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3.xml" ContentType="application/vnd.openxmlformats-officedocument.theme+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4.xml" ContentType="application/vnd.openxmlformats-officedocument.theme+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5.xml" ContentType="application/vnd.openxmlformats-officedocument.theme+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6.xml" ContentType="application/vnd.openxmlformats-officedocument.theme+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heme/theme7.xml" ContentType="application/vnd.openxmlformats-officedocument.theme+xml"/>
  <Override PartName="/ppt/theme/theme8.xml" ContentType="application/vnd.openxmlformats-officedocument.theme+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notesSlides/notesSlide1.xml" ContentType="application/vnd.openxmlformats-officedocument.presentationml.notesSlide+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notesSlides/notesSlide2.xml" ContentType="application/vnd.openxmlformats-officedocument.presentationml.notesSlide+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notesSlides/notesSlide3.xml" ContentType="application/vnd.openxmlformats-officedocument.presentationml.notesSlide+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7" r:id="rId2"/>
    <p:sldMasterId id="2147483686" r:id="rId3"/>
    <p:sldMasterId id="2147483710" r:id="rId4"/>
    <p:sldMasterId id="2147483729" r:id="rId5"/>
    <p:sldMasterId id="2147483753" r:id="rId6"/>
  </p:sldMasterIdLst>
  <p:notesMasterIdLst>
    <p:notesMasterId r:id="rId36"/>
  </p:notesMasterIdLst>
  <p:handoutMasterIdLst>
    <p:handoutMasterId r:id="rId37"/>
  </p:handoutMasterIdLst>
  <p:sldIdLst>
    <p:sldId id="696" r:id="rId7"/>
    <p:sldId id="256" r:id="rId8"/>
    <p:sldId id="272" r:id="rId9"/>
    <p:sldId id="291" r:id="rId10"/>
    <p:sldId id="277" r:id="rId11"/>
    <p:sldId id="583" r:id="rId12"/>
    <p:sldId id="585" r:id="rId13"/>
    <p:sldId id="440" r:id="rId14"/>
    <p:sldId id="631" r:id="rId15"/>
    <p:sldId id="737" r:id="rId16"/>
    <p:sldId id="742" r:id="rId17"/>
    <p:sldId id="633" r:id="rId18"/>
    <p:sldId id="634" r:id="rId19"/>
    <p:sldId id="744" r:id="rId20"/>
    <p:sldId id="476" r:id="rId21"/>
    <p:sldId id="738" r:id="rId22"/>
    <p:sldId id="743" r:id="rId23"/>
    <p:sldId id="764" r:id="rId24"/>
    <p:sldId id="763" r:id="rId25"/>
    <p:sldId id="360" r:id="rId26"/>
    <p:sldId id="760" r:id="rId27"/>
    <p:sldId id="632" r:id="rId28"/>
    <p:sldId id="295" r:id="rId29"/>
    <p:sldId id="674" r:id="rId30"/>
    <p:sldId id="762" r:id="rId31"/>
    <p:sldId id="263" r:id="rId32"/>
    <p:sldId id="297" r:id="rId33"/>
    <p:sldId id="273" r:id="rId34"/>
    <p:sldId id="279" r:id="rId35"/>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080">
          <p15:clr>
            <a:srgbClr val="A4A3A4"/>
          </p15:clr>
        </p15:guide>
        <p15:guide id="2" pos="3762">
          <p15:clr>
            <a:srgbClr val="A4A3A4"/>
          </p15:clr>
        </p15:guide>
      </p15:sldGuideLst>
    </p:ext>
    <p:ext uri="{505F2C04-C923-438B-8C0F-E0CD2BADF298}">
      <wppc:fontMiss xmlns:wppc="http://www.wps.cn/officeDocument/PresentationCustomData" xmlns="" type="true"/>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92702"/>
    <a:srgbClr val="F283CE"/>
    <a:srgbClr val="34ACC2"/>
    <a:srgbClr val="25D1BF"/>
    <a:srgbClr val="32D084"/>
    <a:srgbClr val="2CD4D6"/>
    <a:srgbClr val="12BFE4"/>
    <a:srgbClr val="27C5CF"/>
    <a:srgbClr val="DCDCDC"/>
    <a:srgbClr val="F0F0F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778" autoAdjust="0"/>
    <p:restoredTop sz="94660"/>
  </p:normalViewPr>
  <p:slideViewPr>
    <p:cSldViewPr snapToGrid="0">
      <p:cViewPr varScale="1">
        <p:scale>
          <a:sx n="70" d="100"/>
          <a:sy n="70" d="100"/>
        </p:scale>
        <p:origin x="556" y="44"/>
      </p:cViewPr>
      <p:guideLst>
        <p:guide orient="horz" pos="2080"/>
        <p:guide pos="3762"/>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viewProps" Target="viewProps.xml"/><Relationship Id="rId21" Type="http://schemas.openxmlformats.org/officeDocument/2006/relationships/slide" Target="slides/slide15.xml"/><Relationship Id="rId34" Type="http://schemas.openxmlformats.org/officeDocument/2006/relationships/slide" Target="slides/slide28.xml"/><Relationship Id="rId7" Type="http://schemas.openxmlformats.org/officeDocument/2006/relationships/slide" Target="slides/slide1.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handoutMaster" Target="handoutMasters/handoutMaster1.xml"/><Relationship Id="rId40"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notesMaster" Target="notesMasters/notesMaster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8" Type="http://schemas.openxmlformats.org/officeDocument/2006/relationships/slide" Target="slides/slide2.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微软雅黑" panose="020B0503020204020204" charset="-122"/>
              <a:ea typeface="微软雅黑" panose="020B050302020402020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latin typeface="Arial" panose="020B0604020202020204" pitchFamily="34" charset="0"/>
                <a:ea typeface="Arial" panose="020B0604020202020204" pitchFamily="34" charset="0"/>
              </a:rPr>
              <a:pPr/>
              <a:t>2019/10/31</a:t>
            </a:fld>
            <a:endParaRPr lang="zh-CN" altLang="en-US" smtClean="0">
              <a:latin typeface="Arial" panose="020B0604020202020204" pitchFamily="34" charset="0"/>
              <a:ea typeface="Arial" panose="020B0604020202020204" pitchFamily="34" charset="0"/>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微软雅黑" panose="020B0503020204020204" charset="-122"/>
              <a:ea typeface="微软雅黑" panose="020B050302020402020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latin typeface="Arial" panose="020B0604020202020204" pitchFamily="34" charset="0"/>
                <a:ea typeface="Arial" panose="020B0604020202020204" pitchFamily="34" charset="0"/>
              </a:rPr>
              <a:pPr/>
              <a:t>‹#›</a:t>
            </a:fld>
            <a:endParaRPr lang="zh-CN" altLang="en-US" smtClean="0">
              <a:latin typeface="Arial" panose="020B0604020202020204" pitchFamily="34" charset="0"/>
              <a:ea typeface="Arial" panose="020B0604020202020204" pitchFamily="34" charset="0"/>
            </a:endParaRPr>
          </a:p>
        </p:txBody>
      </p:sp>
    </p:spTree>
    <p:extLst>
      <p:ext uri="{BB962C8B-B14F-4D97-AF65-F5344CB8AC3E}">
        <p14:creationId xmlns:p14="http://schemas.microsoft.com/office/powerpoint/2010/main" val="364265414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Arial" panose="020B0604020202020204" pitchFamily="34" charset="0"/>
                <a:ea typeface="Arial" panose="020B0604020202020204" pitchFamily="34" charset="0"/>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Arial" panose="020B0604020202020204" pitchFamily="34" charset="0"/>
                <a:ea typeface="Arial" panose="020B0604020202020204" pitchFamily="34" charset="0"/>
              </a:defRPr>
            </a:lvl1pPr>
          </a:lstStyle>
          <a:p>
            <a:fld id="{1AC49D05-6128-4D0D-A32A-06A5E73B386C}" type="datetimeFigureOut">
              <a:rPr lang="zh-CN" altLang="en-US" smtClean="0"/>
              <a:pPr/>
              <a:t>2019/10/31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Arial" panose="020B0604020202020204" pitchFamily="34" charset="0"/>
                <a:ea typeface="Arial" panose="020B0604020202020204" pitchFamily="34" charset="0"/>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Arial" panose="020B0604020202020204" pitchFamily="34" charset="0"/>
                <a:ea typeface="Arial" panose="020B0604020202020204" pitchFamily="34" charset="0"/>
              </a:defRPr>
            </a:lvl1pPr>
          </a:lstStyle>
          <a:p>
            <a:fld id="{5849F42C-2DAE-424C-A4B8-3140182C3E9F}" type="slidenum">
              <a:rPr lang="zh-CN" altLang="en-US" smtClean="0"/>
              <a:pPr/>
              <a:t>‹#›</a:t>
            </a:fld>
            <a:endParaRPr lang="zh-CN" altLang="en-US"/>
          </a:p>
        </p:txBody>
      </p:sp>
    </p:spTree>
    <p:extLst>
      <p:ext uri="{BB962C8B-B14F-4D97-AF65-F5344CB8AC3E}">
        <p14:creationId xmlns:p14="http://schemas.microsoft.com/office/powerpoint/2010/main" val="2579922857"/>
      </p:ext>
    </p:extLst>
  </p:cSld>
  <p:clrMap bg1="lt1" tx1="dk1" bg2="lt2" tx2="dk2" accent1="accent1" accent2="accent2" accent3="accent3" accent4="accent4" accent5="accent5" accent6="accent6" hlink="hlink" folHlink="folHlink"/>
  <p:notesStyle>
    <a:lvl1pPr marL="0" algn="l" defTabSz="914400" rtl="0" eaLnBrk="1" latinLnBrk="0" hangingPunct="1">
      <a:defRPr sz="1600" kern="1200">
        <a:solidFill>
          <a:schemeClr val="tx1"/>
        </a:solidFill>
        <a:latin typeface="Arial" panose="020B0604020202020204" pitchFamily="34" charset="0"/>
        <a:ea typeface="Arial" panose="020B0604020202020204" pitchFamily="34" charset="0"/>
        <a:cs typeface="+mn-cs"/>
      </a:defRPr>
    </a:lvl1pPr>
    <a:lvl2pPr marL="457200" algn="l" defTabSz="914400" rtl="0" eaLnBrk="1" latinLnBrk="0" hangingPunct="1">
      <a:defRPr sz="1200" kern="1200">
        <a:solidFill>
          <a:schemeClr val="tx1"/>
        </a:solidFill>
        <a:latin typeface="Arial" panose="020B0604020202020204" pitchFamily="34" charset="0"/>
        <a:ea typeface="Arial" panose="020B0604020202020204" pitchFamily="34" charset="0"/>
        <a:cs typeface="+mn-cs"/>
      </a:defRPr>
    </a:lvl2pPr>
    <a:lvl3pPr marL="914400" algn="l" defTabSz="914400" rtl="0" eaLnBrk="1" latinLnBrk="0" hangingPunct="1">
      <a:defRPr sz="1200" kern="1200">
        <a:solidFill>
          <a:schemeClr val="tx1"/>
        </a:solidFill>
        <a:latin typeface="Arial" panose="020B0604020202020204" pitchFamily="34" charset="0"/>
        <a:ea typeface="Arial" panose="020B0604020202020204" pitchFamily="34" charset="0"/>
        <a:cs typeface="+mn-cs"/>
      </a:defRPr>
    </a:lvl3pPr>
    <a:lvl4pPr marL="1371600" algn="l" defTabSz="914400" rtl="0" eaLnBrk="1" latinLnBrk="0" hangingPunct="1">
      <a:defRPr sz="1200" kern="1200">
        <a:solidFill>
          <a:schemeClr val="tx1"/>
        </a:solidFill>
        <a:latin typeface="Arial" panose="020B0604020202020204" pitchFamily="34" charset="0"/>
        <a:ea typeface="Arial" panose="020B0604020202020204" pitchFamily="34" charset="0"/>
        <a:cs typeface="+mn-cs"/>
      </a:defRPr>
    </a:lvl4pPr>
    <a:lvl5pPr marL="1828800" algn="l" defTabSz="914400" rtl="0" eaLnBrk="1" latinLnBrk="0" hangingPunct="1">
      <a:defRPr sz="1200" kern="1200">
        <a:solidFill>
          <a:schemeClr val="tx1"/>
        </a:solidFill>
        <a:latin typeface="Arial" panose="020B0604020202020204" pitchFamily="34" charset="0"/>
        <a:ea typeface="Arial" panose="020B0604020202020204" pitchFamily="34" charset="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5D0DACE-38E0-42D2-9336-2B707D34BC6D}" type="slidenum">
              <a:rPr lang="zh-CN" altLang="en-US" smtClean="0"/>
              <a:pPr/>
              <a:t>2</a:t>
            </a:fld>
            <a:endParaRPr lang="zh-CN" altLang="en-US"/>
          </a:p>
        </p:txBody>
      </p:sp>
    </p:spTree>
    <p:extLst>
      <p:ext uri="{BB962C8B-B14F-4D97-AF65-F5344CB8AC3E}">
        <p14:creationId xmlns:p14="http://schemas.microsoft.com/office/powerpoint/2010/main" val="16516662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7421D011-EC35-498F-ADE3-3197FF1A64D5}" type="slidenum">
              <a:rPr lang="zh-CN" altLang="en-US" smtClean="0"/>
              <a:pPr/>
              <a:t>16</a:t>
            </a:fld>
            <a:endParaRPr lang="zh-CN" altLang="en-US"/>
          </a:p>
        </p:txBody>
      </p:sp>
    </p:spTree>
    <p:extLst>
      <p:ext uri="{BB962C8B-B14F-4D97-AF65-F5344CB8AC3E}">
        <p14:creationId xmlns:p14="http://schemas.microsoft.com/office/powerpoint/2010/main" val="33905387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7421D011-EC35-498F-ADE3-3197FF1A64D5}" type="slidenum">
              <a:rPr lang="zh-CN" altLang="en-US" smtClean="0"/>
              <a:pPr/>
              <a:t>19</a:t>
            </a:fld>
            <a:endParaRPr lang="zh-CN" altLang="en-US"/>
          </a:p>
        </p:txBody>
      </p:sp>
    </p:spTree>
    <p:extLst>
      <p:ext uri="{BB962C8B-B14F-4D97-AF65-F5344CB8AC3E}">
        <p14:creationId xmlns:p14="http://schemas.microsoft.com/office/powerpoint/2010/main" val="2001671261"/>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tags" Target="../tags/tag14.xml"/><Relationship Id="rId3" Type="http://schemas.openxmlformats.org/officeDocument/2006/relationships/tags" Target="../tags/tag9.xml"/><Relationship Id="rId7" Type="http://schemas.openxmlformats.org/officeDocument/2006/relationships/tags" Target="../tags/tag13.xml"/><Relationship Id="rId12" Type="http://schemas.openxmlformats.org/officeDocument/2006/relationships/image" Target="../media/image2.pn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11" Type="http://schemas.openxmlformats.org/officeDocument/2006/relationships/image" Target="../media/image1.jpeg"/><Relationship Id="rId5" Type="http://schemas.openxmlformats.org/officeDocument/2006/relationships/tags" Target="../tags/tag11.xml"/><Relationship Id="rId10" Type="http://schemas.openxmlformats.org/officeDocument/2006/relationships/slideMaster" Target="../slideMasters/slideMaster1.xml"/><Relationship Id="rId4" Type="http://schemas.openxmlformats.org/officeDocument/2006/relationships/tags" Target="../tags/tag10.xml"/><Relationship Id="rId9" Type="http://schemas.openxmlformats.org/officeDocument/2006/relationships/tags" Target="../tags/tag15.xml"/></Relationships>
</file>

<file path=ppt/slideLayouts/_rels/slideLayout10.xml.rels><?xml version="1.0" encoding="UTF-8" standalone="yes"?>
<Relationships xmlns="http://schemas.openxmlformats.org/package/2006/relationships"><Relationship Id="rId26" Type="http://schemas.openxmlformats.org/officeDocument/2006/relationships/tags" Target="../tags/tag445.xml"/><Relationship Id="rId21" Type="http://schemas.openxmlformats.org/officeDocument/2006/relationships/tags" Target="../tags/tag440.xml"/><Relationship Id="rId42" Type="http://schemas.openxmlformats.org/officeDocument/2006/relationships/tags" Target="../tags/tag461.xml"/><Relationship Id="rId47" Type="http://schemas.openxmlformats.org/officeDocument/2006/relationships/tags" Target="../tags/tag466.xml"/><Relationship Id="rId63" Type="http://schemas.openxmlformats.org/officeDocument/2006/relationships/tags" Target="../tags/tag482.xml"/><Relationship Id="rId68" Type="http://schemas.openxmlformats.org/officeDocument/2006/relationships/tags" Target="../tags/tag487.xml"/><Relationship Id="rId16" Type="http://schemas.openxmlformats.org/officeDocument/2006/relationships/tags" Target="../tags/tag435.xml"/><Relationship Id="rId11" Type="http://schemas.openxmlformats.org/officeDocument/2006/relationships/tags" Target="../tags/tag430.xml"/><Relationship Id="rId24" Type="http://schemas.openxmlformats.org/officeDocument/2006/relationships/tags" Target="../tags/tag443.xml"/><Relationship Id="rId32" Type="http://schemas.openxmlformats.org/officeDocument/2006/relationships/tags" Target="../tags/tag451.xml"/><Relationship Id="rId37" Type="http://schemas.openxmlformats.org/officeDocument/2006/relationships/tags" Target="../tags/tag456.xml"/><Relationship Id="rId40" Type="http://schemas.openxmlformats.org/officeDocument/2006/relationships/tags" Target="../tags/tag459.xml"/><Relationship Id="rId45" Type="http://schemas.openxmlformats.org/officeDocument/2006/relationships/tags" Target="../tags/tag464.xml"/><Relationship Id="rId53" Type="http://schemas.openxmlformats.org/officeDocument/2006/relationships/tags" Target="../tags/tag472.xml"/><Relationship Id="rId58" Type="http://schemas.openxmlformats.org/officeDocument/2006/relationships/tags" Target="../tags/tag477.xml"/><Relationship Id="rId66" Type="http://schemas.openxmlformats.org/officeDocument/2006/relationships/tags" Target="../tags/tag485.xml"/><Relationship Id="rId74" Type="http://schemas.openxmlformats.org/officeDocument/2006/relationships/tags" Target="../tags/tag493.xml"/><Relationship Id="rId5" Type="http://schemas.openxmlformats.org/officeDocument/2006/relationships/tags" Target="../tags/tag424.xml"/><Relationship Id="rId61" Type="http://schemas.openxmlformats.org/officeDocument/2006/relationships/tags" Target="../tags/tag480.xml"/><Relationship Id="rId19" Type="http://schemas.openxmlformats.org/officeDocument/2006/relationships/tags" Target="../tags/tag438.xml"/><Relationship Id="rId14" Type="http://schemas.openxmlformats.org/officeDocument/2006/relationships/tags" Target="../tags/tag433.xml"/><Relationship Id="rId22" Type="http://schemas.openxmlformats.org/officeDocument/2006/relationships/tags" Target="../tags/tag441.xml"/><Relationship Id="rId27" Type="http://schemas.openxmlformats.org/officeDocument/2006/relationships/tags" Target="../tags/tag446.xml"/><Relationship Id="rId30" Type="http://schemas.openxmlformats.org/officeDocument/2006/relationships/tags" Target="../tags/tag449.xml"/><Relationship Id="rId35" Type="http://schemas.openxmlformats.org/officeDocument/2006/relationships/tags" Target="../tags/tag454.xml"/><Relationship Id="rId43" Type="http://schemas.openxmlformats.org/officeDocument/2006/relationships/tags" Target="../tags/tag462.xml"/><Relationship Id="rId48" Type="http://schemas.openxmlformats.org/officeDocument/2006/relationships/tags" Target="../tags/tag467.xml"/><Relationship Id="rId56" Type="http://schemas.openxmlformats.org/officeDocument/2006/relationships/tags" Target="../tags/tag475.xml"/><Relationship Id="rId64" Type="http://schemas.openxmlformats.org/officeDocument/2006/relationships/tags" Target="../tags/tag483.xml"/><Relationship Id="rId69" Type="http://schemas.openxmlformats.org/officeDocument/2006/relationships/tags" Target="../tags/tag488.xml"/><Relationship Id="rId77" Type="http://schemas.openxmlformats.org/officeDocument/2006/relationships/image" Target="../media/image3.png"/><Relationship Id="rId8" Type="http://schemas.openxmlformats.org/officeDocument/2006/relationships/tags" Target="../tags/tag427.xml"/><Relationship Id="rId51" Type="http://schemas.openxmlformats.org/officeDocument/2006/relationships/tags" Target="../tags/tag470.xml"/><Relationship Id="rId72" Type="http://schemas.openxmlformats.org/officeDocument/2006/relationships/tags" Target="../tags/tag491.xml"/><Relationship Id="rId3" Type="http://schemas.openxmlformats.org/officeDocument/2006/relationships/tags" Target="../tags/tag422.xml"/><Relationship Id="rId12" Type="http://schemas.openxmlformats.org/officeDocument/2006/relationships/tags" Target="../tags/tag431.xml"/><Relationship Id="rId17" Type="http://schemas.openxmlformats.org/officeDocument/2006/relationships/tags" Target="../tags/tag436.xml"/><Relationship Id="rId25" Type="http://schemas.openxmlformats.org/officeDocument/2006/relationships/tags" Target="../tags/tag444.xml"/><Relationship Id="rId33" Type="http://schemas.openxmlformats.org/officeDocument/2006/relationships/tags" Target="../tags/tag452.xml"/><Relationship Id="rId38" Type="http://schemas.openxmlformats.org/officeDocument/2006/relationships/tags" Target="../tags/tag457.xml"/><Relationship Id="rId46" Type="http://schemas.openxmlformats.org/officeDocument/2006/relationships/tags" Target="../tags/tag465.xml"/><Relationship Id="rId59" Type="http://schemas.openxmlformats.org/officeDocument/2006/relationships/tags" Target="../tags/tag478.xml"/><Relationship Id="rId67" Type="http://schemas.openxmlformats.org/officeDocument/2006/relationships/tags" Target="../tags/tag486.xml"/><Relationship Id="rId20" Type="http://schemas.openxmlformats.org/officeDocument/2006/relationships/tags" Target="../tags/tag439.xml"/><Relationship Id="rId41" Type="http://schemas.openxmlformats.org/officeDocument/2006/relationships/tags" Target="../tags/tag460.xml"/><Relationship Id="rId54" Type="http://schemas.openxmlformats.org/officeDocument/2006/relationships/tags" Target="../tags/tag473.xml"/><Relationship Id="rId62" Type="http://schemas.openxmlformats.org/officeDocument/2006/relationships/tags" Target="../tags/tag481.xml"/><Relationship Id="rId70" Type="http://schemas.openxmlformats.org/officeDocument/2006/relationships/tags" Target="../tags/tag489.xml"/><Relationship Id="rId75" Type="http://schemas.openxmlformats.org/officeDocument/2006/relationships/tags" Target="../tags/tag494.xml"/><Relationship Id="rId1" Type="http://schemas.openxmlformats.org/officeDocument/2006/relationships/tags" Target="../tags/tag420.xml"/><Relationship Id="rId6" Type="http://schemas.openxmlformats.org/officeDocument/2006/relationships/tags" Target="../tags/tag425.xml"/><Relationship Id="rId15" Type="http://schemas.openxmlformats.org/officeDocument/2006/relationships/tags" Target="../tags/tag434.xml"/><Relationship Id="rId23" Type="http://schemas.openxmlformats.org/officeDocument/2006/relationships/tags" Target="../tags/tag442.xml"/><Relationship Id="rId28" Type="http://schemas.openxmlformats.org/officeDocument/2006/relationships/tags" Target="../tags/tag447.xml"/><Relationship Id="rId36" Type="http://schemas.openxmlformats.org/officeDocument/2006/relationships/tags" Target="../tags/tag455.xml"/><Relationship Id="rId49" Type="http://schemas.openxmlformats.org/officeDocument/2006/relationships/tags" Target="../tags/tag468.xml"/><Relationship Id="rId57" Type="http://schemas.openxmlformats.org/officeDocument/2006/relationships/tags" Target="../tags/tag476.xml"/><Relationship Id="rId10" Type="http://schemas.openxmlformats.org/officeDocument/2006/relationships/tags" Target="../tags/tag429.xml"/><Relationship Id="rId31" Type="http://schemas.openxmlformats.org/officeDocument/2006/relationships/tags" Target="../tags/tag450.xml"/><Relationship Id="rId44" Type="http://schemas.openxmlformats.org/officeDocument/2006/relationships/tags" Target="../tags/tag463.xml"/><Relationship Id="rId52" Type="http://schemas.openxmlformats.org/officeDocument/2006/relationships/tags" Target="../tags/tag471.xml"/><Relationship Id="rId60" Type="http://schemas.openxmlformats.org/officeDocument/2006/relationships/tags" Target="../tags/tag479.xml"/><Relationship Id="rId65" Type="http://schemas.openxmlformats.org/officeDocument/2006/relationships/tags" Target="../tags/tag484.xml"/><Relationship Id="rId73" Type="http://schemas.openxmlformats.org/officeDocument/2006/relationships/tags" Target="../tags/tag492.xml"/><Relationship Id="rId78" Type="http://schemas.openxmlformats.org/officeDocument/2006/relationships/image" Target="../media/image4.png"/><Relationship Id="rId4" Type="http://schemas.openxmlformats.org/officeDocument/2006/relationships/tags" Target="../tags/tag423.xml"/><Relationship Id="rId9" Type="http://schemas.openxmlformats.org/officeDocument/2006/relationships/tags" Target="../tags/tag428.xml"/><Relationship Id="rId13" Type="http://schemas.openxmlformats.org/officeDocument/2006/relationships/tags" Target="../tags/tag432.xml"/><Relationship Id="rId18" Type="http://schemas.openxmlformats.org/officeDocument/2006/relationships/tags" Target="../tags/tag437.xml"/><Relationship Id="rId39" Type="http://schemas.openxmlformats.org/officeDocument/2006/relationships/tags" Target="../tags/tag458.xml"/><Relationship Id="rId34" Type="http://schemas.openxmlformats.org/officeDocument/2006/relationships/tags" Target="../tags/tag453.xml"/><Relationship Id="rId50" Type="http://schemas.openxmlformats.org/officeDocument/2006/relationships/tags" Target="../tags/tag469.xml"/><Relationship Id="rId55" Type="http://schemas.openxmlformats.org/officeDocument/2006/relationships/tags" Target="../tags/tag474.xml"/><Relationship Id="rId76" Type="http://schemas.openxmlformats.org/officeDocument/2006/relationships/slideMaster" Target="../slideMasters/slideMaster1.xml"/><Relationship Id="rId7" Type="http://schemas.openxmlformats.org/officeDocument/2006/relationships/tags" Target="../tags/tag426.xml"/><Relationship Id="rId71" Type="http://schemas.openxmlformats.org/officeDocument/2006/relationships/tags" Target="../tags/tag490.xml"/><Relationship Id="rId2" Type="http://schemas.openxmlformats.org/officeDocument/2006/relationships/tags" Target="../tags/tag421.xml"/><Relationship Id="rId29" Type="http://schemas.openxmlformats.org/officeDocument/2006/relationships/tags" Target="../tags/tag448.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8" Type="http://schemas.openxmlformats.org/officeDocument/2006/relationships/tags" Target="../tags/tag4998.xml"/><Relationship Id="rId3" Type="http://schemas.openxmlformats.org/officeDocument/2006/relationships/tags" Target="../tags/tag4993.xml"/><Relationship Id="rId7" Type="http://schemas.openxmlformats.org/officeDocument/2006/relationships/tags" Target="../tags/tag4997.xml"/><Relationship Id="rId12" Type="http://schemas.openxmlformats.org/officeDocument/2006/relationships/image" Target="../media/image2.png"/><Relationship Id="rId2" Type="http://schemas.openxmlformats.org/officeDocument/2006/relationships/tags" Target="../tags/tag4992.xml"/><Relationship Id="rId1" Type="http://schemas.openxmlformats.org/officeDocument/2006/relationships/tags" Target="../tags/tag4991.xml"/><Relationship Id="rId6" Type="http://schemas.openxmlformats.org/officeDocument/2006/relationships/tags" Target="../tags/tag4996.xml"/><Relationship Id="rId11" Type="http://schemas.openxmlformats.org/officeDocument/2006/relationships/image" Target="../media/image1.jpeg"/><Relationship Id="rId5" Type="http://schemas.openxmlformats.org/officeDocument/2006/relationships/tags" Target="../tags/tag4995.xml"/><Relationship Id="rId10" Type="http://schemas.openxmlformats.org/officeDocument/2006/relationships/slideMaster" Target="../slideMasters/slideMaster6.xml"/><Relationship Id="rId4" Type="http://schemas.openxmlformats.org/officeDocument/2006/relationships/tags" Target="../tags/tag4994.xml"/><Relationship Id="rId9" Type="http://schemas.openxmlformats.org/officeDocument/2006/relationships/tags" Target="../tags/tag4999.xml"/></Relationships>
</file>

<file path=ppt/slideLayouts/_rels/slideLayout102.xml.rels><?xml version="1.0" encoding="UTF-8" standalone="yes"?>
<Relationships xmlns="http://schemas.openxmlformats.org/package/2006/relationships"><Relationship Id="rId26" Type="http://schemas.openxmlformats.org/officeDocument/2006/relationships/tags" Target="../tags/tag5025.xml"/><Relationship Id="rId21" Type="http://schemas.openxmlformats.org/officeDocument/2006/relationships/tags" Target="../tags/tag5020.xml"/><Relationship Id="rId42" Type="http://schemas.openxmlformats.org/officeDocument/2006/relationships/tags" Target="../tags/tag5041.xml"/><Relationship Id="rId47" Type="http://schemas.openxmlformats.org/officeDocument/2006/relationships/tags" Target="../tags/tag5046.xml"/><Relationship Id="rId63" Type="http://schemas.openxmlformats.org/officeDocument/2006/relationships/tags" Target="../tags/tag5062.xml"/><Relationship Id="rId68" Type="http://schemas.openxmlformats.org/officeDocument/2006/relationships/tags" Target="../tags/tag5067.xml"/><Relationship Id="rId16" Type="http://schemas.openxmlformats.org/officeDocument/2006/relationships/tags" Target="../tags/tag5015.xml"/><Relationship Id="rId11" Type="http://schemas.openxmlformats.org/officeDocument/2006/relationships/tags" Target="../tags/tag5010.xml"/><Relationship Id="rId24" Type="http://schemas.openxmlformats.org/officeDocument/2006/relationships/tags" Target="../tags/tag5023.xml"/><Relationship Id="rId32" Type="http://schemas.openxmlformats.org/officeDocument/2006/relationships/tags" Target="../tags/tag5031.xml"/><Relationship Id="rId37" Type="http://schemas.openxmlformats.org/officeDocument/2006/relationships/tags" Target="../tags/tag5036.xml"/><Relationship Id="rId40" Type="http://schemas.openxmlformats.org/officeDocument/2006/relationships/tags" Target="../tags/tag5039.xml"/><Relationship Id="rId45" Type="http://schemas.openxmlformats.org/officeDocument/2006/relationships/tags" Target="../tags/tag5044.xml"/><Relationship Id="rId53" Type="http://schemas.openxmlformats.org/officeDocument/2006/relationships/tags" Target="../tags/tag5052.xml"/><Relationship Id="rId58" Type="http://schemas.openxmlformats.org/officeDocument/2006/relationships/tags" Target="../tags/tag5057.xml"/><Relationship Id="rId66" Type="http://schemas.openxmlformats.org/officeDocument/2006/relationships/tags" Target="../tags/tag5065.xml"/><Relationship Id="rId74" Type="http://schemas.openxmlformats.org/officeDocument/2006/relationships/tags" Target="../tags/tag5073.xml"/><Relationship Id="rId79" Type="http://schemas.openxmlformats.org/officeDocument/2006/relationships/image" Target="../media/image4.png"/><Relationship Id="rId5" Type="http://schemas.openxmlformats.org/officeDocument/2006/relationships/tags" Target="../tags/tag5004.xml"/><Relationship Id="rId61" Type="http://schemas.openxmlformats.org/officeDocument/2006/relationships/tags" Target="../tags/tag5060.xml"/><Relationship Id="rId19" Type="http://schemas.openxmlformats.org/officeDocument/2006/relationships/tags" Target="../tags/tag5018.xml"/><Relationship Id="rId14" Type="http://schemas.openxmlformats.org/officeDocument/2006/relationships/tags" Target="../tags/tag5013.xml"/><Relationship Id="rId22" Type="http://schemas.openxmlformats.org/officeDocument/2006/relationships/tags" Target="../tags/tag5021.xml"/><Relationship Id="rId27" Type="http://schemas.openxmlformats.org/officeDocument/2006/relationships/tags" Target="../tags/tag5026.xml"/><Relationship Id="rId30" Type="http://schemas.openxmlformats.org/officeDocument/2006/relationships/tags" Target="../tags/tag5029.xml"/><Relationship Id="rId35" Type="http://schemas.openxmlformats.org/officeDocument/2006/relationships/tags" Target="../tags/tag5034.xml"/><Relationship Id="rId43" Type="http://schemas.openxmlformats.org/officeDocument/2006/relationships/tags" Target="../tags/tag5042.xml"/><Relationship Id="rId48" Type="http://schemas.openxmlformats.org/officeDocument/2006/relationships/tags" Target="../tags/tag5047.xml"/><Relationship Id="rId56" Type="http://schemas.openxmlformats.org/officeDocument/2006/relationships/tags" Target="../tags/tag5055.xml"/><Relationship Id="rId64" Type="http://schemas.openxmlformats.org/officeDocument/2006/relationships/tags" Target="../tags/tag5063.xml"/><Relationship Id="rId69" Type="http://schemas.openxmlformats.org/officeDocument/2006/relationships/tags" Target="../tags/tag5068.xml"/><Relationship Id="rId77" Type="http://schemas.openxmlformats.org/officeDocument/2006/relationships/slideMaster" Target="../slideMasters/slideMaster6.xml"/><Relationship Id="rId8" Type="http://schemas.openxmlformats.org/officeDocument/2006/relationships/tags" Target="../tags/tag5007.xml"/><Relationship Id="rId51" Type="http://schemas.openxmlformats.org/officeDocument/2006/relationships/tags" Target="../tags/tag5050.xml"/><Relationship Id="rId72" Type="http://schemas.openxmlformats.org/officeDocument/2006/relationships/tags" Target="../tags/tag5071.xml"/><Relationship Id="rId3" Type="http://schemas.openxmlformats.org/officeDocument/2006/relationships/tags" Target="../tags/tag5002.xml"/><Relationship Id="rId12" Type="http://schemas.openxmlformats.org/officeDocument/2006/relationships/tags" Target="../tags/tag5011.xml"/><Relationship Id="rId17" Type="http://schemas.openxmlformats.org/officeDocument/2006/relationships/tags" Target="../tags/tag5016.xml"/><Relationship Id="rId25" Type="http://schemas.openxmlformats.org/officeDocument/2006/relationships/tags" Target="../tags/tag5024.xml"/><Relationship Id="rId33" Type="http://schemas.openxmlformats.org/officeDocument/2006/relationships/tags" Target="../tags/tag5032.xml"/><Relationship Id="rId38" Type="http://schemas.openxmlformats.org/officeDocument/2006/relationships/tags" Target="../tags/tag5037.xml"/><Relationship Id="rId46" Type="http://schemas.openxmlformats.org/officeDocument/2006/relationships/tags" Target="../tags/tag5045.xml"/><Relationship Id="rId59" Type="http://schemas.openxmlformats.org/officeDocument/2006/relationships/tags" Target="../tags/tag5058.xml"/><Relationship Id="rId67" Type="http://schemas.openxmlformats.org/officeDocument/2006/relationships/tags" Target="../tags/tag5066.xml"/><Relationship Id="rId20" Type="http://schemas.openxmlformats.org/officeDocument/2006/relationships/tags" Target="../tags/tag5019.xml"/><Relationship Id="rId41" Type="http://schemas.openxmlformats.org/officeDocument/2006/relationships/tags" Target="../tags/tag5040.xml"/><Relationship Id="rId54" Type="http://schemas.openxmlformats.org/officeDocument/2006/relationships/tags" Target="../tags/tag5053.xml"/><Relationship Id="rId62" Type="http://schemas.openxmlformats.org/officeDocument/2006/relationships/tags" Target="../tags/tag5061.xml"/><Relationship Id="rId70" Type="http://schemas.openxmlformats.org/officeDocument/2006/relationships/tags" Target="../tags/tag5069.xml"/><Relationship Id="rId75" Type="http://schemas.openxmlformats.org/officeDocument/2006/relationships/tags" Target="../tags/tag5074.xml"/><Relationship Id="rId1" Type="http://schemas.openxmlformats.org/officeDocument/2006/relationships/tags" Target="../tags/tag5000.xml"/><Relationship Id="rId6" Type="http://schemas.openxmlformats.org/officeDocument/2006/relationships/tags" Target="../tags/tag5005.xml"/><Relationship Id="rId15" Type="http://schemas.openxmlformats.org/officeDocument/2006/relationships/tags" Target="../tags/tag5014.xml"/><Relationship Id="rId23" Type="http://schemas.openxmlformats.org/officeDocument/2006/relationships/tags" Target="../tags/tag5022.xml"/><Relationship Id="rId28" Type="http://schemas.openxmlformats.org/officeDocument/2006/relationships/tags" Target="../tags/tag5027.xml"/><Relationship Id="rId36" Type="http://schemas.openxmlformats.org/officeDocument/2006/relationships/tags" Target="../tags/tag5035.xml"/><Relationship Id="rId49" Type="http://schemas.openxmlformats.org/officeDocument/2006/relationships/tags" Target="../tags/tag5048.xml"/><Relationship Id="rId57" Type="http://schemas.openxmlformats.org/officeDocument/2006/relationships/tags" Target="../tags/tag5056.xml"/><Relationship Id="rId10" Type="http://schemas.openxmlformats.org/officeDocument/2006/relationships/tags" Target="../tags/tag5009.xml"/><Relationship Id="rId31" Type="http://schemas.openxmlformats.org/officeDocument/2006/relationships/tags" Target="../tags/tag5030.xml"/><Relationship Id="rId44" Type="http://schemas.openxmlformats.org/officeDocument/2006/relationships/tags" Target="../tags/tag5043.xml"/><Relationship Id="rId52" Type="http://schemas.openxmlformats.org/officeDocument/2006/relationships/tags" Target="../tags/tag5051.xml"/><Relationship Id="rId60" Type="http://schemas.openxmlformats.org/officeDocument/2006/relationships/tags" Target="../tags/tag5059.xml"/><Relationship Id="rId65" Type="http://schemas.openxmlformats.org/officeDocument/2006/relationships/tags" Target="../tags/tag5064.xml"/><Relationship Id="rId73" Type="http://schemas.openxmlformats.org/officeDocument/2006/relationships/tags" Target="../tags/tag5072.xml"/><Relationship Id="rId78" Type="http://schemas.openxmlformats.org/officeDocument/2006/relationships/image" Target="../media/image3.png"/><Relationship Id="rId4" Type="http://schemas.openxmlformats.org/officeDocument/2006/relationships/tags" Target="../tags/tag5003.xml"/><Relationship Id="rId9" Type="http://schemas.openxmlformats.org/officeDocument/2006/relationships/tags" Target="../tags/tag5008.xml"/><Relationship Id="rId13" Type="http://schemas.openxmlformats.org/officeDocument/2006/relationships/tags" Target="../tags/tag5012.xml"/><Relationship Id="rId18" Type="http://schemas.openxmlformats.org/officeDocument/2006/relationships/tags" Target="../tags/tag5017.xml"/><Relationship Id="rId39" Type="http://schemas.openxmlformats.org/officeDocument/2006/relationships/tags" Target="../tags/tag5038.xml"/><Relationship Id="rId34" Type="http://schemas.openxmlformats.org/officeDocument/2006/relationships/tags" Target="../tags/tag5033.xml"/><Relationship Id="rId50" Type="http://schemas.openxmlformats.org/officeDocument/2006/relationships/tags" Target="../tags/tag5049.xml"/><Relationship Id="rId55" Type="http://schemas.openxmlformats.org/officeDocument/2006/relationships/tags" Target="../tags/tag5054.xml"/><Relationship Id="rId76" Type="http://schemas.openxmlformats.org/officeDocument/2006/relationships/tags" Target="../tags/tag5075.xml"/><Relationship Id="rId7" Type="http://schemas.openxmlformats.org/officeDocument/2006/relationships/tags" Target="../tags/tag5006.xml"/><Relationship Id="rId71" Type="http://schemas.openxmlformats.org/officeDocument/2006/relationships/tags" Target="../tags/tag5070.xml"/><Relationship Id="rId2" Type="http://schemas.openxmlformats.org/officeDocument/2006/relationships/tags" Target="../tags/tag5001.xml"/><Relationship Id="rId29" Type="http://schemas.openxmlformats.org/officeDocument/2006/relationships/tags" Target="../tags/tag5028.xml"/></Relationships>
</file>

<file path=ppt/slideLayouts/_rels/slideLayout103.xml.rels><?xml version="1.0" encoding="UTF-8" standalone="yes"?>
<Relationships xmlns="http://schemas.openxmlformats.org/package/2006/relationships"><Relationship Id="rId8" Type="http://schemas.openxmlformats.org/officeDocument/2006/relationships/tags" Target="../tags/tag5083.xml"/><Relationship Id="rId3" Type="http://schemas.openxmlformats.org/officeDocument/2006/relationships/tags" Target="../tags/tag5078.xml"/><Relationship Id="rId7" Type="http://schemas.openxmlformats.org/officeDocument/2006/relationships/tags" Target="../tags/tag5082.xml"/><Relationship Id="rId2" Type="http://schemas.openxmlformats.org/officeDocument/2006/relationships/tags" Target="../tags/tag5077.xml"/><Relationship Id="rId1" Type="http://schemas.openxmlformats.org/officeDocument/2006/relationships/tags" Target="../tags/tag5076.xml"/><Relationship Id="rId6" Type="http://schemas.openxmlformats.org/officeDocument/2006/relationships/tags" Target="../tags/tag5081.xml"/><Relationship Id="rId11" Type="http://schemas.openxmlformats.org/officeDocument/2006/relationships/image" Target="../media/image1.jpeg"/><Relationship Id="rId5" Type="http://schemas.openxmlformats.org/officeDocument/2006/relationships/tags" Target="../tags/tag5080.xml"/><Relationship Id="rId10" Type="http://schemas.openxmlformats.org/officeDocument/2006/relationships/slideMaster" Target="../slideMasters/slideMaster6.xml"/><Relationship Id="rId4" Type="http://schemas.openxmlformats.org/officeDocument/2006/relationships/tags" Target="../tags/tag5079.xml"/><Relationship Id="rId9" Type="http://schemas.openxmlformats.org/officeDocument/2006/relationships/tags" Target="../tags/tag5084.xml"/></Relationships>
</file>

<file path=ppt/slideLayouts/_rels/slideLayout104.xml.rels><?xml version="1.0" encoding="UTF-8" standalone="yes"?>
<Relationships xmlns="http://schemas.openxmlformats.org/package/2006/relationships"><Relationship Id="rId26" Type="http://schemas.openxmlformats.org/officeDocument/2006/relationships/tags" Target="../tags/tag5110.xml"/><Relationship Id="rId21" Type="http://schemas.openxmlformats.org/officeDocument/2006/relationships/tags" Target="../tags/tag5105.xml"/><Relationship Id="rId42" Type="http://schemas.openxmlformats.org/officeDocument/2006/relationships/tags" Target="../tags/tag5126.xml"/><Relationship Id="rId47" Type="http://schemas.openxmlformats.org/officeDocument/2006/relationships/tags" Target="../tags/tag5131.xml"/><Relationship Id="rId63" Type="http://schemas.openxmlformats.org/officeDocument/2006/relationships/tags" Target="../tags/tag5147.xml"/><Relationship Id="rId68" Type="http://schemas.openxmlformats.org/officeDocument/2006/relationships/tags" Target="../tags/tag5152.xml"/><Relationship Id="rId16" Type="http://schemas.openxmlformats.org/officeDocument/2006/relationships/tags" Target="../tags/tag5100.xml"/><Relationship Id="rId11" Type="http://schemas.openxmlformats.org/officeDocument/2006/relationships/tags" Target="../tags/tag5095.xml"/><Relationship Id="rId24" Type="http://schemas.openxmlformats.org/officeDocument/2006/relationships/tags" Target="../tags/tag5108.xml"/><Relationship Id="rId32" Type="http://schemas.openxmlformats.org/officeDocument/2006/relationships/tags" Target="../tags/tag5116.xml"/><Relationship Id="rId37" Type="http://schemas.openxmlformats.org/officeDocument/2006/relationships/tags" Target="../tags/tag5121.xml"/><Relationship Id="rId40" Type="http://schemas.openxmlformats.org/officeDocument/2006/relationships/tags" Target="../tags/tag5124.xml"/><Relationship Id="rId45" Type="http://schemas.openxmlformats.org/officeDocument/2006/relationships/tags" Target="../tags/tag5129.xml"/><Relationship Id="rId53" Type="http://schemas.openxmlformats.org/officeDocument/2006/relationships/tags" Target="../tags/tag5137.xml"/><Relationship Id="rId58" Type="http://schemas.openxmlformats.org/officeDocument/2006/relationships/tags" Target="../tags/tag5142.xml"/><Relationship Id="rId66" Type="http://schemas.openxmlformats.org/officeDocument/2006/relationships/tags" Target="../tags/tag5150.xml"/><Relationship Id="rId74" Type="http://schemas.openxmlformats.org/officeDocument/2006/relationships/tags" Target="../tags/tag5158.xml"/><Relationship Id="rId79" Type="http://schemas.openxmlformats.org/officeDocument/2006/relationships/image" Target="../media/image3.png"/><Relationship Id="rId5" Type="http://schemas.openxmlformats.org/officeDocument/2006/relationships/tags" Target="../tags/tag5089.xml"/><Relationship Id="rId61" Type="http://schemas.openxmlformats.org/officeDocument/2006/relationships/tags" Target="../tags/tag5145.xml"/><Relationship Id="rId19" Type="http://schemas.openxmlformats.org/officeDocument/2006/relationships/tags" Target="../tags/tag5103.xml"/><Relationship Id="rId14" Type="http://schemas.openxmlformats.org/officeDocument/2006/relationships/tags" Target="../tags/tag5098.xml"/><Relationship Id="rId22" Type="http://schemas.openxmlformats.org/officeDocument/2006/relationships/tags" Target="../tags/tag5106.xml"/><Relationship Id="rId27" Type="http://schemas.openxmlformats.org/officeDocument/2006/relationships/tags" Target="../tags/tag5111.xml"/><Relationship Id="rId30" Type="http://schemas.openxmlformats.org/officeDocument/2006/relationships/tags" Target="../tags/tag5114.xml"/><Relationship Id="rId35" Type="http://schemas.openxmlformats.org/officeDocument/2006/relationships/tags" Target="../tags/tag5119.xml"/><Relationship Id="rId43" Type="http://schemas.openxmlformats.org/officeDocument/2006/relationships/tags" Target="../tags/tag5127.xml"/><Relationship Id="rId48" Type="http://schemas.openxmlformats.org/officeDocument/2006/relationships/tags" Target="../tags/tag5132.xml"/><Relationship Id="rId56" Type="http://schemas.openxmlformats.org/officeDocument/2006/relationships/tags" Target="../tags/tag5140.xml"/><Relationship Id="rId64" Type="http://schemas.openxmlformats.org/officeDocument/2006/relationships/tags" Target="../tags/tag5148.xml"/><Relationship Id="rId69" Type="http://schemas.openxmlformats.org/officeDocument/2006/relationships/tags" Target="../tags/tag5153.xml"/><Relationship Id="rId77" Type="http://schemas.openxmlformats.org/officeDocument/2006/relationships/tags" Target="../tags/tag5161.xml"/><Relationship Id="rId8" Type="http://schemas.openxmlformats.org/officeDocument/2006/relationships/tags" Target="../tags/tag5092.xml"/><Relationship Id="rId51" Type="http://schemas.openxmlformats.org/officeDocument/2006/relationships/tags" Target="../tags/tag5135.xml"/><Relationship Id="rId72" Type="http://schemas.openxmlformats.org/officeDocument/2006/relationships/tags" Target="../tags/tag5156.xml"/><Relationship Id="rId80" Type="http://schemas.openxmlformats.org/officeDocument/2006/relationships/image" Target="../media/image4.png"/><Relationship Id="rId3" Type="http://schemas.openxmlformats.org/officeDocument/2006/relationships/tags" Target="../tags/tag5087.xml"/><Relationship Id="rId12" Type="http://schemas.openxmlformats.org/officeDocument/2006/relationships/tags" Target="../tags/tag5096.xml"/><Relationship Id="rId17" Type="http://schemas.openxmlformats.org/officeDocument/2006/relationships/tags" Target="../tags/tag5101.xml"/><Relationship Id="rId25" Type="http://schemas.openxmlformats.org/officeDocument/2006/relationships/tags" Target="../tags/tag5109.xml"/><Relationship Id="rId33" Type="http://schemas.openxmlformats.org/officeDocument/2006/relationships/tags" Target="../tags/tag5117.xml"/><Relationship Id="rId38" Type="http://schemas.openxmlformats.org/officeDocument/2006/relationships/tags" Target="../tags/tag5122.xml"/><Relationship Id="rId46" Type="http://schemas.openxmlformats.org/officeDocument/2006/relationships/tags" Target="../tags/tag5130.xml"/><Relationship Id="rId59" Type="http://schemas.openxmlformats.org/officeDocument/2006/relationships/tags" Target="../tags/tag5143.xml"/><Relationship Id="rId67" Type="http://schemas.openxmlformats.org/officeDocument/2006/relationships/tags" Target="../tags/tag5151.xml"/><Relationship Id="rId20" Type="http://schemas.openxmlformats.org/officeDocument/2006/relationships/tags" Target="../tags/tag5104.xml"/><Relationship Id="rId41" Type="http://schemas.openxmlformats.org/officeDocument/2006/relationships/tags" Target="../tags/tag5125.xml"/><Relationship Id="rId54" Type="http://schemas.openxmlformats.org/officeDocument/2006/relationships/tags" Target="../tags/tag5138.xml"/><Relationship Id="rId62" Type="http://schemas.openxmlformats.org/officeDocument/2006/relationships/tags" Target="../tags/tag5146.xml"/><Relationship Id="rId70" Type="http://schemas.openxmlformats.org/officeDocument/2006/relationships/tags" Target="../tags/tag5154.xml"/><Relationship Id="rId75" Type="http://schemas.openxmlformats.org/officeDocument/2006/relationships/tags" Target="../tags/tag5159.xml"/><Relationship Id="rId1" Type="http://schemas.openxmlformats.org/officeDocument/2006/relationships/tags" Target="../tags/tag5085.xml"/><Relationship Id="rId6" Type="http://schemas.openxmlformats.org/officeDocument/2006/relationships/tags" Target="../tags/tag5090.xml"/><Relationship Id="rId15" Type="http://schemas.openxmlformats.org/officeDocument/2006/relationships/tags" Target="../tags/tag5099.xml"/><Relationship Id="rId23" Type="http://schemas.openxmlformats.org/officeDocument/2006/relationships/tags" Target="../tags/tag5107.xml"/><Relationship Id="rId28" Type="http://schemas.openxmlformats.org/officeDocument/2006/relationships/tags" Target="../tags/tag5112.xml"/><Relationship Id="rId36" Type="http://schemas.openxmlformats.org/officeDocument/2006/relationships/tags" Target="../tags/tag5120.xml"/><Relationship Id="rId49" Type="http://schemas.openxmlformats.org/officeDocument/2006/relationships/tags" Target="../tags/tag5133.xml"/><Relationship Id="rId57" Type="http://schemas.openxmlformats.org/officeDocument/2006/relationships/tags" Target="../tags/tag5141.xml"/><Relationship Id="rId10" Type="http://schemas.openxmlformats.org/officeDocument/2006/relationships/tags" Target="../tags/tag5094.xml"/><Relationship Id="rId31" Type="http://schemas.openxmlformats.org/officeDocument/2006/relationships/tags" Target="../tags/tag5115.xml"/><Relationship Id="rId44" Type="http://schemas.openxmlformats.org/officeDocument/2006/relationships/tags" Target="../tags/tag5128.xml"/><Relationship Id="rId52" Type="http://schemas.openxmlformats.org/officeDocument/2006/relationships/tags" Target="../tags/tag5136.xml"/><Relationship Id="rId60" Type="http://schemas.openxmlformats.org/officeDocument/2006/relationships/tags" Target="../tags/tag5144.xml"/><Relationship Id="rId65" Type="http://schemas.openxmlformats.org/officeDocument/2006/relationships/tags" Target="../tags/tag5149.xml"/><Relationship Id="rId73" Type="http://schemas.openxmlformats.org/officeDocument/2006/relationships/tags" Target="../tags/tag5157.xml"/><Relationship Id="rId78" Type="http://schemas.openxmlformats.org/officeDocument/2006/relationships/slideMaster" Target="../slideMasters/slideMaster6.xml"/><Relationship Id="rId4" Type="http://schemas.openxmlformats.org/officeDocument/2006/relationships/tags" Target="../tags/tag5088.xml"/><Relationship Id="rId9" Type="http://schemas.openxmlformats.org/officeDocument/2006/relationships/tags" Target="../tags/tag5093.xml"/><Relationship Id="rId13" Type="http://schemas.openxmlformats.org/officeDocument/2006/relationships/tags" Target="../tags/tag5097.xml"/><Relationship Id="rId18" Type="http://schemas.openxmlformats.org/officeDocument/2006/relationships/tags" Target="../tags/tag5102.xml"/><Relationship Id="rId39" Type="http://schemas.openxmlformats.org/officeDocument/2006/relationships/tags" Target="../tags/tag5123.xml"/><Relationship Id="rId34" Type="http://schemas.openxmlformats.org/officeDocument/2006/relationships/tags" Target="../tags/tag5118.xml"/><Relationship Id="rId50" Type="http://schemas.openxmlformats.org/officeDocument/2006/relationships/tags" Target="../tags/tag5134.xml"/><Relationship Id="rId55" Type="http://schemas.openxmlformats.org/officeDocument/2006/relationships/tags" Target="../tags/tag5139.xml"/><Relationship Id="rId76" Type="http://schemas.openxmlformats.org/officeDocument/2006/relationships/tags" Target="../tags/tag5160.xml"/><Relationship Id="rId7" Type="http://schemas.openxmlformats.org/officeDocument/2006/relationships/tags" Target="../tags/tag5091.xml"/><Relationship Id="rId71" Type="http://schemas.openxmlformats.org/officeDocument/2006/relationships/tags" Target="../tags/tag5155.xml"/><Relationship Id="rId2" Type="http://schemas.openxmlformats.org/officeDocument/2006/relationships/tags" Target="../tags/tag5086.xml"/><Relationship Id="rId29" Type="http://schemas.openxmlformats.org/officeDocument/2006/relationships/tags" Target="../tags/tag5113.xml"/></Relationships>
</file>

<file path=ppt/slideLayouts/_rels/slideLayout105.xml.rels><?xml version="1.0" encoding="UTF-8" standalone="yes"?>
<Relationships xmlns="http://schemas.openxmlformats.org/package/2006/relationships"><Relationship Id="rId26" Type="http://schemas.openxmlformats.org/officeDocument/2006/relationships/tags" Target="../tags/tag5187.xml"/><Relationship Id="rId21" Type="http://schemas.openxmlformats.org/officeDocument/2006/relationships/tags" Target="../tags/tag5182.xml"/><Relationship Id="rId42" Type="http://schemas.openxmlformats.org/officeDocument/2006/relationships/tags" Target="../tags/tag5203.xml"/><Relationship Id="rId47" Type="http://schemas.openxmlformats.org/officeDocument/2006/relationships/tags" Target="../tags/tag5208.xml"/><Relationship Id="rId63" Type="http://schemas.openxmlformats.org/officeDocument/2006/relationships/tags" Target="../tags/tag5224.xml"/><Relationship Id="rId68" Type="http://schemas.openxmlformats.org/officeDocument/2006/relationships/tags" Target="../tags/tag5229.xml"/><Relationship Id="rId16" Type="http://schemas.openxmlformats.org/officeDocument/2006/relationships/tags" Target="../tags/tag5177.xml"/><Relationship Id="rId11" Type="http://schemas.openxmlformats.org/officeDocument/2006/relationships/tags" Target="../tags/tag5172.xml"/><Relationship Id="rId32" Type="http://schemas.openxmlformats.org/officeDocument/2006/relationships/tags" Target="../tags/tag5193.xml"/><Relationship Id="rId37" Type="http://schemas.openxmlformats.org/officeDocument/2006/relationships/tags" Target="../tags/tag5198.xml"/><Relationship Id="rId53" Type="http://schemas.openxmlformats.org/officeDocument/2006/relationships/tags" Target="../tags/tag5214.xml"/><Relationship Id="rId58" Type="http://schemas.openxmlformats.org/officeDocument/2006/relationships/tags" Target="../tags/tag5219.xml"/><Relationship Id="rId74" Type="http://schemas.openxmlformats.org/officeDocument/2006/relationships/tags" Target="../tags/tag5235.xml"/><Relationship Id="rId79" Type="http://schemas.openxmlformats.org/officeDocument/2006/relationships/tags" Target="../tags/tag5240.xml"/><Relationship Id="rId5" Type="http://schemas.openxmlformats.org/officeDocument/2006/relationships/tags" Target="../tags/tag5166.xml"/><Relationship Id="rId61" Type="http://schemas.openxmlformats.org/officeDocument/2006/relationships/tags" Target="../tags/tag5222.xml"/><Relationship Id="rId82" Type="http://schemas.openxmlformats.org/officeDocument/2006/relationships/image" Target="../media/image4.png"/><Relationship Id="rId19" Type="http://schemas.openxmlformats.org/officeDocument/2006/relationships/tags" Target="../tags/tag5180.xml"/><Relationship Id="rId14" Type="http://schemas.openxmlformats.org/officeDocument/2006/relationships/tags" Target="../tags/tag5175.xml"/><Relationship Id="rId22" Type="http://schemas.openxmlformats.org/officeDocument/2006/relationships/tags" Target="../tags/tag5183.xml"/><Relationship Id="rId27" Type="http://schemas.openxmlformats.org/officeDocument/2006/relationships/tags" Target="../tags/tag5188.xml"/><Relationship Id="rId30" Type="http://schemas.openxmlformats.org/officeDocument/2006/relationships/tags" Target="../tags/tag5191.xml"/><Relationship Id="rId35" Type="http://schemas.openxmlformats.org/officeDocument/2006/relationships/tags" Target="../tags/tag5196.xml"/><Relationship Id="rId43" Type="http://schemas.openxmlformats.org/officeDocument/2006/relationships/tags" Target="../tags/tag5204.xml"/><Relationship Id="rId48" Type="http://schemas.openxmlformats.org/officeDocument/2006/relationships/tags" Target="../tags/tag5209.xml"/><Relationship Id="rId56" Type="http://schemas.openxmlformats.org/officeDocument/2006/relationships/tags" Target="../tags/tag5217.xml"/><Relationship Id="rId64" Type="http://schemas.openxmlformats.org/officeDocument/2006/relationships/tags" Target="../tags/tag5225.xml"/><Relationship Id="rId69" Type="http://schemas.openxmlformats.org/officeDocument/2006/relationships/tags" Target="../tags/tag5230.xml"/><Relationship Id="rId77" Type="http://schemas.openxmlformats.org/officeDocument/2006/relationships/tags" Target="../tags/tag5238.xml"/><Relationship Id="rId8" Type="http://schemas.openxmlformats.org/officeDocument/2006/relationships/tags" Target="../tags/tag5169.xml"/><Relationship Id="rId51" Type="http://schemas.openxmlformats.org/officeDocument/2006/relationships/tags" Target="../tags/tag5212.xml"/><Relationship Id="rId72" Type="http://schemas.openxmlformats.org/officeDocument/2006/relationships/tags" Target="../tags/tag5233.xml"/><Relationship Id="rId80" Type="http://schemas.openxmlformats.org/officeDocument/2006/relationships/slideMaster" Target="../slideMasters/slideMaster6.xml"/><Relationship Id="rId3" Type="http://schemas.openxmlformats.org/officeDocument/2006/relationships/tags" Target="../tags/tag5164.xml"/><Relationship Id="rId12" Type="http://schemas.openxmlformats.org/officeDocument/2006/relationships/tags" Target="../tags/tag5173.xml"/><Relationship Id="rId17" Type="http://schemas.openxmlformats.org/officeDocument/2006/relationships/tags" Target="../tags/tag5178.xml"/><Relationship Id="rId25" Type="http://schemas.openxmlformats.org/officeDocument/2006/relationships/tags" Target="../tags/tag5186.xml"/><Relationship Id="rId33" Type="http://schemas.openxmlformats.org/officeDocument/2006/relationships/tags" Target="../tags/tag5194.xml"/><Relationship Id="rId38" Type="http://schemas.openxmlformats.org/officeDocument/2006/relationships/tags" Target="../tags/tag5199.xml"/><Relationship Id="rId46" Type="http://schemas.openxmlformats.org/officeDocument/2006/relationships/tags" Target="../tags/tag5207.xml"/><Relationship Id="rId59" Type="http://schemas.openxmlformats.org/officeDocument/2006/relationships/tags" Target="../tags/tag5220.xml"/><Relationship Id="rId67" Type="http://schemas.openxmlformats.org/officeDocument/2006/relationships/tags" Target="../tags/tag5228.xml"/><Relationship Id="rId20" Type="http://schemas.openxmlformats.org/officeDocument/2006/relationships/tags" Target="../tags/tag5181.xml"/><Relationship Id="rId41" Type="http://schemas.openxmlformats.org/officeDocument/2006/relationships/tags" Target="../tags/tag5202.xml"/><Relationship Id="rId54" Type="http://schemas.openxmlformats.org/officeDocument/2006/relationships/tags" Target="../tags/tag5215.xml"/><Relationship Id="rId62" Type="http://schemas.openxmlformats.org/officeDocument/2006/relationships/tags" Target="../tags/tag5223.xml"/><Relationship Id="rId70" Type="http://schemas.openxmlformats.org/officeDocument/2006/relationships/tags" Target="../tags/tag5231.xml"/><Relationship Id="rId75" Type="http://schemas.openxmlformats.org/officeDocument/2006/relationships/tags" Target="../tags/tag5236.xml"/><Relationship Id="rId1" Type="http://schemas.openxmlformats.org/officeDocument/2006/relationships/tags" Target="../tags/tag5162.xml"/><Relationship Id="rId6" Type="http://schemas.openxmlformats.org/officeDocument/2006/relationships/tags" Target="../tags/tag5167.xml"/><Relationship Id="rId15" Type="http://schemas.openxmlformats.org/officeDocument/2006/relationships/tags" Target="../tags/tag5176.xml"/><Relationship Id="rId23" Type="http://schemas.openxmlformats.org/officeDocument/2006/relationships/tags" Target="../tags/tag5184.xml"/><Relationship Id="rId28" Type="http://schemas.openxmlformats.org/officeDocument/2006/relationships/tags" Target="../tags/tag5189.xml"/><Relationship Id="rId36" Type="http://schemas.openxmlformats.org/officeDocument/2006/relationships/tags" Target="../tags/tag5197.xml"/><Relationship Id="rId49" Type="http://schemas.openxmlformats.org/officeDocument/2006/relationships/tags" Target="../tags/tag5210.xml"/><Relationship Id="rId57" Type="http://schemas.openxmlformats.org/officeDocument/2006/relationships/tags" Target="../tags/tag5218.xml"/><Relationship Id="rId10" Type="http://schemas.openxmlformats.org/officeDocument/2006/relationships/tags" Target="../tags/tag5171.xml"/><Relationship Id="rId31" Type="http://schemas.openxmlformats.org/officeDocument/2006/relationships/tags" Target="../tags/tag5192.xml"/><Relationship Id="rId44" Type="http://schemas.openxmlformats.org/officeDocument/2006/relationships/tags" Target="../tags/tag5205.xml"/><Relationship Id="rId52" Type="http://schemas.openxmlformats.org/officeDocument/2006/relationships/tags" Target="../tags/tag5213.xml"/><Relationship Id="rId60" Type="http://schemas.openxmlformats.org/officeDocument/2006/relationships/tags" Target="../tags/tag5221.xml"/><Relationship Id="rId65" Type="http://schemas.openxmlformats.org/officeDocument/2006/relationships/tags" Target="../tags/tag5226.xml"/><Relationship Id="rId73" Type="http://schemas.openxmlformats.org/officeDocument/2006/relationships/tags" Target="../tags/tag5234.xml"/><Relationship Id="rId78" Type="http://schemas.openxmlformats.org/officeDocument/2006/relationships/tags" Target="../tags/tag5239.xml"/><Relationship Id="rId81" Type="http://schemas.openxmlformats.org/officeDocument/2006/relationships/image" Target="../media/image3.png"/><Relationship Id="rId4" Type="http://schemas.openxmlformats.org/officeDocument/2006/relationships/tags" Target="../tags/tag5165.xml"/><Relationship Id="rId9" Type="http://schemas.openxmlformats.org/officeDocument/2006/relationships/tags" Target="../tags/tag5170.xml"/><Relationship Id="rId13" Type="http://schemas.openxmlformats.org/officeDocument/2006/relationships/tags" Target="../tags/tag5174.xml"/><Relationship Id="rId18" Type="http://schemas.openxmlformats.org/officeDocument/2006/relationships/tags" Target="../tags/tag5179.xml"/><Relationship Id="rId39" Type="http://schemas.openxmlformats.org/officeDocument/2006/relationships/tags" Target="../tags/tag5200.xml"/><Relationship Id="rId34" Type="http://schemas.openxmlformats.org/officeDocument/2006/relationships/tags" Target="../tags/tag5195.xml"/><Relationship Id="rId50" Type="http://schemas.openxmlformats.org/officeDocument/2006/relationships/tags" Target="../tags/tag5211.xml"/><Relationship Id="rId55" Type="http://schemas.openxmlformats.org/officeDocument/2006/relationships/tags" Target="../tags/tag5216.xml"/><Relationship Id="rId76" Type="http://schemas.openxmlformats.org/officeDocument/2006/relationships/tags" Target="../tags/tag5237.xml"/><Relationship Id="rId7" Type="http://schemas.openxmlformats.org/officeDocument/2006/relationships/tags" Target="../tags/tag5168.xml"/><Relationship Id="rId71" Type="http://schemas.openxmlformats.org/officeDocument/2006/relationships/tags" Target="../tags/tag5232.xml"/><Relationship Id="rId2" Type="http://schemas.openxmlformats.org/officeDocument/2006/relationships/tags" Target="../tags/tag5163.xml"/><Relationship Id="rId29" Type="http://schemas.openxmlformats.org/officeDocument/2006/relationships/tags" Target="../tags/tag5190.xml"/><Relationship Id="rId24" Type="http://schemas.openxmlformats.org/officeDocument/2006/relationships/tags" Target="../tags/tag5185.xml"/><Relationship Id="rId40" Type="http://schemas.openxmlformats.org/officeDocument/2006/relationships/tags" Target="../tags/tag5201.xml"/><Relationship Id="rId45" Type="http://schemas.openxmlformats.org/officeDocument/2006/relationships/tags" Target="../tags/tag5206.xml"/><Relationship Id="rId66" Type="http://schemas.openxmlformats.org/officeDocument/2006/relationships/tags" Target="../tags/tag5227.xml"/></Relationships>
</file>

<file path=ppt/slideLayouts/_rels/slideLayout106.xml.rels><?xml version="1.0" encoding="UTF-8" standalone="yes"?>
<Relationships xmlns="http://schemas.openxmlformats.org/package/2006/relationships"><Relationship Id="rId8" Type="http://schemas.openxmlformats.org/officeDocument/2006/relationships/slideMaster" Target="../slideMasters/slideMaster6.xml"/><Relationship Id="rId3" Type="http://schemas.openxmlformats.org/officeDocument/2006/relationships/tags" Target="../tags/tag5243.xml"/><Relationship Id="rId7" Type="http://schemas.openxmlformats.org/officeDocument/2006/relationships/tags" Target="../tags/tag5247.xml"/><Relationship Id="rId2" Type="http://schemas.openxmlformats.org/officeDocument/2006/relationships/tags" Target="../tags/tag5242.xml"/><Relationship Id="rId1" Type="http://schemas.openxmlformats.org/officeDocument/2006/relationships/tags" Target="../tags/tag5241.xml"/><Relationship Id="rId6" Type="http://schemas.openxmlformats.org/officeDocument/2006/relationships/tags" Target="../tags/tag5246.xml"/><Relationship Id="rId5" Type="http://schemas.openxmlformats.org/officeDocument/2006/relationships/tags" Target="../tags/tag5245.xml"/><Relationship Id="rId10" Type="http://schemas.openxmlformats.org/officeDocument/2006/relationships/image" Target="../media/image2.png"/><Relationship Id="rId4" Type="http://schemas.openxmlformats.org/officeDocument/2006/relationships/tags" Target="../tags/tag5244.xml"/><Relationship Id="rId9" Type="http://schemas.openxmlformats.org/officeDocument/2006/relationships/image" Target="../media/image1.jpeg"/></Relationships>
</file>

<file path=ppt/slideLayouts/_rels/slideLayout107.xml.rels><?xml version="1.0" encoding="UTF-8" standalone="yes"?>
<Relationships xmlns="http://schemas.openxmlformats.org/package/2006/relationships"><Relationship Id="rId3" Type="http://schemas.openxmlformats.org/officeDocument/2006/relationships/tags" Target="../tags/tag5250.xml"/><Relationship Id="rId2" Type="http://schemas.openxmlformats.org/officeDocument/2006/relationships/tags" Target="../tags/tag5249.xml"/><Relationship Id="rId1" Type="http://schemas.openxmlformats.org/officeDocument/2006/relationships/tags" Target="../tags/tag5248.xml"/><Relationship Id="rId4"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26" Type="http://schemas.openxmlformats.org/officeDocument/2006/relationships/tags" Target="../tags/tag5276.xml"/><Relationship Id="rId21" Type="http://schemas.openxmlformats.org/officeDocument/2006/relationships/tags" Target="../tags/tag5271.xml"/><Relationship Id="rId42" Type="http://schemas.openxmlformats.org/officeDocument/2006/relationships/tags" Target="../tags/tag5292.xml"/><Relationship Id="rId47" Type="http://schemas.openxmlformats.org/officeDocument/2006/relationships/tags" Target="../tags/tag5297.xml"/><Relationship Id="rId63" Type="http://schemas.openxmlformats.org/officeDocument/2006/relationships/tags" Target="../tags/tag5313.xml"/><Relationship Id="rId68" Type="http://schemas.openxmlformats.org/officeDocument/2006/relationships/tags" Target="../tags/tag5318.xml"/><Relationship Id="rId16" Type="http://schemas.openxmlformats.org/officeDocument/2006/relationships/tags" Target="../tags/tag5266.xml"/><Relationship Id="rId11" Type="http://schemas.openxmlformats.org/officeDocument/2006/relationships/tags" Target="../tags/tag5261.xml"/><Relationship Id="rId24" Type="http://schemas.openxmlformats.org/officeDocument/2006/relationships/tags" Target="../tags/tag5274.xml"/><Relationship Id="rId32" Type="http://schemas.openxmlformats.org/officeDocument/2006/relationships/tags" Target="../tags/tag5282.xml"/><Relationship Id="rId37" Type="http://schemas.openxmlformats.org/officeDocument/2006/relationships/tags" Target="../tags/tag5287.xml"/><Relationship Id="rId40" Type="http://schemas.openxmlformats.org/officeDocument/2006/relationships/tags" Target="../tags/tag5290.xml"/><Relationship Id="rId45" Type="http://schemas.openxmlformats.org/officeDocument/2006/relationships/tags" Target="../tags/tag5295.xml"/><Relationship Id="rId53" Type="http://schemas.openxmlformats.org/officeDocument/2006/relationships/tags" Target="../tags/tag5303.xml"/><Relationship Id="rId58" Type="http://schemas.openxmlformats.org/officeDocument/2006/relationships/tags" Target="../tags/tag5308.xml"/><Relationship Id="rId66" Type="http://schemas.openxmlformats.org/officeDocument/2006/relationships/tags" Target="../tags/tag5316.xml"/><Relationship Id="rId74" Type="http://schemas.openxmlformats.org/officeDocument/2006/relationships/tags" Target="../tags/tag5324.xml"/><Relationship Id="rId79" Type="http://schemas.openxmlformats.org/officeDocument/2006/relationships/image" Target="../media/image3.png"/><Relationship Id="rId5" Type="http://schemas.openxmlformats.org/officeDocument/2006/relationships/tags" Target="../tags/tag5255.xml"/><Relationship Id="rId61" Type="http://schemas.openxmlformats.org/officeDocument/2006/relationships/tags" Target="../tags/tag5311.xml"/><Relationship Id="rId19" Type="http://schemas.openxmlformats.org/officeDocument/2006/relationships/tags" Target="../tags/tag5269.xml"/><Relationship Id="rId14" Type="http://schemas.openxmlformats.org/officeDocument/2006/relationships/tags" Target="../tags/tag5264.xml"/><Relationship Id="rId22" Type="http://schemas.openxmlformats.org/officeDocument/2006/relationships/tags" Target="../tags/tag5272.xml"/><Relationship Id="rId27" Type="http://schemas.openxmlformats.org/officeDocument/2006/relationships/tags" Target="../tags/tag5277.xml"/><Relationship Id="rId30" Type="http://schemas.openxmlformats.org/officeDocument/2006/relationships/tags" Target="../tags/tag5280.xml"/><Relationship Id="rId35" Type="http://schemas.openxmlformats.org/officeDocument/2006/relationships/tags" Target="../tags/tag5285.xml"/><Relationship Id="rId43" Type="http://schemas.openxmlformats.org/officeDocument/2006/relationships/tags" Target="../tags/tag5293.xml"/><Relationship Id="rId48" Type="http://schemas.openxmlformats.org/officeDocument/2006/relationships/tags" Target="../tags/tag5298.xml"/><Relationship Id="rId56" Type="http://schemas.openxmlformats.org/officeDocument/2006/relationships/tags" Target="../tags/tag5306.xml"/><Relationship Id="rId64" Type="http://schemas.openxmlformats.org/officeDocument/2006/relationships/tags" Target="../tags/tag5314.xml"/><Relationship Id="rId69" Type="http://schemas.openxmlformats.org/officeDocument/2006/relationships/tags" Target="../tags/tag5319.xml"/><Relationship Id="rId77" Type="http://schemas.openxmlformats.org/officeDocument/2006/relationships/tags" Target="../tags/tag5327.xml"/><Relationship Id="rId8" Type="http://schemas.openxmlformats.org/officeDocument/2006/relationships/tags" Target="../tags/tag5258.xml"/><Relationship Id="rId51" Type="http://schemas.openxmlformats.org/officeDocument/2006/relationships/tags" Target="../tags/tag5301.xml"/><Relationship Id="rId72" Type="http://schemas.openxmlformats.org/officeDocument/2006/relationships/tags" Target="../tags/tag5322.xml"/><Relationship Id="rId80" Type="http://schemas.openxmlformats.org/officeDocument/2006/relationships/image" Target="../media/image4.png"/><Relationship Id="rId3" Type="http://schemas.openxmlformats.org/officeDocument/2006/relationships/tags" Target="../tags/tag5253.xml"/><Relationship Id="rId12" Type="http://schemas.openxmlformats.org/officeDocument/2006/relationships/tags" Target="../tags/tag5262.xml"/><Relationship Id="rId17" Type="http://schemas.openxmlformats.org/officeDocument/2006/relationships/tags" Target="../tags/tag5267.xml"/><Relationship Id="rId25" Type="http://schemas.openxmlformats.org/officeDocument/2006/relationships/tags" Target="../tags/tag5275.xml"/><Relationship Id="rId33" Type="http://schemas.openxmlformats.org/officeDocument/2006/relationships/tags" Target="../tags/tag5283.xml"/><Relationship Id="rId38" Type="http://schemas.openxmlformats.org/officeDocument/2006/relationships/tags" Target="../tags/tag5288.xml"/><Relationship Id="rId46" Type="http://schemas.openxmlformats.org/officeDocument/2006/relationships/tags" Target="../tags/tag5296.xml"/><Relationship Id="rId59" Type="http://schemas.openxmlformats.org/officeDocument/2006/relationships/tags" Target="../tags/tag5309.xml"/><Relationship Id="rId67" Type="http://schemas.openxmlformats.org/officeDocument/2006/relationships/tags" Target="../tags/tag5317.xml"/><Relationship Id="rId20" Type="http://schemas.openxmlformats.org/officeDocument/2006/relationships/tags" Target="../tags/tag5270.xml"/><Relationship Id="rId41" Type="http://schemas.openxmlformats.org/officeDocument/2006/relationships/tags" Target="../tags/tag5291.xml"/><Relationship Id="rId54" Type="http://schemas.openxmlformats.org/officeDocument/2006/relationships/tags" Target="../tags/tag5304.xml"/><Relationship Id="rId62" Type="http://schemas.openxmlformats.org/officeDocument/2006/relationships/tags" Target="../tags/tag5312.xml"/><Relationship Id="rId70" Type="http://schemas.openxmlformats.org/officeDocument/2006/relationships/tags" Target="../tags/tag5320.xml"/><Relationship Id="rId75" Type="http://schemas.openxmlformats.org/officeDocument/2006/relationships/tags" Target="../tags/tag5325.xml"/><Relationship Id="rId1" Type="http://schemas.openxmlformats.org/officeDocument/2006/relationships/tags" Target="../tags/tag5251.xml"/><Relationship Id="rId6" Type="http://schemas.openxmlformats.org/officeDocument/2006/relationships/tags" Target="../tags/tag5256.xml"/><Relationship Id="rId15" Type="http://schemas.openxmlformats.org/officeDocument/2006/relationships/tags" Target="../tags/tag5265.xml"/><Relationship Id="rId23" Type="http://schemas.openxmlformats.org/officeDocument/2006/relationships/tags" Target="../tags/tag5273.xml"/><Relationship Id="rId28" Type="http://schemas.openxmlformats.org/officeDocument/2006/relationships/tags" Target="../tags/tag5278.xml"/><Relationship Id="rId36" Type="http://schemas.openxmlformats.org/officeDocument/2006/relationships/tags" Target="../tags/tag5286.xml"/><Relationship Id="rId49" Type="http://schemas.openxmlformats.org/officeDocument/2006/relationships/tags" Target="../tags/tag5299.xml"/><Relationship Id="rId57" Type="http://schemas.openxmlformats.org/officeDocument/2006/relationships/tags" Target="../tags/tag5307.xml"/><Relationship Id="rId10" Type="http://schemas.openxmlformats.org/officeDocument/2006/relationships/tags" Target="../tags/tag5260.xml"/><Relationship Id="rId31" Type="http://schemas.openxmlformats.org/officeDocument/2006/relationships/tags" Target="../tags/tag5281.xml"/><Relationship Id="rId44" Type="http://schemas.openxmlformats.org/officeDocument/2006/relationships/tags" Target="../tags/tag5294.xml"/><Relationship Id="rId52" Type="http://schemas.openxmlformats.org/officeDocument/2006/relationships/tags" Target="../tags/tag5302.xml"/><Relationship Id="rId60" Type="http://schemas.openxmlformats.org/officeDocument/2006/relationships/tags" Target="../tags/tag5310.xml"/><Relationship Id="rId65" Type="http://schemas.openxmlformats.org/officeDocument/2006/relationships/tags" Target="../tags/tag5315.xml"/><Relationship Id="rId73" Type="http://schemas.openxmlformats.org/officeDocument/2006/relationships/tags" Target="../tags/tag5323.xml"/><Relationship Id="rId78" Type="http://schemas.openxmlformats.org/officeDocument/2006/relationships/slideMaster" Target="../slideMasters/slideMaster6.xml"/><Relationship Id="rId4" Type="http://schemas.openxmlformats.org/officeDocument/2006/relationships/tags" Target="../tags/tag5254.xml"/><Relationship Id="rId9" Type="http://schemas.openxmlformats.org/officeDocument/2006/relationships/tags" Target="../tags/tag5259.xml"/><Relationship Id="rId13" Type="http://schemas.openxmlformats.org/officeDocument/2006/relationships/tags" Target="../tags/tag5263.xml"/><Relationship Id="rId18" Type="http://schemas.openxmlformats.org/officeDocument/2006/relationships/tags" Target="../tags/tag5268.xml"/><Relationship Id="rId39" Type="http://schemas.openxmlformats.org/officeDocument/2006/relationships/tags" Target="../tags/tag5289.xml"/><Relationship Id="rId34" Type="http://schemas.openxmlformats.org/officeDocument/2006/relationships/tags" Target="../tags/tag5284.xml"/><Relationship Id="rId50" Type="http://schemas.openxmlformats.org/officeDocument/2006/relationships/tags" Target="../tags/tag5300.xml"/><Relationship Id="rId55" Type="http://schemas.openxmlformats.org/officeDocument/2006/relationships/tags" Target="../tags/tag5305.xml"/><Relationship Id="rId76" Type="http://schemas.openxmlformats.org/officeDocument/2006/relationships/tags" Target="../tags/tag5326.xml"/><Relationship Id="rId7" Type="http://schemas.openxmlformats.org/officeDocument/2006/relationships/tags" Target="../tags/tag5257.xml"/><Relationship Id="rId71" Type="http://schemas.openxmlformats.org/officeDocument/2006/relationships/tags" Target="../tags/tag5321.xml"/><Relationship Id="rId2" Type="http://schemas.openxmlformats.org/officeDocument/2006/relationships/tags" Target="../tags/tag5252.xml"/><Relationship Id="rId29" Type="http://schemas.openxmlformats.org/officeDocument/2006/relationships/tags" Target="../tags/tag5279.xml"/></Relationships>
</file>

<file path=ppt/slideLayouts/_rels/slideLayout109.xml.rels><?xml version="1.0" encoding="UTF-8" standalone="yes"?>
<Relationships xmlns="http://schemas.openxmlformats.org/package/2006/relationships"><Relationship Id="rId26" Type="http://schemas.openxmlformats.org/officeDocument/2006/relationships/tags" Target="../tags/tag5353.xml"/><Relationship Id="rId21" Type="http://schemas.openxmlformats.org/officeDocument/2006/relationships/tags" Target="../tags/tag5348.xml"/><Relationship Id="rId42" Type="http://schemas.openxmlformats.org/officeDocument/2006/relationships/tags" Target="../tags/tag5369.xml"/><Relationship Id="rId47" Type="http://schemas.openxmlformats.org/officeDocument/2006/relationships/tags" Target="../tags/tag5374.xml"/><Relationship Id="rId63" Type="http://schemas.openxmlformats.org/officeDocument/2006/relationships/tags" Target="../tags/tag5390.xml"/><Relationship Id="rId68" Type="http://schemas.openxmlformats.org/officeDocument/2006/relationships/tags" Target="../tags/tag5395.xml"/><Relationship Id="rId16" Type="http://schemas.openxmlformats.org/officeDocument/2006/relationships/tags" Target="../tags/tag5343.xml"/><Relationship Id="rId11" Type="http://schemas.openxmlformats.org/officeDocument/2006/relationships/tags" Target="../tags/tag5338.xml"/><Relationship Id="rId24" Type="http://schemas.openxmlformats.org/officeDocument/2006/relationships/tags" Target="../tags/tag5351.xml"/><Relationship Id="rId32" Type="http://schemas.openxmlformats.org/officeDocument/2006/relationships/tags" Target="../tags/tag5359.xml"/><Relationship Id="rId37" Type="http://schemas.openxmlformats.org/officeDocument/2006/relationships/tags" Target="../tags/tag5364.xml"/><Relationship Id="rId40" Type="http://schemas.openxmlformats.org/officeDocument/2006/relationships/tags" Target="../tags/tag5367.xml"/><Relationship Id="rId45" Type="http://schemas.openxmlformats.org/officeDocument/2006/relationships/tags" Target="../tags/tag5372.xml"/><Relationship Id="rId53" Type="http://schemas.openxmlformats.org/officeDocument/2006/relationships/tags" Target="../tags/tag5380.xml"/><Relationship Id="rId58" Type="http://schemas.openxmlformats.org/officeDocument/2006/relationships/tags" Target="../tags/tag5385.xml"/><Relationship Id="rId66" Type="http://schemas.openxmlformats.org/officeDocument/2006/relationships/tags" Target="../tags/tag5393.xml"/><Relationship Id="rId74" Type="http://schemas.openxmlformats.org/officeDocument/2006/relationships/tags" Target="../tags/tag5401.xml"/><Relationship Id="rId79" Type="http://schemas.openxmlformats.org/officeDocument/2006/relationships/image" Target="../media/image4.png"/><Relationship Id="rId5" Type="http://schemas.openxmlformats.org/officeDocument/2006/relationships/tags" Target="../tags/tag5332.xml"/><Relationship Id="rId61" Type="http://schemas.openxmlformats.org/officeDocument/2006/relationships/tags" Target="../tags/tag5388.xml"/><Relationship Id="rId19" Type="http://schemas.openxmlformats.org/officeDocument/2006/relationships/tags" Target="../tags/tag5346.xml"/><Relationship Id="rId14" Type="http://schemas.openxmlformats.org/officeDocument/2006/relationships/tags" Target="../tags/tag5341.xml"/><Relationship Id="rId22" Type="http://schemas.openxmlformats.org/officeDocument/2006/relationships/tags" Target="../tags/tag5349.xml"/><Relationship Id="rId27" Type="http://schemas.openxmlformats.org/officeDocument/2006/relationships/tags" Target="../tags/tag5354.xml"/><Relationship Id="rId30" Type="http://schemas.openxmlformats.org/officeDocument/2006/relationships/tags" Target="../tags/tag5357.xml"/><Relationship Id="rId35" Type="http://schemas.openxmlformats.org/officeDocument/2006/relationships/tags" Target="../tags/tag5362.xml"/><Relationship Id="rId43" Type="http://schemas.openxmlformats.org/officeDocument/2006/relationships/tags" Target="../tags/tag5370.xml"/><Relationship Id="rId48" Type="http://schemas.openxmlformats.org/officeDocument/2006/relationships/tags" Target="../tags/tag5375.xml"/><Relationship Id="rId56" Type="http://schemas.openxmlformats.org/officeDocument/2006/relationships/tags" Target="../tags/tag5383.xml"/><Relationship Id="rId64" Type="http://schemas.openxmlformats.org/officeDocument/2006/relationships/tags" Target="../tags/tag5391.xml"/><Relationship Id="rId69" Type="http://schemas.openxmlformats.org/officeDocument/2006/relationships/tags" Target="../tags/tag5396.xml"/><Relationship Id="rId77" Type="http://schemas.openxmlformats.org/officeDocument/2006/relationships/slideMaster" Target="../slideMasters/slideMaster6.xml"/><Relationship Id="rId8" Type="http://schemas.openxmlformats.org/officeDocument/2006/relationships/tags" Target="../tags/tag5335.xml"/><Relationship Id="rId51" Type="http://schemas.openxmlformats.org/officeDocument/2006/relationships/tags" Target="../tags/tag5378.xml"/><Relationship Id="rId72" Type="http://schemas.openxmlformats.org/officeDocument/2006/relationships/tags" Target="../tags/tag5399.xml"/><Relationship Id="rId3" Type="http://schemas.openxmlformats.org/officeDocument/2006/relationships/tags" Target="../tags/tag5330.xml"/><Relationship Id="rId12" Type="http://schemas.openxmlformats.org/officeDocument/2006/relationships/tags" Target="../tags/tag5339.xml"/><Relationship Id="rId17" Type="http://schemas.openxmlformats.org/officeDocument/2006/relationships/tags" Target="../tags/tag5344.xml"/><Relationship Id="rId25" Type="http://schemas.openxmlformats.org/officeDocument/2006/relationships/tags" Target="../tags/tag5352.xml"/><Relationship Id="rId33" Type="http://schemas.openxmlformats.org/officeDocument/2006/relationships/tags" Target="../tags/tag5360.xml"/><Relationship Id="rId38" Type="http://schemas.openxmlformats.org/officeDocument/2006/relationships/tags" Target="../tags/tag5365.xml"/><Relationship Id="rId46" Type="http://schemas.openxmlformats.org/officeDocument/2006/relationships/tags" Target="../tags/tag5373.xml"/><Relationship Id="rId59" Type="http://schemas.openxmlformats.org/officeDocument/2006/relationships/tags" Target="../tags/tag5386.xml"/><Relationship Id="rId67" Type="http://schemas.openxmlformats.org/officeDocument/2006/relationships/tags" Target="../tags/tag5394.xml"/><Relationship Id="rId20" Type="http://schemas.openxmlformats.org/officeDocument/2006/relationships/tags" Target="../tags/tag5347.xml"/><Relationship Id="rId41" Type="http://schemas.openxmlformats.org/officeDocument/2006/relationships/tags" Target="../tags/tag5368.xml"/><Relationship Id="rId54" Type="http://schemas.openxmlformats.org/officeDocument/2006/relationships/tags" Target="../tags/tag5381.xml"/><Relationship Id="rId62" Type="http://schemas.openxmlformats.org/officeDocument/2006/relationships/tags" Target="../tags/tag5389.xml"/><Relationship Id="rId70" Type="http://schemas.openxmlformats.org/officeDocument/2006/relationships/tags" Target="../tags/tag5397.xml"/><Relationship Id="rId75" Type="http://schemas.openxmlformats.org/officeDocument/2006/relationships/tags" Target="../tags/tag5402.xml"/><Relationship Id="rId1" Type="http://schemas.openxmlformats.org/officeDocument/2006/relationships/tags" Target="../tags/tag5328.xml"/><Relationship Id="rId6" Type="http://schemas.openxmlformats.org/officeDocument/2006/relationships/tags" Target="../tags/tag5333.xml"/><Relationship Id="rId15" Type="http://schemas.openxmlformats.org/officeDocument/2006/relationships/tags" Target="../tags/tag5342.xml"/><Relationship Id="rId23" Type="http://schemas.openxmlformats.org/officeDocument/2006/relationships/tags" Target="../tags/tag5350.xml"/><Relationship Id="rId28" Type="http://schemas.openxmlformats.org/officeDocument/2006/relationships/tags" Target="../tags/tag5355.xml"/><Relationship Id="rId36" Type="http://schemas.openxmlformats.org/officeDocument/2006/relationships/tags" Target="../tags/tag5363.xml"/><Relationship Id="rId49" Type="http://schemas.openxmlformats.org/officeDocument/2006/relationships/tags" Target="../tags/tag5376.xml"/><Relationship Id="rId57" Type="http://schemas.openxmlformats.org/officeDocument/2006/relationships/tags" Target="../tags/tag5384.xml"/><Relationship Id="rId10" Type="http://schemas.openxmlformats.org/officeDocument/2006/relationships/tags" Target="../tags/tag5337.xml"/><Relationship Id="rId31" Type="http://schemas.openxmlformats.org/officeDocument/2006/relationships/tags" Target="../tags/tag5358.xml"/><Relationship Id="rId44" Type="http://schemas.openxmlformats.org/officeDocument/2006/relationships/tags" Target="../tags/tag5371.xml"/><Relationship Id="rId52" Type="http://schemas.openxmlformats.org/officeDocument/2006/relationships/tags" Target="../tags/tag5379.xml"/><Relationship Id="rId60" Type="http://schemas.openxmlformats.org/officeDocument/2006/relationships/tags" Target="../tags/tag5387.xml"/><Relationship Id="rId65" Type="http://schemas.openxmlformats.org/officeDocument/2006/relationships/tags" Target="../tags/tag5392.xml"/><Relationship Id="rId73" Type="http://schemas.openxmlformats.org/officeDocument/2006/relationships/tags" Target="../tags/tag5400.xml"/><Relationship Id="rId78" Type="http://schemas.openxmlformats.org/officeDocument/2006/relationships/image" Target="../media/image3.png"/><Relationship Id="rId4" Type="http://schemas.openxmlformats.org/officeDocument/2006/relationships/tags" Target="../tags/tag5331.xml"/><Relationship Id="rId9" Type="http://schemas.openxmlformats.org/officeDocument/2006/relationships/tags" Target="../tags/tag5336.xml"/><Relationship Id="rId13" Type="http://schemas.openxmlformats.org/officeDocument/2006/relationships/tags" Target="../tags/tag5340.xml"/><Relationship Id="rId18" Type="http://schemas.openxmlformats.org/officeDocument/2006/relationships/tags" Target="../tags/tag5345.xml"/><Relationship Id="rId39" Type="http://schemas.openxmlformats.org/officeDocument/2006/relationships/tags" Target="../tags/tag5366.xml"/><Relationship Id="rId34" Type="http://schemas.openxmlformats.org/officeDocument/2006/relationships/tags" Target="../tags/tag5361.xml"/><Relationship Id="rId50" Type="http://schemas.openxmlformats.org/officeDocument/2006/relationships/tags" Target="../tags/tag5377.xml"/><Relationship Id="rId55" Type="http://schemas.openxmlformats.org/officeDocument/2006/relationships/tags" Target="../tags/tag5382.xml"/><Relationship Id="rId76" Type="http://schemas.openxmlformats.org/officeDocument/2006/relationships/tags" Target="../tags/tag5403.xml"/><Relationship Id="rId7" Type="http://schemas.openxmlformats.org/officeDocument/2006/relationships/tags" Target="../tags/tag5334.xml"/><Relationship Id="rId71" Type="http://schemas.openxmlformats.org/officeDocument/2006/relationships/tags" Target="../tags/tag5398.xml"/><Relationship Id="rId2" Type="http://schemas.openxmlformats.org/officeDocument/2006/relationships/tags" Target="../tags/tag5329.xml"/><Relationship Id="rId29" Type="http://schemas.openxmlformats.org/officeDocument/2006/relationships/tags" Target="../tags/tag5356.xml"/></Relationships>
</file>

<file path=ppt/slideLayouts/_rels/slideLayout11.xml.rels><?xml version="1.0" encoding="UTF-8" standalone="yes"?>
<Relationships xmlns="http://schemas.openxmlformats.org/package/2006/relationships"><Relationship Id="rId8" Type="http://schemas.openxmlformats.org/officeDocument/2006/relationships/tags" Target="../tags/tag502.xml"/><Relationship Id="rId3" Type="http://schemas.openxmlformats.org/officeDocument/2006/relationships/tags" Target="../tags/tag497.xml"/><Relationship Id="rId7" Type="http://schemas.openxmlformats.org/officeDocument/2006/relationships/tags" Target="../tags/tag501.xml"/><Relationship Id="rId12" Type="http://schemas.openxmlformats.org/officeDocument/2006/relationships/image" Target="../media/image2.png"/><Relationship Id="rId2" Type="http://schemas.openxmlformats.org/officeDocument/2006/relationships/tags" Target="../tags/tag496.xml"/><Relationship Id="rId1" Type="http://schemas.openxmlformats.org/officeDocument/2006/relationships/tags" Target="../tags/tag495.xml"/><Relationship Id="rId6" Type="http://schemas.openxmlformats.org/officeDocument/2006/relationships/tags" Target="../tags/tag500.xml"/><Relationship Id="rId11" Type="http://schemas.openxmlformats.org/officeDocument/2006/relationships/image" Target="../media/image1.jpeg"/><Relationship Id="rId5" Type="http://schemas.openxmlformats.org/officeDocument/2006/relationships/tags" Target="../tags/tag499.xml"/><Relationship Id="rId10" Type="http://schemas.openxmlformats.org/officeDocument/2006/relationships/slideMaster" Target="../slideMasters/slideMaster1.xml"/><Relationship Id="rId4" Type="http://schemas.openxmlformats.org/officeDocument/2006/relationships/tags" Target="../tags/tag498.xml"/><Relationship Id="rId9" Type="http://schemas.openxmlformats.org/officeDocument/2006/relationships/tags" Target="../tags/tag503.xml"/></Relationships>
</file>

<file path=ppt/slideLayouts/_rels/slideLayout110.xml.rels><?xml version="1.0" encoding="UTF-8" standalone="yes"?>
<Relationships xmlns="http://schemas.openxmlformats.org/package/2006/relationships"><Relationship Id="rId26" Type="http://schemas.openxmlformats.org/officeDocument/2006/relationships/tags" Target="../tags/tag5429.xml"/><Relationship Id="rId21" Type="http://schemas.openxmlformats.org/officeDocument/2006/relationships/tags" Target="../tags/tag5424.xml"/><Relationship Id="rId42" Type="http://schemas.openxmlformats.org/officeDocument/2006/relationships/tags" Target="../tags/tag5445.xml"/><Relationship Id="rId47" Type="http://schemas.openxmlformats.org/officeDocument/2006/relationships/tags" Target="../tags/tag5450.xml"/><Relationship Id="rId63" Type="http://schemas.openxmlformats.org/officeDocument/2006/relationships/tags" Target="../tags/tag5466.xml"/><Relationship Id="rId68" Type="http://schemas.openxmlformats.org/officeDocument/2006/relationships/tags" Target="../tags/tag5471.xml"/><Relationship Id="rId16" Type="http://schemas.openxmlformats.org/officeDocument/2006/relationships/tags" Target="../tags/tag5419.xml"/><Relationship Id="rId11" Type="http://schemas.openxmlformats.org/officeDocument/2006/relationships/tags" Target="../tags/tag5414.xml"/><Relationship Id="rId24" Type="http://schemas.openxmlformats.org/officeDocument/2006/relationships/tags" Target="../tags/tag5427.xml"/><Relationship Id="rId32" Type="http://schemas.openxmlformats.org/officeDocument/2006/relationships/tags" Target="../tags/tag5435.xml"/><Relationship Id="rId37" Type="http://schemas.openxmlformats.org/officeDocument/2006/relationships/tags" Target="../tags/tag5440.xml"/><Relationship Id="rId40" Type="http://schemas.openxmlformats.org/officeDocument/2006/relationships/tags" Target="../tags/tag5443.xml"/><Relationship Id="rId45" Type="http://schemas.openxmlformats.org/officeDocument/2006/relationships/tags" Target="../tags/tag5448.xml"/><Relationship Id="rId53" Type="http://schemas.openxmlformats.org/officeDocument/2006/relationships/tags" Target="../tags/tag5456.xml"/><Relationship Id="rId58" Type="http://schemas.openxmlformats.org/officeDocument/2006/relationships/tags" Target="../tags/tag5461.xml"/><Relationship Id="rId66" Type="http://schemas.openxmlformats.org/officeDocument/2006/relationships/tags" Target="../tags/tag5469.xml"/><Relationship Id="rId74" Type="http://schemas.openxmlformats.org/officeDocument/2006/relationships/tags" Target="../tags/tag5477.xml"/><Relationship Id="rId5" Type="http://schemas.openxmlformats.org/officeDocument/2006/relationships/tags" Target="../tags/tag5408.xml"/><Relationship Id="rId61" Type="http://schemas.openxmlformats.org/officeDocument/2006/relationships/tags" Target="../tags/tag5464.xml"/><Relationship Id="rId19" Type="http://schemas.openxmlformats.org/officeDocument/2006/relationships/tags" Target="../tags/tag5422.xml"/><Relationship Id="rId14" Type="http://schemas.openxmlformats.org/officeDocument/2006/relationships/tags" Target="../tags/tag5417.xml"/><Relationship Id="rId22" Type="http://schemas.openxmlformats.org/officeDocument/2006/relationships/tags" Target="../tags/tag5425.xml"/><Relationship Id="rId27" Type="http://schemas.openxmlformats.org/officeDocument/2006/relationships/tags" Target="../tags/tag5430.xml"/><Relationship Id="rId30" Type="http://schemas.openxmlformats.org/officeDocument/2006/relationships/tags" Target="../tags/tag5433.xml"/><Relationship Id="rId35" Type="http://schemas.openxmlformats.org/officeDocument/2006/relationships/tags" Target="../tags/tag5438.xml"/><Relationship Id="rId43" Type="http://schemas.openxmlformats.org/officeDocument/2006/relationships/tags" Target="../tags/tag5446.xml"/><Relationship Id="rId48" Type="http://schemas.openxmlformats.org/officeDocument/2006/relationships/tags" Target="../tags/tag5451.xml"/><Relationship Id="rId56" Type="http://schemas.openxmlformats.org/officeDocument/2006/relationships/tags" Target="../tags/tag5459.xml"/><Relationship Id="rId64" Type="http://schemas.openxmlformats.org/officeDocument/2006/relationships/tags" Target="../tags/tag5467.xml"/><Relationship Id="rId69" Type="http://schemas.openxmlformats.org/officeDocument/2006/relationships/tags" Target="../tags/tag5472.xml"/><Relationship Id="rId77" Type="http://schemas.openxmlformats.org/officeDocument/2006/relationships/image" Target="../media/image3.png"/><Relationship Id="rId8" Type="http://schemas.openxmlformats.org/officeDocument/2006/relationships/tags" Target="../tags/tag5411.xml"/><Relationship Id="rId51" Type="http://schemas.openxmlformats.org/officeDocument/2006/relationships/tags" Target="../tags/tag5454.xml"/><Relationship Id="rId72" Type="http://schemas.openxmlformats.org/officeDocument/2006/relationships/tags" Target="../tags/tag5475.xml"/><Relationship Id="rId3" Type="http://schemas.openxmlformats.org/officeDocument/2006/relationships/tags" Target="../tags/tag5406.xml"/><Relationship Id="rId12" Type="http://schemas.openxmlformats.org/officeDocument/2006/relationships/tags" Target="../tags/tag5415.xml"/><Relationship Id="rId17" Type="http://schemas.openxmlformats.org/officeDocument/2006/relationships/tags" Target="../tags/tag5420.xml"/><Relationship Id="rId25" Type="http://schemas.openxmlformats.org/officeDocument/2006/relationships/tags" Target="../tags/tag5428.xml"/><Relationship Id="rId33" Type="http://schemas.openxmlformats.org/officeDocument/2006/relationships/tags" Target="../tags/tag5436.xml"/><Relationship Id="rId38" Type="http://schemas.openxmlformats.org/officeDocument/2006/relationships/tags" Target="../tags/tag5441.xml"/><Relationship Id="rId46" Type="http://schemas.openxmlformats.org/officeDocument/2006/relationships/tags" Target="../tags/tag5449.xml"/><Relationship Id="rId59" Type="http://schemas.openxmlformats.org/officeDocument/2006/relationships/tags" Target="../tags/tag5462.xml"/><Relationship Id="rId67" Type="http://schemas.openxmlformats.org/officeDocument/2006/relationships/tags" Target="../tags/tag5470.xml"/><Relationship Id="rId20" Type="http://schemas.openxmlformats.org/officeDocument/2006/relationships/tags" Target="../tags/tag5423.xml"/><Relationship Id="rId41" Type="http://schemas.openxmlformats.org/officeDocument/2006/relationships/tags" Target="../tags/tag5444.xml"/><Relationship Id="rId54" Type="http://schemas.openxmlformats.org/officeDocument/2006/relationships/tags" Target="../tags/tag5457.xml"/><Relationship Id="rId62" Type="http://schemas.openxmlformats.org/officeDocument/2006/relationships/tags" Target="../tags/tag5465.xml"/><Relationship Id="rId70" Type="http://schemas.openxmlformats.org/officeDocument/2006/relationships/tags" Target="../tags/tag5473.xml"/><Relationship Id="rId75" Type="http://schemas.openxmlformats.org/officeDocument/2006/relationships/tags" Target="../tags/tag5478.xml"/><Relationship Id="rId1" Type="http://schemas.openxmlformats.org/officeDocument/2006/relationships/tags" Target="../tags/tag5404.xml"/><Relationship Id="rId6" Type="http://schemas.openxmlformats.org/officeDocument/2006/relationships/tags" Target="../tags/tag5409.xml"/><Relationship Id="rId15" Type="http://schemas.openxmlformats.org/officeDocument/2006/relationships/tags" Target="../tags/tag5418.xml"/><Relationship Id="rId23" Type="http://schemas.openxmlformats.org/officeDocument/2006/relationships/tags" Target="../tags/tag5426.xml"/><Relationship Id="rId28" Type="http://schemas.openxmlformats.org/officeDocument/2006/relationships/tags" Target="../tags/tag5431.xml"/><Relationship Id="rId36" Type="http://schemas.openxmlformats.org/officeDocument/2006/relationships/tags" Target="../tags/tag5439.xml"/><Relationship Id="rId49" Type="http://schemas.openxmlformats.org/officeDocument/2006/relationships/tags" Target="../tags/tag5452.xml"/><Relationship Id="rId57" Type="http://schemas.openxmlformats.org/officeDocument/2006/relationships/tags" Target="../tags/tag5460.xml"/><Relationship Id="rId10" Type="http://schemas.openxmlformats.org/officeDocument/2006/relationships/tags" Target="../tags/tag5413.xml"/><Relationship Id="rId31" Type="http://schemas.openxmlformats.org/officeDocument/2006/relationships/tags" Target="../tags/tag5434.xml"/><Relationship Id="rId44" Type="http://schemas.openxmlformats.org/officeDocument/2006/relationships/tags" Target="../tags/tag5447.xml"/><Relationship Id="rId52" Type="http://schemas.openxmlformats.org/officeDocument/2006/relationships/tags" Target="../tags/tag5455.xml"/><Relationship Id="rId60" Type="http://schemas.openxmlformats.org/officeDocument/2006/relationships/tags" Target="../tags/tag5463.xml"/><Relationship Id="rId65" Type="http://schemas.openxmlformats.org/officeDocument/2006/relationships/tags" Target="../tags/tag5468.xml"/><Relationship Id="rId73" Type="http://schemas.openxmlformats.org/officeDocument/2006/relationships/tags" Target="../tags/tag5476.xml"/><Relationship Id="rId78" Type="http://schemas.openxmlformats.org/officeDocument/2006/relationships/image" Target="../media/image4.png"/><Relationship Id="rId4" Type="http://schemas.openxmlformats.org/officeDocument/2006/relationships/tags" Target="../tags/tag5407.xml"/><Relationship Id="rId9" Type="http://schemas.openxmlformats.org/officeDocument/2006/relationships/tags" Target="../tags/tag5412.xml"/><Relationship Id="rId13" Type="http://schemas.openxmlformats.org/officeDocument/2006/relationships/tags" Target="../tags/tag5416.xml"/><Relationship Id="rId18" Type="http://schemas.openxmlformats.org/officeDocument/2006/relationships/tags" Target="../tags/tag5421.xml"/><Relationship Id="rId39" Type="http://schemas.openxmlformats.org/officeDocument/2006/relationships/tags" Target="../tags/tag5442.xml"/><Relationship Id="rId34" Type="http://schemas.openxmlformats.org/officeDocument/2006/relationships/tags" Target="../tags/tag5437.xml"/><Relationship Id="rId50" Type="http://schemas.openxmlformats.org/officeDocument/2006/relationships/tags" Target="../tags/tag5453.xml"/><Relationship Id="rId55" Type="http://schemas.openxmlformats.org/officeDocument/2006/relationships/tags" Target="../tags/tag5458.xml"/><Relationship Id="rId76" Type="http://schemas.openxmlformats.org/officeDocument/2006/relationships/slideMaster" Target="../slideMasters/slideMaster6.xml"/><Relationship Id="rId7" Type="http://schemas.openxmlformats.org/officeDocument/2006/relationships/tags" Target="../tags/tag5410.xml"/><Relationship Id="rId71" Type="http://schemas.openxmlformats.org/officeDocument/2006/relationships/tags" Target="../tags/tag5474.xml"/><Relationship Id="rId2" Type="http://schemas.openxmlformats.org/officeDocument/2006/relationships/tags" Target="../tags/tag5405.xml"/><Relationship Id="rId29" Type="http://schemas.openxmlformats.org/officeDocument/2006/relationships/tags" Target="../tags/tag5432.xml"/></Relationships>
</file>

<file path=ppt/slideLayouts/_rels/slideLayout111.xml.rels><?xml version="1.0" encoding="UTF-8" standalone="yes"?>
<Relationships xmlns="http://schemas.openxmlformats.org/package/2006/relationships"><Relationship Id="rId8" Type="http://schemas.openxmlformats.org/officeDocument/2006/relationships/tags" Target="../tags/tag5486.xml"/><Relationship Id="rId3" Type="http://schemas.openxmlformats.org/officeDocument/2006/relationships/tags" Target="../tags/tag5481.xml"/><Relationship Id="rId7" Type="http://schemas.openxmlformats.org/officeDocument/2006/relationships/tags" Target="../tags/tag5485.xml"/><Relationship Id="rId12" Type="http://schemas.openxmlformats.org/officeDocument/2006/relationships/image" Target="../media/image2.png"/><Relationship Id="rId2" Type="http://schemas.openxmlformats.org/officeDocument/2006/relationships/tags" Target="../tags/tag5480.xml"/><Relationship Id="rId1" Type="http://schemas.openxmlformats.org/officeDocument/2006/relationships/tags" Target="../tags/tag5479.xml"/><Relationship Id="rId6" Type="http://schemas.openxmlformats.org/officeDocument/2006/relationships/tags" Target="../tags/tag5484.xml"/><Relationship Id="rId11" Type="http://schemas.openxmlformats.org/officeDocument/2006/relationships/image" Target="../media/image1.jpeg"/><Relationship Id="rId5" Type="http://schemas.openxmlformats.org/officeDocument/2006/relationships/tags" Target="../tags/tag5483.xml"/><Relationship Id="rId10" Type="http://schemas.openxmlformats.org/officeDocument/2006/relationships/slideMaster" Target="../slideMasters/slideMaster6.xml"/><Relationship Id="rId4" Type="http://schemas.openxmlformats.org/officeDocument/2006/relationships/tags" Target="../tags/tag5482.xml"/><Relationship Id="rId9" Type="http://schemas.openxmlformats.org/officeDocument/2006/relationships/tags" Target="../tags/tag5487.xml"/></Relationships>
</file>

<file path=ppt/slideLayouts/_rels/slideLayout112.xml.rels><?xml version="1.0" encoding="UTF-8" standalone="yes"?>
<Relationships xmlns="http://schemas.openxmlformats.org/package/2006/relationships"><Relationship Id="rId8" Type="http://schemas.openxmlformats.org/officeDocument/2006/relationships/tags" Target="../tags/tag5495.xml"/><Relationship Id="rId13" Type="http://schemas.openxmlformats.org/officeDocument/2006/relationships/tags" Target="../tags/tag5500.xml"/><Relationship Id="rId3" Type="http://schemas.openxmlformats.org/officeDocument/2006/relationships/tags" Target="../tags/tag5490.xml"/><Relationship Id="rId7" Type="http://schemas.openxmlformats.org/officeDocument/2006/relationships/tags" Target="../tags/tag5494.xml"/><Relationship Id="rId12" Type="http://schemas.openxmlformats.org/officeDocument/2006/relationships/tags" Target="../tags/tag5499.xml"/><Relationship Id="rId2" Type="http://schemas.openxmlformats.org/officeDocument/2006/relationships/tags" Target="../tags/tag5489.xml"/><Relationship Id="rId1" Type="http://schemas.openxmlformats.org/officeDocument/2006/relationships/tags" Target="../tags/tag5488.xml"/><Relationship Id="rId6" Type="http://schemas.openxmlformats.org/officeDocument/2006/relationships/tags" Target="../tags/tag5493.xml"/><Relationship Id="rId11" Type="http://schemas.openxmlformats.org/officeDocument/2006/relationships/tags" Target="../tags/tag5498.xml"/><Relationship Id="rId5" Type="http://schemas.openxmlformats.org/officeDocument/2006/relationships/tags" Target="../tags/tag5492.xml"/><Relationship Id="rId15" Type="http://schemas.openxmlformats.org/officeDocument/2006/relationships/slideMaster" Target="../slideMasters/slideMaster6.xml"/><Relationship Id="rId10" Type="http://schemas.openxmlformats.org/officeDocument/2006/relationships/tags" Target="../tags/tag5497.xml"/><Relationship Id="rId4" Type="http://schemas.openxmlformats.org/officeDocument/2006/relationships/tags" Target="../tags/tag5491.xml"/><Relationship Id="rId9" Type="http://schemas.openxmlformats.org/officeDocument/2006/relationships/tags" Target="../tags/tag5496.xml"/><Relationship Id="rId14" Type="http://schemas.openxmlformats.org/officeDocument/2006/relationships/tags" Target="../tags/tag5501.xml"/></Relationships>
</file>

<file path=ppt/slideLayouts/_rels/slideLayout113.xml.rels><?xml version="1.0" encoding="UTF-8" standalone="yes"?>
<Relationships xmlns="http://schemas.openxmlformats.org/package/2006/relationships"><Relationship Id="rId8" Type="http://schemas.openxmlformats.org/officeDocument/2006/relationships/slideMaster" Target="../slideMasters/slideMaster6.xml"/><Relationship Id="rId3" Type="http://schemas.openxmlformats.org/officeDocument/2006/relationships/tags" Target="../tags/tag5504.xml"/><Relationship Id="rId7" Type="http://schemas.openxmlformats.org/officeDocument/2006/relationships/tags" Target="../tags/tag5508.xml"/><Relationship Id="rId2" Type="http://schemas.openxmlformats.org/officeDocument/2006/relationships/tags" Target="../tags/tag5503.xml"/><Relationship Id="rId1" Type="http://schemas.openxmlformats.org/officeDocument/2006/relationships/tags" Target="../tags/tag5502.xml"/><Relationship Id="rId6" Type="http://schemas.openxmlformats.org/officeDocument/2006/relationships/tags" Target="../tags/tag5507.xml"/><Relationship Id="rId5" Type="http://schemas.openxmlformats.org/officeDocument/2006/relationships/tags" Target="../tags/tag5506.xml"/><Relationship Id="rId4" Type="http://schemas.openxmlformats.org/officeDocument/2006/relationships/tags" Target="../tags/tag5505.xml"/><Relationship Id="rId9" Type="http://schemas.openxmlformats.org/officeDocument/2006/relationships/image" Target="../media/image5.png"/></Relationships>
</file>

<file path=ppt/slideLayouts/_rels/slideLayout114.xml.rels><?xml version="1.0" encoding="UTF-8" standalone="yes"?>
<Relationships xmlns="http://schemas.openxmlformats.org/package/2006/relationships"><Relationship Id="rId8" Type="http://schemas.openxmlformats.org/officeDocument/2006/relationships/tags" Target="../tags/tag5516.xml"/><Relationship Id="rId3" Type="http://schemas.openxmlformats.org/officeDocument/2006/relationships/tags" Target="../tags/tag5511.xml"/><Relationship Id="rId7" Type="http://schemas.openxmlformats.org/officeDocument/2006/relationships/tags" Target="../tags/tag5515.xml"/><Relationship Id="rId2" Type="http://schemas.openxmlformats.org/officeDocument/2006/relationships/tags" Target="../tags/tag5510.xml"/><Relationship Id="rId1" Type="http://schemas.openxmlformats.org/officeDocument/2006/relationships/tags" Target="../tags/tag5509.xml"/><Relationship Id="rId6" Type="http://schemas.openxmlformats.org/officeDocument/2006/relationships/tags" Target="../tags/tag5514.xml"/><Relationship Id="rId5" Type="http://schemas.openxmlformats.org/officeDocument/2006/relationships/tags" Target="../tags/tag5513.xml"/><Relationship Id="rId10" Type="http://schemas.openxmlformats.org/officeDocument/2006/relationships/image" Target="../media/image5.png"/><Relationship Id="rId4" Type="http://schemas.openxmlformats.org/officeDocument/2006/relationships/tags" Target="../tags/tag5512.xml"/><Relationship Id="rId9"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8" Type="http://schemas.openxmlformats.org/officeDocument/2006/relationships/tags" Target="../tags/tag5524.xml"/><Relationship Id="rId3" Type="http://schemas.openxmlformats.org/officeDocument/2006/relationships/tags" Target="../tags/tag5519.xml"/><Relationship Id="rId7" Type="http://schemas.openxmlformats.org/officeDocument/2006/relationships/tags" Target="../tags/tag5523.xml"/><Relationship Id="rId2" Type="http://schemas.openxmlformats.org/officeDocument/2006/relationships/tags" Target="../tags/tag5518.xml"/><Relationship Id="rId1" Type="http://schemas.openxmlformats.org/officeDocument/2006/relationships/tags" Target="../tags/tag5517.xml"/><Relationship Id="rId6" Type="http://schemas.openxmlformats.org/officeDocument/2006/relationships/tags" Target="../tags/tag5522.xml"/><Relationship Id="rId11" Type="http://schemas.openxmlformats.org/officeDocument/2006/relationships/slideMaster" Target="../slideMasters/slideMaster6.xml"/><Relationship Id="rId5" Type="http://schemas.openxmlformats.org/officeDocument/2006/relationships/tags" Target="../tags/tag5521.xml"/><Relationship Id="rId10" Type="http://schemas.openxmlformats.org/officeDocument/2006/relationships/tags" Target="../tags/tag5526.xml"/><Relationship Id="rId4" Type="http://schemas.openxmlformats.org/officeDocument/2006/relationships/tags" Target="../tags/tag5520.xml"/><Relationship Id="rId9" Type="http://schemas.openxmlformats.org/officeDocument/2006/relationships/tags" Target="../tags/tag5525.xml"/></Relationships>
</file>

<file path=ppt/slideLayouts/_rels/slideLayout116.xml.rels><?xml version="1.0" encoding="UTF-8" standalone="yes"?>
<Relationships xmlns="http://schemas.openxmlformats.org/package/2006/relationships"><Relationship Id="rId8" Type="http://schemas.openxmlformats.org/officeDocument/2006/relationships/tags" Target="../tags/tag5534.xml"/><Relationship Id="rId13" Type="http://schemas.openxmlformats.org/officeDocument/2006/relationships/tags" Target="../tags/tag5539.xml"/><Relationship Id="rId18" Type="http://schemas.openxmlformats.org/officeDocument/2006/relationships/slideMaster" Target="../slideMasters/slideMaster6.xml"/><Relationship Id="rId3" Type="http://schemas.openxmlformats.org/officeDocument/2006/relationships/tags" Target="../tags/tag5529.xml"/><Relationship Id="rId7" Type="http://schemas.openxmlformats.org/officeDocument/2006/relationships/tags" Target="../tags/tag5533.xml"/><Relationship Id="rId12" Type="http://schemas.openxmlformats.org/officeDocument/2006/relationships/tags" Target="../tags/tag5538.xml"/><Relationship Id="rId17" Type="http://schemas.openxmlformats.org/officeDocument/2006/relationships/tags" Target="../tags/tag5543.xml"/><Relationship Id="rId2" Type="http://schemas.openxmlformats.org/officeDocument/2006/relationships/tags" Target="../tags/tag5528.xml"/><Relationship Id="rId16" Type="http://schemas.openxmlformats.org/officeDocument/2006/relationships/tags" Target="../tags/tag5542.xml"/><Relationship Id="rId1" Type="http://schemas.openxmlformats.org/officeDocument/2006/relationships/tags" Target="../tags/tag5527.xml"/><Relationship Id="rId6" Type="http://schemas.openxmlformats.org/officeDocument/2006/relationships/tags" Target="../tags/tag5532.xml"/><Relationship Id="rId11" Type="http://schemas.openxmlformats.org/officeDocument/2006/relationships/tags" Target="../tags/tag5537.xml"/><Relationship Id="rId5" Type="http://schemas.openxmlformats.org/officeDocument/2006/relationships/tags" Target="../tags/tag5531.xml"/><Relationship Id="rId15" Type="http://schemas.openxmlformats.org/officeDocument/2006/relationships/tags" Target="../tags/tag5541.xml"/><Relationship Id="rId10" Type="http://schemas.openxmlformats.org/officeDocument/2006/relationships/tags" Target="../tags/tag5536.xml"/><Relationship Id="rId4" Type="http://schemas.openxmlformats.org/officeDocument/2006/relationships/tags" Target="../tags/tag5530.xml"/><Relationship Id="rId9" Type="http://schemas.openxmlformats.org/officeDocument/2006/relationships/tags" Target="../tags/tag5535.xml"/><Relationship Id="rId14" Type="http://schemas.openxmlformats.org/officeDocument/2006/relationships/tags" Target="../tags/tag5540.xml"/></Relationships>
</file>

<file path=ppt/slideLayouts/_rels/slideLayout117.xml.rels><?xml version="1.0" encoding="UTF-8" standalone="yes"?>
<Relationships xmlns="http://schemas.openxmlformats.org/package/2006/relationships"><Relationship Id="rId8" Type="http://schemas.openxmlformats.org/officeDocument/2006/relationships/tags" Target="../tags/tag5551.xml"/><Relationship Id="rId13" Type="http://schemas.openxmlformats.org/officeDocument/2006/relationships/tags" Target="../tags/tag5556.xml"/><Relationship Id="rId3" Type="http://schemas.openxmlformats.org/officeDocument/2006/relationships/tags" Target="../tags/tag5546.xml"/><Relationship Id="rId7" Type="http://schemas.openxmlformats.org/officeDocument/2006/relationships/tags" Target="../tags/tag5550.xml"/><Relationship Id="rId12" Type="http://schemas.openxmlformats.org/officeDocument/2006/relationships/tags" Target="../tags/tag5555.xml"/><Relationship Id="rId17" Type="http://schemas.openxmlformats.org/officeDocument/2006/relationships/image" Target="../media/image7.png"/><Relationship Id="rId2" Type="http://schemas.openxmlformats.org/officeDocument/2006/relationships/tags" Target="../tags/tag5545.xml"/><Relationship Id="rId16" Type="http://schemas.openxmlformats.org/officeDocument/2006/relationships/image" Target="../media/image6.png"/><Relationship Id="rId1" Type="http://schemas.openxmlformats.org/officeDocument/2006/relationships/tags" Target="../tags/tag5544.xml"/><Relationship Id="rId6" Type="http://schemas.openxmlformats.org/officeDocument/2006/relationships/tags" Target="../tags/tag5549.xml"/><Relationship Id="rId11" Type="http://schemas.openxmlformats.org/officeDocument/2006/relationships/tags" Target="../tags/tag5554.xml"/><Relationship Id="rId5" Type="http://schemas.openxmlformats.org/officeDocument/2006/relationships/tags" Target="../tags/tag5548.xml"/><Relationship Id="rId15" Type="http://schemas.openxmlformats.org/officeDocument/2006/relationships/slideMaster" Target="../slideMasters/slideMaster6.xml"/><Relationship Id="rId10" Type="http://schemas.openxmlformats.org/officeDocument/2006/relationships/tags" Target="../tags/tag5553.xml"/><Relationship Id="rId4" Type="http://schemas.openxmlformats.org/officeDocument/2006/relationships/tags" Target="../tags/tag5547.xml"/><Relationship Id="rId9" Type="http://schemas.openxmlformats.org/officeDocument/2006/relationships/tags" Target="../tags/tag5552.xml"/><Relationship Id="rId14" Type="http://schemas.openxmlformats.org/officeDocument/2006/relationships/tags" Target="../tags/tag5557.xml"/></Relationships>
</file>

<file path=ppt/slideLayouts/_rels/slideLayout118.xml.rels><?xml version="1.0" encoding="UTF-8" standalone="yes"?>
<Relationships xmlns="http://schemas.openxmlformats.org/package/2006/relationships"><Relationship Id="rId8" Type="http://schemas.openxmlformats.org/officeDocument/2006/relationships/tags" Target="../tags/tag5565.xml"/><Relationship Id="rId13" Type="http://schemas.openxmlformats.org/officeDocument/2006/relationships/image" Target="../media/image6.png"/><Relationship Id="rId3" Type="http://schemas.openxmlformats.org/officeDocument/2006/relationships/tags" Target="../tags/tag5560.xml"/><Relationship Id="rId7" Type="http://schemas.openxmlformats.org/officeDocument/2006/relationships/tags" Target="../tags/tag5564.xml"/><Relationship Id="rId12" Type="http://schemas.openxmlformats.org/officeDocument/2006/relationships/slideMaster" Target="../slideMasters/slideMaster6.xml"/><Relationship Id="rId2" Type="http://schemas.openxmlformats.org/officeDocument/2006/relationships/tags" Target="../tags/tag5559.xml"/><Relationship Id="rId1" Type="http://schemas.openxmlformats.org/officeDocument/2006/relationships/tags" Target="../tags/tag5558.xml"/><Relationship Id="rId6" Type="http://schemas.openxmlformats.org/officeDocument/2006/relationships/tags" Target="../tags/tag5563.xml"/><Relationship Id="rId11" Type="http://schemas.openxmlformats.org/officeDocument/2006/relationships/tags" Target="../tags/tag5568.xml"/><Relationship Id="rId5" Type="http://schemas.openxmlformats.org/officeDocument/2006/relationships/tags" Target="../tags/tag5562.xml"/><Relationship Id="rId10" Type="http://schemas.openxmlformats.org/officeDocument/2006/relationships/tags" Target="../tags/tag5567.xml"/><Relationship Id="rId4" Type="http://schemas.openxmlformats.org/officeDocument/2006/relationships/tags" Target="../tags/tag5561.xml"/><Relationship Id="rId9" Type="http://schemas.openxmlformats.org/officeDocument/2006/relationships/tags" Target="../tags/tag5566.xml"/><Relationship Id="rId14" Type="http://schemas.openxmlformats.org/officeDocument/2006/relationships/image" Target="../media/image8.png"/></Relationships>
</file>

<file path=ppt/slideLayouts/_rels/slideLayout12.xml.rels><?xml version="1.0" encoding="UTF-8" standalone="yes"?>
<Relationships xmlns="http://schemas.openxmlformats.org/package/2006/relationships"><Relationship Id="rId8" Type="http://schemas.openxmlformats.org/officeDocument/2006/relationships/tags" Target="../tags/tag511.xml"/><Relationship Id="rId13" Type="http://schemas.openxmlformats.org/officeDocument/2006/relationships/tags" Target="../tags/tag516.xml"/><Relationship Id="rId3" Type="http://schemas.openxmlformats.org/officeDocument/2006/relationships/tags" Target="../tags/tag506.xml"/><Relationship Id="rId7" Type="http://schemas.openxmlformats.org/officeDocument/2006/relationships/tags" Target="../tags/tag510.xml"/><Relationship Id="rId12" Type="http://schemas.openxmlformats.org/officeDocument/2006/relationships/tags" Target="../tags/tag515.xml"/><Relationship Id="rId2" Type="http://schemas.openxmlformats.org/officeDocument/2006/relationships/tags" Target="../tags/tag505.xml"/><Relationship Id="rId1" Type="http://schemas.openxmlformats.org/officeDocument/2006/relationships/tags" Target="../tags/tag504.xml"/><Relationship Id="rId6" Type="http://schemas.openxmlformats.org/officeDocument/2006/relationships/tags" Target="../tags/tag509.xml"/><Relationship Id="rId11" Type="http://schemas.openxmlformats.org/officeDocument/2006/relationships/tags" Target="../tags/tag514.xml"/><Relationship Id="rId5" Type="http://schemas.openxmlformats.org/officeDocument/2006/relationships/tags" Target="../tags/tag508.xml"/><Relationship Id="rId15" Type="http://schemas.openxmlformats.org/officeDocument/2006/relationships/slideMaster" Target="../slideMasters/slideMaster1.xml"/><Relationship Id="rId10" Type="http://schemas.openxmlformats.org/officeDocument/2006/relationships/tags" Target="../tags/tag513.xml"/><Relationship Id="rId4" Type="http://schemas.openxmlformats.org/officeDocument/2006/relationships/tags" Target="../tags/tag507.xml"/><Relationship Id="rId9" Type="http://schemas.openxmlformats.org/officeDocument/2006/relationships/tags" Target="../tags/tag512.xml"/><Relationship Id="rId14" Type="http://schemas.openxmlformats.org/officeDocument/2006/relationships/tags" Target="../tags/tag517.xml"/></Relationships>
</file>

<file path=ppt/slideLayouts/_rels/slideLayout13.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520.xml"/><Relationship Id="rId7" Type="http://schemas.openxmlformats.org/officeDocument/2006/relationships/tags" Target="../tags/tag524.xml"/><Relationship Id="rId2" Type="http://schemas.openxmlformats.org/officeDocument/2006/relationships/tags" Target="../tags/tag519.xml"/><Relationship Id="rId1" Type="http://schemas.openxmlformats.org/officeDocument/2006/relationships/tags" Target="../tags/tag518.xml"/><Relationship Id="rId6" Type="http://schemas.openxmlformats.org/officeDocument/2006/relationships/tags" Target="../tags/tag523.xml"/><Relationship Id="rId5" Type="http://schemas.openxmlformats.org/officeDocument/2006/relationships/tags" Target="../tags/tag522.xml"/><Relationship Id="rId4" Type="http://schemas.openxmlformats.org/officeDocument/2006/relationships/tags" Target="../tags/tag521.xml"/><Relationship Id="rId9" Type="http://schemas.openxmlformats.org/officeDocument/2006/relationships/image" Target="../media/image5.png"/></Relationships>
</file>

<file path=ppt/slideLayouts/_rels/slideLayout14.xml.rels><?xml version="1.0" encoding="UTF-8" standalone="yes"?>
<Relationships xmlns="http://schemas.openxmlformats.org/package/2006/relationships"><Relationship Id="rId8" Type="http://schemas.openxmlformats.org/officeDocument/2006/relationships/tags" Target="../tags/tag532.xml"/><Relationship Id="rId3" Type="http://schemas.openxmlformats.org/officeDocument/2006/relationships/tags" Target="../tags/tag527.xml"/><Relationship Id="rId7" Type="http://schemas.openxmlformats.org/officeDocument/2006/relationships/tags" Target="../tags/tag531.xml"/><Relationship Id="rId2" Type="http://schemas.openxmlformats.org/officeDocument/2006/relationships/tags" Target="../tags/tag526.xml"/><Relationship Id="rId1" Type="http://schemas.openxmlformats.org/officeDocument/2006/relationships/tags" Target="../tags/tag525.xml"/><Relationship Id="rId6" Type="http://schemas.openxmlformats.org/officeDocument/2006/relationships/tags" Target="../tags/tag530.xml"/><Relationship Id="rId5" Type="http://schemas.openxmlformats.org/officeDocument/2006/relationships/tags" Target="../tags/tag529.xml"/><Relationship Id="rId10" Type="http://schemas.openxmlformats.org/officeDocument/2006/relationships/image" Target="../media/image5.png"/><Relationship Id="rId4" Type="http://schemas.openxmlformats.org/officeDocument/2006/relationships/tags" Target="../tags/tag528.xml"/><Relationship Id="rId9"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8" Type="http://schemas.openxmlformats.org/officeDocument/2006/relationships/tags" Target="../tags/tag540.xml"/><Relationship Id="rId3" Type="http://schemas.openxmlformats.org/officeDocument/2006/relationships/tags" Target="../tags/tag535.xml"/><Relationship Id="rId7" Type="http://schemas.openxmlformats.org/officeDocument/2006/relationships/tags" Target="../tags/tag539.xml"/><Relationship Id="rId2" Type="http://schemas.openxmlformats.org/officeDocument/2006/relationships/tags" Target="../tags/tag534.xml"/><Relationship Id="rId1" Type="http://schemas.openxmlformats.org/officeDocument/2006/relationships/tags" Target="../tags/tag533.xml"/><Relationship Id="rId6" Type="http://schemas.openxmlformats.org/officeDocument/2006/relationships/tags" Target="../tags/tag538.xml"/><Relationship Id="rId11" Type="http://schemas.openxmlformats.org/officeDocument/2006/relationships/slideMaster" Target="../slideMasters/slideMaster1.xml"/><Relationship Id="rId5" Type="http://schemas.openxmlformats.org/officeDocument/2006/relationships/tags" Target="../tags/tag537.xml"/><Relationship Id="rId10" Type="http://schemas.openxmlformats.org/officeDocument/2006/relationships/tags" Target="../tags/tag542.xml"/><Relationship Id="rId4" Type="http://schemas.openxmlformats.org/officeDocument/2006/relationships/tags" Target="../tags/tag536.xml"/><Relationship Id="rId9" Type="http://schemas.openxmlformats.org/officeDocument/2006/relationships/tags" Target="../tags/tag541.xml"/></Relationships>
</file>

<file path=ppt/slideLayouts/_rels/slideLayout16.xml.rels><?xml version="1.0" encoding="UTF-8" standalone="yes"?>
<Relationships xmlns="http://schemas.openxmlformats.org/package/2006/relationships"><Relationship Id="rId8" Type="http://schemas.openxmlformats.org/officeDocument/2006/relationships/tags" Target="../tags/tag550.xml"/><Relationship Id="rId13" Type="http://schemas.openxmlformats.org/officeDocument/2006/relationships/tags" Target="../tags/tag555.xml"/><Relationship Id="rId18" Type="http://schemas.openxmlformats.org/officeDocument/2006/relationships/slideMaster" Target="../slideMasters/slideMaster1.xml"/><Relationship Id="rId3" Type="http://schemas.openxmlformats.org/officeDocument/2006/relationships/tags" Target="../tags/tag545.xml"/><Relationship Id="rId7" Type="http://schemas.openxmlformats.org/officeDocument/2006/relationships/tags" Target="../tags/tag549.xml"/><Relationship Id="rId12" Type="http://schemas.openxmlformats.org/officeDocument/2006/relationships/tags" Target="../tags/tag554.xml"/><Relationship Id="rId17" Type="http://schemas.openxmlformats.org/officeDocument/2006/relationships/tags" Target="../tags/tag559.xml"/><Relationship Id="rId2" Type="http://schemas.openxmlformats.org/officeDocument/2006/relationships/tags" Target="../tags/tag544.xml"/><Relationship Id="rId16" Type="http://schemas.openxmlformats.org/officeDocument/2006/relationships/tags" Target="../tags/tag558.xml"/><Relationship Id="rId1" Type="http://schemas.openxmlformats.org/officeDocument/2006/relationships/tags" Target="../tags/tag543.xml"/><Relationship Id="rId6" Type="http://schemas.openxmlformats.org/officeDocument/2006/relationships/tags" Target="../tags/tag548.xml"/><Relationship Id="rId11" Type="http://schemas.openxmlformats.org/officeDocument/2006/relationships/tags" Target="../tags/tag553.xml"/><Relationship Id="rId5" Type="http://schemas.openxmlformats.org/officeDocument/2006/relationships/tags" Target="../tags/tag547.xml"/><Relationship Id="rId15" Type="http://schemas.openxmlformats.org/officeDocument/2006/relationships/tags" Target="../tags/tag557.xml"/><Relationship Id="rId10" Type="http://schemas.openxmlformats.org/officeDocument/2006/relationships/tags" Target="../tags/tag552.xml"/><Relationship Id="rId4" Type="http://schemas.openxmlformats.org/officeDocument/2006/relationships/tags" Target="../tags/tag546.xml"/><Relationship Id="rId9" Type="http://schemas.openxmlformats.org/officeDocument/2006/relationships/tags" Target="../tags/tag551.xml"/><Relationship Id="rId14" Type="http://schemas.openxmlformats.org/officeDocument/2006/relationships/tags" Target="../tags/tag556.xml"/></Relationships>
</file>

<file path=ppt/slideLayouts/_rels/slideLayout17.xml.rels><?xml version="1.0" encoding="UTF-8" standalone="yes"?>
<Relationships xmlns="http://schemas.openxmlformats.org/package/2006/relationships"><Relationship Id="rId8" Type="http://schemas.openxmlformats.org/officeDocument/2006/relationships/tags" Target="../tags/tag567.xml"/><Relationship Id="rId13" Type="http://schemas.openxmlformats.org/officeDocument/2006/relationships/tags" Target="../tags/tag572.xml"/><Relationship Id="rId3" Type="http://schemas.openxmlformats.org/officeDocument/2006/relationships/tags" Target="../tags/tag562.xml"/><Relationship Id="rId7" Type="http://schemas.openxmlformats.org/officeDocument/2006/relationships/tags" Target="../tags/tag566.xml"/><Relationship Id="rId12" Type="http://schemas.openxmlformats.org/officeDocument/2006/relationships/tags" Target="../tags/tag571.xml"/><Relationship Id="rId17" Type="http://schemas.openxmlformats.org/officeDocument/2006/relationships/image" Target="../media/image7.png"/><Relationship Id="rId2" Type="http://schemas.openxmlformats.org/officeDocument/2006/relationships/tags" Target="../tags/tag561.xml"/><Relationship Id="rId16" Type="http://schemas.openxmlformats.org/officeDocument/2006/relationships/image" Target="../media/image6.png"/><Relationship Id="rId1" Type="http://schemas.openxmlformats.org/officeDocument/2006/relationships/tags" Target="../tags/tag560.xml"/><Relationship Id="rId6" Type="http://schemas.openxmlformats.org/officeDocument/2006/relationships/tags" Target="../tags/tag565.xml"/><Relationship Id="rId11" Type="http://schemas.openxmlformats.org/officeDocument/2006/relationships/tags" Target="../tags/tag570.xml"/><Relationship Id="rId5" Type="http://schemas.openxmlformats.org/officeDocument/2006/relationships/tags" Target="../tags/tag564.xml"/><Relationship Id="rId15" Type="http://schemas.openxmlformats.org/officeDocument/2006/relationships/slideMaster" Target="../slideMasters/slideMaster1.xml"/><Relationship Id="rId10" Type="http://schemas.openxmlformats.org/officeDocument/2006/relationships/tags" Target="../tags/tag569.xml"/><Relationship Id="rId4" Type="http://schemas.openxmlformats.org/officeDocument/2006/relationships/tags" Target="../tags/tag563.xml"/><Relationship Id="rId9" Type="http://schemas.openxmlformats.org/officeDocument/2006/relationships/tags" Target="../tags/tag568.xml"/><Relationship Id="rId14" Type="http://schemas.openxmlformats.org/officeDocument/2006/relationships/tags" Target="../tags/tag573.xml"/></Relationships>
</file>

<file path=ppt/slideLayouts/_rels/slideLayout18.xml.rels><?xml version="1.0" encoding="UTF-8" standalone="yes"?>
<Relationships xmlns="http://schemas.openxmlformats.org/package/2006/relationships"><Relationship Id="rId8" Type="http://schemas.openxmlformats.org/officeDocument/2006/relationships/tags" Target="../tags/tag581.xml"/><Relationship Id="rId13" Type="http://schemas.openxmlformats.org/officeDocument/2006/relationships/image" Target="../media/image6.png"/><Relationship Id="rId3" Type="http://schemas.openxmlformats.org/officeDocument/2006/relationships/tags" Target="../tags/tag576.xml"/><Relationship Id="rId7" Type="http://schemas.openxmlformats.org/officeDocument/2006/relationships/tags" Target="../tags/tag580.xml"/><Relationship Id="rId12" Type="http://schemas.openxmlformats.org/officeDocument/2006/relationships/slideMaster" Target="../slideMasters/slideMaster1.xml"/><Relationship Id="rId2" Type="http://schemas.openxmlformats.org/officeDocument/2006/relationships/tags" Target="../tags/tag575.xml"/><Relationship Id="rId1" Type="http://schemas.openxmlformats.org/officeDocument/2006/relationships/tags" Target="../tags/tag574.xml"/><Relationship Id="rId6" Type="http://schemas.openxmlformats.org/officeDocument/2006/relationships/tags" Target="../tags/tag579.xml"/><Relationship Id="rId11" Type="http://schemas.openxmlformats.org/officeDocument/2006/relationships/tags" Target="../tags/tag584.xml"/><Relationship Id="rId5" Type="http://schemas.openxmlformats.org/officeDocument/2006/relationships/tags" Target="../tags/tag578.xml"/><Relationship Id="rId10" Type="http://schemas.openxmlformats.org/officeDocument/2006/relationships/tags" Target="../tags/tag583.xml"/><Relationship Id="rId4" Type="http://schemas.openxmlformats.org/officeDocument/2006/relationships/tags" Target="../tags/tag577.xml"/><Relationship Id="rId9" Type="http://schemas.openxmlformats.org/officeDocument/2006/relationships/tags" Target="../tags/tag582.xml"/><Relationship Id="rId14" Type="http://schemas.openxmlformats.org/officeDocument/2006/relationships/image" Target="../media/image8.png"/></Relationships>
</file>

<file path=ppt/slideLayouts/_rels/slideLayout19.xml.rels><?xml version="1.0" encoding="UTF-8" standalone="yes"?>
<Relationships xmlns="http://schemas.openxmlformats.org/package/2006/relationships"><Relationship Id="rId8" Type="http://schemas.openxmlformats.org/officeDocument/2006/relationships/tags" Target="../tags/tag598.xml"/><Relationship Id="rId3" Type="http://schemas.openxmlformats.org/officeDocument/2006/relationships/tags" Target="../tags/tag593.xml"/><Relationship Id="rId7" Type="http://schemas.openxmlformats.org/officeDocument/2006/relationships/tags" Target="../tags/tag597.xml"/><Relationship Id="rId12" Type="http://schemas.openxmlformats.org/officeDocument/2006/relationships/image" Target="../media/image2.png"/><Relationship Id="rId2" Type="http://schemas.openxmlformats.org/officeDocument/2006/relationships/tags" Target="../tags/tag592.xml"/><Relationship Id="rId1" Type="http://schemas.openxmlformats.org/officeDocument/2006/relationships/tags" Target="../tags/tag591.xml"/><Relationship Id="rId6" Type="http://schemas.openxmlformats.org/officeDocument/2006/relationships/tags" Target="../tags/tag596.xml"/><Relationship Id="rId11" Type="http://schemas.openxmlformats.org/officeDocument/2006/relationships/image" Target="../media/image1.jpeg"/><Relationship Id="rId5" Type="http://schemas.openxmlformats.org/officeDocument/2006/relationships/tags" Target="../tags/tag595.xml"/><Relationship Id="rId10" Type="http://schemas.openxmlformats.org/officeDocument/2006/relationships/slideMaster" Target="../slideMasters/slideMaster2.xml"/><Relationship Id="rId4" Type="http://schemas.openxmlformats.org/officeDocument/2006/relationships/tags" Target="../tags/tag594.xml"/><Relationship Id="rId9" Type="http://schemas.openxmlformats.org/officeDocument/2006/relationships/tags" Target="../tags/tag599.xml"/></Relationships>
</file>

<file path=ppt/slideLayouts/_rels/slideLayout2.xml.rels><?xml version="1.0" encoding="UTF-8" standalone="yes"?>
<Relationships xmlns="http://schemas.openxmlformats.org/package/2006/relationships"><Relationship Id="rId26" Type="http://schemas.openxmlformats.org/officeDocument/2006/relationships/tags" Target="../tags/tag41.xml"/><Relationship Id="rId21" Type="http://schemas.openxmlformats.org/officeDocument/2006/relationships/tags" Target="../tags/tag36.xml"/><Relationship Id="rId42" Type="http://schemas.openxmlformats.org/officeDocument/2006/relationships/tags" Target="../tags/tag57.xml"/><Relationship Id="rId47" Type="http://schemas.openxmlformats.org/officeDocument/2006/relationships/tags" Target="../tags/tag62.xml"/><Relationship Id="rId63" Type="http://schemas.openxmlformats.org/officeDocument/2006/relationships/tags" Target="../tags/tag78.xml"/><Relationship Id="rId68" Type="http://schemas.openxmlformats.org/officeDocument/2006/relationships/tags" Target="../tags/tag83.xml"/><Relationship Id="rId16" Type="http://schemas.openxmlformats.org/officeDocument/2006/relationships/tags" Target="../tags/tag31.xml"/><Relationship Id="rId11" Type="http://schemas.openxmlformats.org/officeDocument/2006/relationships/tags" Target="../tags/tag26.xml"/><Relationship Id="rId24" Type="http://schemas.openxmlformats.org/officeDocument/2006/relationships/tags" Target="../tags/tag39.xml"/><Relationship Id="rId32" Type="http://schemas.openxmlformats.org/officeDocument/2006/relationships/tags" Target="../tags/tag47.xml"/><Relationship Id="rId37" Type="http://schemas.openxmlformats.org/officeDocument/2006/relationships/tags" Target="../tags/tag52.xml"/><Relationship Id="rId40" Type="http://schemas.openxmlformats.org/officeDocument/2006/relationships/tags" Target="../tags/tag55.xml"/><Relationship Id="rId45" Type="http://schemas.openxmlformats.org/officeDocument/2006/relationships/tags" Target="../tags/tag60.xml"/><Relationship Id="rId53" Type="http://schemas.openxmlformats.org/officeDocument/2006/relationships/tags" Target="../tags/tag68.xml"/><Relationship Id="rId58" Type="http://schemas.openxmlformats.org/officeDocument/2006/relationships/tags" Target="../tags/tag73.xml"/><Relationship Id="rId66" Type="http://schemas.openxmlformats.org/officeDocument/2006/relationships/tags" Target="../tags/tag81.xml"/><Relationship Id="rId74" Type="http://schemas.openxmlformats.org/officeDocument/2006/relationships/tags" Target="../tags/tag89.xml"/><Relationship Id="rId79" Type="http://schemas.openxmlformats.org/officeDocument/2006/relationships/image" Target="../media/image4.png"/><Relationship Id="rId5" Type="http://schemas.openxmlformats.org/officeDocument/2006/relationships/tags" Target="../tags/tag20.xml"/><Relationship Id="rId61" Type="http://schemas.openxmlformats.org/officeDocument/2006/relationships/tags" Target="../tags/tag76.xml"/><Relationship Id="rId19" Type="http://schemas.openxmlformats.org/officeDocument/2006/relationships/tags" Target="../tags/tag34.xml"/><Relationship Id="rId14" Type="http://schemas.openxmlformats.org/officeDocument/2006/relationships/tags" Target="../tags/tag29.xml"/><Relationship Id="rId22" Type="http://schemas.openxmlformats.org/officeDocument/2006/relationships/tags" Target="../tags/tag37.xml"/><Relationship Id="rId27" Type="http://schemas.openxmlformats.org/officeDocument/2006/relationships/tags" Target="../tags/tag42.xml"/><Relationship Id="rId30" Type="http://schemas.openxmlformats.org/officeDocument/2006/relationships/tags" Target="../tags/tag45.xml"/><Relationship Id="rId35" Type="http://schemas.openxmlformats.org/officeDocument/2006/relationships/tags" Target="../tags/tag50.xml"/><Relationship Id="rId43" Type="http://schemas.openxmlformats.org/officeDocument/2006/relationships/tags" Target="../tags/tag58.xml"/><Relationship Id="rId48" Type="http://schemas.openxmlformats.org/officeDocument/2006/relationships/tags" Target="../tags/tag63.xml"/><Relationship Id="rId56" Type="http://schemas.openxmlformats.org/officeDocument/2006/relationships/tags" Target="../tags/tag71.xml"/><Relationship Id="rId64" Type="http://schemas.openxmlformats.org/officeDocument/2006/relationships/tags" Target="../tags/tag79.xml"/><Relationship Id="rId69" Type="http://schemas.openxmlformats.org/officeDocument/2006/relationships/tags" Target="../tags/tag84.xml"/><Relationship Id="rId77" Type="http://schemas.openxmlformats.org/officeDocument/2006/relationships/slideMaster" Target="../slideMasters/slideMaster1.xml"/><Relationship Id="rId8" Type="http://schemas.openxmlformats.org/officeDocument/2006/relationships/tags" Target="../tags/tag23.xml"/><Relationship Id="rId51" Type="http://schemas.openxmlformats.org/officeDocument/2006/relationships/tags" Target="../tags/tag66.xml"/><Relationship Id="rId72" Type="http://schemas.openxmlformats.org/officeDocument/2006/relationships/tags" Target="../tags/tag87.xml"/><Relationship Id="rId3" Type="http://schemas.openxmlformats.org/officeDocument/2006/relationships/tags" Target="../tags/tag18.xml"/><Relationship Id="rId12" Type="http://schemas.openxmlformats.org/officeDocument/2006/relationships/tags" Target="../tags/tag27.xml"/><Relationship Id="rId17" Type="http://schemas.openxmlformats.org/officeDocument/2006/relationships/tags" Target="../tags/tag32.xml"/><Relationship Id="rId25" Type="http://schemas.openxmlformats.org/officeDocument/2006/relationships/tags" Target="../tags/tag40.xml"/><Relationship Id="rId33" Type="http://schemas.openxmlformats.org/officeDocument/2006/relationships/tags" Target="../tags/tag48.xml"/><Relationship Id="rId38" Type="http://schemas.openxmlformats.org/officeDocument/2006/relationships/tags" Target="../tags/tag53.xml"/><Relationship Id="rId46" Type="http://schemas.openxmlformats.org/officeDocument/2006/relationships/tags" Target="../tags/tag61.xml"/><Relationship Id="rId59" Type="http://schemas.openxmlformats.org/officeDocument/2006/relationships/tags" Target="../tags/tag74.xml"/><Relationship Id="rId67" Type="http://schemas.openxmlformats.org/officeDocument/2006/relationships/tags" Target="../tags/tag82.xml"/><Relationship Id="rId20" Type="http://schemas.openxmlformats.org/officeDocument/2006/relationships/tags" Target="../tags/tag35.xml"/><Relationship Id="rId41" Type="http://schemas.openxmlformats.org/officeDocument/2006/relationships/tags" Target="../tags/tag56.xml"/><Relationship Id="rId54" Type="http://schemas.openxmlformats.org/officeDocument/2006/relationships/tags" Target="../tags/tag69.xml"/><Relationship Id="rId62" Type="http://schemas.openxmlformats.org/officeDocument/2006/relationships/tags" Target="../tags/tag77.xml"/><Relationship Id="rId70" Type="http://schemas.openxmlformats.org/officeDocument/2006/relationships/tags" Target="../tags/tag85.xml"/><Relationship Id="rId75" Type="http://schemas.openxmlformats.org/officeDocument/2006/relationships/tags" Target="../tags/tag90.xml"/><Relationship Id="rId1" Type="http://schemas.openxmlformats.org/officeDocument/2006/relationships/tags" Target="../tags/tag16.xml"/><Relationship Id="rId6" Type="http://schemas.openxmlformats.org/officeDocument/2006/relationships/tags" Target="../tags/tag21.xml"/><Relationship Id="rId15" Type="http://schemas.openxmlformats.org/officeDocument/2006/relationships/tags" Target="../tags/tag30.xml"/><Relationship Id="rId23" Type="http://schemas.openxmlformats.org/officeDocument/2006/relationships/tags" Target="../tags/tag38.xml"/><Relationship Id="rId28" Type="http://schemas.openxmlformats.org/officeDocument/2006/relationships/tags" Target="../tags/tag43.xml"/><Relationship Id="rId36" Type="http://schemas.openxmlformats.org/officeDocument/2006/relationships/tags" Target="../tags/tag51.xml"/><Relationship Id="rId49" Type="http://schemas.openxmlformats.org/officeDocument/2006/relationships/tags" Target="../tags/tag64.xml"/><Relationship Id="rId57" Type="http://schemas.openxmlformats.org/officeDocument/2006/relationships/tags" Target="../tags/tag72.xml"/><Relationship Id="rId10" Type="http://schemas.openxmlformats.org/officeDocument/2006/relationships/tags" Target="../tags/tag25.xml"/><Relationship Id="rId31" Type="http://schemas.openxmlformats.org/officeDocument/2006/relationships/tags" Target="../tags/tag46.xml"/><Relationship Id="rId44" Type="http://schemas.openxmlformats.org/officeDocument/2006/relationships/tags" Target="../tags/tag59.xml"/><Relationship Id="rId52" Type="http://schemas.openxmlformats.org/officeDocument/2006/relationships/tags" Target="../tags/tag67.xml"/><Relationship Id="rId60" Type="http://schemas.openxmlformats.org/officeDocument/2006/relationships/tags" Target="../tags/tag75.xml"/><Relationship Id="rId65" Type="http://schemas.openxmlformats.org/officeDocument/2006/relationships/tags" Target="../tags/tag80.xml"/><Relationship Id="rId73" Type="http://schemas.openxmlformats.org/officeDocument/2006/relationships/tags" Target="../tags/tag88.xml"/><Relationship Id="rId78" Type="http://schemas.openxmlformats.org/officeDocument/2006/relationships/image" Target="../media/image3.png"/><Relationship Id="rId4" Type="http://schemas.openxmlformats.org/officeDocument/2006/relationships/tags" Target="../tags/tag19.xml"/><Relationship Id="rId9" Type="http://schemas.openxmlformats.org/officeDocument/2006/relationships/tags" Target="../tags/tag24.xml"/><Relationship Id="rId13" Type="http://schemas.openxmlformats.org/officeDocument/2006/relationships/tags" Target="../tags/tag28.xml"/><Relationship Id="rId18" Type="http://schemas.openxmlformats.org/officeDocument/2006/relationships/tags" Target="../tags/tag33.xml"/><Relationship Id="rId39" Type="http://schemas.openxmlformats.org/officeDocument/2006/relationships/tags" Target="../tags/tag54.xml"/><Relationship Id="rId34" Type="http://schemas.openxmlformats.org/officeDocument/2006/relationships/tags" Target="../tags/tag49.xml"/><Relationship Id="rId50" Type="http://schemas.openxmlformats.org/officeDocument/2006/relationships/tags" Target="../tags/tag65.xml"/><Relationship Id="rId55" Type="http://schemas.openxmlformats.org/officeDocument/2006/relationships/tags" Target="../tags/tag70.xml"/><Relationship Id="rId76" Type="http://schemas.openxmlformats.org/officeDocument/2006/relationships/tags" Target="../tags/tag91.xml"/><Relationship Id="rId7" Type="http://schemas.openxmlformats.org/officeDocument/2006/relationships/tags" Target="../tags/tag22.xml"/><Relationship Id="rId71" Type="http://schemas.openxmlformats.org/officeDocument/2006/relationships/tags" Target="../tags/tag86.xml"/><Relationship Id="rId2" Type="http://schemas.openxmlformats.org/officeDocument/2006/relationships/tags" Target="../tags/tag17.xml"/><Relationship Id="rId29" Type="http://schemas.openxmlformats.org/officeDocument/2006/relationships/tags" Target="../tags/tag44.xml"/></Relationships>
</file>

<file path=ppt/slideLayouts/_rels/slideLayout20.xml.rels><?xml version="1.0" encoding="UTF-8" standalone="yes"?>
<Relationships xmlns="http://schemas.openxmlformats.org/package/2006/relationships"><Relationship Id="rId26" Type="http://schemas.openxmlformats.org/officeDocument/2006/relationships/tags" Target="../tags/tag625.xml"/><Relationship Id="rId21" Type="http://schemas.openxmlformats.org/officeDocument/2006/relationships/tags" Target="../tags/tag620.xml"/><Relationship Id="rId42" Type="http://schemas.openxmlformats.org/officeDocument/2006/relationships/tags" Target="../tags/tag641.xml"/><Relationship Id="rId47" Type="http://schemas.openxmlformats.org/officeDocument/2006/relationships/tags" Target="../tags/tag646.xml"/><Relationship Id="rId63" Type="http://schemas.openxmlformats.org/officeDocument/2006/relationships/tags" Target="../tags/tag662.xml"/><Relationship Id="rId68" Type="http://schemas.openxmlformats.org/officeDocument/2006/relationships/tags" Target="../tags/tag667.xml"/><Relationship Id="rId16" Type="http://schemas.openxmlformats.org/officeDocument/2006/relationships/tags" Target="../tags/tag615.xml"/><Relationship Id="rId11" Type="http://schemas.openxmlformats.org/officeDocument/2006/relationships/tags" Target="../tags/tag610.xml"/><Relationship Id="rId24" Type="http://schemas.openxmlformats.org/officeDocument/2006/relationships/tags" Target="../tags/tag623.xml"/><Relationship Id="rId32" Type="http://schemas.openxmlformats.org/officeDocument/2006/relationships/tags" Target="../tags/tag631.xml"/><Relationship Id="rId37" Type="http://schemas.openxmlformats.org/officeDocument/2006/relationships/tags" Target="../tags/tag636.xml"/><Relationship Id="rId40" Type="http://schemas.openxmlformats.org/officeDocument/2006/relationships/tags" Target="../tags/tag639.xml"/><Relationship Id="rId45" Type="http://schemas.openxmlformats.org/officeDocument/2006/relationships/tags" Target="../tags/tag644.xml"/><Relationship Id="rId53" Type="http://schemas.openxmlformats.org/officeDocument/2006/relationships/tags" Target="../tags/tag652.xml"/><Relationship Id="rId58" Type="http://schemas.openxmlformats.org/officeDocument/2006/relationships/tags" Target="../tags/tag657.xml"/><Relationship Id="rId66" Type="http://schemas.openxmlformats.org/officeDocument/2006/relationships/tags" Target="../tags/tag665.xml"/><Relationship Id="rId74" Type="http://schemas.openxmlformats.org/officeDocument/2006/relationships/tags" Target="../tags/tag673.xml"/><Relationship Id="rId79" Type="http://schemas.openxmlformats.org/officeDocument/2006/relationships/image" Target="../media/image4.png"/><Relationship Id="rId5" Type="http://schemas.openxmlformats.org/officeDocument/2006/relationships/tags" Target="../tags/tag604.xml"/><Relationship Id="rId61" Type="http://schemas.openxmlformats.org/officeDocument/2006/relationships/tags" Target="../tags/tag660.xml"/><Relationship Id="rId19" Type="http://schemas.openxmlformats.org/officeDocument/2006/relationships/tags" Target="../tags/tag618.xml"/><Relationship Id="rId14" Type="http://schemas.openxmlformats.org/officeDocument/2006/relationships/tags" Target="../tags/tag613.xml"/><Relationship Id="rId22" Type="http://schemas.openxmlformats.org/officeDocument/2006/relationships/tags" Target="../tags/tag621.xml"/><Relationship Id="rId27" Type="http://schemas.openxmlformats.org/officeDocument/2006/relationships/tags" Target="../tags/tag626.xml"/><Relationship Id="rId30" Type="http://schemas.openxmlformats.org/officeDocument/2006/relationships/tags" Target="../tags/tag629.xml"/><Relationship Id="rId35" Type="http://schemas.openxmlformats.org/officeDocument/2006/relationships/tags" Target="../tags/tag634.xml"/><Relationship Id="rId43" Type="http://schemas.openxmlformats.org/officeDocument/2006/relationships/tags" Target="../tags/tag642.xml"/><Relationship Id="rId48" Type="http://schemas.openxmlformats.org/officeDocument/2006/relationships/tags" Target="../tags/tag647.xml"/><Relationship Id="rId56" Type="http://schemas.openxmlformats.org/officeDocument/2006/relationships/tags" Target="../tags/tag655.xml"/><Relationship Id="rId64" Type="http://schemas.openxmlformats.org/officeDocument/2006/relationships/tags" Target="../tags/tag663.xml"/><Relationship Id="rId69" Type="http://schemas.openxmlformats.org/officeDocument/2006/relationships/tags" Target="../tags/tag668.xml"/><Relationship Id="rId77" Type="http://schemas.openxmlformats.org/officeDocument/2006/relationships/slideMaster" Target="../slideMasters/slideMaster2.xml"/><Relationship Id="rId8" Type="http://schemas.openxmlformats.org/officeDocument/2006/relationships/tags" Target="../tags/tag607.xml"/><Relationship Id="rId51" Type="http://schemas.openxmlformats.org/officeDocument/2006/relationships/tags" Target="../tags/tag650.xml"/><Relationship Id="rId72" Type="http://schemas.openxmlformats.org/officeDocument/2006/relationships/tags" Target="../tags/tag671.xml"/><Relationship Id="rId3" Type="http://schemas.openxmlformats.org/officeDocument/2006/relationships/tags" Target="../tags/tag602.xml"/><Relationship Id="rId12" Type="http://schemas.openxmlformats.org/officeDocument/2006/relationships/tags" Target="../tags/tag611.xml"/><Relationship Id="rId17" Type="http://schemas.openxmlformats.org/officeDocument/2006/relationships/tags" Target="../tags/tag616.xml"/><Relationship Id="rId25" Type="http://schemas.openxmlformats.org/officeDocument/2006/relationships/tags" Target="../tags/tag624.xml"/><Relationship Id="rId33" Type="http://schemas.openxmlformats.org/officeDocument/2006/relationships/tags" Target="../tags/tag632.xml"/><Relationship Id="rId38" Type="http://schemas.openxmlformats.org/officeDocument/2006/relationships/tags" Target="../tags/tag637.xml"/><Relationship Id="rId46" Type="http://schemas.openxmlformats.org/officeDocument/2006/relationships/tags" Target="../tags/tag645.xml"/><Relationship Id="rId59" Type="http://schemas.openxmlformats.org/officeDocument/2006/relationships/tags" Target="../tags/tag658.xml"/><Relationship Id="rId67" Type="http://schemas.openxmlformats.org/officeDocument/2006/relationships/tags" Target="../tags/tag666.xml"/><Relationship Id="rId20" Type="http://schemas.openxmlformats.org/officeDocument/2006/relationships/tags" Target="../tags/tag619.xml"/><Relationship Id="rId41" Type="http://schemas.openxmlformats.org/officeDocument/2006/relationships/tags" Target="../tags/tag640.xml"/><Relationship Id="rId54" Type="http://schemas.openxmlformats.org/officeDocument/2006/relationships/tags" Target="../tags/tag653.xml"/><Relationship Id="rId62" Type="http://schemas.openxmlformats.org/officeDocument/2006/relationships/tags" Target="../tags/tag661.xml"/><Relationship Id="rId70" Type="http://schemas.openxmlformats.org/officeDocument/2006/relationships/tags" Target="../tags/tag669.xml"/><Relationship Id="rId75" Type="http://schemas.openxmlformats.org/officeDocument/2006/relationships/tags" Target="../tags/tag674.xml"/><Relationship Id="rId1" Type="http://schemas.openxmlformats.org/officeDocument/2006/relationships/tags" Target="../tags/tag600.xml"/><Relationship Id="rId6" Type="http://schemas.openxmlformats.org/officeDocument/2006/relationships/tags" Target="../tags/tag605.xml"/><Relationship Id="rId15" Type="http://schemas.openxmlformats.org/officeDocument/2006/relationships/tags" Target="../tags/tag614.xml"/><Relationship Id="rId23" Type="http://schemas.openxmlformats.org/officeDocument/2006/relationships/tags" Target="../tags/tag622.xml"/><Relationship Id="rId28" Type="http://schemas.openxmlformats.org/officeDocument/2006/relationships/tags" Target="../tags/tag627.xml"/><Relationship Id="rId36" Type="http://schemas.openxmlformats.org/officeDocument/2006/relationships/tags" Target="../tags/tag635.xml"/><Relationship Id="rId49" Type="http://schemas.openxmlformats.org/officeDocument/2006/relationships/tags" Target="../tags/tag648.xml"/><Relationship Id="rId57" Type="http://schemas.openxmlformats.org/officeDocument/2006/relationships/tags" Target="../tags/tag656.xml"/><Relationship Id="rId10" Type="http://schemas.openxmlformats.org/officeDocument/2006/relationships/tags" Target="../tags/tag609.xml"/><Relationship Id="rId31" Type="http://schemas.openxmlformats.org/officeDocument/2006/relationships/tags" Target="../tags/tag630.xml"/><Relationship Id="rId44" Type="http://schemas.openxmlformats.org/officeDocument/2006/relationships/tags" Target="../tags/tag643.xml"/><Relationship Id="rId52" Type="http://schemas.openxmlformats.org/officeDocument/2006/relationships/tags" Target="../tags/tag651.xml"/><Relationship Id="rId60" Type="http://schemas.openxmlformats.org/officeDocument/2006/relationships/tags" Target="../tags/tag659.xml"/><Relationship Id="rId65" Type="http://schemas.openxmlformats.org/officeDocument/2006/relationships/tags" Target="../tags/tag664.xml"/><Relationship Id="rId73" Type="http://schemas.openxmlformats.org/officeDocument/2006/relationships/tags" Target="../tags/tag672.xml"/><Relationship Id="rId78" Type="http://schemas.openxmlformats.org/officeDocument/2006/relationships/image" Target="../media/image3.png"/><Relationship Id="rId4" Type="http://schemas.openxmlformats.org/officeDocument/2006/relationships/tags" Target="../tags/tag603.xml"/><Relationship Id="rId9" Type="http://schemas.openxmlformats.org/officeDocument/2006/relationships/tags" Target="../tags/tag608.xml"/><Relationship Id="rId13" Type="http://schemas.openxmlformats.org/officeDocument/2006/relationships/tags" Target="../tags/tag612.xml"/><Relationship Id="rId18" Type="http://schemas.openxmlformats.org/officeDocument/2006/relationships/tags" Target="../tags/tag617.xml"/><Relationship Id="rId39" Type="http://schemas.openxmlformats.org/officeDocument/2006/relationships/tags" Target="../tags/tag638.xml"/><Relationship Id="rId34" Type="http://schemas.openxmlformats.org/officeDocument/2006/relationships/tags" Target="../tags/tag633.xml"/><Relationship Id="rId50" Type="http://schemas.openxmlformats.org/officeDocument/2006/relationships/tags" Target="../tags/tag649.xml"/><Relationship Id="rId55" Type="http://schemas.openxmlformats.org/officeDocument/2006/relationships/tags" Target="../tags/tag654.xml"/><Relationship Id="rId76" Type="http://schemas.openxmlformats.org/officeDocument/2006/relationships/tags" Target="../tags/tag675.xml"/><Relationship Id="rId7" Type="http://schemas.openxmlformats.org/officeDocument/2006/relationships/tags" Target="../tags/tag606.xml"/><Relationship Id="rId71" Type="http://schemas.openxmlformats.org/officeDocument/2006/relationships/tags" Target="../tags/tag670.xml"/><Relationship Id="rId2" Type="http://schemas.openxmlformats.org/officeDocument/2006/relationships/tags" Target="../tags/tag601.xml"/><Relationship Id="rId29" Type="http://schemas.openxmlformats.org/officeDocument/2006/relationships/tags" Target="../tags/tag628.xml"/></Relationships>
</file>

<file path=ppt/slideLayouts/_rels/slideLayout21.xml.rels><?xml version="1.0" encoding="UTF-8" standalone="yes"?>
<Relationships xmlns="http://schemas.openxmlformats.org/package/2006/relationships"><Relationship Id="rId8" Type="http://schemas.openxmlformats.org/officeDocument/2006/relationships/tags" Target="../tags/tag683.xml"/><Relationship Id="rId3" Type="http://schemas.openxmlformats.org/officeDocument/2006/relationships/tags" Target="../tags/tag678.xml"/><Relationship Id="rId7" Type="http://schemas.openxmlformats.org/officeDocument/2006/relationships/tags" Target="../tags/tag682.xml"/><Relationship Id="rId2" Type="http://schemas.openxmlformats.org/officeDocument/2006/relationships/tags" Target="../tags/tag677.xml"/><Relationship Id="rId1" Type="http://schemas.openxmlformats.org/officeDocument/2006/relationships/tags" Target="../tags/tag676.xml"/><Relationship Id="rId6" Type="http://schemas.openxmlformats.org/officeDocument/2006/relationships/tags" Target="../tags/tag681.xml"/><Relationship Id="rId11" Type="http://schemas.openxmlformats.org/officeDocument/2006/relationships/image" Target="../media/image1.jpeg"/><Relationship Id="rId5" Type="http://schemas.openxmlformats.org/officeDocument/2006/relationships/tags" Target="../tags/tag680.xml"/><Relationship Id="rId10" Type="http://schemas.openxmlformats.org/officeDocument/2006/relationships/slideMaster" Target="../slideMasters/slideMaster2.xml"/><Relationship Id="rId4" Type="http://schemas.openxmlformats.org/officeDocument/2006/relationships/tags" Target="../tags/tag679.xml"/><Relationship Id="rId9" Type="http://schemas.openxmlformats.org/officeDocument/2006/relationships/tags" Target="../tags/tag684.xml"/></Relationships>
</file>

<file path=ppt/slideLayouts/_rels/slideLayout22.xml.rels><?xml version="1.0" encoding="UTF-8" standalone="yes"?>
<Relationships xmlns="http://schemas.openxmlformats.org/package/2006/relationships"><Relationship Id="rId26" Type="http://schemas.openxmlformats.org/officeDocument/2006/relationships/tags" Target="../tags/tag710.xml"/><Relationship Id="rId21" Type="http://schemas.openxmlformats.org/officeDocument/2006/relationships/tags" Target="../tags/tag705.xml"/><Relationship Id="rId42" Type="http://schemas.openxmlformats.org/officeDocument/2006/relationships/tags" Target="../tags/tag726.xml"/><Relationship Id="rId47" Type="http://schemas.openxmlformats.org/officeDocument/2006/relationships/tags" Target="../tags/tag731.xml"/><Relationship Id="rId63" Type="http://schemas.openxmlformats.org/officeDocument/2006/relationships/tags" Target="../tags/tag747.xml"/><Relationship Id="rId68" Type="http://schemas.openxmlformats.org/officeDocument/2006/relationships/tags" Target="../tags/tag752.xml"/><Relationship Id="rId16" Type="http://schemas.openxmlformats.org/officeDocument/2006/relationships/tags" Target="../tags/tag700.xml"/><Relationship Id="rId11" Type="http://schemas.openxmlformats.org/officeDocument/2006/relationships/tags" Target="../tags/tag695.xml"/><Relationship Id="rId24" Type="http://schemas.openxmlformats.org/officeDocument/2006/relationships/tags" Target="../tags/tag708.xml"/><Relationship Id="rId32" Type="http://schemas.openxmlformats.org/officeDocument/2006/relationships/tags" Target="../tags/tag716.xml"/><Relationship Id="rId37" Type="http://schemas.openxmlformats.org/officeDocument/2006/relationships/tags" Target="../tags/tag721.xml"/><Relationship Id="rId40" Type="http://schemas.openxmlformats.org/officeDocument/2006/relationships/tags" Target="../tags/tag724.xml"/><Relationship Id="rId45" Type="http://schemas.openxmlformats.org/officeDocument/2006/relationships/tags" Target="../tags/tag729.xml"/><Relationship Id="rId53" Type="http://schemas.openxmlformats.org/officeDocument/2006/relationships/tags" Target="../tags/tag737.xml"/><Relationship Id="rId58" Type="http://schemas.openxmlformats.org/officeDocument/2006/relationships/tags" Target="../tags/tag742.xml"/><Relationship Id="rId66" Type="http://schemas.openxmlformats.org/officeDocument/2006/relationships/tags" Target="../tags/tag750.xml"/><Relationship Id="rId74" Type="http://schemas.openxmlformats.org/officeDocument/2006/relationships/tags" Target="../tags/tag758.xml"/><Relationship Id="rId79" Type="http://schemas.openxmlformats.org/officeDocument/2006/relationships/image" Target="../media/image3.png"/><Relationship Id="rId5" Type="http://schemas.openxmlformats.org/officeDocument/2006/relationships/tags" Target="../tags/tag689.xml"/><Relationship Id="rId61" Type="http://schemas.openxmlformats.org/officeDocument/2006/relationships/tags" Target="../tags/tag745.xml"/><Relationship Id="rId19" Type="http://schemas.openxmlformats.org/officeDocument/2006/relationships/tags" Target="../tags/tag703.xml"/><Relationship Id="rId14" Type="http://schemas.openxmlformats.org/officeDocument/2006/relationships/tags" Target="../tags/tag698.xml"/><Relationship Id="rId22" Type="http://schemas.openxmlformats.org/officeDocument/2006/relationships/tags" Target="../tags/tag706.xml"/><Relationship Id="rId27" Type="http://schemas.openxmlformats.org/officeDocument/2006/relationships/tags" Target="../tags/tag711.xml"/><Relationship Id="rId30" Type="http://schemas.openxmlformats.org/officeDocument/2006/relationships/tags" Target="../tags/tag714.xml"/><Relationship Id="rId35" Type="http://schemas.openxmlformats.org/officeDocument/2006/relationships/tags" Target="../tags/tag719.xml"/><Relationship Id="rId43" Type="http://schemas.openxmlformats.org/officeDocument/2006/relationships/tags" Target="../tags/tag727.xml"/><Relationship Id="rId48" Type="http://schemas.openxmlformats.org/officeDocument/2006/relationships/tags" Target="../tags/tag732.xml"/><Relationship Id="rId56" Type="http://schemas.openxmlformats.org/officeDocument/2006/relationships/tags" Target="../tags/tag740.xml"/><Relationship Id="rId64" Type="http://schemas.openxmlformats.org/officeDocument/2006/relationships/tags" Target="../tags/tag748.xml"/><Relationship Id="rId69" Type="http://schemas.openxmlformats.org/officeDocument/2006/relationships/tags" Target="../tags/tag753.xml"/><Relationship Id="rId77" Type="http://schemas.openxmlformats.org/officeDocument/2006/relationships/tags" Target="../tags/tag761.xml"/><Relationship Id="rId8" Type="http://schemas.openxmlformats.org/officeDocument/2006/relationships/tags" Target="../tags/tag692.xml"/><Relationship Id="rId51" Type="http://schemas.openxmlformats.org/officeDocument/2006/relationships/tags" Target="../tags/tag735.xml"/><Relationship Id="rId72" Type="http://schemas.openxmlformats.org/officeDocument/2006/relationships/tags" Target="../tags/tag756.xml"/><Relationship Id="rId80" Type="http://schemas.openxmlformats.org/officeDocument/2006/relationships/image" Target="../media/image4.png"/><Relationship Id="rId3" Type="http://schemas.openxmlformats.org/officeDocument/2006/relationships/tags" Target="../tags/tag687.xml"/><Relationship Id="rId12" Type="http://schemas.openxmlformats.org/officeDocument/2006/relationships/tags" Target="../tags/tag696.xml"/><Relationship Id="rId17" Type="http://schemas.openxmlformats.org/officeDocument/2006/relationships/tags" Target="../tags/tag701.xml"/><Relationship Id="rId25" Type="http://schemas.openxmlformats.org/officeDocument/2006/relationships/tags" Target="../tags/tag709.xml"/><Relationship Id="rId33" Type="http://schemas.openxmlformats.org/officeDocument/2006/relationships/tags" Target="../tags/tag717.xml"/><Relationship Id="rId38" Type="http://schemas.openxmlformats.org/officeDocument/2006/relationships/tags" Target="../tags/tag722.xml"/><Relationship Id="rId46" Type="http://schemas.openxmlformats.org/officeDocument/2006/relationships/tags" Target="../tags/tag730.xml"/><Relationship Id="rId59" Type="http://schemas.openxmlformats.org/officeDocument/2006/relationships/tags" Target="../tags/tag743.xml"/><Relationship Id="rId67" Type="http://schemas.openxmlformats.org/officeDocument/2006/relationships/tags" Target="../tags/tag751.xml"/><Relationship Id="rId20" Type="http://schemas.openxmlformats.org/officeDocument/2006/relationships/tags" Target="../tags/tag704.xml"/><Relationship Id="rId41" Type="http://schemas.openxmlformats.org/officeDocument/2006/relationships/tags" Target="../tags/tag725.xml"/><Relationship Id="rId54" Type="http://schemas.openxmlformats.org/officeDocument/2006/relationships/tags" Target="../tags/tag738.xml"/><Relationship Id="rId62" Type="http://schemas.openxmlformats.org/officeDocument/2006/relationships/tags" Target="../tags/tag746.xml"/><Relationship Id="rId70" Type="http://schemas.openxmlformats.org/officeDocument/2006/relationships/tags" Target="../tags/tag754.xml"/><Relationship Id="rId75" Type="http://schemas.openxmlformats.org/officeDocument/2006/relationships/tags" Target="../tags/tag759.xml"/><Relationship Id="rId1" Type="http://schemas.openxmlformats.org/officeDocument/2006/relationships/tags" Target="../tags/tag685.xml"/><Relationship Id="rId6" Type="http://schemas.openxmlformats.org/officeDocument/2006/relationships/tags" Target="../tags/tag690.xml"/><Relationship Id="rId15" Type="http://schemas.openxmlformats.org/officeDocument/2006/relationships/tags" Target="../tags/tag699.xml"/><Relationship Id="rId23" Type="http://schemas.openxmlformats.org/officeDocument/2006/relationships/tags" Target="../tags/tag707.xml"/><Relationship Id="rId28" Type="http://schemas.openxmlformats.org/officeDocument/2006/relationships/tags" Target="../tags/tag712.xml"/><Relationship Id="rId36" Type="http://schemas.openxmlformats.org/officeDocument/2006/relationships/tags" Target="../tags/tag720.xml"/><Relationship Id="rId49" Type="http://schemas.openxmlformats.org/officeDocument/2006/relationships/tags" Target="../tags/tag733.xml"/><Relationship Id="rId57" Type="http://schemas.openxmlformats.org/officeDocument/2006/relationships/tags" Target="../tags/tag741.xml"/><Relationship Id="rId10" Type="http://schemas.openxmlformats.org/officeDocument/2006/relationships/tags" Target="../tags/tag694.xml"/><Relationship Id="rId31" Type="http://schemas.openxmlformats.org/officeDocument/2006/relationships/tags" Target="../tags/tag715.xml"/><Relationship Id="rId44" Type="http://schemas.openxmlformats.org/officeDocument/2006/relationships/tags" Target="../tags/tag728.xml"/><Relationship Id="rId52" Type="http://schemas.openxmlformats.org/officeDocument/2006/relationships/tags" Target="../tags/tag736.xml"/><Relationship Id="rId60" Type="http://schemas.openxmlformats.org/officeDocument/2006/relationships/tags" Target="../tags/tag744.xml"/><Relationship Id="rId65" Type="http://schemas.openxmlformats.org/officeDocument/2006/relationships/tags" Target="../tags/tag749.xml"/><Relationship Id="rId73" Type="http://schemas.openxmlformats.org/officeDocument/2006/relationships/tags" Target="../tags/tag757.xml"/><Relationship Id="rId78" Type="http://schemas.openxmlformats.org/officeDocument/2006/relationships/slideMaster" Target="../slideMasters/slideMaster2.xml"/><Relationship Id="rId4" Type="http://schemas.openxmlformats.org/officeDocument/2006/relationships/tags" Target="../tags/tag688.xml"/><Relationship Id="rId9" Type="http://schemas.openxmlformats.org/officeDocument/2006/relationships/tags" Target="../tags/tag693.xml"/><Relationship Id="rId13" Type="http://schemas.openxmlformats.org/officeDocument/2006/relationships/tags" Target="../tags/tag697.xml"/><Relationship Id="rId18" Type="http://schemas.openxmlformats.org/officeDocument/2006/relationships/tags" Target="../tags/tag702.xml"/><Relationship Id="rId39" Type="http://schemas.openxmlformats.org/officeDocument/2006/relationships/tags" Target="../tags/tag723.xml"/><Relationship Id="rId34" Type="http://schemas.openxmlformats.org/officeDocument/2006/relationships/tags" Target="../tags/tag718.xml"/><Relationship Id="rId50" Type="http://schemas.openxmlformats.org/officeDocument/2006/relationships/tags" Target="../tags/tag734.xml"/><Relationship Id="rId55" Type="http://schemas.openxmlformats.org/officeDocument/2006/relationships/tags" Target="../tags/tag739.xml"/><Relationship Id="rId76" Type="http://schemas.openxmlformats.org/officeDocument/2006/relationships/tags" Target="../tags/tag760.xml"/><Relationship Id="rId7" Type="http://schemas.openxmlformats.org/officeDocument/2006/relationships/tags" Target="../tags/tag691.xml"/><Relationship Id="rId71" Type="http://schemas.openxmlformats.org/officeDocument/2006/relationships/tags" Target="../tags/tag755.xml"/><Relationship Id="rId2" Type="http://schemas.openxmlformats.org/officeDocument/2006/relationships/tags" Target="../tags/tag686.xml"/><Relationship Id="rId29" Type="http://schemas.openxmlformats.org/officeDocument/2006/relationships/tags" Target="../tags/tag713.xml"/></Relationships>
</file>

<file path=ppt/slideLayouts/_rels/slideLayout23.xml.rels><?xml version="1.0" encoding="UTF-8" standalone="yes"?>
<Relationships xmlns="http://schemas.openxmlformats.org/package/2006/relationships"><Relationship Id="rId26" Type="http://schemas.openxmlformats.org/officeDocument/2006/relationships/tags" Target="../tags/tag787.xml"/><Relationship Id="rId21" Type="http://schemas.openxmlformats.org/officeDocument/2006/relationships/tags" Target="../tags/tag782.xml"/><Relationship Id="rId42" Type="http://schemas.openxmlformats.org/officeDocument/2006/relationships/tags" Target="../tags/tag803.xml"/><Relationship Id="rId47" Type="http://schemas.openxmlformats.org/officeDocument/2006/relationships/tags" Target="../tags/tag808.xml"/><Relationship Id="rId63" Type="http://schemas.openxmlformats.org/officeDocument/2006/relationships/tags" Target="../tags/tag824.xml"/><Relationship Id="rId68" Type="http://schemas.openxmlformats.org/officeDocument/2006/relationships/tags" Target="../tags/tag829.xml"/><Relationship Id="rId16" Type="http://schemas.openxmlformats.org/officeDocument/2006/relationships/tags" Target="../tags/tag777.xml"/><Relationship Id="rId11" Type="http://schemas.openxmlformats.org/officeDocument/2006/relationships/tags" Target="../tags/tag772.xml"/><Relationship Id="rId32" Type="http://schemas.openxmlformats.org/officeDocument/2006/relationships/tags" Target="../tags/tag793.xml"/><Relationship Id="rId37" Type="http://schemas.openxmlformats.org/officeDocument/2006/relationships/tags" Target="../tags/tag798.xml"/><Relationship Id="rId53" Type="http://schemas.openxmlformats.org/officeDocument/2006/relationships/tags" Target="../tags/tag814.xml"/><Relationship Id="rId58" Type="http://schemas.openxmlformats.org/officeDocument/2006/relationships/tags" Target="../tags/tag819.xml"/><Relationship Id="rId74" Type="http://schemas.openxmlformats.org/officeDocument/2006/relationships/tags" Target="../tags/tag835.xml"/><Relationship Id="rId79" Type="http://schemas.openxmlformats.org/officeDocument/2006/relationships/tags" Target="../tags/tag840.xml"/><Relationship Id="rId5" Type="http://schemas.openxmlformats.org/officeDocument/2006/relationships/tags" Target="../tags/tag766.xml"/><Relationship Id="rId61" Type="http://schemas.openxmlformats.org/officeDocument/2006/relationships/tags" Target="../tags/tag822.xml"/><Relationship Id="rId82" Type="http://schemas.openxmlformats.org/officeDocument/2006/relationships/image" Target="../media/image4.png"/><Relationship Id="rId19" Type="http://schemas.openxmlformats.org/officeDocument/2006/relationships/tags" Target="../tags/tag780.xml"/><Relationship Id="rId14" Type="http://schemas.openxmlformats.org/officeDocument/2006/relationships/tags" Target="../tags/tag775.xml"/><Relationship Id="rId22" Type="http://schemas.openxmlformats.org/officeDocument/2006/relationships/tags" Target="../tags/tag783.xml"/><Relationship Id="rId27" Type="http://schemas.openxmlformats.org/officeDocument/2006/relationships/tags" Target="../tags/tag788.xml"/><Relationship Id="rId30" Type="http://schemas.openxmlformats.org/officeDocument/2006/relationships/tags" Target="../tags/tag791.xml"/><Relationship Id="rId35" Type="http://schemas.openxmlformats.org/officeDocument/2006/relationships/tags" Target="../tags/tag796.xml"/><Relationship Id="rId43" Type="http://schemas.openxmlformats.org/officeDocument/2006/relationships/tags" Target="../tags/tag804.xml"/><Relationship Id="rId48" Type="http://schemas.openxmlformats.org/officeDocument/2006/relationships/tags" Target="../tags/tag809.xml"/><Relationship Id="rId56" Type="http://schemas.openxmlformats.org/officeDocument/2006/relationships/tags" Target="../tags/tag817.xml"/><Relationship Id="rId64" Type="http://schemas.openxmlformats.org/officeDocument/2006/relationships/tags" Target="../tags/tag825.xml"/><Relationship Id="rId69" Type="http://schemas.openxmlformats.org/officeDocument/2006/relationships/tags" Target="../tags/tag830.xml"/><Relationship Id="rId77" Type="http://schemas.openxmlformats.org/officeDocument/2006/relationships/tags" Target="../tags/tag838.xml"/><Relationship Id="rId8" Type="http://schemas.openxmlformats.org/officeDocument/2006/relationships/tags" Target="../tags/tag769.xml"/><Relationship Id="rId51" Type="http://schemas.openxmlformats.org/officeDocument/2006/relationships/tags" Target="../tags/tag812.xml"/><Relationship Id="rId72" Type="http://schemas.openxmlformats.org/officeDocument/2006/relationships/tags" Target="../tags/tag833.xml"/><Relationship Id="rId80" Type="http://schemas.openxmlformats.org/officeDocument/2006/relationships/slideMaster" Target="../slideMasters/slideMaster2.xml"/><Relationship Id="rId3" Type="http://schemas.openxmlformats.org/officeDocument/2006/relationships/tags" Target="../tags/tag764.xml"/><Relationship Id="rId12" Type="http://schemas.openxmlformats.org/officeDocument/2006/relationships/tags" Target="../tags/tag773.xml"/><Relationship Id="rId17" Type="http://schemas.openxmlformats.org/officeDocument/2006/relationships/tags" Target="../tags/tag778.xml"/><Relationship Id="rId25" Type="http://schemas.openxmlformats.org/officeDocument/2006/relationships/tags" Target="../tags/tag786.xml"/><Relationship Id="rId33" Type="http://schemas.openxmlformats.org/officeDocument/2006/relationships/tags" Target="../tags/tag794.xml"/><Relationship Id="rId38" Type="http://schemas.openxmlformats.org/officeDocument/2006/relationships/tags" Target="../tags/tag799.xml"/><Relationship Id="rId46" Type="http://schemas.openxmlformats.org/officeDocument/2006/relationships/tags" Target="../tags/tag807.xml"/><Relationship Id="rId59" Type="http://schemas.openxmlformats.org/officeDocument/2006/relationships/tags" Target="../tags/tag820.xml"/><Relationship Id="rId67" Type="http://schemas.openxmlformats.org/officeDocument/2006/relationships/tags" Target="../tags/tag828.xml"/><Relationship Id="rId20" Type="http://schemas.openxmlformats.org/officeDocument/2006/relationships/tags" Target="../tags/tag781.xml"/><Relationship Id="rId41" Type="http://schemas.openxmlformats.org/officeDocument/2006/relationships/tags" Target="../tags/tag802.xml"/><Relationship Id="rId54" Type="http://schemas.openxmlformats.org/officeDocument/2006/relationships/tags" Target="../tags/tag815.xml"/><Relationship Id="rId62" Type="http://schemas.openxmlformats.org/officeDocument/2006/relationships/tags" Target="../tags/tag823.xml"/><Relationship Id="rId70" Type="http://schemas.openxmlformats.org/officeDocument/2006/relationships/tags" Target="../tags/tag831.xml"/><Relationship Id="rId75" Type="http://schemas.openxmlformats.org/officeDocument/2006/relationships/tags" Target="../tags/tag836.xml"/><Relationship Id="rId1" Type="http://schemas.openxmlformats.org/officeDocument/2006/relationships/tags" Target="../tags/tag762.xml"/><Relationship Id="rId6" Type="http://schemas.openxmlformats.org/officeDocument/2006/relationships/tags" Target="../tags/tag767.xml"/><Relationship Id="rId15" Type="http://schemas.openxmlformats.org/officeDocument/2006/relationships/tags" Target="../tags/tag776.xml"/><Relationship Id="rId23" Type="http://schemas.openxmlformats.org/officeDocument/2006/relationships/tags" Target="../tags/tag784.xml"/><Relationship Id="rId28" Type="http://schemas.openxmlformats.org/officeDocument/2006/relationships/tags" Target="../tags/tag789.xml"/><Relationship Id="rId36" Type="http://schemas.openxmlformats.org/officeDocument/2006/relationships/tags" Target="../tags/tag797.xml"/><Relationship Id="rId49" Type="http://schemas.openxmlformats.org/officeDocument/2006/relationships/tags" Target="../tags/tag810.xml"/><Relationship Id="rId57" Type="http://schemas.openxmlformats.org/officeDocument/2006/relationships/tags" Target="../tags/tag818.xml"/><Relationship Id="rId10" Type="http://schemas.openxmlformats.org/officeDocument/2006/relationships/tags" Target="../tags/tag771.xml"/><Relationship Id="rId31" Type="http://schemas.openxmlformats.org/officeDocument/2006/relationships/tags" Target="../tags/tag792.xml"/><Relationship Id="rId44" Type="http://schemas.openxmlformats.org/officeDocument/2006/relationships/tags" Target="../tags/tag805.xml"/><Relationship Id="rId52" Type="http://schemas.openxmlformats.org/officeDocument/2006/relationships/tags" Target="../tags/tag813.xml"/><Relationship Id="rId60" Type="http://schemas.openxmlformats.org/officeDocument/2006/relationships/tags" Target="../tags/tag821.xml"/><Relationship Id="rId65" Type="http://schemas.openxmlformats.org/officeDocument/2006/relationships/tags" Target="../tags/tag826.xml"/><Relationship Id="rId73" Type="http://schemas.openxmlformats.org/officeDocument/2006/relationships/tags" Target="../tags/tag834.xml"/><Relationship Id="rId78" Type="http://schemas.openxmlformats.org/officeDocument/2006/relationships/tags" Target="../tags/tag839.xml"/><Relationship Id="rId81" Type="http://schemas.openxmlformats.org/officeDocument/2006/relationships/image" Target="../media/image3.png"/><Relationship Id="rId4" Type="http://schemas.openxmlformats.org/officeDocument/2006/relationships/tags" Target="../tags/tag765.xml"/><Relationship Id="rId9" Type="http://schemas.openxmlformats.org/officeDocument/2006/relationships/tags" Target="../tags/tag770.xml"/><Relationship Id="rId13" Type="http://schemas.openxmlformats.org/officeDocument/2006/relationships/tags" Target="../tags/tag774.xml"/><Relationship Id="rId18" Type="http://schemas.openxmlformats.org/officeDocument/2006/relationships/tags" Target="../tags/tag779.xml"/><Relationship Id="rId39" Type="http://schemas.openxmlformats.org/officeDocument/2006/relationships/tags" Target="../tags/tag800.xml"/><Relationship Id="rId34" Type="http://schemas.openxmlformats.org/officeDocument/2006/relationships/tags" Target="../tags/tag795.xml"/><Relationship Id="rId50" Type="http://schemas.openxmlformats.org/officeDocument/2006/relationships/tags" Target="../tags/tag811.xml"/><Relationship Id="rId55" Type="http://schemas.openxmlformats.org/officeDocument/2006/relationships/tags" Target="../tags/tag816.xml"/><Relationship Id="rId76" Type="http://schemas.openxmlformats.org/officeDocument/2006/relationships/tags" Target="../tags/tag837.xml"/><Relationship Id="rId7" Type="http://schemas.openxmlformats.org/officeDocument/2006/relationships/tags" Target="../tags/tag768.xml"/><Relationship Id="rId71" Type="http://schemas.openxmlformats.org/officeDocument/2006/relationships/tags" Target="../tags/tag832.xml"/><Relationship Id="rId2" Type="http://schemas.openxmlformats.org/officeDocument/2006/relationships/tags" Target="../tags/tag763.xml"/><Relationship Id="rId29" Type="http://schemas.openxmlformats.org/officeDocument/2006/relationships/tags" Target="../tags/tag790.xml"/><Relationship Id="rId24" Type="http://schemas.openxmlformats.org/officeDocument/2006/relationships/tags" Target="../tags/tag785.xml"/><Relationship Id="rId40" Type="http://schemas.openxmlformats.org/officeDocument/2006/relationships/tags" Target="../tags/tag801.xml"/><Relationship Id="rId45" Type="http://schemas.openxmlformats.org/officeDocument/2006/relationships/tags" Target="../tags/tag806.xml"/><Relationship Id="rId66" Type="http://schemas.openxmlformats.org/officeDocument/2006/relationships/tags" Target="../tags/tag827.xml"/></Relationships>
</file>

<file path=ppt/slideLayouts/_rels/slideLayout24.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843.xml"/><Relationship Id="rId7" Type="http://schemas.openxmlformats.org/officeDocument/2006/relationships/tags" Target="../tags/tag847.xml"/><Relationship Id="rId2" Type="http://schemas.openxmlformats.org/officeDocument/2006/relationships/tags" Target="../tags/tag842.xml"/><Relationship Id="rId1" Type="http://schemas.openxmlformats.org/officeDocument/2006/relationships/tags" Target="../tags/tag841.xml"/><Relationship Id="rId6" Type="http://schemas.openxmlformats.org/officeDocument/2006/relationships/tags" Target="../tags/tag846.xml"/><Relationship Id="rId5" Type="http://schemas.openxmlformats.org/officeDocument/2006/relationships/tags" Target="../tags/tag845.xml"/><Relationship Id="rId10" Type="http://schemas.openxmlformats.org/officeDocument/2006/relationships/image" Target="../media/image2.png"/><Relationship Id="rId4" Type="http://schemas.openxmlformats.org/officeDocument/2006/relationships/tags" Target="../tags/tag844.xml"/><Relationship Id="rId9" Type="http://schemas.openxmlformats.org/officeDocument/2006/relationships/image" Target="../media/image1.jpeg"/></Relationships>
</file>

<file path=ppt/slideLayouts/_rels/slideLayout25.xml.rels><?xml version="1.0" encoding="UTF-8" standalone="yes"?>
<Relationships xmlns="http://schemas.openxmlformats.org/package/2006/relationships"><Relationship Id="rId3" Type="http://schemas.openxmlformats.org/officeDocument/2006/relationships/tags" Target="../tags/tag850.xml"/><Relationship Id="rId2" Type="http://schemas.openxmlformats.org/officeDocument/2006/relationships/tags" Target="../tags/tag849.xml"/><Relationship Id="rId1" Type="http://schemas.openxmlformats.org/officeDocument/2006/relationships/tags" Target="../tags/tag848.xml"/><Relationship Id="rId4"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6" Type="http://schemas.openxmlformats.org/officeDocument/2006/relationships/tags" Target="../tags/tag876.xml"/><Relationship Id="rId21" Type="http://schemas.openxmlformats.org/officeDocument/2006/relationships/tags" Target="../tags/tag871.xml"/><Relationship Id="rId42" Type="http://schemas.openxmlformats.org/officeDocument/2006/relationships/tags" Target="../tags/tag892.xml"/><Relationship Id="rId47" Type="http://schemas.openxmlformats.org/officeDocument/2006/relationships/tags" Target="../tags/tag897.xml"/><Relationship Id="rId63" Type="http://schemas.openxmlformats.org/officeDocument/2006/relationships/tags" Target="../tags/tag913.xml"/><Relationship Id="rId68" Type="http://schemas.openxmlformats.org/officeDocument/2006/relationships/tags" Target="../tags/tag918.xml"/><Relationship Id="rId16" Type="http://schemas.openxmlformats.org/officeDocument/2006/relationships/tags" Target="../tags/tag866.xml"/><Relationship Id="rId11" Type="http://schemas.openxmlformats.org/officeDocument/2006/relationships/tags" Target="../tags/tag861.xml"/><Relationship Id="rId24" Type="http://schemas.openxmlformats.org/officeDocument/2006/relationships/tags" Target="../tags/tag874.xml"/><Relationship Id="rId32" Type="http://schemas.openxmlformats.org/officeDocument/2006/relationships/tags" Target="../tags/tag882.xml"/><Relationship Id="rId37" Type="http://schemas.openxmlformats.org/officeDocument/2006/relationships/tags" Target="../tags/tag887.xml"/><Relationship Id="rId40" Type="http://schemas.openxmlformats.org/officeDocument/2006/relationships/tags" Target="../tags/tag890.xml"/><Relationship Id="rId45" Type="http://schemas.openxmlformats.org/officeDocument/2006/relationships/tags" Target="../tags/tag895.xml"/><Relationship Id="rId53" Type="http://schemas.openxmlformats.org/officeDocument/2006/relationships/tags" Target="../tags/tag903.xml"/><Relationship Id="rId58" Type="http://schemas.openxmlformats.org/officeDocument/2006/relationships/tags" Target="../tags/tag908.xml"/><Relationship Id="rId66" Type="http://schemas.openxmlformats.org/officeDocument/2006/relationships/tags" Target="../tags/tag916.xml"/><Relationship Id="rId74" Type="http://schemas.openxmlformats.org/officeDocument/2006/relationships/tags" Target="../tags/tag924.xml"/><Relationship Id="rId79" Type="http://schemas.openxmlformats.org/officeDocument/2006/relationships/image" Target="../media/image3.png"/><Relationship Id="rId5" Type="http://schemas.openxmlformats.org/officeDocument/2006/relationships/tags" Target="../tags/tag855.xml"/><Relationship Id="rId61" Type="http://schemas.openxmlformats.org/officeDocument/2006/relationships/tags" Target="../tags/tag911.xml"/><Relationship Id="rId19" Type="http://schemas.openxmlformats.org/officeDocument/2006/relationships/tags" Target="../tags/tag869.xml"/><Relationship Id="rId14" Type="http://schemas.openxmlformats.org/officeDocument/2006/relationships/tags" Target="../tags/tag864.xml"/><Relationship Id="rId22" Type="http://schemas.openxmlformats.org/officeDocument/2006/relationships/tags" Target="../tags/tag872.xml"/><Relationship Id="rId27" Type="http://schemas.openxmlformats.org/officeDocument/2006/relationships/tags" Target="../tags/tag877.xml"/><Relationship Id="rId30" Type="http://schemas.openxmlformats.org/officeDocument/2006/relationships/tags" Target="../tags/tag880.xml"/><Relationship Id="rId35" Type="http://schemas.openxmlformats.org/officeDocument/2006/relationships/tags" Target="../tags/tag885.xml"/><Relationship Id="rId43" Type="http://schemas.openxmlformats.org/officeDocument/2006/relationships/tags" Target="../tags/tag893.xml"/><Relationship Id="rId48" Type="http://schemas.openxmlformats.org/officeDocument/2006/relationships/tags" Target="../tags/tag898.xml"/><Relationship Id="rId56" Type="http://schemas.openxmlformats.org/officeDocument/2006/relationships/tags" Target="../tags/tag906.xml"/><Relationship Id="rId64" Type="http://schemas.openxmlformats.org/officeDocument/2006/relationships/tags" Target="../tags/tag914.xml"/><Relationship Id="rId69" Type="http://schemas.openxmlformats.org/officeDocument/2006/relationships/tags" Target="../tags/tag919.xml"/><Relationship Id="rId77" Type="http://schemas.openxmlformats.org/officeDocument/2006/relationships/tags" Target="../tags/tag927.xml"/><Relationship Id="rId8" Type="http://schemas.openxmlformats.org/officeDocument/2006/relationships/tags" Target="../tags/tag858.xml"/><Relationship Id="rId51" Type="http://schemas.openxmlformats.org/officeDocument/2006/relationships/tags" Target="../tags/tag901.xml"/><Relationship Id="rId72" Type="http://schemas.openxmlformats.org/officeDocument/2006/relationships/tags" Target="../tags/tag922.xml"/><Relationship Id="rId80" Type="http://schemas.openxmlformats.org/officeDocument/2006/relationships/image" Target="../media/image4.png"/><Relationship Id="rId3" Type="http://schemas.openxmlformats.org/officeDocument/2006/relationships/tags" Target="../tags/tag853.xml"/><Relationship Id="rId12" Type="http://schemas.openxmlformats.org/officeDocument/2006/relationships/tags" Target="../tags/tag862.xml"/><Relationship Id="rId17" Type="http://schemas.openxmlformats.org/officeDocument/2006/relationships/tags" Target="../tags/tag867.xml"/><Relationship Id="rId25" Type="http://schemas.openxmlformats.org/officeDocument/2006/relationships/tags" Target="../tags/tag875.xml"/><Relationship Id="rId33" Type="http://schemas.openxmlformats.org/officeDocument/2006/relationships/tags" Target="../tags/tag883.xml"/><Relationship Id="rId38" Type="http://schemas.openxmlformats.org/officeDocument/2006/relationships/tags" Target="../tags/tag888.xml"/><Relationship Id="rId46" Type="http://schemas.openxmlformats.org/officeDocument/2006/relationships/tags" Target="../tags/tag896.xml"/><Relationship Id="rId59" Type="http://schemas.openxmlformats.org/officeDocument/2006/relationships/tags" Target="../tags/tag909.xml"/><Relationship Id="rId67" Type="http://schemas.openxmlformats.org/officeDocument/2006/relationships/tags" Target="../tags/tag917.xml"/><Relationship Id="rId20" Type="http://schemas.openxmlformats.org/officeDocument/2006/relationships/tags" Target="../tags/tag870.xml"/><Relationship Id="rId41" Type="http://schemas.openxmlformats.org/officeDocument/2006/relationships/tags" Target="../tags/tag891.xml"/><Relationship Id="rId54" Type="http://schemas.openxmlformats.org/officeDocument/2006/relationships/tags" Target="../tags/tag904.xml"/><Relationship Id="rId62" Type="http://schemas.openxmlformats.org/officeDocument/2006/relationships/tags" Target="../tags/tag912.xml"/><Relationship Id="rId70" Type="http://schemas.openxmlformats.org/officeDocument/2006/relationships/tags" Target="../tags/tag920.xml"/><Relationship Id="rId75" Type="http://schemas.openxmlformats.org/officeDocument/2006/relationships/tags" Target="../tags/tag925.xml"/><Relationship Id="rId1" Type="http://schemas.openxmlformats.org/officeDocument/2006/relationships/tags" Target="../tags/tag851.xml"/><Relationship Id="rId6" Type="http://schemas.openxmlformats.org/officeDocument/2006/relationships/tags" Target="../tags/tag856.xml"/><Relationship Id="rId15" Type="http://schemas.openxmlformats.org/officeDocument/2006/relationships/tags" Target="../tags/tag865.xml"/><Relationship Id="rId23" Type="http://schemas.openxmlformats.org/officeDocument/2006/relationships/tags" Target="../tags/tag873.xml"/><Relationship Id="rId28" Type="http://schemas.openxmlformats.org/officeDocument/2006/relationships/tags" Target="../tags/tag878.xml"/><Relationship Id="rId36" Type="http://schemas.openxmlformats.org/officeDocument/2006/relationships/tags" Target="../tags/tag886.xml"/><Relationship Id="rId49" Type="http://schemas.openxmlformats.org/officeDocument/2006/relationships/tags" Target="../tags/tag899.xml"/><Relationship Id="rId57" Type="http://schemas.openxmlformats.org/officeDocument/2006/relationships/tags" Target="../tags/tag907.xml"/><Relationship Id="rId10" Type="http://schemas.openxmlformats.org/officeDocument/2006/relationships/tags" Target="../tags/tag860.xml"/><Relationship Id="rId31" Type="http://schemas.openxmlformats.org/officeDocument/2006/relationships/tags" Target="../tags/tag881.xml"/><Relationship Id="rId44" Type="http://schemas.openxmlformats.org/officeDocument/2006/relationships/tags" Target="../tags/tag894.xml"/><Relationship Id="rId52" Type="http://schemas.openxmlformats.org/officeDocument/2006/relationships/tags" Target="../tags/tag902.xml"/><Relationship Id="rId60" Type="http://schemas.openxmlformats.org/officeDocument/2006/relationships/tags" Target="../tags/tag910.xml"/><Relationship Id="rId65" Type="http://schemas.openxmlformats.org/officeDocument/2006/relationships/tags" Target="../tags/tag915.xml"/><Relationship Id="rId73" Type="http://schemas.openxmlformats.org/officeDocument/2006/relationships/tags" Target="../tags/tag923.xml"/><Relationship Id="rId78" Type="http://schemas.openxmlformats.org/officeDocument/2006/relationships/slideMaster" Target="../slideMasters/slideMaster2.xml"/><Relationship Id="rId4" Type="http://schemas.openxmlformats.org/officeDocument/2006/relationships/tags" Target="../tags/tag854.xml"/><Relationship Id="rId9" Type="http://schemas.openxmlformats.org/officeDocument/2006/relationships/tags" Target="../tags/tag859.xml"/><Relationship Id="rId13" Type="http://schemas.openxmlformats.org/officeDocument/2006/relationships/tags" Target="../tags/tag863.xml"/><Relationship Id="rId18" Type="http://schemas.openxmlformats.org/officeDocument/2006/relationships/tags" Target="../tags/tag868.xml"/><Relationship Id="rId39" Type="http://schemas.openxmlformats.org/officeDocument/2006/relationships/tags" Target="../tags/tag889.xml"/><Relationship Id="rId34" Type="http://schemas.openxmlformats.org/officeDocument/2006/relationships/tags" Target="../tags/tag884.xml"/><Relationship Id="rId50" Type="http://schemas.openxmlformats.org/officeDocument/2006/relationships/tags" Target="../tags/tag900.xml"/><Relationship Id="rId55" Type="http://schemas.openxmlformats.org/officeDocument/2006/relationships/tags" Target="../tags/tag905.xml"/><Relationship Id="rId76" Type="http://schemas.openxmlformats.org/officeDocument/2006/relationships/tags" Target="../tags/tag926.xml"/><Relationship Id="rId7" Type="http://schemas.openxmlformats.org/officeDocument/2006/relationships/tags" Target="../tags/tag857.xml"/><Relationship Id="rId71" Type="http://schemas.openxmlformats.org/officeDocument/2006/relationships/tags" Target="../tags/tag921.xml"/><Relationship Id="rId2" Type="http://schemas.openxmlformats.org/officeDocument/2006/relationships/tags" Target="../tags/tag852.xml"/><Relationship Id="rId29" Type="http://schemas.openxmlformats.org/officeDocument/2006/relationships/tags" Target="../tags/tag879.xml"/></Relationships>
</file>

<file path=ppt/slideLayouts/_rels/slideLayout27.xml.rels><?xml version="1.0" encoding="UTF-8" standalone="yes"?>
<Relationships xmlns="http://schemas.openxmlformats.org/package/2006/relationships"><Relationship Id="rId26" Type="http://schemas.openxmlformats.org/officeDocument/2006/relationships/tags" Target="../tags/tag953.xml"/><Relationship Id="rId21" Type="http://schemas.openxmlformats.org/officeDocument/2006/relationships/tags" Target="../tags/tag948.xml"/><Relationship Id="rId42" Type="http://schemas.openxmlformats.org/officeDocument/2006/relationships/tags" Target="../tags/tag969.xml"/><Relationship Id="rId47" Type="http://schemas.openxmlformats.org/officeDocument/2006/relationships/tags" Target="../tags/tag974.xml"/><Relationship Id="rId63" Type="http://schemas.openxmlformats.org/officeDocument/2006/relationships/tags" Target="../tags/tag990.xml"/><Relationship Id="rId68" Type="http://schemas.openxmlformats.org/officeDocument/2006/relationships/tags" Target="../tags/tag995.xml"/><Relationship Id="rId16" Type="http://schemas.openxmlformats.org/officeDocument/2006/relationships/tags" Target="../tags/tag943.xml"/><Relationship Id="rId11" Type="http://schemas.openxmlformats.org/officeDocument/2006/relationships/tags" Target="../tags/tag938.xml"/><Relationship Id="rId24" Type="http://schemas.openxmlformats.org/officeDocument/2006/relationships/tags" Target="../tags/tag951.xml"/><Relationship Id="rId32" Type="http://schemas.openxmlformats.org/officeDocument/2006/relationships/tags" Target="../tags/tag959.xml"/><Relationship Id="rId37" Type="http://schemas.openxmlformats.org/officeDocument/2006/relationships/tags" Target="../tags/tag964.xml"/><Relationship Id="rId40" Type="http://schemas.openxmlformats.org/officeDocument/2006/relationships/tags" Target="../tags/tag967.xml"/><Relationship Id="rId45" Type="http://schemas.openxmlformats.org/officeDocument/2006/relationships/tags" Target="../tags/tag972.xml"/><Relationship Id="rId53" Type="http://schemas.openxmlformats.org/officeDocument/2006/relationships/tags" Target="../tags/tag980.xml"/><Relationship Id="rId58" Type="http://schemas.openxmlformats.org/officeDocument/2006/relationships/tags" Target="../tags/tag985.xml"/><Relationship Id="rId66" Type="http://schemas.openxmlformats.org/officeDocument/2006/relationships/tags" Target="../tags/tag993.xml"/><Relationship Id="rId74" Type="http://schemas.openxmlformats.org/officeDocument/2006/relationships/tags" Target="../tags/tag1001.xml"/><Relationship Id="rId79" Type="http://schemas.openxmlformats.org/officeDocument/2006/relationships/image" Target="../media/image4.png"/><Relationship Id="rId5" Type="http://schemas.openxmlformats.org/officeDocument/2006/relationships/tags" Target="../tags/tag932.xml"/><Relationship Id="rId61" Type="http://schemas.openxmlformats.org/officeDocument/2006/relationships/tags" Target="../tags/tag988.xml"/><Relationship Id="rId19" Type="http://schemas.openxmlformats.org/officeDocument/2006/relationships/tags" Target="../tags/tag946.xml"/><Relationship Id="rId14" Type="http://schemas.openxmlformats.org/officeDocument/2006/relationships/tags" Target="../tags/tag941.xml"/><Relationship Id="rId22" Type="http://schemas.openxmlformats.org/officeDocument/2006/relationships/tags" Target="../tags/tag949.xml"/><Relationship Id="rId27" Type="http://schemas.openxmlformats.org/officeDocument/2006/relationships/tags" Target="../tags/tag954.xml"/><Relationship Id="rId30" Type="http://schemas.openxmlformats.org/officeDocument/2006/relationships/tags" Target="../tags/tag957.xml"/><Relationship Id="rId35" Type="http://schemas.openxmlformats.org/officeDocument/2006/relationships/tags" Target="../tags/tag962.xml"/><Relationship Id="rId43" Type="http://schemas.openxmlformats.org/officeDocument/2006/relationships/tags" Target="../tags/tag970.xml"/><Relationship Id="rId48" Type="http://schemas.openxmlformats.org/officeDocument/2006/relationships/tags" Target="../tags/tag975.xml"/><Relationship Id="rId56" Type="http://schemas.openxmlformats.org/officeDocument/2006/relationships/tags" Target="../tags/tag983.xml"/><Relationship Id="rId64" Type="http://schemas.openxmlformats.org/officeDocument/2006/relationships/tags" Target="../tags/tag991.xml"/><Relationship Id="rId69" Type="http://schemas.openxmlformats.org/officeDocument/2006/relationships/tags" Target="../tags/tag996.xml"/><Relationship Id="rId77" Type="http://schemas.openxmlformats.org/officeDocument/2006/relationships/slideMaster" Target="../slideMasters/slideMaster2.xml"/><Relationship Id="rId8" Type="http://schemas.openxmlformats.org/officeDocument/2006/relationships/tags" Target="../tags/tag935.xml"/><Relationship Id="rId51" Type="http://schemas.openxmlformats.org/officeDocument/2006/relationships/tags" Target="../tags/tag978.xml"/><Relationship Id="rId72" Type="http://schemas.openxmlformats.org/officeDocument/2006/relationships/tags" Target="../tags/tag999.xml"/><Relationship Id="rId3" Type="http://schemas.openxmlformats.org/officeDocument/2006/relationships/tags" Target="../tags/tag930.xml"/><Relationship Id="rId12" Type="http://schemas.openxmlformats.org/officeDocument/2006/relationships/tags" Target="../tags/tag939.xml"/><Relationship Id="rId17" Type="http://schemas.openxmlformats.org/officeDocument/2006/relationships/tags" Target="../tags/tag944.xml"/><Relationship Id="rId25" Type="http://schemas.openxmlformats.org/officeDocument/2006/relationships/tags" Target="../tags/tag952.xml"/><Relationship Id="rId33" Type="http://schemas.openxmlformats.org/officeDocument/2006/relationships/tags" Target="../tags/tag960.xml"/><Relationship Id="rId38" Type="http://schemas.openxmlformats.org/officeDocument/2006/relationships/tags" Target="../tags/tag965.xml"/><Relationship Id="rId46" Type="http://schemas.openxmlformats.org/officeDocument/2006/relationships/tags" Target="../tags/tag973.xml"/><Relationship Id="rId59" Type="http://schemas.openxmlformats.org/officeDocument/2006/relationships/tags" Target="../tags/tag986.xml"/><Relationship Id="rId67" Type="http://schemas.openxmlformats.org/officeDocument/2006/relationships/tags" Target="../tags/tag994.xml"/><Relationship Id="rId20" Type="http://schemas.openxmlformats.org/officeDocument/2006/relationships/tags" Target="../tags/tag947.xml"/><Relationship Id="rId41" Type="http://schemas.openxmlformats.org/officeDocument/2006/relationships/tags" Target="../tags/tag968.xml"/><Relationship Id="rId54" Type="http://schemas.openxmlformats.org/officeDocument/2006/relationships/tags" Target="../tags/tag981.xml"/><Relationship Id="rId62" Type="http://schemas.openxmlformats.org/officeDocument/2006/relationships/tags" Target="../tags/tag989.xml"/><Relationship Id="rId70" Type="http://schemas.openxmlformats.org/officeDocument/2006/relationships/tags" Target="../tags/tag997.xml"/><Relationship Id="rId75" Type="http://schemas.openxmlformats.org/officeDocument/2006/relationships/tags" Target="../tags/tag1002.xml"/><Relationship Id="rId1" Type="http://schemas.openxmlformats.org/officeDocument/2006/relationships/tags" Target="../tags/tag928.xml"/><Relationship Id="rId6" Type="http://schemas.openxmlformats.org/officeDocument/2006/relationships/tags" Target="../tags/tag933.xml"/><Relationship Id="rId15" Type="http://schemas.openxmlformats.org/officeDocument/2006/relationships/tags" Target="../tags/tag942.xml"/><Relationship Id="rId23" Type="http://schemas.openxmlformats.org/officeDocument/2006/relationships/tags" Target="../tags/tag950.xml"/><Relationship Id="rId28" Type="http://schemas.openxmlformats.org/officeDocument/2006/relationships/tags" Target="../tags/tag955.xml"/><Relationship Id="rId36" Type="http://schemas.openxmlformats.org/officeDocument/2006/relationships/tags" Target="../tags/tag963.xml"/><Relationship Id="rId49" Type="http://schemas.openxmlformats.org/officeDocument/2006/relationships/tags" Target="../tags/tag976.xml"/><Relationship Id="rId57" Type="http://schemas.openxmlformats.org/officeDocument/2006/relationships/tags" Target="../tags/tag984.xml"/><Relationship Id="rId10" Type="http://schemas.openxmlformats.org/officeDocument/2006/relationships/tags" Target="../tags/tag937.xml"/><Relationship Id="rId31" Type="http://schemas.openxmlformats.org/officeDocument/2006/relationships/tags" Target="../tags/tag958.xml"/><Relationship Id="rId44" Type="http://schemas.openxmlformats.org/officeDocument/2006/relationships/tags" Target="../tags/tag971.xml"/><Relationship Id="rId52" Type="http://schemas.openxmlformats.org/officeDocument/2006/relationships/tags" Target="../tags/tag979.xml"/><Relationship Id="rId60" Type="http://schemas.openxmlformats.org/officeDocument/2006/relationships/tags" Target="../tags/tag987.xml"/><Relationship Id="rId65" Type="http://schemas.openxmlformats.org/officeDocument/2006/relationships/tags" Target="../tags/tag992.xml"/><Relationship Id="rId73" Type="http://schemas.openxmlformats.org/officeDocument/2006/relationships/tags" Target="../tags/tag1000.xml"/><Relationship Id="rId78" Type="http://schemas.openxmlformats.org/officeDocument/2006/relationships/image" Target="../media/image3.png"/><Relationship Id="rId4" Type="http://schemas.openxmlformats.org/officeDocument/2006/relationships/tags" Target="../tags/tag931.xml"/><Relationship Id="rId9" Type="http://schemas.openxmlformats.org/officeDocument/2006/relationships/tags" Target="../tags/tag936.xml"/><Relationship Id="rId13" Type="http://schemas.openxmlformats.org/officeDocument/2006/relationships/tags" Target="../tags/tag940.xml"/><Relationship Id="rId18" Type="http://schemas.openxmlformats.org/officeDocument/2006/relationships/tags" Target="../tags/tag945.xml"/><Relationship Id="rId39" Type="http://schemas.openxmlformats.org/officeDocument/2006/relationships/tags" Target="../tags/tag966.xml"/><Relationship Id="rId34" Type="http://schemas.openxmlformats.org/officeDocument/2006/relationships/tags" Target="../tags/tag961.xml"/><Relationship Id="rId50" Type="http://schemas.openxmlformats.org/officeDocument/2006/relationships/tags" Target="../tags/tag977.xml"/><Relationship Id="rId55" Type="http://schemas.openxmlformats.org/officeDocument/2006/relationships/tags" Target="../tags/tag982.xml"/><Relationship Id="rId76" Type="http://schemas.openxmlformats.org/officeDocument/2006/relationships/tags" Target="../tags/tag1003.xml"/><Relationship Id="rId7" Type="http://schemas.openxmlformats.org/officeDocument/2006/relationships/tags" Target="../tags/tag934.xml"/><Relationship Id="rId71" Type="http://schemas.openxmlformats.org/officeDocument/2006/relationships/tags" Target="../tags/tag998.xml"/><Relationship Id="rId2" Type="http://schemas.openxmlformats.org/officeDocument/2006/relationships/tags" Target="../tags/tag929.xml"/><Relationship Id="rId29" Type="http://schemas.openxmlformats.org/officeDocument/2006/relationships/tags" Target="../tags/tag956.xml"/></Relationships>
</file>

<file path=ppt/slideLayouts/_rels/slideLayout28.xml.rels><?xml version="1.0" encoding="UTF-8" standalone="yes"?>
<Relationships xmlns="http://schemas.openxmlformats.org/package/2006/relationships"><Relationship Id="rId26" Type="http://schemas.openxmlformats.org/officeDocument/2006/relationships/tags" Target="../tags/tag1029.xml"/><Relationship Id="rId21" Type="http://schemas.openxmlformats.org/officeDocument/2006/relationships/tags" Target="../tags/tag1024.xml"/><Relationship Id="rId42" Type="http://schemas.openxmlformats.org/officeDocument/2006/relationships/tags" Target="../tags/tag1045.xml"/><Relationship Id="rId47" Type="http://schemas.openxmlformats.org/officeDocument/2006/relationships/tags" Target="../tags/tag1050.xml"/><Relationship Id="rId63" Type="http://schemas.openxmlformats.org/officeDocument/2006/relationships/tags" Target="../tags/tag1066.xml"/><Relationship Id="rId68" Type="http://schemas.openxmlformats.org/officeDocument/2006/relationships/tags" Target="../tags/tag1071.xml"/><Relationship Id="rId16" Type="http://schemas.openxmlformats.org/officeDocument/2006/relationships/tags" Target="../tags/tag1019.xml"/><Relationship Id="rId11" Type="http://schemas.openxmlformats.org/officeDocument/2006/relationships/tags" Target="../tags/tag1014.xml"/><Relationship Id="rId24" Type="http://schemas.openxmlformats.org/officeDocument/2006/relationships/tags" Target="../tags/tag1027.xml"/><Relationship Id="rId32" Type="http://schemas.openxmlformats.org/officeDocument/2006/relationships/tags" Target="../tags/tag1035.xml"/><Relationship Id="rId37" Type="http://schemas.openxmlformats.org/officeDocument/2006/relationships/tags" Target="../tags/tag1040.xml"/><Relationship Id="rId40" Type="http://schemas.openxmlformats.org/officeDocument/2006/relationships/tags" Target="../tags/tag1043.xml"/><Relationship Id="rId45" Type="http://schemas.openxmlformats.org/officeDocument/2006/relationships/tags" Target="../tags/tag1048.xml"/><Relationship Id="rId53" Type="http://schemas.openxmlformats.org/officeDocument/2006/relationships/tags" Target="../tags/tag1056.xml"/><Relationship Id="rId58" Type="http://schemas.openxmlformats.org/officeDocument/2006/relationships/tags" Target="../tags/tag1061.xml"/><Relationship Id="rId66" Type="http://schemas.openxmlformats.org/officeDocument/2006/relationships/tags" Target="../tags/tag1069.xml"/><Relationship Id="rId74" Type="http://schemas.openxmlformats.org/officeDocument/2006/relationships/tags" Target="../tags/tag1077.xml"/><Relationship Id="rId5" Type="http://schemas.openxmlformats.org/officeDocument/2006/relationships/tags" Target="../tags/tag1008.xml"/><Relationship Id="rId61" Type="http://schemas.openxmlformats.org/officeDocument/2006/relationships/tags" Target="../tags/tag1064.xml"/><Relationship Id="rId19" Type="http://schemas.openxmlformats.org/officeDocument/2006/relationships/tags" Target="../tags/tag1022.xml"/><Relationship Id="rId14" Type="http://schemas.openxmlformats.org/officeDocument/2006/relationships/tags" Target="../tags/tag1017.xml"/><Relationship Id="rId22" Type="http://schemas.openxmlformats.org/officeDocument/2006/relationships/tags" Target="../tags/tag1025.xml"/><Relationship Id="rId27" Type="http://schemas.openxmlformats.org/officeDocument/2006/relationships/tags" Target="../tags/tag1030.xml"/><Relationship Id="rId30" Type="http://schemas.openxmlformats.org/officeDocument/2006/relationships/tags" Target="../tags/tag1033.xml"/><Relationship Id="rId35" Type="http://schemas.openxmlformats.org/officeDocument/2006/relationships/tags" Target="../tags/tag1038.xml"/><Relationship Id="rId43" Type="http://schemas.openxmlformats.org/officeDocument/2006/relationships/tags" Target="../tags/tag1046.xml"/><Relationship Id="rId48" Type="http://schemas.openxmlformats.org/officeDocument/2006/relationships/tags" Target="../tags/tag1051.xml"/><Relationship Id="rId56" Type="http://schemas.openxmlformats.org/officeDocument/2006/relationships/tags" Target="../tags/tag1059.xml"/><Relationship Id="rId64" Type="http://schemas.openxmlformats.org/officeDocument/2006/relationships/tags" Target="../tags/tag1067.xml"/><Relationship Id="rId69" Type="http://schemas.openxmlformats.org/officeDocument/2006/relationships/tags" Target="../tags/tag1072.xml"/><Relationship Id="rId77" Type="http://schemas.openxmlformats.org/officeDocument/2006/relationships/image" Target="../media/image3.png"/><Relationship Id="rId8" Type="http://schemas.openxmlformats.org/officeDocument/2006/relationships/tags" Target="../tags/tag1011.xml"/><Relationship Id="rId51" Type="http://schemas.openxmlformats.org/officeDocument/2006/relationships/tags" Target="../tags/tag1054.xml"/><Relationship Id="rId72" Type="http://schemas.openxmlformats.org/officeDocument/2006/relationships/tags" Target="../tags/tag1075.xml"/><Relationship Id="rId3" Type="http://schemas.openxmlformats.org/officeDocument/2006/relationships/tags" Target="../tags/tag1006.xml"/><Relationship Id="rId12" Type="http://schemas.openxmlformats.org/officeDocument/2006/relationships/tags" Target="../tags/tag1015.xml"/><Relationship Id="rId17" Type="http://schemas.openxmlformats.org/officeDocument/2006/relationships/tags" Target="../tags/tag1020.xml"/><Relationship Id="rId25" Type="http://schemas.openxmlformats.org/officeDocument/2006/relationships/tags" Target="../tags/tag1028.xml"/><Relationship Id="rId33" Type="http://schemas.openxmlformats.org/officeDocument/2006/relationships/tags" Target="../tags/tag1036.xml"/><Relationship Id="rId38" Type="http://schemas.openxmlformats.org/officeDocument/2006/relationships/tags" Target="../tags/tag1041.xml"/><Relationship Id="rId46" Type="http://schemas.openxmlformats.org/officeDocument/2006/relationships/tags" Target="../tags/tag1049.xml"/><Relationship Id="rId59" Type="http://schemas.openxmlformats.org/officeDocument/2006/relationships/tags" Target="../tags/tag1062.xml"/><Relationship Id="rId67" Type="http://schemas.openxmlformats.org/officeDocument/2006/relationships/tags" Target="../tags/tag1070.xml"/><Relationship Id="rId20" Type="http://schemas.openxmlformats.org/officeDocument/2006/relationships/tags" Target="../tags/tag1023.xml"/><Relationship Id="rId41" Type="http://schemas.openxmlformats.org/officeDocument/2006/relationships/tags" Target="../tags/tag1044.xml"/><Relationship Id="rId54" Type="http://schemas.openxmlformats.org/officeDocument/2006/relationships/tags" Target="../tags/tag1057.xml"/><Relationship Id="rId62" Type="http://schemas.openxmlformats.org/officeDocument/2006/relationships/tags" Target="../tags/tag1065.xml"/><Relationship Id="rId70" Type="http://schemas.openxmlformats.org/officeDocument/2006/relationships/tags" Target="../tags/tag1073.xml"/><Relationship Id="rId75" Type="http://schemas.openxmlformats.org/officeDocument/2006/relationships/tags" Target="../tags/tag1078.xml"/><Relationship Id="rId1" Type="http://schemas.openxmlformats.org/officeDocument/2006/relationships/tags" Target="../tags/tag1004.xml"/><Relationship Id="rId6" Type="http://schemas.openxmlformats.org/officeDocument/2006/relationships/tags" Target="../tags/tag1009.xml"/><Relationship Id="rId15" Type="http://schemas.openxmlformats.org/officeDocument/2006/relationships/tags" Target="../tags/tag1018.xml"/><Relationship Id="rId23" Type="http://schemas.openxmlformats.org/officeDocument/2006/relationships/tags" Target="../tags/tag1026.xml"/><Relationship Id="rId28" Type="http://schemas.openxmlformats.org/officeDocument/2006/relationships/tags" Target="../tags/tag1031.xml"/><Relationship Id="rId36" Type="http://schemas.openxmlformats.org/officeDocument/2006/relationships/tags" Target="../tags/tag1039.xml"/><Relationship Id="rId49" Type="http://schemas.openxmlformats.org/officeDocument/2006/relationships/tags" Target="../tags/tag1052.xml"/><Relationship Id="rId57" Type="http://schemas.openxmlformats.org/officeDocument/2006/relationships/tags" Target="../tags/tag1060.xml"/><Relationship Id="rId10" Type="http://schemas.openxmlformats.org/officeDocument/2006/relationships/tags" Target="../tags/tag1013.xml"/><Relationship Id="rId31" Type="http://schemas.openxmlformats.org/officeDocument/2006/relationships/tags" Target="../tags/tag1034.xml"/><Relationship Id="rId44" Type="http://schemas.openxmlformats.org/officeDocument/2006/relationships/tags" Target="../tags/tag1047.xml"/><Relationship Id="rId52" Type="http://schemas.openxmlformats.org/officeDocument/2006/relationships/tags" Target="../tags/tag1055.xml"/><Relationship Id="rId60" Type="http://schemas.openxmlformats.org/officeDocument/2006/relationships/tags" Target="../tags/tag1063.xml"/><Relationship Id="rId65" Type="http://schemas.openxmlformats.org/officeDocument/2006/relationships/tags" Target="../tags/tag1068.xml"/><Relationship Id="rId73" Type="http://schemas.openxmlformats.org/officeDocument/2006/relationships/tags" Target="../tags/tag1076.xml"/><Relationship Id="rId78" Type="http://schemas.openxmlformats.org/officeDocument/2006/relationships/image" Target="../media/image4.png"/><Relationship Id="rId4" Type="http://schemas.openxmlformats.org/officeDocument/2006/relationships/tags" Target="../tags/tag1007.xml"/><Relationship Id="rId9" Type="http://schemas.openxmlformats.org/officeDocument/2006/relationships/tags" Target="../tags/tag1012.xml"/><Relationship Id="rId13" Type="http://schemas.openxmlformats.org/officeDocument/2006/relationships/tags" Target="../tags/tag1016.xml"/><Relationship Id="rId18" Type="http://schemas.openxmlformats.org/officeDocument/2006/relationships/tags" Target="../tags/tag1021.xml"/><Relationship Id="rId39" Type="http://schemas.openxmlformats.org/officeDocument/2006/relationships/tags" Target="../tags/tag1042.xml"/><Relationship Id="rId34" Type="http://schemas.openxmlformats.org/officeDocument/2006/relationships/tags" Target="../tags/tag1037.xml"/><Relationship Id="rId50" Type="http://schemas.openxmlformats.org/officeDocument/2006/relationships/tags" Target="../tags/tag1053.xml"/><Relationship Id="rId55" Type="http://schemas.openxmlformats.org/officeDocument/2006/relationships/tags" Target="../tags/tag1058.xml"/><Relationship Id="rId76" Type="http://schemas.openxmlformats.org/officeDocument/2006/relationships/slideMaster" Target="../slideMasters/slideMaster2.xml"/><Relationship Id="rId7" Type="http://schemas.openxmlformats.org/officeDocument/2006/relationships/tags" Target="../tags/tag1010.xml"/><Relationship Id="rId71" Type="http://schemas.openxmlformats.org/officeDocument/2006/relationships/tags" Target="../tags/tag1074.xml"/><Relationship Id="rId2" Type="http://schemas.openxmlformats.org/officeDocument/2006/relationships/tags" Target="../tags/tag1005.xml"/><Relationship Id="rId29" Type="http://schemas.openxmlformats.org/officeDocument/2006/relationships/tags" Target="../tags/tag1032.xml"/></Relationships>
</file>

<file path=ppt/slideLayouts/_rels/slideLayout29.xml.rels><?xml version="1.0" encoding="UTF-8" standalone="yes"?>
<Relationships xmlns="http://schemas.openxmlformats.org/package/2006/relationships"><Relationship Id="rId8" Type="http://schemas.openxmlformats.org/officeDocument/2006/relationships/tags" Target="../tags/tag1086.xml"/><Relationship Id="rId3" Type="http://schemas.openxmlformats.org/officeDocument/2006/relationships/tags" Target="../tags/tag1081.xml"/><Relationship Id="rId7" Type="http://schemas.openxmlformats.org/officeDocument/2006/relationships/tags" Target="../tags/tag1085.xml"/><Relationship Id="rId12" Type="http://schemas.openxmlformats.org/officeDocument/2006/relationships/image" Target="../media/image2.png"/><Relationship Id="rId2" Type="http://schemas.openxmlformats.org/officeDocument/2006/relationships/tags" Target="../tags/tag1080.xml"/><Relationship Id="rId1" Type="http://schemas.openxmlformats.org/officeDocument/2006/relationships/tags" Target="../tags/tag1079.xml"/><Relationship Id="rId6" Type="http://schemas.openxmlformats.org/officeDocument/2006/relationships/tags" Target="../tags/tag1084.xml"/><Relationship Id="rId11" Type="http://schemas.openxmlformats.org/officeDocument/2006/relationships/image" Target="../media/image1.jpeg"/><Relationship Id="rId5" Type="http://schemas.openxmlformats.org/officeDocument/2006/relationships/tags" Target="../tags/tag1083.xml"/><Relationship Id="rId10" Type="http://schemas.openxmlformats.org/officeDocument/2006/relationships/slideMaster" Target="../slideMasters/slideMaster2.xml"/><Relationship Id="rId4" Type="http://schemas.openxmlformats.org/officeDocument/2006/relationships/tags" Target="../tags/tag1082.xml"/><Relationship Id="rId9" Type="http://schemas.openxmlformats.org/officeDocument/2006/relationships/tags" Target="../tags/tag1087.xml"/></Relationships>
</file>

<file path=ppt/slideLayouts/_rels/slideLayout3.xml.rels><?xml version="1.0" encoding="UTF-8" standalone="yes"?>
<Relationships xmlns="http://schemas.openxmlformats.org/package/2006/relationships"><Relationship Id="rId8" Type="http://schemas.openxmlformats.org/officeDocument/2006/relationships/tags" Target="../tags/tag99.xml"/><Relationship Id="rId3" Type="http://schemas.openxmlformats.org/officeDocument/2006/relationships/tags" Target="../tags/tag94.xml"/><Relationship Id="rId7" Type="http://schemas.openxmlformats.org/officeDocument/2006/relationships/tags" Target="../tags/tag98.xml"/><Relationship Id="rId2" Type="http://schemas.openxmlformats.org/officeDocument/2006/relationships/tags" Target="../tags/tag93.xml"/><Relationship Id="rId1" Type="http://schemas.openxmlformats.org/officeDocument/2006/relationships/tags" Target="../tags/tag92.xml"/><Relationship Id="rId6" Type="http://schemas.openxmlformats.org/officeDocument/2006/relationships/tags" Target="../tags/tag97.xml"/><Relationship Id="rId11" Type="http://schemas.openxmlformats.org/officeDocument/2006/relationships/image" Target="../media/image1.jpeg"/><Relationship Id="rId5" Type="http://schemas.openxmlformats.org/officeDocument/2006/relationships/tags" Target="../tags/tag96.xml"/><Relationship Id="rId10" Type="http://schemas.openxmlformats.org/officeDocument/2006/relationships/slideMaster" Target="../slideMasters/slideMaster1.xml"/><Relationship Id="rId4" Type="http://schemas.openxmlformats.org/officeDocument/2006/relationships/tags" Target="../tags/tag95.xml"/><Relationship Id="rId9" Type="http://schemas.openxmlformats.org/officeDocument/2006/relationships/tags" Target="../tags/tag100.xml"/></Relationships>
</file>

<file path=ppt/slideLayouts/_rels/slideLayout30.xml.rels><?xml version="1.0" encoding="UTF-8" standalone="yes"?>
<Relationships xmlns="http://schemas.openxmlformats.org/package/2006/relationships"><Relationship Id="rId8" Type="http://schemas.openxmlformats.org/officeDocument/2006/relationships/tags" Target="../tags/tag1095.xml"/><Relationship Id="rId13" Type="http://schemas.openxmlformats.org/officeDocument/2006/relationships/tags" Target="../tags/tag1100.xml"/><Relationship Id="rId3" Type="http://schemas.openxmlformats.org/officeDocument/2006/relationships/tags" Target="../tags/tag1090.xml"/><Relationship Id="rId7" Type="http://schemas.openxmlformats.org/officeDocument/2006/relationships/tags" Target="../tags/tag1094.xml"/><Relationship Id="rId12" Type="http://schemas.openxmlformats.org/officeDocument/2006/relationships/tags" Target="../tags/tag1099.xml"/><Relationship Id="rId2" Type="http://schemas.openxmlformats.org/officeDocument/2006/relationships/tags" Target="../tags/tag1089.xml"/><Relationship Id="rId1" Type="http://schemas.openxmlformats.org/officeDocument/2006/relationships/tags" Target="../tags/tag1088.xml"/><Relationship Id="rId6" Type="http://schemas.openxmlformats.org/officeDocument/2006/relationships/tags" Target="../tags/tag1093.xml"/><Relationship Id="rId11" Type="http://schemas.openxmlformats.org/officeDocument/2006/relationships/tags" Target="../tags/tag1098.xml"/><Relationship Id="rId5" Type="http://schemas.openxmlformats.org/officeDocument/2006/relationships/tags" Target="../tags/tag1092.xml"/><Relationship Id="rId15" Type="http://schemas.openxmlformats.org/officeDocument/2006/relationships/slideMaster" Target="../slideMasters/slideMaster2.xml"/><Relationship Id="rId10" Type="http://schemas.openxmlformats.org/officeDocument/2006/relationships/tags" Target="../tags/tag1097.xml"/><Relationship Id="rId4" Type="http://schemas.openxmlformats.org/officeDocument/2006/relationships/tags" Target="../tags/tag1091.xml"/><Relationship Id="rId9" Type="http://schemas.openxmlformats.org/officeDocument/2006/relationships/tags" Target="../tags/tag1096.xml"/><Relationship Id="rId14" Type="http://schemas.openxmlformats.org/officeDocument/2006/relationships/tags" Target="../tags/tag1101.xml"/></Relationships>
</file>

<file path=ppt/slideLayouts/_rels/slideLayout31.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1104.xml"/><Relationship Id="rId7" Type="http://schemas.openxmlformats.org/officeDocument/2006/relationships/tags" Target="../tags/tag1108.xml"/><Relationship Id="rId2" Type="http://schemas.openxmlformats.org/officeDocument/2006/relationships/tags" Target="../tags/tag1103.xml"/><Relationship Id="rId1" Type="http://schemas.openxmlformats.org/officeDocument/2006/relationships/tags" Target="../tags/tag1102.xml"/><Relationship Id="rId6" Type="http://schemas.openxmlformats.org/officeDocument/2006/relationships/tags" Target="../tags/tag1107.xml"/><Relationship Id="rId5" Type="http://schemas.openxmlformats.org/officeDocument/2006/relationships/tags" Target="../tags/tag1106.xml"/><Relationship Id="rId4" Type="http://schemas.openxmlformats.org/officeDocument/2006/relationships/tags" Target="../tags/tag1105.xml"/><Relationship Id="rId9" Type="http://schemas.openxmlformats.org/officeDocument/2006/relationships/image" Target="../media/image5.png"/></Relationships>
</file>

<file path=ppt/slideLayouts/_rels/slideLayout32.xml.rels><?xml version="1.0" encoding="UTF-8" standalone="yes"?>
<Relationships xmlns="http://schemas.openxmlformats.org/package/2006/relationships"><Relationship Id="rId8" Type="http://schemas.openxmlformats.org/officeDocument/2006/relationships/tags" Target="../tags/tag1116.xml"/><Relationship Id="rId3" Type="http://schemas.openxmlformats.org/officeDocument/2006/relationships/tags" Target="../tags/tag1111.xml"/><Relationship Id="rId7" Type="http://schemas.openxmlformats.org/officeDocument/2006/relationships/tags" Target="../tags/tag1115.xml"/><Relationship Id="rId2" Type="http://schemas.openxmlformats.org/officeDocument/2006/relationships/tags" Target="../tags/tag1110.xml"/><Relationship Id="rId1" Type="http://schemas.openxmlformats.org/officeDocument/2006/relationships/tags" Target="../tags/tag1109.xml"/><Relationship Id="rId6" Type="http://schemas.openxmlformats.org/officeDocument/2006/relationships/tags" Target="../tags/tag1114.xml"/><Relationship Id="rId5" Type="http://schemas.openxmlformats.org/officeDocument/2006/relationships/tags" Target="../tags/tag1113.xml"/><Relationship Id="rId10" Type="http://schemas.openxmlformats.org/officeDocument/2006/relationships/image" Target="../media/image5.png"/><Relationship Id="rId4" Type="http://schemas.openxmlformats.org/officeDocument/2006/relationships/tags" Target="../tags/tag1112.xml"/><Relationship Id="rId9"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8" Type="http://schemas.openxmlformats.org/officeDocument/2006/relationships/tags" Target="../tags/tag1124.xml"/><Relationship Id="rId3" Type="http://schemas.openxmlformats.org/officeDocument/2006/relationships/tags" Target="../tags/tag1119.xml"/><Relationship Id="rId7" Type="http://schemas.openxmlformats.org/officeDocument/2006/relationships/tags" Target="../tags/tag1123.xml"/><Relationship Id="rId2" Type="http://schemas.openxmlformats.org/officeDocument/2006/relationships/tags" Target="../tags/tag1118.xml"/><Relationship Id="rId1" Type="http://schemas.openxmlformats.org/officeDocument/2006/relationships/tags" Target="../tags/tag1117.xml"/><Relationship Id="rId6" Type="http://schemas.openxmlformats.org/officeDocument/2006/relationships/tags" Target="../tags/tag1122.xml"/><Relationship Id="rId11" Type="http://schemas.openxmlformats.org/officeDocument/2006/relationships/slideMaster" Target="../slideMasters/slideMaster2.xml"/><Relationship Id="rId5" Type="http://schemas.openxmlformats.org/officeDocument/2006/relationships/tags" Target="../tags/tag1121.xml"/><Relationship Id="rId10" Type="http://schemas.openxmlformats.org/officeDocument/2006/relationships/tags" Target="../tags/tag1126.xml"/><Relationship Id="rId4" Type="http://schemas.openxmlformats.org/officeDocument/2006/relationships/tags" Target="../tags/tag1120.xml"/><Relationship Id="rId9" Type="http://schemas.openxmlformats.org/officeDocument/2006/relationships/tags" Target="../tags/tag1125.xml"/></Relationships>
</file>

<file path=ppt/slideLayouts/_rels/slideLayout34.xml.rels><?xml version="1.0" encoding="UTF-8" standalone="yes"?>
<Relationships xmlns="http://schemas.openxmlformats.org/package/2006/relationships"><Relationship Id="rId8" Type="http://schemas.openxmlformats.org/officeDocument/2006/relationships/tags" Target="../tags/tag1134.xml"/><Relationship Id="rId13" Type="http://schemas.openxmlformats.org/officeDocument/2006/relationships/tags" Target="../tags/tag1139.xml"/><Relationship Id="rId18" Type="http://schemas.openxmlformats.org/officeDocument/2006/relationships/slideMaster" Target="../slideMasters/slideMaster2.xml"/><Relationship Id="rId3" Type="http://schemas.openxmlformats.org/officeDocument/2006/relationships/tags" Target="../tags/tag1129.xml"/><Relationship Id="rId7" Type="http://schemas.openxmlformats.org/officeDocument/2006/relationships/tags" Target="../tags/tag1133.xml"/><Relationship Id="rId12" Type="http://schemas.openxmlformats.org/officeDocument/2006/relationships/tags" Target="../tags/tag1138.xml"/><Relationship Id="rId17" Type="http://schemas.openxmlformats.org/officeDocument/2006/relationships/tags" Target="../tags/tag1143.xml"/><Relationship Id="rId2" Type="http://schemas.openxmlformats.org/officeDocument/2006/relationships/tags" Target="../tags/tag1128.xml"/><Relationship Id="rId16" Type="http://schemas.openxmlformats.org/officeDocument/2006/relationships/tags" Target="../tags/tag1142.xml"/><Relationship Id="rId1" Type="http://schemas.openxmlformats.org/officeDocument/2006/relationships/tags" Target="../tags/tag1127.xml"/><Relationship Id="rId6" Type="http://schemas.openxmlformats.org/officeDocument/2006/relationships/tags" Target="../tags/tag1132.xml"/><Relationship Id="rId11" Type="http://schemas.openxmlformats.org/officeDocument/2006/relationships/tags" Target="../tags/tag1137.xml"/><Relationship Id="rId5" Type="http://schemas.openxmlformats.org/officeDocument/2006/relationships/tags" Target="../tags/tag1131.xml"/><Relationship Id="rId15" Type="http://schemas.openxmlformats.org/officeDocument/2006/relationships/tags" Target="../tags/tag1141.xml"/><Relationship Id="rId10" Type="http://schemas.openxmlformats.org/officeDocument/2006/relationships/tags" Target="../tags/tag1136.xml"/><Relationship Id="rId4" Type="http://schemas.openxmlformats.org/officeDocument/2006/relationships/tags" Target="../tags/tag1130.xml"/><Relationship Id="rId9" Type="http://schemas.openxmlformats.org/officeDocument/2006/relationships/tags" Target="../tags/tag1135.xml"/><Relationship Id="rId14" Type="http://schemas.openxmlformats.org/officeDocument/2006/relationships/tags" Target="../tags/tag1140.xml"/></Relationships>
</file>

<file path=ppt/slideLayouts/_rels/slideLayout35.xml.rels><?xml version="1.0" encoding="UTF-8" standalone="yes"?>
<Relationships xmlns="http://schemas.openxmlformats.org/package/2006/relationships"><Relationship Id="rId8" Type="http://schemas.openxmlformats.org/officeDocument/2006/relationships/tags" Target="../tags/tag1151.xml"/><Relationship Id="rId13" Type="http://schemas.openxmlformats.org/officeDocument/2006/relationships/tags" Target="../tags/tag1156.xml"/><Relationship Id="rId3" Type="http://schemas.openxmlformats.org/officeDocument/2006/relationships/tags" Target="../tags/tag1146.xml"/><Relationship Id="rId7" Type="http://schemas.openxmlformats.org/officeDocument/2006/relationships/tags" Target="../tags/tag1150.xml"/><Relationship Id="rId12" Type="http://schemas.openxmlformats.org/officeDocument/2006/relationships/tags" Target="../tags/tag1155.xml"/><Relationship Id="rId17" Type="http://schemas.openxmlformats.org/officeDocument/2006/relationships/image" Target="../media/image7.png"/><Relationship Id="rId2" Type="http://schemas.openxmlformats.org/officeDocument/2006/relationships/tags" Target="../tags/tag1145.xml"/><Relationship Id="rId16" Type="http://schemas.openxmlformats.org/officeDocument/2006/relationships/image" Target="../media/image6.png"/><Relationship Id="rId1" Type="http://schemas.openxmlformats.org/officeDocument/2006/relationships/tags" Target="../tags/tag1144.xml"/><Relationship Id="rId6" Type="http://schemas.openxmlformats.org/officeDocument/2006/relationships/tags" Target="../tags/tag1149.xml"/><Relationship Id="rId11" Type="http://schemas.openxmlformats.org/officeDocument/2006/relationships/tags" Target="../tags/tag1154.xml"/><Relationship Id="rId5" Type="http://schemas.openxmlformats.org/officeDocument/2006/relationships/tags" Target="../tags/tag1148.xml"/><Relationship Id="rId15" Type="http://schemas.openxmlformats.org/officeDocument/2006/relationships/slideMaster" Target="../slideMasters/slideMaster2.xml"/><Relationship Id="rId10" Type="http://schemas.openxmlformats.org/officeDocument/2006/relationships/tags" Target="../tags/tag1153.xml"/><Relationship Id="rId4" Type="http://schemas.openxmlformats.org/officeDocument/2006/relationships/tags" Target="../tags/tag1147.xml"/><Relationship Id="rId9" Type="http://schemas.openxmlformats.org/officeDocument/2006/relationships/tags" Target="../tags/tag1152.xml"/><Relationship Id="rId14" Type="http://schemas.openxmlformats.org/officeDocument/2006/relationships/tags" Target="../tags/tag1157.xml"/></Relationships>
</file>

<file path=ppt/slideLayouts/_rels/slideLayout36.xml.rels><?xml version="1.0" encoding="UTF-8" standalone="yes"?>
<Relationships xmlns="http://schemas.openxmlformats.org/package/2006/relationships"><Relationship Id="rId8" Type="http://schemas.openxmlformats.org/officeDocument/2006/relationships/tags" Target="../tags/tag1165.xml"/><Relationship Id="rId13" Type="http://schemas.openxmlformats.org/officeDocument/2006/relationships/image" Target="../media/image6.png"/><Relationship Id="rId3" Type="http://schemas.openxmlformats.org/officeDocument/2006/relationships/tags" Target="../tags/tag1160.xml"/><Relationship Id="rId7" Type="http://schemas.openxmlformats.org/officeDocument/2006/relationships/tags" Target="../tags/tag1164.xml"/><Relationship Id="rId12" Type="http://schemas.openxmlformats.org/officeDocument/2006/relationships/slideMaster" Target="../slideMasters/slideMaster2.xml"/><Relationship Id="rId2" Type="http://schemas.openxmlformats.org/officeDocument/2006/relationships/tags" Target="../tags/tag1159.xml"/><Relationship Id="rId1" Type="http://schemas.openxmlformats.org/officeDocument/2006/relationships/tags" Target="../tags/tag1158.xml"/><Relationship Id="rId6" Type="http://schemas.openxmlformats.org/officeDocument/2006/relationships/tags" Target="../tags/tag1163.xml"/><Relationship Id="rId11" Type="http://schemas.openxmlformats.org/officeDocument/2006/relationships/tags" Target="../tags/tag1168.xml"/><Relationship Id="rId5" Type="http://schemas.openxmlformats.org/officeDocument/2006/relationships/tags" Target="../tags/tag1162.xml"/><Relationship Id="rId10" Type="http://schemas.openxmlformats.org/officeDocument/2006/relationships/tags" Target="../tags/tag1167.xml"/><Relationship Id="rId4" Type="http://schemas.openxmlformats.org/officeDocument/2006/relationships/tags" Target="../tags/tag1161.xml"/><Relationship Id="rId9" Type="http://schemas.openxmlformats.org/officeDocument/2006/relationships/tags" Target="../tags/tag1166.xml"/><Relationship Id="rId14" Type="http://schemas.openxmlformats.org/officeDocument/2006/relationships/image" Target="../media/image8.png"/></Relationships>
</file>

<file path=ppt/slideLayouts/_rels/slideLayout37.xml.rels><?xml version="1.0" encoding="UTF-8" standalone="yes"?>
<Relationships xmlns="http://schemas.openxmlformats.org/package/2006/relationships"><Relationship Id="rId117" Type="http://schemas.openxmlformats.org/officeDocument/2006/relationships/tags" Target="../tags/tag1291.xml"/><Relationship Id="rId21" Type="http://schemas.openxmlformats.org/officeDocument/2006/relationships/tags" Target="../tags/tag1195.xml"/><Relationship Id="rId42" Type="http://schemas.openxmlformats.org/officeDocument/2006/relationships/tags" Target="../tags/tag1216.xml"/><Relationship Id="rId63" Type="http://schemas.openxmlformats.org/officeDocument/2006/relationships/tags" Target="../tags/tag1237.xml"/><Relationship Id="rId84" Type="http://schemas.openxmlformats.org/officeDocument/2006/relationships/tags" Target="../tags/tag1258.xml"/><Relationship Id="rId138" Type="http://schemas.openxmlformats.org/officeDocument/2006/relationships/tags" Target="../tags/tag1312.xml"/><Relationship Id="rId159" Type="http://schemas.openxmlformats.org/officeDocument/2006/relationships/tags" Target="../tags/tag1333.xml"/><Relationship Id="rId170" Type="http://schemas.openxmlformats.org/officeDocument/2006/relationships/tags" Target="../tags/tag1344.xml"/><Relationship Id="rId191" Type="http://schemas.openxmlformats.org/officeDocument/2006/relationships/tags" Target="../tags/tag1365.xml"/><Relationship Id="rId205" Type="http://schemas.openxmlformats.org/officeDocument/2006/relationships/tags" Target="../tags/tag1379.xml"/><Relationship Id="rId107" Type="http://schemas.openxmlformats.org/officeDocument/2006/relationships/tags" Target="../tags/tag1281.xml"/><Relationship Id="rId11" Type="http://schemas.openxmlformats.org/officeDocument/2006/relationships/tags" Target="../tags/tag1185.xml"/><Relationship Id="rId32" Type="http://schemas.openxmlformats.org/officeDocument/2006/relationships/tags" Target="../tags/tag1206.xml"/><Relationship Id="rId53" Type="http://schemas.openxmlformats.org/officeDocument/2006/relationships/tags" Target="../tags/tag1227.xml"/><Relationship Id="rId74" Type="http://schemas.openxmlformats.org/officeDocument/2006/relationships/tags" Target="../tags/tag1248.xml"/><Relationship Id="rId128" Type="http://schemas.openxmlformats.org/officeDocument/2006/relationships/tags" Target="../tags/tag1302.xml"/><Relationship Id="rId149" Type="http://schemas.openxmlformats.org/officeDocument/2006/relationships/tags" Target="../tags/tag1323.xml"/><Relationship Id="rId5" Type="http://schemas.openxmlformats.org/officeDocument/2006/relationships/tags" Target="../tags/tag1179.xml"/><Relationship Id="rId95" Type="http://schemas.openxmlformats.org/officeDocument/2006/relationships/tags" Target="../tags/tag1269.xml"/><Relationship Id="rId160" Type="http://schemas.openxmlformats.org/officeDocument/2006/relationships/tags" Target="../tags/tag1334.xml"/><Relationship Id="rId181" Type="http://schemas.openxmlformats.org/officeDocument/2006/relationships/tags" Target="../tags/tag1355.xml"/><Relationship Id="rId22" Type="http://schemas.openxmlformats.org/officeDocument/2006/relationships/tags" Target="../tags/tag1196.xml"/><Relationship Id="rId43" Type="http://schemas.openxmlformats.org/officeDocument/2006/relationships/tags" Target="../tags/tag1217.xml"/><Relationship Id="rId64" Type="http://schemas.openxmlformats.org/officeDocument/2006/relationships/tags" Target="../tags/tag1238.xml"/><Relationship Id="rId118" Type="http://schemas.openxmlformats.org/officeDocument/2006/relationships/tags" Target="../tags/tag1292.xml"/><Relationship Id="rId139" Type="http://schemas.openxmlformats.org/officeDocument/2006/relationships/tags" Target="../tags/tag1313.xml"/><Relationship Id="rId85" Type="http://schemas.openxmlformats.org/officeDocument/2006/relationships/tags" Target="../tags/tag1259.xml"/><Relationship Id="rId150" Type="http://schemas.openxmlformats.org/officeDocument/2006/relationships/tags" Target="../tags/tag1324.xml"/><Relationship Id="rId171" Type="http://schemas.openxmlformats.org/officeDocument/2006/relationships/tags" Target="../tags/tag1345.xml"/><Relationship Id="rId192" Type="http://schemas.openxmlformats.org/officeDocument/2006/relationships/tags" Target="../tags/tag1366.xml"/><Relationship Id="rId206" Type="http://schemas.openxmlformats.org/officeDocument/2006/relationships/tags" Target="../tags/tag1380.xml"/><Relationship Id="rId12" Type="http://schemas.openxmlformats.org/officeDocument/2006/relationships/tags" Target="../tags/tag1186.xml"/><Relationship Id="rId33" Type="http://schemas.openxmlformats.org/officeDocument/2006/relationships/tags" Target="../tags/tag1207.xml"/><Relationship Id="rId108" Type="http://schemas.openxmlformats.org/officeDocument/2006/relationships/tags" Target="../tags/tag1282.xml"/><Relationship Id="rId129" Type="http://schemas.openxmlformats.org/officeDocument/2006/relationships/tags" Target="../tags/tag1303.xml"/><Relationship Id="rId54" Type="http://schemas.openxmlformats.org/officeDocument/2006/relationships/tags" Target="../tags/tag1228.xml"/><Relationship Id="rId75" Type="http://schemas.openxmlformats.org/officeDocument/2006/relationships/tags" Target="../tags/tag1249.xml"/><Relationship Id="rId96" Type="http://schemas.openxmlformats.org/officeDocument/2006/relationships/tags" Target="../tags/tag1270.xml"/><Relationship Id="rId140" Type="http://schemas.openxmlformats.org/officeDocument/2006/relationships/tags" Target="../tags/tag1314.xml"/><Relationship Id="rId161" Type="http://schemas.openxmlformats.org/officeDocument/2006/relationships/tags" Target="../tags/tag1335.xml"/><Relationship Id="rId182" Type="http://schemas.openxmlformats.org/officeDocument/2006/relationships/tags" Target="../tags/tag1356.xml"/><Relationship Id="rId6" Type="http://schemas.openxmlformats.org/officeDocument/2006/relationships/tags" Target="../tags/tag1180.xml"/><Relationship Id="rId23" Type="http://schemas.openxmlformats.org/officeDocument/2006/relationships/tags" Target="../tags/tag1197.xml"/><Relationship Id="rId119" Type="http://schemas.openxmlformats.org/officeDocument/2006/relationships/tags" Target="../tags/tag1293.xml"/><Relationship Id="rId44" Type="http://schemas.openxmlformats.org/officeDocument/2006/relationships/tags" Target="../tags/tag1218.xml"/><Relationship Id="rId65" Type="http://schemas.openxmlformats.org/officeDocument/2006/relationships/tags" Target="../tags/tag1239.xml"/><Relationship Id="rId86" Type="http://schemas.openxmlformats.org/officeDocument/2006/relationships/tags" Target="../tags/tag1260.xml"/><Relationship Id="rId130" Type="http://schemas.openxmlformats.org/officeDocument/2006/relationships/tags" Target="../tags/tag1304.xml"/><Relationship Id="rId151" Type="http://schemas.openxmlformats.org/officeDocument/2006/relationships/tags" Target="../tags/tag1325.xml"/><Relationship Id="rId172" Type="http://schemas.openxmlformats.org/officeDocument/2006/relationships/tags" Target="../tags/tag1346.xml"/><Relationship Id="rId193" Type="http://schemas.openxmlformats.org/officeDocument/2006/relationships/tags" Target="../tags/tag1367.xml"/><Relationship Id="rId207" Type="http://schemas.openxmlformats.org/officeDocument/2006/relationships/tags" Target="../tags/tag1381.xml"/><Relationship Id="rId13" Type="http://schemas.openxmlformats.org/officeDocument/2006/relationships/tags" Target="../tags/tag1187.xml"/><Relationship Id="rId109" Type="http://schemas.openxmlformats.org/officeDocument/2006/relationships/tags" Target="../tags/tag1283.xml"/><Relationship Id="rId34" Type="http://schemas.openxmlformats.org/officeDocument/2006/relationships/tags" Target="../tags/tag1208.xml"/><Relationship Id="rId55" Type="http://schemas.openxmlformats.org/officeDocument/2006/relationships/tags" Target="../tags/tag1229.xml"/><Relationship Id="rId76" Type="http://schemas.openxmlformats.org/officeDocument/2006/relationships/tags" Target="../tags/tag1250.xml"/><Relationship Id="rId97" Type="http://schemas.openxmlformats.org/officeDocument/2006/relationships/tags" Target="../tags/tag1271.xml"/><Relationship Id="rId120" Type="http://schemas.openxmlformats.org/officeDocument/2006/relationships/tags" Target="../tags/tag1294.xml"/><Relationship Id="rId141" Type="http://schemas.openxmlformats.org/officeDocument/2006/relationships/tags" Target="../tags/tag1315.xml"/><Relationship Id="rId7" Type="http://schemas.openxmlformats.org/officeDocument/2006/relationships/tags" Target="../tags/tag1181.xml"/><Relationship Id="rId162" Type="http://schemas.openxmlformats.org/officeDocument/2006/relationships/tags" Target="../tags/tag1336.xml"/><Relationship Id="rId183" Type="http://schemas.openxmlformats.org/officeDocument/2006/relationships/tags" Target="../tags/tag1357.xml"/><Relationship Id="rId24" Type="http://schemas.openxmlformats.org/officeDocument/2006/relationships/tags" Target="../tags/tag1198.xml"/><Relationship Id="rId45" Type="http://schemas.openxmlformats.org/officeDocument/2006/relationships/tags" Target="../tags/tag1219.xml"/><Relationship Id="rId66" Type="http://schemas.openxmlformats.org/officeDocument/2006/relationships/tags" Target="../tags/tag1240.xml"/><Relationship Id="rId87" Type="http://schemas.openxmlformats.org/officeDocument/2006/relationships/tags" Target="../tags/tag1261.xml"/><Relationship Id="rId110" Type="http://schemas.openxmlformats.org/officeDocument/2006/relationships/tags" Target="../tags/tag1284.xml"/><Relationship Id="rId131" Type="http://schemas.openxmlformats.org/officeDocument/2006/relationships/tags" Target="../tags/tag1305.xml"/><Relationship Id="rId61" Type="http://schemas.openxmlformats.org/officeDocument/2006/relationships/tags" Target="../tags/tag1235.xml"/><Relationship Id="rId82" Type="http://schemas.openxmlformats.org/officeDocument/2006/relationships/tags" Target="../tags/tag1256.xml"/><Relationship Id="rId152" Type="http://schemas.openxmlformats.org/officeDocument/2006/relationships/tags" Target="../tags/tag1326.xml"/><Relationship Id="rId173" Type="http://schemas.openxmlformats.org/officeDocument/2006/relationships/tags" Target="../tags/tag1347.xml"/><Relationship Id="rId194" Type="http://schemas.openxmlformats.org/officeDocument/2006/relationships/tags" Target="../tags/tag1368.xml"/><Relationship Id="rId199" Type="http://schemas.openxmlformats.org/officeDocument/2006/relationships/tags" Target="../tags/tag1373.xml"/><Relationship Id="rId203" Type="http://schemas.openxmlformats.org/officeDocument/2006/relationships/tags" Target="../tags/tag1377.xml"/><Relationship Id="rId208" Type="http://schemas.openxmlformats.org/officeDocument/2006/relationships/tags" Target="../tags/tag1382.xml"/><Relationship Id="rId19" Type="http://schemas.openxmlformats.org/officeDocument/2006/relationships/tags" Target="../tags/tag1193.xml"/><Relationship Id="rId14" Type="http://schemas.openxmlformats.org/officeDocument/2006/relationships/tags" Target="../tags/tag1188.xml"/><Relationship Id="rId30" Type="http://schemas.openxmlformats.org/officeDocument/2006/relationships/tags" Target="../tags/tag1204.xml"/><Relationship Id="rId35" Type="http://schemas.openxmlformats.org/officeDocument/2006/relationships/tags" Target="../tags/tag1209.xml"/><Relationship Id="rId56" Type="http://schemas.openxmlformats.org/officeDocument/2006/relationships/tags" Target="../tags/tag1230.xml"/><Relationship Id="rId77" Type="http://schemas.openxmlformats.org/officeDocument/2006/relationships/tags" Target="../tags/tag1251.xml"/><Relationship Id="rId100" Type="http://schemas.openxmlformats.org/officeDocument/2006/relationships/tags" Target="../tags/tag1274.xml"/><Relationship Id="rId105" Type="http://schemas.openxmlformats.org/officeDocument/2006/relationships/tags" Target="../tags/tag1279.xml"/><Relationship Id="rId126" Type="http://schemas.openxmlformats.org/officeDocument/2006/relationships/tags" Target="../tags/tag1300.xml"/><Relationship Id="rId147" Type="http://schemas.openxmlformats.org/officeDocument/2006/relationships/tags" Target="../tags/tag1321.xml"/><Relationship Id="rId168" Type="http://schemas.openxmlformats.org/officeDocument/2006/relationships/tags" Target="../tags/tag1342.xml"/><Relationship Id="rId8" Type="http://schemas.openxmlformats.org/officeDocument/2006/relationships/tags" Target="../tags/tag1182.xml"/><Relationship Id="rId51" Type="http://schemas.openxmlformats.org/officeDocument/2006/relationships/tags" Target="../tags/tag1225.xml"/><Relationship Id="rId72" Type="http://schemas.openxmlformats.org/officeDocument/2006/relationships/tags" Target="../tags/tag1246.xml"/><Relationship Id="rId93" Type="http://schemas.openxmlformats.org/officeDocument/2006/relationships/tags" Target="../tags/tag1267.xml"/><Relationship Id="rId98" Type="http://schemas.openxmlformats.org/officeDocument/2006/relationships/tags" Target="../tags/tag1272.xml"/><Relationship Id="rId121" Type="http://schemas.openxmlformats.org/officeDocument/2006/relationships/tags" Target="../tags/tag1295.xml"/><Relationship Id="rId142" Type="http://schemas.openxmlformats.org/officeDocument/2006/relationships/tags" Target="../tags/tag1316.xml"/><Relationship Id="rId163" Type="http://schemas.openxmlformats.org/officeDocument/2006/relationships/tags" Target="../tags/tag1337.xml"/><Relationship Id="rId184" Type="http://schemas.openxmlformats.org/officeDocument/2006/relationships/tags" Target="../tags/tag1358.xml"/><Relationship Id="rId189" Type="http://schemas.openxmlformats.org/officeDocument/2006/relationships/tags" Target="../tags/tag1363.xml"/><Relationship Id="rId3" Type="http://schemas.openxmlformats.org/officeDocument/2006/relationships/tags" Target="../tags/tag1177.xml"/><Relationship Id="rId25" Type="http://schemas.openxmlformats.org/officeDocument/2006/relationships/tags" Target="../tags/tag1199.xml"/><Relationship Id="rId46" Type="http://schemas.openxmlformats.org/officeDocument/2006/relationships/tags" Target="../tags/tag1220.xml"/><Relationship Id="rId67" Type="http://schemas.openxmlformats.org/officeDocument/2006/relationships/tags" Target="../tags/tag1241.xml"/><Relationship Id="rId116" Type="http://schemas.openxmlformats.org/officeDocument/2006/relationships/tags" Target="../tags/tag1290.xml"/><Relationship Id="rId137" Type="http://schemas.openxmlformats.org/officeDocument/2006/relationships/tags" Target="../tags/tag1311.xml"/><Relationship Id="rId158" Type="http://schemas.openxmlformats.org/officeDocument/2006/relationships/tags" Target="../tags/tag1332.xml"/><Relationship Id="rId20" Type="http://schemas.openxmlformats.org/officeDocument/2006/relationships/tags" Target="../tags/tag1194.xml"/><Relationship Id="rId41" Type="http://schemas.openxmlformats.org/officeDocument/2006/relationships/tags" Target="../tags/tag1215.xml"/><Relationship Id="rId62" Type="http://schemas.openxmlformats.org/officeDocument/2006/relationships/tags" Target="../tags/tag1236.xml"/><Relationship Id="rId83" Type="http://schemas.openxmlformats.org/officeDocument/2006/relationships/tags" Target="../tags/tag1257.xml"/><Relationship Id="rId88" Type="http://schemas.openxmlformats.org/officeDocument/2006/relationships/tags" Target="../tags/tag1262.xml"/><Relationship Id="rId111" Type="http://schemas.openxmlformats.org/officeDocument/2006/relationships/tags" Target="../tags/tag1285.xml"/><Relationship Id="rId132" Type="http://schemas.openxmlformats.org/officeDocument/2006/relationships/tags" Target="../tags/tag1306.xml"/><Relationship Id="rId153" Type="http://schemas.openxmlformats.org/officeDocument/2006/relationships/tags" Target="../tags/tag1327.xml"/><Relationship Id="rId174" Type="http://schemas.openxmlformats.org/officeDocument/2006/relationships/tags" Target="../tags/tag1348.xml"/><Relationship Id="rId179" Type="http://schemas.openxmlformats.org/officeDocument/2006/relationships/tags" Target="../tags/tag1353.xml"/><Relationship Id="rId195" Type="http://schemas.openxmlformats.org/officeDocument/2006/relationships/tags" Target="../tags/tag1369.xml"/><Relationship Id="rId209" Type="http://schemas.openxmlformats.org/officeDocument/2006/relationships/tags" Target="../tags/tag1383.xml"/><Relationship Id="rId190" Type="http://schemas.openxmlformats.org/officeDocument/2006/relationships/tags" Target="../tags/tag1364.xml"/><Relationship Id="rId204" Type="http://schemas.openxmlformats.org/officeDocument/2006/relationships/tags" Target="../tags/tag1378.xml"/><Relationship Id="rId15" Type="http://schemas.openxmlformats.org/officeDocument/2006/relationships/tags" Target="../tags/tag1189.xml"/><Relationship Id="rId36" Type="http://schemas.openxmlformats.org/officeDocument/2006/relationships/tags" Target="../tags/tag1210.xml"/><Relationship Id="rId57" Type="http://schemas.openxmlformats.org/officeDocument/2006/relationships/tags" Target="../tags/tag1231.xml"/><Relationship Id="rId106" Type="http://schemas.openxmlformats.org/officeDocument/2006/relationships/tags" Target="../tags/tag1280.xml"/><Relationship Id="rId127" Type="http://schemas.openxmlformats.org/officeDocument/2006/relationships/tags" Target="../tags/tag1301.xml"/><Relationship Id="rId10" Type="http://schemas.openxmlformats.org/officeDocument/2006/relationships/tags" Target="../tags/tag1184.xml"/><Relationship Id="rId31" Type="http://schemas.openxmlformats.org/officeDocument/2006/relationships/tags" Target="../tags/tag1205.xml"/><Relationship Id="rId52" Type="http://schemas.openxmlformats.org/officeDocument/2006/relationships/tags" Target="../tags/tag1226.xml"/><Relationship Id="rId73" Type="http://schemas.openxmlformats.org/officeDocument/2006/relationships/tags" Target="../tags/tag1247.xml"/><Relationship Id="rId78" Type="http://schemas.openxmlformats.org/officeDocument/2006/relationships/tags" Target="../tags/tag1252.xml"/><Relationship Id="rId94" Type="http://schemas.openxmlformats.org/officeDocument/2006/relationships/tags" Target="../tags/tag1268.xml"/><Relationship Id="rId99" Type="http://schemas.openxmlformats.org/officeDocument/2006/relationships/tags" Target="../tags/tag1273.xml"/><Relationship Id="rId101" Type="http://schemas.openxmlformats.org/officeDocument/2006/relationships/tags" Target="../tags/tag1275.xml"/><Relationship Id="rId122" Type="http://schemas.openxmlformats.org/officeDocument/2006/relationships/tags" Target="../tags/tag1296.xml"/><Relationship Id="rId143" Type="http://schemas.openxmlformats.org/officeDocument/2006/relationships/tags" Target="../tags/tag1317.xml"/><Relationship Id="rId148" Type="http://schemas.openxmlformats.org/officeDocument/2006/relationships/tags" Target="../tags/tag1322.xml"/><Relationship Id="rId164" Type="http://schemas.openxmlformats.org/officeDocument/2006/relationships/tags" Target="../tags/tag1338.xml"/><Relationship Id="rId169" Type="http://schemas.openxmlformats.org/officeDocument/2006/relationships/tags" Target="../tags/tag1343.xml"/><Relationship Id="rId185" Type="http://schemas.openxmlformats.org/officeDocument/2006/relationships/tags" Target="../tags/tag1359.xml"/><Relationship Id="rId4" Type="http://schemas.openxmlformats.org/officeDocument/2006/relationships/tags" Target="../tags/tag1178.xml"/><Relationship Id="rId9" Type="http://schemas.openxmlformats.org/officeDocument/2006/relationships/tags" Target="../tags/tag1183.xml"/><Relationship Id="rId180" Type="http://schemas.openxmlformats.org/officeDocument/2006/relationships/tags" Target="../tags/tag1354.xml"/><Relationship Id="rId210" Type="http://schemas.openxmlformats.org/officeDocument/2006/relationships/tags" Target="../tags/tag1384.xml"/><Relationship Id="rId26" Type="http://schemas.openxmlformats.org/officeDocument/2006/relationships/tags" Target="../tags/tag1200.xml"/><Relationship Id="rId47" Type="http://schemas.openxmlformats.org/officeDocument/2006/relationships/tags" Target="../tags/tag1221.xml"/><Relationship Id="rId68" Type="http://schemas.openxmlformats.org/officeDocument/2006/relationships/tags" Target="../tags/tag1242.xml"/><Relationship Id="rId89" Type="http://schemas.openxmlformats.org/officeDocument/2006/relationships/tags" Target="../tags/tag1263.xml"/><Relationship Id="rId112" Type="http://schemas.openxmlformats.org/officeDocument/2006/relationships/tags" Target="../tags/tag1286.xml"/><Relationship Id="rId133" Type="http://schemas.openxmlformats.org/officeDocument/2006/relationships/tags" Target="../tags/tag1307.xml"/><Relationship Id="rId154" Type="http://schemas.openxmlformats.org/officeDocument/2006/relationships/tags" Target="../tags/tag1328.xml"/><Relationship Id="rId175" Type="http://schemas.openxmlformats.org/officeDocument/2006/relationships/tags" Target="../tags/tag1349.xml"/><Relationship Id="rId196" Type="http://schemas.openxmlformats.org/officeDocument/2006/relationships/tags" Target="../tags/tag1370.xml"/><Relationship Id="rId200" Type="http://schemas.openxmlformats.org/officeDocument/2006/relationships/tags" Target="../tags/tag1374.xml"/><Relationship Id="rId16" Type="http://schemas.openxmlformats.org/officeDocument/2006/relationships/tags" Target="../tags/tag1190.xml"/><Relationship Id="rId37" Type="http://schemas.openxmlformats.org/officeDocument/2006/relationships/tags" Target="../tags/tag1211.xml"/><Relationship Id="rId58" Type="http://schemas.openxmlformats.org/officeDocument/2006/relationships/tags" Target="../tags/tag1232.xml"/><Relationship Id="rId79" Type="http://schemas.openxmlformats.org/officeDocument/2006/relationships/tags" Target="../tags/tag1253.xml"/><Relationship Id="rId102" Type="http://schemas.openxmlformats.org/officeDocument/2006/relationships/tags" Target="../tags/tag1276.xml"/><Relationship Id="rId123" Type="http://schemas.openxmlformats.org/officeDocument/2006/relationships/tags" Target="../tags/tag1297.xml"/><Relationship Id="rId144" Type="http://schemas.openxmlformats.org/officeDocument/2006/relationships/tags" Target="../tags/tag1318.xml"/><Relationship Id="rId90" Type="http://schemas.openxmlformats.org/officeDocument/2006/relationships/tags" Target="../tags/tag1264.xml"/><Relationship Id="rId165" Type="http://schemas.openxmlformats.org/officeDocument/2006/relationships/tags" Target="../tags/tag1339.xml"/><Relationship Id="rId186" Type="http://schemas.openxmlformats.org/officeDocument/2006/relationships/tags" Target="../tags/tag1360.xml"/><Relationship Id="rId211" Type="http://schemas.openxmlformats.org/officeDocument/2006/relationships/slideMaster" Target="../slideMasters/slideMaster3.xml"/><Relationship Id="rId27" Type="http://schemas.openxmlformats.org/officeDocument/2006/relationships/tags" Target="../tags/tag1201.xml"/><Relationship Id="rId48" Type="http://schemas.openxmlformats.org/officeDocument/2006/relationships/tags" Target="../tags/tag1222.xml"/><Relationship Id="rId69" Type="http://schemas.openxmlformats.org/officeDocument/2006/relationships/tags" Target="../tags/tag1243.xml"/><Relationship Id="rId113" Type="http://schemas.openxmlformats.org/officeDocument/2006/relationships/tags" Target="../tags/tag1287.xml"/><Relationship Id="rId134" Type="http://schemas.openxmlformats.org/officeDocument/2006/relationships/tags" Target="../tags/tag1308.xml"/><Relationship Id="rId80" Type="http://schemas.openxmlformats.org/officeDocument/2006/relationships/tags" Target="../tags/tag1254.xml"/><Relationship Id="rId155" Type="http://schemas.openxmlformats.org/officeDocument/2006/relationships/tags" Target="../tags/tag1329.xml"/><Relationship Id="rId176" Type="http://schemas.openxmlformats.org/officeDocument/2006/relationships/tags" Target="../tags/tag1350.xml"/><Relationship Id="rId197" Type="http://schemas.openxmlformats.org/officeDocument/2006/relationships/tags" Target="../tags/tag1371.xml"/><Relationship Id="rId201" Type="http://schemas.openxmlformats.org/officeDocument/2006/relationships/tags" Target="../tags/tag1375.xml"/><Relationship Id="rId17" Type="http://schemas.openxmlformats.org/officeDocument/2006/relationships/tags" Target="../tags/tag1191.xml"/><Relationship Id="rId38" Type="http://schemas.openxmlformats.org/officeDocument/2006/relationships/tags" Target="../tags/tag1212.xml"/><Relationship Id="rId59" Type="http://schemas.openxmlformats.org/officeDocument/2006/relationships/tags" Target="../tags/tag1233.xml"/><Relationship Id="rId103" Type="http://schemas.openxmlformats.org/officeDocument/2006/relationships/tags" Target="../tags/tag1277.xml"/><Relationship Id="rId124" Type="http://schemas.openxmlformats.org/officeDocument/2006/relationships/tags" Target="../tags/tag1298.xml"/><Relationship Id="rId70" Type="http://schemas.openxmlformats.org/officeDocument/2006/relationships/tags" Target="../tags/tag1244.xml"/><Relationship Id="rId91" Type="http://schemas.openxmlformats.org/officeDocument/2006/relationships/tags" Target="../tags/tag1265.xml"/><Relationship Id="rId145" Type="http://schemas.openxmlformats.org/officeDocument/2006/relationships/tags" Target="../tags/tag1319.xml"/><Relationship Id="rId166" Type="http://schemas.openxmlformats.org/officeDocument/2006/relationships/tags" Target="../tags/tag1340.xml"/><Relationship Id="rId187" Type="http://schemas.openxmlformats.org/officeDocument/2006/relationships/tags" Target="../tags/tag1361.xml"/><Relationship Id="rId1" Type="http://schemas.openxmlformats.org/officeDocument/2006/relationships/tags" Target="../tags/tag1175.xml"/><Relationship Id="rId28" Type="http://schemas.openxmlformats.org/officeDocument/2006/relationships/tags" Target="../tags/tag1202.xml"/><Relationship Id="rId49" Type="http://schemas.openxmlformats.org/officeDocument/2006/relationships/tags" Target="../tags/tag1223.xml"/><Relationship Id="rId114" Type="http://schemas.openxmlformats.org/officeDocument/2006/relationships/tags" Target="../tags/tag1288.xml"/><Relationship Id="rId60" Type="http://schemas.openxmlformats.org/officeDocument/2006/relationships/tags" Target="../tags/tag1234.xml"/><Relationship Id="rId81" Type="http://schemas.openxmlformats.org/officeDocument/2006/relationships/tags" Target="../tags/tag1255.xml"/><Relationship Id="rId135" Type="http://schemas.openxmlformats.org/officeDocument/2006/relationships/tags" Target="../tags/tag1309.xml"/><Relationship Id="rId156" Type="http://schemas.openxmlformats.org/officeDocument/2006/relationships/tags" Target="../tags/tag1330.xml"/><Relationship Id="rId177" Type="http://schemas.openxmlformats.org/officeDocument/2006/relationships/tags" Target="../tags/tag1351.xml"/><Relationship Id="rId198" Type="http://schemas.openxmlformats.org/officeDocument/2006/relationships/tags" Target="../tags/tag1372.xml"/><Relationship Id="rId202" Type="http://schemas.openxmlformats.org/officeDocument/2006/relationships/tags" Target="../tags/tag1376.xml"/><Relationship Id="rId18" Type="http://schemas.openxmlformats.org/officeDocument/2006/relationships/tags" Target="../tags/tag1192.xml"/><Relationship Id="rId39" Type="http://schemas.openxmlformats.org/officeDocument/2006/relationships/tags" Target="../tags/tag1213.xml"/><Relationship Id="rId50" Type="http://schemas.openxmlformats.org/officeDocument/2006/relationships/tags" Target="../tags/tag1224.xml"/><Relationship Id="rId104" Type="http://schemas.openxmlformats.org/officeDocument/2006/relationships/tags" Target="../tags/tag1278.xml"/><Relationship Id="rId125" Type="http://schemas.openxmlformats.org/officeDocument/2006/relationships/tags" Target="../tags/tag1299.xml"/><Relationship Id="rId146" Type="http://schemas.openxmlformats.org/officeDocument/2006/relationships/tags" Target="../tags/tag1320.xml"/><Relationship Id="rId167" Type="http://schemas.openxmlformats.org/officeDocument/2006/relationships/tags" Target="../tags/tag1341.xml"/><Relationship Id="rId188" Type="http://schemas.openxmlformats.org/officeDocument/2006/relationships/tags" Target="../tags/tag1362.xml"/><Relationship Id="rId71" Type="http://schemas.openxmlformats.org/officeDocument/2006/relationships/tags" Target="../tags/tag1245.xml"/><Relationship Id="rId92" Type="http://schemas.openxmlformats.org/officeDocument/2006/relationships/tags" Target="../tags/tag1266.xml"/><Relationship Id="rId2" Type="http://schemas.openxmlformats.org/officeDocument/2006/relationships/tags" Target="../tags/tag1176.xml"/><Relationship Id="rId29" Type="http://schemas.openxmlformats.org/officeDocument/2006/relationships/tags" Target="../tags/tag1203.xml"/><Relationship Id="rId40" Type="http://schemas.openxmlformats.org/officeDocument/2006/relationships/tags" Target="../tags/tag1214.xml"/><Relationship Id="rId115" Type="http://schemas.openxmlformats.org/officeDocument/2006/relationships/tags" Target="../tags/tag1289.xml"/><Relationship Id="rId136" Type="http://schemas.openxmlformats.org/officeDocument/2006/relationships/tags" Target="../tags/tag1310.xml"/><Relationship Id="rId157" Type="http://schemas.openxmlformats.org/officeDocument/2006/relationships/tags" Target="../tags/tag1331.xml"/><Relationship Id="rId178" Type="http://schemas.openxmlformats.org/officeDocument/2006/relationships/tags" Target="../tags/tag1352.xml"/></Relationships>
</file>

<file path=ppt/slideLayouts/_rels/slideLayout38.xml.rels><?xml version="1.0" encoding="UTF-8" standalone="yes"?>
<Relationships xmlns="http://schemas.openxmlformats.org/package/2006/relationships"><Relationship Id="rId26" Type="http://schemas.openxmlformats.org/officeDocument/2006/relationships/tags" Target="../tags/tag1410.xml"/><Relationship Id="rId21" Type="http://schemas.openxmlformats.org/officeDocument/2006/relationships/tags" Target="../tags/tag1405.xml"/><Relationship Id="rId42" Type="http://schemas.openxmlformats.org/officeDocument/2006/relationships/tags" Target="../tags/tag1426.xml"/><Relationship Id="rId47" Type="http://schemas.openxmlformats.org/officeDocument/2006/relationships/tags" Target="../tags/tag1431.xml"/><Relationship Id="rId63" Type="http://schemas.openxmlformats.org/officeDocument/2006/relationships/tags" Target="../tags/tag1447.xml"/><Relationship Id="rId68" Type="http://schemas.openxmlformats.org/officeDocument/2006/relationships/tags" Target="../tags/tag1452.xml"/><Relationship Id="rId84" Type="http://schemas.openxmlformats.org/officeDocument/2006/relationships/tags" Target="../tags/tag1468.xml"/><Relationship Id="rId89" Type="http://schemas.openxmlformats.org/officeDocument/2006/relationships/tags" Target="../tags/tag1473.xml"/><Relationship Id="rId16" Type="http://schemas.openxmlformats.org/officeDocument/2006/relationships/tags" Target="../tags/tag1400.xml"/><Relationship Id="rId11" Type="http://schemas.openxmlformats.org/officeDocument/2006/relationships/tags" Target="../tags/tag1395.xml"/><Relationship Id="rId32" Type="http://schemas.openxmlformats.org/officeDocument/2006/relationships/tags" Target="../tags/tag1416.xml"/><Relationship Id="rId37" Type="http://schemas.openxmlformats.org/officeDocument/2006/relationships/tags" Target="../tags/tag1421.xml"/><Relationship Id="rId53" Type="http://schemas.openxmlformats.org/officeDocument/2006/relationships/tags" Target="../tags/tag1437.xml"/><Relationship Id="rId58" Type="http://schemas.openxmlformats.org/officeDocument/2006/relationships/tags" Target="../tags/tag1442.xml"/><Relationship Id="rId74" Type="http://schemas.openxmlformats.org/officeDocument/2006/relationships/tags" Target="../tags/tag1458.xml"/><Relationship Id="rId79" Type="http://schemas.openxmlformats.org/officeDocument/2006/relationships/tags" Target="../tags/tag1463.xml"/><Relationship Id="rId5" Type="http://schemas.openxmlformats.org/officeDocument/2006/relationships/tags" Target="../tags/tag1389.xml"/><Relationship Id="rId90" Type="http://schemas.openxmlformats.org/officeDocument/2006/relationships/tags" Target="../tags/tag1474.xml"/><Relationship Id="rId95" Type="http://schemas.openxmlformats.org/officeDocument/2006/relationships/tags" Target="../tags/tag1479.xml"/><Relationship Id="rId22" Type="http://schemas.openxmlformats.org/officeDocument/2006/relationships/tags" Target="../tags/tag1406.xml"/><Relationship Id="rId27" Type="http://schemas.openxmlformats.org/officeDocument/2006/relationships/tags" Target="../tags/tag1411.xml"/><Relationship Id="rId43" Type="http://schemas.openxmlformats.org/officeDocument/2006/relationships/tags" Target="../tags/tag1427.xml"/><Relationship Id="rId48" Type="http://schemas.openxmlformats.org/officeDocument/2006/relationships/tags" Target="../tags/tag1432.xml"/><Relationship Id="rId64" Type="http://schemas.openxmlformats.org/officeDocument/2006/relationships/tags" Target="../tags/tag1448.xml"/><Relationship Id="rId69" Type="http://schemas.openxmlformats.org/officeDocument/2006/relationships/tags" Target="../tags/tag1453.xml"/><Relationship Id="rId80" Type="http://schemas.openxmlformats.org/officeDocument/2006/relationships/tags" Target="../tags/tag1464.xml"/><Relationship Id="rId85" Type="http://schemas.openxmlformats.org/officeDocument/2006/relationships/tags" Target="../tags/tag1469.xml"/><Relationship Id="rId3" Type="http://schemas.openxmlformats.org/officeDocument/2006/relationships/tags" Target="../tags/tag1387.xml"/><Relationship Id="rId12" Type="http://schemas.openxmlformats.org/officeDocument/2006/relationships/tags" Target="../tags/tag1396.xml"/><Relationship Id="rId17" Type="http://schemas.openxmlformats.org/officeDocument/2006/relationships/tags" Target="../tags/tag1401.xml"/><Relationship Id="rId25" Type="http://schemas.openxmlformats.org/officeDocument/2006/relationships/tags" Target="../tags/tag1409.xml"/><Relationship Id="rId33" Type="http://schemas.openxmlformats.org/officeDocument/2006/relationships/tags" Target="../tags/tag1417.xml"/><Relationship Id="rId38" Type="http://schemas.openxmlformats.org/officeDocument/2006/relationships/tags" Target="../tags/tag1422.xml"/><Relationship Id="rId46" Type="http://schemas.openxmlformats.org/officeDocument/2006/relationships/tags" Target="../tags/tag1430.xml"/><Relationship Id="rId59" Type="http://schemas.openxmlformats.org/officeDocument/2006/relationships/tags" Target="../tags/tag1443.xml"/><Relationship Id="rId67" Type="http://schemas.openxmlformats.org/officeDocument/2006/relationships/tags" Target="../tags/tag1451.xml"/><Relationship Id="rId20" Type="http://schemas.openxmlformats.org/officeDocument/2006/relationships/tags" Target="../tags/tag1404.xml"/><Relationship Id="rId41" Type="http://schemas.openxmlformats.org/officeDocument/2006/relationships/tags" Target="../tags/tag1425.xml"/><Relationship Id="rId54" Type="http://schemas.openxmlformats.org/officeDocument/2006/relationships/tags" Target="../tags/tag1438.xml"/><Relationship Id="rId62" Type="http://schemas.openxmlformats.org/officeDocument/2006/relationships/tags" Target="../tags/tag1446.xml"/><Relationship Id="rId70" Type="http://schemas.openxmlformats.org/officeDocument/2006/relationships/tags" Target="../tags/tag1454.xml"/><Relationship Id="rId75" Type="http://schemas.openxmlformats.org/officeDocument/2006/relationships/tags" Target="../tags/tag1459.xml"/><Relationship Id="rId83" Type="http://schemas.openxmlformats.org/officeDocument/2006/relationships/tags" Target="../tags/tag1467.xml"/><Relationship Id="rId88" Type="http://schemas.openxmlformats.org/officeDocument/2006/relationships/tags" Target="../tags/tag1472.xml"/><Relationship Id="rId91" Type="http://schemas.openxmlformats.org/officeDocument/2006/relationships/tags" Target="../tags/tag1475.xml"/><Relationship Id="rId96" Type="http://schemas.openxmlformats.org/officeDocument/2006/relationships/tags" Target="../tags/tag1480.xml"/><Relationship Id="rId1" Type="http://schemas.openxmlformats.org/officeDocument/2006/relationships/tags" Target="../tags/tag1385.xml"/><Relationship Id="rId6" Type="http://schemas.openxmlformats.org/officeDocument/2006/relationships/tags" Target="../tags/tag1390.xml"/><Relationship Id="rId15" Type="http://schemas.openxmlformats.org/officeDocument/2006/relationships/tags" Target="../tags/tag1399.xml"/><Relationship Id="rId23" Type="http://schemas.openxmlformats.org/officeDocument/2006/relationships/tags" Target="../tags/tag1407.xml"/><Relationship Id="rId28" Type="http://schemas.openxmlformats.org/officeDocument/2006/relationships/tags" Target="../tags/tag1412.xml"/><Relationship Id="rId36" Type="http://schemas.openxmlformats.org/officeDocument/2006/relationships/tags" Target="../tags/tag1420.xml"/><Relationship Id="rId49" Type="http://schemas.openxmlformats.org/officeDocument/2006/relationships/tags" Target="../tags/tag1433.xml"/><Relationship Id="rId57" Type="http://schemas.openxmlformats.org/officeDocument/2006/relationships/tags" Target="../tags/tag1441.xml"/><Relationship Id="rId10" Type="http://schemas.openxmlformats.org/officeDocument/2006/relationships/tags" Target="../tags/tag1394.xml"/><Relationship Id="rId31" Type="http://schemas.openxmlformats.org/officeDocument/2006/relationships/tags" Target="../tags/tag1415.xml"/><Relationship Id="rId44" Type="http://schemas.openxmlformats.org/officeDocument/2006/relationships/tags" Target="../tags/tag1428.xml"/><Relationship Id="rId52" Type="http://schemas.openxmlformats.org/officeDocument/2006/relationships/tags" Target="../tags/tag1436.xml"/><Relationship Id="rId60" Type="http://schemas.openxmlformats.org/officeDocument/2006/relationships/tags" Target="../tags/tag1444.xml"/><Relationship Id="rId65" Type="http://schemas.openxmlformats.org/officeDocument/2006/relationships/tags" Target="../tags/tag1449.xml"/><Relationship Id="rId73" Type="http://schemas.openxmlformats.org/officeDocument/2006/relationships/tags" Target="../tags/tag1457.xml"/><Relationship Id="rId78" Type="http://schemas.openxmlformats.org/officeDocument/2006/relationships/tags" Target="../tags/tag1462.xml"/><Relationship Id="rId81" Type="http://schemas.openxmlformats.org/officeDocument/2006/relationships/tags" Target="../tags/tag1465.xml"/><Relationship Id="rId86" Type="http://schemas.openxmlformats.org/officeDocument/2006/relationships/tags" Target="../tags/tag1470.xml"/><Relationship Id="rId94" Type="http://schemas.openxmlformats.org/officeDocument/2006/relationships/tags" Target="../tags/tag1478.xml"/><Relationship Id="rId99" Type="http://schemas.openxmlformats.org/officeDocument/2006/relationships/slideMaster" Target="../slideMasters/slideMaster3.xml"/><Relationship Id="rId4" Type="http://schemas.openxmlformats.org/officeDocument/2006/relationships/tags" Target="../tags/tag1388.xml"/><Relationship Id="rId9" Type="http://schemas.openxmlformats.org/officeDocument/2006/relationships/tags" Target="../tags/tag1393.xml"/><Relationship Id="rId13" Type="http://schemas.openxmlformats.org/officeDocument/2006/relationships/tags" Target="../tags/tag1397.xml"/><Relationship Id="rId18" Type="http://schemas.openxmlformats.org/officeDocument/2006/relationships/tags" Target="../tags/tag1402.xml"/><Relationship Id="rId39" Type="http://schemas.openxmlformats.org/officeDocument/2006/relationships/tags" Target="../tags/tag1423.xml"/><Relationship Id="rId34" Type="http://schemas.openxmlformats.org/officeDocument/2006/relationships/tags" Target="../tags/tag1418.xml"/><Relationship Id="rId50" Type="http://schemas.openxmlformats.org/officeDocument/2006/relationships/tags" Target="../tags/tag1434.xml"/><Relationship Id="rId55" Type="http://schemas.openxmlformats.org/officeDocument/2006/relationships/tags" Target="../tags/tag1439.xml"/><Relationship Id="rId76" Type="http://schemas.openxmlformats.org/officeDocument/2006/relationships/tags" Target="../tags/tag1460.xml"/><Relationship Id="rId97" Type="http://schemas.openxmlformats.org/officeDocument/2006/relationships/tags" Target="../tags/tag1481.xml"/><Relationship Id="rId7" Type="http://schemas.openxmlformats.org/officeDocument/2006/relationships/tags" Target="../tags/tag1391.xml"/><Relationship Id="rId71" Type="http://schemas.openxmlformats.org/officeDocument/2006/relationships/tags" Target="../tags/tag1455.xml"/><Relationship Id="rId92" Type="http://schemas.openxmlformats.org/officeDocument/2006/relationships/tags" Target="../tags/tag1476.xml"/><Relationship Id="rId2" Type="http://schemas.openxmlformats.org/officeDocument/2006/relationships/tags" Target="../tags/tag1386.xml"/><Relationship Id="rId29" Type="http://schemas.openxmlformats.org/officeDocument/2006/relationships/tags" Target="../tags/tag1413.xml"/><Relationship Id="rId24" Type="http://schemas.openxmlformats.org/officeDocument/2006/relationships/tags" Target="../tags/tag1408.xml"/><Relationship Id="rId40" Type="http://schemas.openxmlformats.org/officeDocument/2006/relationships/tags" Target="../tags/tag1424.xml"/><Relationship Id="rId45" Type="http://schemas.openxmlformats.org/officeDocument/2006/relationships/tags" Target="../tags/tag1429.xml"/><Relationship Id="rId66" Type="http://schemas.openxmlformats.org/officeDocument/2006/relationships/tags" Target="../tags/tag1450.xml"/><Relationship Id="rId87" Type="http://schemas.openxmlformats.org/officeDocument/2006/relationships/tags" Target="../tags/tag1471.xml"/><Relationship Id="rId61" Type="http://schemas.openxmlformats.org/officeDocument/2006/relationships/tags" Target="../tags/tag1445.xml"/><Relationship Id="rId82" Type="http://schemas.openxmlformats.org/officeDocument/2006/relationships/tags" Target="../tags/tag1466.xml"/><Relationship Id="rId19" Type="http://schemas.openxmlformats.org/officeDocument/2006/relationships/tags" Target="../tags/tag1403.xml"/><Relationship Id="rId14" Type="http://schemas.openxmlformats.org/officeDocument/2006/relationships/tags" Target="../tags/tag1398.xml"/><Relationship Id="rId30" Type="http://schemas.openxmlformats.org/officeDocument/2006/relationships/tags" Target="../tags/tag1414.xml"/><Relationship Id="rId35" Type="http://schemas.openxmlformats.org/officeDocument/2006/relationships/tags" Target="../tags/tag1419.xml"/><Relationship Id="rId56" Type="http://schemas.openxmlformats.org/officeDocument/2006/relationships/tags" Target="../tags/tag1440.xml"/><Relationship Id="rId77" Type="http://schemas.openxmlformats.org/officeDocument/2006/relationships/tags" Target="../tags/tag1461.xml"/><Relationship Id="rId8" Type="http://schemas.openxmlformats.org/officeDocument/2006/relationships/tags" Target="../tags/tag1392.xml"/><Relationship Id="rId51" Type="http://schemas.openxmlformats.org/officeDocument/2006/relationships/tags" Target="../tags/tag1435.xml"/><Relationship Id="rId72" Type="http://schemas.openxmlformats.org/officeDocument/2006/relationships/tags" Target="../tags/tag1456.xml"/><Relationship Id="rId93" Type="http://schemas.openxmlformats.org/officeDocument/2006/relationships/tags" Target="../tags/tag1477.xml"/><Relationship Id="rId98" Type="http://schemas.openxmlformats.org/officeDocument/2006/relationships/tags" Target="../tags/tag1482.xml"/></Relationships>
</file>

<file path=ppt/slideLayouts/_rels/slideLayout39.xml.rels><?xml version="1.0" encoding="UTF-8" standalone="yes"?>
<Relationships xmlns="http://schemas.openxmlformats.org/package/2006/relationships"><Relationship Id="rId117" Type="http://schemas.openxmlformats.org/officeDocument/2006/relationships/tags" Target="../tags/tag1599.xml"/><Relationship Id="rId21" Type="http://schemas.openxmlformats.org/officeDocument/2006/relationships/tags" Target="../tags/tag1503.xml"/><Relationship Id="rId42" Type="http://schemas.openxmlformats.org/officeDocument/2006/relationships/tags" Target="../tags/tag1524.xml"/><Relationship Id="rId63" Type="http://schemas.openxmlformats.org/officeDocument/2006/relationships/tags" Target="../tags/tag1545.xml"/><Relationship Id="rId84" Type="http://schemas.openxmlformats.org/officeDocument/2006/relationships/tags" Target="../tags/tag1566.xml"/><Relationship Id="rId138" Type="http://schemas.openxmlformats.org/officeDocument/2006/relationships/tags" Target="../tags/tag1620.xml"/><Relationship Id="rId159" Type="http://schemas.openxmlformats.org/officeDocument/2006/relationships/tags" Target="../tags/tag1641.xml"/><Relationship Id="rId170" Type="http://schemas.openxmlformats.org/officeDocument/2006/relationships/tags" Target="../tags/tag1652.xml"/><Relationship Id="rId191" Type="http://schemas.openxmlformats.org/officeDocument/2006/relationships/tags" Target="../tags/tag1673.xml"/><Relationship Id="rId205" Type="http://schemas.openxmlformats.org/officeDocument/2006/relationships/tags" Target="../tags/tag1687.xml"/><Relationship Id="rId107" Type="http://schemas.openxmlformats.org/officeDocument/2006/relationships/tags" Target="../tags/tag1589.xml"/><Relationship Id="rId11" Type="http://schemas.openxmlformats.org/officeDocument/2006/relationships/tags" Target="../tags/tag1493.xml"/><Relationship Id="rId32" Type="http://schemas.openxmlformats.org/officeDocument/2006/relationships/tags" Target="../tags/tag1514.xml"/><Relationship Id="rId53" Type="http://schemas.openxmlformats.org/officeDocument/2006/relationships/tags" Target="../tags/tag1535.xml"/><Relationship Id="rId74" Type="http://schemas.openxmlformats.org/officeDocument/2006/relationships/tags" Target="../tags/tag1556.xml"/><Relationship Id="rId128" Type="http://schemas.openxmlformats.org/officeDocument/2006/relationships/tags" Target="../tags/tag1610.xml"/><Relationship Id="rId149" Type="http://schemas.openxmlformats.org/officeDocument/2006/relationships/tags" Target="../tags/tag1631.xml"/><Relationship Id="rId5" Type="http://schemas.openxmlformats.org/officeDocument/2006/relationships/tags" Target="../tags/tag1487.xml"/><Relationship Id="rId95" Type="http://schemas.openxmlformats.org/officeDocument/2006/relationships/tags" Target="../tags/tag1577.xml"/><Relationship Id="rId160" Type="http://schemas.openxmlformats.org/officeDocument/2006/relationships/tags" Target="../tags/tag1642.xml"/><Relationship Id="rId181" Type="http://schemas.openxmlformats.org/officeDocument/2006/relationships/tags" Target="../tags/tag1663.xml"/><Relationship Id="rId22" Type="http://schemas.openxmlformats.org/officeDocument/2006/relationships/tags" Target="../tags/tag1504.xml"/><Relationship Id="rId43" Type="http://schemas.openxmlformats.org/officeDocument/2006/relationships/tags" Target="../tags/tag1525.xml"/><Relationship Id="rId64" Type="http://schemas.openxmlformats.org/officeDocument/2006/relationships/tags" Target="../tags/tag1546.xml"/><Relationship Id="rId118" Type="http://schemas.openxmlformats.org/officeDocument/2006/relationships/tags" Target="../tags/tag1600.xml"/><Relationship Id="rId139" Type="http://schemas.openxmlformats.org/officeDocument/2006/relationships/tags" Target="../tags/tag1621.xml"/><Relationship Id="rId85" Type="http://schemas.openxmlformats.org/officeDocument/2006/relationships/tags" Target="../tags/tag1567.xml"/><Relationship Id="rId150" Type="http://schemas.openxmlformats.org/officeDocument/2006/relationships/tags" Target="../tags/tag1632.xml"/><Relationship Id="rId171" Type="http://schemas.openxmlformats.org/officeDocument/2006/relationships/tags" Target="../tags/tag1653.xml"/><Relationship Id="rId192" Type="http://schemas.openxmlformats.org/officeDocument/2006/relationships/tags" Target="../tags/tag1674.xml"/><Relationship Id="rId206" Type="http://schemas.openxmlformats.org/officeDocument/2006/relationships/tags" Target="../tags/tag1688.xml"/><Relationship Id="rId12" Type="http://schemas.openxmlformats.org/officeDocument/2006/relationships/tags" Target="../tags/tag1494.xml"/><Relationship Id="rId33" Type="http://schemas.openxmlformats.org/officeDocument/2006/relationships/tags" Target="../tags/tag1515.xml"/><Relationship Id="rId108" Type="http://schemas.openxmlformats.org/officeDocument/2006/relationships/tags" Target="../tags/tag1590.xml"/><Relationship Id="rId129" Type="http://schemas.openxmlformats.org/officeDocument/2006/relationships/tags" Target="../tags/tag1611.xml"/><Relationship Id="rId54" Type="http://schemas.openxmlformats.org/officeDocument/2006/relationships/tags" Target="../tags/tag1536.xml"/><Relationship Id="rId75" Type="http://schemas.openxmlformats.org/officeDocument/2006/relationships/tags" Target="../tags/tag1557.xml"/><Relationship Id="rId96" Type="http://schemas.openxmlformats.org/officeDocument/2006/relationships/tags" Target="../tags/tag1578.xml"/><Relationship Id="rId140" Type="http://schemas.openxmlformats.org/officeDocument/2006/relationships/tags" Target="../tags/tag1622.xml"/><Relationship Id="rId161" Type="http://schemas.openxmlformats.org/officeDocument/2006/relationships/tags" Target="../tags/tag1643.xml"/><Relationship Id="rId182" Type="http://schemas.openxmlformats.org/officeDocument/2006/relationships/tags" Target="../tags/tag1664.xml"/><Relationship Id="rId6" Type="http://schemas.openxmlformats.org/officeDocument/2006/relationships/tags" Target="../tags/tag1488.xml"/><Relationship Id="rId23" Type="http://schemas.openxmlformats.org/officeDocument/2006/relationships/tags" Target="../tags/tag1505.xml"/><Relationship Id="rId119" Type="http://schemas.openxmlformats.org/officeDocument/2006/relationships/tags" Target="../tags/tag1601.xml"/><Relationship Id="rId44" Type="http://schemas.openxmlformats.org/officeDocument/2006/relationships/tags" Target="../tags/tag1526.xml"/><Relationship Id="rId65" Type="http://schemas.openxmlformats.org/officeDocument/2006/relationships/tags" Target="../tags/tag1547.xml"/><Relationship Id="rId86" Type="http://schemas.openxmlformats.org/officeDocument/2006/relationships/tags" Target="../tags/tag1568.xml"/><Relationship Id="rId130" Type="http://schemas.openxmlformats.org/officeDocument/2006/relationships/tags" Target="../tags/tag1612.xml"/><Relationship Id="rId151" Type="http://schemas.openxmlformats.org/officeDocument/2006/relationships/tags" Target="../tags/tag1633.xml"/><Relationship Id="rId172" Type="http://schemas.openxmlformats.org/officeDocument/2006/relationships/tags" Target="../tags/tag1654.xml"/><Relationship Id="rId193" Type="http://schemas.openxmlformats.org/officeDocument/2006/relationships/tags" Target="../tags/tag1675.xml"/><Relationship Id="rId207" Type="http://schemas.openxmlformats.org/officeDocument/2006/relationships/tags" Target="../tags/tag1689.xml"/><Relationship Id="rId13" Type="http://schemas.openxmlformats.org/officeDocument/2006/relationships/tags" Target="../tags/tag1495.xml"/><Relationship Id="rId109" Type="http://schemas.openxmlformats.org/officeDocument/2006/relationships/tags" Target="../tags/tag1591.xml"/><Relationship Id="rId34" Type="http://schemas.openxmlformats.org/officeDocument/2006/relationships/tags" Target="../tags/tag1516.xml"/><Relationship Id="rId55" Type="http://schemas.openxmlformats.org/officeDocument/2006/relationships/tags" Target="../tags/tag1537.xml"/><Relationship Id="rId76" Type="http://schemas.openxmlformats.org/officeDocument/2006/relationships/tags" Target="../tags/tag1558.xml"/><Relationship Id="rId97" Type="http://schemas.openxmlformats.org/officeDocument/2006/relationships/tags" Target="../tags/tag1579.xml"/><Relationship Id="rId120" Type="http://schemas.openxmlformats.org/officeDocument/2006/relationships/tags" Target="../tags/tag1602.xml"/><Relationship Id="rId141" Type="http://schemas.openxmlformats.org/officeDocument/2006/relationships/tags" Target="../tags/tag1623.xml"/><Relationship Id="rId7" Type="http://schemas.openxmlformats.org/officeDocument/2006/relationships/tags" Target="../tags/tag1489.xml"/><Relationship Id="rId162" Type="http://schemas.openxmlformats.org/officeDocument/2006/relationships/tags" Target="../tags/tag1644.xml"/><Relationship Id="rId183" Type="http://schemas.openxmlformats.org/officeDocument/2006/relationships/tags" Target="../tags/tag1665.xml"/><Relationship Id="rId24" Type="http://schemas.openxmlformats.org/officeDocument/2006/relationships/tags" Target="../tags/tag1506.xml"/><Relationship Id="rId45" Type="http://schemas.openxmlformats.org/officeDocument/2006/relationships/tags" Target="../tags/tag1527.xml"/><Relationship Id="rId66" Type="http://schemas.openxmlformats.org/officeDocument/2006/relationships/tags" Target="../tags/tag1548.xml"/><Relationship Id="rId87" Type="http://schemas.openxmlformats.org/officeDocument/2006/relationships/tags" Target="../tags/tag1569.xml"/><Relationship Id="rId110" Type="http://schemas.openxmlformats.org/officeDocument/2006/relationships/tags" Target="../tags/tag1592.xml"/><Relationship Id="rId131" Type="http://schemas.openxmlformats.org/officeDocument/2006/relationships/tags" Target="../tags/tag1613.xml"/><Relationship Id="rId61" Type="http://schemas.openxmlformats.org/officeDocument/2006/relationships/tags" Target="../tags/tag1543.xml"/><Relationship Id="rId82" Type="http://schemas.openxmlformats.org/officeDocument/2006/relationships/tags" Target="../tags/tag1564.xml"/><Relationship Id="rId152" Type="http://schemas.openxmlformats.org/officeDocument/2006/relationships/tags" Target="../tags/tag1634.xml"/><Relationship Id="rId173" Type="http://schemas.openxmlformats.org/officeDocument/2006/relationships/tags" Target="../tags/tag1655.xml"/><Relationship Id="rId194" Type="http://schemas.openxmlformats.org/officeDocument/2006/relationships/tags" Target="../tags/tag1676.xml"/><Relationship Id="rId199" Type="http://schemas.openxmlformats.org/officeDocument/2006/relationships/tags" Target="../tags/tag1681.xml"/><Relationship Id="rId203" Type="http://schemas.openxmlformats.org/officeDocument/2006/relationships/tags" Target="../tags/tag1685.xml"/><Relationship Id="rId208" Type="http://schemas.openxmlformats.org/officeDocument/2006/relationships/tags" Target="../tags/tag1690.xml"/><Relationship Id="rId19" Type="http://schemas.openxmlformats.org/officeDocument/2006/relationships/tags" Target="../tags/tag1501.xml"/><Relationship Id="rId14" Type="http://schemas.openxmlformats.org/officeDocument/2006/relationships/tags" Target="../tags/tag1496.xml"/><Relationship Id="rId30" Type="http://schemas.openxmlformats.org/officeDocument/2006/relationships/tags" Target="../tags/tag1512.xml"/><Relationship Id="rId35" Type="http://schemas.openxmlformats.org/officeDocument/2006/relationships/tags" Target="../tags/tag1517.xml"/><Relationship Id="rId56" Type="http://schemas.openxmlformats.org/officeDocument/2006/relationships/tags" Target="../tags/tag1538.xml"/><Relationship Id="rId77" Type="http://schemas.openxmlformats.org/officeDocument/2006/relationships/tags" Target="../tags/tag1559.xml"/><Relationship Id="rId100" Type="http://schemas.openxmlformats.org/officeDocument/2006/relationships/tags" Target="../tags/tag1582.xml"/><Relationship Id="rId105" Type="http://schemas.openxmlformats.org/officeDocument/2006/relationships/tags" Target="../tags/tag1587.xml"/><Relationship Id="rId126" Type="http://schemas.openxmlformats.org/officeDocument/2006/relationships/tags" Target="../tags/tag1608.xml"/><Relationship Id="rId147" Type="http://schemas.openxmlformats.org/officeDocument/2006/relationships/tags" Target="../tags/tag1629.xml"/><Relationship Id="rId168" Type="http://schemas.openxmlformats.org/officeDocument/2006/relationships/tags" Target="../tags/tag1650.xml"/><Relationship Id="rId8" Type="http://schemas.openxmlformats.org/officeDocument/2006/relationships/tags" Target="../tags/tag1490.xml"/><Relationship Id="rId51" Type="http://schemas.openxmlformats.org/officeDocument/2006/relationships/tags" Target="../tags/tag1533.xml"/><Relationship Id="rId72" Type="http://schemas.openxmlformats.org/officeDocument/2006/relationships/tags" Target="../tags/tag1554.xml"/><Relationship Id="rId93" Type="http://schemas.openxmlformats.org/officeDocument/2006/relationships/tags" Target="../tags/tag1575.xml"/><Relationship Id="rId98" Type="http://schemas.openxmlformats.org/officeDocument/2006/relationships/tags" Target="../tags/tag1580.xml"/><Relationship Id="rId121" Type="http://schemas.openxmlformats.org/officeDocument/2006/relationships/tags" Target="../tags/tag1603.xml"/><Relationship Id="rId142" Type="http://schemas.openxmlformats.org/officeDocument/2006/relationships/tags" Target="../tags/tag1624.xml"/><Relationship Id="rId163" Type="http://schemas.openxmlformats.org/officeDocument/2006/relationships/tags" Target="../tags/tag1645.xml"/><Relationship Id="rId184" Type="http://schemas.openxmlformats.org/officeDocument/2006/relationships/tags" Target="../tags/tag1666.xml"/><Relationship Id="rId189" Type="http://schemas.openxmlformats.org/officeDocument/2006/relationships/tags" Target="../tags/tag1671.xml"/><Relationship Id="rId3" Type="http://schemas.openxmlformats.org/officeDocument/2006/relationships/tags" Target="../tags/tag1485.xml"/><Relationship Id="rId25" Type="http://schemas.openxmlformats.org/officeDocument/2006/relationships/tags" Target="../tags/tag1507.xml"/><Relationship Id="rId46" Type="http://schemas.openxmlformats.org/officeDocument/2006/relationships/tags" Target="../tags/tag1528.xml"/><Relationship Id="rId67" Type="http://schemas.openxmlformats.org/officeDocument/2006/relationships/tags" Target="../tags/tag1549.xml"/><Relationship Id="rId116" Type="http://schemas.openxmlformats.org/officeDocument/2006/relationships/tags" Target="../tags/tag1598.xml"/><Relationship Id="rId137" Type="http://schemas.openxmlformats.org/officeDocument/2006/relationships/tags" Target="../tags/tag1619.xml"/><Relationship Id="rId158" Type="http://schemas.openxmlformats.org/officeDocument/2006/relationships/tags" Target="../tags/tag1640.xml"/><Relationship Id="rId20" Type="http://schemas.openxmlformats.org/officeDocument/2006/relationships/tags" Target="../tags/tag1502.xml"/><Relationship Id="rId41" Type="http://schemas.openxmlformats.org/officeDocument/2006/relationships/tags" Target="../tags/tag1523.xml"/><Relationship Id="rId62" Type="http://schemas.openxmlformats.org/officeDocument/2006/relationships/tags" Target="../tags/tag1544.xml"/><Relationship Id="rId83" Type="http://schemas.openxmlformats.org/officeDocument/2006/relationships/tags" Target="../tags/tag1565.xml"/><Relationship Id="rId88" Type="http://schemas.openxmlformats.org/officeDocument/2006/relationships/tags" Target="../tags/tag1570.xml"/><Relationship Id="rId111" Type="http://schemas.openxmlformats.org/officeDocument/2006/relationships/tags" Target="../tags/tag1593.xml"/><Relationship Id="rId132" Type="http://schemas.openxmlformats.org/officeDocument/2006/relationships/tags" Target="../tags/tag1614.xml"/><Relationship Id="rId153" Type="http://schemas.openxmlformats.org/officeDocument/2006/relationships/tags" Target="../tags/tag1635.xml"/><Relationship Id="rId174" Type="http://schemas.openxmlformats.org/officeDocument/2006/relationships/tags" Target="../tags/tag1656.xml"/><Relationship Id="rId179" Type="http://schemas.openxmlformats.org/officeDocument/2006/relationships/tags" Target="../tags/tag1661.xml"/><Relationship Id="rId195" Type="http://schemas.openxmlformats.org/officeDocument/2006/relationships/tags" Target="../tags/tag1677.xml"/><Relationship Id="rId209" Type="http://schemas.openxmlformats.org/officeDocument/2006/relationships/tags" Target="../tags/tag1691.xml"/><Relationship Id="rId190" Type="http://schemas.openxmlformats.org/officeDocument/2006/relationships/tags" Target="../tags/tag1672.xml"/><Relationship Id="rId204" Type="http://schemas.openxmlformats.org/officeDocument/2006/relationships/tags" Target="../tags/tag1686.xml"/><Relationship Id="rId15" Type="http://schemas.openxmlformats.org/officeDocument/2006/relationships/tags" Target="../tags/tag1497.xml"/><Relationship Id="rId36" Type="http://schemas.openxmlformats.org/officeDocument/2006/relationships/tags" Target="../tags/tag1518.xml"/><Relationship Id="rId57" Type="http://schemas.openxmlformats.org/officeDocument/2006/relationships/tags" Target="../tags/tag1539.xml"/><Relationship Id="rId106" Type="http://schemas.openxmlformats.org/officeDocument/2006/relationships/tags" Target="../tags/tag1588.xml"/><Relationship Id="rId127" Type="http://schemas.openxmlformats.org/officeDocument/2006/relationships/tags" Target="../tags/tag1609.xml"/><Relationship Id="rId10" Type="http://schemas.openxmlformats.org/officeDocument/2006/relationships/tags" Target="../tags/tag1492.xml"/><Relationship Id="rId31" Type="http://schemas.openxmlformats.org/officeDocument/2006/relationships/tags" Target="../tags/tag1513.xml"/><Relationship Id="rId52" Type="http://schemas.openxmlformats.org/officeDocument/2006/relationships/tags" Target="../tags/tag1534.xml"/><Relationship Id="rId73" Type="http://schemas.openxmlformats.org/officeDocument/2006/relationships/tags" Target="../tags/tag1555.xml"/><Relationship Id="rId78" Type="http://schemas.openxmlformats.org/officeDocument/2006/relationships/tags" Target="../tags/tag1560.xml"/><Relationship Id="rId94" Type="http://schemas.openxmlformats.org/officeDocument/2006/relationships/tags" Target="../tags/tag1576.xml"/><Relationship Id="rId99" Type="http://schemas.openxmlformats.org/officeDocument/2006/relationships/tags" Target="../tags/tag1581.xml"/><Relationship Id="rId101" Type="http://schemas.openxmlformats.org/officeDocument/2006/relationships/tags" Target="../tags/tag1583.xml"/><Relationship Id="rId122" Type="http://schemas.openxmlformats.org/officeDocument/2006/relationships/tags" Target="../tags/tag1604.xml"/><Relationship Id="rId143" Type="http://schemas.openxmlformats.org/officeDocument/2006/relationships/tags" Target="../tags/tag1625.xml"/><Relationship Id="rId148" Type="http://schemas.openxmlformats.org/officeDocument/2006/relationships/tags" Target="../tags/tag1630.xml"/><Relationship Id="rId164" Type="http://schemas.openxmlformats.org/officeDocument/2006/relationships/tags" Target="../tags/tag1646.xml"/><Relationship Id="rId169" Type="http://schemas.openxmlformats.org/officeDocument/2006/relationships/tags" Target="../tags/tag1651.xml"/><Relationship Id="rId185" Type="http://schemas.openxmlformats.org/officeDocument/2006/relationships/tags" Target="../tags/tag1667.xml"/><Relationship Id="rId4" Type="http://schemas.openxmlformats.org/officeDocument/2006/relationships/tags" Target="../tags/tag1486.xml"/><Relationship Id="rId9" Type="http://schemas.openxmlformats.org/officeDocument/2006/relationships/tags" Target="../tags/tag1491.xml"/><Relationship Id="rId180" Type="http://schemas.openxmlformats.org/officeDocument/2006/relationships/tags" Target="../tags/tag1662.xml"/><Relationship Id="rId210" Type="http://schemas.openxmlformats.org/officeDocument/2006/relationships/slideMaster" Target="../slideMasters/slideMaster3.xml"/><Relationship Id="rId26" Type="http://schemas.openxmlformats.org/officeDocument/2006/relationships/tags" Target="../tags/tag1508.xml"/><Relationship Id="rId47" Type="http://schemas.openxmlformats.org/officeDocument/2006/relationships/tags" Target="../tags/tag1529.xml"/><Relationship Id="rId68" Type="http://schemas.openxmlformats.org/officeDocument/2006/relationships/tags" Target="../tags/tag1550.xml"/><Relationship Id="rId89" Type="http://schemas.openxmlformats.org/officeDocument/2006/relationships/tags" Target="../tags/tag1571.xml"/><Relationship Id="rId112" Type="http://schemas.openxmlformats.org/officeDocument/2006/relationships/tags" Target="../tags/tag1594.xml"/><Relationship Id="rId133" Type="http://schemas.openxmlformats.org/officeDocument/2006/relationships/tags" Target="../tags/tag1615.xml"/><Relationship Id="rId154" Type="http://schemas.openxmlformats.org/officeDocument/2006/relationships/tags" Target="../tags/tag1636.xml"/><Relationship Id="rId175" Type="http://schemas.openxmlformats.org/officeDocument/2006/relationships/tags" Target="../tags/tag1657.xml"/><Relationship Id="rId196" Type="http://schemas.openxmlformats.org/officeDocument/2006/relationships/tags" Target="../tags/tag1678.xml"/><Relationship Id="rId200" Type="http://schemas.openxmlformats.org/officeDocument/2006/relationships/tags" Target="../tags/tag1682.xml"/><Relationship Id="rId16" Type="http://schemas.openxmlformats.org/officeDocument/2006/relationships/tags" Target="../tags/tag1498.xml"/><Relationship Id="rId37" Type="http://schemas.openxmlformats.org/officeDocument/2006/relationships/tags" Target="../tags/tag1519.xml"/><Relationship Id="rId58" Type="http://schemas.openxmlformats.org/officeDocument/2006/relationships/tags" Target="../tags/tag1540.xml"/><Relationship Id="rId79" Type="http://schemas.openxmlformats.org/officeDocument/2006/relationships/tags" Target="../tags/tag1561.xml"/><Relationship Id="rId102" Type="http://schemas.openxmlformats.org/officeDocument/2006/relationships/tags" Target="../tags/tag1584.xml"/><Relationship Id="rId123" Type="http://schemas.openxmlformats.org/officeDocument/2006/relationships/tags" Target="../tags/tag1605.xml"/><Relationship Id="rId144" Type="http://schemas.openxmlformats.org/officeDocument/2006/relationships/tags" Target="../tags/tag1626.xml"/><Relationship Id="rId90" Type="http://schemas.openxmlformats.org/officeDocument/2006/relationships/tags" Target="../tags/tag1572.xml"/><Relationship Id="rId165" Type="http://schemas.openxmlformats.org/officeDocument/2006/relationships/tags" Target="../tags/tag1647.xml"/><Relationship Id="rId186" Type="http://schemas.openxmlformats.org/officeDocument/2006/relationships/tags" Target="../tags/tag1668.xml"/><Relationship Id="rId27" Type="http://schemas.openxmlformats.org/officeDocument/2006/relationships/tags" Target="../tags/tag1509.xml"/><Relationship Id="rId48" Type="http://schemas.openxmlformats.org/officeDocument/2006/relationships/tags" Target="../tags/tag1530.xml"/><Relationship Id="rId69" Type="http://schemas.openxmlformats.org/officeDocument/2006/relationships/tags" Target="../tags/tag1551.xml"/><Relationship Id="rId113" Type="http://schemas.openxmlformats.org/officeDocument/2006/relationships/tags" Target="../tags/tag1595.xml"/><Relationship Id="rId134" Type="http://schemas.openxmlformats.org/officeDocument/2006/relationships/tags" Target="../tags/tag1616.xml"/><Relationship Id="rId80" Type="http://schemas.openxmlformats.org/officeDocument/2006/relationships/tags" Target="../tags/tag1562.xml"/><Relationship Id="rId155" Type="http://schemas.openxmlformats.org/officeDocument/2006/relationships/tags" Target="../tags/tag1637.xml"/><Relationship Id="rId176" Type="http://schemas.openxmlformats.org/officeDocument/2006/relationships/tags" Target="../tags/tag1658.xml"/><Relationship Id="rId197" Type="http://schemas.openxmlformats.org/officeDocument/2006/relationships/tags" Target="../tags/tag1679.xml"/><Relationship Id="rId201" Type="http://schemas.openxmlformats.org/officeDocument/2006/relationships/tags" Target="../tags/tag1683.xml"/><Relationship Id="rId17" Type="http://schemas.openxmlformats.org/officeDocument/2006/relationships/tags" Target="../tags/tag1499.xml"/><Relationship Id="rId38" Type="http://schemas.openxmlformats.org/officeDocument/2006/relationships/tags" Target="../tags/tag1520.xml"/><Relationship Id="rId59" Type="http://schemas.openxmlformats.org/officeDocument/2006/relationships/tags" Target="../tags/tag1541.xml"/><Relationship Id="rId103" Type="http://schemas.openxmlformats.org/officeDocument/2006/relationships/tags" Target="../tags/tag1585.xml"/><Relationship Id="rId124" Type="http://schemas.openxmlformats.org/officeDocument/2006/relationships/tags" Target="../tags/tag1606.xml"/><Relationship Id="rId70" Type="http://schemas.openxmlformats.org/officeDocument/2006/relationships/tags" Target="../tags/tag1552.xml"/><Relationship Id="rId91" Type="http://schemas.openxmlformats.org/officeDocument/2006/relationships/tags" Target="../tags/tag1573.xml"/><Relationship Id="rId145" Type="http://schemas.openxmlformats.org/officeDocument/2006/relationships/tags" Target="../tags/tag1627.xml"/><Relationship Id="rId166" Type="http://schemas.openxmlformats.org/officeDocument/2006/relationships/tags" Target="../tags/tag1648.xml"/><Relationship Id="rId187" Type="http://schemas.openxmlformats.org/officeDocument/2006/relationships/tags" Target="../tags/tag1669.xml"/><Relationship Id="rId1" Type="http://schemas.openxmlformats.org/officeDocument/2006/relationships/tags" Target="../tags/tag1483.xml"/><Relationship Id="rId28" Type="http://schemas.openxmlformats.org/officeDocument/2006/relationships/tags" Target="../tags/tag1510.xml"/><Relationship Id="rId49" Type="http://schemas.openxmlformats.org/officeDocument/2006/relationships/tags" Target="../tags/tag1531.xml"/><Relationship Id="rId114" Type="http://schemas.openxmlformats.org/officeDocument/2006/relationships/tags" Target="../tags/tag1596.xml"/><Relationship Id="rId60" Type="http://schemas.openxmlformats.org/officeDocument/2006/relationships/tags" Target="../tags/tag1542.xml"/><Relationship Id="rId81" Type="http://schemas.openxmlformats.org/officeDocument/2006/relationships/tags" Target="../tags/tag1563.xml"/><Relationship Id="rId135" Type="http://schemas.openxmlformats.org/officeDocument/2006/relationships/tags" Target="../tags/tag1617.xml"/><Relationship Id="rId156" Type="http://schemas.openxmlformats.org/officeDocument/2006/relationships/tags" Target="../tags/tag1638.xml"/><Relationship Id="rId177" Type="http://schemas.openxmlformats.org/officeDocument/2006/relationships/tags" Target="../tags/tag1659.xml"/><Relationship Id="rId198" Type="http://schemas.openxmlformats.org/officeDocument/2006/relationships/tags" Target="../tags/tag1680.xml"/><Relationship Id="rId202" Type="http://schemas.openxmlformats.org/officeDocument/2006/relationships/tags" Target="../tags/tag1684.xml"/><Relationship Id="rId18" Type="http://schemas.openxmlformats.org/officeDocument/2006/relationships/tags" Target="../tags/tag1500.xml"/><Relationship Id="rId39" Type="http://schemas.openxmlformats.org/officeDocument/2006/relationships/tags" Target="../tags/tag1521.xml"/><Relationship Id="rId50" Type="http://schemas.openxmlformats.org/officeDocument/2006/relationships/tags" Target="../tags/tag1532.xml"/><Relationship Id="rId104" Type="http://schemas.openxmlformats.org/officeDocument/2006/relationships/tags" Target="../tags/tag1586.xml"/><Relationship Id="rId125" Type="http://schemas.openxmlformats.org/officeDocument/2006/relationships/tags" Target="../tags/tag1607.xml"/><Relationship Id="rId146" Type="http://schemas.openxmlformats.org/officeDocument/2006/relationships/tags" Target="../tags/tag1628.xml"/><Relationship Id="rId167" Type="http://schemas.openxmlformats.org/officeDocument/2006/relationships/tags" Target="../tags/tag1649.xml"/><Relationship Id="rId188" Type="http://schemas.openxmlformats.org/officeDocument/2006/relationships/tags" Target="../tags/tag1670.xml"/><Relationship Id="rId71" Type="http://schemas.openxmlformats.org/officeDocument/2006/relationships/tags" Target="../tags/tag1553.xml"/><Relationship Id="rId92" Type="http://schemas.openxmlformats.org/officeDocument/2006/relationships/tags" Target="../tags/tag1574.xml"/><Relationship Id="rId2" Type="http://schemas.openxmlformats.org/officeDocument/2006/relationships/tags" Target="../tags/tag1484.xml"/><Relationship Id="rId29" Type="http://schemas.openxmlformats.org/officeDocument/2006/relationships/tags" Target="../tags/tag1511.xml"/><Relationship Id="rId40" Type="http://schemas.openxmlformats.org/officeDocument/2006/relationships/tags" Target="../tags/tag1522.xml"/><Relationship Id="rId115" Type="http://schemas.openxmlformats.org/officeDocument/2006/relationships/tags" Target="../tags/tag1597.xml"/><Relationship Id="rId136" Type="http://schemas.openxmlformats.org/officeDocument/2006/relationships/tags" Target="../tags/tag1618.xml"/><Relationship Id="rId157" Type="http://schemas.openxmlformats.org/officeDocument/2006/relationships/tags" Target="../tags/tag1639.xml"/><Relationship Id="rId178" Type="http://schemas.openxmlformats.org/officeDocument/2006/relationships/tags" Target="../tags/tag1660.xml"/></Relationships>
</file>

<file path=ppt/slideLayouts/_rels/slideLayout4.xml.rels><?xml version="1.0" encoding="UTF-8" standalone="yes"?>
<Relationships xmlns="http://schemas.openxmlformats.org/package/2006/relationships"><Relationship Id="rId26" Type="http://schemas.openxmlformats.org/officeDocument/2006/relationships/tags" Target="../tags/tag126.xml"/><Relationship Id="rId21" Type="http://schemas.openxmlformats.org/officeDocument/2006/relationships/tags" Target="../tags/tag121.xml"/><Relationship Id="rId42" Type="http://schemas.openxmlformats.org/officeDocument/2006/relationships/tags" Target="../tags/tag142.xml"/><Relationship Id="rId47" Type="http://schemas.openxmlformats.org/officeDocument/2006/relationships/tags" Target="../tags/tag147.xml"/><Relationship Id="rId63" Type="http://schemas.openxmlformats.org/officeDocument/2006/relationships/tags" Target="../tags/tag163.xml"/><Relationship Id="rId68" Type="http://schemas.openxmlformats.org/officeDocument/2006/relationships/tags" Target="../tags/tag168.xml"/><Relationship Id="rId16" Type="http://schemas.openxmlformats.org/officeDocument/2006/relationships/tags" Target="../tags/tag116.xml"/><Relationship Id="rId11" Type="http://schemas.openxmlformats.org/officeDocument/2006/relationships/tags" Target="../tags/tag111.xml"/><Relationship Id="rId24" Type="http://schemas.openxmlformats.org/officeDocument/2006/relationships/tags" Target="../tags/tag124.xml"/><Relationship Id="rId32" Type="http://schemas.openxmlformats.org/officeDocument/2006/relationships/tags" Target="../tags/tag132.xml"/><Relationship Id="rId37" Type="http://schemas.openxmlformats.org/officeDocument/2006/relationships/tags" Target="../tags/tag137.xml"/><Relationship Id="rId40" Type="http://schemas.openxmlformats.org/officeDocument/2006/relationships/tags" Target="../tags/tag140.xml"/><Relationship Id="rId45" Type="http://schemas.openxmlformats.org/officeDocument/2006/relationships/tags" Target="../tags/tag145.xml"/><Relationship Id="rId53" Type="http://schemas.openxmlformats.org/officeDocument/2006/relationships/tags" Target="../tags/tag153.xml"/><Relationship Id="rId58" Type="http://schemas.openxmlformats.org/officeDocument/2006/relationships/tags" Target="../tags/tag158.xml"/><Relationship Id="rId66" Type="http://schemas.openxmlformats.org/officeDocument/2006/relationships/tags" Target="../tags/tag166.xml"/><Relationship Id="rId74" Type="http://schemas.openxmlformats.org/officeDocument/2006/relationships/tags" Target="../tags/tag174.xml"/><Relationship Id="rId79" Type="http://schemas.openxmlformats.org/officeDocument/2006/relationships/image" Target="../media/image3.png"/><Relationship Id="rId5" Type="http://schemas.openxmlformats.org/officeDocument/2006/relationships/tags" Target="../tags/tag105.xml"/><Relationship Id="rId61" Type="http://schemas.openxmlformats.org/officeDocument/2006/relationships/tags" Target="../tags/tag161.xml"/><Relationship Id="rId19" Type="http://schemas.openxmlformats.org/officeDocument/2006/relationships/tags" Target="../tags/tag119.xml"/><Relationship Id="rId14" Type="http://schemas.openxmlformats.org/officeDocument/2006/relationships/tags" Target="../tags/tag114.xml"/><Relationship Id="rId22" Type="http://schemas.openxmlformats.org/officeDocument/2006/relationships/tags" Target="../tags/tag122.xml"/><Relationship Id="rId27" Type="http://schemas.openxmlformats.org/officeDocument/2006/relationships/tags" Target="../tags/tag127.xml"/><Relationship Id="rId30" Type="http://schemas.openxmlformats.org/officeDocument/2006/relationships/tags" Target="../tags/tag130.xml"/><Relationship Id="rId35" Type="http://schemas.openxmlformats.org/officeDocument/2006/relationships/tags" Target="../tags/tag135.xml"/><Relationship Id="rId43" Type="http://schemas.openxmlformats.org/officeDocument/2006/relationships/tags" Target="../tags/tag143.xml"/><Relationship Id="rId48" Type="http://schemas.openxmlformats.org/officeDocument/2006/relationships/tags" Target="../tags/tag148.xml"/><Relationship Id="rId56" Type="http://schemas.openxmlformats.org/officeDocument/2006/relationships/tags" Target="../tags/tag156.xml"/><Relationship Id="rId64" Type="http://schemas.openxmlformats.org/officeDocument/2006/relationships/tags" Target="../tags/tag164.xml"/><Relationship Id="rId69" Type="http://schemas.openxmlformats.org/officeDocument/2006/relationships/tags" Target="../tags/tag169.xml"/><Relationship Id="rId77" Type="http://schemas.openxmlformats.org/officeDocument/2006/relationships/tags" Target="../tags/tag177.xml"/><Relationship Id="rId8" Type="http://schemas.openxmlformats.org/officeDocument/2006/relationships/tags" Target="../tags/tag108.xml"/><Relationship Id="rId51" Type="http://schemas.openxmlformats.org/officeDocument/2006/relationships/tags" Target="../tags/tag151.xml"/><Relationship Id="rId72" Type="http://schemas.openxmlformats.org/officeDocument/2006/relationships/tags" Target="../tags/tag172.xml"/><Relationship Id="rId80" Type="http://schemas.openxmlformats.org/officeDocument/2006/relationships/image" Target="../media/image4.png"/><Relationship Id="rId3" Type="http://schemas.openxmlformats.org/officeDocument/2006/relationships/tags" Target="../tags/tag103.xml"/><Relationship Id="rId12" Type="http://schemas.openxmlformats.org/officeDocument/2006/relationships/tags" Target="../tags/tag112.xml"/><Relationship Id="rId17" Type="http://schemas.openxmlformats.org/officeDocument/2006/relationships/tags" Target="../tags/tag117.xml"/><Relationship Id="rId25" Type="http://schemas.openxmlformats.org/officeDocument/2006/relationships/tags" Target="../tags/tag125.xml"/><Relationship Id="rId33" Type="http://schemas.openxmlformats.org/officeDocument/2006/relationships/tags" Target="../tags/tag133.xml"/><Relationship Id="rId38" Type="http://schemas.openxmlformats.org/officeDocument/2006/relationships/tags" Target="../tags/tag138.xml"/><Relationship Id="rId46" Type="http://schemas.openxmlformats.org/officeDocument/2006/relationships/tags" Target="../tags/tag146.xml"/><Relationship Id="rId59" Type="http://schemas.openxmlformats.org/officeDocument/2006/relationships/tags" Target="../tags/tag159.xml"/><Relationship Id="rId67" Type="http://schemas.openxmlformats.org/officeDocument/2006/relationships/tags" Target="../tags/tag167.xml"/><Relationship Id="rId20" Type="http://schemas.openxmlformats.org/officeDocument/2006/relationships/tags" Target="../tags/tag120.xml"/><Relationship Id="rId41" Type="http://schemas.openxmlformats.org/officeDocument/2006/relationships/tags" Target="../tags/tag141.xml"/><Relationship Id="rId54" Type="http://schemas.openxmlformats.org/officeDocument/2006/relationships/tags" Target="../tags/tag154.xml"/><Relationship Id="rId62" Type="http://schemas.openxmlformats.org/officeDocument/2006/relationships/tags" Target="../tags/tag162.xml"/><Relationship Id="rId70" Type="http://schemas.openxmlformats.org/officeDocument/2006/relationships/tags" Target="../tags/tag170.xml"/><Relationship Id="rId75" Type="http://schemas.openxmlformats.org/officeDocument/2006/relationships/tags" Target="../tags/tag175.xml"/><Relationship Id="rId1" Type="http://schemas.openxmlformats.org/officeDocument/2006/relationships/tags" Target="../tags/tag101.xml"/><Relationship Id="rId6" Type="http://schemas.openxmlformats.org/officeDocument/2006/relationships/tags" Target="../tags/tag106.xml"/><Relationship Id="rId15" Type="http://schemas.openxmlformats.org/officeDocument/2006/relationships/tags" Target="../tags/tag115.xml"/><Relationship Id="rId23" Type="http://schemas.openxmlformats.org/officeDocument/2006/relationships/tags" Target="../tags/tag123.xml"/><Relationship Id="rId28" Type="http://schemas.openxmlformats.org/officeDocument/2006/relationships/tags" Target="../tags/tag128.xml"/><Relationship Id="rId36" Type="http://schemas.openxmlformats.org/officeDocument/2006/relationships/tags" Target="../tags/tag136.xml"/><Relationship Id="rId49" Type="http://schemas.openxmlformats.org/officeDocument/2006/relationships/tags" Target="../tags/tag149.xml"/><Relationship Id="rId57" Type="http://schemas.openxmlformats.org/officeDocument/2006/relationships/tags" Target="../tags/tag157.xml"/><Relationship Id="rId10" Type="http://schemas.openxmlformats.org/officeDocument/2006/relationships/tags" Target="../tags/tag110.xml"/><Relationship Id="rId31" Type="http://schemas.openxmlformats.org/officeDocument/2006/relationships/tags" Target="../tags/tag131.xml"/><Relationship Id="rId44" Type="http://schemas.openxmlformats.org/officeDocument/2006/relationships/tags" Target="../tags/tag144.xml"/><Relationship Id="rId52" Type="http://schemas.openxmlformats.org/officeDocument/2006/relationships/tags" Target="../tags/tag152.xml"/><Relationship Id="rId60" Type="http://schemas.openxmlformats.org/officeDocument/2006/relationships/tags" Target="../tags/tag160.xml"/><Relationship Id="rId65" Type="http://schemas.openxmlformats.org/officeDocument/2006/relationships/tags" Target="../tags/tag165.xml"/><Relationship Id="rId73" Type="http://schemas.openxmlformats.org/officeDocument/2006/relationships/tags" Target="../tags/tag173.xml"/><Relationship Id="rId78" Type="http://schemas.openxmlformats.org/officeDocument/2006/relationships/slideMaster" Target="../slideMasters/slideMaster1.xml"/><Relationship Id="rId4" Type="http://schemas.openxmlformats.org/officeDocument/2006/relationships/tags" Target="../tags/tag104.xml"/><Relationship Id="rId9" Type="http://schemas.openxmlformats.org/officeDocument/2006/relationships/tags" Target="../tags/tag109.xml"/><Relationship Id="rId13" Type="http://schemas.openxmlformats.org/officeDocument/2006/relationships/tags" Target="../tags/tag113.xml"/><Relationship Id="rId18" Type="http://schemas.openxmlformats.org/officeDocument/2006/relationships/tags" Target="../tags/tag118.xml"/><Relationship Id="rId39" Type="http://schemas.openxmlformats.org/officeDocument/2006/relationships/tags" Target="../tags/tag139.xml"/><Relationship Id="rId34" Type="http://schemas.openxmlformats.org/officeDocument/2006/relationships/tags" Target="../tags/tag134.xml"/><Relationship Id="rId50" Type="http://schemas.openxmlformats.org/officeDocument/2006/relationships/tags" Target="../tags/tag150.xml"/><Relationship Id="rId55" Type="http://schemas.openxmlformats.org/officeDocument/2006/relationships/tags" Target="../tags/tag155.xml"/><Relationship Id="rId76" Type="http://schemas.openxmlformats.org/officeDocument/2006/relationships/tags" Target="../tags/tag176.xml"/><Relationship Id="rId7" Type="http://schemas.openxmlformats.org/officeDocument/2006/relationships/tags" Target="../tags/tag107.xml"/><Relationship Id="rId71" Type="http://schemas.openxmlformats.org/officeDocument/2006/relationships/tags" Target="../tags/tag171.xml"/><Relationship Id="rId2" Type="http://schemas.openxmlformats.org/officeDocument/2006/relationships/tags" Target="../tags/tag102.xml"/><Relationship Id="rId29" Type="http://schemas.openxmlformats.org/officeDocument/2006/relationships/tags" Target="../tags/tag129.xml"/></Relationships>
</file>

<file path=ppt/slideLayouts/_rels/slideLayout40.xml.rels><?xml version="1.0" encoding="UTF-8" standalone="yes"?>
<Relationships xmlns="http://schemas.openxmlformats.org/package/2006/relationships"><Relationship Id="rId26" Type="http://schemas.openxmlformats.org/officeDocument/2006/relationships/tags" Target="../tags/tag1717.xml"/><Relationship Id="rId21" Type="http://schemas.openxmlformats.org/officeDocument/2006/relationships/tags" Target="../tags/tag1712.xml"/><Relationship Id="rId42" Type="http://schemas.openxmlformats.org/officeDocument/2006/relationships/tags" Target="../tags/tag1733.xml"/><Relationship Id="rId47" Type="http://schemas.openxmlformats.org/officeDocument/2006/relationships/tags" Target="../tags/tag1738.xml"/><Relationship Id="rId63" Type="http://schemas.openxmlformats.org/officeDocument/2006/relationships/tags" Target="../tags/tag1754.xml"/><Relationship Id="rId68" Type="http://schemas.openxmlformats.org/officeDocument/2006/relationships/tags" Target="../tags/tag1759.xml"/><Relationship Id="rId84" Type="http://schemas.openxmlformats.org/officeDocument/2006/relationships/tags" Target="../tags/tag1775.xml"/><Relationship Id="rId89" Type="http://schemas.openxmlformats.org/officeDocument/2006/relationships/tags" Target="../tags/tag1780.xml"/><Relationship Id="rId16" Type="http://schemas.openxmlformats.org/officeDocument/2006/relationships/tags" Target="../tags/tag1707.xml"/><Relationship Id="rId11" Type="http://schemas.openxmlformats.org/officeDocument/2006/relationships/tags" Target="../tags/tag1702.xml"/><Relationship Id="rId32" Type="http://schemas.openxmlformats.org/officeDocument/2006/relationships/tags" Target="../tags/tag1723.xml"/><Relationship Id="rId37" Type="http://schemas.openxmlformats.org/officeDocument/2006/relationships/tags" Target="../tags/tag1728.xml"/><Relationship Id="rId53" Type="http://schemas.openxmlformats.org/officeDocument/2006/relationships/tags" Target="../tags/tag1744.xml"/><Relationship Id="rId58" Type="http://schemas.openxmlformats.org/officeDocument/2006/relationships/tags" Target="../tags/tag1749.xml"/><Relationship Id="rId74" Type="http://schemas.openxmlformats.org/officeDocument/2006/relationships/tags" Target="../tags/tag1765.xml"/><Relationship Id="rId79" Type="http://schemas.openxmlformats.org/officeDocument/2006/relationships/tags" Target="../tags/tag1770.xml"/><Relationship Id="rId5" Type="http://schemas.openxmlformats.org/officeDocument/2006/relationships/tags" Target="../tags/tag1696.xml"/><Relationship Id="rId90" Type="http://schemas.openxmlformats.org/officeDocument/2006/relationships/tags" Target="../tags/tag1781.xml"/><Relationship Id="rId95" Type="http://schemas.openxmlformats.org/officeDocument/2006/relationships/tags" Target="../tags/tag1786.xml"/><Relationship Id="rId22" Type="http://schemas.openxmlformats.org/officeDocument/2006/relationships/tags" Target="../tags/tag1713.xml"/><Relationship Id="rId27" Type="http://schemas.openxmlformats.org/officeDocument/2006/relationships/tags" Target="../tags/tag1718.xml"/><Relationship Id="rId43" Type="http://schemas.openxmlformats.org/officeDocument/2006/relationships/tags" Target="../tags/tag1734.xml"/><Relationship Id="rId48" Type="http://schemas.openxmlformats.org/officeDocument/2006/relationships/tags" Target="../tags/tag1739.xml"/><Relationship Id="rId64" Type="http://schemas.openxmlformats.org/officeDocument/2006/relationships/tags" Target="../tags/tag1755.xml"/><Relationship Id="rId69" Type="http://schemas.openxmlformats.org/officeDocument/2006/relationships/tags" Target="../tags/tag1760.xml"/><Relationship Id="rId8" Type="http://schemas.openxmlformats.org/officeDocument/2006/relationships/tags" Target="../tags/tag1699.xml"/><Relationship Id="rId51" Type="http://schemas.openxmlformats.org/officeDocument/2006/relationships/tags" Target="../tags/tag1742.xml"/><Relationship Id="rId72" Type="http://schemas.openxmlformats.org/officeDocument/2006/relationships/tags" Target="../tags/tag1763.xml"/><Relationship Id="rId80" Type="http://schemas.openxmlformats.org/officeDocument/2006/relationships/tags" Target="../tags/tag1771.xml"/><Relationship Id="rId85" Type="http://schemas.openxmlformats.org/officeDocument/2006/relationships/tags" Target="../tags/tag1776.xml"/><Relationship Id="rId93" Type="http://schemas.openxmlformats.org/officeDocument/2006/relationships/tags" Target="../tags/tag1784.xml"/><Relationship Id="rId3" Type="http://schemas.openxmlformats.org/officeDocument/2006/relationships/tags" Target="../tags/tag1694.xml"/><Relationship Id="rId12" Type="http://schemas.openxmlformats.org/officeDocument/2006/relationships/tags" Target="../tags/tag1703.xml"/><Relationship Id="rId17" Type="http://schemas.openxmlformats.org/officeDocument/2006/relationships/tags" Target="../tags/tag1708.xml"/><Relationship Id="rId25" Type="http://schemas.openxmlformats.org/officeDocument/2006/relationships/tags" Target="../tags/tag1716.xml"/><Relationship Id="rId33" Type="http://schemas.openxmlformats.org/officeDocument/2006/relationships/tags" Target="../tags/tag1724.xml"/><Relationship Id="rId38" Type="http://schemas.openxmlformats.org/officeDocument/2006/relationships/tags" Target="../tags/tag1729.xml"/><Relationship Id="rId46" Type="http://schemas.openxmlformats.org/officeDocument/2006/relationships/tags" Target="../tags/tag1737.xml"/><Relationship Id="rId59" Type="http://schemas.openxmlformats.org/officeDocument/2006/relationships/tags" Target="../tags/tag1750.xml"/><Relationship Id="rId67" Type="http://schemas.openxmlformats.org/officeDocument/2006/relationships/tags" Target="../tags/tag1758.xml"/><Relationship Id="rId20" Type="http://schemas.openxmlformats.org/officeDocument/2006/relationships/tags" Target="../tags/tag1711.xml"/><Relationship Id="rId41" Type="http://schemas.openxmlformats.org/officeDocument/2006/relationships/tags" Target="../tags/tag1732.xml"/><Relationship Id="rId54" Type="http://schemas.openxmlformats.org/officeDocument/2006/relationships/tags" Target="../tags/tag1745.xml"/><Relationship Id="rId62" Type="http://schemas.openxmlformats.org/officeDocument/2006/relationships/tags" Target="../tags/tag1753.xml"/><Relationship Id="rId70" Type="http://schemas.openxmlformats.org/officeDocument/2006/relationships/tags" Target="../tags/tag1761.xml"/><Relationship Id="rId75" Type="http://schemas.openxmlformats.org/officeDocument/2006/relationships/tags" Target="../tags/tag1766.xml"/><Relationship Id="rId83" Type="http://schemas.openxmlformats.org/officeDocument/2006/relationships/tags" Target="../tags/tag1774.xml"/><Relationship Id="rId88" Type="http://schemas.openxmlformats.org/officeDocument/2006/relationships/tags" Target="../tags/tag1779.xml"/><Relationship Id="rId91" Type="http://schemas.openxmlformats.org/officeDocument/2006/relationships/tags" Target="../tags/tag1782.xml"/><Relationship Id="rId96" Type="http://schemas.openxmlformats.org/officeDocument/2006/relationships/slideMaster" Target="../slideMasters/slideMaster3.xml"/><Relationship Id="rId1" Type="http://schemas.openxmlformats.org/officeDocument/2006/relationships/tags" Target="../tags/tag1692.xml"/><Relationship Id="rId6" Type="http://schemas.openxmlformats.org/officeDocument/2006/relationships/tags" Target="../tags/tag1697.xml"/><Relationship Id="rId15" Type="http://schemas.openxmlformats.org/officeDocument/2006/relationships/tags" Target="../tags/tag1706.xml"/><Relationship Id="rId23" Type="http://schemas.openxmlformats.org/officeDocument/2006/relationships/tags" Target="../tags/tag1714.xml"/><Relationship Id="rId28" Type="http://schemas.openxmlformats.org/officeDocument/2006/relationships/tags" Target="../tags/tag1719.xml"/><Relationship Id="rId36" Type="http://schemas.openxmlformats.org/officeDocument/2006/relationships/tags" Target="../tags/tag1727.xml"/><Relationship Id="rId49" Type="http://schemas.openxmlformats.org/officeDocument/2006/relationships/tags" Target="../tags/tag1740.xml"/><Relationship Id="rId57" Type="http://schemas.openxmlformats.org/officeDocument/2006/relationships/tags" Target="../tags/tag1748.xml"/><Relationship Id="rId10" Type="http://schemas.openxmlformats.org/officeDocument/2006/relationships/tags" Target="../tags/tag1701.xml"/><Relationship Id="rId31" Type="http://schemas.openxmlformats.org/officeDocument/2006/relationships/tags" Target="../tags/tag1722.xml"/><Relationship Id="rId44" Type="http://schemas.openxmlformats.org/officeDocument/2006/relationships/tags" Target="../tags/tag1735.xml"/><Relationship Id="rId52" Type="http://schemas.openxmlformats.org/officeDocument/2006/relationships/tags" Target="../tags/tag1743.xml"/><Relationship Id="rId60" Type="http://schemas.openxmlformats.org/officeDocument/2006/relationships/tags" Target="../tags/tag1751.xml"/><Relationship Id="rId65" Type="http://schemas.openxmlformats.org/officeDocument/2006/relationships/tags" Target="../tags/tag1756.xml"/><Relationship Id="rId73" Type="http://schemas.openxmlformats.org/officeDocument/2006/relationships/tags" Target="../tags/tag1764.xml"/><Relationship Id="rId78" Type="http://schemas.openxmlformats.org/officeDocument/2006/relationships/tags" Target="../tags/tag1769.xml"/><Relationship Id="rId81" Type="http://schemas.openxmlformats.org/officeDocument/2006/relationships/tags" Target="../tags/tag1772.xml"/><Relationship Id="rId86" Type="http://schemas.openxmlformats.org/officeDocument/2006/relationships/tags" Target="../tags/tag1777.xml"/><Relationship Id="rId94" Type="http://schemas.openxmlformats.org/officeDocument/2006/relationships/tags" Target="../tags/tag1785.xml"/><Relationship Id="rId4" Type="http://schemas.openxmlformats.org/officeDocument/2006/relationships/tags" Target="../tags/tag1695.xml"/><Relationship Id="rId9" Type="http://schemas.openxmlformats.org/officeDocument/2006/relationships/tags" Target="../tags/tag1700.xml"/><Relationship Id="rId13" Type="http://schemas.openxmlformats.org/officeDocument/2006/relationships/tags" Target="../tags/tag1704.xml"/><Relationship Id="rId18" Type="http://schemas.openxmlformats.org/officeDocument/2006/relationships/tags" Target="../tags/tag1709.xml"/><Relationship Id="rId39" Type="http://schemas.openxmlformats.org/officeDocument/2006/relationships/tags" Target="../tags/tag1730.xml"/><Relationship Id="rId34" Type="http://schemas.openxmlformats.org/officeDocument/2006/relationships/tags" Target="../tags/tag1725.xml"/><Relationship Id="rId50" Type="http://schemas.openxmlformats.org/officeDocument/2006/relationships/tags" Target="../tags/tag1741.xml"/><Relationship Id="rId55" Type="http://schemas.openxmlformats.org/officeDocument/2006/relationships/tags" Target="../tags/tag1746.xml"/><Relationship Id="rId76" Type="http://schemas.openxmlformats.org/officeDocument/2006/relationships/tags" Target="../tags/tag1767.xml"/><Relationship Id="rId7" Type="http://schemas.openxmlformats.org/officeDocument/2006/relationships/tags" Target="../tags/tag1698.xml"/><Relationship Id="rId71" Type="http://schemas.openxmlformats.org/officeDocument/2006/relationships/tags" Target="../tags/tag1762.xml"/><Relationship Id="rId92" Type="http://schemas.openxmlformats.org/officeDocument/2006/relationships/tags" Target="../tags/tag1783.xml"/><Relationship Id="rId2" Type="http://schemas.openxmlformats.org/officeDocument/2006/relationships/tags" Target="../tags/tag1693.xml"/><Relationship Id="rId29" Type="http://schemas.openxmlformats.org/officeDocument/2006/relationships/tags" Target="../tags/tag1720.xml"/><Relationship Id="rId24" Type="http://schemas.openxmlformats.org/officeDocument/2006/relationships/tags" Target="../tags/tag1715.xml"/><Relationship Id="rId40" Type="http://schemas.openxmlformats.org/officeDocument/2006/relationships/tags" Target="../tags/tag1731.xml"/><Relationship Id="rId45" Type="http://schemas.openxmlformats.org/officeDocument/2006/relationships/tags" Target="../tags/tag1736.xml"/><Relationship Id="rId66" Type="http://schemas.openxmlformats.org/officeDocument/2006/relationships/tags" Target="../tags/tag1757.xml"/><Relationship Id="rId87" Type="http://schemas.openxmlformats.org/officeDocument/2006/relationships/tags" Target="../tags/tag1778.xml"/><Relationship Id="rId61" Type="http://schemas.openxmlformats.org/officeDocument/2006/relationships/tags" Target="../tags/tag1752.xml"/><Relationship Id="rId82" Type="http://schemas.openxmlformats.org/officeDocument/2006/relationships/tags" Target="../tags/tag1773.xml"/><Relationship Id="rId19" Type="http://schemas.openxmlformats.org/officeDocument/2006/relationships/tags" Target="../tags/tag1710.xml"/><Relationship Id="rId14" Type="http://schemas.openxmlformats.org/officeDocument/2006/relationships/tags" Target="../tags/tag1705.xml"/><Relationship Id="rId30" Type="http://schemas.openxmlformats.org/officeDocument/2006/relationships/tags" Target="../tags/tag1721.xml"/><Relationship Id="rId35" Type="http://schemas.openxmlformats.org/officeDocument/2006/relationships/tags" Target="../tags/tag1726.xml"/><Relationship Id="rId56" Type="http://schemas.openxmlformats.org/officeDocument/2006/relationships/tags" Target="../tags/tag1747.xml"/><Relationship Id="rId77" Type="http://schemas.openxmlformats.org/officeDocument/2006/relationships/tags" Target="../tags/tag1768.xml"/></Relationships>
</file>

<file path=ppt/slideLayouts/_rels/slideLayout41.xml.rels><?xml version="1.0" encoding="UTF-8" standalone="yes"?>
<Relationships xmlns="http://schemas.openxmlformats.org/package/2006/relationships"><Relationship Id="rId8" Type="http://schemas.openxmlformats.org/officeDocument/2006/relationships/tags" Target="../tags/tag1794.xml"/><Relationship Id="rId13" Type="http://schemas.openxmlformats.org/officeDocument/2006/relationships/tags" Target="../tags/tag1799.xml"/><Relationship Id="rId3" Type="http://schemas.openxmlformats.org/officeDocument/2006/relationships/tags" Target="../tags/tag1789.xml"/><Relationship Id="rId7" Type="http://schemas.openxmlformats.org/officeDocument/2006/relationships/tags" Target="../tags/tag1793.xml"/><Relationship Id="rId12" Type="http://schemas.openxmlformats.org/officeDocument/2006/relationships/tags" Target="../tags/tag1798.xml"/><Relationship Id="rId17" Type="http://schemas.openxmlformats.org/officeDocument/2006/relationships/slideMaster" Target="../slideMasters/slideMaster3.xml"/><Relationship Id="rId2" Type="http://schemas.openxmlformats.org/officeDocument/2006/relationships/tags" Target="../tags/tag1788.xml"/><Relationship Id="rId16" Type="http://schemas.openxmlformats.org/officeDocument/2006/relationships/tags" Target="../tags/tag1802.xml"/><Relationship Id="rId1" Type="http://schemas.openxmlformats.org/officeDocument/2006/relationships/tags" Target="../tags/tag1787.xml"/><Relationship Id="rId6" Type="http://schemas.openxmlformats.org/officeDocument/2006/relationships/tags" Target="../tags/tag1792.xml"/><Relationship Id="rId11" Type="http://schemas.openxmlformats.org/officeDocument/2006/relationships/tags" Target="../tags/tag1797.xml"/><Relationship Id="rId5" Type="http://schemas.openxmlformats.org/officeDocument/2006/relationships/tags" Target="../tags/tag1791.xml"/><Relationship Id="rId15" Type="http://schemas.openxmlformats.org/officeDocument/2006/relationships/tags" Target="../tags/tag1801.xml"/><Relationship Id="rId10" Type="http://schemas.openxmlformats.org/officeDocument/2006/relationships/tags" Target="../tags/tag1796.xml"/><Relationship Id="rId4" Type="http://schemas.openxmlformats.org/officeDocument/2006/relationships/tags" Target="../tags/tag1790.xml"/><Relationship Id="rId9" Type="http://schemas.openxmlformats.org/officeDocument/2006/relationships/tags" Target="../tags/tag1795.xml"/><Relationship Id="rId14" Type="http://schemas.openxmlformats.org/officeDocument/2006/relationships/tags" Target="../tags/tag1800.xml"/></Relationships>
</file>

<file path=ppt/slideLayouts/_rels/slideLayout42.xml.rels><?xml version="1.0" encoding="UTF-8" standalone="yes"?>
<Relationships xmlns="http://schemas.openxmlformats.org/package/2006/relationships"><Relationship Id="rId26" Type="http://schemas.openxmlformats.org/officeDocument/2006/relationships/tags" Target="../tags/tag1828.xml"/><Relationship Id="rId21" Type="http://schemas.openxmlformats.org/officeDocument/2006/relationships/tags" Target="../tags/tag1823.xml"/><Relationship Id="rId42" Type="http://schemas.openxmlformats.org/officeDocument/2006/relationships/tags" Target="../tags/tag1844.xml"/><Relationship Id="rId47" Type="http://schemas.openxmlformats.org/officeDocument/2006/relationships/tags" Target="../tags/tag1849.xml"/><Relationship Id="rId63" Type="http://schemas.openxmlformats.org/officeDocument/2006/relationships/tags" Target="../tags/tag1865.xml"/><Relationship Id="rId68" Type="http://schemas.openxmlformats.org/officeDocument/2006/relationships/tags" Target="../tags/tag1870.xml"/><Relationship Id="rId84" Type="http://schemas.openxmlformats.org/officeDocument/2006/relationships/tags" Target="../tags/tag1886.xml"/><Relationship Id="rId89" Type="http://schemas.openxmlformats.org/officeDocument/2006/relationships/tags" Target="../tags/tag1891.xml"/><Relationship Id="rId16" Type="http://schemas.openxmlformats.org/officeDocument/2006/relationships/tags" Target="../tags/tag1818.xml"/><Relationship Id="rId107" Type="http://schemas.openxmlformats.org/officeDocument/2006/relationships/tags" Target="../tags/tag1909.xml"/><Relationship Id="rId11" Type="http://schemas.openxmlformats.org/officeDocument/2006/relationships/tags" Target="../tags/tag1813.xml"/><Relationship Id="rId32" Type="http://schemas.openxmlformats.org/officeDocument/2006/relationships/tags" Target="../tags/tag1834.xml"/><Relationship Id="rId37" Type="http://schemas.openxmlformats.org/officeDocument/2006/relationships/tags" Target="../tags/tag1839.xml"/><Relationship Id="rId53" Type="http://schemas.openxmlformats.org/officeDocument/2006/relationships/tags" Target="../tags/tag1855.xml"/><Relationship Id="rId58" Type="http://schemas.openxmlformats.org/officeDocument/2006/relationships/tags" Target="../tags/tag1860.xml"/><Relationship Id="rId74" Type="http://schemas.openxmlformats.org/officeDocument/2006/relationships/tags" Target="../tags/tag1876.xml"/><Relationship Id="rId79" Type="http://schemas.openxmlformats.org/officeDocument/2006/relationships/tags" Target="../tags/tag1881.xml"/><Relationship Id="rId102" Type="http://schemas.openxmlformats.org/officeDocument/2006/relationships/tags" Target="../tags/tag1904.xml"/><Relationship Id="rId5" Type="http://schemas.openxmlformats.org/officeDocument/2006/relationships/tags" Target="../tags/tag1807.xml"/><Relationship Id="rId90" Type="http://schemas.openxmlformats.org/officeDocument/2006/relationships/tags" Target="../tags/tag1892.xml"/><Relationship Id="rId95" Type="http://schemas.openxmlformats.org/officeDocument/2006/relationships/tags" Target="../tags/tag1897.xml"/><Relationship Id="rId22" Type="http://schemas.openxmlformats.org/officeDocument/2006/relationships/tags" Target="../tags/tag1824.xml"/><Relationship Id="rId27" Type="http://schemas.openxmlformats.org/officeDocument/2006/relationships/tags" Target="../tags/tag1829.xml"/><Relationship Id="rId43" Type="http://schemas.openxmlformats.org/officeDocument/2006/relationships/tags" Target="../tags/tag1845.xml"/><Relationship Id="rId48" Type="http://schemas.openxmlformats.org/officeDocument/2006/relationships/tags" Target="../tags/tag1850.xml"/><Relationship Id="rId64" Type="http://schemas.openxmlformats.org/officeDocument/2006/relationships/tags" Target="../tags/tag1866.xml"/><Relationship Id="rId69" Type="http://schemas.openxmlformats.org/officeDocument/2006/relationships/tags" Target="../tags/tag1871.xml"/><Relationship Id="rId80" Type="http://schemas.openxmlformats.org/officeDocument/2006/relationships/tags" Target="../tags/tag1882.xml"/><Relationship Id="rId85" Type="http://schemas.openxmlformats.org/officeDocument/2006/relationships/tags" Target="../tags/tag1887.xml"/><Relationship Id="rId12" Type="http://schemas.openxmlformats.org/officeDocument/2006/relationships/tags" Target="../tags/tag1814.xml"/><Relationship Id="rId17" Type="http://schemas.openxmlformats.org/officeDocument/2006/relationships/tags" Target="../tags/tag1819.xml"/><Relationship Id="rId33" Type="http://schemas.openxmlformats.org/officeDocument/2006/relationships/tags" Target="../tags/tag1835.xml"/><Relationship Id="rId38" Type="http://schemas.openxmlformats.org/officeDocument/2006/relationships/tags" Target="../tags/tag1840.xml"/><Relationship Id="rId59" Type="http://schemas.openxmlformats.org/officeDocument/2006/relationships/tags" Target="../tags/tag1861.xml"/><Relationship Id="rId103" Type="http://schemas.openxmlformats.org/officeDocument/2006/relationships/tags" Target="../tags/tag1905.xml"/><Relationship Id="rId108" Type="http://schemas.openxmlformats.org/officeDocument/2006/relationships/tags" Target="../tags/tag1910.xml"/><Relationship Id="rId54" Type="http://schemas.openxmlformats.org/officeDocument/2006/relationships/tags" Target="../tags/tag1856.xml"/><Relationship Id="rId70" Type="http://schemas.openxmlformats.org/officeDocument/2006/relationships/tags" Target="../tags/tag1872.xml"/><Relationship Id="rId75" Type="http://schemas.openxmlformats.org/officeDocument/2006/relationships/tags" Target="../tags/tag1877.xml"/><Relationship Id="rId91" Type="http://schemas.openxmlformats.org/officeDocument/2006/relationships/tags" Target="../tags/tag1893.xml"/><Relationship Id="rId96" Type="http://schemas.openxmlformats.org/officeDocument/2006/relationships/tags" Target="../tags/tag1898.xml"/><Relationship Id="rId1" Type="http://schemas.openxmlformats.org/officeDocument/2006/relationships/tags" Target="../tags/tag1803.xml"/><Relationship Id="rId6" Type="http://schemas.openxmlformats.org/officeDocument/2006/relationships/tags" Target="../tags/tag1808.xml"/><Relationship Id="rId15" Type="http://schemas.openxmlformats.org/officeDocument/2006/relationships/tags" Target="../tags/tag1817.xml"/><Relationship Id="rId23" Type="http://schemas.openxmlformats.org/officeDocument/2006/relationships/tags" Target="../tags/tag1825.xml"/><Relationship Id="rId28" Type="http://schemas.openxmlformats.org/officeDocument/2006/relationships/tags" Target="../tags/tag1830.xml"/><Relationship Id="rId36" Type="http://schemas.openxmlformats.org/officeDocument/2006/relationships/tags" Target="../tags/tag1838.xml"/><Relationship Id="rId49" Type="http://schemas.openxmlformats.org/officeDocument/2006/relationships/tags" Target="../tags/tag1851.xml"/><Relationship Id="rId57" Type="http://schemas.openxmlformats.org/officeDocument/2006/relationships/tags" Target="../tags/tag1859.xml"/><Relationship Id="rId106" Type="http://schemas.openxmlformats.org/officeDocument/2006/relationships/tags" Target="../tags/tag1908.xml"/><Relationship Id="rId10" Type="http://schemas.openxmlformats.org/officeDocument/2006/relationships/tags" Target="../tags/tag1812.xml"/><Relationship Id="rId31" Type="http://schemas.openxmlformats.org/officeDocument/2006/relationships/tags" Target="../tags/tag1833.xml"/><Relationship Id="rId44" Type="http://schemas.openxmlformats.org/officeDocument/2006/relationships/tags" Target="../tags/tag1846.xml"/><Relationship Id="rId52" Type="http://schemas.openxmlformats.org/officeDocument/2006/relationships/tags" Target="../tags/tag1854.xml"/><Relationship Id="rId60" Type="http://schemas.openxmlformats.org/officeDocument/2006/relationships/tags" Target="../tags/tag1862.xml"/><Relationship Id="rId65" Type="http://schemas.openxmlformats.org/officeDocument/2006/relationships/tags" Target="../tags/tag1867.xml"/><Relationship Id="rId73" Type="http://schemas.openxmlformats.org/officeDocument/2006/relationships/tags" Target="../tags/tag1875.xml"/><Relationship Id="rId78" Type="http://schemas.openxmlformats.org/officeDocument/2006/relationships/tags" Target="../tags/tag1880.xml"/><Relationship Id="rId81" Type="http://schemas.openxmlformats.org/officeDocument/2006/relationships/tags" Target="../tags/tag1883.xml"/><Relationship Id="rId86" Type="http://schemas.openxmlformats.org/officeDocument/2006/relationships/tags" Target="../tags/tag1888.xml"/><Relationship Id="rId94" Type="http://schemas.openxmlformats.org/officeDocument/2006/relationships/tags" Target="../tags/tag1896.xml"/><Relationship Id="rId99" Type="http://schemas.openxmlformats.org/officeDocument/2006/relationships/tags" Target="../tags/tag1901.xml"/><Relationship Id="rId101" Type="http://schemas.openxmlformats.org/officeDocument/2006/relationships/tags" Target="../tags/tag1903.xml"/><Relationship Id="rId4" Type="http://schemas.openxmlformats.org/officeDocument/2006/relationships/tags" Target="../tags/tag1806.xml"/><Relationship Id="rId9" Type="http://schemas.openxmlformats.org/officeDocument/2006/relationships/tags" Target="../tags/tag1811.xml"/><Relationship Id="rId13" Type="http://schemas.openxmlformats.org/officeDocument/2006/relationships/tags" Target="../tags/tag1815.xml"/><Relationship Id="rId18" Type="http://schemas.openxmlformats.org/officeDocument/2006/relationships/tags" Target="../tags/tag1820.xml"/><Relationship Id="rId39" Type="http://schemas.openxmlformats.org/officeDocument/2006/relationships/tags" Target="../tags/tag1841.xml"/><Relationship Id="rId109" Type="http://schemas.openxmlformats.org/officeDocument/2006/relationships/tags" Target="../tags/tag1911.xml"/><Relationship Id="rId34" Type="http://schemas.openxmlformats.org/officeDocument/2006/relationships/tags" Target="../tags/tag1836.xml"/><Relationship Id="rId50" Type="http://schemas.openxmlformats.org/officeDocument/2006/relationships/tags" Target="../tags/tag1852.xml"/><Relationship Id="rId55" Type="http://schemas.openxmlformats.org/officeDocument/2006/relationships/tags" Target="../tags/tag1857.xml"/><Relationship Id="rId76" Type="http://schemas.openxmlformats.org/officeDocument/2006/relationships/tags" Target="../tags/tag1878.xml"/><Relationship Id="rId97" Type="http://schemas.openxmlformats.org/officeDocument/2006/relationships/tags" Target="../tags/tag1899.xml"/><Relationship Id="rId104" Type="http://schemas.openxmlformats.org/officeDocument/2006/relationships/tags" Target="../tags/tag1906.xml"/><Relationship Id="rId7" Type="http://schemas.openxmlformats.org/officeDocument/2006/relationships/tags" Target="../tags/tag1809.xml"/><Relationship Id="rId71" Type="http://schemas.openxmlformats.org/officeDocument/2006/relationships/tags" Target="../tags/tag1873.xml"/><Relationship Id="rId92" Type="http://schemas.openxmlformats.org/officeDocument/2006/relationships/tags" Target="../tags/tag1894.xml"/><Relationship Id="rId2" Type="http://schemas.openxmlformats.org/officeDocument/2006/relationships/tags" Target="../tags/tag1804.xml"/><Relationship Id="rId29" Type="http://schemas.openxmlformats.org/officeDocument/2006/relationships/tags" Target="../tags/tag1831.xml"/><Relationship Id="rId24" Type="http://schemas.openxmlformats.org/officeDocument/2006/relationships/tags" Target="../tags/tag1826.xml"/><Relationship Id="rId40" Type="http://schemas.openxmlformats.org/officeDocument/2006/relationships/tags" Target="../tags/tag1842.xml"/><Relationship Id="rId45" Type="http://schemas.openxmlformats.org/officeDocument/2006/relationships/tags" Target="../tags/tag1847.xml"/><Relationship Id="rId66" Type="http://schemas.openxmlformats.org/officeDocument/2006/relationships/tags" Target="../tags/tag1868.xml"/><Relationship Id="rId87" Type="http://schemas.openxmlformats.org/officeDocument/2006/relationships/tags" Target="../tags/tag1889.xml"/><Relationship Id="rId110" Type="http://schemas.openxmlformats.org/officeDocument/2006/relationships/tags" Target="../tags/tag1912.xml"/><Relationship Id="rId61" Type="http://schemas.openxmlformats.org/officeDocument/2006/relationships/tags" Target="../tags/tag1863.xml"/><Relationship Id="rId82" Type="http://schemas.openxmlformats.org/officeDocument/2006/relationships/tags" Target="../tags/tag1884.xml"/><Relationship Id="rId19" Type="http://schemas.openxmlformats.org/officeDocument/2006/relationships/tags" Target="../tags/tag1821.xml"/><Relationship Id="rId14" Type="http://schemas.openxmlformats.org/officeDocument/2006/relationships/tags" Target="../tags/tag1816.xml"/><Relationship Id="rId30" Type="http://schemas.openxmlformats.org/officeDocument/2006/relationships/tags" Target="../tags/tag1832.xml"/><Relationship Id="rId35" Type="http://schemas.openxmlformats.org/officeDocument/2006/relationships/tags" Target="../tags/tag1837.xml"/><Relationship Id="rId56" Type="http://schemas.openxmlformats.org/officeDocument/2006/relationships/tags" Target="../tags/tag1858.xml"/><Relationship Id="rId77" Type="http://schemas.openxmlformats.org/officeDocument/2006/relationships/tags" Target="../tags/tag1879.xml"/><Relationship Id="rId100" Type="http://schemas.openxmlformats.org/officeDocument/2006/relationships/tags" Target="../tags/tag1902.xml"/><Relationship Id="rId105" Type="http://schemas.openxmlformats.org/officeDocument/2006/relationships/tags" Target="../tags/tag1907.xml"/><Relationship Id="rId8" Type="http://schemas.openxmlformats.org/officeDocument/2006/relationships/tags" Target="../tags/tag1810.xml"/><Relationship Id="rId51" Type="http://schemas.openxmlformats.org/officeDocument/2006/relationships/tags" Target="../tags/tag1853.xml"/><Relationship Id="rId72" Type="http://schemas.openxmlformats.org/officeDocument/2006/relationships/tags" Target="../tags/tag1874.xml"/><Relationship Id="rId93" Type="http://schemas.openxmlformats.org/officeDocument/2006/relationships/tags" Target="../tags/tag1895.xml"/><Relationship Id="rId98" Type="http://schemas.openxmlformats.org/officeDocument/2006/relationships/tags" Target="../tags/tag1900.xml"/><Relationship Id="rId3" Type="http://schemas.openxmlformats.org/officeDocument/2006/relationships/tags" Target="../tags/tag1805.xml"/><Relationship Id="rId25" Type="http://schemas.openxmlformats.org/officeDocument/2006/relationships/tags" Target="../tags/tag1827.xml"/><Relationship Id="rId46" Type="http://schemas.openxmlformats.org/officeDocument/2006/relationships/tags" Target="../tags/tag1848.xml"/><Relationship Id="rId67" Type="http://schemas.openxmlformats.org/officeDocument/2006/relationships/tags" Target="../tags/tag1869.xml"/><Relationship Id="rId20" Type="http://schemas.openxmlformats.org/officeDocument/2006/relationships/tags" Target="../tags/tag1822.xml"/><Relationship Id="rId41" Type="http://schemas.openxmlformats.org/officeDocument/2006/relationships/tags" Target="../tags/tag1843.xml"/><Relationship Id="rId62" Type="http://schemas.openxmlformats.org/officeDocument/2006/relationships/tags" Target="../tags/tag1864.xml"/><Relationship Id="rId83" Type="http://schemas.openxmlformats.org/officeDocument/2006/relationships/tags" Target="../tags/tag1885.xml"/><Relationship Id="rId88" Type="http://schemas.openxmlformats.org/officeDocument/2006/relationships/tags" Target="../tags/tag1890.xml"/><Relationship Id="rId11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6" Type="http://schemas.openxmlformats.org/officeDocument/2006/relationships/tags" Target="../tags/tag1938.xml"/><Relationship Id="rId21" Type="http://schemas.openxmlformats.org/officeDocument/2006/relationships/tags" Target="../tags/tag1933.xml"/><Relationship Id="rId42" Type="http://schemas.openxmlformats.org/officeDocument/2006/relationships/tags" Target="../tags/tag1954.xml"/><Relationship Id="rId47" Type="http://schemas.openxmlformats.org/officeDocument/2006/relationships/tags" Target="../tags/tag1959.xml"/><Relationship Id="rId63" Type="http://schemas.openxmlformats.org/officeDocument/2006/relationships/tags" Target="../tags/tag1975.xml"/><Relationship Id="rId68" Type="http://schemas.openxmlformats.org/officeDocument/2006/relationships/tags" Target="../tags/tag1980.xml"/><Relationship Id="rId84" Type="http://schemas.openxmlformats.org/officeDocument/2006/relationships/tags" Target="../tags/tag1996.xml"/><Relationship Id="rId89" Type="http://schemas.openxmlformats.org/officeDocument/2006/relationships/tags" Target="../tags/tag2001.xml"/><Relationship Id="rId16" Type="http://schemas.openxmlformats.org/officeDocument/2006/relationships/tags" Target="../tags/tag1928.xml"/><Relationship Id="rId11" Type="http://schemas.openxmlformats.org/officeDocument/2006/relationships/tags" Target="../tags/tag1923.xml"/><Relationship Id="rId32" Type="http://schemas.openxmlformats.org/officeDocument/2006/relationships/tags" Target="../tags/tag1944.xml"/><Relationship Id="rId37" Type="http://schemas.openxmlformats.org/officeDocument/2006/relationships/tags" Target="../tags/tag1949.xml"/><Relationship Id="rId53" Type="http://schemas.openxmlformats.org/officeDocument/2006/relationships/tags" Target="../tags/tag1965.xml"/><Relationship Id="rId58" Type="http://schemas.openxmlformats.org/officeDocument/2006/relationships/tags" Target="../tags/tag1970.xml"/><Relationship Id="rId74" Type="http://schemas.openxmlformats.org/officeDocument/2006/relationships/tags" Target="../tags/tag1986.xml"/><Relationship Id="rId79" Type="http://schemas.openxmlformats.org/officeDocument/2006/relationships/tags" Target="../tags/tag1991.xml"/><Relationship Id="rId5" Type="http://schemas.openxmlformats.org/officeDocument/2006/relationships/tags" Target="../tags/tag1917.xml"/><Relationship Id="rId90" Type="http://schemas.openxmlformats.org/officeDocument/2006/relationships/tags" Target="../tags/tag2002.xml"/><Relationship Id="rId95" Type="http://schemas.openxmlformats.org/officeDocument/2006/relationships/tags" Target="../tags/tag2007.xml"/><Relationship Id="rId22" Type="http://schemas.openxmlformats.org/officeDocument/2006/relationships/tags" Target="../tags/tag1934.xml"/><Relationship Id="rId27" Type="http://schemas.openxmlformats.org/officeDocument/2006/relationships/tags" Target="../tags/tag1939.xml"/><Relationship Id="rId43" Type="http://schemas.openxmlformats.org/officeDocument/2006/relationships/tags" Target="../tags/tag1955.xml"/><Relationship Id="rId48" Type="http://schemas.openxmlformats.org/officeDocument/2006/relationships/tags" Target="../tags/tag1960.xml"/><Relationship Id="rId64" Type="http://schemas.openxmlformats.org/officeDocument/2006/relationships/tags" Target="../tags/tag1976.xml"/><Relationship Id="rId69" Type="http://schemas.openxmlformats.org/officeDocument/2006/relationships/tags" Target="../tags/tag1981.xml"/><Relationship Id="rId80" Type="http://schemas.openxmlformats.org/officeDocument/2006/relationships/tags" Target="../tags/tag1992.xml"/><Relationship Id="rId85" Type="http://schemas.openxmlformats.org/officeDocument/2006/relationships/tags" Target="../tags/tag1997.xml"/><Relationship Id="rId3" Type="http://schemas.openxmlformats.org/officeDocument/2006/relationships/tags" Target="../tags/tag1915.xml"/><Relationship Id="rId12" Type="http://schemas.openxmlformats.org/officeDocument/2006/relationships/tags" Target="../tags/tag1924.xml"/><Relationship Id="rId17" Type="http://schemas.openxmlformats.org/officeDocument/2006/relationships/tags" Target="../tags/tag1929.xml"/><Relationship Id="rId25" Type="http://schemas.openxmlformats.org/officeDocument/2006/relationships/tags" Target="../tags/tag1937.xml"/><Relationship Id="rId33" Type="http://schemas.openxmlformats.org/officeDocument/2006/relationships/tags" Target="../tags/tag1945.xml"/><Relationship Id="rId38" Type="http://schemas.openxmlformats.org/officeDocument/2006/relationships/tags" Target="../tags/tag1950.xml"/><Relationship Id="rId46" Type="http://schemas.openxmlformats.org/officeDocument/2006/relationships/tags" Target="../tags/tag1958.xml"/><Relationship Id="rId59" Type="http://schemas.openxmlformats.org/officeDocument/2006/relationships/tags" Target="../tags/tag1971.xml"/><Relationship Id="rId67" Type="http://schemas.openxmlformats.org/officeDocument/2006/relationships/tags" Target="../tags/tag1979.xml"/><Relationship Id="rId20" Type="http://schemas.openxmlformats.org/officeDocument/2006/relationships/tags" Target="../tags/tag1932.xml"/><Relationship Id="rId41" Type="http://schemas.openxmlformats.org/officeDocument/2006/relationships/tags" Target="../tags/tag1953.xml"/><Relationship Id="rId54" Type="http://schemas.openxmlformats.org/officeDocument/2006/relationships/tags" Target="../tags/tag1966.xml"/><Relationship Id="rId62" Type="http://schemas.openxmlformats.org/officeDocument/2006/relationships/tags" Target="../tags/tag1974.xml"/><Relationship Id="rId70" Type="http://schemas.openxmlformats.org/officeDocument/2006/relationships/tags" Target="../tags/tag1982.xml"/><Relationship Id="rId75" Type="http://schemas.openxmlformats.org/officeDocument/2006/relationships/tags" Target="../tags/tag1987.xml"/><Relationship Id="rId83" Type="http://schemas.openxmlformats.org/officeDocument/2006/relationships/tags" Target="../tags/tag1995.xml"/><Relationship Id="rId88" Type="http://schemas.openxmlformats.org/officeDocument/2006/relationships/tags" Target="../tags/tag2000.xml"/><Relationship Id="rId91" Type="http://schemas.openxmlformats.org/officeDocument/2006/relationships/tags" Target="../tags/tag2003.xml"/><Relationship Id="rId96" Type="http://schemas.openxmlformats.org/officeDocument/2006/relationships/tags" Target="../tags/tag2008.xml"/><Relationship Id="rId1" Type="http://schemas.openxmlformats.org/officeDocument/2006/relationships/tags" Target="../tags/tag1913.xml"/><Relationship Id="rId6" Type="http://schemas.openxmlformats.org/officeDocument/2006/relationships/tags" Target="../tags/tag1918.xml"/><Relationship Id="rId15" Type="http://schemas.openxmlformats.org/officeDocument/2006/relationships/tags" Target="../tags/tag1927.xml"/><Relationship Id="rId23" Type="http://schemas.openxmlformats.org/officeDocument/2006/relationships/tags" Target="../tags/tag1935.xml"/><Relationship Id="rId28" Type="http://schemas.openxmlformats.org/officeDocument/2006/relationships/tags" Target="../tags/tag1940.xml"/><Relationship Id="rId36" Type="http://schemas.openxmlformats.org/officeDocument/2006/relationships/tags" Target="../tags/tag1948.xml"/><Relationship Id="rId49" Type="http://schemas.openxmlformats.org/officeDocument/2006/relationships/tags" Target="../tags/tag1961.xml"/><Relationship Id="rId57" Type="http://schemas.openxmlformats.org/officeDocument/2006/relationships/tags" Target="../tags/tag1969.xml"/><Relationship Id="rId10" Type="http://schemas.openxmlformats.org/officeDocument/2006/relationships/tags" Target="../tags/tag1922.xml"/><Relationship Id="rId31" Type="http://schemas.openxmlformats.org/officeDocument/2006/relationships/tags" Target="../tags/tag1943.xml"/><Relationship Id="rId44" Type="http://schemas.openxmlformats.org/officeDocument/2006/relationships/tags" Target="../tags/tag1956.xml"/><Relationship Id="rId52" Type="http://schemas.openxmlformats.org/officeDocument/2006/relationships/tags" Target="../tags/tag1964.xml"/><Relationship Id="rId60" Type="http://schemas.openxmlformats.org/officeDocument/2006/relationships/tags" Target="../tags/tag1972.xml"/><Relationship Id="rId65" Type="http://schemas.openxmlformats.org/officeDocument/2006/relationships/tags" Target="../tags/tag1977.xml"/><Relationship Id="rId73" Type="http://schemas.openxmlformats.org/officeDocument/2006/relationships/tags" Target="../tags/tag1985.xml"/><Relationship Id="rId78" Type="http://schemas.openxmlformats.org/officeDocument/2006/relationships/tags" Target="../tags/tag1990.xml"/><Relationship Id="rId81" Type="http://schemas.openxmlformats.org/officeDocument/2006/relationships/tags" Target="../tags/tag1993.xml"/><Relationship Id="rId86" Type="http://schemas.openxmlformats.org/officeDocument/2006/relationships/tags" Target="../tags/tag1998.xml"/><Relationship Id="rId94" Type="http://schemas.openxmlformats.org/officeDocument/2006/relationships/tags" Target="../tags/tag2006.xml"/><Relationship Id="rId4" Type="http://schemas.openxmlformats.org/officeDocument/2006/relationships/tags" Target="../tags/tag1916.xml"/><Relationship Id="rId9" Type="http://schemas.openxmlformats.org/officeDocument/2006/relationships/tags" Target="../tags/tag1921.xml"/><Relationship Id="rId13" Type="http://schemas.openxmlformats.org/officeDocument/2006/relationships/tags" Target="../tags/tag1925.xml"/><Relationship Id="rId18" Type="http://schemas.openxmlformats.org/officeDocument/2006/relationships/tags" Target="../tags/tag1930.xml"/><Relationship Id="rId39" Type="http://schemas.openxmlformats.org/officeDocument/2006/relationships/tags" Target="../tags/tag1951.xml"/><Relationship Id="rId34" Type="http://schemas.openxmlformats.org/officeDocument/2006/relationships/tags" Target="../tags/tag1946.xml"/><Relationship Id="rId50" Type="http://schemas.openxmlformats.org/officeDocument/2006/relationships/tags" Target="../tags/tag1962.xml"/><Relationship Id="rId55" Type="http://schemas.openxmlformats.org/officeDocument/2006/relationships/tags" Target="../tags/tag1967.xml"/><Relationship Id="rId76" Type="http://schemas.openxmlformats.org/officeDocument/2006/relationships/tags" Target="../tags/tag1988.xml"/><Relationship Id="rId97" Type="http://schemas.openxmlformats.org/officeDocument/2006/relationships/slideMaster" Target="../slideMasters/slideMaster3.xml"/><Relationship Id="rId7" Type="http://schemas.openxmlformats.org/officeDocument/2006/relationships/tags" Target="../tags/tag1919.xml"/><Relationship Id="rId71" Type="http://schemas.openxmlformats.org/officeDocument/2006/relationships/tags" Target="../tags/tag1983.xml"/><Relationship Id="rId92" Type="http://schemas.openxmlformats.org/officeDocument/2006/relationships/tags" Target="../tags/tag2004.xml"/><Relationship Id="rId2" Type="http://schemas.openxmlformats.org/officeDocument/2006/relationships/tags" Target="../tags/tag1914.xml"/><Relationship Id="rId29" Type="http://schemas.openxmlformats.org/officeDocument/2006/relationships/tags" Target="../tags/tag1941.xml"/><Relationship Id="rId24" Type="http://schemas.openxmlformats.org/officeDocument/2006/relationships/tags" Target="../tags/tag1936.xml"/><Relationship Id="rId40" Type="http://schemas.openxmlformats.org/officeDocument/2006/relationships/tags" Target="../tags/tag1952.xml"/><Relationship Id="rId45" Type="http://schemas.openxmlformats.org/officeDocument/2006/relationships/tags" Target="../tags/tag1957.xml"/><Relationship Id="rId66" Type="http://schemas.openxmlformats.org/officeDocument/2006/relationships/tags" Target="../tags/tag1978.xml"/><Relationship Id="rId87" Type="http://schemas.openxmlformats.org/officeDocument/2006/relationships/tags" Target="../tags/tag1999.xml"/><Relationship Id="rId61" Type="http://schemas.openxmlformats.org/officeDocument/2006/relationships/tags" Target="../tags/tag1973.xml"/><Relationship Id="rId82" Type="http://schemas.openxmlformats.org/officeDocument/2006/relationships/tags" Target="../tags/tag1994.xml"/><Relationship Id="rId19" Type="http://schemas.openxmlformats.org/officeDocument/2006/relationships/tags" Target="../tags/tag1931.xml"/><Relationship Id="rId14" Type="http://schemas.openxmlformats.org/officeDocument/2006/relationships/tags" Target="../tags/tag1926.xml"/><Relationship Id="rId30" Type="http://schemas.openxmlformats.org/officeDocument/2006/relationships/tags" Target="../tags/tag1942.xml"/><Relationship Id="rId35" Type="http://schemas.openxmlformats.org/officeDocument/2006/relationships/tags" Target="../tags/tag1947.xml"/><Relationship Id="rId56" Type="http://schemas.openxmlformats.org/officeDocument/2006/relationships/tags" Target="../tags/tag1968.xml"/><Relationship Id="rId77" Type="http://schemas.openxmlformats.org/officeDocument/2006/relationships/tags" Target="../tags/tag1989.xml"/><Relationship Id="rId8" Type="http://schemas.openxmlformats.org/officeDocument/2006/relationships/tags" Target="../tags/tag1920.xml"/><Relationship Id="rId51" Type="http://schemas.openxmlformats.org/officeDocument/2006/relationships/tags" Target="../tags/tag1963.xml"/><Relationship Id="rId72" Type="http://schemas.openxmlformats.org/officeDocument/2006/relationships/tags" Target="../tags/tag1984.xml"/><Relationship Id="rId93" Type="http://schemas.openxmlformats.org/officeDocument/2006/relationships/tags" Target="../tags/tag2005.xml"/></Relationships>
</file>

<file path=ppt/slideLayouts/_rels/slideLayout44.xml.rels><?xml version="1.0" encoding="UTF-8" standalone="yes"?>
<Relationships xmlns="http://schemas.openxmlformats.org/package/2006/relationships"><Relationship Id="rId8" Type="http://schemas.openxmlformats.org/officeDocument/2006/relationships/tags" Target="../tags/tag2016.xml"/><Relationship Id="rId13" Type="http://schemas.openxmlformats.org/officeDocument/2006/relationships/tags" Target="../tags/tag2021.xml"/><Relationship Id="rId3" Type="http://schemas.openxmlformats.org/officeDocument/2006/relationships/tags" Target="../tags/tag2011.xml"/><Relationship Id="rId7" Type="http://schemas.openxmlformats.org/officeDocument/2006/relationships/tags" Target="../tags/tag2015.xml"/><Relationship Id="rId12" Type="http://schemas.openxmlformats.org/officeDocument/2006/relationships/tags" Target="../tags/tag2020.xml"/><Relationship Id="rId2" Type="http://schemas.openxmlformats.org/officeDocument/2006/relationships/tags" Target="../tags/tag2010.xml"/><Relationship Id="rId1" Type="http://schemas.openxmlformats.org/officeDocument/2006/relationships/tags" Target="../tags/tag2009.xml"/><Relationship Id="rId6" Type="http://schemas.openxmlformats.org/officeDocument/2006/relationships/tags" Target="../tags/tag2014.xml"/><Relationship Id="rId11" Type="http://schemas.openxmlformats.org/officeDocument/2006/relationships/tags" Target="../tags/tag2019.xml"/><Relationship Id="rId5" Type="http://schemas.openxmlformats.org/officeDocument/2006/relationships/tags" Target="../tags/tag2013.xml"/><Relationship Id="rId15" Type="http://schemas.openxmlformats.org/officeDocument/2006/relationships/slideMaster" Target="../slideMasters/slideMaster3.xml"/><Relationship Id="rId10" Type="http://schemas.openxmlformats.org/officeDocument/2006/relationships/tags" Target="../tags/tag2018.xml"/><Relationship Id="rId4" Type="http://schemas.openxmlformats.org/officeDocument/2006/relationships/tags" Target="../tags/tag2012.xml"/><Relationship Id="rId9" Type="http://schemas.openxmlformats.org/officeDocument/2006/relationships/tags" Target="../tags/tag2017.xml"/><Relationship Id="rId14" Type="http://schemas.openxmlformats.org/officeDocument/2006/relationships/tags" Target="../tags/tag2022.xml"/></Relationships>
</file>

<file path=ppt/slideLayouts/_rels/slideLayout45.xml.rels><?xml version="1.0" encoding="UTF-8" standalone="yes"?>
<Relationships xmlns="http://schemas.openxmlformats.org/package/2006/relationships"><Relationship Id="rId8" Type="http://schemas.openxmlformats.org/officeDocument/2006/relationships/tags" Target="../tags/tag2030.xml"/><Relationship Id="rId13" Type="http://schemas.openxmlformats.org/officeDocument/2006/relationships/tags" Target="../tags/tag2035.xml"/><Relationship Id="rId3" Type="http://schemas.openxmlformats.org/officeDocument/2006/relationships/tags" Target="../tags/tag2025.xml"/><Relationship Id="rId7" Type="http://schemas.openxmlformats.org/officeDocument/2006/relationships/tags" Target="../tags/tag2029.xml"/><Relationship Id="rId12" Type="http://schemas.openxmlformats.org/officeDocument/2006/relationships/tags" Target="../tags/tag2034.xml"/><Relationship Id="rId2" Type="http://schemas.openxmlformats.org/officeDocument/2006/relationships/tags" Target="../tags/tag2024.xml"/><Relationship Id="rId1" Type="http://schemas.openxmlformats.org/officeDocument/2006/relationships/tags" Target="../tags/tag2023.xml"/><Relationship Id="rId6" Type="http://schemas.openxmlformats.org/officeDocument/2006/relationships/tags" Target="../tags/tag2028.xml"/><Relationship Id="rId11" Type="http://schemas.openxmlformats.org/officeDocument/2006/relationships/tags" Target="../tags/tag2033.xml"/><Relationship Id="rId5" Type="http://schemas.openxmlformats.org/officeDocument/2006/relationships/tags" Target="../tags/tag2027.xml"/><Relationship Id="rId10" Type="http://schemas.openxmlformats.org/officeDocument/2006/relationships/tags" Target="../tags/tag2032.xml"/><Relationship Id="rId4" Type="http://schemas.openxmlformats.org/officeDocument/2006/relationships/tags" Target="../tags/tag2026.xml"/><Relationship Id="rId9" Type="http://schemas.openxmlformats.org/officeDocument/2006/relationships/tags" Target="../tags/tag2031.xml"/><Relationship Id="rId14"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6" Type="http://schemas.openxmlformats.org/officeDocument/2006/relationships/tags" Target="../tags/tag2061.xml"/><Relationship Id="rId21" Type="http://schemas.openxmlformats.org/officeDocument/2006/relationships/tags" Target="../tags/tag2056.xml"/><Relationship Id="rId42" Type="http://schemas.openxmlformats.org/officeDocument/2006/relationships/tags" Target="../tags/tag2077.xml"/><Relationship Id="rId47" Type="http://schemas.openxmlformats.org/officeDocument/2006/relationships/tags" Target="../tags/tag2082.xml"/><Relationship Id="rId63" Type="http://schemas.openxmlformats.org/officeDocument/2006/relationships/tags" Target="../tags/tag2098.xml"/><Relationship Id="rId68" Type="http://schemas.openxmlformats.org/officeDocument/2006/relationships/tags" Target="../tags/tag2103.xml"/><Relationship Id="rId84" Type="http://schemas.openxmlformats.org/officeDocument/2006/relationships/tags" Target="../tags/tag2119.xml"/><Relationship Id="rId89" Type="http://schemas.openxmlformats.org/officeDocument/2006/relationships/tags" Target="../tags/tag2124.xml"/><Relationship Id="rId16" Type="http://schemas.openxmlformats.org/officeDocument/2006/relationships/tags" Target="../tags/tag2051.xml"/><Relationship Id="rId11" Type="http://schemas.openxmlformats.org/officeDocument/2006/relationships/tags" Target="../tags/tag2046.xml"/><Relationship Id="rId32" Type="http://schemas.openxmlformats.org/officeDocument/2006/relationships/tags" Target="../tags/tag2067.xml"/><Relationship Id="rId37" Type="http://schemas.openxmlformats.org/officeDocument/2006/relationships/tags" Target="../tags/tag2072.xml"/><Relationship Id="rId53" Type="http://schemas.openxmlformats.org/officeDocument/2006/relationships/tags" Target="../tags/tag2088.xml"/><Relationship Id="rId58" Type="http://schemas.openxmlformats.org/officeDocument/2006/relationships/tags" Target="../tags/tag2093.xml"/><Relationship Id="rId74" Type="http://schemas.openxmlformats.org/officeDocument/2006/relationships/tags" Target="../tags/tag2109.xml"/><Relationship Id="rId79" Type="http://schemas.openxmlformats.org/officeDocument/2006/relationships/tags" Target="../tags/tag2114.xml"/><Relationship Id="rId5" Type="http://schemas.openxmlformats.org/officeDocument/2006/relationships/tags" Target="../tags/tag2040.xml"/><Relationship Id="rId90" Type="http://schemas.openxmlformats.org/officeDocument/2006/relationships/tags" Target="../tags/tag2125.xml"/><Relationship Id="rId95" Type="http://schemas.openxmlformats.org/officeDocument/2006/relationships/tags" Target="../tags/tag2130.xml"/><Relationship Id="rId22" Type="http://schemas.openxmlformats.org/officeDocument/2006/relationships/tags" Target="../tags/tag2057.xml"/><Relationship Id="rId27" Type="http://schemas.openxmlformats.org/officeDocument/2006/relationships/tags" Target="../tags/tag2062.xml"/><Relationship Id="rId43" Type="http://schemas.openxmlformats.org/officeDocument/2006/relationships/tags" Target="../tags/tag2078.xml"/><Relationship Id="rId48" Type="http://schemas.openxmlformats.org/officeDocument/2006/relationships/tags" Target="../tags/tag2083.xml"/><Relationship Id="rId64" Type="http://schemas.openxmlformats.org/officeDocument/2006/relationships/tags" Target="../tags/tag2099.xml"/><Relationship Id="rId69" Type="http://schemas.openxmlformats.org/officeDocument/2006/relationships/tags" Target="../tags/tag2104.xml"/><Relationship Id="rId80" Type="http://schemas.openxmlformats.org/officeDocument/2006/relationships/tags" Target="../tags/tag2115.xml"/><Relationship Id="rId85" Type="http://schemas.openxmlformats.org/officeDocument/2006/relationships/tags" Target="../tags/tag2120.xml"/><Relationship Id="rId3" Type="http://schemas.openxmlformats.org/officeDocument/2006/relationships/tags" Target="../tags/tag2038.xml"/><Relationship Id="rId12" Type="http://schemas.openxmlformats.org/officeDocument/2006/relationships/tags" Target="../tags/tag2047.xml"/><Relationship Id="rId17" Type="http://schemas.openxmlformats.org/officeDocument/2006/relationships/tags" Target="../tags/tag2052.xml"/><Relationship Id="rId25" Type="http://schemas.openxmlformats.org/officeDocument/2006/relationships/tags" Target="../tags/tag2060.xml"/><Relationship Id="rId33" Type="http://schemas.openxmlformats.org/officeDocument/2006/relationships/tags" Target="../tags/tag2068.xml"/><Relationship Id="rId38" Type="http://schemas.openxmlformats.org/officeDocument/2006/relationships/tags" Target="../tags/tag2073.xml"/><Relationship Id="rId46" Type="http://schemas.openxmlformats.org/officeDocument/2006/relationships/tags" Target="../tags/tag2081.xml"/><Relationship Id="rId59" Type="http://schemas.openxmlformats.org/officeDocument/2006/relationships/tags" Target="../tags/tag2094.xml"/><Relationship Id="rId67" Type="http://schemas.openxmlformats.org/officeDocument/2006/relationships/tags" Target="../tags/tag2102.xml"/><Relationship Id="rId20" Type="http://schemas.openxmlformats.org/officeDocument/2006/relationships/tags" Target="../tags/tag2055.xml"/><Relationship Id="rId41" Type="http://schemas.openxmlformats.org/officeDocument/2006/relationships/tags" Target="../tags/tag2076.xml"/><Relationship Id="rId54" Type="http://schemas.openxmlformats.org/officeDocument/2006/relationships/tags" Target="../tags/tag2089.xml"/><Relationship Id="rId62" Type="http://schemas.openxmlformats.org/officeDocument/2006/relationships/tags" Target="../tags/tag2097.xml"/><Relationship Id="rId70" Type="http://schemas.openxmlformats.org/officeDocument/2006/relationships/tags" Target="../tags/tag2105.xml"/><Relationship Id="rId75" Type="http://schemas.openxmlformats.org/officeDocument/2006/relationships/tags" Target="../tags/tag2110.xml"/><Relationship Id="rId83" Type="http://schemas.openxmlformats.org/officeDocument/2006/relationships/tags" Target="../tags/tag2118.xml"/><Relationship Id="rId88" Type="http://schemas.openxmlformats.org/officeDocument/2006/relationships/tags" Target="../tags/tag2123.xml"/><Relationship Id="rId91" Type="http://schemas.openxmlformats.org/officeDocument/2006/relationships/tags" Target="../tags/tag2126.xml"/><Relationship Id="rId96" Type="http://schemas.openxmlformats.org/officeDocument/2006/relationships/tags" Target="../tags/tag2131.xml"/><Relationship Id="rId1" Type="http://schemas.openxmlformats.org/officeDocument/2006/relationships/tags" Target="../tags/tag2036.xml"/><Relationship Id="rId6" Type="http://schemas.openxmlformats.org/officeDocument/2006/relationships/tags" Target="../tags/tag2041.xml"/><Relationship Id="rId15" Type="http://schemas.openxmlformats.org/officeDocument/2006/relationships/tags" Target="../tags/tag2050.xml"/><Relationship Id="rId23" Type="http://schemas.openxmlformats.org/officeDocument/2006/relationships/tags" Target="../tags/tag2058.xml"/><Relationship Id="rId28" Type="http://schemas.openxmlformats.org/officeDocument/2006/relationships/tags" Target="../tags/tag2063.xml"/><Relationship Id="rId36" Type="http://schemas.openxmlformats.org/officeDocument/2006/relationships/tags" Target="../tags/tag2071.xml"/><Relationship Id="rId49" Type="http://schemas.openxmlformats.org/officeDocument/2006/relationships/tags" Target="../tags/tag2084.xml"/><Relationship Id="rId57" Type="http://schemas.openxmlformats.org/officeDocument/2006/relationships/tags" Target="../tags/tag2092.xml"/><Relationship Id="rId10" Type="http://schemas.openxmlformats.org/officeDocument/2006/relationships/tags" Target="../tags/tag2045.xml"/><Relationship Id="rId31" Type="http://schemas.openxmlformats.org/officeDocument/2006/relationships/tags" Target="../tags/tag2066.xml"/><Relationship Id="rId44" Type="http://schemas.openxmlformats.org/officeDocument/2006/relationships/tags" Target="../tags/tag2079.xml"/><Relationship Id="rId52" Type="http://schemas.openxmlformats.org/officeDocument/2006/relationships/tags" Target="../tags/tag2087.xml"/><Relationship Id="rId60" Type="http://schemas.openxmlformats.org/officeDocument/2006/relationships/tags" Target="../tags/tag2095.xml"/><Relationship Id="rId65" Type="http://schemas.openxmlformats.org/officeDocument/2006/relationships/tags" Target="../tags/tag2100.xml"/><Relationship Id="rId73" Type="http://schemas.openxmlformats.org/officeDocument/2006/relationships/tags" Target="../tags/tag2108.xml"/><Relationship Id="rId78" Type="http://schemas.openxmlformats.org/officeDocument/2006/relationships/tags" Target="../tags/tag2113.xml"/><Relationship Id="rId81" Type="http://schemas.openxmlformats.org/officeDocument/2006/relationships/tags" Target="../tags/tag2116.xml"/><Relationship Id="rId86" Type="http://schemas.openxmlformats.org/officeDocument/2006/relationships/tags" Target="../tags/tag2121.xml"/><Relationship Id="rId94" Type="http://schemas.openxmlformats.org/officeDocument/2006/relationships/tags" Target="../tags/tag2129.xml"/><Relationship Id="rId99" Type="http://schemas.openxmlformats.org/officeDocument/2006/relationships/tags" Target="../tags/tag2134.xml"/><Relationship Id="rId4" Type="http://schemas.openxmlformats.org/officeDocument/2006/relationships/tags" Target="../tags/tag2039.xml"/><Relationship Id="rId9" Type="http://schemas.openxmlformats.org/officeDocument/2006/relationships/tags" Target="../tags/tag2044.xml"/><Relationship Id="rId13" Type="http://schemas.openxmlformats.org/officeDocument/2006/relationships/tags" Target="../tags/tag2048.xml"/><Relationship Id="rId18" Type="http://schemas.openxmlformats.org/officeDocument/2006/relationships/tags" Target="../tags/tag2053.xml"/><Relationship Id="rId39" Type="http://schemas.openxmlformats.org/officeDocument/2006/relationships/tags" Target="../tags/tag2074.xml"/><Relationship Id="rId34" Type="http://schemas.openxmlformats.org/officeDocument/2006/relationships/tags" Target="../tags/tag2069.xml"/><Relationship Id="rId50" Type="http://schemas.openxmlformats.org/officeDocument/2006/relationships/tags" Target="../tags/tag2085.xml"/><Relationship Id="rId55" Type="http://schemas.openxmlformats.org/officeDocument/2006/relationships/tags" Target="../tags/tag2090.xml"/><Relationship Id="rId76" Type="http://schemas.openxmlformats.org/officeDocument/2006/relationships/tags" Target="../tags/tag2111.xml"/><Relationship Id="rId97" Type="http://schemas.openxmlformats.org/officeDocument/2006/relationships/tags" Target="../tags/tag2132.xml"/><Relationship Id="rId7" Type="http://schemas.openxmlformats.org/officeDocument/2006/relationships/tags" Target="../tags/tag2042.xml"/><Relationship Id="rId71" Type="http://schemas.openxmlformats.org/officeDocument/2006/relationships/tags" Target="../tags/tag2106.xml"/><Relationship Id="rId92" Type="http://schemas.openxmlformats.org/officeDocument/2006/relationships/tags" Target="../tags/tag2127.xml"/><Relationship Id="rId2" Type="http://schemas.openxmlformats.org/officeDocument/2006/relationships/tags" Target="../tags/tag2037.xml"/><Relationship Id="rId29" Type="http://schemas.openxmlformats.org/officeDocument/2006/relationships/tags" Target="../tags/tag2064.xml"/><Relationship Id="rId24" Type="http://schemas.openxmlformats.org/officeDocument/2006/relationships/tags" Target="../tags/tag2059.xml"/><Relationship Id="rId40" Type="http://schemas.openxmlformats.org/officeDocument/2006/relationships/tags" Target="../tags/tag2075.xml"/><Relationship Id="rId45" Type="http://schemas.openxmlformats.org/officeDocument/2006/relationships/tags" Target="../tags/tag2080.xml"/><Relationship Id="rId66" Type="http://schemas.openxmlformats.org/officeDocument/2006/relationships/tags" Target="../tags/tag2101.xml"/><Relationship Id="rId87" Type="http://schemas.openxmlformats.org/officeDocument/2006/relationships/tags" Target="../tags/tag2122.xml"/><Relationship Id="rId61" Type="http://schemas.openxmlformats.org/officeDocument/2006/relationships/tags" Target="../tags/tag2096.xml"/><Relationship Id="rId82" Type="http://schemas.openxmlformats.org/officeDocument/2006/relationships/tags" Target="../tags/tag2117.xml"/><Relationship Id="rId19" Type="http://schemas.openxmlformats.org/officeDocument/2006/relationships/tags" Target="../tags/tag2054.xml"/><Relationship Id="rId14" Type="http://schemas.openxmlformats.org/officeDocument/2006/relationships/tags" Target="../tags/tag2049.xml"/><Relationship Id="rId30" Type="http://schemas.openxmlformats.org/officeDocument/2006/relationships/tags" Target="../tags/tag2065.xml"/><Relationship Id="rId35" Type="http://schemas.openxmlformats.org/officeDocument/2006/relationships/tags" Target="../tags/tag2070.xml"/><Relationship Id="rId56" Type="http://schemas.openxmlformats.org/officeDocument/2006/relationships/tags" Target="../tags/tag2091.xml"/><Relationship Id="rId77" Type="http://schemas.openxmlformats.org/officeDocument/2006/relationships/tags" Target="../tags/tag2112.xml"/><Relationship Id="rId100" Type="http://schemas.openxmlformats.org/officeDocument/2006/relationships/slideMaster" Target="../slideMasters/slideMaster3.xml"/><Relationship Id="rId8" Type="http://schemas.openxmlformats.org/officeDocument/2006/relationships/tags" Target="../tags/tag2043.xml"/><Relationship Id="rId51" Type="http://schemas.openxmlformats.org/officeDocument/2006/relationships/tags" Target="../tags/tag2086.xml"/><Relationship Id="rId72" Type="http://schemas.openxmlformats.org/officeDocument/2006/relationships/tags" Target="../tags/tag2107.xml"/><Relationship Id="rId93" Type="http://schemas.openxmlformats.org/officeDocument/2006/relationships/tags" Target="../tags/tag2128.xml"/><Relationship Id="rId98" Type="http://schemas.openxmlformats.org/officeDocument/2006/relationships/tags" Target="../tags/tag2133.xml"/></Relationships>
</file>

<file path=ppt/slideLayouts/_rels/slideLayout47.xml.rels><?xml version="1.0" encoding="UTF-8" standalone="yes"?>
<Relationships xmlns="http://schemas.openxmlformats.org/package/2006/relationships"><Relationship Id="rId117" Type="http://schemas.openxmlformats.org/officeDocument/2006/relationships/tags" Target="../tags/tag2251.xml"/><Relationship Id="rId21" Type="http://schemas.openxmlformats.org/officeDocument/2006/relationships/tags" Target="../tags/tag2155.xml"/><Relationship Id="rId42" Type="http://schemas.openxmlformats.org/officeDocument/2006/relationships/tags" Target="../tags/tag2176.xml"/><Relationship Id="rId63" Type="http://schemas.openxmlformats.org/officeDocument/2006/relationships/tags" Target="../tags/tag2197.xml"/><Relationship Id="rId84" Type="http://schemas.openxmlformats.org/officeDocument/2006/relationships/tags" Target="../tags/tag2218.xml"/><Relationship Id="rId138" Type="http://schemas.openxmlformats.org/officeDocument/2006/relationships/tags" Target="../tags/tag2272.xml"/><Relationship Id="rId159" Type="http://schemas.openxmlformats.org/officeDocument/2006/relationships/tags" Target="../tags/tag2293.xml"/><Relationship Id="rId170" Type="http://schemas.openxmlformats.org/officeDocument/2006/relationships/tags" Target="../tags/tag2304.xml"/><Relationship Id="rId191" Type="http://schemas.openxmlformats.org/officeDocument/2006/relationships/tags" Target="../tags/tag2325.xml"/><Relationship Id="rId205" Type="http://schemas.openxmlformats.org/officeDocument/2006/relationships/tags" Target="../tags/tag2339.xml"/><Relationship Id="rId107" Type="http://schemas.openxmlformats.org/officeDocument/2006/relationships/tags" Target="../tags/tag2241.xml"/><Relationship Id="rId11" Type="http://schemas.openxmlformats.org/officeDocument/2006/relationships/tags" Target="../tags/tag2145.xml"/><Relationship Id="rId32" Type="http://schemas.openxmlformats.org/officeDocument/2006/relationships/tags" Target="../tags/tag2166.xml"/><Relationship Id="rId53" Type="http://schemas.openxmlformats.org/officeDocument/2006/relationships/tags" Target="../tags/tag2187.xml"/><Relationship Id="rId74" Type="http://schemas.openxmlformats.org/officeDocument/2006/relationships/tags" Target="../tags/tag2208.xml"/><Relationship Id="rId128" Type="http://schemas.openxmlformats.org/officeDocument/2006/relationships/tags" Target="../tags/tag2262.xml"/><Relationship Id="rId149" Type="http://schemas.openxmlformats.org/officeDocument/2006/relationships/tags" Target="../tags/tag2283.xml"/><Relationship Id="rId5" Type="http://schemas.openxmlformats.org/officeDocument/2006/relationships/tags" Target="../tags/tag2139.xml"/><Relationship Id="rId95" Type="http://schemas.openxmlformats.org/officeDocument/2006/relationships/tags" Target="../tags/tag2229.xml"/><Relationship Id="rId160" Type="http://schemas.openxmlformats.org/officeDocument/2006/relationships/tags" Target="../tags/tag2294.xml"/><Relationship Id="rId181" Type="http://schemas.openxmlformats.org/officeDocument/2006/relationships/tags" Target="../tags/tag2315.xml"/><Relationship Id="rId22" Type="http://schemas.openxmlformats.org/officeDocument/2006/relationships/tags" Target="../tags/tag2156.xml"/><Relationship Id="rId43" Type="http://schemas.openxmlformats.org/officeDocument/2006/relationships/tags" Target="../tags/tag2177.xml"/><Relationship Id="rId64" Type="http://schemas.openxmlformats.org/officeDocument/2006/relationships/tags" Target="../tags/tag2198.xml"/><Relationship Id="rId118" Type="http://schemas.openxmlformats.org/officeDocument/2006/relationships/tags" Target="../tags/tag2252.xml"/><Relationship Id="rId139" Type="http://schemas.openxmlformats.org/officeDocument/2006/relationships/tags" Target="../tags/tag2273.xml"/><Relationship Id="rId85" Type="http://schemas.openxmlformats.org/officeDocument/2006/relationships/tags" Target="../tags/tag2219.xml"/><Relationship Id="rId150" Type="http://schemas.openxmlformats.org/officeDocument/2006/relationships/tags" Target="../tags/tag2284.xml"/><Relationship Id="rId171" Type="http://schemas.openxmlformats.org/officeDocument/2006/relationships/tags" Target="../tags/tag2305.xml"/><Relationship Id="rId192" Type="http://schemas.openxmlformats.org/officeDocument/2006/relationships/tags" Target="../tags/tag2326.xml"/><Relationship Id="rId206" Type="http://schemas.openxmlformats.org/officeDocument/2006/relationships/tags" Target="../tags/tag2340.xml"/><Relationship Id="rId12" Type="http://schemas.openxmlformats.org/officeDocument/2006/relationships/tags" Target="../tags/tag2146.xml"/><Relationship Id="rId33" Type="http://schemas.openxmlformats.org/officeDocument/2006/relationships/tags" Target="../tags/tag2167.xml"/><Relationship Id="rId108" Type="http://schemas.openxmlformats.org/officeDocument/2006/relationships/tags" Target="../tags/tag2242.xml"/><Relationship Id="rId129" Type="http://schemas.openxmlformats.org/officeDocument/2006/relationships/tags" Target="../tags/tag2263.xml"/><Relationship Id="rId54" Type="http://schemas.openxmlformats.org/officeDocument/2006/relationships/tags" Target="../tags/tag2188.xml"/><Relationship Id="rId75" Type="http://schemas.openxmlformats.org/officeDocument/2006/relationships/tags" Target="../tags/tag2209.xml"/><Relationship Id="rId96" Type="http://schemas.openxmlformats.org/officeDocument/2006/relationships/tags" Target="../tags/tag2230.xml"/><Relationship Id="rId140" Type="http://schemas.openxmlformats.org/officeDocument/2006/relationships/tags" Target="../tags/tag2274.xml"/><Relationship Id="rId161" Type="http://schemas.openxmlformats.org/officeDocument/2006/relationships/tags" Target="../tags/tag2295.xml"/><Relationship Id="rId182" Type="http://schemas.openxmlformats.org/officeDocument/2006/relationships/tags" Target="../tags/tag2316.xml"/><Relationship Id="rId6" Type="http://schemas.openxmlformats.org/officeDocument/2006/relationships/tags" Target="../tags/tag2140.xml"/><Relationship Id="rId23" Type="http://schemas.openxmlformats.org/officeDocument/2006/relationships/tags" Target="../tags/tag2157.xml"/><Relationship Id="rId119" Type="http://schemas.openxmlformats.org/officeDocument/2006/relationships/tags" Target="../tags/tag2253.xml"/><Relationship Id="rId44" Type="http://schemas.openxmlformats.org/officeDocument/2006/relationships/tags" Target="../tags/tag2178.xml"/><Relationship Id="rId65" Type="http://schemas.openxmlformats.org/officeDocument/2006/relationships/tags" Target="../tags/tag2199.xml"/><Relationship Id="rId86" Type="http://schemas.openxmlformats.org/officeDocument/2006/relationships/tags" Target="../tags/tag2220.xml"/><Relationship Id="rId130" Type="http://schemas.openxmlformats.org/officeDocument/2006/relationships/tags" Target="../tags/tag2264.xml"/><Relationship Id="rId151" Type="http://schemas.openxmlformats.org/officeDocument/2006/relationships/tags" Target="../tags/tag2285.xml"/><Relationship Id="rId172" Type="http://schemas.openxmlformats.org/officeDocument/2006/relationships/tags" Target="../tags/tag2306.xml"/><Relationship Id="rId193" Type="http://schemas.openxmlformats.org/officeDocument/2006/relationships/tags" Target="../tags/tag2327.xml"/><Relationship Id="rId207" Type="http://schemas.openxmlformats.org/officeDocument/2006/relationships/tags" Target="../tags/tag2341.xml"/><Relationship Id="rId13" Type="http://schemas.openxmlformats.org/officeDocument/2006/relationships/tags" Target="../tags/tag2147.xml"/><Relationship Id="rId109" Type="http://schemas.openxmlformats.org/officeDocument/2006/relationships/tags" Target="../tags/tag2243.xml"/><Relationship Id="rId34" Type="http://schemas.openxmlformats.org/officeDocument/2006/relationships/tags" Target="../tags/tag2168.xml"/><Relationship Id="rId55" Type="http://schemas.openxmlformats.org/officeDocument/2006/relationships/tags" Target="../tags/tag2189.xml"/><Relationship Id="rId76" Type="http://schemas.openxmlformats.org/officeDocument/2006/relationships/tags" Target="../tags/tag2210.xml"/><Relationship Id="rId97" Type="http://schemas.openxmlformats.org/officeDocument/2006/relationships/tags" Target="../tags/tag2231.xml"/><Relationship Id="rId120" Type="http://schemas.openxmlformats.org/officeDocument/2006/relationships/tags" Target="../tags/tag2254.xml"/><Relationship Id="rId141" Type="http://schemas.openxmlformats.org/officeDocument/2006/relationships/tags" Target="../tags/tag2275.xml"/><Relationship Id="rId7" Type="http://schemas.openxmlformats.org/officeDocument/2006/relationships/tags" Target="../tags/tag2141.xml"/><Relationship Id="rId162" Type="http://schemas.openxmlformats.org/officeDocument/2006/relationships/tags" Target="../tags/tag2296.xml"/><Relationship Id="rId183" Type="http://schemas.openxmlformats.org/officeDocument/2006/relationships/tags" Target="../tags/tag2317.xml"/><Relationship Id="rId24" Type="http://schemas.openxmlformats.org/officeDocument/2006/relationships/tags" Target="../tags/tag2158.xml"/><Relationship Id="rId40" Type="http://schemas.openxmlformats.org/officeDocument/2006/relationships/tags" Target="../tags/tag2174.xml"/><Relationship Id="rId45" Type="http://schemas.openxmlformats.org/officeDocument/2006/relationships/tags" Target="../tags/tag2179.xml"/><Relationship Id="rId66" Type="http://schemas.openxmlformats.org/officeDocument/2006/relationships/tags" Target="../tags/tag2200.xml"/><Relationship Id="rId87" Type="http://schemas.openxmlformats.org/officeDocument/2006/relationships/tags" Target="../tags/tag2221.xml"/><Relationship Id="rId110" Type="http://schemas.openxmlformats.org/officeDocument/2006/relationships/tags" Target="../tags/tag2244.xml"/><Relationship Id="rId115" Type="http://schemas.openxmlformats.org/officeDocument/2006/relationships/tags" Target="../tags/tag2249.xml"/><Relationship Id="rId131" Type="http://schemas.openxmlformats.org/officeDocument/2006/relationships/tags" Target="../tags/tag2265.xml"/><Relationship Id="rId136" Type="http://schemas.openxmlformats.org/officeDocument/2006/relationships/tags" Target="../tags/tag2270.xml"/><Relationship Id="rId157" Type="http://schemas.openxmlformats.org/officeDocument/2006/relationships/tags" Target="../tags/tag2291.xml"/><Relationship Id="rId178" Type="http://schemas.openxmlformats.org/officeDocument/2006/relationships/tags" Target="../tags/tag2312.xml"/><Relationship Id="rId61" Type="http://schemas.openxmlformats.org/officeDocument/2006/relationships/tags" Target="../tags/tag2195.xml"/><Relationship Id="rId82" Type="http://schemas.openxmlformats.org/officeDocument/2006/relationships/tags" Target="../tags/tag2216.xml"/><Relationship Id="rId152" Type="http://schemas.openxmlformats.org/officeDocument/2006/relationships/tags" Target="../tags/tag2286.xml"/><Relationship Id="rId173" Type="http://schemas.openxmlformats.org/officeDocument/2006/relationships/tags" Target="../tags/tag2307.xml"/><Relationship Id="rId194" Type="http://schemas.openxmlformats.org/officeDocument/2006/relationships/tags" Target="../tags/tag2328.xml"/><Relationship Id="rId199" Type="http://schemas.openxmlformats.org/officeDocument/2006/relationships/tags" Target="../tags/tag2333.xml"/><Relationship Id="rId203" Type="http://schemas.openxmlformats.org/officeDocument/2006/relationships/tags" Target="../tags/tag2337.xml"/><Relationship Id="rId208" Type="http://schemas.openxmlformats.org/officeDocument/2006/relationships/slideMaster" Target="../slideMasters/slideMaster3.xml"/><Relationship Id="rId19" Type="http://schemas.openxmlformats.org/officeDocument/2006/relationships/tags" Target="../tags/tag2153.xml"/><Relationship Id="rId14" Type="http://schemas.openxmlformats.org/officeDocument/2006/relationships/tags" Target="../tags/tag2148.xml"/><Relationship Id="rId30" Type="http://schemas.openxmlformats.org/officeDocument/2006/relationships/tags" Target="../tags/tag2164.xml"/><Relationship Id="rId35" Type="http://schemas.openxmlformats.org/officeDocument/2006/relationships/tags" Target="../tags/tag2169.xml"/><Relationship Id="rId56" Type="http://schemas.openxmlformats.org/officeDocument/2006/relationships/tags" Target="../tags/tag2190.xml"/><Relationship Id="rId77" Type="http://schemas.openxmlformats.org/officeDocument/2006/relationships/tags" Target="../tags/tag2211.xml"/><Relationship Id="rId100" Type="http://schemas.openxmlformats.org/officeDocument/2006/relationships/tags" Target="../tags/tag2234.xml"/><Relationship Id="rId105" Type="http://schemas.openxmlformats.org/officeDocument/2006/relationships/tags" Target="../tags/tag2239.xml"/><Relationship Id="rId126" Type="http://schemas.openxmlformats.org/officeDocument/2006/relationships/tags" Target="../tags/tag2260.xml"/><Relationship Id="rId147" Type="http://schemas.openxmlformats.org/officeDocument/2006/relationships/tags" Target="../tags/tag2281.xml"/><Relationship Id="rId168" Type="http://schemas.openxmlformats.org/officeDocument/2006/relationships/tags" Target="../tags/tag2302.xml"/><Relationship Id="rId8" Type="http://schemas.openxmlformats.org/officeDocument/2006/relationships/tags" Target="../tags/tag2142.xml"/><Relationship Id="rId51" Type="http://schemas.openxmlformats.org/officeDocument/2006/relationships/tags" Target="../tags/tag2185.xml"/><Relationship Id="rId72" Type="http://schemas.openxmlformats.org/officeDocument/2006/relationships/tags" Target="../tags/tag2206.xml"/><Relationship Id="rId93" Type="http://schemas.openxmlformats.org/officeDocument/2006/relationships/tags" Target="../tags/tag2227.xml"/><Relationship Id="rId98" Type="http://schemas.openxmlformats.org/officeDocument/2006/relationships/tags" Target="../tags/tag2232.xml"/><Relationship Id="rId121" Type="http://schemas.openxmlformats.org/officeDocument/2006/relationships/tags" Target="../tags/tag2255.xml"/><Relationship Id="rId142" Type="http://schemas.openxmlformats.org/officeDocument/2006/relationships/tags" Target="../tags/tag2276.xml"/><Relationship Id="rId163" Type="http://schemas.openxmlformats.org/officeDocument/2006/relationships/tags" Target="../tags/tag2297.xml"/><Relationship Id="rId184" Type="http://schemas.openxmlformats.org/officeDocument/2006/relationships/tags" Target="../tags/tag2318.xml"/><Relationship Id="rId189" Type="http://schemas.openxmlformats.org/officeDocument/2006/relationships/tags" Target="../tags/tag2323.xml"/><Relationship Id="rId3" Type="http://schemas.openxmlformats.org/officeDocument/2006/relationships/tags" Target="../tags/tag2137.xml"/><Relationship Id="rId25" Type="http://schemas.openxmlformats.org/officeDocument/2006/relationships/tags" Target="../tags/tag2159.xml"/><Relationship Id="rId46" Type="http://schemas.openxmlformats.org/officeDocument/2006/relationships/tags" Target="../tags/tag2180.xml"/><Relationship Id="rId67" Type="http://schemas.openxmlformats.org/officeDocument/2006/relationships/tags" Target="../tags/tag2201.xml"/><Relationship Id="rId116" Type="http://schemas.openxmlformats.org/officeDocument/2006/relationships/tags" Target="../tags/tag2250.xml"/><Relationship Id="rId137" Type="http://schemas.openxmlformats.org/officeDocument/2006/relationships/tags" Target="../tags/tag2271.xml"/><Relationship Id="rId158" Type="http://schemas.openxmlformats.org/officeDocument/2006/relationships/tags" Target="../tags/tag2292.xml"/><Relationship Id="rId20" Type="http://schemas.openxmlformats.org/officeDocument/2006/relationships/tags" Target="../tags/tag2154.xml"/><Relationship Id="rId41" Type="http://schemas.openxmlformats.org/officeDocument/2006/relationships/tags" Target="../tags/tag2175.xml"/><Relationship Id="rId62" Type="http://schemas.openxmlformats.org/officeDocument/2006/relationships/tags" Target="../tags/tag2196.xml"/><Relationship Id="rId83" Type="http://schemas.openxmlformats.org/officeDocument/2006/relationships/tags" Target="../tags/tag2217.xml"/><Relationship Id="rId88" Type="http://schemas.openxmlformats.org/officeDocument/2006/relationships/tags" Target="../tags/tag2222.xml"/><Relationship Id="rId111" Type="http://schemas.openxmlformats.org/officeDocument/2006/relationships/tags" Target="../tags/tag2245.xml"/><Relationship Id="rId132" Type="http://schemas.openxmlformats.org/officeDocument/2006/relationships/tags" Target="../tags/tag2266.xml"/><Relationship Id="rId153" Type="http://schemas.openxmlformats.org/officeDocument/2006/relationships/tags" Target="../tags/tag2287.xml"/><Relationship Id="rId174" Type="http://schemas.openxmlformats.org/officeDocument/2006/relationships/tags" Target="../tags/tag2308.xml"/><Relationship Id="rId179" Type="http://schemas.openxmlformats.org/officeDocument/2006/relationships/tags" Target="../tags/tag2313.xml"/><Relationship Id="rId195" Type="http://schemas.openxmlformats.org/officeDocument/2006/relationships/tags" Target="../tags/tag2329.xml"/><Relationship Id="rId190" Type="http://schemas.openxmlformats.org/officeDocument/2006/relationships/tags" Target="../tags/tag2324.xml"/><Relationship Id="rId204" Type="http://schemas.openxmlformats.org/officeDocument/2006/relationships/tags" Target="../tags/tag2338.xml"/><Relationship Id="rId15" Type="http://schemas.openxmlformats.org/officeDocument/2006/relationships/tags" Target="../tags/tag2149.xml"/><Relationship Id="rId36" Type="http://schemas.openxmlformats.org/officeDocument/2006/relationships/tags" Target="../tags/tag2170.xml"/><Relationship Id="rId57" Type="http://schemas.openxmlformats.org/officeDocument/2006/relationships/tags" Target="../tags/tag2191.xml"/><Relationship Id="rId106" Type="http://schemas.openxmlformats.org/officeDocument/2006/relationships/tags" Target="../tags/tag2240.xml"/><Relationship Id="rId127" Type="http://schemas.openxmlformats.org/officeDocument/2006/relationships/tags" Target="../tags/tag2261.xml"/><Relationship Id="rId10" Type="http://schemas.openxmlformats.org/officeDocument/2006/relationships/tags" Target="../tags/tag2144.xml"/><Relationship Id="rId31" Type="http://schemas.openxmlformats.org/officeDocument/2006/relationships/tags" Target="../tags/tag2165.xml"/><Relationship Id="rId52" Type="http://schemas.openxmlformats.org/officeDocument/2006/relationships/tags" Target="../tags/tag2186.xml"/><Relationship Id="rId73" Type="http://schemas.openxmlformats.org/officeDocument/2006/relationships/tags" Target="../tags/tag2207.xml"/><Relationship Id="rId78" Type="http://schemas.openxmlformats.org/officeDocument/2006/relationships/tags" Target="../tags/tag2212.xml"/><Relationship Id="rId94" Type="http://schemas.openxmlformats.org/officeDocument/2006/relationships/tags" Target="../tags/tag2228.xml"/><Relationship Id="rId99" Type="http://schemas.openxmlformats.org/officeDocument/2006/relationships/tags" Target="../tags/tag2233.xml"/><Relationship Id="rId101" Type="http://schemas.openxmlformats.org/officeDocument/2006/relationships/tags" Target="../tags/tag2235.xml"/><Relationship Id="rId122" Type="http://schemas.openxmlformats.org/officeDocument/2006/relationships/tags" Target="../tags/tag2256.xml"/><Relationship Id="rId143" Type="http://schemas.openxmlformats.org/officeDocument/2006/relationships/tags" Target="../tags/tag2277.xml"/><Relationship Id="rId148" Type="http://schemas.openxmlformats.org/officeDocument/2006/relationships/tags" Target="../tags/tag2282.xml"/><Relationship Id="rId164" Type="http://schemas.openxmlformats.org/officeDocument/2006/relationships/tags" Target="../tags/tag2298.xml"/><Relationship Id="rId169" Type="http://schemas.openxmlformats.org/officeDocument/2006/relationships/tags" Target="../tags/tag2303.xml"/><Relationship Id="rId185" Type="http://schemas.openxmlformats.org/officeDocument/2006/relationships/tags" Target="../tags/tag2319.xml"/><Relationship Id="rId4" Type="http://schemas.openxmlformats.org/officeDocument/2006/relationships/tags" Target="../tags/tag2138.xml"/><Relationship Id="rId9" Type="http://schemas.openxmlformats.org/officeDocument/2006/relationships/tags" Target="../tags/tag2143.xml"/><Relationship Id="rId180" Type="http://schemas.openxmlformats.org/officeDocument/2006/relationships/tags" Target="../tags/tag2314.xml"/><Relationship Id="rId26" Type="http://schemas.openxmlformats.org/officeDocument/2006/relationships/tags" Target="../tags/tag2160.xml"/><Relationship Id="rId47" Type="http://schemas.openxmlformats.org/officeDocument/2006/relationships/tags" Target="../tags/tag2181.xml"/><Relationship Id="rId68" Type="http://schemas.openxmlformats.org/officeDocument/2006/relationships/tags" Target="../tags/tag2202.xml"/><Relationship Id="rId89" Type="http://schemas.openxmlformats.org/officeDocument/2006/relationships/tags" Target="../tags/tag2223.xml"/><Relationship Id="rId112" Type="http://schemas.openxmlformats.org/officeDocument/2006/relationships/tags" Target="../tags/tag2246.xml"/><Relationship Id="rId133" Type="http://schemas.openxmlformats.org/officeDocument/2006/relationships/tags" Target="../tags/tag2267.xml"/><Relationship Id="rId154" Type="http://schemas.openxmlformats.org/officeDocument/2006/relationships/tags" Target="../tags/tag2288.xml"/><Relationship Id="rId175" Type="http://schemas.openxmlformats.org/officeDocument/2006/relationships/tags" Target="../tags/tag2309.xml"/><Relationship Id="rId196" Type="http://schemas.openxmlformats.org/officeDocument/2006/relationships/tags" Target="../tags/tag2330.xml"/><Relationship Id="rId200" Type="http://schemas.openxmlformats.org/officeDocument/2006/relationships/tags" Target="../tags/tag2334.xml"/><Relationship Id="rId16" Type="http://schemas.openxmlformats.org/officeDocument/2006/relationships/tags" Target="../tags/tag2150.xml"/><Relationship Id="rId37" Type="http://schemas.openxmlformats.org/officeDocument/2006/relationships/tags" Target="../tags/tag2171.xml"/><Relationship Id="rId58" Type="http://schemas.openxmlformats.org/officeDocument/2006/relationships/tags" Target="../tags/tag2192.xml"/><Relationship Id="rId79" Type="http://schemas.openxmlformats.org/officeDocument/2006/relationships/tags" Target="../tags/tag2213.xml"/><Relationship Id="rId102" Type="http://schemas.openxmlformats.org/officeDocument/2006/relationships/tags" Target="../tags/tag2236.xml"/><Relationship Id="rId123" Type="http://schemas.openxmlformats.org/officeDocument/2006/relationships/tags" Target="../tags/tag2257.xml"/><Relationship Id="rId144" Type="http://schemas.openxmlformats.org/officeDocument/2006/relationships/tags" Target="../tags/tag2278.xml"/><Relationship Id="rId90" Type="http://schemas.openxmlformats.org/officeDocument/2006/relationships/tags" Target="../tags/tag2224.xml"/><Relationship Id="rId165" Type="http://schemas.openxmlformats.org/officeDocument/2006/relationships/tags" Target="../tags/tag2299.xml"/><Relationship Id="rId186" Type="http://schemas.openxmlformats.org/officeDocument/2006/relationships/tags" Target="../tags/tag2320.xml"/><Relationship Id="rId27" Type="http://schemas.openxmlformats.org/officeDocument/2006/relationships/tags" Target="../tags/tag2161.xml"/><Relationship Id="rId48" Type="http://schemas.openxmlformats.org/officeDocument/2006/relationships/tags" Target="../tags/tag2182.xml"/><Relationship Id="rId69" Type="http://schemas.openxmlformats.org/officeDocument/2006/relationships/tags" Target="../tags/tag2203.xml"/><Relationship Id="rId113" Type="http://schemas.openxmlformats.org/officeDocument/2006/relationships/tags" Target="../tags/tag2247.xml"/><Relationship Id="rId134" Type="http://schemas.openxmlformats.org/officeDocument/2006/relationships/tags" Target="../tags/tag2268.xml"/><Relationship Id="rId80" Type="http://schemas.openxmlformats.org/officeDocument/2006/relationships/tags" Target="../tags/tag2214.xml"/><Relationship Id="rId155" Type="http://schemas.openxmlformats.org/officeDocument/2006/relationships/tags" Target="../tags/tag2289.xml"/><Relationship Id="rId176" Type="http://schemas.openxmlformats.org/officeDocument/2006/relationships/tags" Target="../tags/tag2310.xml"/><Relationship Id="rId197" Type="http://schemas.openxmlformats.org/officeDocument/2006/relationships/tags" Target="../tags/tag2331.xml"/><Relationship Id="rId201" Type="http://schemas.openxmlformats.org/officeDocument/2006/relationships/tags" Target="../tags/tag2335.xml"/><Relationship Id="rId17" Type="http://schemas.openxmlformats.org/officeDocument/2006/relationships/tags" Target="../tags/tag2151.xml"/><Relationship Id="rId38" Type="http://schemas.openxmlformats.org/officeDocument/2006/relationships/tags" Target="../tags/tag2172.xml"/><Relationship Id="rId59" Type="http://schemas.openxmlformats.org/officeDocument/2006/relationships/tags" Target="../tags/tag2193.xml"/><Relationship Id="rId103" Type="http://schemas.openxmlformats.org/officeDocument/2006/relationships/tags" Target="../tags/tag2237.xml"/><Relationship Id="rId124" Type="http://schemas.openxmlformats.org/officeDocument/2006/relationships/tags" Target="../tags/tag2258.xml"/><Relationship Id="rId70" Type="http://schemas.openxmlformats.org/officeDocument/2006/relationships/tags" Target="../tags/tag2204.xml"/><Relationship Id="rId91" Type="http://schemas.openxmlformats.org/officeDocument/2006/relationships/tags" Target="../tags/tag2225.xml"/><Relationship Id="rId145" Type="http://schemas.openxmlformats.org/officeDocument/2006/relationships/tags" Target="../tags/tag2279.xml"/><Relationship Id="rId166" Type="http://schemas.openxmlformats.org/officeDocument/2006/relationships/tags" Target="../tags/tag2300.xml"/><Relationship Id="rId187" Type="http://schemas.openxmlformats.org/officeDocument/2006/relationships/tags" Target="../tags/tag2321.xml"/><Relationship Id="rId1" Type="http://schemas.openxmlformats.org/officeDocument/2006/relationships/tags" Target="../tags/tag2135.xml"/><Relationship Id="rId28" Type="http://schemas.openxmlformats.org/officeDocument/2006/relationships/tags" Target="../tags/tag2162.xml"/><Relationship Id="rId49" Type="http://schemas.openxmlformats.org/officeDocument/2006/relationships/tags" Target="../tags/tag2183.xml"/><Relationship Id="rId114" Type="http://schemas.openxmlformats.org/officeDocument/2006/relationships/tags" Target="../tags/tag2248.xml"/><Relationship Id="rId60" Type="http://schemas.openxmlformats.org/officeDocument/2006/relationships/tags" Target="../tags/tag2194.xml"/><Relationship Id="rId81" Type="http://schemas.openxmlformats.org/officeDocument/2006/relationships/tags" Target="../tags/tag2215.xml"/><Relationship Id="rId135" Type="http://schemas.openxmlformats.org/officeDocument/2006/relationships/tags" Target="../tags/tag2269.xml"/><Relationship Id="rId156" Type="http://schemas.openxmlformats.org/officeDocument/2006/relationships/tags" Target="../tags/tag2290.xml"/><Relationship Id="rId177" Type="http://schemas.openxmlformats.org/officeDocument/2006/relationships/tags" Target="../tags/tag2311.xml"/><Relationship Id="rId198" Type="http://schemas.openxmlformats.org/officeDocument/2006/relationships/tags" Target="../tags/tag2332.xml"/><Relationship Id="rId202" Type="http://schemas.openxmlformats.org/officeDocument/2006/relationships/tags" Target="../tags/tag2336.xml"/><Relationship Id="rId18" Type="http://schemas.openxmlformats.org/officeDocument/2006/relationships/tags" Target="../tags/tag2152.xml"/><Relationship Id="rId39" Type="http://schemas.openxmlformats.org/officeDocument/2006/relationships/tags" Target="../tags/tag2173.xml"/><Relationship Id="rId50" Type="http://schemas.openxmlformats.org/officeDocument/2006/relationships/tags" Target="../tags/tag2184.xml"/><Relationship Id="rId104" Type="http://schemas.openxmlformats.org/officeDocument/2006/relationships/tags" Target="../tags/tag2238.xml"/><Relationship Id="rId125" Type="http://schemas.openxmlformats.org/officeDocument/2006/relationships/tags" Target="../tags/tag2259.xml"/><Relationship Id="rId146" Type="http://schemas.openxmlformats.org/officeDocument/2006/relationships/tags" Target="../tags/tag2280.xml"/><Relationship Id="rId167" Type="http://schemas.openxmlformats.org/officeDocument/2006/relationships/tags" Target="../tags/tag2301.xml"/><Relationship Id="rId188" Type="http://schemas.openxmlformats.org/officeDocument/2006/relationships/tags" Target="../tags/tag2322.xml"/><Relationship Id="rId71" Type="http://schemas.openxmlformats.org/officeDocument/2006/relationships/tags" Target="../tags/tag2205.xml"/><Relationship Id="rId92" Type="http://schemas.openxmlformats.org/officeDocument/2006/relationships/tags" Target="../tags/tag2226.xml"/><Relationship Id="rId2" Type="http://schemas.openxmlformats.org/officeDocument/2006/relationships/tags" Target="../tags/tag2136.xml"/><Relationship Id="rId29" Type="http://schemas.openxmlformats.org/officeDocument/2006/relationships/tags" Target="../tags/tag2163.xml"/></Relationships>
</file>

<file path=ppt/slideLayouts/_rels/slideLayout48.xml.rels><?xml version="1.0" encoding="UTF-8" standalone="yes"?>
<Relationships xmlns="http://schemas.openxmlformats.org/package/2006/relationships"><Relationship Id="rId26" Type="http://schemas.openxmlformats.org/officeDocument/2006/relationships/tags" Target="../tags/tag2367.xml"/><Relationship Id="rId21" Type="http://schemas.openxmlformats.org/officeDocument/2006/relationships/tags" Target="../tags/tag2362.xml"/><Relationship Id="rId42" Type="http://schemas.openxmlformats.org/officeDocument/2006/relationships/tags" Target="../tags/tag2383.xml"/><Relationship Id="rId47" Type="http://schemas.openxmlformats.org/officeDocument/2006/relationships/tags" Target="../tags/tag2388.xml"/><Relationship Id="rId63" Type="http://schemas.openxmlformats.org/officeDocument/2006/relationships/tags" Target="../tags/tag2404.xml"/><Relationship Id="rId68" Type="http://schemas.openxmlformats.org/officeDocument/2006/relationships/tags" Target="../tags/tag2409.xml"/><Relationship Id="rId84" Type="http://schemas.openxmlformats.org/officeDocument/2006/relationships/tags" Target="../tags/tag2425.xml"/><Relationship Id="rId89" Type="http://schemas.openxmlformats.org/officeDocument/2006/relationships/tags" Target="../tags/tag2430.xml"/><Relationship Id="rId16" Type="http://schemas.openxmlformats.org/officeDocument/2006/relationships/tags" Target="../tags/tag2357.xml"/><Relationship Id="rId11" Type="http://schemas.openxmlformats.org/officeDocument/2006/relationships/tags" Target="../tags/tag2352.xml"/><Relationship Id="rId32" Type="http://schemas.openxmlformats.org/officeDocument/2006/relationships/tags" Target="../tags/tag2373.xml"/><Relationship Id="rId37" Type="http://schemas.openxmlformats.org/officeDocument/2006/relationships/tags" Target="../tags/tag2378.xml"/><Relationship Id="rId53" Type="http://schemas.openxmlformats.org/officeDocument/2006/relationships/tags" Target="../tags/tag2394.xml"/><Relationship Id="rId58" Type="http://schemas.openxmlformats.org/officeDocument/2006/relationships/tags" Target="../tags/tag2399.xml"/><Relationship Id="rId74" Type="http://schemas.openxmlformats.org/officeDocument/2006/relationships/tags" Target="../tags/tag2415.xml"/><Relationship Id="rId79" Type="http://schemas.openxmlformats.org/officeDocument/2006/relationships/tags" Target="../tags/tag2420.xml"/><Relationship Id="rId5" Type="http://schemas.openxmlformats.org/officeDocument/2006/relationships/tags" Target="../tags/tag2346.xml"/><Relationship Id="rId90" Type="http://schemas.openxmlformats.org/officeDocument/2006/relationships/tags" Target="../tags/tag2431.xml"/><Relationship Id="rId95" Type="http://schemas.openxmlformats.org/officeDocument/2006/relationships/tags" Target="../tags/tag2436.xml"/><Relationship Id="rId22" Type="http://schemas.openxmlformats.org/officeDocument/2006/relationships/tags" Target="../tags/tag2363.xml"/><Relationship Id="rId27" Type="http://schemas.openxmlformats.org/officeDocument/2006/relationships/tags" Target="../tags/tag2368.xml"/><Relationship Id="rId43" Type="http://schemas.openxmlformats.org/officeDocument/2006/relationships/tags" Target="../tags/tag2384.xml"/><Relationship Id="rId48" Type="http://schemas.openxmlformats.org/officeDocument/2006/relationships/tags" Target="../tags/tag2389.xml"/><Relationship Id="rId64" Type="http://schemas.openxmlformats.org/officeDocument/2006/relationships/tags" Target="../tags/tag2405.xml"/><Relationship Id="rId69" Type="http://schemas.openxmlformats.org/officeDocument/2006/relationships/tags" Target="../tags/tag2410.xml"/><Relationship Id="rId80" Type="http://schemas.openxmlformats.org/officeDocument/2006/relationships/tags" Target="../tags/tag2421.xml"/><Relationship Id="rId85" Type="http://schemas.openxmlformats.org/officeDocument/2006/relationships/tags" Target="../tags/tag2426.xml"/><Relationship Id="rId12" Type="http://schemas.openxmlformats.org/officeDocument/2006/relationships/tags" Target="../tags/tag2353.xml"/><Relationship Id="rId17" Type="http://schemas.openxmlformats.org/officeDocument/2006/relationships/tags" Target="../tags/tag2358.xml"/><Relationship Id="rId25" Type="http://schemas.openxmlformats.org/officeDocument/2006/relationships/tags" Target="../tags/tag2366.xml"/><Relationship Id="rId33" Type="http://schemas.openxmlformats.org/officeDocument/2006/relationships/tags" Target="../tags/tag2374.xml"/><Relationship Id="rId38" Type="http://schemas.openxmlformats.org/officeDocument/2006/relationships/tags" Target="../tags/tag2379.xml"/><Relationship Id="rId46" Type="http://schemas.openxmlformats.org/officeDocument/2006/relationships/tags" Target="../tags/tag2387.xml"/><Relationship Id="rId59" Type="http://schemas.openxmlformats.org/officeDocument/2006/relationships/tags" Target="../tags/tag2400.xml"/><Relationship Id="rId67" Type="http://schemas.openxmlformats.org/officeDocument/2006/relationships/tags" Target="../tags/tag2408.xml"/><Relationship Id="rId20" Type="http://schemas.openxmlformats.org/officeDocument/2006/relationships/tags" Target="../tags/tag2361.xml"/><Relationship Id="rId41" Type="http://schemas.openxmlformats.org/officeDocument/2006/relationships/tags" Target="../tags/tag2382.xml"/><Relationship Id="rId54" Type="http://schemas.openxmlformats.org/officeDocument/2006/relationships/tags" Target="../tags/tag2395.xml"/><Relationship Id="rId62" Type="http://schemas.openxmlformats.org/officeDocument/2006/relationships/tags" Target="../tags/tag2403.xml"/><Relationship Id="rId70" Type="http://schemas.openxmlformats.org/officeDocument/2006/relationships/tags" Target="../tags/tag2411.xml"/><Relationship Id="rId75" Type="http://schemas.openxmlformats.org/officeDocument/2006/relationships/tags" Target="../tags/tag2416.xml"/><Relationship Id="rId83" Type="http://schemas.openxmlformats.org/officeDocument/2006/relationships/tags" Target="../tags/tag2424.xml"/><Relationship Id="rId88" Type="http://schemas.openxmlformats.org/officeDocument/2006/relationships/tags" Target="../tags/tag2429.xml"/><Relationship Id="rId91" Type="http://schemas.openxmlformats.org/officeDocument/2006/relationships/tags" Target="../tags/tag2432.xml"/><Relationship Id="rId96" Type="http://schemas.openxmlformats.org/officeDocument/2006/relationships/tags" Target="../tags/tag2437.xml"/><Relationship Id="rId1" Type="http://schemas.openxmlformats.org/officeDocument/2006/relationships/tags" Target="../tags/tag2342.xml"/><Relationship Id="rId6" Type="http://schemas.openxmlformats.org/officeDocument/2006/relationships/tags" Target="../tags/tag2347.xml"/><Relationship Id="rId15" Type="http://schemas.openxmlformats.org/officeDocument/2006/relationships/tags" Target="../tags/tag2356.xml"/><Relationship Id="rId23" Type="http://schemas.openxmlformats.org/officeDocument/2006/relationships/tags" Target="../tags/tag2364.xml"/><Relationship Id="rId28" Type="http://schemas.openxmlformats.org/officeDocument/2006/relationships/tags" Target="../tags/tag2369.xml"/><Relationship Id="rId36" Type="http://schemas.openxmlformats.org/officeDocument/2006/relationships/tags" Target="../tags/tag2377.xml"/><Relationship Id="rId49" Type="http://schemas.openxmlformats.org/officeDocument/2006/relationships/tags" Target="../tags/tag2390.xml"/><Relationship Id="rId57" Type="http://schemas.openxmlformats.org/officeDocument/2006/relationships/tags" Target="../tags/tag2398.xml"/><Relationship Id="rId10" Type="http://schemas.openxmlformats.org/officeDocument/2006/relationships/tags" Target="../tags/tag2351.xml"/><Relationship Id="rId31" Type="http://schemas.openxmlformats.org/officeDocument/2006/relationships/tags" Target="../tags/tag2372.xml"/><Relationship Id="rId44" Type="http://schemas.openxmlformats.org/officeDocument/2006/relationships/tags" Target="../tags/tag2385.xml"/><Relationship Id="rId52" Type="http://schemas.openxmlformats.org/officeDocument/2006/relationships/tags" Target="../tags/tag2393.xml"/><Relationship Id="rId60" Type="http://schemas.openxmlformats.org/officeDocument/2006/relationships/tags" Target="../tags/tag2401.xml"/><Relationship Id="rId65" Type="http://schemas.openxmlformats.org/officeDocument/2006/relationships/tags" Target="../tags/tag2406.xml"/><Relationship Id="rId73" Type="http://schemas.openxmlformats.org/officeDocument/2006/relationships/tags" Target="../tags/tag2414.xml"/><Relationship Id="rId78" Type="http://schemas.openxmlformats.org/officeDocument/2006/relationships/tags" Target="../tags/tag2419.xml"/><Relationship Id="rId81" Type="http://schemas.openxmlformats.org/officeDocument/2006/relationships/tags" Target="../tags/tag2422.xml"/><Relationship Id="rId86" Type="http://schemas.openxmlformats.org/officeDocument/2006/relationships/tags" Target="../tags/tag2427.xml"/><Relationship Id="rId94" Type="http://schemas.openxmlformats.org/officeDocument/2006/relationships/tags" Target="../tags/tag2435.xml"/><Relationship Id="rId99" Type="http://schemas.openxmlformats.org/officeDocument/2006/relationships/tags" Target="../tags/tag2440.xml"/><Relationship Id="rId101" Type="http://schemas.openxmlformats.org/officeDocument/2006/relationships/slideMaster" Target="../slideMasters/slideMaster3.xml"/><Relationship Id="rId4" Type="http://schemas.openxmlformats.org/officeDocument/2006/relationships/tags" Target="../tags/tag2345.xml"/><Relationship Id="rId9" Type="http://schemas.openxmlformats.org/officeDocument/2006/relationships/tags" Target="../tags/tag2350.xml"/><Relationship Id="rId13" Type="http://schemas.openxmlformats.org/officeDocument/2006/relationships/tags" Target="../tags/tag2354.xml"/><Relationship Id="rId18" Type="http://schemas.openxmlformats.org/officeDocument/2006/relationships/tags" Target="../tags/tag2359.xml"/><Relationship Id="rId39" Type="http://schemas.openxmlformats.org/officeDocument/2006/relationships/tags" Target="../tags/tag2380.xml"/><Relationship Id="rId34" Type="http://schemas.openxmlformats.org/officeDocument/2006/relationships/tags" Target="../tags/tag2375.xml"/><Relationship Id="rId50" Type="http://schemas.openxmlformats.org/officeDocument/2006/relationships/tags" Target="../tags/tag2391.xml"/><Relationship Id="rId55" Type="http://schemas.openxmlformats.org/officeDocument/2006/relationships/tags" Target="../tags/tag2396.xml"/><Relationship Id="rId76" Type="http://schemas.openxmlformats.org/officeDocument/2006/relationships/tags" Target="../tags/tag2417.xml"/><Relationship Id="rId97" Type="http://schemas.openxmlformats.org/officeDocument/2006/relationships/tags" Target="../tags/tag2438.xml"/><Relationship Id="rId7" Type="http://schemas.openxmlformats.org/officeDocument/2006/relationships/tags" Target="../tags/tag2348.xml"/><Relationship Id="rId71" Type="http://schemas.openxmlformats.org/officeDocument/2006/relationships/tags" Target="../tags/tag2412.xml"/><Relationship Id="rId92" Type="http://schemas.openxmlformats.org/officeDocument/2006/relationships/tags" Target="../tags/tag2433.xml"/><Relationship Id="rId2" Type="http://schemas.openxmlformats.org/officeDocument/2006/relationships/tags" Target="../tags/tag2343.xml"/><Relationship Id="rId29" Type="http://schemas.openxmlformats.org/officeDocument/2006/relationships/tags" Target="../tags/tag2370.xml"/><Relationship Id="rId24" Type="http://schemas.openxmlformats.org/officeDocument/2006/relationships/tags" Target="../tags/tag2365.xml"/><Relationship Id="rId40" Type="http://schemas.openxmlformats.org/officeDocument/2006/relationships/tags" Target="../tags/tag2381.xml"/><Relationship Id="rId45" Type="http://schemas.openxmlformats.org/officeDocument/2006/relationships/tags" Target="../tags/tag2386.xml"/><Relationship Id="rId66" Type="http://schemas.openxmlformats.org/officeDocument/2006/relationships/tags" Target="../tags/tag2407.xml"/><Relationship Id="rId87" Type="http://schemas.openxmlformats.org/officeDocument/2006/relationships/tags" Target="../tags/tag2428.xml"/><Relationship Id="rId61" Type="http://schemas.openxmlformats.org/officeDocument/2006/relationships/tags" Target="../tags/tag2402.xml"/><Relationship Id="rId82" Type="http://schemas.openxmlformats.org/officeDocument/2006/relationships/tags" Target="../tags/tag2423.xml"/><Relationship Id="rId19" Type="http://schemas.openxmlformats.org/officeDocument/2006/relationships/tags" Target="../tags/tag2360.xml"/><Relationship Id="rId14" Type="http://schemas.openxmlformats.org/officeDocument/2006/relationships/tags" Target="../tags/tag2355.xml"/><Relationship Id="rId30" Type="http://schemas.openxmlformats.org/officeDocument/2006/relationships/tags" Target="../tags/tag2371.xml"/><Relationship Id="rId35" Type="http://schemas.openxmlformats.org/officeDocument/2006/relationships/tags" Target="../tags/tag2376.xml"/><Relationship Id="rId56" Type="http://schemas.openxmlformats.org/officeDocument/2006/relationships/tags" Target="../tags/tag2397.xml"/><Relationship Id="rId77" Type="http://schemas.openxmlformats.org/officeDocument/2006/relationships/tags" Target="../tags/tag2418.xml"/><Relationship Id="rId100" Type="http://schemas.openxmlformats.org/officeDocument/2006/relationships/tags" Target="../tags/tag2441.xml"/><Relationship Id="rId8" Type="http://schemas.openxmlformats.org/officeDocument/2006/relationships/tags" Target="../tags/tag2349.xml"/><Relationship Id="rId51" Type="http://schemas.openxmlformats.org/officeDocument/2006/relationships/tags" Target="../tags/tag2392.xml"/><Relationship Id="rId72" Type="http://schemas.openxmlformats.org/officeDocument/2006/relationships/tags" Target="../tags/tag2413.xml"/><Relationship Id="rId93" Type="http://schemas.openxmlformats.org/officeDocument/2006/relationships/tags" Target="../tags/tag2434.xml"/><Relationship Id="rId98" Type="http://schemas.openxmlformats.org/officeDocument/2006/relationships/tags" Target="../tags/tag2439.xml"/><Relationship Id="rId3" Type="http://schemas.openxmlformats.org/officeDocument/2006/relationships/tags" Target="../tags/tag2344.xml"/></Relationships>
</file>

<file path=ppt/slideLayouts/_rels/slideLayout49.xml.rels><?xml version="1.0" encoding="UTF-8" standalone="yes"?>
<Relationships xmlns="http://schemas.openxmlformats.org/package/2006/relationships"><Relationship Id="rId13" Type="http://schemas.openxmlformats.org/officeDocument/2006/relationships/tags" Target="../tags/tag2454.xml"/><Relationship Id="rId18" Type="http://schemas.openxmlformats.org/officeDocument/2006/relationships/tags" Target="../tags/tag2459.xml"/><Relationship Id="rId26" Type="http://schemas.openxmlformats.org/officeDocument/2006/relationships/tags" Target="../tags/tag2467.xml"/><Relationship Id="rId39" Type="http://schemas.openxmlformats.org/officeDocument/2006/relationships/tags" Target="../tags/tag2480.xml"/><Relationship Id="rId21" Type="http://schemas.openxmlformats.org/officeDocument/2006/relationships/tags" Target="../tags/tag2462.xml"/><Relationship Id="rId34" Type="http://schemas.openxmlformats.org/officeDocument/2006/relationships/tags" Target="../tags/tag2475.xml"/><Relationship Id="rId42" Type="http://schemas.openxmlformats.org/officeDocument/2006/relationships/tags" Target="../tags/tag2483.xml"/><Relationship Id="rId47" Type="http://schemas.openxmlformats.org/officeDocument/2006/relationships/tags" Target="../tags/tag2488.xml"/><Relationship Id="rId50" Type="http://schemas.openxmlformats.org/officeDocument/2006/relationships/tags" Target="../tags/tag2491.xml"/><Relationship Id="rId55" Type="http://schemas.openxmlformats.org/officeDocument/2006/relationships/tags" Target="../tags/tag2496.xml"/><Relationship Id="rId7" Type="http://schemas.openxmlformats.org/officeDocument/2006/relationships/tags" Target="../tags/tag2448.xml"/><Relationship Id="rId2" Type="http://schemas.openxmlformats.org/officeDocument/2006/relationships/tags" Target="../tags/tag2443.xml"/><Relationship Id="rId16" Type="http://schemas.openxmlformats.org/officeDocument/2006/relationships/tags" Target="../tags/tag2457.xml"/><Relationship Id="rId29" Type="http://schemas.openxmlformats.org/officeDocument/2006/relationships/tags" Target="../tags/tag2470.xml"/><Relationship Id="rId11" Type="http://schemas.openxmlformats.org/officeDocument/2006/relationships/tags" Target="../tags/tag2452.xml"/><Relationship Id="rId24" Type="http://schemas.openxmlformats.org/officeDocument/2006/relationships/tags" Target="../tags/tag2465.xml"/><Relationship Id="rId32" Type="http://schemas.openxmlformats.org/officeDocument/2006/relationships/tags" Target="../tags/tag2473.xml"/><Relationship Id="rId37" Type="http://schemas.openxmlformats.org/officeDocument/2006/relationships/tags" Target="../tags/tag2478.xml"/><Relationship Id="rId40" Type="http://schemas.openxmlformats.org/officeDocument/2006/relationships/tags" Target="../tags/tag2481.xml"/><Relationship Id="rId45" Type="http://schemas.openxmlformats.org/officeDocument/2006/relationships/tags" Target="../tags/tag2486.xml"/><Relationship Id="rId53" Type="http://schemas.openxmlformats.org/officeDocument/2006/relationships/tags" Target="../tags/tag2494.xml"/><Relationship Id="rId58" Type="http://schemas.openxmlformats.org/officeDocument/2006/relationships/tags" Target="../tags/tag2499.xml"/><Relationship Id="rId5" Type="http://schemas.openxmlformats.org/officeDocument/2006/relationships/tags" Target="../tags/tag2446.xml"/><Relationship Id="rId19" Type="http://schemas.openxmlformats.org/officeDocument/2006/relationships/tags" Target="../tags/tag2460.xml"/><Relationship Id="rId4" Type="http://schemas.openxmlformats.org/officeDocument/2006/relationships/tags" Target="../tags/tag2445.xml"/><Relationship Id="rId9" Type="http://schemas.openxmlformats.org/officeDocument/2006/relationships/tags" Target="../tags/tag2450.xml"/><Relationship Id="rId14" Type="http://schemas.openxmlformats.org/officeDocument/2006/relationships/tags" Target="../tags/tag2455.xml"/><Relationship Id="rId22" Type="http://schemas.openxmlformats.org/officeDocument/2006/relationships/tags" Target="../tags/tag2463.xml"/><Relationship Id="rId27" Type="http://schemas.openxmlformats.org/officeDocument/2006/relationships/tags" Target="../tags/tag2468.xml"/><Relationship Id="rId30" Type="http://schemas.openxmlformats.org/officeDocument/2006/relationships/tags" Target="../tags/tag2471.xml"/><Relationship Id="rId35" Type="http://schemas.openxmlformats.org/officeDocument/2006/relationships/tags" Target="../tags/tag2476.xml"/><Relationship Id="rId43" Type="http://schemas.openxmlformats.org/officeDocument/2006/relationships/tags" Target="../tags/tag2484.xml"/><Relationship Id="rId48" Type="http://schemas.openxmlformats.org/officeDocument/2006/relationships/tags" Target="../tags/tag2489.xml"/><Relationship Id="rId56" Type="http://schemas.openxmlformats.org/officeDocument/2006/relationships/tags" Target="../tags/tag2497.xml"/><Relationship Id="rId8" Type="http://schemas.openxmlformats.org/officeDocument/2006/relationships/tags" Target="../tags/tag2449.xml"/><Relationship Id="rId51" Type="http://schemas.openxmlformats.org/officeDocument/2006/relationships/tags" Target="../tags/tag2492.xml"/><Relationship Id="rId3" Type="http://schemas.openxmlformats.org/officeDocument/2006/relationships/tags" Target="../tags/tag2444.xml"/><Relationship Id="rId12" Type="http://schemas.openxmlformats.org/officeDocument/2006/relationships/tags" Target="../tags/tag2453.xml"/><Relationship Id="rId17" Type="http://schemas.openxmlformats.org/officeDocument/2006/relationships/tags" Target="../tags/tag2458.xml"/><Relationship Id="rId25" Type="http://schemas.openxmlformats.org/officeDocument/2006/relationships/tags" Target="../tags/tag2466.xml"/><Relationship Id="rId33" Type="http://schemas.openxmlformats.org/officeDocument/2006/relationships/tags" Target="../tags/tag2474.xml"/><Relationship Id="rId38" Type="http://schemas.openxmlformats.org/officeDocument/2006/relationships/tags" Target="../tags/tag2479.xml"/><Relationship Id="rId46" Type="http://schemas.openxmlformats.org/officeDocument/2006/relationships/tags" Target="../tags/tag2487.xml"/><Relationship Id="rId59" Type="http://schemas.openxmlformats.org/officeDocument/2006/relationships/tags" Target="../tags/tag2500.xml"/><Relationship Id="rId20" Type="http://schemas.openxmlformats.org/officeDocument/2006/relationships/tags" Target="../tags/tag2461.xml"/><Relationship Id="rId41" Type="http://schemas.openxmlformats.org/officeDocument/2006/relationships/tags" Target="../tags/tag2482.xml"/><Relationship Id="rId54" Type="http://schemas.openxmlformats.org/officeDocument/2006/relationships/tags" Target="../tags/tag2495.xml"/><Relationship Id="rId1" Type="http://schemas.openxmlformats.org/officeDocument/2006/relationships/tags" Target="../tags/tag2442.xml"/><Relationship Id="rId6" Type="http://schemas.openxmlformats.org/officeDocument/2006/relationships/tags" Target="../tags/tag2447.xml"/><Relationship Id="rId15" Type="http://schemas.openxmlformats.org/officeDocument/2006/relationships/tags" Target="../tags/tag2456.xml"/><Relationship Id="rId23" Type="http://schemas.openxmlformats.org/officeDocument/2006/relationships/tags" Target="../tags/tag2464.xml"/><Relationship Id="rId28" Type="http://schemas.openxmlformats.org/officeDocument/2006/relationships/tags" Target="../tags/tag2469.xml"/><Relationship Id="rId36" Type="http://schemas.openxmlformats.org/officeDocument/2006/relationships/tags" Target="../tags/tag2477.xml"/><Relationship Id="rId49" Type="http://schemas.openxmlformats.org/officeDocument/2006/relationships/tags" Target="../tags/tag2490.xml"/><Relationship Id="rId57" Type="http://schemas.openxmlformats.org/officeDocument/2006/relationships/tags" Target="../tags/tag2498.xml"/><Relationship Id="rId10" Type="http://schemas.openxmlformats.org/officeDocument/2006/relationships/tags" Target="../tags/tag2451.xml"/><Relationship Id="rId31" Type="http://schemas.openxmlformats.org/officeDocument/2006/relationships/tags" Target="../tags/tag2472.xml"/><Relationship Id="rId44" Type="http://schemas.openxmlformats.org/officeDocument/2006/relationships/tags" Target="../tags/tag2485.xml"/><Relationship Id="rId52" Type="http://schemas.openxmlformats.org/officeDocument/2006/relationships/tags" Target="../tags/tag2493.xml"/><Relationship Id="rId60"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6" Type="http://schemas.openxmlformats.org/officeDocument/2006/relationships/tags" Target="../tags/tag203.xml"/><Relationship Id="rId21" Type="http://schemas.openxmlformats.org/officeDocument/2006/relationships/tags" Target="../tags/tag198.xml"/><Relationship Id="rId42" Type="http://schemas.openxmlformats.org/officeDocument/2006/relationships/tags" Target="../tags/tag219.xml"/><Relationship Id="rId47" Type="http://schemas.openxmlformats.org/officeDocument/2006/relationships/tags" Target="../tags/tag224.xml"/><Relationship Id="rId63" Type="http://schemas.openxmlformats.org/officeDocument/2006/relationships/tags" Target="../tags/tag240.xml"/><Relationship Id="rId68" Type="http://schemas.openxmlformats.org/officeDocument/2006/relationships/tags" Target="../tags/tag245.xml"/><Relationship Id="rId16" Type="http://schemas.openxmlformats.org/officeDocument/2006/relationships/tags" Target="../tags/tag193.xml"/><Relationship Id="rId11" Type="http://schemas.openxmlformats.org/officeDocument/2006/relationships/tags" Target="../tags/tag188.xml"/><Relationship Id="rId32" Type="http://schemas.openxmlformats.org/officeDocument/2006/relationships/tags" Target="../tags/tag209.xml"/><Relationship Id="rId37" Type="http://schemas.openxmlformats.org/officeDocument/2006/relationships/tags" Target="../tags/tag214.xml"/><Relationship Id="rId53" Type="http://schemas.openxmlformats.org/officeDocument/2006/relationships/tags" Target="../tags/tag230.xml"/><Relationship Id="rId58" Type="http://schemas.openxmlformats.org/officeDocument/2006/relationships/tags" Target="../tags/tag235.xml"/><Relationship Id="rId74" Type="http://schemas.openxmlformats.org/officeDocument/2006/relationships/tags" Target="../tags/tag251.xml"/><Relationship Id="rId79" Type="http://schemas.openxmlformats.org/officeDocument/2006/relationships/tags" Target="../tags/tag256.xml"/><Relationship Id="rId5" Type="http://schemas.openxmlformats.org/officeDocument/2006/relationships/tags" Target="../tags/tag182.xml"/><Relationship Id="rId61" Type="http://schemas.openxmlformats.org/officeDocument/2006/relationships/tags" Target="../tags/tag238.xml"/><Relationship Id="rId82" Type="http://schemas.openxmlformats.org/officeDocument/2006/relationships/image" Target="../media/image4.png"/><Relationship Id="rId19" Type="http://schemas.openxmlformats.org/officeDocument/2006/relationships/tags" Target="../tags/tag196.xml"/><Relationship Id="rId14" Type="http://schemas.openxmlformats.org/officeDocument/2006/relationships/tags" Target="../tags/tag191.xml"/><Relationship Id="rId22" Type="http://schemas.openxmlformats.org/officeDocument/2006/relationships/tags" Target="../tags/tag199.xml"/><Relationship Id="rId27" Type="http://schemas.openxmlformats.org/officeDocument/2006/relationships/tags" Target="../tags/tag204.xml"/><Relationship Id="rId30" Type="http://schemas.openxmlformats.org/officeDocument/2006/relationships/tags" Target="../tags/tag207.xml"/><Relationship Id="rId35" Type="http://schemas.openxmlformats.org/officeDocument/2006/relationships/tags" Target="../tags/tag212.xml"/><Relationship Id="rId43" Type="http://schemas.openxmlformats.org/officeDocument/2006/relationships/tags" Target="../tags/tag220.xml"/><Relationship Id="rId48" Type="http://schemas.openxmlformats.org/officeDocument/2006/relationships/tags" Target="../tags/tag225.xml"/><Relationship Id="rId56" Type="http://schemas.openxmlformats.org/officeDocument/2006/relationships/tags" Target="../tags/tag233.xml"/><Relationship Id="rId64" Type="http://schemas.openxmlformats.org/officeDocument/2006/relationships/tags" Target="../tags/tag241.xml"/><Relationship Id="rId69" Type="http://schemas.openxmlformats.org/officeDocument/2006/relationships/tags" Target="../tags/tag246.xml"/><Relationship Id="rId77" Type="http://schemas.openxmlformats.org/officeDocument/2006/relationships/tags" Target="../tags/tag254.xml"/><Relationship Id="rId8" Type="http://schemas.openxmlformats.org/officeDocument/2006/relationships/tags" Target="../tags/tag185.xml"/><Relationship Id="rId51" Type="http://schemas.openxmlformats.org/officeDocument/2006/relationships/tags" Target="../tags/tag228.xml"/><Relationship Id="rId72" Type="http://schemas.openxmlformats.org/officeDocument/2006/relationships/tags" Target="../tags/tag249.xml"/><Relationship Id="rId80" Type="http://schemas.openxmlformats.org/officeDocument/2006/relationships/slideMaster" Target="../slideMasters/slideMaster1.xml"/><Relationship Id="rId3" Type="http://schemas.openxmlformats.org/officeDocument/2006/relationships/tags" Target="../tags/tag180.xml"/><Relationship Id="rId12" Type="http://schemas.openxmlformats.org/officeDocument/2006/relationships/tags" Target="../tags/tag189.xml"/><Relationship Id="rId17" Type="http://schemas.openxmlformats.org/officeDocument/2006/relationships/tags" Target="../tags/tag194.xml"/><Relationship Id="rId25" Type="http://schemas.openxmlformats.org/officeDocument/2006/relationships/tags" Target="../tags/tag202.xml"/><Relationship Id="rId33" Type="http://schemas.openxmlformats.org/officeDocument/2006/relationships/tags" Target="../tags/tag210.xml"/><Relationship Id="rId38" Type="http://schemas.openxmlformats.org/officeDocument/2006/relationships/tags" Target="../tags/tag215.xml"/><Relationship Id="rId46" Type="http://schemas.openxmlformats.org/officeDocument/2006/relationships/tags" Target="../tags/tag223.xml"/><Relationship Id="rId59" Type="http://schemas.openxmlformats.org/officeDocument/2006/relationships/tags" Target="../tags/tag236.xml"/><Relationship Id="rId67" Type="http://schemas.openxmlformats.org/officeDocument/2006/relationships/tags" Target="../tags/tag244.xml"/><Relationship Id="rId20" Type="http://schemas.openxmlformats.org/officeDocument/2006/relationships/tags" Target="../tags/tag197.xml"/><Relationship Id="rId41" Type="http://schemas.openxmlformats.org/officeDocument/2006/relationships/tags" Target="../tags/tag218.xml"/><Relationship Id="rId54" Type="http://schemas.openxmlformats.org/officeDocument/2006/relationships/tags" Target="../tags/tag231.xml"/><Relationship Id="rId62" Type="http://schemas.openxmlformats.org/officeDocument/2006/relationships/tags" Target="../tags/tag239.xml"/><Relationship Id="rId70" Type="http://schemas.openxmlformats.org/officeDocument/2006/relationships/tags" Target="../tags/tag247.xml"/><Relationship Id="rId75" Type="http://schemas.openxmlformats.org/officeDocument/2006/relationships/tags" Target="../tags/tag252.xml"/><Relationship Id="rId1" Type="http://schemas.openxmlformats.org/officeDocument/2006/relationships/tags" Target="../tags/tag178.xml"/><Relationship Id="rId6" Type="http://schemas.openxmlformats.org/officeDocument/2006/relationships/tags" Target="../tags/tag183.xml"/><Relationship Id="rId15" Type="http://schemas.openxmlformats.org/officeDocument/2006/relationships/tags" Target="../tags/tag192.xml"/><Relationship Id="rId23" Type="http://schemas.openxmlformats.org/officeDocument/2006/relationships/tags" Target="../tags/tag200.xml"/><Relationship Id="rId28" Type="http://schemas.openxmlformats.org/officeDocument/2006/relationships/tags" Target="../tags/tag205.xml"/><Relationship Id="rId36" Type="http://schemas.openxmlformats.org/officeDocument/2006/relationships/tags" Target="../tags/tag213.xml"/><Relationship Id="rId49" Type="http://schemas.openxmlformats.org/officeDocument/2006/relationships/tags" Target="../tags/tag226.xml"/><Relationship Id="rId57" Type="http://schemas.openxmlformats.org/officeDocument/2006/relationships/tags" Target="../tags/tag234.xml"/><Relationship Id="rId10" Type="http://schemas.openxmlformats.org/officeDocument/2006/relationships/tags" Target="../tags/tag187.xml"/><Relationship Id="rId31" Type="http://schemas.openxmlformats.org/officeDocument/2006/relationships/tags" Target="../tags/tag208.xml"/><Relationship Id="rId44" Type="http://schemas.openxmlformats.org/officeDocument/2006/relationships/tags" Target="../tags/tag221.xml"/><Relationship Id="rId52" Type="http://schemas.openxmlformats.org/officeDocument/2006/relationships/tags" Target="../tags/tag229.xml"/><Relationship Id="rId60" Type="http://schemas.openxmlformats.org/officeDocument/2006/relationships/tags" Target="../tags/tag237.xml"/><Relationship Id="rId65" Type="http://schemas.openxmlformats.org/officeDocument/2006/relationships/tags" Target="../tags/tag242.xml"/><Relationship Id="rId73" Type="http://schemas.openxmlformats.org/officeDocument/2006/relationships/tags" Target="../tags/tag250.xml"/><Relationship Id="rId78" Type="http://schemas.openxmlformats.org/officeDocument/2006/relationships/tags" Target="../tags/tag255.xml"/><Relationship Id="rId81" Type="http://schemas.openxmlformats.org/officeDocument/2006/relationships/image" Target="../media/image3.png"/><Relationship Id="rId4" Type="http://schemas.openxmlformats.org/officeDocument/2006/relationships/tags" Target="../tags/tag181.xml"/><Relationship Id="rId9" Type="http://schemas.openxmlformats.org/officeDocument/2006/relationships/tags" Target="../tags/tag186.xml"/><Relationship Id="rId13" Type="http://schemas.openxmlformats.org/officeDocument/2006/relationships/tags" Target="../tags/tag190.xml"/><Relationship Id="rId18" Type="http://schemas.openxmlformats.org/officeDocument/2006/relationships/tags" Target="../tags/tag195.xml"/><Relationship Id="rId39" Type="http://schemas.openxmlformats.org/officeDocument/2006/relationships/tags" Target="../tags/tag216.xml"/><Relationship Id="rId34" Type="http://schemas.openxmlformats.org/officeDocument/2006/relationships/tags" Target="../tags/tag211.xml"/><Relationship Id="rId50" Type="http://schemas.openxmlformats.org/officeDocument/2006/relationships/tags" Target="../tags/tag227.xml"/><Relationship Id="rId55" Type="http://schemas.openxmlformats.org/officeDocument/2006/relationships/tags" Target="../tags/tag232.xml"/><Relationship Id="rId76" Type="http://schemas.openxmlformats.org/officeDocument/2006/relationships/tags" Target="../tags/tag253.xml"/><Relationship Id="rId7" Type="http://schemas.openxmlformats.org/officeDocument/2006/relationships/tags" Target="../tags/tag184.xml"/><Relationship Id="rId71" Type="http://schemas.openxmlformats.org/officeDocument/2006/relationships/tags" Target="../tags/tag248.xml"/><Relationship Id="rId2" Type="http://schemas.openxmlformats.org/officeDocument/2006/relationships/tags" Target="../tags/tag179.xml"/><Relationship Id="rId29" Type="http://schemas.openxmlformats.org/officeDocument/2006/relationships/tags" Target="../tags/tag206.xml"/><Relationship Id="rId24" Type="http://schemas.openxmlformats.org/officeDocument/2006/relationships/tags" Target="../tags/tag201.xml"/><Relationship Id="rId40" Type="http://schemas.openxmlformats.org/officeDocument/2006/relationships/tags" Target="../tags/tag217.xml"/><Relationship Id="rId45" Type="http://schemas.openxmlformats.org/officeDocument/2006/relationships/tags" Target="../tags/tag222.xml"/><Relationship Id="rId66" Type="http://schemas.openxmlformats.org/officeDocument/2006/relationships/tags" Target="../tags/tag243.xml"/></Relationships>
</file>

<file path=ppt/slideLayouts/_rels/slideLayout50.xml.rels><?xml version="1.0" encoding="UTF-8" standalone="yes"?>
<Relationships xmlns="http://schemas.openxmlformats.org/package/2006/relationships"><Relationship Id="rId13" Type="http://schemas.openxmlformats.org/officeDocument/2006/relationships/tags" Target="../tags/tag2513.xml"/><Relationship Id="rId18" Type="http://schemas.openxmlformats.org/officeDocument/2006/relationships/tags" Target="../tags/tag2518.xml"/><Relationship Id="rId26" Type="http://schemas.openxmlformats.org/officeDocument/2006/relationships/tags" Target="../tags/tag2526.xml"/><Relationship Id="rId39" Type="http://schemas.openxmlformats.org/officeDocument/2006/relationships/tags" Target="../tags/tag2539.xml"/><Relationship Id="rId21" Type="http://schemas.openxmlformats.org/officeDocument/2006/relationships/tags" Target="../tags/tag2521.xml"/><Relationship Id="rId34" Type="http://schemas.openxmlformats.org/officeDocument/2006/relationships/tags" Target="../tags/tag2534.xml"/><Relationship Id="rId42" Type="http://schemas.openxmlformats.org/officeDocument/2006/relationships/tags" Target="../tags/tag2542.xml"/><Relationship Id="rId7" Type="http://schemas.openxmlformats.org/officeDocument/2006/relationships/tags" Target="../tags/tag2507.xml"/><Relationship Id="rId2" Type="http://schemas.openxmlformats.org/officeDocument/2006/relationships/tags" Target="../tags/tag2502.xml"/><Relationship Id="rId16" Type="http://schemas.openxmlformats.org/officeDocument/2006/relationships/tags" Target="../tags/tag2516.xml"/><Relationship Id="rId20" Type="http://schemas.openxmlformats.org/officeDocument/2006/relationships/tags" Target="../tags/tag2520.xml"/><Relationship Id="rId29" Type="http://schemas.openxmlformats.org/officeDocument/2006/relationships/tags" Target="../tags/tag2529.xml"/><Relationship Id="rId41" Type="http://schemas.openxmlformats.org/officeDocument/2006/relationships/tags" Target="../tags/tag2541.xml"/><Relationship Id="rId1" Type="http://schemas.openxmlformats.org/officeDocument/2006/relationships/tags" Target="../tags/tag2501.xml"/><Relationship Id="rId6" Type="http://schemas.openxmlformats.org/officeDocument/2006/relationships/tags" Target="../tags/tag2506.xml"/><Relationship Id="rId11" Type="http://schemas.openxmlformats.org/officeDocument/2006/relationships/tags" Target="../tags/tag2511.xml"/><Relationship Id="rId24" Type="http://schemas.openxmlformats.org/officeDocument/2006/relationships/tags" Target="../tags/tag2524.xml"/><Relationship Id="rId32" Type="http://schemas.openxmlformats.org/officeDocument/2006/relationships/tags" Target="../tags/tag2532.xml"/><Relationship Id="rId37" Type="http://schemas.openxmlformats.org/officeDocument/2006/relationships/tags" Target="../tags/tag2537.xml"/><Relationship Id="rId40" Type="http://schemas.openxmlformats.org/officeDocument/2006/relationships/tags" Target="../tags/tag2540.xml"/><Relationship Id="rId5" Type="http://schemas.openxmlformats.org/officeDocument/2006/relationships/tags" Target="../tags/tag2505.xml"/><Relationship Id="rId15" Type="http://schemas.openxmlformats.org/officeDocument/2006/relationships/tags" Target="../tags/tag2515.xml"/><Relationship Id="rId23" Type="http://schemas.openxmlformats.org/officeDocument/2006/relationships/tags" Target="../tags/tag2523.xml"/><Relationship Id="rId28" Type="http://schemas.openxmlformats.org/officeDocument/2006/relationships/tags" Target="../tags/tag2528.xml"/><Relationship Id="rId36" Type="http://schemas.openxmlformats.org/officeDocument/2006/relationships/tags" Target="../tags/tag2536.xml"/><Relationship Id="rId10" Type="http://schemas.openxmlformats.org/officeDocument/2006/relationships/tags" Target="../tags/tag2510.xml"/><Relationship Id="rId19" Type="http://schemas.openxmlformats.org/officeDocument/2006/relationships/tags" Target="../tags/tag2519.xml"/><Relationship Id="rId31" Type="http://schemas.openxmlformats.org/officeDocument/2006/relationships/tags" Target="../tags/tag2531.xml"/><Relationship Id="rId4" Type="http://schemas.openxmlformats.org/officeDocument/2006/relationships/tags" Target="../tags/tag2504.xml"/><Relationship Id="rId9" Type="http://schemas.openxmlformats.org/officeDocument/2006/relationships/tags" Target="../tags/tag2509.xml"/><Relationship Id="rId14" Type="http://schemas.openxmlformats.org/officeDocument/2006/relationships/tags" Target="../tags/tag2514.xml"/><Relationship Id="rId22" Type="http://schemas.openxmlformats.org/officeDocument/2006/relationships/tags" Target="../tags/tag2522.xml"/><Relationship Id="rId27" Type="http://schemas.openxmlformats.org/officeDocument/2006/relationships/tags" Target="../tags/tag2527.xml"/><Relationship Id="rId30" Type="http://schemas.openxmlformats.org/officeDocument/2006/relationships/tags" Target="../tags/tag2530.xml"/><Relationship Id="rId35" Type="http://schemas.openxmlformats.org/officeDocument/2006/relationships/tags" Target="../tags/tag2535.xml"/><Relationship Id="rId43" Type="http://schemas.openxmlformats.org/officeDocument/2006/relationships/slideMaster" Target="../slideMasters/slideMaster3.xml"/><Relationship Id="rId8" Type="http://schemas.openxmlformats.org/officeDocument/2006/relationships/tags" Target="../tags/tag2508.xml"/><Relationship Id="rId3" Type="http://schemas.openxmlformats.org/officeDocument/2006/relationships/tags" Target="../tags/tag2503.xml"/><Relationship Id="rId12" Type="http://schemas.openxmlformats.org/officeDocument/2006/relationships/tags" Target="../tags/tag2512.xml"/><Relationship Id="rId17" Type="http://schemas.openxmlformats.org/officeDocument/2006/relationships/tags" Target="../tags/tag2517.xml"/><Relationship Id="rId25" Type="http://schemas.openxmlformats.org/officeDocument/2006/relationships/tags" Target="../tags/tag2525.xml"/><Relationship Id="rId33" Type="http://schemas.openxmlformats.org/officeDocument/2006/relationships/tags" Target="../tags/tag2533.xml"/><Relationship Id="rId38" Type="http://schemas.openxmlformats.org/officeDocument/2006/relationships/tags" Target="../tags/tag2538.xml"/></Relationships>
</file>

<file path=ppt/slideLayouts/_rels/slideLayout51.xml.rels><?xml version="1.0" encoding="UTF-8" standalone="yes"?>
<Relationships xmlns="http://schemas.openxmlformats.org/package/2006/relationships"><Relationship Id="rId26" Type="http://schemas.openxmlformats.org/officeDocument/2006/relationships/tags" Target="../tags/tag2568.xml"/><Relationship Id="rId21" Type="http://schemas.openxmlformats.org/officeDocument/2006/relationships/tags" Target="../tags/tag2563.xml"/><Relationship Id="rId42" Type="http://schemas.openxmlformats.org/officeDocument/2006/relationships/tags" Target="../tags/tag2584.xml"/><Relationship Id="rId47" Type="http://schemas.openxmlformats.org/officeDocument/2006/relationships/tags" Target="../tags/tag2589.xml"/><Relationship Id="rId63" Type="http://schemas.openxmlformats.org/officeDocument/2006/relationships/tags" Target="../tags/tag2605.xml"/><Relationship Id="rId68" Type="http://schemas.openxmlformats.org/officeDocument/2006/relationships/tags" Target="../tags/tag2610.xml"/><Relationship Id="rId84" Type="http://schemas.openxmlformats.org/officeDocument/2006/relationships/tags" Target="../tags/tag2626.xml"/><Relationship Id="rId89" Type="http://schemas.openxmlformats.org/officeDocument/2006/relationships/tags" Target="../tags/tag2631.xml"/><Relationship Id="rId16" Type="http://schemas.openxmlformats.org/officeDocument/2006/relationships/tags" Target="../tags/tag2558.xml"/><Relationship Id="rId11" Type="http://schemas.openxmlformats.org/officeDocument/2006/relationships/tags" Target="../tags/tag2553.xml"/><Relationship Id="rId32" Type="http://schemas.openxmlformats.org/officeDocument/2006/relationships/tags" Target="../tags/tag2574.xml"/><Relationship Id="rId37" Type="http://schemas.openxmlformats.org/officeDocument/2006/relationships/tags" Target="../tags/tag2579.xml"/><Relationship Id="rId53" Type="http://schemas.openxmlformats.org/officeDocument/2006/relationships/tags" Target="../tags/tag2595.xml"/><Relationship Id="rId58" Type="http://schemas.openxmlformats.org/officeDocument/2006/relationships/tags" Target="../tags/tag2600.xml"/><Relationship Id="rId74" Type="http://schemas.openxmlformats.org/officeDocument/2006/relationships/tags" Target="../tags/tag2616.xml"/><Relationship Id="rId79" Type="http://schemas.openxmlformats.org/officeDocument/2006/relationships/tags" Target="../tags/tag2621.xml"/><Relationship Id="rId5" Type="http://schemas.openxmlformats.org/officeDocument/2006/relationships/tags" Target="../tags/tag2547.xml"/><Relationship Id="rId90" Type="http://schemas.openxmlformats.org/officeDocument/2006/relationships/tags" Target="../tags/tag2632.xml"/><Relationship Id="rId95" Type="http://schemas.openxmlformats.org/officeDocument/2006/relationships/tags" Target="../tags/tag2637.xml"/><Relationship Id="rId22" Type="http://schemas.openxmlformats.org/officeDocument/2006/relationships/tags" Target="../tags/tag2564.xml"/><Relationship Id="rId27" Type="http://schemas.openxmlformats.org/officeDocument/2006/relationships/tags" Target="../tags/tag2569.xml"/><Relationship Id="rId43" Type="http://schemas.openxmlformats.org/officeDocument/2006/relationships/tags" Target="../tags/tag2585.xml"/><Relationship Id="rId48" Type="http://schemas.openxmlformats.org/officeDocument/2006/relationships/tags" Target="../tags/tag2590.xml"/><Relationship Id="rId64" Type="http://schemas.openxmlformats.org/officeDocument/2006/relationships/tags" Target="../tags/tag2606.xml"/><Relationship Id="rId69" Type="http://schemas.openxmlformats.org/officeDocument/2006/relationships/tags" Target="../tags/tag2611.xml"/><Relationship Id="rId8" Type="http://schemas.openxmlformats.org/officeDocument/2006/relationships/tags" Target="../tags/tag2550.xml"/><Relationship Id="rId51" Type="http://schemas.openxmlformats.org/officeDocument/2006/relationships/tags" Target="../tags/tag2593.xml"/><Relationship Id="rId72" Type="http://schemas.openxmlformats.org/officeDocument/2006/relationships/tags" Target="../tags/tag2614.xml"/><Relationship Id="rId80" Type="http://schemas.openxmlformats.org/officeDocument/2006/relationships/tags" Target="../tags/tag2622.xml"/><Relationship Id="rId85" Type="http://schemas.openxmlformats.org/officeDocument/2006/relationships/tags" Target="../tags/tag2627.xml"/><Relationship Id="rId93" Type="http://schemas.openxmlformats.org/officeDocument/2006/relationships/tags" Target="../tags/tag2635.xml"/><Relationship Id="rId3" Type="http://schemas.openxmlformats.org/officeDocument/2006/relationships/tags" Target="../tags/tag2545.xml"/><Relationship Id="rId12" Type="http://schemas.openxmlformats.org/officeDocument/2006/relationships/tags" Target="../tags/tag2554.xml"/><Relationship Id="rId17" Type="http://schemas.openxmlformats.org/officeDocument/2006/relationships/tags" Target="../tags/tag2559.xml"/><Relationship Id="rId25" Type="http://schemas.openxmlformats.org/officeDocument/2006/relationships/tags" Target="../tags/tag2567.xml"/><Relationship Id="rId33" Type="http://schemas.openxmlformats.org/officeDocument/2006/relationships/tags" Target="../tags/tag2575.xml"/><Relationship Id="rId38" Type="http://schemas.openxmlformats.org/officeDocument/2006/relationships/tags" Target="../tags/tag2580.xml"/><Relationship Id="rId46" Type="http://schemas.openxmlformats.org/officeDocument/2006/relationships/tags" Target="../tags/tag2588.xml"/><Relationship Id="rId59" Type="http://schemas.openxmlformats.org/officeDocument/2006/relationships/tags" Target="../tags/tag2601.xml"/><Relationship Id="rId67" Type="http://schemas.openxmlformats.org/officeDocument/2006/relationships/tags" Target="../tags/tag2609.xml"/><Relationship Id="rId20" Type="http://schemas.openxmlformats.org/officeDocument/2006/relationships/tags" Target="../tags/tag2562.xml"/><Relationship Id="rId41" Type="http://schemas.openxmlformats.org/officeDocument/2006/relationships/tags" Target="../tags/tag2583.xml"/><Relationship Id="rId54" Type="http://schemas.openxmlformats.org/officeDocument/2006/relationships/tags" Target="../tags/tag2596.xml"/><Relationship Id="rId62" Type="http://schemas.openxmlformats.org/officeDocument/2006/relationships/tags" Target="../tags/tag2604.xml"/><Relationship Id="rId70" Type="http://schemas.openxmlformats.org/officeDocument/2006/relationships/tags" Target="../tags/tag2612.xml"/><Relationship Id="rId75" Type="http://schemas.openxmlformats.org/officeDocument/2006/relationships/tags" Target="../tags/tag2617.xml"/><Relationship Id="rId83" Type="http://schemas.openxmlformats.org/officeDocument/2006/relationships/tags" Target="../tags/tag2625.xml"/><Relationship Id="rId88" Type="http://schemas.openxmlformats.org/officeDocument/2006/relationships/tags" Target="../tags/tag2630.xml"/><Relationship Id="rId91" Type="http://schemas.openxmlformats.org/officeDocument/2006/relationships/tags" Target="../tags/tag2633.xml"/><Relationship Id="rId96" Type="http://schemas.openxmlformats.org/officeDocument/2006/relationships/slideMaster" Target="../slideMasters/slideMaster3.xml"/><Relationship Id="rId1" Type="http://schemas.openxmlformats.org/officeDocument/2006/relationships/tags" Target="../tags/tag2543.xml"/><Relationship Id="rId6" Type="http://schemas.openxmlformats.org/officeDocument/2006/relationships/tags" Target="../tags/tag2548.xml"/><Relationship Id="rId15" Type="http://schemas.openxmlformats.org/officeDocument/2006/relationships/tags" Target="../tags/tag2557.xml"/><Relationship Id="rId23" Type="http://schemas.openxmlformats.org/officeDocument/2006/relationships/tags" Target="../tags/tag2565.xml"/><Relationship Id="rId28" Type="http://schemas.openxmlformats.org/officeDocument/2006/relationships/tags" Target="../tags/tag2570.xml"/><Relationship Id="rId36" Type="http://schemas.openxmlformats.org/officeDocument/2006/relationships/tags" Target="../tags/tag2578.xml"/><Relationship Id="rId49" Type="http://schemas.openxmlformats.org/officeDocument/2006/relationships/tags" Target="../tags/tag2591.xml"/><Relationship Id="rId57" Type="http://schemas.openxmlformats.org/officeDocument/2006/relationships/tags" Target="../tags/tag2599.xml"/><Relationship Id="rId10" Type="http://schemas.openxmlformats.org/officeDocument/2006/relationships/tags" Target="../tags/tag2552.xml"/><Relationship Id="rId31" Type="http://schemas.openxmlformats.org/officeDocument/2006/relationships/tags" Target="../tags/tag2573.xml"/><Relationship Id="rId44" Type="http://schemas.openxmlformats.org/officeDocument/2006/relationships/tags" Target="../tags/tag2586.xml"/><Relationship Id="rId52" Type="http://schemas.openxmlformats.org/officeDocument/2006/relationships/tags" Target="../tags/tag2594.xml"/><Relationship Id="rId60" Type="http://schemas.openxmlformats.org/officeDocument/2006/relationships/tags" Target="../tags/tag2602.xml"/><Relationship Id="rId65" Type="http://schemas.openxmlformats.org/officeDocument/2006/relationships/tags" Target="../tags/tag2607.xml"/><Relationship Id="rId73" Type="http://schemas.openxmlformats.org/officeDocument/2006/relationships/tags" Target="../tags/tag2615.xml"/><Relationship Id="rId78" Type="http://schemas.openxmlformats.org/officeDocument/2006/relationships/tags" Target="../tags/tag2620.xml"/><Relationship Id="rId81" Type="http://schemas.openxmlformats.org/officeDocument/2006/relationships/tags" Target="../tags/tag2623.xml"/><Relationship Id="rId86" Type="http://schemas.openxmlformats.org/officeDocument/2006/relationships/tags" Target="../tags/tag2628.xml"/><Relationship Id="rId94" Type="http://schemas.openxmlformats.org/officeDocument/2006/relationships/tags" Target="../tags/tag2636.xml"/><Relationship Id="rId4" Type="http://schemas.openxmlformats.org/officeDocument/2006/relationships/tags" Target="../tags/tag2546.xml"/><Relationship Id="rId9" Type="http://schemas.openxmlformats.org/officeDocument/2006/relationships/tags" Target="../tags/tag2551.xml"/><Relationship Id="rId13" Type="http://schemas.openxmlformats.org/officeDocument/2006/relationships/tags" Target="../tags/tag2555.xml"/><Relationship Id="rId18" Type="http://schemas.openxmlformats.org/officeDocument/2006/relationships/tags" Target="../tags/tag2560.xml"/><Relationship Id="rId39" Type="http://schemas.openxmlformats.org/officeDocument/2006/relationships/tags" Target="../tags/tag2581.xml"/><Relationship Id="rId34" Type="http://schemas.openxmlformats.org/officeDocument/2006/relationships/tags" Target="../tags/tag2576.xml"/><Relationship Id="rId50" Type="http://schemas.openxmlformats.org/officeDocument/2006/relationships/tags" Target="../tags/tag2592.xml"/><Relationship Id="rId55" Type="http://schemas.openxmlformats.org/officeDocument/2006/relationships/tags" Target="../tags/tag2597.xml"/><Relationship Id="rId76" Type="http://schemas.openxmlformats.org/officeDocument/2006/relationships/tags" Target="../tags/tag2618.xml"/><Relationship Id="rId7" Type="http://schemas.openxmlformats.org/officeDocument/2006/relationships/tags" Target="../tags/tag2549.xml"/><Relationship Id="rId71" Type="http://schemas.openxmlformats.org/officeDocument/2006/relationships/tags" Target="../tags/tag2613.xml"/><Relationship Id="rId92" Type="http://schemas.openxmlformats.org/officeDocument/2006/relationships/tags" Target="../tags/tag2634.xml"/><Relationship Id="rId2" Type="http://schemas.openxmlformats.org/officeDocument/2006/relationships/tags" Target="../tags/tag2544.xml"/><Relationship Id="rId29" Type="http://schemas.openxmlformats.org/officeDocument/2006/relationships/tags" Target="../tags/tag2571.xml"/><Relationship Id="rId24" Type="http://schemas.openxmlformats.org/officeDocument/2006/relationships/tags" Target="../tags/tag2566.xml"/><Relationship Id="rId40" Type="http://schemas.openxmlformats.org/officeDocument/2006/relationships/tags" Target="../tags/tag2582.xml"/><Relationship Id="rId45" Type="http://schemas.openxmlformats.org/officeDocument/2006/relationships/tags" Target="../tags/tag2587.xml"/><Relationship Id="rId66" Type="http://schemas.openxmlformats.org/officeDocument/2006/relationships/tags" Target="../tags/tag2608.xml"/><Relationship Id="rId87" Type="http://schemas.openxmlformats.org/officeDocument/2006/relationships/tags" Target="../tags/tag2629.xml"/><Relationship Id="rId61" Type="http://schemas.openxmlformats.org/officeDocument/2006/relationships/tags" Target="../tags/tag2603.xml"/><Relationship Id="rId82" Type="http://schemas.openxmlformats.org/officeDocument/2006/relationships/tags" Target="../tags/tag2624.xml"/><Relationship Id="rId19" Type="http://schemas.openxmlformats.org/officeDocument/2006/relationships/tags" Target="../tags/tag2561.xml"/><Relationship Id="rId14" Type="http://schemas.openxmlformats.org/officeDocument/2006/relationships/tags" Target="../tags/tag2556.xml"/><Relationship Id="rId30" Type="http://schemas.openxmlformats.org/officeDocument/2006/relationships/tags" Target="../tags/tag2572.xml"/><Relationship Id="rId35" Type="http://schemas.openxmlformats.org/officeDocument/2006/relationships/tags" Target="../tags/tag2577.xml"/><Relationship Id="rId56" Type="http://schemas.openxmlformats.org/officeDocument/2006/relationships/tags" Target="../tags/tag2598.xml"/><Relationship Id="rId77" Type="http://schemas.openxmlformats.org/officeDocument/2006/relationships/tags" Target="../tags/tag2619.xml"/></Relationships>
</file>

<file path=ppt/slideLayouts/_rels/slideLayout52.xml.rels><?xml version="1.0" encoding="UTF-8" standalone="yes"?>
<Relationships xmlns="http://schemas.openxmlformats.org/package/2006/relationships"><Relationship Id="rId26" Type="http://schemas.openxmlformats.org/officeDocument/2006/relationships/tags" Target="../tags/tag2663.xml"/><Relationship Id="rId21" Type="http://schemas.openxmlformats.org/officeDocument/2006/relationships/tags" Target="../tags/tag2658.xml"/><Relationship Id="rId42" Type="http://schemas.openxmlformats.org/officeDocument/2006/relationships/tags" Target="../tags/tag2679.xml"/><Relationship Id="rId47" Type="http://schemas.openxmlformats.org/officeDocument/2006/relationships/tags" Target="../tags/tag2684.xml"/><Relationship Id="rId63" Type="http://schemas.openxmlformats.org/officeDocument/2006/relationships/tags" Target="../tags/tag2700.xml"/><Relationship Id="rId68" Type="http://schemas.openxmlformats.org/officeDocument/2006/relationships/tags" Target="../tags/tag2705.xml"/><Relationship Id="rId84" Type="http://schemas.openxmlformats.org/officeDocument/2006/relationships/tags" Target="../tags/tag2721.xml"/><Relationship Id="rId89" Type="http://schemas.openxmlformats.org/officeDocument/2006/relationships/tags" Target="../tags/tag2726.xml"/><Relationship Id="rId16" Type="http://schemas.openxmlformats.org/officeDocument/2006/relationships/tags" Target="../tags/tag2653.xml"/><Relationship Id="rId11" Type="http://schemas.openxmlformats.org/officeDocument/2006/relationships/tags" Target="../tags/tag2648.xml"/><Relationship Id="rId32" Type="http://schemas.openxmlformats.org/officeDocument/2006/relationships/tags" Target="../tags/tag2669.xml"/><Relationship Id="rId37" Type="http://schemas.openxmlformats.org/officeDocument/2006/relationships/tags" Target="../tags/tag2674.xml"/><Relationship Id="rId53" Type="http://schemas.openxmlformats.org/officeDocument/2006/relationships/tags" Target="../tags/tag2690.xml"/><Relationship Id="rId58" Type="http://schemas.openxmlformats.org/officeDocument/2006/relationships/tags" Target="../tags/tag2695.xml"/><Relationship Id="rId74" Type="http://schemas.openxmlformats.org/officeDocument/2006/relationships/tags" Target="../tags/tag2711.xml"/><Relationship Id="rId79" Type="http://schemas.openxmlformats.org/officeDocument/2006/relationships/tags" Target="../tags/tag2716.xml"/><Relationship Id="rId5" Type="http://schemas.openxmlformats.org/officeDocument/2006/relationships/tags" Target="../tags/tag2642.xml"/><Relationship Id="rId90" Type="http://schemas.openxmlformats.org/officeDocument/2006/relationships/tags" Target="../tags/tag2727.xml"/><Relationship Id="rId95" Type="http://schemas.openxmlformats.org/officeDocument/2006/relationships/tags" Target="../tags/tag2732.xml"/><Relationship Id="rId22" Type="http://schemas.openxmlformats.org/officeDocument/2006/relationships/tags" Target="../tags/tag2659.xml"/><Relationship Id="rId27" Type="http://schemas.openxmlformats.org/officeDocument/2006/relationships/tags" Target="../tags/tag2664.xml"/><Relationship Id="rId43" Type="http://schemas.openxmlformats.org/officeDocument/2006/relationships/tags" Target="../tags/tag2680.xml"/><Relationship Id="rId48" Type="http://schemas.openxmlformats.org/officeDocument/2006/relationships/tags" Target="../tags/tag2685.xml"/><Relationship Id="rId64" Type="http://schemas.openxmlformats.org/officeDocument/2006/relationships/tags" Target="../tags/tag2701.xml"/><Relationship Id="rId69" Type="http://schemas.openxmlformats.org/officeDocument/2006/relationships/tags" Target="../tags/tag2706.xml"/><Relationship Id="rId8" Type="http://schemas.openxmlformats.org/officeDocument/2006/relationships/tags" Target="../tags/tag2645.xml"/><Relationship Id="rId51" Type="http://schemas.openxmlformats.org/officeDocument/2006/relationships/tags" Target="../tags/tag2688.xml"/><Relationship Id="rId72" Type="http://schemas.openxmlformats.org/officeDocument/2006/relationships/tags" Target="../tags/tag2709.xml"/><Relationship Id="rId80" Type="http://schemas.openxmlformats.org/officeDocument/2006/relationships/tags" Target="../tags/tag2717.xml"/><Relationship Id="rId85" Type="http://schemas.openxmlformats.org/officeDocument/2006/relationships/tags" Target="../tags/tag2722.xml"/><Relationship Id="rId93" Type="http://schemas.openxmlformats.org/officeDocument/2006/relationships/tags" Target="../tags/tag2730.xml"/><Relationship Id="rId3" Type="http://schemas.openxmlformats.org/officeDocument/2006/relationships/tags" Target="../tags/tag2640.xml"/><Relationship Id="rId12" Type="http://schemas.openxmlformats.org/officeDocument/2006/relationships/tags" Target="../tags/tag2649.xml"/><Relationship Id="rId17" Type="http://schemas.openxmlformats.org/officeDocument/2006/relationships/tags" Target="../tags/tag2654.xml"/><Relationship Id="rId25" Type="http://schemas.openxmlformats.org/officeDocument/2006/relationships/tags" Target="../tags/tag2662.xml"/><Relationship Id="rId33" Type="http://schemas.openxmlformats.org/officeDocument/2006/relationships/tags" Target="../tags/tag2670.xml"/><Relationship Id="rId38" Type="http://schemas.openxmlformats.org/officeDocument/2006/relationships/tags" Target="../tags/tag2675.xml"/><Relationship Id="rId46" Type="http://schemas.openxmlformats.org/officeDocument/2006/relationships/tags" Target="../tags/tag2683.xml"/><Relationship Id="rId59" Type="http://schemas.openxmlformats.org/officeDocument/2006/relationships/tags" Target="../tags/tag2696.xml"/><Relationship Id="rId67" Type="http://schemas.openxmlformats.org/officeDocument/2006/relationships/tags" Target="../tags/tag2704.xml"/><Relationship Id="rId20" Type="http://schemas.openxmlformats.org/officeDocument/2006/relationships/tags" Target="../tags/tag2657.xml"/><Relationship Id="rId41" Type="http://schemas.openxmlformats.org/officeDocument/2006/relationships/tags" Target="../tags/tag2678.xml"/><Relationship Id="rId54" Type="http://schemas.openxmlformats.org/officeDocument/2006/relationships/tags" Target="../tags/tag2691.xml"/><Relationship Id="rId62" Type="http://schemas.openxmlformats.org/officeDocument/2006/relationships/tags" Target="../tags/tag2699.xml"/><Relationship Id="rId70" Type="http://schemas.openxmlformats.org/officeDocument/2006/relationships/tags" Target="../tags/tag2707.xml"/><Relationship Id="rId75" Type="http://schemas.openxmlformats.org/officeDocument/2006/relationships/tags" Target="../tags/tag2712.xml"/><Relationship Id="rId83" Type="http://schemas.openxmlformats.org/officeDocument/2006/relationships/tags" Target="../tags/tag2720.xml"/><Relationship Id="rId88" Type="http://schemas.openxmlformats.org/officeDocument/2006/relationships/tags" Target="../tags/tag2725.xml"/><Relationship Id="rId91" Type="http://schemas.openxmlformats.org/officeDocument/2006/relationships/tags" Target="../tags/tag2728.xml"/><Relationship Id="rId96" Type="http://schemas.openxmlformats.org/officeDocument/2006/relationships/slideMaster" Target="../slideMasters/slideMaster3.xml"/><Relationship Id="rId1" Type="http://schemas.openxmlformats.org/officeDocument/2006/relationships/tags" Target="../tags/tag2638.xml"/><Relationship Id="rId6" Type="http://schemas.openxmlformats.org/officeDocument/2006/relationships/tags" Target="../tags/tag2643.xml"/><Relationship Id="rId15" Type="http://schemas.openxmlformats.org/officeDocument/2006/relationships/tags" Target="../tags/tag2652.xml"/><Relationship Id="rId23" Type="http://schemas.openxmlformats.org/officeDocument/2006/relationships/tags" Target="../tags/tag2660.xml"/><Relationship Id="rId28" Type="http://schemas.openxmlformats.org/officeDocument/2006/relationships/tags" Target="../tags/tag2665.xml"/><Relationship Id="rId36" Type="http://schemas.openxmlformats.org/officeDocument/2006/relationships/tags" Target="../tags/tag2673.xml"/><Relationship Id="rId49" Type="http://schemas.openxmlformats.org/officeDocument/2006/relationships/tags" Target="../tags/tag2686.xml"/><Relationship Id="rId57" Type="http://schemas.openxmlformats.org/officeDocument/2006/relationships/tags" Target="../tags/tag2694.xml"/><Relationship Id="rId10" Type="http://schemas.openxmlformats.org/officeDocument/2006/relationships/tags" Target="../tags/tag2647.xml"/><Relationship Id="rId31" Type="http://schemas.openxmlformats.org/officeDocument/2006/relationships/tags" Target="../tags/tag2668.xml"/><Relationship Id="rId44" Type="http://schemas.openxmlformats.org/officeDocument/2006/relationships/tags" Target="../tags/tag2681.xml"/><Relationship Id="rId52" Type="http://schemas.openxmlformats.org/officeDocument/2006/relationships/tags" Target="../tags/tag2689.xml"/><Relationship Id="rId60" Type="http://schemas.openxmlformats.org/officeDocument/2006/relationships/tags" Target="../tags/tag2697.xml"/><Relationship Id="rId65" Type="http://schemas.openxmlformats.org/officeDocument/2006/relationships/tags" Target="../tags/tag2702.xml"/><Relationship Id="rId73" Type="http://schemas.openxmlformats.org/officeDocument/2006/relationships/tags" Target="../tags/tag2710.xml"/><Relationship Id="rId78" Type="http://schemas.openxmlformats.org/officeDocument/2006/relationships/tags" Target="../tags/tag2715.xml"/><Relationship Id="rId81" Type="http://schemas.openxmlformats.org/officeDocument/2006/relationships/tags" Target="../tags/tag2718.xml"/><Relationship Id="rId86" Type="http://schemas.openxmlformats.org/officeDocument/2006/relationships/tags" Target="../tags/tag2723.xml"/><Relationship Id="rId94" Type="http://schemas.openxmlformats.org/officeDocument/2006/relationships/tags" Target="../tags/tag2731.xml"/><Relationship Id="rId4" Type="http://schemas.openxmlformats.org/officeDocument/2006/relationships/tags" Target="../tags/tag2641.xml"/><Relationship Id="rId9" Type="http://schemas.openxmlformats.org/officeDocument/2006/relationships/tags" Target="../tags/tag2646.xml"/><Relationship Id="rId13" Type="http://schemas.openxmlformats.org/officeDocument/2006/relationships/tags" Target="../tags/tag2650.xml"/><Relationship Id="rId18" Type="http://schemas.openxmlformats.org/officeDocument/2006/relationships/tags" Target="../tags/tag2655.xml"/><Relationship Id="rId39" Type="http://schemas.openxmlformats.org/officeDocument/2006/relationships/tags" Target="../tags/tag2676.xml"/><Relationship Id="rId34" Type="http://schemas.openxmlformats.org/officeDocument/2006/relationships/tags" Target="../tags/tag2671.xml"/><Relationship Id="rId50" Type="http://schemas.openxmlformats.org/officeDocument/2006/relationships/tags" Target="../tags/tag2687.xml"/><Relationship Id="rId55" Type="http://schemas.openxmlformats.org/officeDocument/2006/relationships/tags" Target="../tags/tag2692.xml"/><Relationship Id="rId76" Type="http://schemas.openxmlformats.org/officeDocument/2006/relationships/tags" Target="../tags/tag2713.xml"/><Relationship Id="rId7" Type="http://schemas.openxmlformats.org/officeDocument/2006/relationships/tags" Target="../tags/tag2644.xml"/><Relationship Id="rId71" Type="http://schemas.openxmlformats.org/officeDocument/2006/relationships/tags" Target="../tags/tag2708.xml"/><Relationship Id="rId92" Type="http://schemas.openxmlformats.org/officeDocument/2006/relationships/tags" Target="../tags/tag2729.xml"/><Relationship Id="rId2" Type="http://schemas.openxmlformats.org/officeDocument/2006/relationships/tags" Target="../tags/tag2639.xml"/><Relationship Id="rId29" Type="http://schemas.openxmlformats.org/officeDocument/2006/relationships/tags" Target="../tags/tag2666.xml"/><Relationship Id="rId24" Type="http://schemas.openxmlformats.org/officeDocument/2006/relationships/tags" Target="../tags/tag2661.xml"/><Relationship Id="rId40" Type="http://schemas.openxmlformats.org/officeDocument/2006/relationships/tags" Target="../tags/tag2677.xml"/><Relationship Id="rId45" Type="http://schemas.openxmlformats.org/officeDocument/2006/relationships/tags" Target="../tags/tag2682.xml"/><Relationship Id="rId66" Type="http://schemas.openxmlformats.org/officeDocument/2006/relationships/tags" Target="../tags/tag2703.xml"/><Relationship Id="rId87" Type="http://schemas.openxmlformats.org/officeDocument/2006/relationships/tags" Target="../tags/tag2724.xml"/><Relationship Id="rId61" Type="http://schemas.openxmlformats.org/officeDocument/2006/relationships/tags" Target="../tags/tag2698.xml"/><Relationship Id="rId82" Type="http://schemas.openxmlformats.org/officeDocument/2006/relationships/tags" Target="../tags/tag2719.xml"/><Relationship Id="rId19" Type="http://schemas.openxmlformats.org/officeDocument/2006/relationships/tags" Target="../tags/tag2656.xml"/><Relationship Id="rId14" Type="http://schemas.openxmlformats.org/officeDocument/2006/relationships/tags" Target="../tags/tag2651.xml"/><Relationship Id="rId30" Type="http://schemas.openxmlformats.org/officeDocument/2006/relationships/tags" Target="../tags/tag2667.xml"/><Relationship Id="rId35" Type="http://schemas.openxmlformats.org/officeDocument/2006/relationships/tags" Target="../tags/tag2672.xml"/><Relationship Id="rId56" Type="http://schemas.openxmlformats.org/officeDocument/2006/relationships/tags" Target="../tags/tag2693.xml"/><Relationship Id="rId77" Type="http://schemas.openxmlformats.org/officeDocument/2006/relationships/tags" Target="../tags/tag2714.xml"/></Relationships>
</file>

<file path=ppt/slideLayouts/_rels/slideLayout53.xml.rels><?xml version="1.0" encoding="UTF-8" standalone="yes"?>
<Relationships xmlns="http://schemas.openxmlformats.org/package/2006/relationships"><Relationship Id="rId13" Type="http://schemas.openxmlformats.org/officeDocument/2006/relationships/tags" Target="../tags/tag2745.xml"/><Relationship Id="rId18" Type="http://schemas.openxmlformats.org/officeDocument/2006/relationships/tags" Target="../tags/tag2750.xml"/><Relationship Id="rId26" Type="http://schemas.openxmlformats.org/officeDocument/2006/relationships/tags" Target="../tags/tag2758.xml"/><Relationship Id="rId39" Type="http://schemas.openxmlformats.org/officeDocument/2006/relationships/tags" Target="../tags/tag2771.xml"/><Relationship Id="rId21" Type="http://schemas.openxmlformats.org/officeDocument/2006/relationships/tags" Target="../tags/tag2753.xml"/><Relationship Id="rId34" Type="http://schemas.openxmlformats.org/officeDocument/2006/relationships/tags" Target="../tags/tag2766.xml"/><Relationship Id="rId42" Type="http://schemas.openxmlformats.org/officeDocument/2006/relationships/tags" Target="../tags/tag2774.xml"/><Relationship Id="rId7" Type="http://schemas.openxmlformats.org/officeDocument/2006/relationships/tags" Target="../tags/tag2739.xml"/><Relationship Id="rId2" Type="http://schemas.openxmlformats.org/officeDocument/2006/relationships/tags" Target="../tags/tag2734.xml"/><Relationship Id="rId16" Type="http://schemas.openxmlformats.org/officeDocument/2006/relationships/tags" Target="../tags/tag2748.xml"/><Relationship Id="rId29" Type="http://schemas.openxmlformats.org/officeDocument/2006/relationships/tags" Target="../tags/tag2761.xml"/><Relationship Id="rId1" Type="http://schemas.openxmlformats.org/officeDocument/2006/relationships/tags" Target="../tags/tag2733.xml"/><Relationship Id="rId6" Type="http://schemas.openxmlformats.org/officeDocument/2006/relationships/tags" Target="../tags/tag2738.xml"/><Relationship Id="rId11" Type="http://schemas.openxmlformats.org/officeDocument/2006/relationships/tags" Target="../tags/tag2743.xml"/><Relationship Id="rId24" Type="http://schemas.openxmlformats.org/officeDocument/2006/relationships/tags" Target="../tags/tag2756.xml"/><Relationship Id="rId32" Type="http://schemas.openxmlformats.org/officeDocument/2006/relationships/tags" Target="../tags/tag2764.xml"/><Relationship Id="rId37" Type="http://schemas.openxmlformats.org/officeDocument/2006/relationships/tags" Target="../tags/tag2769.xml"/><Relationship Id="rId40" Type="http://schemas.openxmlformats.org/officeDocument/2006/relationships/tags" Target="../tags/tag2772.xml"/><Relationship Id="rId45" Type="http://schemas.openxmlformats.org/officeDocument/2006/relationships/slideMaster" Target="../slideMasters/slideMaster3.xml"/><Relationship Id="rId5" Type="http://schemas.openxmlformats.org/officeDocument/2006/relationships/tags" Target="../tags/tag2737.xml"/><Relationship Id="rId15" Type="http://schemas.openxmlformats.org/officeDocument/2006/relationships/tags" Target="../tags/tag2747.xml"/><Relationship Id="rId23" Type="http://schemas.openxmlformats.org/officeDocument/2006/relationships/tags" Target="../tags/tag2755.xml"/><Relationship Id="rId28" Type="http://schemas.openxmlformats.org/officeDocument/2006/relationships/tags" Target="../tags/tag2760.xml"/><Relationship Id="rId36" Type="http://schemas.openxmlformats.org/officeDocument/2006/relationships/tags" Target="../tags/tag2768.xml"/><Relationship Id="rId10" Type="http://schemas.openxmlformats.org/officeDocument/2006/relationships/tags" Target="../tags/tag2742.xml"/><Relationship Id="rId19" Type="http://schemas.openxmlformats.org/officeDocument/2006/relationships/tags" Target="../tags/tag2751.xml"/><Relationship Id="rId31" Type="http://schemas.openxmlformats.org/officeDocument/2006/relationships/tags" Target="../tags/tag2763.xml"/><Relationship Id="rId44" Type="http://schemas.openxmlformats.org/officeDocument/2006/relationships/tags" Target="../tags/tag2776.xml"/><Relationship Id="rId4" Type="http://schemas.openxmlformats.org/officeDocument/2006/relationships/tags" Target="../tags/tag2736.xml"/><Relationship Id="rId9" Type="http://schemas.openxmlformats.org/officeDocument/2006/relationships/tags" Target="../tags/tag2741.xml"/><Relationship Id="rId14" Type="http://schemas.openxmlformats.org/officeDocument/2006/relationships/tags" Target="../tags/tag2746.xml"/><Relationship Id="rId22" Type="http://schemas.openxmlformats.org/officeDocument/2006/relationships/tags" Target="../tags/tag2754.xml"/><Relationship Id="rId27" Type="http://schemas.openxmlformats.org/officeDocument/2006/relationships/tags" Target="../tags/tag2759.xml"/><Relationship Id="rId30" Type="http://schemas.openxmlformats.org/officeDocument/2006/relationships/tags" Target="../tags/tag2762.xml"/><Relationship Id="rId35" Type="http://schemas.openxmlformats.org/officeDocument/2006/relationships/tags" Target="../tags/tag2767.xml"/><Relationship Id="rId43" Type="http://schemas.openxmlformats.org/officeDocument/2006/relationships/tags" Target="../tags/tag2775.xml"/><Relationship Id="rId8" Type="http://schemas.openxmlformats.org/officeDocument/2006/relationships/tags" Target="../tags/tag2740.xml"/><Relationship Id="rId3" Type="http://schemas.openxmlformats.org/officeDocument/2006/relationships/tags" Target="../tags/tag2735.xml"/><Relationship Id="rId12" Type="http://schemas.openxmlformats.org/officeDocument/2006/relationships/tags" Target="../tags/tag2744.xml"/><Relationship Id="rId17" Type="http://schemas.openxmlformats.org/officeDocument/2006/relationships/tags" Target="../tags/tag2749.xml"/><Relationship Id="rId25" Type="http://schemas.openxmlformats.org/officeDocument/2006/relationships/tags" Target="../tags/tag2757.xml"/><Relationship Id="rId33" Type="http://schemas.openxmlformats.org/officeDocument/2006/relationships/tags" Target="../tags/tag2765.xml"/><Relationship Id="rId38" Type="http://schemas.openxmlformats.org/officeDocument/2006/relationships/tags" Target="../tags/tag2770.xml"/><Relationship Id="rId20" Type="http://schemas.openxmlformats.org/officeDocument/2006/relationships/tags" Target="../tags/tag2752.xml"/><Relationship Id="rId41" Type="http://schemas.openxmlformats.org/officeDocument/2006/relationships/tags" Target="../tags/tag2773.xml"/></Relationships>
</file>

<file path=ppt/slideLayouts/_rels/slideLayout54.xml.rels><?xml version="1.0" encoding="UTF-8" standalone="yes"?>
<Relationships xmlns="http://schemas.openxmlformats.org/package/2006/relationships"><Relationship Id="rId8" Type="http://schemas.openxmlformats.org/officeDocument/2006/relationships/tags" Target="../tags/tag2784.xml"/><Relationship Id="rId3" Type="http://schemas.openxmlformats.org/officeDocument/2006/relationships/tags" Target="../tags/tag2779.xml"/><Relationship Id="rId7" Type="http://schemas.openxmlformats.org/officeDocument/2006/relationships/tags" Target="../tags/tag2783.xml"/><Relationship Id="rId2" Type="http://schemas.openxmlformats.org/officeDocument/2006/relationships/tags" Target="../tags/tag2778.xml"/><Relationship Id="rId1" Type="http://schemas.openxmlformats.org/officeDocument/2006/relationships/tags" Target="../tags/tag2777.xml"/><Relationship Id="rId6" Type="http://schemas.openxmlformats.org/officeDocument/2006/relationships/tags" Target="../tags/tag2782.xml"/><Relationship Id="rId5" Type="http://schemas.openxmlformats.org/officeDocument/2006/relationships/tags" Target="../tags/tag2781.xml"/><Relationship Id="rId4" Type="http://schemas.openxmlformats.org/officeDocument/2006/relationships/tags" Target="../tags/tag2780.xml"/><Relationship Id="rId9"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259.xml"/><Relationship Id="rId7" Type="http://schemas.openxmlformats.org/officeDocument/2006/relationships/tags" Target="../tags/tag263.xml"/><Relationship Id="rId2" Type="http://schemas.openxmlformats.org/officeDocument/2006/relationships/tags" Target="../tags/tag258.xml"/><Relationship Id="rId1" Type="http://schemas.openxmlformats.org/officeDocument/2006/relationships/tags" Target="../tags/tag257.xml"/><Relationship Id="rId6" Type="http://schemas.openxmlformats.org/officeDocument/2006/relationships/tags" Target="../tags/tag262.xml"/><Relationship Id="rId5" Type="http://schemas.openxmlformats.org/officeDocument/2006/relationships/tags" Target="../tags/tag261.xml"/><Relationship Id="rId10" Type="http://schemas.openxmlformats.org/officeDocument/2006/relationships/image" Target="../media/image2.png"/><Relationship Id="rId4" Type="http://schemas.openxmlformats.org/officeDocument/2006/relationships/tags" Target="../tags/tag260.xml"/><Relationship Id="rId9" Type="http://schemas.openxmlformats.org/officeDocument/2006/relationships/image" Target="../media/image1.jpeg"/></Relationships>
</file>

<file path=ppt/slideLayouts/_rels/slideLayout60.xml.rels><?xml version="1.0" encoding="UTF-8" standalone="yes"?>
<Relationships xmlns="http://schemas.openxmlformats.org/package/2006/relationships"><Relationship Id="rId8" Type="http://schemas.openxmlformats.org/officeDocument/2006/relationships/tags" Target="../tags/tag2798.xml"/><Relationship Id="rId3" Type="http://schemas.openxmlformats.org/officeDocument/2006/relationships/tags" Target="../tags/tag2793.xml"/><Relationship Id="rId7" Type="http://schemas.openxmlformats.org/officeDocument/2006/relationships/tags" Target="../tags/tag2797.xml"/><Relationship Id="rId12" Type="http://schemas.openxmlformats.org/officeDocument/2006/relationships/image" Target="../media/image2.png"/><Relationship Id="rId2" Type="http://schemas.openxmlformats.org/officeDocument/2006/relationships/tags" Target="../tags/tag2792.xml"/><Relationship Id="rId1" Type="http://schemas.openxmlformats.org/officeDocument/2006/relationships/tags" Target="../tags/tag2791.xml"/><Relationship Id="rId6" Type="http://schemas.openxmlformats.org/officeDocument/2006/relationships/tags" Target="../tags/tag2796.xml"/><Relationship Id="rId11" Type="http://schemas.openxmlformats.org/officeDocument/2006/relationships/image" Target="../media/image1.jpeg"/><Relationship Id="rId5" Type="http://schemas.openxmlformats.org/officeDocument/2006/relationships/tags" Target="../tags/tag2795.xml"/><Relationship Id="rId10" Type="http://schemas.openxmlformats.org/officeDocument/2006/relationships/slideMaster" Target="../slideMasters/slideMaster4.xml"/><Relationship Id="rId4" Type="http://schemas.openxmlformats.org/officeDocument/2006/relationships/tags" Target="../tags/tag2794.xml"/><Relationship Id="rId9" Type="http://schemas.openxmlformats.org/officeDocument/2006/relationships/tags" Target="../tags/tag2799.xml"/></Relationships>
</file>

<file path=ppt/slideLayouts/_rels/slideLayout61.xml.rels><?xml version="1.0" encoding="UTF-8" standalone="yes"?>
<Relationships xmlns="http://schemas.openxmlformats.org/package/2006/relationships"><Relationship Id="rId26" Type="http://schemas.openxmlformats.org/officeDocument/2006/relationships/tags" Target="../tags/tag2825.xml"/><Relationship Id="rId21" Type="http://schemas.openxmlformats.org/officeDocument/2006/relationships/tags" Target="../tags/tag2820.xml"/><Relationship Id="rId42" Type="http://schemas.openxmlformats.org/officeDocument/2006/relationships/tags" Target="../tags/tag2841.xml"/><Relationship Id="rId47" Type="http://schemas.openxmlformats.org/officeDocument/2006/relationships/tags" Target="../tags/tag2846.xml"/><Relationship Id="rId63" Type="http://schemas.openxmlformats.org/officeDocument/2006/relationships/tags" Target="../tags/tag2862.xml"/><Relationship Id="rId68" Type="http://schemas.openxmlformats.org/officeDocument/2006/relationships/tags" Target="../tags/tag2867.xml"/><Relationship Id="rId16" Type="http://schemas.openxmlformats.org/officeDocument/2006/relationships/tags" Target="../tags/tag2815.xml"/><Relationship Id="rId11" Type="http://schemas.openxmlformats.org/officeDocument/2006/relationships/tags" Target="../tags/tag2810.xml"/><Relationship Id="rId24" Type="http://schemas.openxmlformats.org/officeDocument/2006/relationships/tags" Target="../tags/tag2823.xml"/><Relationship Id="rId32" Type="http://schemas.openxmlformats.org/officeDocument/2006/relationships/tags" Target="../tags/tag2831.xml"/><Relationship Id="rId37" Type="http://schemas.openxmlformats.org/officeDocument/2006/relationships/tags" Target="../tags/tag2836.xml"/><Relationship Id="rId40" Type="http://schemas.openxmlformats.org/officeDocument/2006/relationships/tags" Target="../tags/tag2839.xml"/><Relationship Id="rId45" Type="http://schemas.openxmlformats.org/officeDocument/2006/relationships/tags" Target="../tags/tag2844.xml"/><Relationship Id="rId53" Type="http://schemas.openxmlformats.org/officeDocument/2006/relationships/tags" Target="../tags/tag2852.xml"/><Relationship Id="rId58" Type="http://schemas.openxmlformats.org/officeDocument/2006/relationships/tags" Target="../tags/tag2857.xml"/><Relationship Id="rId66" Type="http://schemas.openxmlformats.org/officeDocument/2006/relationships/tags" Target="../tags/tag2865.xml"/><Relationship Id="rId74" Type="http://schemas.openxmlformats.org/officeDocument/2006/relationships/tags" Target="../tags/tag2873.xml"/><Relationship Id="rId79" Type="http://schemas.openxmlformats.org/officeDocument/2006/relationships/image" Target="../media/image4.png"/><Relationship Id="rId5" Type="http://schemas.openxmlformats.org/officeDocument/2006/relationships/tags" Target="../tags/tag2804.xml"/><Relationship Id="rId61" Type="http://schemas.openxmlformats.org/officeDocument/2006/relationships/tags" Target="../tags/tag2860.xml"/><Relationship Id="rId19" Type="http://schemas.openxmlformats.org/officeDocument/2006/relationships/tags" Target="../tags/tag2818.xml"/><Relationship Id="rId14" Type="http://schemas.openxmlformats.org/officeDocument/2006/relationships/tags" Target="../tags/tag2813.xml"/><Relationship Id="rId22" Type="http://schemas.openxmlformats.org/officeDocument/2006/relationships/tags" Target="../tags/tag2821.xml"/><Relationship Id="rId27" Type="http://schemas.openxmlformats.org/officeDocument/2006/relationships/tags" Target="../tags/tag2826.xml"/><Relationship Id="rId30" Type="http://schemas.openxmlformats.org/officeDocument/2006/relationships/tags" Target="../tags/tag2829.xml"/><Relationship Id="rId35" Type="http://schemas.openxmlformats.org/officeDocument/2006/relationships/tags" Target="../tags/tag2834.xml"/><Relationship Id="rId43" Type="http://schemas.openxmlformats.org/officeDocument/2006/relationships/tags" Target="../tags/tag2842.xml"/><Relationship Id="rId48" Type="http://schemas.openxmlformats.org/officeDocument/2006/relationships/tags" Target="../tags/tag2847.xml"/><Relationship Id="rId56" Type="http://schemas.openxmlformats.org/officeDocument/2006/relationships/tags" Target="../tags/tag2855.xml"/><Relationship Id="rId64" Type="http://schemas.openxmlformats.org/officeDocument/2006/relationships/tags" Target="../tags/tag2863.xml"/><Relationship Id="rId69" Type="http://schemas.openxmlformats.org/officeDocument/2006/relationships/tags" Target="../tags/tag2868.xml"/><Relationship Id="rId77" Type="http://schemas.openxmlformats.org/officeDocument/2006/relationships/slideMaster" Target="../slideMasters/slideMaster4.xml"/><Relationship Id="rId8" Type="http://schemas.openxmlformats.org/officeDocument/2006/relationships/tags" Target="../tags/tag2807.xml"/><Relationship Id="rId51" Type="http://schemas.openxmlformats.org/officeDocument/2006/relationships/tags" Target="../tags/tag2850.xml"/><Relationship Id="rId72" Type="http://schemas.openxmlformats.org/officeDocument/2006/relationships/tags" Target="../tags/tag2871.xml"/><Relationship Id="rId3" Type="http://schemas.openxmlformats.org/officeDocument/2006/relationships/tags" Target="../tags/tag2802.xml"/><Relationship Id="rId12" Type="http://schemas.openxmlformats.org/officeDocument/2006/relationships/tags" Target="../tags/tag2811.xml"/><Relationship Id="rId17" Type="http://schemas.openxmlformats.org/officeDocument/2006/relationships/tags" Target="../tags/tag2816.xml"/><Relationship Id="rId25" Type="http://schemas.openxmlformats.org/officeDocument/2006/relationships/tags" Target="../tags/tag2824.xml"/><Relationship Id="rId33" Type="http://schemas.openxmlformats.org/officeDocument/2006/relationships/tags" Target="../tags/tag2832.xml"/><Relationship Id="rId38" Type="http://schemas.openxmlformats.org/officeDocument/2006/relationships/tags" Target="../tags/tag2837.xml"/><Relationship Id="rId46" Type="http://schemas.openxmlformats.org/officeDocument/2006/relationships/tags" Target="../tags/tag2845.xml"/><Relationship Id="rId59" Type="http://schemas.openxmlformats.org/officeDocument/2006/relationships/tags" Target="../tags/tag2858.xml"/><Relationship Id="rId67" Type="http://schemas.openxmlformats.org/officeDocument/2006/relationships/tags" Target="../tags/tag2866.xml"/><Relationship Id="rId20" Type="http://schemas.openxmlformats.org/officeDocument/2006/relationships/tags" Target="../tags/tag2819.xml"/><Relationship Id="rId41" Type="http://schemas.openxmlformats.org/officeDocument/2006/relationships/tags" Target="../tags/tag2840.xml"/><Relationship Id="rId54" Type="http://schemas.openxmlformats.org/officeDocument/2006/relationships/tags" Target="../tags/tag2853.xml"/><Relationship Id="rId62" Type="http://schemas.openxmlformats.org/officeDocument/2006/relationships/tags" Target="../tags/tag2861.xml"/><Relationship Id="rId70" Type="http://schemas.openxmlformats.org/officeDocument/2006/relationships/tags" Target="../tags/tag2869.xml"/><Relationship Id="rId75" Type="http://schemas.openxmlformats.org/officeDocument/2006/relationships/tags" Target="../tags/tag2874.xml"/><Relationship Id="rId1" Type="http://schemas.openxmlformats.org/officeDocument/2006/relationships/tags" Target="../tags/tag2800.xml"/><Relationship Id="rId6" Type="http://schemas.openxmlformats.org/officeDocument/2006/relationships/tags" Target="../tags/tag2805.xml"/><Relationship Id="rId15" Type="http://schemas.openxmlformats.org/officeDocument/2006/relationships/tags" Target="../tags/tag2814.xml"/><Relationship Id="rId23" Type="http://schemas.openxmlformats.org/officeDocument/2006/relationships/tags" Target="../tags/tag2822.xml"/><Relationship Id="rId28" Type="http://schemas.openxmlformats.org/officeDocument/2006/relationships/tags" Target="../tags/tag2827.xml"/><Relationship Id="rId36" Type="http://schemas.openxmlformats.org/officeDocument/2006/relationships/tags" Target="../tags/tag2835.xml"/><Relationship Id="rId49" Type="http://schemas.openxmlformats.org/officeDocument/2006/relationships/tags" Target="../tags/tag2848.xml"/><Relationship Id="rId57" Type="http://schemas.openxmlformats.org/officeDocument/2006/relationships/tags" Target="../tags/tag2856.xml"/><Relationship Id="rId10" Type="http://schemas.openxmlformats.org/officeDocument/2006/relationships/tags" Target="../tags/tag2809.xml"/><Relationship Id="rId31" Type="http://schemas.openxmlformats.org/officeDocument/2006/relationships/tags" Target="../tags/tag2830.xml"/><Relationship Id="rId44" Type="http://schemas.openxmlformats.org/officeDocument/2006/relationships/tags" Target="../tags/tag2843.xml"/><Relationship Id="rId52" Type="http://schemas.openxmlformats.org/officeDocument/2006/relationships/tags" Target="../tags/tag2851.xml"/><Relationship Id="rId60" Type="http://schemas.openxmlformats.org/officeDocument/2006/relationships/tags" Target="../tags/tag2859.xml"/><Relationship Id="rId65" Type="http://schemas.openxmlformats.org/officeDocument/2006/relationships/tags" Target="../tags/tag2864.xml"/><Relationship Id="rId73" Type="http://schemas.openxmlformats.org/officeDocument/2006/relationships/tags" Target="../tags/tag2872.xml"/><Relationship Id="rId78" Type="http://schemas.openxmlformats.org/officeDocument/2006/relationships/image" Target="../media/image3.png"/><Relationship Id="rId4" Type="http://schemas.openxmlformats.org/officeDocument/2006/relationships/tags" Target="../tags/tag2803.xml"/><Relationship Id="rId9" Type="http://schemas.openxmlformats.org/officeDocument/2006/relationships/tags" Target="../tags/tag2808.xml"/><Relationship Id="rId13" Type="http://schemas.openxmlformats.org/officeDocument/2006/relationships/tags" Target="../tags/tag2812.xml"/><Relationship Id="rId18" Type="http://schemas.openxmlformats.org/officeDocument/2006/relationships/tags" Target="../tags/tag2817.xml"/><Relationship Id="rId39" Type="http://schemas.openxmlformats.org/officeDocument/2006/relationships/tags" Target="../tags/tag2838.xml"/><Relationship Id="rId34" Type="http://schemas.openxmlformats.org/officeDocument/2006/relationships/tags" Target="../tags/tag2833.xml"/><Relationship Id="rId50" Type="http://schemas.openxmlformats.org/officeDocument/2006/relationships/tags" Target="../tags/tag2849.xml"/><Relationship Id="rId55" Type="http://schemas.openxmlformats.org/officeDocument/2006/relationships/tags" Target="../tags/tag2854.xml"/><Relationship Id="rId76" Type="http://schemas.openxmlformats.org/officeDocument/2006/relationships/tags" Target="../tags/tag2875.xml"/><Relationship Id="rId7" Type="http://schemas.openxmlformats.org/officeDocument/2006/relationships/tags" Target="../tags/tag2806.xml"/><Relationship Id="rId71" Type="http://schemas.openxmlformats.org/officeDocument/2006/relationships/tags" Target="../tags/tag2870.xml"/><Relationship Id="rId2" Type="http://schemas.openxmlformats.org/officeDocument/2006/relationships/tags" Target="../tags/tag2801.xml"/><Relationship Id="rId29" Type="http://schemas.openxmlformats.org/officeDocument/2006/relationships/tags" Target="../tags/tag2828.xml"/></Relationships>
</file>

<file path=ppt/slideLayouts/_rels/slideLayout62.xml.rels><?xml version="1.0" encoding="UTF-8" standalone="yes"?>
<Relationships xmlns="http://schemas.openxmlformats.org/package/2006/relationships"><Relationship Id="rId8" Type="http://schemas.openxmlformats.org/officeDocument/2006/relationships/tags" Target="../tags/tag2883.xml"/><Relationship Id="rId3" Type="http://schemas.openxmlformats.org/officeDocument/2006/relationships/tags" Target="../tags/tag2878.xml"/><Relationship Id="rId7" Type="http://schemas.openxmlformats.org/officeDocument/2006/relationships/tags" Target="../tags/tag2882.xml"/><Relationship Id="rId2" Type="http://schemas.openxmlformats.org/officeDocument/2006/relationships/tags" Target="../tags/tag2877.xml"/><Relationship Id="rId1" Type="http://schemas.openxmlformats.org/officeDocument/2006/relationships/tags" Target="../tags/tag2876.xml"/><Relationship Id="rId6" Type="http://schemas.openxmlformats.org/officeDocument/2006/relationships/tags" Target="../tags/tag2881.xml"/><Relationship Id="rId11" Type="http://schemas.openxmlformats.org/officeDocument/2006/relationships/image" Target="../media/image1.jpeg"/><Relationship Id="rId5" Type="http://schemas.openxmlformats.org/officeDocument/2006/relationships/tags" Target="../tags/tag2880.xml"/><Relationship Id="rId10" Type="http://schemas.openxmlformats.org/officeDocument/2006/relationships/slideMaster" Target="../slideMasters/slideMaster4.xml"/><Relationship Id="rId4" Type="http://schemas.openxmlformats.org/officeDocument/2006/relationships/tags" Target="../tags/tag2879.xml"/><Relationship Id="rId9" Type="http://schemas.openxmlformats.org/officeDocument/2006/relationships/tags" Target="../tags/tag2884.xml"/></Relationships>
</file>

<file path=ppt/slideLayouts/_rels/slideLayout63.xml.rels><?xml version="1.0" encoding="UTF-8" standalone="yes"?>
<Relationships xmlns="http://schemas.openxmlformats.org/package/2006/relationships"><Relationship Id="rId26" Type="http://schemas.openxmlformats.org/officeDocument/2006/relationships/tags" Target="../tags/tag2910.xml"/><Relationship Id="rId21" Type="http://schemas.openxmlformats.org/officeDocument/2006/relationships/tags" Target="../tags/tag2905.xml"/><Relationship Id="rId42" Type="http://schemas.openxmlformats.org/officeDocument/2006/relationships/tags" Target="../tags/tag2926.xml"/><Relationship Id="rId47" Type="http://schemas.openxmlformats.org/officeDocument/2006/relationships/tags" Target="../tags/tag2931.xml"/><Relationship Id="rId63" Type="http://schemas.openxmlformats.org/officeDocument/2006/relationships/tags" Target="../tags/tag2947.xml"/><Relationship Id="rId68" Type="http://schemas.openxmlformats.org/officeDocument/2006/relationships/tags" Target="../tags/tag2952.xml"/><Relationship Id="rId16" Type="http://schemas.openxmlformats.org/officeDocument/2006/relationships/tags" Target="../tags/tag2900.xml"/><Relationship Id="rId11" Type="http://schemas.openxmlformats.org/officeDocument/2006/relationships/tags" Target="../tags/tag2895.xml"/><Relationship Id="rId24" Type="http://schemas.openxmlformats.org/officeDocument/2006/relationships/tags" Target="../tags/tag2908.xml"/><Relationship Id="rId32" Type="http://schemas.openxmlformats.org/officeDocument/2006/relationships/tags" Target="../tags/tag2916.xml"/><Relationship Id="rId37" Type="http://schemas.openxmlformats.org/officeDocument/2006/relationships/tags" Target="../tags/tag2921.xml"/><Relationship Id="rId40" Type="http://schemas.openxmlformats.org/officeDocument/2006/relationships/tags" Target="../tags/tag2924.xml"/><Relationship Id="rId45" Type="http://schemas.openxmlformats.org/officeDocument/2006/relationships/tags" Target="../tags/tag2929.xml"/><Relationship Id="rId53" Type="http://schemas.openxmlformats.org/officeDocument/2006/relationships/tags" Target="../tags/tag2937.xml"/><Relationship Id="rId58" Type="http://schemas.openxmlformats.org/officeDocument/2006/relationships/tags" Target="../tags/tag2942.xml"/><Relationship Id="rId66" Type="http://schemas.openxmlformats.org/officeDocument/2006/relationships/tags" Target="../tags/tag2950.xml"/><Relationship Id="rId74" Type="http://schemas.openxmlformats.org/officeDocument/2006/relationships/tags" Target="../tags/tag2958.xml"/><Relationship Id="rId79" Type="http://schemas.openxmlformats.org/officeDocument/2006/relationships/image" Target="../media/image3.png"/><Relationship Id="rId5" Type="http://schemas.openxmlformats.org/officeDocument/2006/relationships/tags" Target="../tags/tag2889.xml"/><Relationship Id="rId61" Type="http://schemas.openxmlformats.org/officeDocument/2006/relationships/tags" Target="../tags/tag2945.xml"/><Relationship Id="rId19" Type="http://schemas.openxmlformats.org/officeDocument/2006/relationships/tags" Target="../tags/tag2903.xml"/><Relationship Id="rId14" Type="http://schemas.openxmlformats.org/officeDocument/2006/relationships/tags" Target="../tags/tag2898.xml"/><Relationship Id="rId22" Type="http://schemas.openxmlformats.org/officeDocument/2006/relationships/tags" Target="../tags/tag2906.xml"/><Relationship Id="rId27" Type="http://schemas.openxmlformats.org/officeDocument/2006/relationships/tags" Target="../tags/tag2911.xml"/><Relationship Id="rId30" Type="http://schemas.openxmlformats.org/officeDocument/2006/relationships/tags" Target="../tags/tag2914.xml"/><Relationship Id="rId35" Type="http://schemas.openxmlformats.org/officeDocument/2006/relationships/tags" Target="../tags/tag2919.xml"/><Relationship Id="rId43" Type="http://schemas.openxmlformats.org/officeDocument/2006/relationships/tags" Target="../tags/tag2927.xml"/><Relationship Id="rId48" Type="http://schemas.openxmlformats.org/officeDocument/2006/relationships/tags" Target="../tags/tag2932.xml"/><Relationship Id="rId56" Type="http://schemas.openxmlformats.org/officeDocument/2006/relationships/tags" Target="../tags/tag2940.xml"/><Relationship Id="rId64" Type="http://schemas.openxmlformats.org/officeDocument/2006/relationships/tags" Target="../tags/tag2948.xml"/><Relationship Id="rId69" Type="http://schemas.openxmlformats.org/officeDocument/2006/relationships/tags" Target="../tags/tag2953.xml"/><Relationship Id="rId77" Type="http://schemas.openxmlformats.org/officeDocument/2006/relationships/tags" Target="../tags/tag2961.xml"/><Relationship Id="rId8" Type="http://schemas.openxmlformats.org/officeDocument/2006/relationships/tags" Target="../tags/tag2892.xml"/><Relationship Id="rId51" Type="http://schemas.openxmlformats.org/officeDocument/2006/relationships/tags" Target="../tags/tag2935.xml"/><Relationship Id="rId72" Type="http://schemas.openxmlformats.org/officeDocument/2006/relationships/tags" Target="../tags/tag2956.xml"/><Relationship Id="rId80" Type="http://schemas.openxmlformats.org/officeDocument/2006/relationships/image" Target="../media/image4.png"/><Relationship Id="rId3" Type="http://schemas.openxmlformats.org/officeDocument/2006/relationships/tags" Target="../tags/tag2887.xml"/><Relationship Id="rId12" Type="http://schemas.openxmlformats.org/officeDocument/2006/relationships/tags" Target="../tags/tag2896.xml"/><Relationship Id="rId17" Type="http://schemas.openxmlformats.org/officeDocument/2006/relationships/tags" Target="../tags/tag2901.xml"/><Relationship Id="rId25" Type="http://schemas.openxmlformats.org/officeDocument/2006/relationships/tags" Target="../tags/tag2909.xml"/><Relationship Id="rId33" Type="http://schemas.openxmlformats.org/officeDocument/2006/relationships/tags" Target="../tags/tag2917.xml"/><Relationship Id="rId38" Type="http://schemas.openxmlformats.org/officeDocument/2006/relationships/tags" Target="../tags/tag2922.xml"/><Relationship Id="rId46" Type="http://schemas.openxmlformats.org/officeDocument/2006/relationships/tags" Target="../tags/tag2930.xml"/><Relationship Id="rId59" Type="http://schemas.openxmlformats.org/officeDocument/2006/relationships/tags" Target="../tags/tag2943.xml"/><Relationship Id="rId67" Type="http://schemas.openxmlformats.org/officeDocument/2006/relationships/tags" Target="../tags/tag2951.xml"/><Relationship Id="rId20" Type="http://schemas.openxmlformats.org/officeDocument/2006/relationships/tags" Target="../tags/tag2904.xml"/><Relationship Id="rId41" Type="http://schemas.openxmlformats.org/officeDocument/2006/relationships/tags" Target="../tags/tag2925.xml"/><Relationship Id="rId54" Type="http://schemas.openxmlformats.org/officeDocument/2006/relationships/tags" Target="../tags/tag2938.xml"/><Relationship Id="rId62" Type="http://schemas.openxmlformats.org/officeDocument/2006/relationships/tags" Target="../tags/tag2946.xml"/><Relationship Id="rId70" Type="http://schemas.openxmlformats.org/officeDocument/2006/relationships/tags" Target="../tags/tag2954.xml"/><Relationship Id="rId75" Type="http://schemas.openxmlformats.org/officeDocument/2006/relationships/tags" Target="../tags/tag2959.xml"/><Relationship Id="rId1" Type="http://schemas.openxmlformats.org/officeDocument/2006/relationships/tags" Target="../tags/tag2885.xml"/><Relationship Id="rId6" Type="http://schemas.openxmlformats.org/officeDocument/2006/relationships/tags" Target="../tags/tag2890.xml"/><Relationship Id="rId15" Type="http://schemas.openxmlformats.org/officeDocument/2006/relationships/tags" Target="../tags/tag2899.xml"/><Relationship Id="rId23" Type="http://schemas.openxmlformats.org/officeDocument/2006/relationships/tags" Target="../tags/tag2907.xml"/><Relationship Id="rId28" Type="http://schemas.openxmlformats.org/officeDocument/2006/relationships/tags" Target="../tags/tag2912.xml"/><Relationship Id="rId36" Type="http://schemas.openxmlformats.org/officeDocument/2006/relationships/tags" Target="../tags/tag2920.xml"/><Relationship Id="rId49" Type="http://schemas.openxmlformats.org/officeDocument/2006/relationships/tags" Target="../tags/tag2933.xml"/><Relationship Id="rId57" Type="http://schemas.openxmlformats.org/officeDocument/2006/relationships/tags" Target="../tags/tag2941.xml"/><Relationship Id="rId10" Type="http://schemas.openxmlformats.org/officeDocument/2006/relationships/tags" Target="../tags/tag2894.xml"/><Relationship Id="rId31" Type="http://schemas.openxmlformats.org/officeDocument/2006/relationships/tags" Target="../tags/tag2915.xml"/><Relationship Id="rId44" Type="http://schemas.openxmlformats.org/officeDocument/2006/relationships/tags" Target="../tags/tag2928.xml"/><Relationship Id="rId52" Type="http://schemas.openxmlformats.org/officeDocument/2006/relationships/tags" Target="../tags/tag2936.xml"/><Relationship Id="rId60" Type="http://schemas.openxmlformats.org/officeDocument/2006/relationships/tags" Target="../tags/tag2944.xml"/><Relationship Id="rId65" Type="http://schemas.openxmlformats.org/officeDocument/2006/relationships/tags" Target="../tags/tag2949.xml"/><Relationship Id="rId73" Type="http://schemas.openxmlformats.org/officeDocument/2006/relationships/tags" Target="../tags/tag2957.xml"/><Relationship Id="rId78" Type="http://schemas.openxmlformats.org/officeDocument/2006/relationships/slideMaster" Target="../slideMasters/slideMaster4.xml"/><Relationship Id="rId4" Type="http://schemas.openxmlformats.org/officeDocument/2006/relationships/tags" Target="../tags/tag2888.xml"/><Relationship Id="rId9" Type="http://schemas.openxmlformats.org/officeDocument/2006/relationships/tags" Target="../tags/tag2893.xml"/><Relationship Id="rId13" Type="http://schemas.openxmlformats.org/officeDocument/2006/relationships/tags" Target="../tags/tag2897.xml"/><Relationship Id="rId18" Type="http://schemas.openxmlformats.org/officeDocument/2006/relationships/tags" Target="../tags/tag2902.xml"/><Relationship Id="rId39" Type="http://schemas.openxmlformats.org/officeDocument/2006/relationships/tags" Target="../tags/tag2923.xml"/><Relationship Id="rId34" Type="http://schemas.openxmlformats.org/officeDocument/2006/relationships/tags" Target="../tags/tag2918.xml"/><Relationship Id="rId50" Type="http://schemas.openxmlformats.org/officeDocument/2006/relationships/tags" Target="../tags/tag2934.xml"/><Relationship Id="rId55" Type="http://schemas.openxmlformats.org/officeDocument/2006/relationships/tags" Target="../tags/tag2939.xml"/><Relationship Id="rId76" Type="http://schemas.openxmlformats.org/officeDocument/2006/relationships/tags" Target="../tags/tag2960.xml"/><Relationship Id="rId7" Type="http://schemas.openxmlformats.org/officeDocument/2006/relationships/tags" Target="../tags/tag2891.xml"/><Relationship Id="rId71" Type="http://schemas.openxmlformats.org/officeDocument/2006/relationships/tags" Target="../tags/tag2955.xml"/><Relationship Id="rId2" Type="http://schemas.openxmlformats.org/officeDocument/2006/relationships/tags" Target="../tags/tag2886.xml"/><Relationship Id="rId29" Type="http://schemas.openxmlformats.org/officeDocument/2006/relationships/tags" Target="../tags/tag2913.xml"/></Relationships>
</file>

<file path=ppt/slideLayouts/_rels/slideLayout64.xml.rels><?xml version="1.0" encoding="UTF-8" standalone="yes"?>
<Relationships xmlns="http://schemas.openxmlformats.org/package/2006/relationships"><Relationship Id="rId26" Type="http://schemas.openxmlformats.org/officeDocument/2006/relationships/tags" Target="../tags/tag2987.xml"/><Relationship Id="rId21" Type="http://schemas.openxmlformats.org/officeDocument/2006/relationships/tags" Target="../tags/tag2982.xml"/><Relationship Id="rId42" Type="http://schemas.openxmlformats.org/officeDocument/2006/relationships/tags" Target="../tags/tag3003.xml"/><Relationship Id="rId47" Type="http://schemas.openxmlformats.org/officeDocument/2006/relationships/tags" Target="../tags/tag3008.xml"/><Relationship Id="rId63" Type="http://schemas.openxmlformats.org/officeDocument/2006/relationships/tags" Target="../tags/tag3024.xml"/><Relationship Id="rId68" Type="http://schemas.openxmlformats.org/officeDocument/2006/relationships/tags" Target="../tags/tag3029.xml"/><Relationship Id="rId16" Type="http://schemas.openxmlformats.org/officeDocument/2006/relationships/tags" Target="../tags/tag2977.xml"/><Relationship Id="rId11" Type="http://schemas.openxmlformats.org/officeDocument/2006/relationships/tags" Target="../tags/tag2972.xml"/><Relationship Id="rId32" Type="http://schemas.openxmlformats.org/officeDocument/2006/relationships/tags" Target="../tags/tag2993.xml"/><Relationship Id="rId37" Type="http://schemas.openxmlformats.org/officeDocument/2006/relationships/tags" Target="../tags/tag2998.xml"/><Relationship Id="rId53" Type="http://schemas.openxmlformats.org/officeDocument/2006/relationships/tags" Target="../tags/tag3014.xml"/><Relationship Id="rId58" Type="http://schemas.openxmlformats.org/officeDocument/2006/relationships/tags" Target="../tags/tag3019.xml"/><Relationship Id="rId74" Type="http://schemas.openxmlformats.org/officeDocument/2006/relationships/tags" Target="../tags/tag3035.xml"/><Relationship Id="rId79" Type="http://schemas.openxmlformats.org/officeDocument/2006/relationships/tags" Target="../tags/tag3040.xml"/><Relationship Id="rId5" Type="http://schemas.openxmlformats.org/officeDocument/2006/relationships/tags" Target="../tags/tag2966.xml"/><Relationship Id="rId61" Type="http://schemas.openxmlformats.org/officeDocument/2006/relationships/tags" Target="../tags/tag3022.xml"/><Relationship Id="rId82" Type="http://schemas.openxmlformats.org/officeDocument/2006/relationships/image" Target="../media/image4.png"/><Relationship Id="rId19" Type="http://schemas.openxmlformats.org/officeDocument/2006/relationships/tags" Target="../tags/tag2980.xml"/><Relationship Id="rId14" Type="http://schemas.openxmlformats.org/officeDocument/2006/relationships/tags" Target="../tags/tag2975.xml"/><Relationship Id="rId22" Type="http://schemas.openxmlformats.org/officeDocument/2006/relationships/tags" Target="../tags/tag2983.xml"/><Relationship Id="rId27" Type="http://schemas.openxmlformats.org/officeDocument/2006/relationships/tags" Target="../tags/tag2988.xml"/><Relationship Id="rId30" Type="http://schemas.openxmlformats.org/officeDocument/2006/relationships/tags" Target="../tags/tag2991.xml"/><Relationship Id="rId35" Type="http://schemas.openxmlformats.org/officeDocument/2006/relationships/tags" Target="../tags/tag2996.xml"/><Relationship Id="rId43" Type="http://schemas.openxmlformats.org/officeDocument/2006/relationships/tags" Target="../tags/tag3004.xml"/><Relationship Id="rId48" Type="http://schemas.openxmlformats.org/officeDocument/2006/relationships/tags" Target="../tags/tag3009.xml"/><Relationship Id="rId56" Type="http://schemas.openxmlformats.org/officeDocument/2006/relationships/tags" Target="../tags/tag3017.xml"/><Relationship Id="rId64" Type="http://schemas.openxmlformats.org/officeDocument/2006/relationships/tags" Target="../tags/tag3025.xml"/><Relationship Id="rId69" Type="http://schemas.openxmlformats.org/officeDocument/2006/relationships/tags" Target="../tags/tag3030.xml"/><Relationship Id="rId77" Type="http://schemas.openxmlformats.org/officeDocument/2006/relationships/tags" Target="../tags/tag3038.xml"/><Relationship Id="rId8" Type="http://schemas.openxmlformats.org/officeDocument/2006/relationships/tags" Target="../tags/tag2969.xml"/><Relationship Id="rId51" Type="http://schemas.openxmlformats.org/officeDocument/2006/relationships/tags" Target="../tags/tag3012.xml"/><Relationship Id="rId72" Type="http://schemas.openxmlformats.org/officeDocument/2006/relationships/tags" Target="../tags/tag3033.xml"/><Relationship Id="rId80" Type="http://schemas.openxmlformats.org/officeDocument/2006/relationships/slideMaster" Target="../slideMasters/slideMaster4.xml"/><Relationship Id="rId3" Type="http://schemas.openxmlformats.org/officeDocument/2006/relationships/tags" Target="../tags/tag2964.xml"/><Relationship Id="rId12" Type="http://schemas.openxmlformats.org/officeDocument/2006/relationships/tags" Target="../tags/tag2973.xml"/><Relationship Id="rId17" Type="http://schemas.openxmlformats.org/officeDocument/2006/relationships/tags" Target="../tags/tag2978.xml"/><Relationship Id="rId25" Type="http://schemas.openxmlformats.org/officeDocument/2006/relationships/tags" Target="../tags/tag2986.xml"/><Relationship Id="rId33" Type="http://schemas.openxmlformats.org/officeDocument/2006/relationships/tags" Target="../tags/tag2994.xml"/><Relationship Id="rId38" Type="http://schemas.openxmlformats.org/officeDocument/2006/relationships/tags" Target="../tags/tag2999.xml"/><Relationship Id="rId46" Type="http://schemas.openxmlformats.org/officeDocument/2006/relationships/tags" Target="../tags/tag3007.xml"/><Relationship Id="rId59" Type="http://schemas.openxmlformats.org/officeDocument/2006/relationships/tags" Target="../tags/tag3020.xml"/><Relationship Id="rId67" Type="http://schemas.openxmlformats.org/officeDocument/2006/relationships/tags" Target="../tags/tag3028.xml"/><Relationship Id="rId20" Type="http://schemas.openxmlformats.org/officeDocument/2006/relationships/tags" Target="../tags/tag2981.xml"/><Relationship Id="rId41" Type="http://schemas.openxmlformats.org/officeDocument/2006/relationships/tags" Target="../tags/tag3002.xml"/><Relationship Id="rId54" Type="http://schemas.openxmlformats.org/officeDocument/2006/relationships/tags" Target="../tags/tag3015.xml"/><Relationship Id="rId62" Type="http://schemas.openxmlformats.org/officeDocument/2006/relationships/tags" Target="../tags/tag3023.xml"/><Relationship Id="rId70" Type="http://schemas.openxmlformats.org/officeDocument/2006/relationships/tags" Target="../tags/tag3031.xml"/><Relationship Id="rId75" Type="http://schemas.openxmlformats.org/officeDocument/2006/relationships/tags" Target="../tags/tag3036.xml"/><Relationship Id="rId1" Type="http://schemas.openxmlformats.org/officeDocument/2006/relationships/tags" Target="../tags/tag2962.xml"/><Relationship Id="rId6" Type="http://schemas.openxmlformats.org/officeDocument/2006/relationships/tags" Target="../tags/tag2967.xml"/><Relationship Id="rId15" Type="http://schemas.openxmlformats.org/officeDocument/2006/relationships/tags" Target="../tags/tag2976.xml"/><Relationship Id="rId23" Type="http://schemas.openxmlformats.org/officeDocument/2006/relationships/tags" Target="../tags/tag2984.xml"/><Relationship Id="rId28" Type="http://schemas.openxmlformats.org/officeDocument/2006/relationships/tags" Target="../tags/tag2989.xml"/><Relationship Id="rId36" Type="http://schemas.openxmlformats.org/officeDocument/2006/relationships/tags" Target="../tags/tag2997.xml"/><Relationship Id="rId49" Type="http://schemas.openxmlformats.org/officeDocument/2006/relationships/tags" Target="../tags/tag3010.xml"/><Relationship Id="rId57" Type="http://schemas.openxmlformats.org/officeDocument/2006/relationships/tags" Target="../tags/tag3018.xml"/><Relationship Id="rId10" Type="http://schemas.openxmlformats.org/officeDocument/2006/relationships/tags" Target="../tags/tag2971.xml"/><Relationship Id="rId31" Type="http://schemas.openxmlformats.org/officeDocument/2006/relationships/tags" Target="../tags/tag2992.xml"/><Relationship Id="rId44" Type="http://schemas.openxmlformats.org/officeDocument/2006/relationships/tags" Target="../tags/tag3005.xml"/><Relationship Id="rId52" Type="http://schemas.openxmlformats.org/officeDocument/2006/relationships/tags" Target="../tags/tag3013.xml"/><Relationship Id="rId60" Type="http://schemas.openxmlformats.org/officeDocument/2006/relationships/tags" Target="../tags/tag3021.xml"/><Relationship Id="rId65" Type="http://schemas.openxmlformats.org/officeDocument/2006/relationships/tags" Target="../tags/tag3026.xml"/><Relationship Id="rId73" Type="http://schemas.openxmlformats.org/officeDocument/2006/relationships/tags" Target="../tags/tag3034.xml"/><Relationship Id="rId78" Type="http://schemas.openxmlformats.org/officeDocument/2006/relationships/tags" Target="../tags/tag3039.xml"/><Relationship Id="rId81" Type="http://schemas.openxmlformats.org/officeDocument/2006/relationships/image" Target="../media/image3.png"/><Relationship Id="rId4" Type="http://schemas.openxmlformats.org/officeDocument/2006/relationships/tags" Target="../tags/tag2965.xml"/><Relationship Id="rId9" Type="http://schemas.openxmlformats.org/officeDocument/2006/relationships/tags" Target="../tags/tag2970.xml"/><Relationship Id="rId13" Type="http://schemas.openxmlformats.org/officeDocument/2006/relationships/tags" Target="../tags/tag2974.xml"/><Relationship Id="rId18" Type="http://schemas.openxmlformats.org/officeDocument/2006/relationships/tags" Target="../tags/tag2979.xml"/><Relationship Id="rId39" Type="http://schemas.openxmlformats.org/officeDocument/2006/relationships/tags" Target="../tags/tag3000.xml"/><Relationship Id="rId34" Type="http://schemas.openxmlformats.org/officeDocument/2006/relationships/tags" Target="../tags/tag2995.xml"/><Relationship Id="rId50" Type="http://schemas.openxmlformats.org/officeDocument/2006/relationships/tags" Target="../tags/tag3011.xml"/><Relationship Id="rId55" Type="http://schemas.openxmlformats.org/officeDocument/2006/relationships/tags" Target="../tags/tag3016.xml"/><Relationship Id="rId76" Type="http://schemas.openxmlformats.org/officeDocument/2006/relationships/tags" Target="../tags/tag3037.xml"/><Relationship Id="rId7" Type="http://schemas.openxmlformats.org/officeDocument/2006/relationships/tags" Target="../tags/tag2968.xml"/><Relationship Id="rId71" Type="http://schemas.openxmlformats.org/officeDocument/2006/relationships/tags" Target="../tags/tag3032.xml"/><Relationship Id="rId2" Type="http://schemas.openxmlformats.org/officeDocument/2006/relationships/tags" Target="../tags/tag2963.xml"/><Relationship Id="rId29" Type="http://schemas.openxmlformats.org/officeDocument/2006/relationships/tags" Target="../tags/tag2990.xml"/><Relationship Id="rId24" Type="http://schemas.openxmlformats.org/officeDocument/2006/relationships/tags" Target="../tags/tag2985.xml"/><Relationship Id="rId40" Type="http://schemas.openxmlformats.org/officeDocument/2006/relationships/tags" Target="../tags/tag3001.xml"/><Relationship Id="rId45" Type="http://schemas.openxmlformats.org/officeDocument/2006/relationships/tags" Target="../tags/tag3006.xml"/><Relationship Id="rId66" Type="http://schemas.openxmlformats.org/officeDocument/2006/relationships/tags" Target="../tags/tag3027.xml"/></Relationships>
</file>

<file path=ppt/slideLayouts/_rels/slideLayout65.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3043.xml"/><Relationship Id="rId7" Type="http://schemas.openxmlformats.org/officeDocument/2006/relationships/tags" Target="../tags/tag3047.xml"/><Relationship Id="rId2" Type="http://schemas.openxmlformats.org/officeDocument/2006/relationships/tags" Target="../tags/tag3042.xml"/><Relationship Id="rId1" Type="http://schemas.openxmlformats.org/officeDocument/2006/relationships/tags" Target="../tags/tag3041.xml"/><Relationship Id="rId6" Type="http://schemas.openxmlformats.org/officeDocument/2006/relationships/tags" Target="../tags/tag3046.xml"/><Relationship Id="rId5" Type="http://schemas.openxmlformats.org/officeDocument/2006/relationships/tags" Target="../tags/tag3045.xml"/><Relationship Id="rId10" Type="http://schemas.openxmlformats.org/officeDocument/2006/relationships/image" Target="../media/image2.png"/><Relationship Id="rId4" Type="http://schemas.openxmlformats.org/officeDocument/2006/relationships/tags" Target="../tags/tag3044.xml"/><Relationship Id="rId9" Type="http://schemas.openxmlformats.org/officeDocument/2006/relationships/image" Target="../media/image1.jpeg"/></Relationships>
</file>

<file path=ppt/slideLayouts/_rels/slideLayout66.xml.rels><?xml version="1.0" encoding="UTF-8" standalone="yes"?>
<Relationships xmlns="http://schemas.openxmlformats.org/package/2006/relationships"><Relationship Id="rId3" Type="http://schemas.openxmlformats.org/officeDocument/2006/relationships/tags" Target="../tags/tag3050.xml"/><Relationship Id="rId2" Type="http://schemas.openxmlformats.org/officeDocument/2006/relationships/tags" Target="../tags/tag3049.xml"/><Relationship Id="rId1" Type="http://schemas.openxmlformats.org/officeDocument/2006/relationships/tags" Target="../tags/tag3048.xml"/><Relationship Id="rId4"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6" Type="http://schemas.openxmlformats.org/officeDocument/2006/relationships/tags" Target="../tags/tag3076.xml"/><Relationship Id="rId21" Type="http://schemas.openxmlformats.org/officeDocument/2006/relationships/tags" Target="../tags/tag3071.xml"/><Relationship Id="rId42" Type="http://schemas.openxmlformats.org/officeDocument/2006/relationships/tags" Target="../tags/tag3092.xml"/><Relationship Id="rId47" Type="http://schemas.openxmlformats.org/officeDocument/2006/relationships/tags" Target="../tags/tag3097.xml"/><Relationship Id="rId63" Type="http://schemas.openxmlformats.org/officeDocument/2006/relationships/tags" Target="../tags/tag3113.xml"/><Relationship Id="rId68" Type="http://schemas.openxmlformats.org/officeDocument/2006/relationships/tags" Target="../tags/tag3118.xml"/><Relationship Id="rId16" Type="http://schemas.openxmlformats.org/officeDocument/2006/relationships/tags" Target="../tags/tag3066.xml"/><Relationship Id="rId11" Type="http://schemas.openxmlformats.org/officeDocument/2006/relationships/tags" Target="../tags/tag3061.xml"/><Relationship Id="rId24" Type="http://schemas.openxmlformats.org/officeDocument/2006/relationships/tags" Target="../tags/tag3074.xml"/><Relationship Id="rId32" Type="http://schemas.openxmlformats.org/officeDocument/2006/relationships/tags" Target="../tags/tag3082.xml"/><Relationship Id="rId37" Type="http://schemas.openxmlformats.org/officeDocument/2006/relationships/tags" Target="../tags/tag3087.xml"/><Relationship Id="rId40" Type="http://schemas.openxmlformats.org/officeDocument/2006/relationships/tags" Target="../tags/tag3090.xml"/><Relationship Id="rId45" Type="http://schemas.openxmlformats.org/officeDocument/2006/relationships/tags" Target="../tags/tag3095.xml"/><Relationship Id="rId53" Type="http://schemas.openxmlformats.org/officeDocument/2006/relationships/tags" Target="../tags/tag3103.xml"/><Relationship Id="rId58" Type="http://schemas.openxmlformats.org/officeDocument/2006/relationships/tags" Target="../tags/tag3108.xml"/><Relationship Id="rId66" Type="http://schemas.openxmlformats.org/officeDocument/2006/relationships/tags" Target="../tags/tag3116.xml"/><Relationship Id="rId74" Type="http://schemas.openxmlformats.org/officeDocument/2006/relationships/tags" Target="../tags/tag3124.xml"/><Relationship Id="rId79" Type="http://schemas.openxmlformats.org/officeDocument/2006/relationships/image" Target="../media/image3.png"/><Relationship Id="rId5" Type="http://schemas.openxmlformats.org/officeDocument/2006/relationships/tags" Target="../tags/tag3055.xml"/><Relationship Id="rId61" Type="http://schemas.openxmlformats.org/officeDocument/2006/relationships/tags" Target="../tags/tag3111.xml"/><Relationship Id="rId19" Type="http://schemas.openxmlformats.org/officeDocument/2006/relationships/tags" Target="../tags/tag3069.xml"/><Relationship Id="rId14" Type="http://schemas.openxmlformats.org/officeDocument/2006/relationships/tags" Target="../tags/tag3064.xml"/><Relationship Id="rId22" Type="http://schemas.openxmlformats.org/officeDocument/2006/relationships/tags" Target="../tags/tag3072.xml"/><Relationship Id="rId27" Type="http://schemas.openxmlformats.org/officeDocument/2006/relationships/tags" Target="../tags/tag3077.xml"/><Relationship Id="rId30" Type="http://schemas.openxmlformats.org/officeDocument/2006/relationships/tags" Target="../tags/tag3080.xml"/><Relationship Id="rId35" Type="http://schemas.openxmlformats.org/officeDocument/2006/relationships/tags" Target="../tags/tag3085.xml"/><Relationship Id="rId43" Type="http://schemas.openxmlformats.org/officeDocument/2006/relationships/tags" Target="../tags/tag3093.xml"/><Relationship Id="rId48" Type="http://schemas.openxmlformats.org/officeDocument/2006/relationships/tags" Target="../tags/tag3098.xml"/><Relationship Id="rId56" Type="http://schemas.openxmlformats.org/officeDocument/2006/relationships/tags" Target="../tags/tag3106.xml"/><Relationship Id="rId64" Type="http://schemas.openxmlformats.org/officeDocument/2006/relationships/tags" Target="../tags/tag3114.xml"/><Relationship Id="rId69" Type="http://schemas.openxmlformats.org/officeDocument/2006/relationships/tags" Target="../tags/tag3119.xml"/><Relationship Id="rId77" Type="http://schemas.openxmlformats.org/officeDocument/2006/relationships/tags" Target="../tags/tag3127.xml"/><Relationship Id="rId8" Type="http://schemas.openxmlformats.org/officeDocument/2006/relationships/tags" Target="../tags/tag3058.xml"/><Relationship Id="rId51" Type="http://schemas.openxmlformats.org/officeDocument/2006/relationships/tags" Target="../tags/tag3101.xml"/><Relationship Id="rId72" Type="http://schemas.openxmlformats.org/officeDocument/2006/relationships/tags" Target="../tags/tag3122.xml"/><Relationship Id="rId80" Type="http://schemas.openxmlformats.org/officeDocument/2006/relationships/image" Target="../media/image4.png"/><Relationship Id="rId3" Type="http://schemas.openxmlformats.org/officeDocument/2006/relationships/tags" Target="../tags/tag3053.xml"/><Relationship Id="rId12" Type="http://schemas.openxmlformats.org/officeDocument/2006/relationships/tags" Target="../tags/tag3062.xml"/><Relationship Id="rId17" Type="http://schemas.openxmlformats.org/officeDocument/2006/relationships/tags" Target="../tags/tag3067.xml"/><Relationship Id="rId25" Type="http://schemas.openxmlformats.org/officeDocument/2006/relationships/tags" Target="../tags/tag3075.xml"/><Relationship Id="rId33" Type="http://schemas.openxmlformats.org/officeDocument/2006/relationships/tags" Target="../tags/tag3083.xml"/><Relationship Id="rId38" Type="http://schemas.openxmlformats.org/officeDocument/2006/relationships/tags" Target="../tags/tag3088.xml"/><Relationship Id="rId46" Type="http://schemas.openxmlformats.org/officeDocument/2006/relationships/tags" Target="../tags/tag3096.xml"/><Relationship Id="rId59" Type="http://schemas.openxmlformats.org/officeDocument/2006/relationships/tags" Target="../tags/tag3109.xml"/><Relationship Id="rId67" Type="http://schemas.openxmlformats.org/officeDocument/2006/relationships/tags" Target="../tags/tag3117.xml"/><Relationship Id="rId20" Type="http://schemas.openxmlformats.org/officeDocument/2006/relationships/tags" Target="../tags/tag3070.xml"/><Relationship Id="rId41" Type="http://schemas.openxmlformats.org/officeDocument/2006/relationships/tags" Target="../tags/tag3091.xml"/><Relationship Id="rId54" Type="http://schemas.openxmlformats.org/officeDocument/2006/relationships/tags" Target="../tags/tag3104.xml"/><Relationship Id="rId62" Type="http://schemas.openxmlformats.org/officeDocument/2006/relationships/tags" Target="../tags/tag3112.xml"/><Relationship Id="rId70" Type="http://schemas.openxmlformats.org/officeDocument/2006/relationships/tags" Target="../tags/tag3120.xml"/><Relationship Id="rId75" Type="http://schemas.openxmlformats.org/officeDocument/2006/relationships/tags" Target="../tags/tag3125.xml"/><Relationship Id="rId1" Type="http://schemas.openxmlformats.org/officeDocument/2006/relationships/tags" Target="../tags/tag3051.xml"/><Relationship Id="rId6" Type="http://schemas.openxmlformats.org/officeDocument/2006/relationships/tags" Target="../tags/tag3056.xml"/><Relationship Id="rId15" Type="http://schemas.openxmlformats.org/officeDocument/2006/relationships/tags" Target="../tags/tag3065.xml"/><Relationship Id="rId23" Type="http://schemas.openxmlformats.org/officeDocument/2006/relationships/tags" Target="../tags/tag3073.xml"/><Relationship Id="rId28" Type="http://schemas.openxmlformats.org/officeDocument/2006/relationships/tags" Target="../tags/tag3078.xml"/><Relationship Id="rId36" Type="http://schemas.openxmlformats.org/officeDocument/2006/relationships/tags" Target="../tags/tag3086.xml"/><Relationship Id="rId49" Type="http://schemas.openxmlformats.org/officeDocument/2006/relationships/tags" Target="../tags/tag3099.xml"/><Relationship Id="rId57" Type="http://schemas.openxmlformats.org/officeDocument/2006/relationships/tags" Target="../tags/tag3107.xml"/><Relationship Id="rId10" Type="http://schemas.openxmlformats.org/officeDocument/2006/relationships/tags" Target="../tags/tag3060.xml"/><Relationship Id="rId31" Type="http://schemas.openxmlformats.org/officeDocument/2006/relationships/tags" Target="../tags/tag3081.xml"/><Relationship Id="rId44" Type="http://schemas.openxmlformats.org/officeDocument/2006/relationships/tags" Target="../tags/tag3094.xml"/><Relationship Id="rId52" Type="http://schemas.openxmlformats.org/officeDocument/2006/relationships/tags" Target="../tags/tag3102.xml"/><Relationship Id="rId60" Type="http://schemas.openxmlformats.org/officeDocument/2006/relationships/tags" Target="../tags/tag3110.xml"/><Relationship Id="rId65" Type="http://schemas.openxmlformats.org/officeDocument/2006/relationships/tags" Target="../tags/tag3115.xml"/><Relationship Id="rId73" Type="http://schemas.openxmlformats.org/officeDocument/2006/relationships/tags" Target="../tags/tag3123.xml"/><Relationship Id="rId78" Type="http://schemas.openxmlformats.org/officeDocument/2006/relationships/slideMaster" Target="../slideMasters/slideMaster4.xml"/><Relationship Id="rId4" Type="http://schemas.openxmlformats.org/officeDocument/2006/relationships/tags" Target="../tags/tag3054.xml"/><Relationship Id="rId9" Type="http://schemas.openxmlformats.org/officeDocument/2006/relationships/tags" Target="../tags/tag3059.xml"/><Relationship Id="rId13" Type="http://schemas.openxmlformats.org/officeDocument/2006/relationships/tags" Target="../tags/tag3063.xml"/><Relationship Id="rId18" Type="http://schemas.openxmlformats.org/officeDocument/2006/relationships/tags" Target="../tags/tag3068.xml"/><Relationship Id="rId39" Type="http://schemas.openxmlformats.org/officeDocument/2006/relationships/tags" Target="../tags/tag3089.xml"/><Relationship Id="rId34" Type="http://schemas.openxmlformats.org/officeDocument/2006/relationships/tags" Target="../tags/tag3084.xml"/><Relationship Id="rId50" Type="http://schemas.openxmlformats.org/officeDocument/2006/relationships/tags" Target="../tags/tag3100.xml"/><Relationship Id="rId55" Type="http://schemas.openxmlformats.org/officeDocument/2006/relationships/tags" Target="../tags/tag3105.xml"/><Relationship Id="rId76" Type="http://schemas.openxmlformats.org/officeDocument/2006/relationships/tags" Target="../tags/tag3126.xml"/><Relationship Id="rId7" Type="http://schemas.openxmlformats.org/officeDocument/2006/relationships/tags" Target="../tags/tag3057.xml"/><Relationship Id="rId71" Type="http://schemas.openxmlformats.org/officeDocument/2006/relationships/tags" Target="../tags/tag3121.xml"/><Relationship Id="rId2" Type="http://schemas.openxmlformats.org/officeDocument/2006/relationships/tags" Target="../tags/tag3052.xml"/><Relationship Id="rId29" Type="http://schemas.openxmlformats.org/officeDocument/2006/relationships/tags" Target="../tags/tag3079.xml"/></Relationships>
</file>

<file path=ppt/slideLayouts/_rels/slideLayout68.xml.rels><?xml version="1.0" encoding="UTF-8" standalone="yes"?>
<Relationships xmlns="http://schemas.openxmlformats.org/package/2006/relationships"><Relationship Id="rId26" Type="http://schemas.openxmlformats.org/officeDocument/2006/relationships/tags" Target="../tags/tag3153.xml"/><Relationship Id="rId21" Type="http://schemas.openxmlformats.org/officeDocument/2006/relationships/tags" Target="../tags/tag3148.xml"/><Relationship Id="rId42" Type="http://schemas.openxmlformats.org/officeDocument/2006/relationships/tags" Target="../tags/tag3169.xml"/><Relationship Id="rId47" Type="http://schemas.openxmlformats.org/officeDocument/2006/relationships/tags" Target="../tags/tag3174.xml"/><Relationship Id="rId63" Type="http://schemas.openxmlformats.org/officeDocument/2006/relationships/tags" Target="../tags/tag3190.xml"/><Relationship Id="rId68" Type="http://schemas.openxmlformats.org/officeDocument/2006/relationships/tags" Target="../tags/tag3195.xml"/><Relationship Id="rId16" Type="http://schemas.openxmlformats.org/officeDocument/2006/relationships/tags" Target="../tags/tag3143.xml"/><Relationship Id="rId11" Type="http://schemas.openxmlformats.org/officeDocument/2006/relationships/tags" Target="../tags/tag3138.xml"/><Relationship Id="rId24" Type="http://schemas.openxmlformats.org/officeDocument/2006/relationships/tags" Target="../tags/tag3151.xml"/><Relationship Id="rId32" Type="http://schemas.openxmlformats.org/officeDocument/2006/relationships/tags" Target="../tags/tag3159.xml"/><Relationship Id="rId37" Type="http://schemas.openxmlformats.org/officeDocument/2006/relationships/tags" Target="../tags/tag3164.xml"/><Relationship Id="rId40" Type="http://schemas.openxmlformats.org/officeDocument/2006/relationships/tags" Target="../tags/tag3167.xml"/><Relationship Id="rId45" Type="http://schemas.openxmlformats.org/officeDocument/2006/relationships/tags" Target="../tags/tag3172.xml"/><Relationship Id="rId53" Type="http://schemas.openxmlformats.org/officeDocument/2006/relationships/tags" Target="../tags/tag3180.xml"/><Relationship Id="rId58" Type="http://schemas.openxmlformats.org/officeDocument/2006/relationships/tags" Target="../tags/tag3185.xml"/><Relationship Id="rId66" Type="http://schemas.openxmlformats.org/officeDocument/2006/relationships/tags" Target="../tags/tag3193.xml"/><Relationship Id="rId74" Type="http://schemas.openxmlformats.org/officeDocument/2006/relationships/tags" Target="../tags/tag3201.xml"/><Relationship Id="rId79" Type="http://schemas.openxmlformats.org/officeDocument/2006/relationships/image" Target="../media/image4.png"/><Relationship Id="rId5" Type="http://schemas.openxmlformats.org/officeDocument/2006/relationships/tags" Target="../tags/tag3132.xml"/><Relationship Id="rId61" Type="http://schemas.openxmlformats.org/officeDocument/2006/relationships/tags" Target="../tags/tag3188.xml"/><Relationship Id="rId19" Type="http://schemas.openxmlformats.org/officeDocument/2006/relationships/tags" Target="../tags/tag3146.xml"/><Relationship Id="rId14" Type="http://schemas.openxmlformats.org/officeDocument/2006/relationships/tags" Target="../tags/tag3141.xml"/><Relationship Id="rId22" Type="http://schemas.openxmlformats.org/officeDocument/2006/relationships/tags" Target="../tags/tag3149.xml"/><Relationship Id="rId27" Type="http://schemas.openxmlformats.org/officeDocument/2006/relationships/tags" Target="../tags/tag3154.xml"/><Relationship Id="rId30" Type="http://schemas.openxmlformats.org/officeDocument/2006/relationships/tags" Target="../tags/tag3157.xml"/><Relationship Id="rId35" Type="http://schemas.openxmlformats.org/officeDocument/2006/relationships/tags" Target="../tags/tag3162.xml"/><Relationship Id="rId43" Type="http://schemas.openxmlformats.org/officeDocument/2006/relationships/tags" Target="../tags/tag3170.xml"/><Relationship Id="rId48" Type="http://schemas.openxmlformats.org/officeDocument/2006/relationships/tags" Target="../tags/tag3175.xml"/><Relationship Id="rId56" Type="http://schemas.openxmlformats.org/officeDocument/2006/relationships/tags" Target="../tags/tag3183.xml"/><Relationship Id="rId64" Type="http://schemas.openxmlformats.org/officeDocument/2006/relationships/tags" Target="../tags/tag3191.xml"/><Relationship Id="rId69" Type="http://schemas.openxmlformats.org/officeDocument/2006/relationships/tags" Target="../tags/tag3196.xml"/><Relationship Id="rId77" Type="http://schemas.openxmlformats.org/officeDocument/2006/relationships/slideMaster" Target="../slideMasters/slideMaster4.xml"/><Relationship Id="rId8" Type="http://schemas.openxmlformats.org/officeDocument/2006/relationships/tags" Target="../tags/tag3135.xml"/><Relationship Id="rId51" Type="http://schemas.openxmlformats.org/officeDocument/2006/relationships/tags" Target="../tags/tag3178.xml"/><Relationship Id="rId72" Type="http://schemas.openxmlformats.org/officeDocument/2006/relationships/tags" Target="../tags/tag3199.xml"/><Relationship Id="rId3" Type="http://schemas.openxmlformats.org/officeDocument/2006/relationships/tags" Target="../tags/tag3130.xml"/><Relationship Id="rId12" Type="http://schemas.openxmlformats.org/officeDocument/2006/relationships/tags" Target="../tags/tag3139.xml"/><Relationship Id="rId17" Type="http://schemas.openxmlformats.org/officeDocument/2006/relationships/tags" Target="../tags/tag3144.xml"/><Relationship Id="rId25" Type="http://schemas.openxmlformats.org/officeDocument/2006/relationships/tags" Target="../tags/tag3152.xml"/><Relationship Id="rId33" Type="http://schemas.openxmlformats.org/officeDocument/2006/relationships/tags" Target="../tags/tag3160.xml"/><Relationship Id="rId38" Type="http://schemas.openxmlformats.org/officeDocument/2006/relationships/tags" Target="../tags/tag3165.xml"/><Relationship Id="rId46" Type="http://schemas.openxmlformats.org/officeDocument/2006/relationships/tags" Target="../tags/tag3173.xml"/><Relationship Id="rId59" Type="http://schemas.openxmlformats.org/officeDocument/2006/relationships/tags" Target="../tags/tag3186.xml"/><Relationship Id="rId67" Type="http://schemas.openxmlformats.org/officeDocument/2006/relationships/tags" Target="../tags/tag3194.xml"/><Relationship Id="rId20" Type="http://schemas.openxmlformats.org/officeDocument/2006/relationships/tags" Target="../tags/tag3147.xml"/><Relationship Id="rId41" Type="http://schemas.openxmlformats.org/officeDocument/2006/relationships/tags" Target="../tags/tag3168.xml"/><Relationship Id="rId54" Type="http://schemas.openxmlformats.org/officeDocument/2006/relationships/tags" Target="../tags/tag3181.xml"/><Relationship Id="rId62" Type="http://schemas.openxmlformats.org/officeDocument/2006/relationships/tags" Target="../tags/tag3189.xml"/><Relationship Id="rId70" Type="http://schemas.openxmlformats.org/officeDocument/2006/relationships/tags" Target="../tags/tag3197.xml"/><Relationship Id="rId75" Type="http://schemas.openxmlformats.org/officeDocument/2006/relationships/tags" Target="../tags/tag3202.xml"/><Relationship Id="rId1" Type="http://schemas.openxmlformats.org/officeDocument/2006/relationships/tags" Target="../tags/tag3128.xml"/><Relationship Id="rId6" Type="http://schemas.openxmlformats.org/officeDocument/2006/relationships/tags" Target="../tags/tag3133.xml"/><Relationship Id="rId15" Type="http://schemas.openxmlformats.org/officeDocument/2006/relationships/tags" Target="../tags/tag3142.xml"/><Relationship Id="rId23" Type="http://schemas.openxmlformats.org/officeDocument/2006/relationships/tags" Target="../tags/tag3150.xml"/><Relationship Id="rId28" Type="http://schemas.openxmlformats.org/officeDocument/2006/relationships/tags" Target="../tags/tag3155.xml"/><Relationship Id="rId36" Type="http://schemas.openxmlformats.org/officeDocument/2006/relationships/tags" Target="../tags/tag3163.xml"/><Relationship Id="rId49" Type="http://schemas.openxmlformats.org/officeDocument/2006/relationships/tags" Target="../tags/tag3176.xml"/><Relationship Id="rId57" Type="http://schemas.openxmlformats.org/officeDocument/2006/relationships/tags" Target="../tags/tag3184.xml"/><Relationship Id="rId10" Type="http://schemas.openxmlformats.org/officeDocument/2006/relationships/tags" Target="../tags/tag3137.xml"/><Relationship Id="rId31" Type="http://schemas.openxmlformats.org/officeDocument/2006/relationships/tags" Target="../tags/tag3158.xml"/><Relationship Id="rId44" Type="http://schemas.openxmlformats.org/officeDocument/2006/relationships/tags" Target="../tags/tag3171.xml"/><Relationship Id="rId52" Type="http://schemas.openxmlformats.org/officeDocument/2006/relationships/tags" Target="../tags/tag3179.xml"/><Relationship Id="rId60" Type="http://schemas.openxmlformats.org/officeDocument/2006/relationships/tags" Target="../tags/tag3187.xml"/><Relationship Id="rId65" Type="http://schemas.openxmlformats.org/officeDocument/2006/relationships/tags" Target="../tags/tag3192.xml"/><Relationship Id="rId73" Type="http://schemas.openxmlformats.org/officeDocument/2006/relationships/tags" Target="../tags/tag3200.xml"/><Relationship Id="rId78" Type="http://schemas.openxmlformats.org/officeDocument/2006/relationships/image" Target="../media/image3.png"/><Relationship Id="rId4" Type="http://schemas.openxmlformats.org/officeDocument/2006/relationships/tags" Target="../tags/tag3131.xml"/><Relationship Id="rId9" Type="http://schemas.openxmlformats.org/officeDocument/2006/relationships/tags" Target="../tags/tag3136.xml"/><Relationship Id="rId13" Type="http://schemas.openxmlformats.org/officeDocument/2006/relationships/tags" Target="../tags/tag3140.xml"/><Relationship Id="rId18" Type="http://schemas.openxmlformats.org/officeDocument/2006/relationships/tags" Target="../tags/tag3145.xml"/><Relationship Id="rId39" Type="http://schemas.openxmlformats.org/officeDocument/2006/relationships/tags" Target="../tags/tag3166.xml"/><Relationship Id="rId34" Type="http://schemas.openxmlformats.org/officeDocument/2006/relationships/tags" Target="../tags/tag3161.xml"/><Relationship Id="rId50" Type="http://schemas.openxmlformats.org/officeDocument/2006/relationships/tags" Target="../tags/tag3177.xml"/><Relationship Id="rId55" Type="http://schemas.openxmlformats.org/officeDocument/2006/relationships/tags" Target="../tags/tag3182.xml"/><Relationship Id="rId76" Type="http://schemas.openxmlformats.org/officeDocument/2006/relationships/tags" Target="../tags/tag3203.xml"/><Relationship Id="rId7" Type="http://schemas.openxmlformats.org/officeDocument/2006/relationships/tags" Target="../tags/tag3134.xml"/><Relationship Id="rId71" Type="http://schemas.openxmlformats.org/officeDocument/2006/relationships/tags" Target="../tags/tag3198.xml"/><Relationship Id="rId2" Type="http://schemas.openxmlformats.org/officeDocument/2006/relationships/tags" Target="../tags/tag3129.xml"/><Relationship Id="rId29" Type="http://schemas.openxmlformats.org/officeDocument/2006/relationships/tags" Target="../tags/tag3156.xml"/></Relationships>
</file>

<file path=ppt/slideLayouts/_rels/slideLayout69.xml.rels><?xml version="1.0" encoding="UTF-8" standalone="yes"?>
<Relationships xmlns="http://schemas.openxmlformats.org/package/2006/relationships"><Relationship Id="rId26" Type="http://schemas.openxmlformats.org/officeDocument/2006/relationships/tags" Target="../tags/tag3229.xml"/><Relationship Id="rId21" Type="http://schemas.openxmlformats.org/officeDocument/2006/relationships/tags" Target="../tags/tag3224.xml"/><Relationship Id="rId42" Type="http://schemas.openxmlformats.org/officeDocument/2006/relationships/tags" Target="../tags/tag3245.xml"/><Relationship Id="rId47" Type="http://schemas.openxmlformats.org/officeDocument/2006/relationships/tags" Target="../tags/tag3250.xml"/><Relationship Id="rId63" Type="http://schemas.openxmlformats.org/officeDocument/2006/relationships/tags" Target="../tags/tag3266.xml"/><Relationship Id="rId68" Type="http://schemas.openxmlformats.org/officeDocument/2006/relationships/tags" Target="../tags/tag3271.xml"/><Relationship Id="rId16" Type="http://schemas.openxmlformats.org/officeDocument/2006/relationships/tags" Target="../tags/tag3219.xml"/><Relationship Id="rId11" Type="http://schemas.openxmlformats.org/officeDocument/2006/relationships/tags" Target="../tags/tag3214.xml"/><Relationship Id="rId24" Type="http://schemas.openxmlformats.org/officeDocument/2006/relationships/tags" Target="../tags/tag3227.xml"/><Relationship Id="rId32" Type="http://schemas.openxmlformats.org/officeDocument/2006/relationships/tags" Target="../tags/tag3235.xml"/><Relationship Id="rId37" Type="http://schemas.openxmlformats.org/officeDocument/2006/relationships/tags" Target="../tags/tag3240.xml"/><Relationship Id="rId40" Type="http://schemas.openxmlformats.org/officeDocument/2006/relationships/tags" Target="../tags/tag3243.xml"/><Relationship Id="rId45" Type="http://schemas.openxmlformats.org/officeDocument/2006/relationships/tags" Target="../tags/tag3248.xml"/><Relationship Id="rId53" Type="http://schemas.openxmlformats.org/officeDocument/2006/relationships/tags" Target="../tags/tag3256.xml"/><Relationship Id="rId58" Type="http://schemas.openxmlformats.org/officeDocument/2006/relationships/tags" Target="../tags/tag3261.xml"/><Relationship Id="rId66" Type="http://schemas.openxmlformats.org/officeDocument/2006/relationships/tags" Target="../tags/tag3269.xml"/><Relationship Id="rId74" Type="http://schemas.openxmlformats.org/officeDocument/2006/relationships/tags" Target="../tags/tag3277.xml"/><Relationship Id="rId5" Type="http://schemas.openxmlformats.org/officeDocument/2006/relationships/tags" Target="../tags/tag3208.xml"/><Relationship Id="rId61" Type="http://schemas.openxmlformats.org/officeDocument/2006/relationships/tags" Target="../tags/tag3264.xml"/><Relationship Id="rId19" Type="http://schemas.openxmlformats.org/officeDocument/2006/relationships/tags" Target="../tags/tag3222.xml"/><Relationship Id="rId14" Type="http://schemas.openxmlformats.org/officeDocument/2006/relationships/tags" Target="../tags/tag3217.xml"/><Relationship Id="rId22" Type="http://schemas.openxmlformats.org/officeDocument/2006/relationships/tags" Target="../tags/tag3225.xml"/><Relationship Id="rId27" Type="http://schemas.openxmlformats.org/officeDocument/2006/relationships/tags" Target="../tags/tag3230.xml"/><Relationship Id="rId30" Type="http://schemas.openxmlformats.org/officeDocument/2006/relationships/tags" Target="../tags/tag3233.xml"/><Relationship Id="rId35" Type="http://schemas.openxmlformats.org/officeDocument/2006/relationships/tags" Target="../tags/tag3238.xml"/><Relationship Id="rId43" Type="http://schemas.openxmlformats.org/officeDocument/2006/relationships/tags" Target="../tags/tag3246.xml"/><Relationship Id="rId48" Type="http://schemas.openxmlformats.org/officeDocument/2006/relationships/tags" Target="../tags/tag3251.xml"/><Relationship Id="rId56" Type="http://schemas.openxmlformats.org/officeDocument/2006/relationships/tags" Target="../tags/tag3259.xml"/><Relationship Id="rId64" Type="http://schemas.openxmlformats.org/officeDocument/2006/relationships/tags" Target="../tags/tag3267.xml"/><Relationship Id="rId69" Type="http://schemas.openxmlformats.org/officeDocument/2006/relationships/tags" Target="../tags/tag3272.xml"/><Relationship Id="rId77" Type="http://schemas.openxmlformats.org/officeDocument/2006/relationships/image" Target="../media/image3.png"/><Relationship Id="rId8" Type="http://schemas.openxmlformats.org/officeDocument/2006/relationships/tags" Target="../tags/tag3211.xml"/><Relationship Id="rId51" Type="http://schemas.openxmlformats.org/officeDocument/2006/relationships/tags" Target="../tags/tag3254.xml"/><Relationship Id="rId72" Type="http://schemas.openxmlformats.org/officeDocument/2006/relationships/tags" Target="../tags/tag3275.xml"/><Relationship Id="rId3" Type="http://schemas.openxmlformats.org/officeDocument/2006/relationships/tags" Target="../tags/tag3206.xml"/><Relationship Id="rId12" Type="http://schemas.openxmlformats.org/officeDocument/2006/relationships/tags" Target="../tags/tag3215.xml"/><Relationship Id="rId17" Type="http://schemas.openxmlformats.org/officeDocument/2006/relationships/tags" Target="../tags/tag3220.xml"/><Relationship Id="rId25" Type="http://schemas.openxmlformats.org/officeDocument/2006/relationships/tags" Target="../tags/tag3228.xml"/><Relationship Id="rId33" Type="http://schemas.openxmlformats.org/officeDocument/2006/relationships/tags" Target="../tags/tag3236.xml"/><Relationship Id="rId38" Type="http://schemas.openxmlformats.org/officeDocument/2006/relationships/tags" Target="../tags/tag3241.xml"/><Relationship Id="rId46" Type="http://schemas.openxmlformats.org/officeDocument/2006/relationships/tags" Target="../tags/tag3249.xml"/><Relationship Id="rId59" Type="http://schemas.openxmlformats.org/officeDocument/2006/relationships/tags" Target="../tags/tag3262.xml"/><Relationship Id="rId67" Type="http://schemas.openxmlformats.org/officeDocument/2006/relationships/tags" Target="../tags/tag3270.xml"/><Relationship Id="rId20" Type="http://schemas.openxmlformats.org/officeDocument/2006/relationships/tags" Target="../tags/tag3223.xml"/><Relationship Id="rId41" Type="http://schemas.openxmlformats.org/officeDocument/2006/relationships/tags" Target="../tags/tag3244.xml"/><Relationship Id="rId54" Type="http://schemas.openxmlformats.org/officeDocument/2006/relationships/tags" Target="../tags/tag3257.xml"/><Relationship Id="rId62" Type="http://schemas.openxmlformats.org/officeDocument/2006/relationships/tags" Target="../tags/tag3265.xml"/><Relationship Id="rId70" Type="http://schemas.openxmlformats.org/officeDocument/2006/relationships/tags" Target="../tags/tag3273.xml"/><Relationship Id="rId75" Type="http://schemas.openxmlformats.org/officeDocument/2006/relationships/tags" Target="../tags/tag3278.xml"/><Relationship Id="rId1" Type="http://schemas.openxmlformats.org/officeDocument/2006/relationships/tags" Target="../tags/tag3204.xml"/><Relationship Id="rId6" Type="http://schemas.openxmlformats.org/officeDocument/2006/relationships/tags" Target="../tags/tag3209.xml"/><Relationship Id="rId15" Type="http://schemas.openxmlformats.org/officeDocument/2006/relationships/tags" Target="../tags/tag3218.xml"/><Relationship Id="rId23" Type="http://schemas.openxmlformats.org/officeDocument/2006/relationships/tags" Target="../tags/tag3226.xml"/><Relationship Id="rId28" Type="http://schemas.openxmlformats.org/officeDocument/2006/relationships/tags" Target="../tags/tag3231.xml"/><Relationship Id="rId36" Type="http://schemas.openxmlformats.org/officeDocument/2006/relationships/tags" Target="../tags/tag3239.xml"/><Relationship Id="rId49" Type="http://schemas.openxmlformats.org/officeDocument/2006/relationships/tags" Target="../tags/tag3252.xml"/><Relationship Id="rId57" Type="http://schemas.openxmlformats.org/officeDocument/2006/relationships/tags" Target="../tags/tag3260.xml"/><Relationship Id="rId10" Type="http://schemas.openxmlformats.org/officeDocument/2006/relationships/tags" Target="../tags/tag3213.xml"/><Relationship Id="rId31" Type="http://schemas.openxmlformats.org/officeDocument/2006/relationships/tags" Target="../tags/tag3234.xml"/><Relationship Id="rId44" Type="http://schemas.openxmlformats.org/officeDocument/2006/relationships/tags" Target="../tags/tag3247.xml"/><Relationship Id="rId52" Type="http://schemas.openxmlformats.org/officeDocument/2006/relationships/tags" Target="../tags/tag3255.xml"/><Relationship Id="rId60" Type="http://schemas.openxmlformats.org/officeDocument/2006/relationships/tags" Target="../tags/tag3263.xml"/><Relationship Id="rId65" Type="http://schemas.openxmlformats.org/officeDocument/2006/relationships/tags" Target="../tags/tag3268.xml"/><Relationship Id="rId73" Type="http://schemas.openxmlformats.org/officeDocument/2006/relationships/tags" Target="../tags/tag3276.xml"/><Relationship Id="rId78" Type="http://schemas.openxmlformats.org/officeDocument/2006/relationships/image" Target="../media/image4.png"/><Relationship Id="rId4" Type="http://schemas.openxmlformats.org/officeDocument/2006/relationships/tags" Target="../tags/tag3207.xml"/><Relationship Id="rId9" Type="http://schemas.openxmlformats.org/officeDocument/2006/relationships/tags" Target="../tags/tag3212.xml"/><Relationship Id="rId13" Type="http://schemas.openxmlformats.org/officeDocument/2006/relationships/tags" Target="../tags/tag3216.xml"/><Relationship Id="rId18" Type="http://schemas.openxmlformats.org/officeDocument/2006/relationships/tags" Target="../tags/tag3221.xml"/><Relationship Id="rId39" Type="http://schemas.openxmlformats.org/officeDocument/2006/relationships/tags" Target="../tags/tag3242.xml"/><Relationship Id="rId34" Type="http://schemas.openxmlformats.org/officeDocument/2006/relationships/tags" Target="../tags/tag3237.xml"/><Relationship Id="rId50" Type="http://schemas.openxmlformats.org/officeDocument/2006/relationships/tags" Target="../tags/tag3253.xml"/><Relationship Id="rId55" Type="http://schemas.openxmlformats.org/officeDocument/2006/relationships/tags" Target="../tags/tag3258.xml"/><Relationship Id="rId76" Type="http://schemas.openxmlformats.org/officeDocument/2006/relationships/slideMaster" Target="../slideMasters/slideMaster4.xml"/><Relationship Id="rId7" Type="http://schemas.openxmlformats.org/officeDocument/2006/relationships/tags" Target="../tags/tag3210.xml"/><Relationship Id="rId71" Type="http://schemas.openxmlformats.org/officeDocument/2006/relationships/tags" Target="../tags/tag3274.xml"/><Relationship Id="rId2" Type="http://schemas.openxmlformats.org/officeDocument/2006/relationships/tags" Target="../tags/tag3205.xml"/><Relationship Id="rId29" Type="http://schemas.openxmlformats.org/officeDocument/2006/relationships/tags" Target="../tags/tag3232.xml"/></Relationships>
</file>

<file path=ppt/slideLayouts/_rels/slideLayout7.xml.rels><?xml version="1.0" encoding="UTF-8" standalone="yes"?>
<Relationships xmlns="http://schemas.openxmlformats.org/package/2006/relationships"><Relationship Id="rId3" Type="http://schemas.openxmlformats.org/officeDocument/2006/relationships/tags" Target="../tags/tag266.xml"/><Relationship Id="rId2" Type="http://schemas.openxmlformats.org/officeDocument/2006/relationships/tags" Target="../tags/tag265.xml"/><Relationship Id="rId1" Type="http://schemas.openxmlformats.org/officeDocument/2006/relationships/tags" Target="../tags/tag264.xml"/><Relationship Id="rId4"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8" Type="http://schemas.openxmlformats.org/officeDocument/2006/relationships/tags" Target="../tags/tag3286.xml"/><Relationship Id="rId3" Type="http://schemas.openxmlformats.org/officeDocument/2006/relationships/tags" Target="../tags/tag3281.xml"/><Relationship Id="rId7" Type="http://schemas.openxmlformats.org/officeDocument/2006/relationships/tags" Target="../tags/tag3285.xml"/><Relationship Id="rId12" Type="http://schemas.openxmlformats.org/officeDocument/2006/relationships/image" Target="../media/image2.png"/><Relationship Id="rId2" Type="http://schemas.openxmlformats.org/officeDocument/2006/relationships/tags" Target="../tags/tag3280.xml"/><Relationship Id="rId1" Type="http://schemas.openxmlformats.org/officeDocument/2006/relationships/tags" Target="../tags/tag3279.xml"/><Relationship Id="rId6" Type="http://schemas.openxmlformats.org/officeDocument/2006/relationships/tags" Target="../tags/tag3284.xml"/><Relationship Id="rId11" Type="http://schemas.openxmlformats.org/officeDocument/2006/relationships/image" Target="../media/image1.jpeg"/><Relationship Id="rId5" Type="http://schemas.openxmlformats.org/officeDocument/2006/relationships/tags" Target="../tags/tag3283.xml"/><Relationship Id="rId10" Type="http://schemas.openxmlformats.org/officeDocument/2006/relationships/slideMaster" Target="../slideMasters/slideMaster4.xml"/><Relationship Id="rId4" Type="http://schemas.openxmlformats.org/officeDocument/2006/relationships/tags" Target="../tags/tag3282.xml"/><Relationship Id="rId9" Type="http://schemas.openxmlformats.org/officeDocument/2006/relationships/tags" Target="../tags/tag3287.xml"/></Relationships>
</file>

<file path=ppt/slideLayouts/_rels/slideLayout71.xml.rels><?xml version="1.0" encoding="UTF-8" standalone="yes"?>
<Relationships xmlns="http://schemas.openxmlformats.org/package/2006/relationships"><Relationship Id="rId8" Type="http://schemas.openxmlformats.org/officeDocument/2006/relationships/tags" Target="../tags/tag3295.xml"/><Relationship Id="rId13" Type="http://schemas.openxmlformats.org/officeDocument/2006/relationships/tags" Target="../tags/tag3300.xml"/><Relationship Id="rId3" Type="http://schemas.openxmlformats.org/officeDocument/2006/relationships/tags" Target="../tags/tag3290.xml"/><Relationship Id="rId7" Type="http://schemas.openxmlformats.org/officeDocument/2006/relationships/tags" Target="../tags/tag3294.xml"/><Relationship Id="rId12" Type="http://schemas.openxmlformats.org/officeDocument/2006/relationships/tags" Target="../tags/tag3299.xml"/><Relationship Id="rId2" Type="http://schemas.openxmlformats.org/officeDocument/2006/relationships/tags" Target="../tags/tag3289.xml"/><Relationship Id="rId1" Type="http://schemas.openxmlformats.org/officeDocument/2006/relationships/tags" Target="../tags/tag3288.xml"/><Relationship Id="rId6" Type="http://schemas.openxmlformats.org/officeDocument/2006/relationships/tags" Target="../tags/tag3293.xml"/><Relationship Id="rId11" Type="http://schemas.openxmlformats.org/officeDocument/2006/relationships/tags" Target="../tags/tag3298.xml"/><Relationship Id="rId5" Type="http://schemas.openxmlformats.org/officeDocument/2006/relationships/tags" Target="../tags/tag3292.xml"/><Relationship Id="rId15" Type="http://schemas.openxmlformats.org/officeDocument/2006/relationships/slideMaster" Target="../slideMasters/slideMaster4.xml"/><Relationship Id="rId10" Type="http://schemas.openxmlformats.org/officeDocument/2006/relationships/tags" Target="../tags/tag3297.xml"/><Relationship Id="rId4" Type="http://schemas.openxmlformats.org/officeDocument/2006/relationships/tags" Target="../tags/tag3291.xml"/><Relationship Id="rId9" Type="http://schemas.openxmlformats.org/officeDocument/2006/relationships/tags" Target="../tags/tag3296.xml"/><Relationship Id="rId14" Type="http://schemas.openxmlformats.org/officeDocument/2006/relationships/tags" Target="../tags/tag3301.xml"/></Relationships>
</file>

<file path=ppt/slideLayouts/_rels/slideLayout72.xml.rels><?xml version="1.0" encoding="UTF-8" standalone="yes"?>
<Relationships xmlns="http://schemas.openxmlformats.org/package/2006/relationships"><Relationship Id="rId8" Type="http://schemas.openxmlformats.org/officeDocument/2006/relationships/slideMaster" Target="../slideMasters/slideMaster4.xml"/><Relationship Id="rId3" Type="http://schemas.openxmlformats.org/officeDocument/2006/relationships/tags" Target="../tags/tag3304.xml"/><Relationship Id="rId7" Type="http://schemas.openxmlformats.org/officeDocument/2006/relationships/tags" Target="../tags/tag3308.xml"/><Relationship Id="rId2" Type="http://schemas.openxmlformats.org/officeDocument/2006/relationships/tags" Target="../tags/tag3303.xml"/><Relationship Id="rId1" Type="http://schemas.openxmlformats.org/officeDocument/2006/relationships/tags" Target="../tags/tag3302.xml"/><Relationship Id="rId6" Type="http://schemas.openxmlformats.org/officeDocument/2006/relationships/tags" Target="../tags/tag3307.xml"/><Relationship Id="rId5" Type="http://schemas.openxmlformats.org/officeDocument/2006/relationships/tags" Target="../tags/tag3306.xml"/><Relationship Id="rId4" Type="http://schemas.openxmlformats.org/officeDocument/2006/relationships/tags" Target="../tags/tag3305.xml"/><Relationship Id="rId9" Type="http://schemas.openxmlformats.org/officeDocument/2006/relationships/image" Target="../media/image5.png"/></Relationships>
</file>

<file path=ppt/slideLayouts/_rels/slideLayout73.xml.rels><?xml version="1.0" encoding="UTF-8" standalone="yes"?>
<Relationships xmlns="http://schemas.openxmlformats.org/package/2006/relationships"><Relationship Id="rId8" Type="http://schemas.openxmlformats.org/officeDocument/2006/relationships/tags" Target="../tags/tag3316.xml"/><Relationship Id="rId3" Type="http://schemas.openxmlformats.org/officeDocument/2006/relationships/tags" Target="../tags/tag3311.xml"/><Relationship Id="rId7" Type="http://schemas.openxmlformats.org/officeDocument/2006/relationships/tags" Target="../tags/tag3315.xml"/><Relationship Id="rId2" Type="http://schemas.openxmlformats.org/officeDocument/2006/relationships/tags" Target="../tags/tag3310.xml"/><Relationship Id="rId1" Type="http://schemas.openxmlformats.org/officeDocument/2006/relationships/tags" Target="../tags/tag3309.xml"/><Relationship Id="rId6" Type="http://schemas.openxmlformats.org/officeDocument/2006/relationships/tags" Target="../tags/tag3314.xml"/><Relationship Id="rId5" Type="http://schemas.openxmlformats.org/officeDocument/2006/relationships/tags" Target="../tags/tag3313.xml"/><Relationship Id="rId10" Type="http://schemas.openxmlformats.org/officeDocument/2006/relationships/image" Target="../media/image5.png"/><Relationship Id="rId4" Type="http://schemas.openxmlformats.org/officeDocument/2006/relationships/tags" Target="../tags/tag3312.xml"/><Relationship Id="rId9"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8" Type="http://schemas.openxmlformats.org/officeDocument/2006/relationships/tags" Target="../tags/tag3324.xml"/><Relationship Id="rId3" Type="http://schemas.openxmlformats.org/officeDocument/2006/relationships/tags" Target="../tags/tag3319.xml"/><Relationship Id="rId7" Type="http://schemas.openxmlformats.org/officeDocument/2006/relationships/tags" Target="../tags/tag3323.xml"/><Relationship Id="rId2" Type="http://schemas.openxmlformats.org/officeDocument/2006/relationships/tags" Target="../tags/tag3318.xml"/><Relationship Id="rId1" Type="http://schemas.openxmlformats.org/officeDocument/2006/relationships/tags" Target="../tags/tag3317.xml"/><Relationship Id="rId6" Type="http://schemas.openxmlformats.org/officeDocument/2006/relationships/tags" Target="../tags/tag3322.xml"/><Relationship Id="rId11" Type="http://schemas.openxmlformats.org/officeDocument/2006/relationships/slideMaster" Target="../slideMasters/slideMaster4.xml"/><Relationship Id="rId5" Type="http://schemas.openxmlformats.org/officeDocument/2006/relationships/tags" Target="../tags/tag3321.xml"/><Relationship Id="rId10" Type="http://schemas.openxmlformats.org/officeDocument/2006/relationships/tags" Target="../tags/tag3326.xml"/><Relationship Id="rId4" Type="http://schemas.openxmlformats.org/officeDocument/2006/relationships/tags" Target="../tags/tag3320.xml"/><Relationship Id="rId9" Type="http://schemas.openxmlformats.org/officeDocument/2006/relationships/tags" Target="../tags/tag3325.xml"/></Relationships>
</file>

<file path=ppt/slideLayouts/_rels/slideLayout75.xml.rels><?xml version="1.0" encoding="UTF-8" standalone="yes"?>
<Relationships xmlns="http://schemas.openxmlformats.org/package/2006/relationships"><Relationship Id="rId8" Type="http://schemas.openxmlformats.org/officeDocument/2006/relationships/tags" Target="../tags/tag3334.xml"/><Relationship Id="rId13" Type="http://schemas.openxmlformats.org/officeDocument/2006/relationships/tags" Target="../tags/tag3339.xml"/><Relationship Id="rId18" Type="http://schemas.openxmlformats.org/officeDocument/2006/relationships/slideMaster" Target="../slideMasters/slideMaster4.xml"/><Relationship Id="rId3" Type="http://schemas.openxmlformats.org/officeDocument/2006/relationships/tags" Target="../tags/tag3329.xml"/><Relationship Id="rId7" Type="http://schemas.openxmlformats.org/officeDocument/2006/relationships/tags" Target="../tags/tag3333.xml"/><Relationship Id="rId12" Type="http://schemas.openxmlformats.org/officeDocument/2006/relationships/tags" Target="../tags/tag3338.xml"/><Relationship Id="rId17" Type="http://schemas.openxmlformats.org/officeDocument/2006/relationships/tags" Target="../tags/tag3343.xml"/><Relationship Id="rId2" Type="http://schemas.openxmlformats.org/officeDocument/2006/relationships/tags" Target="../tags/tag3328.xml"/><Relationship Id="rId16" Type="http://schemas.openxmlformats.org/officeDocument/2006/relationships/tags" Target="../tags/tag3342.xml"/><Relationship Id="rId1" Type="http://schemas.openxmlformats.org/officeDocument/2006/relationships/tags" Target="../tags/tag3327.xml"/><Relationship Id="rId6" Type="http://schemas.openxmlformats.org/officeDocument/2006/relationships/tags" Target="../tags/tag3332.xml"/><Relationship Id="rId11" Type="http://schemas.openxmlformats.org/officeDocument/2006/relationships/tags" Target="../tags/tag3337.xml"/><Relationship Id="rId5" Type="http://schemas.openxmlformats.org/officeDocument/2006/relationships/tags" Target="../tags/tag3331.xml"/><Relationship Id="rId15" Type="http://schemas.openxmlformats.org/officeDocument/2006/relationships/tags" Target="../tags/tag3341.xml"/><Relationship Id="rId10" Type="http://schemas.openxmlformats.org/officeDocument/2006/relationships/tags" Target="../tags/tag3336.xml"/><Relationship Id="rId4" Type="http://schemas.openxmlformats.org/officeDocument/2006/relationships/tags" Target="../tags/tag3330.xml"/><Relationship Id="rId9" Type="http://schemas.openxmlformats.org/officeDocument/2006/relationships/tags" Target="../tags/tag3335.xml"/><Relationship Id="rId14" Type="http://schemas.openxmlformats.org/officeDocument/2006/relationships/tags" Target="../tags/tag3340.xml"/></Relationships>
</file>

<file path=ppt/slideLayouts/_rels/slideLayout76.xml.rels><?xml version="1.0" encoding="UTF-8" standalone="yes"?>
<Relationships xmlns="http://schemas.openxmlformats.org/package/2006/relationships"><Relationship Id="rId8" Type="http://schemas.openxmlformats.org/officeDocument/2006/relationships/tags" Target="../tags/tag3351.xml"/><Relationship Id="rId13" Type="http://schemas.openxmlformats.org/officeDocument/2006/relationships/tags" Target="../tags/tag3356.xml"/><Relationship Id="rId3" Type="http://schemas.openxmlformats.org/officeDocument/2006/relationships/tags" Target="../tags/tag3346.xml"/><Relationship Id="rId7" Type="http://schemas.openxmlformats.org/officeDocument/2006/relationships/tags" Target="../tags/tag3350.xml"/><Relationship Id="rId12" Type="http://schemas.openxmlformats.org/officeDocument/2006/relationships/tags" Target="../tags/tag3355.xml"/><Relationship Id="rId17" Type="http://schemas.openxmlformats.org/officeDocument/2006/relationships/image" Target="../media/image7.png"/><Relationship Id="rId2" Type="http://schemas.openxmlformats.org/officeDocument/2006/relationships/tags" Target="../tags/tag3345.xml"/><Relationship Id="rId16" Type="http://schemas.openxmlformats.org/officeDocument/2006/relationships/image" Target="../media/image6.png"/><Relationship Id="rId1" Type="http://schemas.openxmlformats.org/officeDocument/2006/relationships/tags" Target="../tags/tag3344.xml"/><Relationship Id="rId6" Type="http://schemas.openxmlformats.org/officeDocument/2006/relationships/tags" Target="../tags/tag3349.xml"/><Relationship Id="rId11" Type="http://schemas.openxmlformats.org/officeDocument/2006/relationships/tags" Target="../tags/tag3354.xml"/><Relationship Id="rId5" Type="http://schemas.openxmlformats.org/officeDocument/2006/relationships/tags" Target="../tags/tag3348.xml"/><Relationship Id="rId15" Type="http://schemas.openxmlformats.org/officeDocument/2006/relationships/slideMaster" Target="../slideMasters/slideMaster4.xml"/><Relationship Id="rId10" Type="http://schemas.openxmlformats.org/officeDocument/2006/relationships/tags" Target="../tags/tag3353.xml"/><Relationship Id="rId4" Type="http://schemas.openxmlformats.org/officeDocument/2006/relationships/tags" Target="../tags/tag3347.xml"/><Relationship Id="rId9" Type="http://schemas.openxmlformats.org/officeDocument/2006/relationships/tags" Target="../tags/tag3352.xml"/><Relationship Id="rId14" Type="http://schemas.openxmlformats.org/officeDocument/2006/relationships/tags" Target="../tags/tag3357.xml"/></Relationships>
</file>

<file path=ppt/slideLayouts/_rels/slideLayout77.xml.rels><?xml version="1.0" encoding="UTF-8" standalone="yes"?>
<Relationships xmlns="http://schemas.openxmlformats.org/package/2006/relationships"><Relationship Id="rId8" Type="http://schemas.openxmlformats.org/officeDocument/2006/relationships/tags" Target="../tags/tag3365.xml"/><Relationship Id="rId13" Type="http://schemas.openxmlformats.org/officeDocument/2006/relationships/image" Target="../media/image6.png"/><Relationship Id="rId3" Type="http://schemas.openxmlformats.org/officeDocument/2006/relationships/tags" Target="../tags/tag3360.xml"/><Relationship Id="rId7" Type="http://schemas.openxmlformats.org/officeDocument/2006/relationships/tags" Target="../tags/tag3364.xml"/><Relationship Id="rId12" Type="http://schemas.openxmlformats.org/officeDocument/2006/relationships/slideMaster" Target="../slideMasters/slideMaster4.xml"/><Relationship Id="rId2" Type="http://schemas.openxmlformats.org/officeDocument/2006/relationships/tags" Target="../tags/tag3359.xml"/><Relationship Id="rId1" Type="http://schemas.openxmlformats.org/officeDocument/2006/relationships/tags" Target="../tags/tag3358.xml"/><Relationship Id="rId6" Type="http://schemas.openxmlformats.org/officeDocument/2006/relationships/tags" Target="../tags/tag3363.xml"/><Relationship Id="rId11" Type="http://schemas.openxmlformats.org/officeDocument/2006/relationships/tags" Target="../tags/tag3368.xml"/><Relationship Id="rId5" Type="http://schemas.openxmlformats.org/officeDocument/2006/relationships/tags" Target="../tags/tag3362.xml"/><Relationship Id="rId10" Type="http://schemas.openxmlformats.org/officeDocument/2006/relationships/tags" Target="../tags/tag3367.xml"/><Relationship Id="rId4" Type="http://schemas.openxmlformats.org/officeDocument/2006/relationships/tags" Target="../tags/tag3361.xml"/><Relationship Id="rId9" Type="http://schemas.openxmlformats.org/officeDocument/2006/relationships/tags" Target="../tags/tag3366.xml"/><Relationship Id="rId14" Type="http://schemas.openxmlformats.org/officeDocument/2006/relationships/image" Target="../media/image8.png"/></Relationships>
</file>

<file path=ppt/slideLayouts/_rels/slideLayout78.xml.rels><?xml version="1.0" encoding="UTF-8" standalone="yes"?>
<Relationships xmlns="http://schemas.openxmlformats.org/package/2006/relationships"><Relationship Id="rId117" Type="http://schemas.openxmlformats.org/officeDocument/2006/relationships/tags" Target="../tags/tag3491.xml"/><Relationship Id="rId21" Type="http://schemas.openxmlformats.org/officeDocument/2006/relationships/tags" Target="../tags/tag3395.xml"/><Relationship Id="rId42" Type="http://schemas.openxmlformats.org/officeDocument/2006/relationships/tags" Target="../tags/tag3416.xml"/><Relationship Id="rId63" Type="http://schemas.openxmlformats.org/officeDocument/2006/relationships/tags" Target="../tags/tag3437.xml"/><Relationship Id="rId84" Type="http://schemas.openxmlformats.org/officeDocument/2006/relationships/tags" Target="../tags/tag3458.xml"/><Relationship Id="rId138" Type="http://schemas.openxmlformats.org/officeDocument/2006/relationships/tags" Target="../tags/tag3512.xml"/><Relationship Id="rId159" Type="http://schemas.openxmlformats.org/officeDocument/2006/relationships/tags" Target="../tags/tag3533.xml"/><Relationship Id="rId170" Type="http://schemas.openxmlformats.org/officeDocument/2006/relationships/tags" Target="../tags/tag3544.xml"/><Relationship Id="rId191" Type="http://schemas.openxmlformats.org/officeDocument/2006/relationships/tags" Target="../tags/tag3565.xml"/><Relationship Id="rId205" Type="http://schemas.openxmlformats.org/officeDocument/2006/relationships/tags" Target="../tags/tag3579.xml"/><Relationship Id="rId107" Type="http://schemas.openxmlformats.org/officeDocument/2006/relationships/tags" Target="../tags/tag3481.xml"/><Relationship Id="rId11" Type="http://schemas.openxmlformats.org/officeDocument/2006/relationships/tags" Target="../tags/tag3385.xml"/><Relationship Id="rId32" Type="http://schemas.openxmlformats.org/officeDocument/2006/relationships/tags" Target="../tags/tag3406.xml"/><Relationship Id="rId53" Type="http://schemas.openxmlformats.org/officeDocument/2006/relationships/tags" Target="../tags/tag3427.xml"/><Relationship Id="rId74" Type="http://schemas.openxmlformats.org/officeDocument/2006/relationships/tags" Target="../tags/tag3448.xml"/><Relationship Id="rId128" Type="http://schemas.openxmlformats.org/officeDocument/2006/relationships/tags" Target="../tags/tag3502.xml"/><Relationship Id="rId149" Type="http://schemas.openxmlformats.org/officeDocument/2006/relationships/tags" Target="../tags/tag3523.xml"/><Relationship Id="rId5" Type="http://schemas.openxmlformats.org/officeDocument/2006/relationships/tags" Target="../tags/tag3379.xml"/><Relationship Id="rId95" Type="http://schemas.openxmlformats.org/officeDocument/2006/relationships/tags" Target="../tags/tag3469.xml"/><Relationship Id="rId160" Type="http://schemas.openxmlformats.org/officeDocument/2006/relationships/tags" Target="../tags/tag3534.xml"/><Relationship Id="rId181" Type="http://schemas.openxmlformats.org/officeDocument/2006/relationships/tags" Target="../tags/tag3555.xml"/><Relationship Id="rId22" Type="http://schemas.openxmlformats.org/officeDocument/2006/relationships/tags" Target="../tags/tag3396.xml"/><Relationship Id="rId43" Type="http://schemas.openxmlformats.org/officeDocument/2006/relationships/tags" Target="../tags/tag3417.xml"/><Relationship Id="rId64" Type="http://schemas.openxmlformats.org/officeDocument/2006/relationships/tags" Target="../tags/tag3438.xml"/><Relationship Id="rId118" Type="http://schemas.openxmlformats.org/officeDocument/2006/relationships/tags" Target="../tags/tag3492.xml"/><Relationship Id="rId139" Type="http://schemas.openxmlformats.org/officeDocument/2006/relationships/tags" Target="../tags/tag3513.xml"/><Relationship Id="rId85" Type="http://schemas.openxmlformats.org/officeDocument/2006/relationships/tags" Target="../tags/tag3459.xml"/><Relationship Id="rId150" Type="http://schemas.openxmlformats.org/officeDocument/2006/relationships/tags" Target="../tags/tag3524.xml"/><Relationship Id="rId171" Type="http://schemas.openxmlformats.org/officeDocument/2006/relationships/tags" Target="../tags/tag3545.xml"/><Relationship Id="rId192" Type="http://schemas.openxmlformats.org/officeDocument/2006/relationships/tags" Target="../tags/tag3566.xml"/><Relationship Id="rId206" Type="http://schemas.openxmlformats.org/officeDocument/2006/relationships/tags" Target="../tags/tag3580.xml"/><Relationship Id="rId12" Type="http://schemas.openxmlformats.org/officeDocument/2006/relationships/tags" Target="../tags/tag3386.xml"/><Relationship Id="rId33" Type="http://schemas.openxmlformats.org/officeDocument/2006/relationships/tags" Target="../tags/tag3407.xml"/><Relationship Id="rId108" Type="http://schemas.openxmlformats.org/officeDocument/2006/relationships/tags" Target="../tags/tag3482.xml"/><Relationship Id="rId129" Type="http://schemas.openxmlformats.org/officeDocument/2006/relationships/tags" Target="../tags/tag3503.xml"/><Relationship Id="rId54" Type="http://schemas.openxmlformats.org/officeDocument/2006/relationships/tags" Target="../tags/tag3428.xml"/><Relationship Id="rId75" Type="http://schemas.openxmlformats.org/officeDocument/2006/relationships/tags" Target="../tags/tag3449.xml"/><Relationship Id="rId96" Type="http://schemas.openxmlformats.org/officeDocument/2006/relationships/tags" Target="../tags/tag3470.xml"/><Relationship Id="rId140" Type="http://schemas.openxmlformats.org/officeDocument/2006/relationships/tags" Target="../tags/tag3514.xml"/><Relationship Id="rId161" Type="http://schemas.openxmlformats.org/officeDocument/2006/relationships/tags" Target="../tags/tag3535.xml"/><Relationship Id="rId182" Type="http://schemas.openxmlformats.org/officeDocument/2006/relationships/tags" Target="../tags/tag3556.xml"/><Relationship Id="rId6" Type="http://schemas.openxmlformats.org/officeDocument/2006/relationships/tags" Target="../tags/tag3380.xml"/><Relationship Id="rId23" Type="http://schemas.openxmlformats.org/officeDocument/2006/relationships/tags" Target="../tags/tag3397.xml"/><Relationship Id="rId119" Type="http://schemas.openxmlformats.org/officeDocument/2006/relationships/tags" Target="../tags/tag3493.xml"/><Relationship Id="rId44" Type="http://schemas.openxmlformats.org/officeDocument/2006/relationships/tags" Target="../tags/tag3418.xml"/><Relationship Id="rId65" Type="http://schemas.openxmlformats.org/officeDocument/2006/relationships/tags" Target="../tags/tag3439.xml"/><Relationship Id="rId86" Type="http://schemas.openxmlformats.org/officeDocument/2006/relationships/tags" Target="../tags/tag3460.xml"/><Relationship Id="rId130" Type="http://schemas.openxmlformats.org/officeDocument/2006/relationships/tags" Target="../tags/tag3504.xml"/><Relationship Id="rId151" Type="http://schemas.openxmlformats.org/officeDocument/2006/relationships/tags" Target="../tags/tag3525.xml"/><Relationship Id="rId172" Type="http://schemas.openxmlformats.org/officeDocument/2006/relationships/tags" Target="../tags/tag3546.xml"/><Relationship Id="rId193" Type="http://schemas.openxmlformats.org/officeDocument/2006/relationships/tags" Target="../tags/tag3567.xml"/><Relationship Id="rId207" Type="http://schemas.openxmlformats.org/officeDocument/2006/relationships/tags" Target="../tags/tag3581.xml"/><Relationship Id="rId13" Type="http://schemas.openxmlformats.org/officeDocument/2006/relationships/tags" Target="../tags/tag3387.xml"/><Relationship Id="rId109" Type="http://schemas.openxmlformats.org/officeDocument/2006/relationships/tags" Target="../tags/tag3483.xml"/><Relationship Id="rId34" Type="http://schemas.openxmlformats.org/officeDocument/2006/relationships/tags" Target="../tags/tag3408.xml"/><Relationship Id="rId55" Type="http://schemas.openxmlformats.org/officeDocument/2006/relationships/tags" Target="../tags/tag3429.xml"/><Relationship Id="rId76" Type="http://schemas.openxmlformats.org/officeDocument/2006/relationships/tags" Target="../tags/tag3450.xml"/><Relationship Id="rId97" Type="http://schemas.openxmlformats.org/officeDocument/2006/relationships/tags" Target="../tags/tag3471.xml"/><Relationship Id="rId120" Type="http://schemas.openxmlformats.org/officeDocument/2006/relationships/tags" Target="../tags/tag3494.xml"/><Relationship Id="rId141" Type="http://schemas.openxmlformats.org/officeDocument/2006/relationships/tags" Target="../tags/tag3515.xml"/><Relationship Id="rId7" Type="http://schemas.openxmlformats.org/officeDocument/2006/relationships/tags" Target="../tags/tag3381.xml"/><Relationship Id="rId162" Type="http://schemas.openxmlformats.org/officeDocument/2006/relationships/tags" Target="../tags/tag3536.xml"/><Relationship Id="rId183" Type="http://schemas.openxmlformats.org/officeDocument/2006/relationships/tags" Target="../tags/tag3557.xml"/><Relationship Id="rId24" Type="http://schemas.openxmlformats.org/officeDocument/2006/relationships/tags" Target="../tags/tag3398.xml"/><Relationship Id="rId45" Type="http://schemas.openxmlformats.org/officeDocument/2006/relationships/tags" Target="../tags/tag3419.xml"/><Relationship Id="rId66" Type="http://schemas.openxmlformats.org/officeDocument/2006/relationships/tags" Target="../tags/tag3440.xml"/><Relationship Id="rId87" Type="http://schemas.openxmlformats.org/officeDocument/2006/relationships/tags" Target="../tags/tag3461.xml"/><Relationship Id="rId110" Type="http://schemas.openxmlformats.org/officeDocument/2006/relationships/tags" Target="../tags/tag3484.xml"/><Relationship Id="rId131" Type="http://schemas.openxmlformats.org/officeDocument/2006/relationships/tags" Target="../tags/tag3505.xml"/><Relationship Id="rId61" Type="http://schemas.openxmlformats.org/officeDocument/2006/relationships/tags" Target="../tags/tag3435.xml"/><Relationship Id="rId82" Type="http://schemas.openxmlformats.org/officeDocument/2006/relationships/tags" Target="../tags/tag3456.xml"/><Relationship Id="rId152" Type="http://schemas.openxmlformats.org/officeDocument/2006/relationships/tags" Target="../tags/tag3526.xml"/><Relationship Id="rId173" Type="http://schemas.openxmlformats.org/officeDocument/2006/relationships/tags" Target="../tags/tag3547.xml"/><Relationship Id="rId194" Type="http://schemas.openxmlformats.org/officeDocument/2006/relationships/tags" Target="../tags/tag3568.xml"/><Relationship Id="rId199" Type="http://schemas.openxmlformats.org/officeDocument/2006/relationships/tags" Target="../tags/tag3573.xml"/><Relationship Id="rId203" Type="http://schemas.openxmlformats.org/officeDocument/2006/relationships/tags" Target="../tags/tag3577.xml"/><Relationship Id="rId208" Type="http://schemas.openxmlformats.org/officeDocument/2006/relationships/tags" Target="../tags/tag3582.xml"/><Relationship Id="rId19" Type="http://schemas.openxmlformats.org/officeDocument/2006/relationships/tags" Target="../tags/tag3393.xml"/><Relationship Id="rId14" Type="http://schemas.openxmlformats.org/officeDocument/2006/relationships/tags" Target="../tags/tag3388.xml"/><Relationship Id="rId30" Type="http://schemas.openxmlformats.org/officeDocument/2006/relationships/tags" Target="../tags/tag3404.xml"/><Relationship Id="rId35" Type="http://schemas.openxmlformats.org/officeDocument/2006/relationships/tags" Target="../tags/tag3409.xml"/><Relationship Id="rId56" Type="http://schemas.openxmlformats.org/officeDocument/2006/relationships/tags" Target="../tags/tag3430.xml"/><Relationship Id="rId77" Type="http://schemas.openxmlformats.org/officeDocument/2006/relationships/tags" Target="../tags/tag3451.xml"/><Relationship Id="rId100" Type="http://schemas.openxmlformats.org/officeDocument/2006/relationships/tags" Target="../tags/tag3474.xml"/><Relationship Id="rId105" Type="http://schemas.openxmlformats.org/officeDocument/2006/relationships/tags" Target="../tags/tag3479.xml"/><Relationship Id="rId126" Type="http://schemas.openxmlformats.org/officeDocument/2006/relationships/tags" Target="../tags/tag3500.xml"/><Relationship Id="rId147" Type="http://schemas.openxmlformats.org/officeDocument/2006/relationships/tags" Target="../tags/tag3521.xml"/><Relationship Id="rId168" Type="http://schemas.openxmlformats.org/officeDocument/2006/relationships/tags" Target="../tags/tag3542.xml"/><Relationship Id="rId8" Type="http://schemas.openxmlformats.org/officeDocument/2006/relationships/tags" Target="../tags/tag3382.xml"/><Relationship Id="rId51" Type="http://schemas.openxmlformats.org/officeDocument/2006/relationships/tags" Target="../tags/tag3425.xml"/><Relationship Id="rId72" Type="http://schemas.openxmlformats.org/officeDocument/2006/relationships/tags" Target="../tags/tag3446.xml"/><Relationship Id="rId93" Type="http://schemas.openxmlformats.org/officeDocument/2006/relationships/tags" Target="../tags/tag3467.xml"/><Relationship Id="rId98" Type="http://schemas.openxmlformats.org/officeDocument/2006/relationships/tags" Target="../tags/tag3472.xml"/><Relationship Id="rId121" Type="http://schemas.openxmlformats.org/officeDocument/2006/relationships/tags" Target="../tags/tag3495.xml"/><Relationship Id="rId142" Type="http://schemas.openxmlformats.org/officeDocument/2006/relationships/tags" Target="../tags/tag3516.xml"/><Relationship Id="rId163" Type="http://schemas.openxmlformats.org/officeDocument/2006/relationships/tags" Target="../tags/tag3537.xml"/><Relationship Id="rId184" Type="http://schemas.openxmlformats.org/officeDocument/2006/relationships/tags" Target="../tags/tag3558.xml"/><Relationship Id="rId189" Type="http://schemas.openxmlformats.org/officeDocument/2006/relationships/tags" Target="../tags/tag3563.xml"/><Relationship Id="rId3" Type="http://schemas.openxmlformats.org/officeDocument/2006/relationships/tags" Target="../tags/tag3377.xml"/><Relationship Id="rId25" Type="http://schemas.openxmlformats.org/officeDocument/2006/relationships/tags" Target="../tags/tag3399.xml"/><Relationship Id="rId46" Type="http://schemas.openxmlformats.org/officeDocument/2006/relationships/tags" Target="../tags/tag3420.xml"/><Relationship Id="rId67" Type="http://schemas.openxmlformats.org/officeDocument/2006/relationships/tags" Target="../tags/tag3441.xml"/><Relationship Id="rId116" Type="http://schemas.openxmlformats.org/officeDocument/2006/relationships/tags" Target="../tags/tag3490.xml"/><Relationship Id="rId137" Type="http://schemas.openxmlformats.org/officeDocument/2006/relationships/tags" Target="../tags/tag3511.xml"/><Relationship Id="rId158" Type="http://schemas.openxmlformats.org/officeDocument/2006/relationships/tags" Target="../tags/tag3532.xml"/><Relationship Id="rId20" Type="http://schemas.openxmlformats.org/officeDocument/2006/relationships/tags" Target="../tags/tag3394.xml"/><Relationship Id="rId41" Type="http://schemas.openxmlformats.org/officeDocument/2006/relationships/tags" Target="../tags/tag3415.xml"/><Relationship Id="rId62" Type="http://schemas.openxmlformats.org/officeDocument/2006/relationships/tags" Target="../tags/tag3436.xml"/><Relationship Id="rId83" Type="http://schemas.openxmlformats.org/officeDocument/2006/relationships/tags" Target="../tags/tag3457.xml"/><Relationship Id="rId88" Type="http://schemas.openxmlformats.org/officeDocument/2006/relationships/tags" Target="../tags/tag3462.xml"/><Relationship Id="rId111" Type="http://schemas.openxmlformats.org/officeDocument/2006/relationships/tags" Target="../tags/tag3485.xml"/><Relationship Id="rId132" Type="http://schemas.openxmlformats.org/officeDocument/2006/relationships/tags" Target="../tags/tag3506.xml"/><Relationship Id="rId153" Type="http://schemas.openxmlformats.org/officeDocument/2006/relationships/tags" Target="../tags/tag3527.xml"/><Relationship Id="rId174" Type="http://schemas.openxmlformats.org/officeDocument/2006/relationships/tags" Target="../tags/tag3548.xml"/><Relationship Id="rId179" Type="http://schemas.openxmlformats.org/officeDocument/2006/relationships/tags" Target="../tags/tag3553.xml"/><Relationship Id="rId195" Type="http://schemas.openxmlformats.org/officeDocument/2006/relationships/tags" Target="../tags/tag3569.xml"/><Relationship Id="rId209" Type="http://schemas.openxmlformats.org/officeDocument/2006/relationships/tags" Target="../tags/tag3583.xml"/><Relationship Id="rId190" Type="http://schemas.openxmlformats.org/officeDocument/2006/relationships/tags" Target="../tags/tag3564.xml"/><Relationship Id="rId204" Type="http://schemas.openxmlformats.org/officeDocument/2006/relationships/tags" Target="../tags/tag3578.xml"/><Relationship Id="rId15" Type="http://schemas.openxmlformats.org/officeDocument/2006/relationships/tags" Target="../tags/tag3389.xml"/><Relationship Id="rId36" Type="http://schemas.openxmlformats.org/officeDocument/2006/relationships/tags" Target="../tags/tag3410.xml"/><Relationship Id="rId57" Type="http://schemas.openxmlformats.org/officeDocument/2006/relationships/tags" Target="../tags/tag3431.xml"/><Relationship Id="rId106" Type="http://schemas.openxmlformats.org/officeDocument/2006/relationships/tags" Target="../tags/tag3480.xml"/><Relationship Id="rId127" Type="http://schemas.openxmlformats.org/officeDocument/2006/relationships/tags" Target="../tags/tag3501.xml"/><Relationship Id="rId10" Type="http://schemas.openxmlformats.org/officeDocument/2006/relationships/tags" Target="../tags/tag3384.xml"/><Relationship Id="rId31" Type="http://schemas.openxmlformats.org/officeDocument/2006/relationships/tags" Target="../tags/tag3405.xml"/><Relationship Id="rId52" Type="http://schemas.openxmlformats.org/officeDocument/2006/relationships/tags" Target="../tags/tag3426.xml"/><Relationship Id="rId73" Type="http://schemas.openxmlformats.org/officeDocument/2006/relationships/tags" Target="../tags/tag3447.xml"/><Relationship Id="rId78" Type="http://schemas.openxmlformats.org/officeDocument/2006/relationships/tags" Target="../tags/tag3452.xml"/><Relationship Id="rId94" Type="http://schemas.openxmlformats.org/officeDocument/2006/relationships/tags" Target="../tags/tag3468.xml"/><Relationship Id="rId99" Type="http://schemas.openxmlformats.org/officeDocument/2006/relationships/tags" Target="../tags/tag3473.xml"/><Relationship Id="rId101" Type="http://schemas.openxmlformats.org/officeDocument/2006/relationships/tags" Target="../tags/tag3475.xml"/><Relationship Id="rId122" Type="http://schemas.openxmlformats.org/officeDocument/2006/relationships/tags" Target="../tags/tag3496.xml"/><Relationship Id="rId143" Type="http://schemas.openxmlformats.org/officeDocument/2006/relationships/tags" Target="../tags/tag3517.xml"/><Relationship Id="rId148" Type="http://schemas.openxmlformats.org/officeDocument/2006/relationships/tags" Target="../tags/tag3522.xml"/><Relationship Id="rId164" Type="http://schemas.openxmlformats.org/officeDocument/2006/relationships/tags" Target="../tags/tag3538.xml"/><Relationship Id="rId169" Type="http://schemas.openxmlformats.org/officeDocument/2006/relationships/tags" Target="../tags/tag3543.xml"/><Relationship Id="rId185" Type="http://schemas.openxmlformats.org/officeDocument/2006/relationships/tags" Target="../tags/tag3559.xml"/><Relationship Id="rId4" Type="http://schemas.openxmlformats.org/officeDocument/2006/relationships/tags" Target="../tags/tag3378.xml"/><Relationship Id="rId9" Type="http://schemas.openxmlformats.org/officeDocument/2006/relationships/tags" Target="../tags/tag3383.xml"/><Relationship Id="rId180" Type="http://schemas.openxmlformats.org/officeDocument/2006/relationships/tags" Target="../tags/tag3554.xml"/><Relationship Id="rId210" Type="http://schemas.openxmlformats.org/officeDocument/2006/relationships/tags" Target="../tags/tag3584.xml"/><Relationship Id="rId26" Type="http://schemas.openxmlformats.org/officeDocument/2006/relationships/tags" Target="../tags/tag3400.xml"/><Relationship Id="rId47" Type="http://schemas.openxmlformats.org/officeDocument/2006/relationships/tags" Target="../tags/tag3421.xml"/><Relationship Id="rId68" Type="http://schemas.openxmlformats.org/officeDocument/2006/relationships/tags" Target="../tags/tag3442.xml"/><Relationship Id="rId89" Type="http://schemas.openxmlformats.org/officeDocument/2006/relationships/tags" Target="../tags/tag3463.xml"/><Relationship Id="rId112" Type="http://schemas.openxmlformats.org/officeDocument/2006/relationships/tags" Target="../tags/tag3486.xml"/><Relationship Id="rId133" Type="http://schemas.openxmlformats.org/officeDocument/2006/relationships/tags" Target="../tags/tag3507.xml"/><Relationship Id="rId154" Type="http://schemas.openxmlformats.org/officeDocument/2006/relationships/tags" Target="../tags/tag3528.xml"/><Relationship Id="rId175" Type="http://schemas.openxmlformats.org/officeDocument/2006/relationships/tags" Target="../tags/tag3549.xml"/><Relationship Id="rId196" Type="http://schemas.openxmlformats.org/officeDocument/2006/relationships/tags" Target="../tags/tag3570.xml"/><Relationship Id="rId200" Type="http://schemas.openxmlformats.org/officeDocument/2006/relationships/tags" Target="../tags/tag3574.xml"/><Relationship Id="rId16" Type="http://schemas.openxmlformats.org/officeDocument/2006/relationships/tags" Target="../tags/tag3390.xml"/><Relationship Id="rId37" Type="http://schemas.openxmlformats.org/officeDocument/2006/relationships/tags" Target="../tags/tag3411.xml"/><Relationship Id="rId58" Type="http://schemas.openxmlformats.org/officeDocument/2006/relationships/tags" Target="../tags/tag3432.xml"/><Relationship Id="rId79" Type="http://schemas.openxmlformats.org/officeDocument/2006/relationships/tags" Target="../tags/tag3453.xml"/><Relationship Id="rId102" Type="http://schemas.openxmlformats.org/officeDocument/2006/relationships/tags" Target="../tags/tag3476.xml"/><Relationship Id="rId123" Type="http://schemas.openxmlformats.org/officeDocument/2006/relationships/tags" Target="../tags/tag3497.xml"/><Relationship Id="rId144" Type="http://schemas.openxmlformats.org/officeDocument/2006/relationships/tags" Target="../tags/tag3518.xml"/><Relationship Id="rId90" Type="http://schemas.openxmlformats.org/officeDocument/2006/relationships/tags" Target="../tags/tag3464.xml"/><Relationship Id="rId165" Type="http://schemas.openxmlformats.org/officeDocument/2006/relationships/tags" Target="../tags/tag3539.xml"/><Relationship Id="rId186" Type="http://schemas.openxmlformats.org/officeDocument/2006/relationships/tags" Target="../tags/tag3560.xml"/><Relationship Id="rId211" Type="http://schemas.openxmlformats.org/officeDocument/2006/relationships/slideMaster" Target="../slideMasters/slideMaster5.xml"/><Relationship Id="rId27" Type="http://schemas.openxmlformats.org/officeDocument/2006/relationships/tags" Target="../tags/tag3401.xml"/><Relationship Id="rId48" Type="http://schemas.openxmlformats.org/officeDocument/2006/relationships/tags" Target="../tags/tag3422.xml"/><Relationship Id="rId69" Type="http://schemas.openxmlformats.org/officeDocument/2006/relationships/tags" Target="../tags/tag3443.xml"/><Relationship Id="rId113" Type="http://schemas.openxmlformats.org/officeDocument/2006/relationships/tags" Target="../tags/tag3487.xml"/><Relationship Id="rId134" Type="http://schemas.openxmlformats.org/officeDocument/2006/relationships/tags" Target="../tags/tag3508.xml"/><Relationship Id="rId80" Type="http://schemas.openxmlformats.org/officeDocument/2006/relationships/tags" Target="../tags/tag3454.xml"/><Relationship Id="rId155" Type="http://schemas.openxmlformats.org/officeDocument/2006/relationships/tags" Target="../tags/tag3529.xml"/><Relationship Id="rId176" Type="http://schemas.openxmlformats.org/officeDocument/2006/relationships/tags" Target="../tags/tag3550.xml"/><Relationship Id="rId197" Type="http://schemas.openxmlformats.org/officeDocument/2006/relationships/tags" Target="../tags/tag3571.xml"/><Relationship Id="rId201" Type="http://schemas.openxmlformats.org/officeDocument/2006/relationships/tags" Target="../tags/tag3575.xml"/><Relationship Id="rId17" Type="http://schemas.openxmlformats.org/officeDocument/2006/relationships/tags" Target="../tags/tag3391.xml"/><Relationship Id="rId38" Type="http://schemas.openxmlformats.org/officeDocument/2006/relationships/tags" Target="../tags/tag3412.xml"/><Relationship Id="rId59" Type="http://schemas.openxmlformats.org/officeDocument/2006/relationships/tags" Target="../tags/tag3433.xml"/><Relationship Id="rId103" Type="http://schemas.openxmlformats.org/officeDocument/2006/relationships/tags" Target="../tags/tag3477.xml"/><Relationship Id="rId124" Type="http://schemas.openxmlformats.org/officeDocument/2006/relationships/tags" Target="../tags/tag3498.xml"/><Relationship Id="rId70" Type="http://schemas.openxmlformats.org/officeDocument/2006/relationships/tags" Target="../tags/tag3444.xml"/><Relationship Id="rId91" Type="http://schemas.openxmlformats.org/officeDocument/2006/relationships/tags" Target="../tags/tag3465.xml"/><Relationship Id="rId145" Type="http://schemas.openxmlformats.org/officeDocument/2006/relationships/tags" Target="../tags/tag3519.xml"/><Relationship Id="rId166" Type="http://schemas.openxmlformats.org/officeDocument/2006/relationships/tags" Target="../tags/tag3540.xml"/><Relationship Id="rId187" Type="http://schemas.openxmlformats.org/officeDocument/2006/relationships/tags" Target="../tags/tag3561.xml"/><Relationship Id="rId1" Type="http://schemas.openxmlformats.org/officeDocument/2006/relationships/tags" Target="../tags/tag3375.xml"/><Relationship Id="rId28" Type="http://schemas.openxmlformats.org/officeDocument/2006/relationships/tags" Target="../tags/tag3402.xml"/><Relationship Id="rId49" Type="http://schemas.openxmlformats.org/officeDocument/2006/relationships/tags" Target="../tags/tag3423.xml"/><Relationship Id="rId114" Type="http://schemas.openxmlformats.org/officeDocument/2006/relationships/tags" Target="../tags/tag3488.xml"/><Relationship Id="rId60" Type="http://schemas.openxmlformats.org/officeDocument/2006/relationships/tags" Target="../tags/tag3434.xml"/><Relationship Id="rId81" Type="http://schemas.openxmlformats.org/officeDocument/2006/relationships/tags" Target="../tags/tag3455.xml"/><Relationship Id="rId135" Type="http://schemas.openxmlformats.org/officeDocument/2006/relationships/tags" Target="../tags/tag3509.xml"/><Relationship Id="rId156" Type="http://schemas.openxmlformats.org/officeDocument/2006/relationships/tags" Target="../tags/tag3530.xml"/><Relationship Id="rId177" Type="http://schemas.openxmlformats.org/officeDocument/2006/relationships/tags" Target="../tags/tag3551.xml"/><Relationship Id="rId198" Type="http://schemas.openxmlformats.org/officeDocument/2006/relationships/tags" Target="../tags/tag3572.xml"/><Relationship Id="rId202" Type="http://schemas.openxmlformats.org/officeDocument/2006/relationships/tags" Target="../tags/tag3576.xml"/><Relationship Id="rId18" Type="http://schemas.openxmlformats.org/officeDocument/2006/relationships/tags" Target="../tags/tag3392.xml"/><Relationship Id="rId39" Type="http://schemas.openxmlformats.org/officeDocument/2006/relationships/tags" Target="../tags/tag3413.xml"/><Relationship Id="rId50" Type="http://schemas.openxmlformats.org/officeDocument/2006/relationships/tags" Target="../tags/tag3424.xml"/><Relationship Id="rId104" Type="http://schemas.openxmlformats.org/officeDocument/2006/relationships/tags" Target="../tags/tag3478.xml"/><Relationship Id="rId125" Type="http://schemas.openxmlformats.org/officeDocument/2006/relationships/tags" Target="../tags/tag3499.xml"/><Relationship Id="rId146" Type="http://schemas.openxmlformats.org/officeDocument/2006/relationships/tags" Target="../tags/tag3520.xml"/><Relationship Id="rId167" Type="http://schemas.openxmlformats.org/officeDocument/2006/relationships/tags" Target="../tags/tag3541.xml"/><Relationship Id="rId188" Type="http://schemas.openxmlformats.org/officeDocument/2006/relationships/tags" Target="../tags/tag3562.xml"/><Relationship Id="rId71" Type="http://schemas.openxmlformats.org/officeDocument/2006/relationships/tags" Target="../tags/tag3445.xml"/><Relationship Id="rId92" Type="http://schemas.openxmlformats.org/officeDocument/2006/relationships/tags" Target="../tags/tag3466.xml"/><Relationship Id="rId2" Type="http://schemas.openxmlformats.org/officeDocument/2006/relationships/tags" Target="../tags/tag3376.xml"/><Relationship Id="rId29" Type="http://schemas.openxmlformats.org/officeDocument/2006/relationships/tags" Target="../tags/tag3403.xml"/><Relationship Id="rId40" Type="http://schemas.openxmlformats.org/officeDocument/2006/relationships/tags" Target="../tags/tag3414.xml"/><Relationship Id="rId115" Type="http://schemas.openxmlformats.org/officeDocument/2006/relationships/tags" Target="../tags/tag3489.xml"/><Relationship Id="rId136" Type="http://schemas.openxmlformats.org/officeDocument/2006/relationships/tags" Target="../tags/tag3510.xml"/><Relationship Id="rId157" Type="http://schemas.openxmlformats.org/officeDocument/2006/relationships/tags" Target="../tags/tag3531.xml"/><Relationship Id="rId178" Type="http://schemas.openxmlformats.org/officeDocument/2006/relationships/tags" Target="../tags/tag3552.xml"/></Relationships>
</file>

<file path=ppt/slideLayouts/_rels/slideLayout79.xml.rels><?xml version="1.0" encoding="UTF-8" standalone="yes"?>
<Relationships xmlns="http://schemas.openxmlformats.org/package/2006/relationships"><Relationship Id="rId26" Type="http://schemas.openxmlformats.org/officeDocument/2006/relationships/tags" Target="../tags/tag3610.xml"/><Relationship Id="rId21" Type="http://schemas.openxmlformats.org/officeDocument/2006/relationships/tags" Target="../tags/tag3605.xml"/><Relationship Id="rId42" Type="http://schemas.openxmlformats.org/officeDocument/2006/relationships/tags" Target="../tags/tag3626.xml"/><Relationship Id="rId47" Type="http://schemas.openxmlformats.org/officeDocument/2006/relationships/tags" Target="../tags/tag3631.xml"/><Relationship Id="rId63" Type="http://schemas.openxmlformats.org/officeDocument/2006/relationships/tags" Target="../tags/tag3647.xml"/><Relationship Id="rId68" Type="http://schemas.openxmlformats.org/officeDocument/2006/relationships/tags" Target="../tags/tag3652.xml"/><Relationship Id="rId84" Type="http://schemas.openxmlformats.org/officeDocument/2006/relationships/tags" Target="../tags/tag3668.xml"/><Relationship Id="rId89" Type="http://schemas.openxmlformats.org/officeDocument/2006/relationships/tags" Target="../tags/tag3673.xml"/><Relationship Id="rId16" Type="http://schemas.openxmlformats.org/officeDocument/2006/relationships/tags" Target="../tags/tag3600.xml"/><Relationship Id="rId11" Type="http://schemas.openxmlformats.org/officeDocument/2006/relationships/tags" Target="../tags/tag3595.xml"/><Relationship Id="rId32" Type="http://schemas.openxmlformats.org/officeDocument/2006/relationships/tags" Target="../tags/tag3616.xml"/><Relationship Id="rId37" Type="http://schemas.openxmlformats.org/officeDocument/2006/relationships/tags" Target="../tags/tag3621.xml"/><Relationship Id="rId53" Type="http://schemas.openxmlformats.org/officeDocument/2006/relationships/tags" Target="../tags/tag3637.xml"/><Relationship Id="rId58" Type="http://schemas.openxmlformats.org/officeDocument/2006/relationships/tags" Target="../tags/tag3642.xml"/><Relationship Id="rId74" Type="http://schemas.openxmlformats.org/officeDocument/2006/relationships/tags" Target="../tags/tag3658.xml"/><Relationship Id="rId79" Type="http://schemas.openxmlformats.org/officeDocument/2006/relationships/tags" Target="../tags/tag3663.xml"/><Relationship Id="rId5" Type="http://schemas.openxmlformats.org/officeDocument/2006/relationships/tags" Target="../tags/tag3589.xml"/><Relationship Id="rId90" Type="http://schemas.openxmlformats.org/officeDocument/2006/relationships/tags" Target="../tags/tag3674.xml"/><Relationship Id="rId95" Type="http://schemas.openxmlformats.org/officeDocument/2006/relationships/tags" Target="../tags/tag3679.xml"/><Relationship Id="rId22" Type="http://schemas.openxmlformats.org/officeDocument/2006/relationships/tags" Target="../tags/tag3606.xml"/><Relationship Id="rId27" Type="http://schemas.openxmlformats.org/officeDocument/2006/relationships/tags" Target="../tags/tag3611.xml"/><Relationship Id="rId43" Type="http://schemas.openxmlformats.org/officeDocument/2006/relationships/tags" Target="../tags/tag3627.xml"/><Relationship Id="rId48" Type="http://schemas.openxmlformats.org/officeDocument/2006/relationships/tags" Target="../tags/tag3632.xml"/><Relationship Id="rId64" Type="http://schemas.openxmlformats.org/officeDocument/2006/relationships/tags" Target="../tags/tag3648.xml"/><Relationship Id="rId69" Type="http://schemas.openxmlformats.org/officeDocument/2006/relationships/tags" Target="../tags/tag3653.xml"/><Relationship Id="rId80" Type="http://schemas.openxmlformats.org/officeDocument/2006/relationships/tags" Target="../tags/tag3664.xml"/><Relationship Id="rId85" Type="http://schemas.openxmlformats.org/officeDocument/2006/relationships/tags" Target="../tags/tag3669.xml"/><Relationship Id="rId3" Type="http://schemas.openxmlformats.org/officeDocument/2006/relationships/tags" Target="../tags/tag3587.xml"/><Relationship Id="rId12" Type="http://schemas.openxmlformats.org/officeDocument/2006/relationships/tags" Target="../tags/tag3596.xml"/><Relationship Id="rId17" Type="http://schemas.openxmlformats.org/officeDocument/2006/relationships/tags" Target="../tags/tag3601.xml"/><Relationship Id="rId25" Type="http://schemas.openxmlformats.org/officeDocument/2006/relationships/tags" Target="../tags/tag3609.xml"/><Relationship Id="rId33" Type="http://schemas.openxmlformats.org/officeDocument/2006/relationships/tags" Target="../tags/tag3617.xml"/><Relationship Id="rId38" Type="http://schemas.openxmlformats.org/officeDocument/2006/relationships/tags" Target="../tags/tag3622.xml"/><Relationship Id="rId46" Type="http://schemas.openxmlformats.org/officeDocument/2006/relationships/tags" Target="../tags/tag3630.xml"/><Relationship Id="rId59" Type="http://schemas.openxmlformats.org/officeDocument/2006/relationships/tags" Target="../tags/tag3643.xml"/><Relationship Id="rId67" Type="http://schemas.openxmlformats.org/officeDocument/2006/relationships/tags" Target="../tags/tag3651.xml"/><Relationship Id="rId20" Type="http://schemas.openxmlformats.org/officeDocument/2006/relationships/tags" Target="../tags/tag3604.xml"/><Relationship Id="rId41" Type="http://schemas.openxmlformats.org/officeDocument/2006/relationships/tags" Target="../tags/tag3625.xml"/><Relationship Id="rId54" Type="http://schemas.openxmlformats.org/officeDocument/2006/relationships/tags" Target="../tags/tag3638.xml"/><Relationship Id="rId62" Type="http://schemas.openxmlformats.org/officeDocument/2006/relationships/tags" Target="../tags/tag3646.xml"/><Relationship Id="rId70" Type="http://schemas.openxmlformats.org/officeDocument/2006/relationships/tags" Target="../tags/tag3654.xml"/><Relationship Id="rId75" Type="http://schemas.openxmlformats.org/officeDocument/2006/relationships/tags" Target="../tags/tag3659.xml"/><Relationship Id="rId83" Type="http://schemas.openxmlformats.org/officeDocument/2006/relationships/tags" Target="../tags/tag3667.xml"/><Relationship Id="rId88" Type="http://schemas.openxmlformats.org/officeDocument/2006/relationships/tags" Target="../tags/tag3672.xml"/><Relationship Id="rId91" Type="http://schemas.openxmlformats.org/officeDocument/2006/relationships/tags" Target="../tags/tag3675.xml"/><Relationship Id="rId96" Type="http://schemas.openxmlformats.org/officeDocument/2006/relationships/tags" Target="../tags/tag3680.xml"/><Relationship Id="rId1" Type="http://schemas.openxmlformats.org/officeDocument/2006/relationships/tags" Target="../tags/tag3585.xml"/><Relationship Id="rId6" Type="http://schemas.openxmlformats.org/officeDocument/2006/relationships/tags" Target="../tags/tag3590.xml"/><Relationship Id="rId15" Type="http://schemas.openxmlformats.org/officeDocument/2006/relationships/tags" Target="../tags/tag3599.xml"/><Relationship Id="rId23" Type="http://schemas.openxmlformats.org/officeDocument/2006/relationships/tags" Target="../tags/tag3607.xml"/><Relationship Id="rId28" Type="http://schemas.openxmlformats.org/officeDocument/2006/relationships/tags" Target="../tags/tag3612.xml"/><Relationship Id="rId36" Type="http://schemas.openxmlformats.org/officeDocument/2006/relationships/tags" Target="../tags/tag3620.xml"/><Relationship Id="rId49" Type="http://schemas.openxmlformats.org/officeDocument/2006/relationships/tags" Target="../tags/tag3633.xml"/><Relationship Id="rId57" Type="http://schemas.openxmlformats.org/officeDocument/2006/relationships/tags" Target="../tags/tag3641.xml"/><Relationship Id="rId10" Type="http://schemas.openxmlformats.org/officeDocument/2006/relationships/tags" Target="../tags/tag3594.xml"/><Relationship Id="rId31" Type="http://schemas.openxmlformats.org/officeDocument/2006/relationships/tags" Target="../tags/tag3615.xml"/><Relationship Id="rId44" Type="http://schemas.openxmlformats.org/officeDocument/2006/relationships/tags" Target="../tags/tag3628.xml"/><Relationship Id="rId52" Type="http://schemas.openxmlformats.org/officeDocument/2006/relationships/tags" Target="../tags/tag3636.xml"/><Relationship Id="rId60" Type="http://schemas.openxmlformats.org/officeDocument/2006/relationships/tags" Target="../tags/tag3644.xml"/><Relationship Id="rId65" Type="http://schemas.openxmlformats.org/officeDocument/2006/relationships/tags" Target="../tags/tag3649.xml"/><Relationship Id="rId73" Type="http://schemas.openxmlformats.org/officeDocument/2006/relationships/tags" Target="../tags/tag3657.xml"/><Relationship Id="rId78" Type="http://schemas.openxmlformats.org/officeDocument/2006/relationships/tags" Target="../tags/tag3662.xml"/><Relationship Id="rId81" Type="http://schemas.openxmlformats.org/officeDocument/2006/relationships/tags" Target="../tags/tag3665.xml"/><Relationship Id="rId86" Type="http://schemas.openxmlformats.org/officeDocument/2006/relationships/tags" Target="../tags/tag3670.xml"/><Relationship Id="rId94" Type="http://schemas.openxmlformats.org/officeDocument/2006/relationships/tags" Target="../tags/tag3678.xml"/><Relationship Id="rId99" Type="http://schemas.openxmlformats.org/officeDocument/2006/relationships/slideMaster" Target="../slideMasters/slideMaster5.xml"/><Relationship Id="rId4" Type="http://schemas.openxmlformats.org/officeDocument/2006/relationships/tags" Target="../tags/tag3588.xml"/><Relationship Id="rId9" Type="http://schemas.openxmlformats.org/officeDocument/2006/relationships/tags" Target="../tags/tag3593.xml"/><Relationship Id="rId13" Type="http://schemas.openxmlformats.org/officeDocument/2006/relationships/tags" Target="../tags/tag3597.xml"/><Relationship Id="rId18" Type="http://schemas.openxmlformats.org/officeDocument/2006/relationships/tags" Target="../tags/tag3602.xml"/><Relationship Id="rId39" Type="http://schemas.openxmlformats.org/officeDocument/2006/relationships/tags" Target="../tags/tag3623.xml"/><Relationship Id="rId34" Type="http://schemas.openxmlformats.org/officeDocument/2006/relationships/tags" Target="../tags/tag3618.xml"/><Relationship Id="rId50" Type="http://schemas.openxmlformats.org/officeDocument/2006/relationships/tags" Target="../tags/tag3634.xml"/><Relationship Id="rId55" Type="http://schemas.openxmlformats.org/officeDocument/2006/relationships/tags" Target="../tags/tag3639.xml"/><Relationship Id="rId76" Type="http://schemas.openxmlformats.org/officeDocument/2006/relationships/tags" Target="../tags/tag3660.xml"/><Relationship Id="rId97" Type="http://schemas.openxmlformats.org/officeDocument/2006/relationships/tags" Target="../tags/tag3681.xml"/><Relationship Id="rId7" Type="http://schemas.openxmlformats.org/officeDocument/2006/relationships/tags" Target="../tags/tag3591.xml"/><Relationship Id="rId71" Type="http://schemas.openxmlformats.org/officeDocument/2006/relationships/tags" Target="../tags/tag3655.xml"/><Relationship Id="rId92" Type="http://schemas.openxmlformats.org/officeDocument/2006/relationships/tags" Target="../tags/tag3676.xml"/><Relationship Id="rId2" Type="http://schemas.openxmlformats.org/officeDocument/2006/relationships/tags" Target="../tags/tag3586.xml"/><Relationship Id="rId29" Type="http://schemas.openxmlformats.org/officeDocument/2006/relationships/tags" Target="../tags/tag3613.xml"/><Relationship Id="rId24" Type="http://schemas.openxmlformats.org/officeDocument/2006/relationships/tags" Target="../tags/tag3608.xml"/><Relationship Id="rId40" Type="http://schemas.openxmlformats.org/officeDocument/2006/relationships/tags" Target="../tags/tag3624.xml"/><Relationship Id="rId45" Type="http://schemas.openxmlformats.org/officeDocument/2006/relationships/tags" Target="../tags/tag3629.xml"/><Relationship Id="rId66" Type="http://schemas.openxmlformats.org/officeDocument/2006/relationships/tags" Target="../tags/tag3650.xml"/><Relationship Id="rId87" Type="http://schemas.openxmlformats.org/officeDocument/2006/relationships/tags" Target="../tags/tag3671.xml"/><Relationship Id="rId61" Type="http://schemas.openxmlformats.org/officeDocument/2006/relationships/tags" Target="../tags/tag3645.xml"/><Relationship Id="rId82" Type="http://schemas.openxmlformats.org/officeDocument/2006/relationships/tags" Target="../tags/tag3666.xml"/><Relationship Id="rId19" Type="http://schemas.openxmlformats.org/officeDocument/2006/relationships/tags" Target="../tags/tag3603.xml"/><Relationship Id="rId14" Type="http://schemas.openxmlformats.org/officeDocument/2006/relationships/tags" Target="../tags/tag3598.xml"/><Relationship Id="rId30" Type="http://schemas.openxmlformats.org/officeDocument/2006/relationships/tags" Target="../tags/tag3614.xml"/><Relationship Id="rId35" Type="http://schemas.openxmlformats.org/officeDocument/2006/relationships/tags" Target="../tags/tag3619.xml"/><Relationship Id="rId56" Type="http://schemas.openxmlformats.org/officeDocument/2006/relationships/tags" Target="../tags/tag3640.xml"/><Relationship Id="rId77" Type="http://schemas.openxmlformats.org/officeDocument/2006/relationships/tags" Target="../tags/tag3661.xml"/><Relationship Id="rId8" Type="http://schemas.openxmlformats.org/officeDocument/2006/relationships/tags" Target="../tags/tag3592.xml"/><Relationship Id="rId51" Type="http://schemas.openxmlformats.org/officeDocument/2006/relationships/tags" Target="../tags/tag3635.xml"/><Relationship Id="rId72" Type="http://schemas.openxmlformats.org/officeDocument/2006/relationships/tags" Target="../tags/tag3656.xml"/><Relationship Id="rId93" Type="http://schemas.openxmlformats.org/officeDocument/2006/relationships/tags" Target="../tags/tag3677.xml"/><Relationship Id="rId98" Type="http://schemas.openxmlformats.org/officeDocument/2006/relationships/tags" Target="../tags/tag3682.xml"/></Relationships>
</file>

<file path=ppt/slideLayouts/_rels/slideLayout8.xml.rels><?xml version="1.0" encoding="UTF-8" standalone="yes"?>
<Relationships xmlns="http://schemas.openxmlformats.org/package/2006/relationships"><Relationship Id="rId26" Type="http://schemas.openxmlformats.org/officeDocument/2006/relationships/tags" Target="../tags/tag292.xml"/><Relationship Id="rId21" Type="http://schemas.openxmlformats.org/officeDocument/2006/relationships/tags" Target="../tags/tag287.xml"/><Relationship Id="rId42" Type="http://schemas.openxmlformats.org/officeDocument/2006/relationships/tags" Target="../tags/tag308.xml"/><Relationship Id="rId47" Type="http://schemas.openxmlformats.org/officeDocument/2006/relationships/tags" Target="../tags/tag313.xml"/><Relationship Id="rId63" Type="http://schemas.openxmlformats.org/officeDocument/2006/relationships/tags" Target="../tags/tag329.xml"/><Relationship Id="rId68" Type="http://schemas.openxmlformats.org/officeDocument/2006/relationships/tags" Target="../tags/tag334.xml"/><Relationship Id="rId16" Type="http://schemas.openxmlformats.org/officeDocument/2006/relationships/tags" Target="../tags/tag282.xml"/><Relationship Id="rId11" Type="http://schemas.openxmlformats.org/officeDocument/2006/relationships/tags" Target="../tags/tag277.xml"/><Relationship Id="rId24" Type="http://schemas.openxmlformats.org/officeDocument/2006/relationships/tags" Target="../tags/tag290.xml"/><Relationship Id="rId32" Type="http://schemas.openxmlformats.org/officeDocument/2006/relationships/tags" Target="../tags/tag298.xml"/><Relationship Id="rId37" Type="http://schemas.openxmlformats.org/officeDocument/2006/relationships/tags" Target="../tags/tag303.xml"/><Relationship Id="rId40" Type="http://schemas.openxmlformats.org/officeDocument/2006/relationships/tags" Target="../tags/tag306.xml"/><Relationship Id="rId45" Type="http://schemas.openxmlformats.org/officeDocument/2006/relationships/tags" Target="../tags/tag311.xml"/><Relationship Id="rId53" Type="http://schemas.openxmlformats.org/officeDocument/2006/relationships/tags" Target="../tags/tag319.xml"/><Relationship Id="rId58" Type="http://schemas.openxmlformats.org/officeDocument/2006/relationships/tags" Target="../tags/tag324.xml"/><Relationship Id="rId66" Type="http://schemas.openxmlformats.org/officeDocument/2006/relationships/tags" Target="../tags/tag332.xml"/><Relationship Id="rId74" Type="http://schemas.openxmlformats.org/officeDocument/2006/relationships/tags" Target="../tags/tag340.xml"/><Relationship Id="rId79" Type="http://schemas.openxmlformats.org/officeDocument/2006/relationships/image" Target="../media/image3.png"/><Relationship Id="rId5" Type="http://schemas.openxmlformats.org/officeDocument/2006/relationships/tags" Target="../tags/tag271.xml"/><Relationship Id="rId61" Type="http://schemas.openxmlformats.org/officeDocument/2006/relationships/tags" Target="../tags/tag327.xml"/><Relationship Id="rId19" Type="http://schemas.openxmlformats.org/officeDocument/2006/relationships/tags" Target="../tags/tag285.xml"/><Relationship Id="rId14" Type="http://schemas.openxmlformats.org/officeDocument/2006/relationships/tags" Target="../tags/tag280.xml"/><Relationship Id="rId22" Type="http://schemas.openxmlformats.org/officeDocument/2006/relationships/tags" Target="../tags/tag288.xml"/><Relationship Id="rId27" Type="http://schemas.openxmlformats.org/officeDocument/2006/relationships/tags" Target="../tags/tag293.xml"/><Relationship Id="rId30" Type="http://schemas.openxmlformats.org/officeDocument/2006/relationships/tags" Target="../tags/tag296.xml"/><Relationship Id="rId35" Type="http://schemas.openxmlformats.org/officeDocument/2006/relationships/tags" Target="../tags/tag301.xml"/><Relationship Id="rId43" Type="http://schemas.openxmlformats.org/officeDocument/2006/relationships/tags" Target="../tags/tag309.xml"/><Relationship Id="rId48" Type="http://schemas.openxmlformats.org/officeDocument/2006/relationships/tags" Target="../tags/tag314.xml"/><Relationship Id="rId56" Type="http://schemas.openxmlformats.org/officeDocument/2006/relationships/tags" Target="../tags/tag322.xml"/><Relationship Id="rId64" Type="http://schemas.openxmlformats.org/officeDocument/2006/relationships/tags" Target="../tags/tag330.xml"/><Relationship Id="rId69" Type="http://schemas.openxmlformats.org/officeDocument/2006/relationships/tags" Target="../tags/tag335.xml"/><Relationship Id="rId77" Type="http://schemas.openxmlformats.org/officeDocument/2006/relationships/tags" Target="../tags/tag343.xml"/><Relationship Id="rId8" Type="http://schemas.openxmlformats.org/officeDocument/2006/relationships/tags" Target="../tags/tag274.xml"/><Relationship Id="rId51" Type="http://schemas.openxmlformats.org/officeDocument/2006/relationships/tags" Target="../tags/tag317.xml"/><Relationship Id="rId72" Type="http://schemas.openxmlformats.org/officeDocument/2006/relationships/tags" Target="../tags/tag338.xml"/><Relationship Id="rId80" Type="http://schemas.openxmlformats.org/officeDocument/2006/relationships/image" Target="../media/image4.png"/><Relationship Id="rId3" Type="http://schemas.openxmlformats.org/officeDocument/2006/relationships/tags" Target="../tags/tag269.xml"/><Relationship Id="rId12" Type="http://schemas.openxmlformats.org/officeDocument/2006/relationships/tags" Target="../tags/tag278.xml"/><Relationship Id="rId17" Type="http://schemas.openxmlformats.org/officeDocument/2006/relationships/tags" Target="../tags/tag283.xml"/><Relationship Id="rId25" Type="http://schemas.openxmlformats.org/officeDocument/2006/relationships/tags" Target="../tags/tag291.xml"/><Relationship Id="rId33" Type="http://schemas.openxmlformats.org/officeDocument/2006/relationships/tags" Target="../tags/tag299.xml"/><Relationship Id="rId38" Type="http://schemas.openxmlformats.org/officeDocument/2006/relationships/tags" Target="../tags/tag304.xml"/><Relationship Id="rId46" Type="http://schemas.openxmlformats.org/officeDocument/2006/relationships/tags" Target="../tags/tag312.xml"/><Relationship Id="rId59" Type="http://schemas.openxmlformats.org/officeDocument/2006/relationships/tags" Target="../tags/tag325.xml"/><Relationship Id="rId67" Type="http://schemas.openxmlformats.org/officeDocument/2006/relationships/tags" Target="../tags/tag333.xml"/><Relationship Id="rId20" Type="http://schemas.openxmlformats.org/officeDocument/2006/relationships/tags" Target="../tags/tag286.xml"/><Relationship Id="rId41" Type="http://schemas.openxmlformats.org/officeDocument/2006/relationships/tags" Target="../tags/tag307.xml"/><Relationship Id="rId54" Type="http://schemas.openxmlformats.org/officeDocument/2006/relationships/tags" Target="../tags/tag320.xml"/><Relationship Id="rId62" Type="http://schemas.openxmlformats.org/officeDocument/2006/relationships/tags" Target="../tags/tag328.xml"/><Relationship Id="rId70" Type="http://schemas.openxmlformats.org/officeDocument/2006/relationships/tags" Target="../tags/tag336.xml"/><Relationship Id="rId75" Type="http://schemas.openxmlformats.org/officeDocument/2006/relationships/tags" Target="../tags/tag341.xml"/><Relationship Id="rId1" Type="http://schemas.openxmlformats.org/officeDocument/2006/relationships/tags" Target="../tags/tag267.xml"/><Relationship Id="rId6" Type="http://schemas.openxmlformats.org/officeDocument/2006/relationships/tags" Target="../tags/tag272.xml"/><Relationship Id="rId15" Type="http://schemas.openxmlformats.org/officeDocument/2006/relationships/tags" Target="../tags/tag281.xml"/><Relationship Id="rId23" Type="http://schemas.openxmlformats.org/officeDocument/2006/relationships/tags" Target="../tags/tag289.xml"/><Relationship Id="rId28" Type="http://schemas.openxmlformats.org/officeDocument/2006/relationships/tags" Target="../tags/tag294.xml"/><Relationship Id="rId36" Type="http://schemas.openxmlformats.org/officeDocument/2006/relationships/tags" Target="../tags/tag302.xml"/><Relationship Id="rId49" Type="http://schemas.openxmlformats.org/officeDocument/2006/relationships/tags" Target="../tags/tag315.xml"/><Relationship Id="rId57" Type="http://schemas.openxmlformats.org/officeDocument/2006/relationships/tags" Target="../tags/tag323.xml"/><Relationship Id="rId10" Type="http://schemas.openxmlformats.org/officeDocument/2006/relationships/tags" Target="../tags/tag276.xml"/><Relationship Id="rId31" Type="http://schemas.openxmlformats.org/officeDocument/2006/relationships/tags" Target="../tags/tag297.xml"/><Relationship Id="rId44" Type="http://schemas.openxmlformats.org/officeDocument/2006/relationships/tags" Target="../tags/tag310.xml"/><Relationship Id="rId52" Type="http://schemas.openxmlformats.org/officeDocument/2006/relationships/tags" Target="../tags/tag318.xml"/><Relationship Id="rId60" Type="http://schemas.openxmlformats.org/officeDocument/2006/relationships/tags" Target="../tags/tag326.xml"/><Relationship Id="rId65" Type="http://schemas.openxmlformats.org/officeDocument/2006/relationships/tags" Target="../tags/tag331.xml"/><Relationship Id="rId73" Type="http://schemas.openxmlformats.org/officeDocument/2006/relationships/tags" Target="../tags/tag339.xml"/><Relationship Id="rId78" Type="http://schemas.openxmlformats.org/officeDocument/2006/relationships/slideMaster" Target="../slideMasters/slideMaster1.xml"/><Relationship Id="rId4" Type="http://schemas.openxmlformats.org/officeDocument/2006/relationships/tags" Target="../tags/tag270.xml"/><Relationship Id="rId9" Type="http://schemas.openxmlformats.org/officeDocument/2006/relationships/tags" Target="../tags/tag275.xml"/><Relationship Id="rId13" Type="http://schemas.openxmlformats.org/officeDocument/2006/relationships/tags" Target="../tags/tag279.xml"/><Relationship Id="rId18" Type="http://schemas.openxmlformats.org/officeDocument/2006/relationships/tags" Target="../tags/tag284.xml"/><Relationship Id="rId39" Type="http://schemas.openxmlformats.org/officeDocument/2006/relationships/tags" Target="../tags/tag305.xml"/><Relationship Id="rId34" Type="http://schemas.openxmlformats.org/officeDocument/2006/relationships/tags" Target="../tags/tag300.xml"/><Relationship Id="rId50" Type="http://schemas.openxmlformats.org/officeDocument/2006/relationships/tags" Target="../tags/tag316.xml"/><Relationship Id="rId55" Type="http://schemas.openxmlformats.org/officeDocument/2006/relationships/tags" Target="../tags/tag321.xml"/><Relationship Id="rId76" Type="http://schemas.openxmlformats.org/officeDocument/2006/relationships/tags" Target="../tags/tag342.xml"/><Relationship Id="rId7" Type="http://schemas.openxmlformats.org/officeDocument/2006/relationships/tags" Target="../tags/tag273.xml"/><Relationship Id="rId71" Type="http://schemas.openxmlformats.org/officeDocument/2006/relationships/tags" Target="../tags/tag337.xml"/><Relationship Id="rId2" Type="http://schemas.openxmlformats.org/officeDocument/2006/relationships/tags" Target="../tags/tag268.xml"/><Relationship Id="rId29" Type="http://schemas.openxmlformats.org/officeDocument/2006/relationships/tags" Target="../tags/tag295.xml"/></Relationships>
</file>

<file path=ppt/slideLayouts/_rels/slideLayout80.xml.rels><?xml version="1.0" encoding="UTF-8" standalone="yes"?>
<Relationships xmlns="http://schemas.openxmlformats.org/package/2006/relationships"><Relationship Id="rId117" Type="http://schemas.openxmlformats.org/officeDocument/2006/relationships/tags" Target="../tags/tag3799.xml"/><Relationship Id="rId21" Type="http://schemas.openxmlformats.org/officeDocument/2006/relationships/tags" Target="../tags/tag3703.xml"/><Relationship Id="rId42" Type="http://schemas.openxmlformats.org/officeDocument/2006/relationships/tags" Target="../tags/tag3724.xml"/><Relationship Id="rId63" Type="http://schemas.openxmlformats.org/officeDocument/2006/relationships/tags" Target="../tags/tag3745.xml"/><Relationship Id="rId84" Type="http://schemas.openxmlformats.org/officeDocument/2006/relationships/tags" Target="../tags/tag3766.xml"/><Relationship Id="rId138" Type="http://schemas.openxmlformats.org/officeDocument/2006/relationships/tags" Target="../tags/tag3820.xml"/><Relationship Id="rId159" Type="http://schemas.openxmlformats.org/officeDocument/2006/relationships/tags" Target="../tags/tag3841.xml"/><Relationship Id="rId170" Type="http://schemas.openxmlformats.org/officeDocument/2006/relationships/tags" Target="../tags/tag3852.xml"/><Relationship Id="rId191" Type="http://schemas.openxmlformats.org/officeDocument/2006/relationships/tags" Target="../tags/tag3873.xml"/><Relationship Id="rId205" Type="http://schemas.openxmlformats.org/officeDocument/2006/relationships/tags" Target="../tags/tag3887.xml"/><Relationship Id="rId107" Type="http://schemas.openxmlformats.org/officeDocument/2006/relationships/tags" Target="../tags/tag3789.xml"/><Relationship Id="rId11" Type="http://schemas.openxmlformats.org/officeDocument/2006/relationships/tags" Target="../tags/tag3693.xml"/><Relationship Id="rId32" Type="http://schemas.openxmlformats.org/officeDocument/2006/relationships/tags" Target="../tags/tag3714.xml"/><Relationship Id="rId53" Type="http://schemas.openxmlformats.org/officeDocument/2006/relationships/tags" Target="../tags/tag3735.xml"/><Relationship Id="rId74" Type="http://schemas.openxmlformats.org/officeDocument/2006/relationships/tags" Target="../tags/tag3756.xml"/><Relationship Id="rId128" Type="http://schemas.openxmlformats.org/officeDocument/2006/relationships/tags" Target="../tags/tag3810.xml"/><Relationship Id="rId149" Type="http://schemas.openxmlformats.org/officeDocument/2006/relationships/tags" Target="../tags/tag3831.xml"/><Relationship Id="rId5" Type="http://schemas.openxmlformats.org/officeDocument/2006/relationships/tags" Target="../tags/tag3687.xml"/><Relationship Id="rId95" Type="http://schemas.openxmlformats.org/officeDocument/2006/relationships/tags" Target="../tags/tag3777.xml"/><Relationship Id="rId160" Type="http://schemas.openxmlformats.org/officeDocument/2006/relationships/tags" Target="../tags/tag3842.xml"/><Relationship Id="rId181" Type="http://schemas.openxmlformats.org/officeDocument/2006/relationships/tags" Target="../tags/tag3863.xml"/><Relationship Id="rId22" Type="http://schemas.openxmlformats.org/officeDocument/2006/relationships/tags" Target="../tags/tag3704.xml"/><Relationship Id="rId43" Type="http://schemas.openxmlformats.org/officeDocument/2006/relationships/tags" Target="../tags/tag3725.xml"/><Relationship Id="rId64" Type="http://schemas.openxmlformats.org/officeDocument/2006/relationships/tags" Target="../tags/tag3746.xml"/><Relationship Id="rId118" Type="http://schemas.openxmlformats.org/officeDocument/2006/relationships/tags" Target="../tags/tag3800.xml"/><Relationship Id="rId139" Type="http://schemas.openxmlformats.org/officeDocument/2006/relationships/tags" Target="../tags/tag3821.xml"/><Relationship Id="rId85" Type="http://schemas.openxmlformats.org/officeDocument/2006/relationships/tags" Target="../tags/tag3767.xml"/><Relationship Id="rId150" Type="http://schemas.openxmlformats.org/officeDocument/2006/relationships/tags" Target="../tags/tag3832.xml"/><Relationship Id="rId171" Type="http://schemas.openxmlformats.org/officeDocument/2006/relationships/tags" Target="../tags/tag3853.xml"/><Relationship Id="rId192" Type="http://schemas.openxmlformats.org/officeDocument/2006/relationships/tags" Target="../tags/tag3874.xml"/><Relationship Id="rId206" Type="http://schemas.openxmlformats.org/officeDocument/2006/relationships/tags" Target="../tags/tag3888.xml"/><Relationship Id="rId12" Type="http://schemas.openxmlformats.org/officeDocument/2006/relationships/tags" Target="../tags/tag3694.xml"/><Relationship Id="rId33" Type="http://schemas.openxmlformats.org/officeDocument/2006/relationships/tags" Target="../tags/tag3715.xml"/><Relationship Id="rId108" Type="http://schemas.openxmlformats.org/officeDocument/2006/relationships/tags" Target="../tags/tag3790.xml"/><Relationship Id="rId129" Type="http://schemas.openxmlformats.org/officeDocument/2006/relationships/tags" Target="../tags/tag3811.xml"/><Relationship Id="rId54" Type="http://schemas.openxmlformats.org/officeDocument/2006/relationships/tags" Target="../tags/tag3736.xml"/><Relationship Id="rId75" Type="http://schemas.openxmlformats.org/officeDocument/2006/relationships/tags" Target="../tags/tag3757.xml"/><Relationship Id="rId96" Type="http://schemas.openxmlformats.org/officeDocument/2006/relationships/tags" Target="../tags/tag3778.xml"/><Relationship Id="rId140" Type="http://schemas.openxmlformats.org/officeDocument/2006/relationships/tags" Target="../tags/tag3822.xml"/><Relationship Id="rId161" Type="http://schemas.openxmlformats.org/officeDocument/2006/relationships/tags" Target="../tags/tag3843.xml"/><Relationship Id="rId182" Type="http://schemas.openxmlformats.org/officeDocument/2006/relationships/tags" Target="../tags/tag3864.xml"/><Relationship Id="rId6" Type="http://schemas.openxmlformats.org/officeDocument/2006/relationships/tags" Target="../tags/tag3688.xml"/><Relationship Id="rId23" Type="http://schemas.openxmlformats.org/officeDocument/2006/relationships/tags" Target="../tags/tag3705.xml"/><Relationship Id="rId119" Type="http://schemas.openxmlformats.org/officeDocument/2006/relationships/tags" Target="../tags/tag3801.xml"/><Relationship Id="rId44" Type="http://schemas.openxmlformats.org/officeDocument/2006/relationships/tags" Target="../tags/tag3726.xml"/><Relationship Id="rId65" Type="http://schemas.openxmlformats.org/officeDocument/2006/relationships/tags" Target="../tags/tag3747.xml"/><Relationship Id="rId86" Type="http://schemas.openxmlformats.org/officeDocument/2006/relationships/tags" Target="../tags/tag3768.xml"/><Relationship Id="rId130" Type="http://schemas.openxmlformats.org/officeDocument/2006/relationships/tags" Target="../tags/tag3812.xml"/><Relationship Id="rId151" Type="http://schemas.openxmlformats.org/officeDocument/2006/relationships/tags" Target="../tags/tag3833.xml"/><Relationship Id="rId172" Type="http://schemas.openxmlformats.org/officeDocument/2006/relationships/tags" Target="../tags/tag3854.xml"/><Relationship Id="rId193" Type="http://schemas.openxmlformats.org/officeDocument/2006/relationships/tags" Target="../tags/tag3875.xml"/><Relationship Id="rId207" Type="http://schemas.openxmlformats.org/officeDocument/2006/relationships/tags" Target="../tags/tag3889.xml"/><Relationship Id="rId13" Type="http://schemas.openxmlformats.org/officeDocument/2006/relationships/tags" Target="../tags/tag3695.xml"/><Relationship Id="rId109" Type="http://schemas.openxmlformats.org/officeDocument/2006/relationships/tags" Target="../tags/tag3791.xml"/><Relationship Id="rId34" Type="http://schemas.openxmlformats.org/officeDocument/2006/relationships/tags" Target="../tags/tag3716.xml"/><Relationship Id="rId55" Type="http://schemas.openxmlformats.org/officeDocument/2006/relationships/tags" Target="../tags/tag3737.xml"/><Relationship Id="rId76" Type="http://schemas.openxmlformats.org/officeDocument/2006/relationships/tags" Target="../tags/tag3758.xml"/><Relationship Id="rId97" Type="http://schemas.openxmlformats.org/officeDocument/2006/relationships/tags" Target="../tags/tag3779.xml"/><Relationship Id="rId120" Type="http://schemas.openxmlformats.org/officeDocument/2006/relationships/tags" Target="../tags/tag3802.xml"/><Relationship Id="rId141" Type="http://schemas.openxmlformats.org/officeDocument/2006/relationships/tags" Target="../tags/tag3823.xml"/><Relationship Id="rId7" Type="http://schemas.openxmlformats.org/officeDocument/2006/relationships/tags" Target="../tags/tag3689.xml"/><Relationship Id="rId162" Type="http://schemas.openxmlformats.org/officeDocument/2006/relationships/tags" Target="../tags/tag3844.xml"/><Relationship Id="rId183" Type="http://schemas.openxmlformats.org/officeDocument/2006/relationships/tags" Target="../tags/tag3865.xml"/><Relationship Id="rId24" Type="http://schemas.openxmlformats.org/officeDocument/2006/relationships/tags" Target="../tags/tag3706.xml"/><Relationship Id="rId45" Type="http://schemas.openxmlformats.org/officeDocument/2006/relationships/tags" Target="../tags/tag3727.xml"/><Relationship Id="rId66" Type="http://schemas.openxmlformats.org/officeDocument/2006/relationships/tags" Target="../tags/tag3748.xml"/><Relationship Id="rId87" Type="http://schemas.openxmlformats.org/officeDocument/2006/relationships/tags" Target="../tags/tag3769.xml"/><Relationship Id="rId110" Type="http://schemas.openxmlformats.org/officeDocument/2006/relationships/tags" Target="../tags/tag3792.xml"/><Relationship Id="rId131" Type="http://schemas.openxmlformats.org/officeDocument/2006/relationships/tags" Target="../tags/tag3813.xml"/><Relationship Id="rId61" Type="http://schemas.openxmlformats.org/officeDocument/2006/relationships/tags" Target="../tags/tag3743.xml"/><Relationship Id="rId82" Type="http://schemas.openxmlformats.org/officeDocument/2006/relationships/tags" Target="../tags/tag3764.xml"/><Relationship Id="rId152" Type="http://schemas.openxmlformats.org/officeDocument/2006/relationships/tags" Target="../tags/tag3834.xml"/><Relationship Id="rId173" Type="http://schemas.openxmlformats.org/officeDocument/2006/relationships/tags" Target="../tags/tag3855.xml"/><Relationship Id="rId194" Type="http://schemas.openxmlformats.org/officeDocument/2006/relationships/tags" Target="../tags/tag3876.xml"/><Relationship Id="rId199" Type="http://schemas.openxmlformats.org/officeDocument/2006/relationships/tags" Target="../tags/tag3881.xml"/><Relationship Id="rId203" Type="http://schemas.openxmlformats.org/officeDocument/2006/relationships/tags" Target="../tags/tag3885.xml"/><Relationship Id="rId208" Type="http://schemas.openxmlformats.org/officeDocument/2006/relationships/tags" Target="../tags/tag3890.xml"/><Relationship Id="rId19" Type="http://schemas.openxmlformats.org/officeDocument/2006/relationships/tags" Target="../tags/tag3701.xml"/><Relationship Id="rId14" Type="http://schemas.openxmlformats.org/officeDocument/2006/relationships/tags" Target="../tags/tag3696.xml"/><Relationship Id="rId30" Type="http://schemas.openxmlformats.org/officeDocument/2006/relationships/tags" Target="../tags/tag3712.xml"/><Relationship Id="rId35" Type="http://schemas.openxmlformats.org/officeDocument/2006/relationships/tags" Target="../tags/tag3717.xml"/><Relationship Id="rId56" Type="http://schemas.openxmlformats.org/officeDocument/2006/relationships/tags" Target="../tags/tag3738.xml"/><Relationship Id="rId77" Type="http://schemas.openxmlformats.org/officeDocument/2006/relationships/tags" Target="../tags/tag3759.xml"/><Relationship Id="rId100" Type="http://schemas.openxmlformats.org/officeDocument/2006/relationships/tags" Target="../tags/tag3782.xml"/><Relationship Id="rId105" Type="http://schemas.openxmlformats.org/officeDocument/2006/relationships/tags" Target="../tags/tag3787.xml"/><Relationship Id="rId126" Type="http://schemas.openxmlformats.org/officeDocument/2006/relationships/tags" Target="../tags/tag3808.xml"/><Relationship Id="rId147" Type="http://schemas.openxmlformats.org/officeDocument/2006/relationships/tags" Target="../tags/tag3829.xml"/><Relationship Id="rId168" Type="http://schemas.openxmlformats.org/officeDocument/2006/relationships/tags" Target="../tags/tag3850.xml"/><Relationship Id="rId8" Type="http://schemas.openxmlformats.org/officeDocument/2006/relationships/tags" Target="../tags/tag3690.xml"/><Relationship Id="rId51" Type="http://schemas.openxmlformats.org/officeDocument/2006/relationships/tags" Target="../tags/tag3733.xml"/><Relationship Id="rId72" Type="http://schemas.openxmlformats.org/officeDocument/2006/relationships/tags" Target="../tags/tag3754.xml"/><Relationship Id="rId93" Type="http://schemas.openxmlformats.org/officeDocument/2006/relationships/tags" Target="../tags/tag3775.xml"/><Relationship Id="rId98" Type="http://schemas.openxmlformats.org/officeDocument/2006/relationships/tags" Target="../tags/tag3780.xml"/><Relationship Id="rId121" Type="http://schemas.openxmlformats.org/officeDocument/2006/relationships/tags" Target="../tags/tag3803.xml"/><Relationship Id="rId142" Type="http://schemas.openxmlformats.org/officeDocument/2006/relationships/tags" Target="../tags/tag3824.xml"/><Relationship Id="rId163" Type="http://schemas.openxmlformats.org/officeDocument/2006/relationships/tags" Target="../tags/tag3845.xml"/><Relationship Id="rId184" Type="http://schemas.openxmlformats.org/officeDocument/2006/relationships/tags" Target="../tags/tag3866.xml"/><Relationship Id="rId189" Type="http://schemas.openxmlformats.org/officeDocument/2006/relationships/tags" Target="../tags/tag3871.xml"/><Relationship Id="rId3" Type="http://schemas.openxmlformats.org/officeDocument/2006/relationships/tags" Target="../tags/tag3685.xml"/><Relationship Id="rId25" Type="http://schemas.openxmlformats.org/officeDocument/2006/relationships/tags" Target="../tags/tag3707.xml"/><Relationship Id="rId46" Type="http://schemas.openxmlformats.org/officeDocument/2006/relationships/tags" Target="../tags/tag3728.xml"/><Relationship Id="rId67" Type="http://schemas.openxmlformats.org/officeDocument/2006/relationships/tags" Target="../tags/tag3749.xml"/><Relationship Id="rId116" Type="http://schemas.openxmlformats.org/officeDocument/2006/relationships/tags" Target="../tags/tag3798.xml"/><Relationship Id="rId137" Type="http://schemas.openxmlformats.org/officeDocument/2006/relationships/tags" Target="../tags/tag3819.xml"/><Relationship Id="rId158" Type="http://schemas.openxmlformats.org/officeDocument/2006/relationships/tags" Target="../tags/tag3840.xml"/><Relationship Id="rId20" Type="http://schemas.openxmlformats.org/officeDocument/2006/relationships/tags" Target="../tags/tag3702.xml"/><Relationship Id="rId41" Type="http://schemas.openxmlformats.org/officeDocument/2006/relationships/tags" Target="../tags/tag3723.xml"/><Relationship Id="rId62" Type="http://schemas.openxmlformats.org/officeDocument/2006/relationships/tags" Target="../tags/tag3744.xml"/><Relationship Id="rId83" Type="http://schemas.openxmlformats.org/officeDocument/2006/relationships/tags" Target="../tags/tag3765.xml"/><Relationship Id="rId88" Type="http://schemas.openxmlformats.org/officeDocument/2006/relationships/tags" Target="../tags/tag3770.xml"/><Relationship Id="rId111" Type="http://schemas.openxmlformats.org/officeDocument/2006/relationships/tags" Target="../tags/tag3793.xml"/><Relationship Id="rId132" Type="http://schemas.openxmlformats.org/officeDocument/2006/relationships/tags" Target="../tags/tag3814.xml"/><Relationship Id="rId153" Type="http://schemas.openxmlformats.org/officeDocument/2006/relationships/tags" Target="../tags/tag3835.xml"/><Relationship Id="rId174" Type="http://schemas.openxmlformats.org/officeDocument/2006/relationships/tags" Target="../tags/tag3856.xml"/><Relationship Id="rId179" Type="http://schemas.openxmlformats.org/officeDocument/2006/relationships/tags" Target="../tags/tag3861.xml"/><Relationship Id="rId195" Type="http://schemas.openxmlformats.org/officeDocument/2006/relationships/tags" Target="../tags/tag3877.xml"/><Relationship Id="rId209" Type="http://schemas.openxmlformats.org/officeDocument/2006/relationships/tags" Target="../tags/tag3891.xml"/><Relationship Id="rId190" Type="http://schemas.openxmlformats.org/officeDocument/2006/relationships/tags" Target="../tags/tag3872.xml"/><Relationship Id="rId204" Type="http://schemas.openxmlformats.org/officeDocument/2006/relationships/tags" Target="../tags/tag3886.xml"/><Relationship Id="rId15" Type="http://schemas.openxmlformats.org/officeDocument/2006/relationships/tags" Target="../tags/tag3697.xml"/><Relationship Id="rId36" Type="http://schemas.openxmlformats.org/officeDocument/2006/relationships/tags" Target="../tags/tag3718.xml"/><Relationship Id="rId57" Type="http://schemas.openxmlformats.org/officeDocument/2006/relationships/tags" Target="../tags/tag3739.xml"/><Relationship Id="rId106" Type="http://schemas.openxmlformats.org/officeDocument/2006/relationships/tags" Target="../tags/tag3788.xml"/><Relationship Id="rId127" Type="http://schemas.openxmlformats.org/officeDocument/2006/relationships/tags" Target="../tags/tag3809.xml"/><Relationship Id="rId10" Type="http://schemas.openxmlformats.org/officeDocument/2006/relationships/tags" Target="../tags/tag3692.xml"/><Relationship Id="rId31" Type="http://schemas.openxmlformats.org/officeDocument/2006/relationships/tags" Target="../tags/tag3713.xml"/><Relationship Id="rId52" Type="http://schemas.openxmlformats.org/officeDocument/2006/relationships/tags" Target="../tags/tag3734.xml"/><Relationship Id="rId73" Type="http://schemas.openxmlformats.org/officeDocument/2006/relationships/tags" Target="../tags/tag3755.xml"/><Relationship Id="rId78" Type="http://schemas.openxmlformats.org/officeDocument/2006/relationships/tags" Target="../tags/tag3760.xml"/><Relationship Id="rId94" Type="http://schemas.openxmlformats.org/officeDocument/2006/relationships/tags" Target="../tags/tag3776.xml"/><Relationship Id="rId99" Type="http://schemas.openxmlformats.org/officeDocument/2006/relationships/tags" Target="../tags/tag3781.xml"/><Relationship Id="rId101" Type="http://schemas.openxmlformats.org/officeDocument/2006/relationships/tags" Target="../tags/tag3783.xml"/><Relationship Id="rId122" Type="http://schemas.openxmlformats.org/officeDocument/2006/relationships/tags" Target="../tags/tag3804.xml"/><Relationship Id="rId143" Type="http://schemas.openxmlformats.org/officeDocument/2006/relationships/tags" Target="../tags/tag3825.xml"/><Relationship Id="rId148" Type="http://schemas.openxmlformats.org/officeDocument/2006/relationships/tags" Target="../tags/tag3830.xml"/><Relationship Id="rId164" Type="http://schemas.openxmlformats.org/officeDocument/2006/relationships/tags" Target="../tags/tag3846.xml"/><Relationship Id="rId169" Type="http://schemas.openxmlformats.org/officeDocument/2006/relationships/tags" Target="../tags/tag3851.xml"/><Relationship Id="rId185" Type="http://schemas.openxmlformats.org/officeDocument/2006/relationships/tags" Target="../tags/tag3867.xml"/><Relationship Id="rId4" Type="http://schemas.openxmlformats.org/officeDocument/2006/relationships/tags" Target="../tags/tag3686.xml"/><Relationship Id="rId9" Type="http://schemas.openxmlformats.org/officeDocument/2006/relationships/tags" Target="../tags/tag3691.xml"/><Relationship Id="rId180" Type="http://schemas.openxmlformats.org/officeDocument/2006/relationships/tags" Target="../tags/tag3862.xml"/><Relationship Id="rId210" Type="http://schemas.openxmlformats.org/officeDocument/2006/relationships/slideMaster" Target="../slideMasters/slideMaster5.xml"/><Relationship Id="rId26" Type="http://schemas.openxmlformats.org/officeDocument/2006/relationships/tags" Target="../tags/tag3708.xml"/><Relationship Id="rId47" Type="http://schemas.openxmlformats.org/officeDocument/2006/relationships/tags" Target="../tags/tag3729.xml"/><Relationship Id="rId68" Type="http://schemas.openxmlformats.org/officeDocument/2006/relationships/tags" Target="../tags/tag3750.xml"/><Relationship Id="rId89" Type="http://schemas.openxmlformats.org/officeDocument/2006/relationships/tags" Target="../tags/tag3771.xml"/><Relationship Id="rId112" Type="http://schemas.openxmlformats.org/officeDocument/2006/relationships/tags" Target="../tags/tag3794.xml"/><Relationship Id="rId133" Type="http://schemas.openxmlformats.org/officeDocument/2006/relationships/tags" Target="../tags/tag3815.xml"/><Relationship Id="rId154" Type="http://schemas.openxmlformats.org/officeDocument/2006/relationships/tags" Target="../tags/tag3836.xml"/><Relationship Id="rId175" Type="http://schemas.openxmlformats.org/officeDocument/2006/relationships/tags" Target="../tags/tag3857.xml"/><Relationship Id="rId196" Type="http://schemas.openxmlformats.org/officeDocument/2006/relationships/tags" Target="../tags/tag3878.xml"/><Relationship Id="rId200" Type="http://schemas.openxmlformats.org/officeDocument/2006/relationships/tags" Target="../tags/tag3882.xml"/><Relationship Id="rId16" Type="http://schemas.openxmlformats.org/officeDocument/2006/relationships/tags" Target="../tags/tag3698.xml"/><Relationship Id="rId37" Type="http://schemas.openxmlformats.org/officeDocument/2006/relationships/tags" Target="../tags/tag3719.xml"/><Relationship Id="rId58" Type="http://schemas.openxmlformats.org/officeDocument/2006/relationships/tags" Target="../tags/tag3740.xml"/><Relationship Id="rId79" Type="http://schemas.openxmlformats.org/officeDocument/2006/relationships/tags" Target="../tags/tag3761.xml"/><Relationship Id="rId102" Type="http://schemas.openxmlformats.org/officeDocument/2006/relationships/tags" Target="../tags/tag3784.xml"/><Relationship Id="rId123" Type="http://schemas.openxmlformats.org/officeDocument/2006/relationships/tags" Target="../tags/tag3805.xml"/><Relationship Id="rId144" Type="http://schemas.openxmlformats.org/officeDocument/2006/relationships/tags" Target="../tags/tag3826.xml"/><Relationship Id="rId90" Type="http://schemas.openxmlformats.org/officeDocument/2006/relationships/tags" Target="../tags/tag3772.xml"/><Relationship Id="rId165" Type="http://schemas.openxmlformats.org/officeDocument/2006/relationships/tags" Target="../tags/tag3847.xml"/><Relationship Id="rId186" Type="http://schemas.openxmlformats.org/officeDocument/2006/relationships/tags" Target="../tags/tag3868.xml"/><Relationship Id="rId27" Type="http://schemas.openxmlformats.org/officeDocument/2006/relationships/tags" Target="../tags/tag3709.xml"/><Relationship Id="rId48" Type="http://schemas.openxmlformats.org/officeDocument/2006/relationships/tags" Target="../tags/tag3730.xml"/><Relationship Id="rId69" Type="http://schemas.openxmlformats.org/officeDocument/2006/relationships/tags" Target="../tags/tag3751.xml"/><Relationship Id="rId113" Type="http://schemas.openxmlformats.org/officeDocument/2006/relationships/tags" Target="../tags/tag3795.xml"/><Relationship Id="rId134" Type="http://schemas.openxmlformats.org/officeDocument/2006/relationships/tags" Target="../tags/tag3816.xml"/><Relationship Id="rId80" Type="http://schemas.openxmlformats.org/officeDocument/2006/relationships/tags" Target="../tags/tag3762.xml"/><Relationship Id="rId155" Type="http://schemas.openxmlformats.org/officeDocument/2006/relationships/tags" Target="../tags/tag3837.xml"/><Relationship Id="rId176" Type="http://schemas.openxmlformats.org/officeDocument/2006/relationships/tags" Target="../tags/tag3858.xml"/><Relationship Id="rId197" Type="http://schemas.openxmlformats.org/officeDocument/2006/relationships/tags" Target="../tags/tag3879.xml"/><Relationship Id="rId201" Type="http://schemas.openxmlformats.org/officeDocument/2006/relationships/tags" Target="../tags/tag3883.xml"/><Relationship Id="rId17" Type="http://schemas.openxmlformats.org/officeDocument/2006/relationships/tags" Target="../tags/tag3699.xml"/><Relationship Id="rId38" Type="http://schemas.openxmlformats.org/officeDocument/2006/relationships/tags" Target="../tags/tag3720.xml"/><Relationship Id="rId59" Type="http://schemas.openxmlformats.org/officeDocument/2006/relationships/tags" Target="../tags/tag3741.xml"/><Relationship Id="rId103" Type="http://schemas.openxmlformats.org/officeDocument/2006/relationships/tags" Target="../tags/tag3785.xml"/><Relationship Id="rId124" Type="http://schemas.openxmlformats.org/officeDocument/2006/relationships/tags" Target="../tags/tag3806.xml"/><Relationship Id="rId70" Type="http://schemas.openxmlformats.org/officeDocument/2006/relationships/tags" Target="../tags/tag3752.xml"/><Relationship Id="rId91" Type="http://schemas.openxmlformats.org/officeDocument/2006/relationships/tags" Target="../tags/tag3773.xml"/><Relationship Id="rId145" Type="http://schemas.openxmlformats.org/officeDocument/2006/relationships/tags" Target="../tags/tag3827.xml"/><Relationship Id="rId166" Type="http://schemas.openxmlformats.org/officeDocument/2006/relationships/tags" Target="../tags/tag3848.xml"/><Relationship Id="rId187" Type="http://schemas.openxmlformats.org/officeDocument/2006/relationships/tags" Target="../tags/tag3869.xml"/><Relationship Id="rId1" Type="http://schemas.openxmlformats.org/officeDocument/2006/relationships/tags" Target="../tags/tag3683.xml"/><Relationship Id="rId28" Type="http://schemas.openxmlformats.org/officeDocument/2006/relationships/tags" Target="../tags/tag3710.xml"/><Relationship Id="rId49" Type="http://schemas.openxmlformats.org/officeDocument/2006/relationships/tags" Target="../tags/tag3731.xml"/><Relationship Id="rId114" Type="http://schemas.openxmlformats.org/officeDocument/2006/relationships/tags" Target="../tags/tag3796.xml"/><Relationship Id="rId60" Type="http://schemas.openxmlformats.org/officeDocument/2006/relationships/tags" Target="../tags/tag3742.xml"/><Relationship Id="rId81" Type="http://schemas.openxmlformats.org/officeDocument/2006/relationships/tags" Target="../tags/tag3763.xml"/><Relationship Id="rId135" Type="http://schemas.openxmlformats.org/officeDocument/2006/relationships/tags" Target="../tags/tag3817.xml"/><Relationship Id="rId156" Type="http://schemas.openxmlformats.org/officeDocument/2006/relationships/tags" Target="../tags/tag3838.xml"/><Relationship Id="rId177" Type="http://schemas.openxmlformats.org/officeDocument/2006/relationships/tags" Target="../tags/tag3859.xml"/><Relationship Id="rId198" Type="http://schemas.openxmlformats.org/officeDocument/2006/relationships/tags" Target="../tags/tag3880.xml"/><Relationship Id="rId202" Type="http://schemas.openxmlformats.org/officeDocument/2006/relationships/tags" Target="../tags/tag3884.xml"/><Relationship Id="rId18" Type="http://schemas.openxmlformats.org/officeDocument/2006/relationships/tags" Target="../tags/tag3700.xml"/><Relationship Id="rId39" Type="http://schemas.openxmlformats.org/officeDocument/2006/relationships/tags" Target="../tags/tag3721.xml"/><Relationship Id="rId50" Type="http://schemas.openxmlformats.org/officeDocument/2006/relationships/tags" Target="../tags/tag3732.xml"/><Relationship Id="rId104" Type="http://schemas.openxmlformats.org/officeDocument/2006/relationships/tags" Target="../tags/tag3786.xml"/><Relationship Id="rId125" Type="http://schemas.openxmlformats.org/officeDocument/2006/relationships/tags" Target="../tags/tag3807.xml"/><Relationship Id="rId146" Type="http://schemas.openxmlformats.org/officeDocument/2006/relationships/tags" Target="../tags/tag3828.xml"/><Relationship Id="rId167" Type="http://schemas.openxmlformats.org/officeDocument/2006/relationships/tags" Target="../tags/tag3849.xml"/><Relationship Id="rId188" Type="http://schemas.openxmlformats.org/officeDocument/2006/relationships/tags" Target="../tags/tag3870.xml"/><Relationship Id="rId71" Type="http://schemas.openxmlformats.org/officeDocument/2006/relationships/tags" Target="../tags/tag3753.xml"/><Relationship Id="rId92" Type="http://schemas.openxmlformats.org/officeDocument/2006/relationships/tags" Target="../tags/tag3774.xml"/><Relationship Id="rId2" Type="http://schemas.openxmlformats.org/officeDocument/2006/relationships/tags" Target="../tags/tag3684.xml"/><Relationship Id="rId29" Type="http://schemas.openxmlformats.org/officeDocument/2006/relationships/tags" Target="../tags/tag3711.xml"/><Relationship Id="rId40" Type="http://schemas.openxmlformats.org/officeDocument/2006/relationships/tags" Target="../tags/tag3722.xml"/><Relationship Id="rId115" Type="http://schemas.openxmlformats.org/officeDocument/2006/relationships/tags" Target="../tags/tag3797.xml"/><Relationship Id="rId136" Type="http://schemas.openxmlformats.org/officeDocument/2006/relationships/tags" Target="../tags/tag3818.xml"/><Relationship Id="rId157" Type="http://schemas.openxmlformats.org/officeDocument/2006/relationships/tags" Target="../tags/tag3839.xml"/><Relationship Id="rId178" Type="http://schemas.openxmlformats.org/officeDocument/2006/relationships/tags" Target="../tags/tag3860.xml"/></Relationships>
</file>

<file path=ppt/slideLayouts/_rels/slideLayout81.xml.rels><?xml version="1.0" encoding="UTF-8" standalone="yes"?>
<Relationships xmlns="http://schemas.openxmlformats.org/package/2006/relationships"><Relationship Id="rId26" Type="http://schemas.openxmlformats.org/officeDocument/2006/relationships/tags" Target="../tags/tag3917.xml"/><Relationship Id="rId21" Type="http://schemas.openxmlformats.org/officeDocument/2006/relationships/tags" Target="../tags/tag3912.xml"/><Relationship Id="rId42" Type="http://schemas.openxmlformats.org/officeDocument/2006/relationships/tags" Target="../tags/tag3933.xml"/><Relationship Id="rId47" Type="http://schemas.openxmlformats.org/officeDocument/2006/relationships/tags" Target="../tags/tag3938.xml"/><Relationship Id="rId63" Type="http://schemas.openxmlformats.org/officeDocument/2006/relationships/tags" Target="../tags/tag3954.xml"/><Relationship Id="rId68" Type="http://schemas.openxmlformats.org/officeDocument/2006/relationships/tags" Target="../tags/tag3959.xml"/><Relationship Id="rId84" Type="http://schemas.openxmlformats.org/officeDocument/2006/relationships/tags" Target="../tags/tag3975.xml"/><Relationship Id="rId89" Type="http://schemas.openxmlformats.org/officeDocument/2006/relationships/tags" Target="../tags/tag3980.xml"/><Relationship Id="rId16" Type="http://schemas.openxmlformats.org/officeDocument/2006/relationships/tags" Target="../tags/tag3907.xml"/><Relationship Id="rId11" Type="http://schemas.openxmlformats.org/officeDocument/2006/relationships/tags" Target="../tags/tag3902.xml"/><Relationship Id="rId32" Type="http://schemas.openxmlformats.org/officeDocument/2006/relationships/tags" Target="../tags/tag3923.xml"/><Relationship Id="rId37" Type="http://schemas.openxmlformats.org/officeDocument/2006/relationships/tags" Target="../tags/tag3928.xml"/><Relationship Id="rId53" Type="http://schemas.openxmlformats.org/officeDocument/2006/relationships/tags" Target="../tags/tag3944.xml"/><Relationship Id="rId58" Type="http://schemas.openxmlformats.org/officeDocument/2006/relationships/tags" Target="../tags/tag3949.xml"/><Relationship Id="rId74" Type="http://schemas.openxmlformats.org/officeDocument/2006/relationships/tags" Target="../tags/tag3965.xml"/><Relationship Id="rId79" Type="http://schemas.openxmlformats.org/officeDocument/2006/relationships/tags" Target="../tags/tag3970.xml"/><Relationship Id="rId5" Type="http://schemas.openxmlformats.org/officeDocument/2006/relationships/tags" Target="../tags/tag3896.xml"/><Relationship Id="rId90" Type="http://schemas.openxmlformats.org/officeDocument/2006/relationships/tags" Target="../tags/tag3981.xml"/><Relationship Id="rId95" Type="http://schemas.openxmlformats.org/officeDocument/2006/relationships/tags" Target="../tags/tag3986.xml"/><Relationship Id="rId22" Type="http://schemas.openxmlformats.org/officeDocument/2006/relationships/tags" Target="../tags/tag3913.xml"/><Relationship Id="rId27" Type="http://schemas.openxmlformats.org/officeDocument/2006/relationships/tags" Target="../tags/tag3918.xml"/><Relationship Id="rId43" Type="http://schemas.openxmlformats.org/officeDocument/2006/relationships/tags" Target="../tags/tag3934.xml"/><Relationship Id="rId48" Type="http://schemas.openxmlformats.org/officeDocument/2006/relationships/tags" Target="../tags/tag3939.xml"/><Relationship Id="rId64" Type="http://schemas.openxmlformats.org/officeDocument/2006/relationships/tags" Target="../tags/tag3955.xml"/><Relationship Id="rId69" Type="http://schemas.openxmlformats.org/officeDocument/2006/relationships/tags" Target="../tags/tag3960.xml"/><Relationship Id="rId8" Type="http://schemas.openxmlformats.org/officeDocument/2006/relationships/tags" Target="../tags/tag3899.xml"/><Relationship Id="rId51" Type="http://schemas.openxmlformats.org/officeDocument/2006/relationships/tags" Target="../tags/tag3942.xml"/><Relationship Id="rId72" Type="http://schemas.openxmlformats.org/officeDocument/2006/relationships/tags" Target="../tags/tag3963.xml"/><Relationship Id="rId80" Type="http://schemas.openxmlformats.org/officeDocument/2006/relationships/tags" Target="../tags/tag3971.xml"/><Relationship Id="rId85" Type="http://schemas.openxmlformats.org/officeDocument/2006/relationships/tags" Target="../tags/tag3976.xml"/><Relationship Id="rId93" Type="http://schemas.openxmlformats.org/officeDocument/2006/relationships/tags" Target="../tags/tag3984.xml"/><Relationship Id="rId3" Type="http://schemas.openxmlformats.org/officeDocument/2006/relationships/tags" Target="../tags/tag3894.xml"/><Relationship Id="rId12" Type="http://schemas.openxmlformats.org/officeDocument/2006/relationships/tags" Target="../tags/tag3903.xml"/><Relationship Id="rId17" Type="http://schemas.openxmlformats.org/officeDocument/2006/relationships/tags" Target="../tags/tag3908.xml"/><Relationship Id="rId25" Type="http://schemas.openxmlformats.org/officeDocument/2006/relationships/tags" Target="../tags/tag3916.xml"/><Relationship Id="rId33" Type="http://schemas.openxmlformats.org/officeDocument/2006/relationships/tags" Target="../tags/tag3924.xml"/><Relationship Id="rId38" Type="http://schemas.openxmlformats.org/officeDocument/2006/relationships/tags" Target="../tags/tag3929.xml"/><Relationship Id="rId46" Type="http://schemas.openxmlformats.org/officeDocument/2006/relationships/tags" Target="../tags/tag3937.xml"/><Relationship Id="rId59" Type="http://schemas.openxmlformats.org/officeDocument/2006/relationships/tags" Target="../tags/tag3950.xml"/><Relationship Id="rId67" Type="http://schemas.openxmlformats.org/officeDocument/2006/relationships/tags" Target="../tags/tag3958.xml"/><Relationship Id="rId20" Type="http://schemas.openxmlformats.org/officeDocument/2006/relationships/tags" Target="../tags/tag3911.xml"/><Relationship Id="rId41" Type="http://schemas.openxmlformats.org/officeDocument/2006/relationships/tags" Target="../tags/tag3932.xml"/><Relationship Id="rId54" Type="http://schemas.openxmlformats.org/officeDocument/2006/relationships/tags" Target="../tags/tag3945.xml"/><Relationship Id="rId62" Type="http://schemas.openxmlformats.org/officeDocument/2006/relationships/tags" Target="../tags/tag3953.xml"/><Relationship Id="rId70" Type="http://schemas.openxmlformats.org/officeDocument/2006/relationships/tags" Target="../tags/tag3961.xml"/><Relationship Id="rId75" Type="http://schemas.openxmlformats.org/officeDocument/2006/relationships/tags" Target="../tags/tag3966.xml"/><Relationship Id="rId83" Type="http://schemas.openxmlformats.org/officeDocument/2006/relationships/tags" Target="../tags/tag3974.xml"/><Relationship Id="rId88" Type="http://schemas.openxmlformats.org/officeDocument/2006/relationships/tags" Target="../tags/tag3979.xml"/><Relationship Id="rId91" Type="http://schemas.openxmlformats.org/officeDocument/2006/relationships/tags" Target="../tags/tag3982.xml"/><Relationship Id="rId96" Type="http://schemas.openxmlformats.org/officeDocument/2006/relationships/slideMaster" Target="../slideMasters/slideMaster5.xml"/><Relationship Id="rId1" Type="http://schemas.openxmlformats.org/officeDocument/2006/relationships/tags" Target="../tags/tag3892.xml"/><Relationship Id="rId6" Type="http://schemas.openxmlformats.org/officeDocument/2006/relationships/tags" Target="../tags/tag3897.xml"/><Relationship Id="rId15" Type="http://schemas.openxmlformats.org/officeDocument/2006/relationships/tags" Target="../tags/tag3906.xml"/><Relationship Id="rId23" Type="http://schemas.openxmlformats.org/officeDocument/2006/relationships/tags" Target="../tags/tag3914.xml"/><Relationship Id="rId28" Type="http://schemas.openxmlformats.org/officeDocument/2006/relationships/tags" Target="../tags/tag3919.xml"/><Relationship Id="rId36" Type="http://schemas.openxmlformats.org/officeDocument/2006/relationships/tags" Target="../tags/tag3927.xml"/><Relationship Id="rId49" Type="http://schemas.openxmlformats.org/officeDocument/2006/relationships/tags" Target="../tags/tag3940.xml"/><Relationship Id="rId57" Type="http://schemas.openxmlformats.org/officeDocument/2006/relationships/tags" Target="../tags/tag3948.xml"/><Relationship Id="rId10" Type="http://schemas.openxmlformats.org/officeDocument/2006/relationships/tags" Target="../tags/tag3901.xml"/><Relationship Id="rId31" Type="http://schemas.openxmlformats.org/officeDocument/2006/relationships/tags" Target="../tags/tag3922.xml"/><Relationship Id="rId44" Type="http://schemas.openxmlformats.org/officeDocument/2006/relationships/tags" Target="../tags/tag3935.xml"/><Relationship Id="rId52" Type="http://schemas.openxmlformats.org/officeDocument/2006/relationships/tags" Target="../tags/tag3943.xml"/><Relationship Id="rId60" Type="http://schemas.openxmlformats.org/officeDocument/2006/relationships/tags" Target="../tags/tag3951.xml"/><Relationship Id="rId65" Type="http://schemas.openxmlformats.org/officeDocument/2006/relationships/tags" Target="../tags/tag3956.xml"/><Relationship Id="rId73" Type="http://schemas.openxmlformats.org/officeDocument/2006/relationships/tags" Target="../tags/tag3964.xml"/><Relationship Id="rId78" Type="http://schemas.openxmlformats.org/officeDocument/2006/relationships/tags" Target="../tags/tag3969.xml"/><Relationship Id="rId81" Type="http://schemas.openxmlformats.org/officeDocument/2006/relationships/tags" Target="../tags/tag3972.xml"/><Relationship Id="rId86" Type="http://schemas.openxmlformats.org/officeDocument/2006/relationships/tags" Target="../tags/tag3977.xml"/><Relationship Id="rId94" Type="http://schemas.openxmlformats.org/officeDocument/2006/relationships/tags" Target="../tags/tag3985.xml"/><Relationship Id="rId4" Type="http://schemas.openxmlformats.org/officeDocument/2006/relationships/tags" Target="../tags/tag3895.xml"/><Relationship Id="rId9" Type="http://schemas.openxmlformats.org/officeDocument/2006/relationships/tags" Target="../tags/tag3900.xml"/><Relationship Id="rId13" Type="http://schemas.openxmlformats.org/officeDocument/2006/relationships/tags" Target="../tags/tag3904.xml"/><Relationship Id="rId18" Type="http://schemas.openxmlformats.org/officeDocument/2006/relationships/tags" Target="../tags/tag3909.xml"/><Relationship Id="rId39" Type="http://schemas.openxmlformats.org/officeDocument/2006/relationships/tags" Target="../tags/tag3930.xml"/><Relationship Id="rId34" Type="http://schemas.openxmlformats.org/officeDocument/2006/relationships/tags" Target="../tags/tag3925.xml"/><Relationship Id="rId50" Type="http://schemas.openxmlformats.org/officeDocument/2006/relationships/tags" Target="../tags/tag3941.xml"/><Relationship Id="rId55" Type="http://schemas.openxmlformats.org/officeDocument/2006/relationships/tags" Target="../tags/tag3946.xml"/><Relationship Id="rId76" Type="http://schemas.openxmlformats.org/officeDocument/2006/relationships/tags" Target="../tags/tag3967.xml"/><Relationship Id="rId7" Type="http://schemas.openxmlformats.org/officeDocument/2006/relationships/tags" Target="../tags/tag3898.xml"/><Relationship Id="rId71" Type="http://schemas.openxmlformats.org/officeDocument/2006/relationships/tags" Target="../tags/tag3962.xml"/><Relationship Id="rId92" Type="http://schemas.openxmlformats.org/officeDocument/2006/relationships/tags" Target="../tags/tag3983.xml"/><Relationship Id="rId2" Type="http://schemas.openxmlformats.org/officeDocument/2006/relationships/tags" Target="../tags/tag3893.xml"/><Relationship Id="rId29" Type="http://schemas.openxmlformats.org/officeDocument/2006/relationships/tags" Target="../tags/tag3920.xml"/><Relationship Id="rId24" Type="http://schemas.openxmlformats.org/officeDocument/2006/relationships/tags" Target="../tags/tag3915.xml"/><Relationship Id="rId40" Type="http://schemas.openxmlformats.org/officeDocument/2006/relationships/tags" Target="../tags/tag3931.xml"/><Relationship Id="rId45" Type="http://schemas.openxmlformats.org/officeDocument/2006/relationships/tags" Target="../tags/tag3936.xml"/><Relationship Id="rId66" Type="http://schemas.openxmlformats.org/officeDocument/2006/relationships/tags" Target="../tags/tag3957.xml"/><Relationship Id="rId87" Type="http://schemas.openxmlformats.org/officeDocument/2006/relationships/tags" Target="../tags/tag3978.xml"/><Relationship Id="rId61" Type="http://schemas.openxmlformats.org/officeDocument/2006/relationships/tags" Target="../tags/tag3952.xml"/><Relationship Id="rId82" Type="http://schemas.openxmlformats.org/officeDocument/2006/relationships/tags" Target="../tags/tag3973.xml"/><Relationship Id="rId19" Type="http://schemas.openxmlformats.org/officeDocument/2006/relationships/tags" Target="../tags/tag3910.xml"/><Relationship Id="rId14" Type="http://schemas.openxmlformats.org/officeDocument/2006/relationships/tags" Target="../tags/tag3905.xml"/><Relationship Id="rId30" Type="http://schemas.openxmlformats.org/officeDocument/2006/relationships/tags" Target="../tags/tag3921.xml"/><Relationship Id="rId35" Type="http://schemas.openxmlformats.org/officeDocument/2006/relationships/tags" Target="../tags/tag3926.xml"/><Relationship Id="rId56" Type="http://schemas.openxmlformats.org/officeDocument/2006/relationships/tags" Target="../tags/tag3947.xml"/><Relationship Id="rId77" Type="http://schemas.openxmlformats.org/officeDocument/2006/relationships/tags" Target="../tags/tag3968.xml"/></Relationships>
</file>

<file path=ppt/slideLayouts/_rels/slideLayout82.xml.rels><?xml version="1.0" encoding="UTF-8" standalone="yes"?>
<Relationships xmlns="http://schemas.openxmlformats.org/package/2006/relationships"><Relationship Id="rId8" Type="http://schemas.openxmlformats.org/officeDocument/2006/relationships/tags" Target="../tags/tag3994.xml"/><Relationship Id="rId13" Type="http://schemas.openxmlformats.org/officeDocument/2006/relationships/tags" Target="../tags/tag3999.xml"/><Relationship Id="rId3" Type="http://schemas.openxmlformats.org/officeDocument/2006/relationships/tags" Target="../tags/tag3989.xml"/><Relationship Id="rId7" Type="http://schemas.openxmlformats.org/officeDocument/2006/relationships/tags" Target="../tags/tag3993.xml"/><Relationship Id="rId12" Type="http://schemas.openxmlformats.org/officeDocument/2006/relationships/tags" Target="../tags/tag3998.xml"/><Relationship Id="rId17" Type="http://schemas.openxmlformats.org/officeDocument/2006/relationships/slideMaster" Target="../slideMasters/slideMaster5.xml"/><Relationship Id="rId2" Type="http://schemas.openxmlformats.org/officeDocument/2006/relationships/tags" Target="../tags/tag3988.xml"/><Relationship Id="rId16" Type="http://schemas.openxmlformats.org/officeDocument/2006/relationships/tags" Target="../tags/tag4002.xml"/><Relationship Id="rId1" Type="http://schemas.openxmlformats.org/officeDocument/2006/relationships/tags" Target="../tags/tag3987.xml"/><Relationship Id="rId6" Type="http://schemas.openxmlformats.org/officeDocument/2006/relationships/tags" Target="../tags/tag3992.xml"/><Relationship Id="rId11" Type="http://schemas.openxmlformats.org/officeDocument/2006/relationships/tags" Target="../tags/tag3997.xml"/><Relationship Id="rId5" Type="http://schemas.openxmlformats.org/officeDocument/2006/relationships/tags" Target="../tags/tag3991.xml"/><Relationship Id="rId15" Type="http://schemas.openxmlformats.org/officeDocument/2006/relationships/tags" Target="../tags/tag4001.xml"/><Relationship Id="rId10" Type="http://schemas.openxmlformats.org/officeDocument/2006/relationships/tags" Target="../tags/tag3996.xml"/><Relationship Id="rId4" Type="http://schemas.openxmlformats.org/officeDocument/2006/relationships/tags" Target="../tags/tag3990.xml"/><Relationship Id="rId9" Type="http://schemas.openxmlformats.org/officeDocument/2006/relationships/tags" Target="../tags/tag3995.xml"/><Relationship Id="rId14" Type="http://schemas.openxmlformats.org/officeDocument/2006/relationships/tags" Target="../tags/tag4000.xml"/></Relationships>
</file>

<file path=ppt/slideLayouts/_rels/slideLayout83.xml.rels><?xml version="1.0" encoding="UTF-8" standalone="yes"?>
<Relationships xmlns="http://schemas.openxmlformats.org/package/2006/relationships"><Relationship Id="rId26" Type="http://schemas.openxmlformats.org/officeDocument/2006/relationships/tags" Target="../tags/tag4028.xml"/><Relationship Id="rId21" Type="http://schemas.openxmlformats.org/officeDocument/2006/relationships/tags" Target="../tags/tag4023.xml"/><Relationship Id="rId42" Type="http://schemas.openxmlformats.org/officeDocument/2006/relationships/tags" Target="../tags/tag4044.xml"/><Relationship Id="rId47" Type="http://schemas.openxmlformats.org/officeDocument/2006/relationships/tags" Target="../tags/tag4049.xml"/><Relationship Id="rId63" Type="http://schemas.openxmlformats.org/officeDocument/2006/relationships/tags" Target="../tags/tag4065.xml"/><Relationship Id="rId68" Type="http://schemas.openxmlformats.org/officeDocument/2006/relationships/tags" Target="../tags/tag4070.xml"/><Relationship Id="rId84" Type="http://schemas.openxmlformats.org/officeDocument/2006/relationships/tags" Target="../tags/tag4086.xml"/><Relationship Id="rId89" Type="http://schemas.openxmlformats.org/officeDocument/2006/relationships/tags" Target="../tags/tag4091.xml"/><Relationship Id="rId16" Type="http://schemas.openxmlformats.org/officeDocument/2006/relationships/tags" Target="../tags/tag4018.xml"/><Relationship Id="rId107" Type="http://schemas.openxmlformats.org/officeDocument/2006/relationships/tags" Target="../tags/tag4109.xml"/><Relationship Id="rId11" Type="http://schemas.openxmlformats.org/officeDocument/2006/relationships/tags" Target="../tags/tag4013.xml"/><Relationship Id="rId32" Type="http://schemas.openxmlformats.org/officeDocument/2006/relationships/tags" Target="../tags/tag4034.xml"/><Relationship Id="rId37" Type="http://schemas.openxmlformats.org/officeDocument/2006/relationships/tags" Target="../tags/tag4039.xml"/><Relationship Id="rId53" Type="http://schemas.openxmlformats.org/officeDocument/2006/relationships/tags" Target="../tags/tag4055.xml"/><Relationship Id="rId58" Type="http://schemas.openxmlformats.org/officeDocument/2006/relationships/tags" Target="../tags/tag4060.xml"/><Relationship Id="rId74" Type="http://schemas.openxmlformats.org/officeDocument/2006/relationships/tags" Target="../tags/tag4076.xml"/><Relationship Id="rId79" Type="http://schemas.openxmlformats.org/officeDocument/2006/relationships/tags" Target="../tags/tag4081.xml"/><Relationship Id="rId102" Type="http://schemas.openxmlformats.org/officeDocument/2006/relationships/tags" Target="../tags/tag4104.xml"/><Relationship Id="rId5" Type="http://schemas.openxmlformats.org/officeDocument/2006/relationships/tags" Target="../tags/tag4007.xml"/><Relationship Id="rId90" Type="http://schemas.openxmlformats.org/officeDocument/2006/relationships/tags" Target="../tags/tag4092.xml"/><Relationship Id="rId95" Type="http://schemas.openxmlformats.org/officeDocument/2006/relationships/tags" Target="../tags/tag4097.xml"/><Relationship Id="rId22" Type="http://schemas.openxmlformats.org/officeDocument/2006/relationships/tags" Target="../tags/tag4024.xml"/><Relationship Id="rId27" Type="http://schemas.openxmlformats.org/officeDocument/2006/relationships/tags" Target="../tags/tag4029.xml"/><Relationship Id="rId43" Type="http://schemas.openxmlformats.org/officeDocument/2006/relationships/tags" Target="../tags/tag4045.xml"/><Relationship Id="rId48" Type="http://schemas.openxmlformats.org/officeDocument/2006/relationships/tags" Target="../tags/tag4050.xml"/><Relationship Id="rId64" Type="http://schemas.openxmlformats.org/officeDocument/2006/relationships/tags" Target="../tags/tag4066.xml"/><Relationship Id="rId69" Type="http://schemas.openxmlformats.org/officeDocument/2006/relationships/tags" Target="../tags/tag4071.xml"/><Relationship Id="rId80" Type="http://schemas.openxmlformats.org/officeDocument/2006/relationships/tags" Target="../tags/tag4082.xml"/><Relationship Id="rId85" Type="http://schemas.openxmlformats.org/officeDocument/2006/relationships/tags" Target="../tags/tag4087.xml"/><Relationship Id="rId12" Type="http://schemas.openxmlformats.org/officeDocument/2006/relationships/tags" Target="../tags/tag4014.xml"/><Relationship Id="rId17" Type="http://schemas.openxmlformats.org/officeDocument/2006/relationships/tags" Target="../tags/tag4019.xml"/><Relationship Id="rId33" Type="http://schemas.openxmlformats.org/officeDocument/2006/relationships/tags" Target="../tags/tag4035.xml"/><Relationship Id="rId38" Type="http://schemas.openxmlformats.org/officeDocument/2006/relationships/tags" Target="../tags/tag4040.xml"/><Relationship Id="rId59" Type="http://schemas.openxmlformats.org/officeDocument/2006/relationships/tags" Target="../tags/tag4061.xml"/><Relationship Id="rId103" Type="http://schemas.openxmlformats.org/officeDocument/2006/relationships/tags" Target="../tags/tag4105.xml"/><Relationship Id="rId108" Type="http://schemas.openxmlformats.org/officeDocument/2006/relationships/tags" Target="../tags/tag4110.xml"/><Relationship Id="rId54" Type="http://schemas.openxmlformats.org/officeDocument/2006/relationships/tags" Target="../tags/tag4056.xml"/><Relationship Id="rId70" Type="http://schemas.openxmlformats.org/officeDocument/2006/relationships/tags" Target="../tags/tag4072.xml"/><Relationship Id="rId75" Type="http://schemas.openxmlformats.org/officeDocument/2006/relationships/tags" Target="../tags/tag4077.xml"/><Relationship Id="rId91" Type="http://schemas.openxmlformats.org/officeDocument/2006/relationships/tags" Target="../tags/tag4093.xml"/><Relationship Id="rId96" Type="http://schemas.openxmlformats.org/officeDocument/2006/relationships/tags" Target="../tags/tag4098.xml"/><Relationship Id="rId1" Type="http://schemas.openxmlformats.org/officeDocument/2006/relationships/tags" Target="../tags/tag4003.xml"/><Relationship Id="rId6" Type="http://schemas.openxmlformats.org/officeDocument/2006/relationships/tags" Target="../tags/tag4008.xml"/><Relationship Id="rId15" Type="http://schemas.openxmlformats.org/officeDocument/2006/relationships/tags" Target="../tags/tag4017.xml"/><Relationship Id="rId23" Type="http://schemas.openxmlformats.org/officeDocument/2006/relationships/tags" Target="../tags/tag4025.xml"/><Relationship Id="rId28" Type="http://schemas.openxmlformats.org/officeDocument/2006/relationships/tags" Target="../tags/tag4030.xml"/><Relationship Id="rId36" Type="http://schemas.openxmlformats.org/officeDocument/2006/relationships/tags" Target="../tags/tag4038.xml"/><Relationship Id="rId49" Type="http://schemas.openxmlformats.org/officeDocument/2006/relationships/tags" Target="../tags/tag4051.xml"/><Relationship Id="rId57" Type="http://schemas.openxmlformats.org/officeDocument/2006/relationships/tags" Target="../tags/tag4059.xml"/><Relationship Id="rId106" Type="http://schemas.openxmlformats.org/officeDocument/2006/relationships/tags" Target="../tags/tag4108.xml"/><Relationship Id="rId10" Type="http://schemas.openxmlformats.org/officeDocument/2006/relationships/tags" Target="../tags/tag4012.xml"/><Relationship Id="rId31" Type="http://schemas.openxmlformats.org/officeDocument/2006/relationships/tags" Target="../tags/tag4033.xml"/><Relationship Id="rId44" Type="http://schemas.openxmlformats.org/officeDocument/2006/relationships/tags" Target="../tags/tag4046.xml"/><Relationship Id="rId52" Type="http://schemas.openxmlformats.org/officeDocument/2006/relationships/tags" Target="../tags/tag4054.xml"/><Relationship Id="rId60" Type="http://schemas.openxmlformats.org/officeDocument/2006/relationships/tags" Target="../tags/tag4062.xml"/><Relationship Id="rId65" Type="http://schemas.openxmlformats.org/officeDocument/2006/relationships/tags" Target="../tags/tag4067.xml"/><Relationship Id="rId73" Type="http://schemas.openxmlformats.org/officeDocument/2006/relationships/tags" Target="../tags/tag4075.xml"/><Relationship Id="rId78" Type="http://schemas.openxmlformats.org/officeDocument/2006/relationships/tags" Target="../tags/tag4080.xml"/><Relationship Id="rId81" Type="http://schemas.openxmlformats.org/officeDocument/2006/relationships/tags" Target="../tags/tag4083.xml"/><Relationship Id="rId86" Type="http://schemas.openxmlformats.org/officeDocument/2006/relationships/tags" Target="../tags/tag4088.xml"/><Relationship Id="rId94" Type="http://schemas.openxmlformats.org/officeDocument/2006/relationships/tags" Target="../tags/tag4096.xml"/><Relationship Id="rId99" Type="http://schemas.openxmlformats.org/officeDocument/2006/relationships/tags" Target="../tags/tag4101.xml"/><Relationship Id="rId101" Type="http://schemas.openxmlformats.org/officeDocument/2006/relationships/tags" Target="../tags/tag4103.xml"/><Relationship Id="rId4" Type="http://schemas.openxmlformats.org/officeDocument/2006/relationships/tags" Target="../tags/tag4006.xml"/><Relationship Id="rId9" Type="http://schemas.openxmlformats.org/officeDocument/2006/relationships/tags" Target="../tags/tag4011.xml"/><Relationship Id="rId13" Type="http://schemas.openxmlformats.org/officeDocument/2006/relationships/tags" Target="../tags/tag4015.xml"/><Relationship Id="rId18" Type="http://schemas.openxmlformats.org/officeDocument/2006/relationships/tags" Target="../tags/tag4020.xml"/><Relationship Id="rId39" Type="http://schemas.openxmlformats.org/officeDocument/2006/relationships/tags" Target="../tags/tag4041.xml"/><Relationship Id="rId109" Type="http://schemas.openxmlformats.org/officeDocument/2006/relationships/tags" Target="../tags/tag4111.xml"/><Relationship Id="rId34" Type="http://schemas.openxmlformats.org/officeDocument/2006/relationships/tags" Target="../tags/tag4036.xml"/><Relationship Id="rId50" Type="http://schemas.openxmlformats.org/officeDocument/2006/relationships/tags" Target="../tags/tag4052.xml"/><Relationship Id="rId55" Type="http://schemas.openxmlformats.org/officeDocument/2006/relationships/tags" Target="../tags/tag4057.xml"/><Relationship Id="rId76" Type="http://schemas.openxmlformats.org/officeDocument/2006/relationships/tags" Target="../tags/tag4078.xml"/><Relationship Id="rId97" Type="http://schemas.openxmlformats.org/officeDocument/2006/relationships/tags" Target="../tags/tag4099.xml"/><Relationship Id="rId104" Type="http://schemas.openxmlformats.org/officeDocument/2006/relationships/tags" Target="../tags/tag4106.xml"/><Relationship Id="rId7" Type="http://schemas.openxmlformats.org/officeDocument/2006/relationships/tags" Target="../tags/tag4009.xml"/><Relationship Id="rId71" Type="http://schemas.openxmlformats.org/officeDocument/2006/relationships/tags" Target="../tags/tag4073.xml"/><Relationship Id="rId92" Type="http://schemas.openxmlformats.org/officeDocument/2006/relationships/tags" Target="../tags/tag4094.xml"/><Relationship Id="rId2" Type="http://schemas.openxmlformats.org/officeDocument/2006/relationships/tags" Target="../tags/tag4004.xml"/><Relationship Id="rId29" Type="http://schemas.openxmlformats.org/officeDocument/2006/relationships/tags" Target="../tags/tag4031.xml"/><Relationship Id="rId24" Type="http://schemas.openxmlformats.org/officeDocument/2006/relationships/tags" Target="../tags/tag4026.xml"/><Relationship Id="rId40" Type="http://schemas.openxmlformats.org/officeDocument/2006/relationships/tags" Target="../tags/tag4042.xml"/><Relationship Id="rId45" Type="http://schemas.openxmlformats.org/officeDocument/2006/relationships/tags" Target="../tags/tag4047.xml"/><Relationship Id="rId66" Type="http://schemas.openxmlformats.org/officeDocument/2006/relationships/tags" Target="../tags/tag4068.xml"/><Relationship Id="rId87" Type="http://schemas.openxmlformats.org/officeDocument/2006/relationships/tags" Target="../tags/tag4089.xml"/><Relationship Id="rId110" Type="http://schemas.openxmlformats.org/officeDocument/2006/relationships/tags" Target="../tags/tag4112.xml"/><Relationship Id="rId61" Type="http://schemas.openxmlformats.org/officeDocument/2006/relationships/tags" Target="../tags/tag4063.xml"/><Relationship Id="rId82" Type="http://schemas.openxmlformats.org/officeDocument/2006/relationships/tags" Target="../tags/tag4084.xml"/><Relationship Id="rId19" Type="http://schemas.openxmlformats.org/officeDocument/2006/relationships/tags" Target="../tags/tag4021.xml"/><Relationship Id="rId14" Type="http://schemas.openxmlformats.org/officeDocument/2006/relationships/tags" Target="../tags/tag4016.xml"/><Relationship Id="rId30" Type="http://schemas.openxmlformats.org/officeDocument/2006/relationships/tags" Target="../tags/tag4032.xml"/><Relationship Id="rId35" Type="http://schemas.openxmlformats.org/officeDocument/2006/relationships/tags" Target="../tags/tag4037.xml"/><Relationship Id="rId56" Type="http://schemas.openxmlformats.org/officeDocument/2006/relationships/tags" Target="../tags/tag4058.xml"/><Relationship Id="rId77" Type="http://schemas.openxmlformats.org/officeDocument/2006/relationships/tags" Target="../tags/tag4079.xml"/><Relationship Id="rId100" Type="http://schemas.openxmlformats.org/officeDocument/2006/relationships/tags" Target="../tags/tag4102.xml"/><Relationship Id="rId105" Type="http://schemas.openxmlformats.org/officeDocument/2006/relationships/tags" Target="../tags/tag4107.xml"/><Relationship Id="rId8" Type="http://schemas.openxmlformats.org/officeDocument/2006/relationships/tags" Target="../tags/tag4010.xml"/><Relationship Id="rId51" Type="http://schemas.openxmlformats.org/officeDocument/2006/relationships/tags" Target="../tags/tag4053.xml"/><Relationship Id="rId72" Type="http://schemas.openxmlformats.org/officeDocument/2006/relationships/tags" Target="../tags/tag4074.xml"/><Relationship Id="rId93" Type="http://schemas.openxmlformats.org/officeDocument/2006/relationships/tags" Target="../tags/tag4095.xml"/><Relationship Id="rId98" Type="http://schemas.openxmlformats.org/officeDocument/2006/relationships/tags" Target="../tags/tag4100.xml"/><Relationship Id="rId3" Type="http://schemas.openxmlformats.org/officeDocument/2006/relationships/tags" Target="../tags/tag4005.xml"/><Relationship Id="rId25" Type="http://schemas.openxmlformats.org/officeDocument/2006/relationships/tags" Target="../tags/tag4027.xml"/><Relationship Id="rId46" Type="http://schemas.openxmlformats.org/officeDocument/2006/relationships/tags" Target="../tags/tag4048.xml"/><Relationship Id="rId67" Type="http://schemas.openxmlformats.org/officeDocument/2006/relationships/tags" Target="../tags/tag4069.xml"/><Relationship Id="rId20" Type="http://schemas.openxmlformats.org/officeDocument/2006/relationships/tags" Target="../tags/tag4022.xml"/><Relationship Id="rId41" Type="http://schemas.openxmlformats.org/officeDocument/2006/relationships/tags" Target="../tags/tag4043.xml"/><Relationship Id="rId62" Type="http://schemas.openxmlformats.org/officeDocument/2006/relationships/tags" Target="../tags/tag4064.xml"/><Relationship Id="rId83" Type="http://schemas.openxmlformats.org/officeDocument/2006/relationships/tags" Target="../tags/tag4085.xml"/><Relationship Id="rId88" Type="http://schemas.openxmlformats.org/officeDocument/2006/relationships/tags" Target="../tags/tag4090.xml"/><Relationship Id="rId11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6" Type="http://schemas.openxmlformats.org/officeDocument/2006/relationships/tags" Target="../tags/tag4138.xml"/><Relationship Id="rId21" Type="http://schemas.openxmlformats.org/officeDocument/2006/relationships/tags" Target="../tags/tag4133.xml"/><Relationship Id="rId42" Type="http://schemas.openxmlformats.org/officeDocument/2006/relationships/tags" Target="../tags/tag4154.xml"/><Relationship Id="rId47" Type="http://schemas.openxmlformats.org/officeDocument/2006/relationships/tags" Target="../tags/tag4159.xml"/><Relationship Id="rId63" Type="http://schemas.openxmlformats.org/officeDocument/2006/relationships/tags" Target="../tags/tag4175.xml"/><Relationship Id="rId68" Type="http://schemas.openxmlformats.org/officeDocument/2006/relationships/tags" Target="../tags/tag4180.xml"/><Relationship Id="rId84" Type="http://schemas.openxmlformats.org/officeDocument/2006/relationships/tags" Target="../tags/tag4196.xml"/><Relationship Id="rId89" Type="http://schemas.openxmlformats.org/officeDocument/2006/relationships/tags" Target="../tags/tag4201.xml"/><Relationship Id="rId16" Type="http://schemas.openxmlformats.org/officeDocument/2006/relationships/tags" Target="../tags/tag4128.xml"/><Relationship Id="rId11" Type="http://schemas.openxmlformats.org/officeDocument/2006/relationships/tags" Target="../tags/tag4123.xml"/><Relationship Id="rId32" Type="http://schemas.openxmlformats.org/officeDocument/2006/relationships/tags" Target="../tags/tag4144.xml"/><Relationship Id="rId37" Type="http://schemas.openxmlformats.org/officeDocument/2006/relationships/tags" Target="../tags/tag4149.xml"/><Relationship Id="rId53" Type="http://schemas.openxmlformats.org/officeDocument/2006/relationships/tags" Target="../tags/tag4165.xml"/><Relationship Id="rId58" Type="http://schemas.openxmlformats.org/officeDocument/2006/relationships/tags" Target="../tags/tag4170.xml"/><Relationship Id="rId74" Type="http://schemas.openxmlformats.org/officeDocument/2006/relationships/tags" Target="../tags/tag4186.xml"/><Relationship Id="rId79" Type="http://schemas.openxmlformats.org/officeDocument/2006/relationships/tags" Target="../tags/tag4191.xml"/><Relationship Id="rId5" Type="http://schemas.openxmlformats.org/officeDocument/2006/relationships/tags" Target="../tags/tag4117.xml"/><Relationship Id="rId90" Type="http://schemas.openxmlformats.org/officeDocument/2006/relationships/tags" Target="../tags/tag4202.xml"/><Relationship Id="rId95" Type="http://schemas.openxmlformats.org/officeDocument/2006/relationships/tags" Target="../tags/tag4207.xml"/><Relationship Id="rId22" Type="http://schemas.openxmlformats.org/officeDocument/2006/relationships/tags" Target="../tags/tag4134.xml"/><Relationship Id="rId27" Type="http://schemas.openxmlformats.org/officeDocument/2006/relationships/tags" Target="../tags/tag4139.xml"/><Relationship Id="rId43" Type="http://schemas.openxmlformats.org/officeDocument/2006/relationships/tags" Target="../tags/tag4155.xml"/><Relationship Id="rId48" Type="http://schemas.openxmlformats.org/officeDocument/2006/relationships/tags" Target="../tags/tag4160.xml"/><Relationship Id="rId64" Type="http://schemas.openxmlformats.org/officeDocument/2006/relationships/tags" Target="../tags/tag4176.xml"/><Relationship Id="rId69" Type="http://schemas.openxmlformats.org/officeDocument/2006/relationships/tags" Target="../tags/tag4181.xml"/><Relationship Id="rId80" Type="http://schemas.openxmlformats.org/officeDocument/2006/relationships/tags" Target="../tags/tag4192.xml"/><Relationship Id="rId85" Type="http://schemas.openxmlformats.org/officeDocument/2006/relationships/tags" Target="../tags/tag4197.xml"/><Relationship Id="rId3" Type="http://schemas.openxmlformats.org/officeDocument/2006/relationships/tags" Target="../tags/tag4115.xml"/><Relationship Id="rId12" Type="http://schemas.openxmlformats.org/officeDocument/2006/relationships/tags" Target="../tags/tag4124.xml"/><Relationship Id="rId17" Type="http://schemas.openxmlformats.org/officeDocument/2006/relationships/tags" Target="../tags/tag4129.xml"/><Relationship Id="rId25" Type="http://schemas.openxmlformats.org/officeDocument/2006/relationships/tags" Target="../tags/tag4137.xml"/><Relationship Id="rId33" Type="http://schemas.openxmlformats.org/officeDocument/2006/relationships/tags" Target="../tags/tag4145.xml"/><Relationship Id="rId38" Type="http://schemas.openxmlformats.org/officeDocument/2006/relationships/tags" Target="../tags/tag4150.xml"/><Relationship Id="rId46" Type="http://schemas.openxmlformats.org/officeDocument/2006/relationships/tags" Target="../tags/tag4158.xml"/><Relationship Id="rId59" Type="http://schemas.openxmlformats.org/officeDocument/2006/relationships/tags" Target="../tags/tag4171.xml"/><Relationship Id="rId67" Type="http://schemas.openxmlformats.org/officeDocument/2006/relationships/tags" Target="../tags/tag4179.xml"/><Relationship Id="rId20" Type="http://schemas.openxmlformats.org/officeDocument/2006/relationships/tags" Target="../tags/tag4132.xml"/><Relationship Id="rId41" Type="http://schemas.openxmlformats.org/officeDocument/2006/relationships/tags" Target="../tags/tag4153.xml"/><Relationship Id="rId54" Type="http://schemas.openxmlformats.org/officeDocument/2006/relationships/tags" Target="../tags/tag4166.xml"/><Relationship Id="rId62" Type="http://schemas.openxmlformats.org/officeDocument/2006/relationships/tags" Target="../tags/tag4174.xml"/><Relationship Id="rId70" Type="http://schemas.openxmlformats.org/officeDocument/2006/relationships/tags" Target="../tags/tag4182.xml"/><Relationship Id="rId75" Type="http://schemas.openxmlformats.org/officeDocument/2006/relationships/tags" Target="../tags/tag4187.xml"/><Relationship Id="rId83" Type="http://schemas.openxmlformats.org/officeDocument/2006/relationships/tags" Target="../tags/tag4195.xml"/><Relationship Id="rId88" Type="http://schemas.openxmlformats.org/officeDocument/2006/relationships/tags" Target="../tags/tag4200.xml"/><Relationship Id="rId91" Type="http://schemas.openxmlformats.org/officeDocument/2006/relationships/tags" Target="../tags/tag4203.xml"/><Relationship Id="rId96" Type="http://schemas.openxmlformats.org/officeDocument/2006/relationships/tags" Target="../tags/tag4208.xml"/><Relationship Id="rId1" Type="http://schemas.openxmlformats.org/officeDocument/2006/relationships/tags" Target="../tags/tag4113.xml"/><Relationship Id="rId6" Type="http://schemas.openxmlformats.org/officeDocument/2006/relationships/tags" Target="../tags/tag4118.xml"/><Relationship Id="rId15" Type="http://schemas.openxmlformats.org/officeDocument/2006/relationships/tags" Target="../tags/tag4127.xml"/><Relationship Id="rId23" Type="http://schemas.openxmlformats.org/officeDocument/2006/relationships/tags" Target="../tags/tag4135.xml"/><Relationship Id="rId28" Type="http://schemas.openxmlformats.org/officeDocument/2006/relationships/tags" Target="../tags/tag4140.xml"/><Relationship Id="rId36" Type="http://schemas.openxmlformats.org/officeDocument/2006/relationships/tags" Target="../tags/tag4148.xml"/><Relationship Id="rId49" Type="http://schemas.openxmlformats.org/officeDocument/2006/relationships/tags" Target="../tags/tag4161.xml"/><Relationship Id="rId57" Type="http://schemas.openxmlformats.org/officeDocument/2006/relationships/tags" Target="../tags/tag4169.xml"/><Relationship Id="rId10" Type="http://schemas.openxmlformats.org/officeDocument/2006/relationships/tags" Target="../tags/tag4122.xml"/><Relationship Id="rId31" Type="http://schemas.openxmlformats.org/officeDocument/2006/relationships/tags" Target="../tags/tag4143.xml"/><Relationship Id="rId44" Type="http://schemas.openxmlformats.org/officeDocument/2006/relationships/tags" Target="../tags/tag4156.xml"/><Relationship Id="rId52" Type="http://schemas.openxmlformats.org/officeDocument/2006/relationships/tags" Target="../tags/tag4164.xml"/><Relationship Id="rId60" Type="http://schemas.openxmlformats.org/officeDocument/2006/relationships/tags" Target="../tags/tag4172.xml"/><Relationship Id="rId65" Type="http://schemas.openxmlformats.org/officeDocument/2006/relationships/tags" Target="../tags/tag4177.xml"/><Relationship Id="rId73" Type="http://schemas.openxmlformats.org/officeDocument/2006/relationships/tags" Target="../tags/tag4185.xml"/><Relationship Id="rId78" Type="http://schemas.openxmlformats.org/officeDocument/2006/relationships/tags" Target="../tags/tag4190.xml"/><Relationship Id="rId81" Type="http://schemas.openxmlformats.org/officeDocument/2006/relationships/tags" Target="../tags/tag4193.xml"/><Relationship Id="rId86" Type="http://schemas.openxmlformats.org/officeDocument/2006/relationships/tags" Target="../tags/tag4198.xml"/><Relationship Id="rId94" Type="http://schemas.openxmlformats.org/officeDocument/2006/relationships/tags" Target="../tags/tag4206.xml"/><Relationship Id="rId4" Type="http://schemas.openxmlformats.org/officeDocument/2006/relationships/tags" Target="../tags/tag4116.xml"/><Relationship Id="rId9" Type="http://schemas.openxmlformats.org/officeDocument/2006/relationships/tags" Target="../tags/tag4121.xml"/><Relationship Id="rId13" Type="http://schemas.openxmlformats.org/officeDocument/2006/relationships/tags" Target="../tags/tag4125.xml"/><Relationship Id="rId18" Type="http://schemas.openxmlformats.org/officeDocument/2006/relationships/tags" Target="../tags/tag4130.xml"/><Relationship Id="rId39" Type="http://schemas.openxmlformats.org/officeDocument/2006/relationships/tags" Target="../tags/tag4151.xml"/><Relationship Id="rId34" Type="http://schemas.openxmlformats.org/officeDocument/2006/relationships/tags" Target="../tags/tag4146.xml"/><Relationship Id="rId50" Type="http://schemas.openxmlformats.org/officeDocument/2006/relationships/tags" Target="../tags/tag4162.xml"/><Relationship Id="rId55" Type="http://schemas.openxmlformats.org/officeDocument/2006/relationships/tags" Target="../tags/tag4167.xml"/><Relationship Id="rId76" Type="http://schemas.openxmlformats.org/officeDocument/2006/relationships/tags" Target="../tags/tag4188.xml"/><Relationship Id="rId97" Type="http://schemas.openxmlformats.org/officeDocument/2006/relationships/slideMaster" Target="../slideMasters/slideMaster5.xml"/><Relationship Id="rId7" Type="http://schemas.openxmlformats.org/officeDocument/2006/relationships/tags" Target="../tags/tag4119.xml"/><Relationship Id="rId71" Type="http://schemas.openxmlformats.org/officeDocument/2006/relationships/tags" Target="../tags/tag4183.xml"/><Relationship Id="rId92" Type="http://schemas.openxmlformats.org/officeDocument/2006/relationships/tags" Target="../tags/tag4204.xml"/><Relationship Id="rId2" Type="http://schemas.openxmlformats.org/officeDocument/2006/relationships/tags" Target="../tags/tag4114.xml"/><Relationship Id="rId29" Type="http://schemas.openxmlformats.org/officeDocument/2006/relationships/tags" Target="../tags/tag4141.xml"/><Relationship Id="rId24" Type="http://schemas.openxmlformats.org/officeDocument/2006/relationships/tags" Target="../tags/tag4136.xml"/><Relationship Id="rId40" Type="http://schemas.openxmlformats.org/officeDocument/2006/relationships/tags" Target="../tags/tag4152.xml"/><Relationship Id="rId45" Type="http://schemas.openxmlformats.org/officeDocument/2006/relationships/tags" Target="../tags/tag4157.xml"/><Relationship Id="rId66" Type="http://schemas.openxmlformats.org/officeDocument/2006/relationships/tags" Target="../tags/tag4178.xml"/><Relationship Id="rId87" Type="http://schemas.openxmlformats.org/officeDocument/2006/relationships/tags" Target="../tags/tag4199.xml"/><Relationship Id="rId61" Type="http://schemas.openxmlformats.org/officeDocument/2006/relationships/tags" Target="../tags/tag4173.xml"/><Relationship Id="rId82" Type="http://schemas.openxmlformats.org/officeDocument/2006/relationships/tags" Target="../tags/tag4194.xml"/><Relationship Id="rId19" Type="http://schemas.openxmlformats.org/officeDocument/2006/relationships/tags" Target="../tags/tag4131.xml"/><Relationship Id="rId14" Type="http://schemas.openxmlformats.org/officeDocument/2006/relationships/tags" Target="../tags/tag4126.xml"/><Relationship Id="rId30" Type="http://schemas.openxmlformats.org/officeDocument/2006/relationships/tags" Target="../tags/tag4142.xml"/><Relationship Id="rId35" Type="http://schemas.openxmlformats.org/officeDocument/2006/relationships/tags" Target="../tags/tag4147.xml"/><Relationship Id="rId56" Type="http://schemas.openxmlformats.org/officeDocument/2006/relationships/tags" Target="../tags/tag4168.xml"/><Relationship Id="rId77" Type="http://schemas.openxmlformats.org/officeDocument/2006/relationships/tags" Target="../tags/tag4189.xml"/><Relationship Id="rId8" Type="http://schemas.openxmlformats.org/officeDocument/2006/relationships/tags" Target="../tags/tag4120.xml"/><Relationship Id="rId51" Type="http://schemas.openxmlformats.org/officeDocument/2006/relationships/tags" Target="../tags/tag4163.xml"/><Relationship Id="rId72" Type="http://schemas.openxmlformats.org/officeDocument/2006/relationships/tags" Target="../tags/tag4184.xml"/><Relationship Id="rId93" Type="http://schemas.openxmlformats.org/officeDocument/2006/relationships/tags" Target="../tags/tag4205.xml"/></Relationships>
</file>

<file path=ppt/slideLayouts/_rels/slideLayout85.xml.rels><?xml version="1.0" encoding="UTF-8" standalone="yes"?>
<Relationships xmlns="http://schemas.openxmlformats.org/package/2006/relationships"><Relationship Id="rId8" Type="http://schemas.openxmlformats.org/officeDocument/2006/relationships/tags" Target="../tags/tag4216.xml"/><Relationship Id="rId13" Type="http://schemas.openxmlformats.org/officeDocument/2006/relationships/tags" Target="../tags/tag4221.xml"/><Relationship Id="rId3" Type="http://schemas.openxmlformats.org/officeDocument/2006/relationships/tags" Target="../tags/tag4211.xml"/><Relationship Id="rId7" Type="http://schemas.openxmlformats.org/officeDocument/2006/relationships/tags" Target="../tags/tag4215.xml"/><Relationship Id="rId12" Type="http://schemas.openxmlformats.org/officeDocument/2006/relationships/tags" Target="../tags/tag4220.xml"/><Relationship Id="rId2" Type="http://schemas.openxmlformats.org/officeDocument/2006/relationships/tags" Target="../tags/tag4210.xml"/><Relationship Id="rId1" Type="http://schemas.openxmlformats.org/officeDocument/2006/relationships/tags" Target="../tags/tag4209.xml"/><Relationship Id="rId6" Type="http://schemas.openxmlformats.org/officeDocument/2006/relationships/tags" Target="../tags/tag4214.xml"/><Relationship Id="rId11" Type="http://schemas.openxmlformats.org/officeDocument/2006/relationships/tags" Target="../tags/tag4219.xml"/><Relationship Id="rId5" Type="http://schemas.openxmlformats.org/officeDocument/2006/relationships/tags" Target="../tags/tag4213.xml"/><Relationship Id="rId15" Type="http://schemas.openxmlformats.org/officeDocument/2006/relationships/slideMaster" Target="../slideMasters/slideMaster5.xml"/><Relationship Id="rId10" Type="http://schemas.openxmlformats.org/officeDocument/2006/relationships/tags" Target="../tags/tag4218.xml"/><Relationship Id="rId4" Type="http://schemas.openxmlformats.org/officeDocument/2006/relationships/tags" Target="../tags/tag4212.xml"/><Relationship Id="rId9" Type="http://schemas.openxmlformats.org/officeDocument/2006/relationships/tags" Target="../tags/tag4217.xml"/><Relationship Id="rId14" Type="http://schemas.openxmlformats.org/officeDocument/2006/relationships/tags" Target="../tags/tag4222.xml"/></Relationships>
</file>

<file path=ppt/slideLayouts/_rels/slideLayout86.xml.rels><?xml version="1.0" encoding="UTF-8" standalone="yes"?>
<Relationships xmlns="http://schemas.openxmlformats.org/package/2006/relationships"><Relationship Id="rId8" Type="http://schemas.openxmlformats.org/officeDocument/2006/relationships/tags" Target="../tags/tag4230.xml"/><Relationship Id="rId13" Type="http://schemas.openxmlformats.org/officeDocument/2006/relationships/tags" Target="../tags/tag4235.xml"/><Relationship Id="rId3" Type="http://schemas.openxmlformats.org/officeDocument/2006/relationships/tags" Target="../tags/tag4225.xml"/><Relationship Id="rId7" Type="http://schemas.openxmlformats.org/officeDocument/2006/relationships/tags" Target="../tags/tag4229.xml"/><Relationship Id="rId12" Type="http://schemas.openxmlformats.org/officeDocument/2006/relationships/tags" Target="../tags/tag4234.xml"/><Relationship Id="rId2" Type="http://schemas.openxmlformats.org/officeDocument/2006/relationships/tags" Target="../tags/tag4224.xml"/><Relationship Id="rId1" Type="http://schemas.openxmlformats.org/officeDocument/2006/relationships/tags" Target="../tags/tag4223.xml"/><Relationship Id="rId6" Type="http://schemas.openxmlformats.org/officeDocument/2006/relationships/tags" Target="../tags/tag4228.xml"/><Relationship Id="rId11" Type="http://schemas.openxmlformats.org/officeDocument/2006/relationships/tags" Target="../tags/tag4233.xml"/><Relationship Id="rId5" Type="http://schemas.openxmlformats.org/officeDocument/2006/relationships/tags" Target="../tags/tag4227.xml"/><Relationship Id="rId10" Type="http://schemas.openxmlformats.org/officeDocument/2006/relationships/tags" Target="../tags/tag4232.xml"/><Relationship Id="rId4" Type="http://schemas.openxmlformats.org/officeDocument/2006/relationships/tags" Target="../tags/tag4226.xml"/><Relationship Id="rId9" Type="http://schemas.openxmlformats.org/officeDocument/2006/relationships/tags" Target="../tags/tag4231.xml"/><Relationship Id="rId14"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26" Type="http://schemas.openxmlformats.org/officeDocument/2006/relationships/tags" Target="../tags/tag4261.xml"/><Relationship Id="rId21" Type="http://schemas.openxmlformats.org/officeDocument/2006/relationships/tags" Target="../tags/tag4256.xml"/><Relationship Id="rId42" Type="http://schemas.openxmlformats.org/officeDocument/2006/relationships/tags" Target="../tags/tag4277.xml"/><Relationship Id="rId47" Type="http://schemas.openxmlformats.org/officeDocument/2006/relationships/tags" Target="../tags/tag4282.xml"/><Relationship Id="rId63" Type="http://schemas.openxmlformats.org/officeDocument/2006/relationships/tags" Target="../tags/tag4298.xml"/><Relationship Id="rId68" Type="http://schemas.openxmlformats.org/officeDocument/2006/relationships/tags" Target="../tags/tag4303.xml"/><Relationship Id="rId84" Type="http://schemas.openxmlformats.org/officeDocument/2006/relationships/tags" Target="../tags/tag4319.xml"/><Relationship Id="rId89" Type="http://schemas.openxmlformats.org/officeDocument/2006/relationships/tags" Target="../tags/tag4324.xml"/><Relationship Id="rId16" Type="http://schemas.openxmlformats.org/officeDocument/2006/relationships/tags" Target="../tags/tag4251.xml"/><Relationship Id="rId11" Type="http://schemas.openxmlformats.org/officeDocument/2006/relationships/tags" Target="../tags/tag4246.xml"/><Relationship Id="rId32" Type="http://schemas.openxmlformats.org/officeDocument/2006/relationships/tags" Target="../tags/tag4267.xml"/><Relationship Id="rId37" Type="http://schemas.openxmlformats.org/officeDocument/2006/relationships/tags" Target="../tags/tag4272.xml"/><Relationship Id="rId53" Type="http://schemas.openxmlformats.org/officeDocument/2006/relationships/tags" Target="../tags/tag4288.xml"/><Relationship Id="rId58" Type="http://schemas.openxmlformats.org/officeDocument/2006/relationships/tags" Target="../tags/tag4293.xml"/><Relationship Id="rId74" Type="http://schemas.openxmlformats.org/officeDocument/2006/relationships/tags" Target="../tags/tag4309.xml"/><Relationship Id="rId79" Type="http://schemas.openxmlformats.org/officeDocument/2006/relationships/tags" Target="../tags/tag4314.xml"/><Relationship Id="rId5" Type="http://schemas.openxmlformats.org/officeDocument/2006/relationships/tags" Target="../tags/tag4240.xml"/><Relationship Id="rId90" Type="http://schemas.openxmlformats.org/officeDocument/2006/relationships/tags" Target="../tags/tag4325.xml"/><Relationship Id="rId95" Type="http://schemas.openxmlformats.org/officeDocument/2006/relationships/tags" Target="../tags/tag4330.xml"/><Relationship Id="rId22" Type="http://schemas.openxmlformats.org/officeDocument/2006/relationships/tags" Target="../tags/tag4257.xml"/><Relationship Id="rId27" Type="http://schemas.openxmlformats.org/officeDocument/2006/relationships/tags" Target="../tags/tag4262.xml"/><Relationship Id="rId43" Type="http://schemas.openxmlformats.org/officeDocument/2006/relationships/tags" Target="../tags/tag4278.xml"/><Relationship Id="rId48" Type="http://schemas.openxmlformats.org/officeDocument/2006/relationships/tags" Target="../tags/tag4283.xml"/><Relationship Id="rId64" Type="http://schemas.openxmlformats.org/officeDocument/2006/relationships/tags" Target="../tags/tag4299.xml"/><Relationship Id="rId69" Type="http://schemas.openxmlformats.org/officeDocument/2006/relationships/tags" Target="../tags/tag4304.xml"/><Relationship Id="rId80" Type="http://schemas.openxmlformats.org/officeDocument/2006/relationships/tags" Target="../tags/tag4315.xml"/><Relationship Id="rId85" Type="http://schemas.openxmlformats.org/officeDocument/2006/relationships/tags" Target="../tags/tag4320.xml"/><Relationship Id="rId3" Type="http://schemas.openxmlformats.org/officeDocument/2006/relationships/tags" Target="../tags/tag4238.xml"/><Relationship Id="rId12" Type="http://schemas.openxmlformats.org/officeDocument/2006/relationships/tags" Target="../tags/tag4247.xml"/><Relationship Id="rId17" Type="http://schemas.openxmlformats.org/officeDocument/2006/relationships/tags" Target="../tags/tag4252.xml"/><Relationship Id="rId25" Type="http://schemas.openxmlformats.org/officeDocument/2006/relationships/tags" Target="../tags/tag4260.xml"/><Relationship Id="rId33" Type="http://schemas.openxmlformats.org/officeDocument/2006/relationships/tags" Target="../tags/tag4268.xml"/><Relationship Id="rId38" Type="http://schemas.openxmlformats.org/officeDocument/2006/relationships/tags" Target="../tags/tag4273.xml"/><Relationship Id="rId46" Type="http://schemas.openxmlformats.org/officeDocument/2006/relationships/tags" Target="../tags/tag4281.xml"/><Relationship Id="rId59" Type="http://schemas.openxmlformats.org/officeDocument/2006/relationships/tags" Target="../tags/tag4294.xml"/><Relationship Id="rId67" Type="http://schemas.openxmlformats.org/officeDocument/2006/relationships/tags" Target="../tags/tag4302.xml"/><Relationship Id="rId20" Type="http://schemas.openxmlformats.org/officeDocument/2006/relationships/tags" Target="../tags/tag4255.xml"/><Relationship Id="rId41" Type="http://schemas.openxmlformats.org/officeDocument/2006/relationships/tags" Target="../tags/tag4276.xml"/><Relationship Id="rId54" Type="http://schemas.openxmlformats.org/officeDocument/2006/relationships/tags" Target="../tags/tag4289.xml"/><Relationship Id="rId62" Type="http://schemas.openxmlformats.org/officeDocument/2006/relationships/tags" Target="../tags/tag4297.xml"/><Relationship Id="rId70" Type="http://schemas.openxmlformats.org/officeDocument/2006/relationships/tags" Target="../tags/tag4305.xml"/><Relationship Id="rId75" Type="http://schemas.openxmlformats.org/officeDocument/2006/relationships/tags" Target="../tags/tag4310.xml"/><Relationship Id="rId83" Type="http://schemas.openxmlformats.org/officeDocument/2006/relationships/tags" Target="../tags/tag4318.xml"/><Relationship Id="rId88" Type="http://schemas.openxmlformats.org/officeDocument/2006/relationships/tags" Target="../tags/tag4323.xml"/><Relationship Id="rId91" Type="http://schemas.openxmlformats.org/officeDocument/2006/relationships/tags" Target="../tags/tag4326.xml"/><Relationship Id="rId96" Type="http://schemas.openxmlformats.org/officeDocument/2006/relationships/tags" Target="../tags/tag4331.xml"/><Relationship Id="rId1" Type="http://schemas.openxmlformats.org/officeDocument/2006/relationships/tags" Target="../tags/tag4236.xml"/><Relationship Id="rId6" Type="http://schemas.openxmlformats.org/officeDocument/2006/relationships/tags" Target="../tags/tag4241.xml"/><Relationship Id="rId15" Type="http://schemas.openxmlformats.org/officeDocument/2006/relationships/tags" Target="../tags/tag4250.xml"/><Relationship Id="rId23" Type="http://schemas.openxmlformats.org/officeDocument/2006/relationships/tags" Target="../tags/tag4258.xml"/><Relationship Id="rId28" Type="http://schemas.openxmlformats.org/officeDocument/2006/relationships/tags" Target="../tags/tag4263.xml"/><Relationship Id="rId36" Type="http://schemas.openxmlformats.org/officeDocument/2006/relationships/tags" Target="../tags/tag4271.xml"/><Relationship Id="rId49" Type="http://schemas.openxmlformats.org/officeDocument/2006/relationships/tags" Target="../tags/tag4284.xml"/><Relationship Id="rId57" Type="http://schemas.openxmlformats.org/officeDocument/2006/relationships/tags" Target="../tags/tag4292.xml"/><Relationship Id="rId10" Type="http://schemas.openxmlformats.org/officeDocument/2006/relationships/tags" Target="../tags/tag4245.xml"/><Relationship Id="rId31" Type="http://schemas.openxmlformats.org/officeDocument/2006/relationships/tags" Target="../tags/tag4266.xml"/><Relationship Id="rId44" Type="http://schemas.openxmlformats.org/officeDocument/2006/relationships/tags" Target="../tags/tag4279.xml"/><Relationship Id="rId52" Type="http://schemas.openxmlformats.org/officeDocument/2006/relationships/tags" Target="../tags/tag4287.xml"/><Relationship Id="rId60" Type="http://schemas.openxmlformats.org/officeDocument/2006/relationships/tags" Target="../tags/tag4295.xml"/><Relationship Id="rId65" Type="http://schemas.openxmlformats.org/officeDocument/2006/relationships/tags" Target="../tags/tag4300.xml"/><Relationship Id="rId73" Type="http://schemas.openxmlformats.org/officeDocument/2006/relationships/tags" Target="../tags/tag4308.xml"/><Relationship Id="rId78" Type="http://schemas.openxmlformats.org/officeDocument/2006/relationships/tags" Target="../tags/tag4313.xml"/><Relationship Id="rId81" Type="http://schemas.openxmlformats.org/officeDocument/2006/relationships/tags" Target="../tags/tag4316.xml"/><Relationship Id="rId86" Type="http://schemas.openxmlformats.org/officeDocument/2006/relationships/tags" Target="../tags/tag4321.xml"/><Relationship Id="rId94" Type="http://schemas.openxmlformats.org/officeDocument/2006/relationships/tags" Target="../tags/tag4329.xml"/><Relationship Id="rId99" Type="http://schemas.openxmlformats.org/officeDocument/2006/relationships/tags" Target="../tags/tag4334.xml"/><Relationship Id="rId4" Type="http://schemas.openxmlformats.org/officeDocument/2006/relationships/tags" Target="../tags/tag4239.xml"/><Relationship Id="rId9" Type="http://schemas.openxmlformats.org/officeDocument/2006/relationships/tags" Target="../tags/tag4244.xml"/><Relationship Id="rId13" Type="http://schemas.openxmlformats.org/officeDocument/2006/relationships/tags" Target="../tags/tag4248.xml"/><Relationship Id="rId18" Type="http://schemas.openxmlformats.org/officeDocument/2006/relationships/tags" Target="../tags/tag4253.xml"/><Relationship Id="rId39" Type="http://schemas.openxmlformats.org/officeDocument/2006/relationships/tags" Target="../tags/tag4274.xml"/><Relationship Id="rId34" Type="http://schemas.openxmlformats.org/officeDocument/2006/relationships/tags" Target="../tags/tag4269.xml"/><Relationship Id="rId50" Type="http://schemas.openxmlformats.org/officeDocument/2006/relationships/tags" Target="../tags/tag4285.xml"/><Relationship Id="rId55" Type="http://schemas.openxmlformats.org/officeDocument/2006/relationships/tags" Target="../tags/tag4290.xml"/><Relationship Id="rId76" Type="http://schemas.openxmlformats.org/officeDocument/2006/relationships/tags" Target="../tags/tag4311.xml"/><Relationship Id="rId97" Type="http://schemas.openxmlformats.org/officeDocument/2006/relationships/tags" Target="../tags/tag4332.xml"/><Relationship Id="rId7" Type="http://schemas.openxmlformats.org/officeDocument/2006/relationships/tags" Target="../tags/tag4242.xml"/><Relationship Id="rId71" Type="http://schemas.openxmlformats.org/officeDocument/2006/relationships/tags" Target="../tags/tag4306.xml"/><Relationship Id="rId92" Type="http://schemas.openxmlformats.org/officeDocument/2006/relationships/tags" Target="../tags/tag4327.xml"/><Relationship Id="rId2" Type="http://schemas.openxmlformats.org/officeDocument/2006/relationships/tags" Target="../tags/tag4237.xml"/><Relationship Id="rId29" Type="http://schemas.openxmlformats.org/officeDocument/2006/relationships/tags" Target="../tags/tag4264.xml"/><Relationship Id="rId24" Type="http://schemas.openxmlformats.org/officeDocument/2006/relationships/tags" Target="../tags/tag4259.xml"/><Relationship Id="rId40" Type="http://schemas.openxmlformats.org/officeDocument/2006/relationships/tags" Target="../tags/tag4275.xml"/><Relationship Id="rId45" Type="http://schemas.openxmlformats.org/officeDocument/2006/relationships/tags" Target="../tags/tag4280.xml"/><Relationship Id="rId66" Type="http://schemas.openxmlformats.org/officeDocument/2006/relationships/tags" Target="../tags/tag4301.xml"/><Relationship Id="rId87" Type="http://schemas.openxmlformats.org/officeDocument/2006/relationships/tags" Target="../tags/tag4322.xml"/><Relationship Id="rId61" Type="http://schemas.openxmlformats.org/officeDocument/2006/relationships/tags" Target="../tags/tag4296.xml"/><Relationship Id="rId82" Type="http://schemas.openxmlformats.org/officeDocument/2006/relationships/tags" Target="../tags/tag4317.xml"/><Relationship Id="rId19" Type="http://schemas.openxmlformats.org/officeDocument/2006/relationships/tags" Target="../tags/tag4254.xml"/><Relationship Id="rId14" Type="http://schemas.openxmlformats.org/officeDocument/2006/relationships/tags" Target="../tags/tag4249.xml"/><Relationship Id="rId30" Type="http://schemas.openxmlformats.org/officeDocument/2006/relationships/tags" Target="../tags/tag4265.xml"/><Relationship Id="rId35" Type="http://schemas.openxmlformats.org/officeDocument/2006/relationships/tags" Target="../tags/tag4270.xml"/><Relationship Id="rId56" Type="http://schemas.openxmlformats.org/officeDocument/2006/relationships/tags" Target="../tags/tag4291.xml"/><Relationship Id="rId77" Type="http://schemas.openxmlformats.org/officeDocument/2006/relationships/tags" Target="../tags/tag4312.xml"/><Relationship Id="rId100" Type="http://schemas.openxmlformats.org/officeDocument/2006/relationships/slideMaster" Target="../slideMasters/slideMaster5.xml"/><Relationship Id="rId8" Type="http://schemas.openxmlformats.org/officeDocument/2006/relationships/tags" Target="../tags/tag4243.xml"/><Relationship Id="rId51" Type="http://schemas.openxmlformats.org/officeDocument/2006/relationships/tags" Target="../tags/tag4286.xml"/><Relationship Id="rId72" Type="http://schemas.openxmlformats.org/officeDocument/2006/relationships/tags" Target="../tags/tag4307.xml"/><Relationship Id="rId93" Type="http://schemas.openxmlformats.org/officeDocument/2006/relationships/tags" Target="../tags/tag4328.xml"/><Relationship Id="rId98" Type="http://schemas.openxmlformats.org/officeDocument/2006/relationships/tags" Target="../tags/tag4333.xml"/></Relationships>
</file>

<file path=ppt/slideLayouts/_rels/slideLayout88.xml.rels><?xml version="1.0" encoding="UTF-8" standalone="yes"?>
<Relationships xmlns="http://schemas.openxmlformats.org/package/2006/relationships"><Relationship Id="rId117" Type="http://schemas.openxmlformats.org/officeDocument/2006/relationships/tags" Target="../tags/tag4451.xml"/><Relationship Id="rId21" Type="http://schemas.openxmlformats.org/officeDocument/2006/relationships/tags" Target="../tags/tag4355.xml"/><Relationship Id="rId42" Type="http://schemas.openxmlformats.org/officeDocument/2006/relationships/tags" Target="../tags/tag4376.xml"/><Relationship Id="rId63" Type="http://schemas.openxmlformats.org/officeDocument/2006/relationships/tags" Target="../tags/tag4397.xml"/><Relationship Id="rId84" Type="http://schemas.openxmlformats.org/officeDocument/2006/relationships/tags" Target="../tags/tag4418.xml"/><Relationship Id="rId138" Type="http://schemas.openxmlformats.org/officeDocument/2006/relationships/tags" Target="../tags/tag4472.xml"/><Relationship Id="rId159" Type="http://schemas.openxmlformats.org/officeDocument/2006/relationships/tags" Target="../tags/tag4493.xml"/><Relationship Id="rId170" Type="http://schemas.openxmlformats.org/officeDocument/2006/relationships/tags" Target="../tags/tag4504.xml"/><Relationship Id="rId191" Type="http://schemas.openxmlformats.org/officeDocument/2006/relationships/tags" Target="../tags/tag4525.xml"/><Relationship Id="rId205" Type="http://schemas.openxmlformats.org/officeDocument/2006/relationships/tags" Target="../tags/tag4539.xml"/><Relationship Id="rId107" Type="http://schemas.openxmlformats.org/officeDocument/2006/relationships/tags" Target="../tags/tag4441.xml"/><Relationship Id="rId11" Type="http://schemas.openxmlformats.org/officeDocument/2006/relationships/tags" Target="../tags/tag4345.xml"/><Relationship Id="rId32" Type="http://schemas.openxmlformats.org/officeDocument/2006/relationships/tags" Target="../tags/tag4366.xml"/><Relationship Id="rId53" Type="http://schemas.openxmlformats.org/officeDocument/2006/relationships/tags" Target="../tags/tag4387.xml"/><Relationship Id="rId74" Type="http://schemas.openxmlformats.org/officeDocument/2006/relationships/tags" Target="../tags/tag4408.xml"/><Relationship Id="rId128" Type="http://schemas.openxmlformats.org/officeDocument/2006/relationships/tags" Target="../tags/tag4462.xml"/><Relationship Id="rId149" Type="http://schemas.openxmlformats.org/officeDocument/2006/relationships/tags" Target="../tags/tag4483.xml"/><Relationship Id="rId5" Type="http://schemas.openxmlformats.org/officeDocument/2006/relationships/tags" Target="../tags/tag4339.xml"/><Relationship Id="rId95" Type="http://schemas.openxmlformats.org/officeDocument/2006/relationships/tags" Target="../tags/tag4429.xml"/><Relationship Id="rId160" Type="http://schemas.openxmlformats.org/officeDocument/2006/relationships/tags" Target="../tags/tag4494.xml"/><Relationship Id="rId181" Type="http://schemas.openxmlformats.org/officeDocument/2006/relationships/tags" Target="../tags/tag4515.xml"/><Relationship Id="rId22" Type="http://schemas.openxmlformats.org/officeDocument/2006/relationships/tags" Target="../tags/tag4356.xml"/><Relationship Id="rId43" Type="http://schemas.openxmlformats.org/officeDocument/2006/relationships/tags" Target="../tags/tag4377.xml"/><Relationship Id="rId64" Type="http://schemas.openxmlformats.org/officeDocument/2006/relationships/tags" Target="../tags/tag4398.xml"/><Relationship Id="rId118" Type="http://schemas.openxmlformats.org/officeDocument/2006/relationships/tags" Target="../tags/tag4452.xml"/><Relationship Id="rId139" Type="http://schemas.openxmlformats.org/officeDocument/2006/relationships/tags" Target="../tags/tag4473.xml"/><Relationship Id="rId85" Type="http://schemas.openxmlformats.org/officeDocument/2006/relationships/tags" Target="../tags/tag4419.xml"/><Relationship Id="rId150" Type="http://schemas.openxmlformats.org/officeDocument/2006/relationships/tags" Target="../tags/tag4484.xml"/><Relationship Id="rId171" Type="http://schemas.openxmlformats.org/officeDocument/2006/relationships/tags" Target="../tags/tag4505.xml"/><Relationship Id="rId192" Type="http://schemas.openxmlformats.org/officeDocument/2006/relationships/tags" Target="../tags/tag4526.xml"/><Relationship Id="rId206" Type="http://schemas.openxmlformats.org/officeDocument/2006/relationships/tags" Target="../tags/tag4540.xml"/><Relationship Id="rId12" Type="http://schemas.openxmlformats.org/officeDocument/2006/relationships/tags" Target="../tags/tag4346.xml"/><Relationship Id="rId33" Type="http://schemas.openxmlformats.org/officeDocument/2006/relationships/tags" Target="../tags/tag4367.xml"/><Relationship Id="rId108" Type="http://schemas.openxmlformats.org/officeDocument/2006/relationships/tags" Target="../tags/tag4442.xml"/><Relationship Id="rId129" Type="http://schemas.openxmlformats.org/officeDocument/2006/relationships/tags" Target="../tags/tag4463.xml"/><Relationship Id="rId54" Type="http://schemas.openxmlformats.org/officeDocument/2006/relationships/tags" Target="../tags/tag4388.xml"/><Relationship Id="rId75" Type="http://schemas.openxmlformats.org/officeDocument/2006/relationships/tags" Target="../tags/tag4409.xml"/><Relationship Id="rId96" Type="http://schemas.openxmlformats.org/officeDocument/2006/relationships/tags" Target="../tags/tag4430.xml"/><Relationship Id="rId140" Type="http://schemas.openxmlformats.org/officeDocument/2006/relationships/tags" Target="../tags/tag4474.xml"/><Relationship Id="rId161" Type="http://schemas.openxmlformats.org/officeDocument/2006/relationships/tags" Target="../tags/tag4495.xml"/><Relationship Id="rId182" Type="http://schemas.openxmlformats.org/officeDocument/2006/relationships/tags" Target="../tags/tag4516.xml"/><Relationship Id="rId6" Type="http://schemas.openxmlformats.org/officeDocument/2006/relationships/tags" Target="../tags/tag4340.xml"/><Relationship Id="rId23" Type="http://schemas.openxmlformats.org/officeDocument/2006/relationships/tags" Target="../tags/tag4357.xml"/><Relationship Id="rId119" Type="http://schemas.openxmlformats.org/officeDocument/2006/relationships/tags" Target="../tags/tag4453.xml"/><Relationship Id="rId44" Type="http://schemas.openxmlformats.org/officeDocument/2006/relationships/tags" Target="../tags/tag4378.xml"/><Relationship Id="rId65" Type="http://schemas.openxmlformats.org/officeDocument/2006/relationships/tags" Target="../tags/tag4399.xml"/><Relationship Id="rId86" Type="http://schemas.openxmlformats.org/officeDocument/2006/relationships/tags" Target="../tags/tag4420.xml"/><Relationship Id="rId130" Type="http://schemas.openxmlformats.org/officeDocument/2006/relationships/tags" Target="../tags/tag4464.xml"/><Relationship Id="rId151" Type="http://schemas.openxmlformats.org/officeDocument/2006/relationships/tags" Target="../tags/tag4485.xml"/><Relationship Id="rId172" Type="http://schemas.openxmlformats.org/officeDocument/2006/relationships/tags" Target="../tags/tag4506.xml"/><Relationship Id="rId193" Type="http://schemas.openxmlformats.org/officeDocument/2006/relationships/tags" Target="../tags/tag4527.xml"/><Relationship Id="rId207" Type="http://schemas.openxmlformats.org/officeDocument/2006/relationships/tags" Target="../tags/tag4541.xml"/><Relationship Id="rId13" Type="http://schemas.openxmlformats.org/officeDocument/2006/relationships/tags" Target="../tags/tag4347.xml"/><Relationship Id="rId109" Type="http://schemas.openxmlformats.org/officeDocument/2006/relationships/tags" Target="../tags/tag4443.xml"/><Relationship Id="rId34" Type="http://schemas.openxmlformats.org/officeDocument/2006/relationships/tags" Target="../tags/tag4368.xml"/><Relationship Id="rId55" Type="http://schemas.openxmlformats.org/officeDocument/2006/relationships/tags" Target="../tags/tag4389.xml"/><Relationship Id="rId76" Type="http://schemas.openxmlformats.org/officeDocument/2006/relationships/tags" Target="../tags/tag4410.xml"/><Relationship Id="rId97" Type="http://schemas.openxmlformats.org/officeDocument/2006/relationships/tags" Target="../tags/tag4431.xml"/><Relationship Id="rId120" Type="http://schemas.openxmlformats.org/officeDocument/2006/relationships/tags" Target="../tags/tag4454.xml"/><Relationship Id="rId141" Type="http://schemas.openxmlformats.org/officeDocument/2006/relationships/tags" Target="../tags/tag4475.xml"/><Relationship Id="rId7" Type="http://schemas.openxmlformats.org/officeDocument/2006/relationships/tags" Target="../tags/tag4341.xml"/><Relationship Id="rId162" Type="http://schemas.openxmlformats.org/officeDocument/2006/relationships/tags" Target="../tags/tag4496.xml"/><Relationship Id="rId183" Type="http://schemas.openxmlformats.org/officeDocument/2006/relationships/tags" Target="../tags/tag4517.xml"/><Relationship Id="rId24" Type="http://schemas.openxmlformats.org/officeDocument/2006/relationships/tags" Target="../tags/tag4358.xml"/><Relationship Id="rId40" Type="http://schemas.openxmlformats.org/officeDocument/2006/relationships/tags" Target="../tags/tag4374.xml"/><Relationship Id="rId45" Type="http://schemas.openxmlformats.org/officeDocument/2006/relationships/tags" Target="../tags/tag4379.xml"/><Relationship Id="rId66" Type="http://schemas.openxmlformats.org/officeDocument/2006/relationships/tags" Target="../tags/tag4400.xml"/><Relationship Id="rId87" Type="http://schemas.openxmlformats.org/officeDocument/2006/relationships/tags" Target="../tags/tag4421.xml"/><Relationship Id="rId110" Type="http://schemas.openxmlformats.org/officeDocument/2006/relationships/tags" Target="../tags/tag4444.xml"/><Relationship Id="rId115" Type="http://schemas.openxmlformats.org/officeDocument/2006/relationships/tags" Target="../tags/tag4449.xml"/><Relationship Id="rId131" Type="http://schemas.openxmlformats.org/officeDocument/2006/relationships/tags" Target="../tags/tag4465.xml"/><Relationship Id="rId136" Type="http://schemas.openxmlformats.org/officeDocument/2006/relationships/tags" Target="../tags/tag4470.xml"/><Relationship Id="rId157" Type="http://schemas.openxmlformats.org/officeDocument/2006/relationships/tags" Target="../tags/tag4491.xml"/><Relationship Id="rId178" Type="http://schemas.openxmlformats.org/officeDocument/2006/relationships/tags" Target="../tags/tag4512.xml"/><Relationship Id="rId61" Type="http://schemas.openxmlformats.org/officeDocument/2006/relationships/tags" Target="../tags/tag4395.xml"/><Relationship Id="rId82" Type="http://schemas.openxmlformats.org/officeDocument/2006/relationships/tags" Target="../tags/tag4416.xml"/><Relationship Id="rId152" Type="http://schemas.openxmlformats.org/officeDocument/2006/relationships/tags" Target="../tags/tag4486.xml"/><Relationship Id="rId173" Type="http://schemas.openxmlformats.org/officeDocument/2006/relationships/tags" Target="../tags/tag4507.xml"/><Relationship Id="rId194" Type="http://schemas.openxmlformats.org/officeDocument/2006/relationships/tags" Target="../tags/tag4528.xml"/><Relationship Id="rId199" Type="http://schemas.openxmlformats.org/officeDocument/2006/relationships/tags" Target="../tags/tag4533.xml"/><Relationship Id="rId203" Type="http://schemas.openxmlformats.org/officeDocument/2006/relationships/tags" Target="../tags/tag4537.xml"/><Relationship Id="rId208" Type="http://schemas.openxmlformats.org/officeDocument/2006/relationships/slideMaster" Target="../slideMasters/slideMaster5.xml"/><Relationship Id="rId19" Type="http://schemas.openxmlformats.org/officeDocument/2006/relationships/tags" Target="../tags/tag4353.xml"/><Relationship Id="rId14" Type="http://schemas.openxmlformats.org/officeDocument/2006/relationships/tags" Target="../tags/tag4348.xml"/><Relationship Id="rId30" Type="http://schemas.openxmlformats.org/officeDocument/2006/relationships/tags" Target="../tags/tag4364.xml"/><Relationship Id="rId35" Type="http://schemas.openxmlformats.org/officeDocument/2006/relationships/tags" Target="../tags/tag4369.xml"/><Relationship Id="rId56" Type="http://schemas.openxmlformats.org/officeDocument/2006/relationships/tags" Target="../tags/tag4390.xml"/><Relationship Id="rId77" Type="http://schemas.openxmlformats.org/officeDocument/2006/relationships/tags" Target="../tags/tag4411.xml"/><Relationship Id="rId100" Type="http://schemas.openxmlformats.org/officeDocument/2006/relationships/tags" Target="../tags/tag4434.xml"/><Relationship Id="rId105" Type="http://schemas.openxmlformats.org/officeDocument/2006/relationships/tags" Target="../tags/tag4439.xml"/><Relationship Id="rId126" Type="http://schemas.openxmlformats.org/officeDocument/2006/relationships/tags" Target="../tags/tag4460.xml"/><Relationship Id="rId147" Type="http://schemas.openxmlformats.org/officeDocument/2006/relationships/tags" Target="../tags/tag4481.xml"/><Relationship Id="rId168" Type="http://schemas.openxmlformats.org/officeDocument/2006/relationships/tags" Target="../tags/tag4502.xml"/><Relationship Id="rId8" Type="http://schemas.openxmlformats.org/officeDocument/2006/relationships/tags" Target="../tags/tag4342.xml"/><Relationship Id="rId51" Type="http://schemas.openxmlformats.org/officeDocument/2006/relationships/tags" Target="../tags/tag4385.xml"/><Relationship Id="rId72" Type="http://schemas.openxmlformats.org/officeDocument/2006/relationships/tags" Target="../tags/tag4406.xml"/><Relationship Id="rId93" Type="http://schemas.openxmlformats.org/officeDocument/2006/relationships/tags" Target="../tags/tag4427.xml"/><Relationship Id="rId98" Type="http://schemas.openxmlformats.org/officeDocument/2006/relationships/tags" Target="../tags/tag4432.xml"/><Relationship Id="rId121" Type="http://schemas.openxmlformats.org/officeDocument/2006/relationships/tags" Target="../tags/tag4455.xml"/><Relationship Id="rId142" Type="http://schemas.openxmlformats.org/officeDocument/2006/relationships/tags" Target="../tags/tag4476.xml"/><Relationship Id="rId163" Type="http://schemas.openxmlformats.org/officeDocument/2006/relationships/tags" Target="../tags/tag4497.xml"/><Relationship Id="rId184" Type="http://schemas.openxmlformats.org/officeDocument/2006/relationships/tags" Target="../tags/tag4518.xml"/><Relationship Id="rId189" Type="http://schemas.openxmlformats.org/officeDocument/2006/relationships/tags" Target="../tags/tag4523.xml"/><Relationship Id="rId3" Type="http://schemas.openxmlformats.org/officeDocument/2006/relationships/tags" Target="../tags/tag4337.xml"/><Relationship Id="rId25" Type="http://schemas.openxmlformats.org/officeDocument/2006/relationships/tags" Target="../tags/tag4359.xml"/><Relationship Id="rId46" Type="http://schemas.openxmlformats.org/officeDocument/2006/relationships/tags" Target="../tags/tag4380.xml"/><Relationship Id="rId67" Type="http://schemas.openxmlformats.org/officeDocument/2006/relationships/tags" Target="../tags/tag4401.xml"/><Relationship Id="rId116" Type="http://schemas.openxmlformats.org/officeDocument/2006/relationships/tags" Target="../tags/tag4450.xml"/><Relationship Id="rId137" Type="http://schemas.openxmlformats.org/officeDocument/2006/relationships/tags" Target="../tags/tag4471.xml"/><Relationship Id="rId158" Type="http://schemas.openxmlformats.org/officeDocument/2006/relationships/tags" Target="../tags/tag4492.xml"/><Relationship Id="rId20" Type="http://schemas.openxmlformats.org/officeDocument/2006/relationships/tags" Target="../tags/tag4354.xml"/><Relationship Id="rId41" Type="http://schemas.openxmlformats.org/officeDocument/2006/relationships/tags" Target="../tags/tag4375.xml"/><Relationship Id="rId62" Type="http://schemas.openxmlformats.org/officeDocument/2006/relationships/tags" Target="../tags/tag4396.xml"/><Relationship Id="rId83" Type="http://schemas.openxmlformats.org/officeDocument/2006/relationships/tags" Target="../tags/tag4417.xml"/><Relationship Id="rId88" Type="http://schemas.openxmlformats.org/officeDocument/2006/relationships/tags" Target="../tags/tag4422.xml"/><Relationship Id="rId111" Type="http://schemas.openxmlformats.org/officeDocument/2006/relationships/tags" Target="../tags/tag4445.xml"/><Relationship Id="rId132" Type="http://schemas.openxmlformats.org/officeDocument/2006/relationships/tags" Target="../tags/tag4466.xml"/><Relationship Id="rId153" Type="http://schemas.openxmlformats.org/officeDocument/2006/relationships/tags" Target="../tags/tag4487.xml"/><Relationship Id="rId174" Type="http://schemas.openxmlformats.org/officeDocument/2006/relationships/tags" Target="../tags/tag4508.xml"/><Relationship Id="rId179" Type="http://schemas.openxmlformats.org/officeDocument/2006/relationships/tags" Target="../tags/tag4513.xml"/><Relationship Id="rId195" Type="http://schemas.openxmlformats.org/officeDocument/2006/relationships/tags" Target="../tags/tag4529.xml"/><Relationship Id="rId190" Type="http://schemas.openxmlformats.org/officeDocument/2006/relationships/tags" Target="../tags/tag4524.xml"/><Relationship Id="rId204" Type="http://schemas.openxmlformats.org/officeDocument/2006/relationships/tags" Target="../tags/tag4538.xml"/><Relationship Id="rId15" Type="http://schemas.openxmlformats.org/officeDocument/2006/relationships/tags" Target="../tags/tag4349.xml"/><Relationship Id="rId36" Type="http://schemas.openxmlformats.org/officeDocument/2006/relationships/tags" Target="../tags/tag4370.xml"/><Relationship Id="rId57" Type="http://schemas.openxmlformats.org/officeDocument/2006/relationships/tags" Target="../tags/tag4391.xml"/><Relationship Id="rId106" Type="http://schemas.openxmlformats.org/officeDocument/2006/relationships/tags" Target="../tags/tag4440.xml"/><Relationship Id="rId127" Type="http://schemas.openxmlformats.org/officeDocument/2006/relationships/tags" Target="../tags/tag4461.xml"/><Relationship Id="rId10" Type="http://schemas.openxmlformats.org/officeDocument/2006/relationships/tags" Target="../tags/tag4344.xml"/><Relationship Id="rId31" Type="http://schemas.openxmlformats.org/officeDocument/2006/relationships/tags" Target="../tags/tag4365.xml"/><Relationship Id="rId52" Type="http://schemas.openxmlformats.org/officeDocument/2006/relationships/tags" Target="../tags/tag4386.xml"/><Relationship Id="rId73" Type="http://schemas.openxmlformats.org/officeDocument/2006/relationships/tags" Target="../tags/tag4407.xml"/><Relationship Id="rId78" Type="http://schemas.openxmlformats.org/officeDocument/2006/relationships/tags" Target="../tags/tag4412.xml"/><Relationship Id="rId94" Type="http://schemas.openxmlformats.org/officeDocument/2006/relationships/tags" Target="../tags/tag4428.xml"/><Relationship Id="rId99" Type="http://schemas.openxmlformats.org/officeDocument/2006/relationships/tags" Target="../tags/tag4433.xml"/><Relationship Id="rId101" Type="http://schemas.openxmlformats.org/officeDocument/2006/relationships/tags" Target="../tags/tag4435.xml"/><Relationship Id="rId122" Type="http://schemas.openxmlformats.org/officeDocument/2006/relationships/tags" Target="../tags/tag4456.xml"/><Relationship Id="rId143" Type="http://schemas.openxmlformats.org/officeDocument/2006/relationships/tags" Target="../tags/tag4477.xml"/><Relationship Id="rId148" Type="http://schemas.openxmlformats.org/officeDocument/2006/relationships/tags" Target="../tags/tag4482.xml"/><Relationship Id="rId164" Type="http://schemas.openxmlformats.org/officeDocument/2006/relationships/tags" Target="../tags/tag4498.xml"/><Relationship Id="rId169" Type="http://schemas.openxmlformats.org/officeDocument/2006/relationships/tags" Target="../tags/tag4503.xml"/><Relationship Id="rId185" Type="http://schemas.openxmlformats.org/officeDocument/2006/relationships/tags" Target="../tags/tag4519.xml"/><Relationship Id="rId4" Type="http://schemas.openxmlformats.org/officeDocument/2006/relationships/tags" Target="../tags/tag4338.xml"/><Relationship Id="rId9" Type="http://schemas.openxmlformats.org/officeDocument/2006/relationships/tags" Target="../tags/tag4343.xml"/><Relationship Id="rId180" Type="http://schemas.openxmlformats.org/officeDocument/2006/relationships/tags" Target="../tags/tag4514.xml"/><Relationship Id="rId26" Type="http://schemas.openxmlformats.org/officeDocument/2006/relationships/tags" Target="../tags/tag4360.xml"/><Relationship Id="rId47" Type="http://schemas.openxmlformats.org/officeDocument/2006/relationships/tags" Target="../tags/tag4381.xml"/><Relationship Id="rId68" Type="http://schemas.openxmlformats.org/officeDocument/2006/relationships/tags" Target="../tags/tag4402.xml"/><Relationship Id="rId89" Type="http://schemas.openxmlformats.org/officeDocument/2006/relationships/tags" Target="../tags/tag4423.xml"/><Relationship Id="rId112" Type="http://schemas.openxmlformats.org/officeDocument/2006/relationships/tags" Target="../tags/tag4446.xml"/><Relationship Id="rId133" Type="http://schemas.openxmlformats.org/officeDocument/2006/relationships/tags" Target="../tags/tag4467.xml"/><Relationship Id="rId154" Type="http://schemas.openxmlformats.org/officeDocument/2006/relationships/tags" Target="../tags/tag4488.xml"/><Relationship Id="rId175" Type="http://schemas.openxmlformats.org/officeDocument/2006/relationships/tags" Target="../tags/tag4509.xml"/><Relationship Id="rId196" Type="http://schemas.openxmlformats.org/officeDocument/2006/relationships/tags" Target="../tags/tag4530.xml"/><Relationship Id="rId200" Type="http://schemas.openxmlformats.org/officeDocument/2006/relationships/tags" Target="../tags/tag4534.xml"/><Relationship Id="rId16" Type="http://schemas.openxmlformats.org/officeDocument/2006/relationships/tags" Target="../tags/tag4350.xml"/><Relationship Id="rId37" Type="http://schemas.openxmlformats.org/officeDocument/2006/relationships/tags" Target="../tags/tag4371.xml"/><Relationship Id="rId58" Type="http://schemas.openxmlformats.org/officeDocument/2006/relationships/tags" Target="../tags/tag4392.xml"/><Relationship Id="rId79" Type="http://schemas.openxmlformats.org/officeDocument/2006/relationships/tags" Target="../tags/tag4413.xml"/><Relationship Id="rId102" Type="http://schemas.openxmlformats.org/officeDocument/2006/relationships/tags" Target="../tags/tag4436.xml"/><Relationship Id="rId123" Type="http://schemas.openxmlformats.org/officeDocument/2006/relationships/tags" Target="../tags/tag4457.xml"/><Relationship Id="rId144" Type="http://schemas.openxmlformats.org/officeDocument/2006/relationships/tags" Target="../tags/tag4478.xml"/><Relationship Id="rId90" Type="http://schemas.openxmlformats.org/officeDocument/2006/relationships/tags" Target="../tags/tag4424.xml"/><Relationship Id="rId165" Type="http://schemas.openxmlformats.org/officeDocument/2006/relationships/tags" Target="../tags/tag4499.xml"/><Relationship Id="rId186" Type="http://schemas.openxmlformats.org/officeDocument/2006/relationships/tags" Target="../tags/tag4520.xml"/><Relationship Id="rId27" Type="http://schemas.openxmlformats.org/officeDocument/2006/relationships/tags" Target="../tags/tag4361.xml"/><Relationship Id="rId48" Type="http://schemas.openxmlformats.org/officeDocument/2006/relationships/tags" Target="../tags/tag4382.xml"/><Relationship Id="rId69" Type="http://schemas.openxmlformats.org/officeDocument/2006/relationships/tags" Target="../tags/tag4403.xml"/><Relationship Id="rId113" Type="http://schemas.openxmlformats.org/officeDocument/2006/relationships/tags" Target="../tags/tag4447.xml"/><Relationship Id="rId134" Type="http://schemas.openxmlformats.org/officeDocument/2006/relationships/tags" Target="../tags/tag4468.xml"/><Relationship Id="rId80" Type="http://schemas.openxmlformats.org/officeDocument/2006/relationships/tags" Target="../tags/tag4414.xml"/><Relationship Id="rId155" Type="http://schemas.openxmlformats.org/officeDocument/2006/relationships/tags" Target="../tags/tag4489.xml"/><Relationship Id="rId176" Type="http://schemas.openxmlformats.org/officeDocument/2006/relationships/tags" Target="../tags/tag4510.xml"/><Relationship Id="rId197" Type="http://schemas.openxmlformats.org/officeDocument/2006/relationships/tags" Target="../tags/tag4531.xml"/><Relationship Id="rId201" Type="http://schemas.openxmlformats.org/officeDocument/2006/relationships/tags" Target="../tags/tag4535.xml"/><Relationship Id="rId17" Type="http://schemas.openxmlformats.org/officeDocument/2006/relationships/tags" Target="../tags/tag4351.xml"/><Relationship Id="rId38" Type="http://schemas.openxmlformats.org/officeDocument/2006/relationships/tags" Target="../tags/tag4372.xml"/><Relationship Id="rId59" Type="http://schemas.openxmlformats.org/officeDocument/2006/relationships/tags" Target="../tags/tag4393.xml"/><Relationship Id="rId103" Type="http://schemas.openxmlformats.org/officeDocument/2006/relationships/tags" Target="../tags/tag4437.xml"/><Relationship Id="rId124" Type="http://schemas.openxmlformats.org/officeDocument/2006/relationships/tags" Target="../tags/tag4458.xml"/><Relationship Id="rId70" Type="http://schemas.openxmlformats.org/officeDocument/2006/relationships/tags" Target="../tags/tag4404.xml"/><Relationship Id="rId91" Type="http://schemas.openxmlformats.org/officeDocument/2006/relationships/tags" Target="../tags/tag4425.xml"/><Relationship Id="rId145" Type="http://schemas.openxmlformats.org/officeDocument/2006/relationships/tags" Target="../tags/tag4479.xml"/><Relationship Id="rId166" Type="http://schemas.openxmlformats.org/officeDocument/2006/relationships/tags" Target="../tags/tag4500.xml"/><Relationship Id="rId187" Type="http://schemas.openxmlformats.org/officeDocument/2006/relationships/tags" Target="../tags/tag4521.xml"/><Relationship Id="rId1" Type="http://schemas.openxmlformats.org/officeDocument/2006/relationships/tags" Target="../tags/tag4335.xml"/><Relationship Id="rId28" Type="http://schemas.openxmlformats.org/officeDocument/2006/relationships/tags" Target="../tags/tag4362.xml"/><Relationship Id="rId49" Type="http://schemas.openxmlformats.org/officeDocument/2006/relationships/tags" Target="../tags/tag4383.xml"/><Relationship Id="rId114" Type="http://schemas.openxmlformats.org/officeDocument/2006/relationships/tags" Target="../tags/tag4448.xml"/><Relationship Id="rId60" Type="http://schemas.openxmlformats.org/officeDocument/2006/relationships/tags" Target="../tags/tag4394.xml"/><Relationship Id="rId81" Type="http://schemas.openxmlformats.org/officeDocument/2006/relationships/tags" Target="../tags/tag4415.xml"/><Relationship Id="rId135" Type="http://schemas.openxmlformats.org/officeDocument/2006/relationships/tags" Target="../tags/tag4469.xml"/><Relationship Id="rId156" Type="http://schemas.openxmlformats.org/officeDocument/2006/relationships/tags" Target="../tags/tag4490.xml"/><Relationship Id="rId177" Type="http://schemas.openxmlformats.org/officeDocument/2006/relationships/tags" Target="../tags/tag4511.xml"/><Relationship Id="rId198" Type="http://schemas.openxmlformats.org/officeDocument/2006/relationships/tags" Target="../tags/tag4532.xml"/><Relationship Id="rId202" Type="http://schemas.openxmlformats.org/officeDocument/2006/relationships/tags" Target="../tags/tag4536.xml"/><Relationship Id="rId18" Type="http://schemas.openxmlformats.org/officeDocument/2006/relationships/tags" Target="../tags/tag4352.xml"/><Relationship Id="rId39" Type="http://schemas.openxmlformats.org/officeDocument/2006/relationships/tags" Target="../tags/tag4373.xml"/><Relationship Id="rId50" Type="http://schemas.openxmlformats.org/officeDocument/2006/relationships/tags" Target="../tags/tag4384.xml"/><Relationship Id="rId104" Type="http://schemas.openxmlformats.org/officeDocument/2006/relationships/tags" Target="../tags/tag4438.xml"/><Relationship Id="rId125" Type="http://schemas.openxmlformats.org/officeDocument/2006/relationships/tags" Target="../tags/tag4459.xml"/><Relationship Id="rId146" Type="http://schemas.openxmlformats.org/officeDocument/2006/relationships/tags" Target="../tags/tag4480.xml"/><Relationship Id="rId167" Type="http://schemas.openxmlformats.org/officeDocument/2006/relationships/tags" Target="../tags/tag4501.xml"/><Relationship Id="rId188" Type="http://schemas.openxmlformats.org/officeDocument/2006/relationships/tags" Target="../tags/tag4522.xml"/><Relationship Id="rId71" Type="http://schemas.openxmlformats.org/officeDocument/2006/relationships/tags" Target="../tags/tag4405.xml"/><Relationship Id="rId92" Type="http://schemas.openxmlformats.org/officeDocument/2006/relationships/tags" Target="../tags/tag4426.xml"/><Relationship Id="rId2" Type="http://schemas.openxmlformats.org/officeDocument/2006/relationships/tags" Target="../tags/tag4336.xml"/><Relationship Id="rId29" Type="http://schemas.openxmlformats.org/officeDocument/2006/relationships/tags" Target="../tags/tag4363.xml"/></Relationships>
</file>

<file path=ppt/slideLayouts/_rels/slideLayout89.xml.rels><?xml version="1.0" encoding="UTF-8" standalone="yes"?>
<Relationships xmlns="http://schemas.openxmlformats.org/package/2006/relationships"><Relationship Id="rId26" Type="http://schemas.openxmlformats.org/officeDocument/2006/relationships/tags" Target="../tags/tag4567.xml"/><Relationship Id="rId21" Type="http://schemas.openxmlformats.org/officeDocument/2006/relationships/tags" Target="../tags/tag4562.xml"/><Relationship Id="rId42" Type="http://schemas.openxmlformats.org/officeDocument/2006/relationships/tags" Target="../tags/tag4583.xml"/><Relationship Id="rId47" Type="http://schemas.openxmlformats.org/officeDocument/2006/relationships/tags" Target="../tags/tag4588.xml"/><Relationship Id="rId63" Type="http://schemas.openxmlformats.org/officeDocument/2006/relationships/tags" Target="../tags/tag4604.xml"/><Relationship Id="rId68" Type="http://schemas.openxmlformats.org/officeDocument/2006/relationships/tags" Target="../tags/tag4609.xml"/><Relationship Id="rId84" Type="http://schemas.openxmlformats.org/officeDocument/2006/relationships/tags" Target="../tags/tag4625.xml"/><Relationship Id="rId89" Type="http://schemas.openxmlformats.org/officeDocument/2006/relationships/tags" Target="../tags/tag4630.xml"/><Relationship Id="rId16" Type="http://schemas.openxmlformats.org/officeDocument/2006/relationships/tags" Target="../tags/tag4557.xml"/><Relationship Id="rId11" Type="http://schemas.openxmlformats.org/officeDocument/2006/relationships/tags" Target="../tags/tag4552.xml"/><Relationship Id="rId32" Type="http://schemas.openxmlformats.org/officeDocument/2006/relationships/tags" Target="../tags/tag4573.xml"/><Relationship Id="rId37" Type="http://schemas.openxmlformats.org/officeDocument/2006/relationships/tags" Target="../tags/tag4578.xml"/><Relationship Id="rId53" Type="http://schemas.openxmlformats.org/officeDocument/2006/relationships/tags" Target="../tags/tag4594.xml"/><Relationship Id="rId58" Type="http://schemas.openxmlformats.org/officeDocument/2006/relationships/tags" Target="../tags/tag4599.xml"/><Relationship Id="rId74" Type="http://schemas.openxmlformats.org/officeDocument/2006/relationships/tags" Target="../tags/tag4615.xml"/><Relationship Id="rId79" Type="http://schemas.openxmlformats.org/officeDocument/2006/relationships/tags" Target="../tags/tag4620.xml"/><Relationship Id="rId5" Type="http://schemas.openxmlformats.org/officeDocument/2006/relationships/tags" Target="../tags/tag4546.xml"/><Relationship Id="rId90" Type="http://schemas.openxmlformats.org/officeDocument/2006/relationships/tags" Target="../tags/tag4631.xml"/><Relationship Id="rId95" Type="http://schemas.openxmlformats.org/officeDocument/2006/relationships/tags" Target="../tags/tag4636.xml"/><Relationship Id="rId22" Type="http://schemas.openxmlformats.org/officeDocument/2006/relationships/tags" Target="../tags/tag4563.xml"/><Relationship Id="rId27" Type="http://schemas.openxmlformats.org/officeDocument/2006/relationships/tags" Target="../tags/tag4568.xml"/><Relationship Id="rId43" Type="http://schemas.openxmlformats.org/officeDocument/2006/relationships/tags" Target="../tags/tag4584.xml"/><Relationship Id="rId48" Type="http://schemas.openxmlformats.org/officeDocument/2006/relationships/tags" Target="../tags/tag4589.xml"/><Relationship Id="rId64" Type="http://schemas.openxmlformats.org/officeDocument/2006/relationships/tags" Target="../tags/tag4605.xml"/><Relationship Id="rId69" Type="http://schemas.openxmlformats.org/officeDocument/2006/relationships/tags" Target="../tags/tag4610.xml"/><Relationship Id="rId80" Type="http://schemas.openxmlformats.org/officeDocument/2006/relationships/tags" Target="../tags/tag4621.xml"/><Relationship Id="rId85" Type="http://schemas.openxmlformats.org/officeDocument/2006/relationships/tags" Target="../tags/tag4626.xml"/><Relationship Id="rId12" Type="http://schemas.openxmlformats.org/officeDocument/2006/relationships/tags" Target="../tags/tag4553.xml"/><Relationship Id="rId17" Type="http://schemas.openxmlformats.org/officeDocument/2006/relationships/tags" Target="../tags/tag4558.xml"/><Relationship Id="rId25" Type="http://schemas.openxmlformats.org/officeDocument/2006/relationships/tags" Target="../tags/tag4566.xml"/><Relationship Id="rId33" Type="http://schemas.openxmlformats.org/officeDocument/2006/relationships/tags" Target="../tags/tag4574.xml"/><Relationship Id="rId38" Type="http://schemas.openxmlformats.org/officeDocument/2006/relationships/tags" Target="../tags/tag4579.xml"/><Relationship Id="rId46" Type="http://schemas.openxmlformats.org/officeDocument/2006/relationships/tags" Target="../tags/tag4587.xml"/><Relationship Id="rId59" Type="http://schemas.openxmlformats.org/officeDocument/2006/relationships/tags" Target="../tags/tag4600.xml"/><Relationship Id="rId67" Type="http://schemas.openxmlformats.org/officeDocument/2006/relationships/tags" Target="../tags/tag4608.xml"/><Relationship Id="rId20" Type="http://schemas.openxmlformats.org/officeDocument/2006/relationships/tags" Target="../tags/tag4561.xml"/><Relationship Id="rId41" Type="http://schemas.openxmlformats.org/officeDocument/2006/relationships/tags" Target="../tags/tag4582.xml"/><Relationship Id="rId54" Type="http://schemas.openxmlformats.org/officeDocument/2006/relationships/tags" Target="../tags/tag4595.xml"/><Relationship Id="rId62" Type="http://schemas.openxmlformats.org/officeDocument/2006/relationships/tags" Target="../tags/tag4603.xml"/><Relationship Id="rId70" Type="http://schemas.openxmlformats.org/officeDocument/2006/relationships/tags" Target="../tags/tag4611.xml"/><Relationship Id="rId75" Type="http://schemas.openxmlformats.org/officeDocument/2006/relationships/tags" Target="../tags/tag4616.xml"/><Relationship Id="rId83" Type="http://schemas.openxmlformats.org/officeDocument/2006/relationships/tags" Target="../tags/tag4624.xml"/><Relationship Id="rId88" Type="http://schemas.openxmlformats.org/officeDocument/2006/relationships/tags" Target="../tags/tag4629.xml"/><Relationship Id="rId91" Type="http://schemas.openxmlformats.org/officeDocument/2006/relationships/tags" Target="../tags/tag4632.xml"/><Relationship Id="rId96" Type="http://schemas.openxmlformats.org/officeDocument/2006/relationships/tags" Target="../tags/tag4637.xml"/><Relationship Id="rId1" Type="http://schemas.openxmlformats.org/officeDocument/2006/relationships/tags" Target="../tags/tag4542.xml"/><Relationship Id="rId6" Type="http://schemas.openxmlformats.org/officeDocument/2006/relationships/tags" Target="../tags/tag4547.xml"/><Relationship Id="rId15" Type="http://schemas.openxmlformats.org/officeDocument/2006/relationships/tags" Target="../tags/tag4556.xml"/><Relationship Id="rId23" Type="http://schemas.openxmlformats.org/officeDocument/2006/relationships/tags" Target="../tags/tag4564.xml"/><Relationship Id="rId28" Type="http://schemas.openxmlformats.org/officeDocument/2006/relationships/tags" Target="../tags/tag4569.xml"/><Relationship Id="rId36" Type="http://schemas.openxmlformats.org/officeDocument/2006/relationships/tags" Target="../tags/tag4577.xml"/><Relationship Id="rId49" Type="http://schemas.openxmlformats.org/officeDocument/2006/relationships/tags" Target="../tags/tag4590.xml"/><Relationship Id="rId57" Type="http://schemas.openxmlformats.org/officeDocument/2006/relationships/tags" Target="../tags/tag4598.xml"/><Relationship Id="rId10" Type="http://schemas.openxmlformats.org/officeDocument/2006/relationships/tags" Target="../tags/tag4551.xml"/><Relationship Id="rId31" Type="http://schemas.openxmlformats.org/officeDocument/2006/relationships/tags" Target="../tags/tag4572.xml"/><Relationship Id="rId44" Type="http://schemas.openxmlformats.org/officeDocument/2006/relationships/tags" Target="../tags/tag4585.xml"/><Relationship Id="rId52" Type="http://schemas.openxmlformats.org/officeDocument/2006/relationships/tags" Target="../tags/tag4593.xml"/><Relationship Id="rId60" Type="http://schemas.openxmlformats.org/officeDocument/2006/relationships/tags" Target="../tags/tag4601.xml"/><Relationship Id="rId65" Type="http://schemas.openxmlformats.org/officeDocument/2006/relationships/tags" Target="../tags/tag4606.xml"/><Relationship Id="rId73" Type="http://schemas.openxmlformats.org/officeDocument/2006/relationships/tags" Target="../tags/tag4614.xml"/><Relationship Id="rId78" Type="http://schemas.openxmlformats.org/officeDocument/2006/relationships/tags" Target="../tags/tag4619.xml"/><Relationship Id="rId81" Type="http://schemas.openxmlformats.org/officeDocument/2006/relationships/tags" Target="../tags/tag4622.xml"/><Relationship Id="rId86" Type="http://schemas.openxmlformats.org/officeDocument/2006/relationships/tags" Target="../tags/tag4627.xml"/><Relationship Id="rId94" Type="http://schemas.openxmlformats.org/officeDocument/2006/relationships/tags" Target="../tags/tag4635.xml"/><Relationship Id="rId99" Type="http://schemas.openxmlformats.org/officeDocument/2006/relationships/tags" Target="../tags/tag4640.xml"/><Relationship Id="rId101" Type="http://schemas.openxmlformats.org/officeDocument/2006/relationships/slideMaster" Target="../slideMasters/slideMaster5.xml"/><Relationship Id="rId4" Type="http://schemas.openxmlformats.org/officeDocument/2006/relationships/tags" Target="../tags/tag4545.xml"/><Relationship Id="rId9" Type="http://schemas.openxmlformats.org/officeDocument/2006/relationships/tags" Target="../tags/tag4550.xml"/><Relationship Id="rId13" Type="http://schemas.openxmlformats.org/officeDocument/2006/relationships/tags" Target="../tags/tag4554.xml"/><Relationship Id="rId18" Type="http://schemas.openxmlformats.org/officeDocument/2006/relationships/tags" Target="../tags/tag4559.xml"/><Relationship Id="rId39" Type="http://schemas.openxmlformats.org/officeDocument/2006/relationships/tags" Target="../tags/tag4580.xml"/><Relationship Id="rId34" Type="http://schemas.openxmlformats.org/officeDocument/2006/relationships/tags" Target="../tags/tag4575.xml"/><Relationship Id="rId50" Type="http://schemas.openxmlformats.org/officeDocument/2006/relationships/tags" Target="../tags/tag4591.xml"/><Relationship Id="rId55" Type="http://schemas.openxmlformats.org/officeDocument/2006/relationships/tags" Target="../tags/tag4596.xml"/><Relationship Id="rId76" Type="http://schemas.openxmlformats.org/officeDocument/2006/relationships/tags" Target="../tags/tag4617.xml"/><Relationship Id="rId97" Type="http://schemas.openxmlformats.org/officeDocument/2006/relationships/tags" Target="../tags/tag4638.xml"/><Relationship Id="rId7" Type="http://schemas.openxmlformats.org/officeDocument/2006/relationships/tags" Target="../tags/tag4548.xml"/><Relationship Id="rId71" Type="http://schemas.openxmlformats.org/officeDocument/2006/relationships/tags" Target="../tags/tag4612.xml"/><Relationship Id="rId92" Type="http://schemas.openxmlformats.org/officeDocument/2006/relationships/tags" Target="../tags/tag4633.xml"/><Relationship Id="rId2" Type="http://schemas.openxmlformats.org/officeDocument/2006/relationships/tags" Target="../tags/tag4543.xml"/><Relationship Id="rId29" Type="http://schemas.openxmlformats.org/officeDocument/2006/relationships/tags" Target="../tags/tag4570.xml"/><Relationship Id="rId24" Type="http://schemas.openxmlformats.org/officeDocument/2006/relationships/tags" Target="../tags/tag4565.xml"/><Relationship Id="rId40" Type="http://schemas.openxmlformats.org/officeDocument/2006/relationships/tags" Target="../tags/tag4581.xml"/><Relationship Id="rId45" Type="http://schemas.openxmlformats.org/officeDocument/2006/relationships/tags" Target="../tags/tag4586.xml"/><Relationship Id="rId66" Type="http://schemas.openxmlformats.org/officeDocument/2006/relationships/tags" Target="../tags/tag4607.xml"/><Relationship Id="rId87" Type="http://schemas.openxmlformats.org/officeDocument/2006/relationships/tags" Target="../tags/tag4628.xml"/><Relationship Id="rId61" Type="http://schemas.openxmlformats.org/officeDocument/2006/relationships/tags" Target="../tags/tag4602.xml"/><Relationship Id="rId82" Type="http://schemas.openxmlformats.org/officeDocument/2006/relationships/tags" Target="../tags/tag4623.xml"/><Relationship Id="rId19" Type="http://schemas.openxmlformats.org/officeDocument/2006/relationships/tags" Target="../tags/tag4560.xml"/><Relationship Id="rId14" Type="http://schemas.openxmlformats.org/officeDocument/2006/relationships/tags" Target="../tags/tag4555.xml"/><Relationship Id="rId30" Type="http://schemas.openxmlformats.org/officeDocument/2006/relationships/tags" Target="../tags/tag4571.xml"/><Relationship Id="rId35" Type="http://schemas.openxmlformats.org/officeDocument/2006/relationships/tags" Target="../tags/tag4576.xml"/><Relationship Id="rId56" Type="http://schemas.openxmlformats.org/officeDocument/2006/relationships/tags" Target="../tags/tag4597.xml"/><Relationship Id="rId77" Type="http://schemas.openxmlformats.org/officeDocument/2006/relationships/tags" Target="../tags/tag4618.xml"/><Relationship Id="rId100" Type="http://schemas.openxmlformats.org/officeDocument/2006/relationships/tags" Target="../tags/tag4641.xml"/><Relationship Id="rId8" Type="http://schemas.openxmlformats.org/officeDocument/2006/relationships/tags" Target="../tags/tag4549.xml"/><Relationship Id="rId51" Type="http://schemas.openxmlformats.org/officeDocument/2006/relationships/tags" Target="../tags/tag4592.xml"/><Relationship Id="rId72" Type="http://schemas.openxmlformats.org/officeDocument/2006/relationships/tags" Target="../tags/tag4613.xml"/><Relationship Id="rId93" Type="http://schemas.openxmlformats.org/officeDocument/2006/relationships/tags" Target="../tags/tag4634.xml"/><Relationship Id="rId98" Type="http://schemas.openxmlformats.org/officeDocument/2006/relationships/tags" Target="../tags/tag4639.xml"/><Relationship Id="rId3" Type="http://schemas.openxmlformats.org/officeDocument/2006/relationships/tags" Target="../tags/tag4544.xml"/></Relationships>
</file>

<file path=ppt/slideLayouts/_rels/slideLayout9.xml.rels><?xml version="1.0" encoding="UTF-8" standalone="yes"?>
<Relationships xmlns="http://schemas.openxmlformats.org/package/2006/relationships"><Relationship Id="rId26" Type="http://schemas.openxmlformats.org/officeDocument/2006/relationships/tags" Target="../tags/tag369.xml"/><Relationship Id="rId21" Type="http://schemas.openxmlformats.org/officeDocument/2006/relationships/tags" Target="../tags/tag364.xml"/><Relationship Id="rId42" Type="http://schemas.openxmlformats.org/officeDocument/2006/relationships/tags" Target="../tags/tag385.xml"/><Relationship Id="rId47" Type="http://schemas.openxmlformats.org/officeDocument/2006/relationships/tags" Target="../tags/tag390.xml"/><Relationship Id="rId63" Type="http://schemas.openxmlformats.org/officeDocument/2006/relationships/tags" Target="../tags/tag406.xml"/><Relationship Id="rId68" Type="http://schemas.openxmlformats.org/officeDocument/2006/relationships/tags" Target="../tags/tag411.xml"/><Relationship Id="rId16" Type="http://schemas.openxmlformats.org/officeDocument/2006/relationships/tags" Target="../tags/tag359.xml"/><Relationship Id="rId11" Type="http://schemas.openxmlformats.org/officeDocument/2006/relationships/tags" Target="../tags/tag354.xml"/><Relationship Id="rId24" Type="http://schemas.openxmlformats.org/officeDocument/2006/relationships/tags" Target="../tags/tag367.xml"/><Relationship Id="rId32" Type="http://schemas.openxmlformats.org/officeDocument/2006/relationships/tags" Target="../tags/tag375.xml"/><Relationship Id="rId37" Type="http://schemas.openxmlformats.org/officeDocument/2006/relationships/tags" Target="../tags/tag380.xml"/><Relationship Id="rId40" Type="http://schemas.openxmlformats.org/officeDocument/2006/relationships/tags" Target="../tags/tag383.xml"/><Relationship Id="rId45" Type="http://schemas.openxmlformats.org/officeDocument/2006/relationships/tags" Target="../tags/tag388.xml"/><Relationship Id="rId53" Type="http://schemas.openxmlformats.org/officeDocument/2006/relationships/tags" Target="../tags/tag396.xml"/><Relationship Id="rId58" Type="http://schemas.openxmlformats.org/officeDocument/2006/relationships/tags" Target="../tags/tag401.xml"/><Relationship Id="rId66" Type="http://schemas.openxmlformats.org/officeDocument/2006/relationships/tags" Target="../tags/tag409.xml"/><Relationship Id="rId74" Type="http://schemas.openxmlformats.org/officeDocument/2006/relationships/tags" Target="../tags/tag417.xml"/><Relationship Id="rId79" Type="http://schemas.openxmlformats.org/officeDocument/2006/relationships/image" Target="../media/image4.png"/><Relationship Id="rId5" Type="http://schemas.openxmlformats.org/officeDocument/2006/relationships/tags" Target="../tags/tag348.xml"/><Relationship Id="rId61" Type="http://schemas.openxmlformats.org/officeDocument/2006/relationships/tags" Target="../tags/tag404.xml"/><Relationship Id="rId19" Type="http://schemas.openxmlformats.org/officeDocument/2006/relationships/tags" Target="../tags/tag362.xml"/><Relationship Id="rId14" Type="http://schemas.openxmlformats.org/officeDocument/2006/relationships/tags" Target="../tags/tag357.xml"/><Relationship Id="rId22" Type="http://schemas.openxmlformats.org/officeDocument/2006/relationships/tags" Target="../tags/tag365.xml"/><Relationship Id="rId27" Type="http://schemas.openxmlformats.org/officeDocument/2006/relationships/tags" Target="../tags/tag370.xml"/><Relationship Id="rId30" Type="http://schemas.openxmlformats.org/officeDocument/2006/relationships/tags" Target="../tags/tag373.xml"/><Relationship Id="rId35" Type="http://schemas.openxmlformats.org/officeDocument/2006/relationships/tags" Target="../tags/tag378.xml"/><Relationship Id="rId43" Type="http://schemas.openxmlformats.org/officeDocument/2006/relationships/tags" Target="../tags/tag386.xml"/><Relationship Id="rId48" Type="http://schemas.openxmlformats.org/officeDocument/2006/relationships/tags" Target="../tags/tag391.xml"/><Relationship Id="rId56" Type="http://schemas.openxmlformats.org/officeDocument/2006/relationships/tags" Target="../tags/tag399.xml"/><Relationship Id="rId64" Type="http://schemas.openxmlformats.org/officeDocument/2006/relationships/tags" Target="../tags/tag407.xml"/><Relationship Id="rId69" Type="http://schemas.openxmlformats.org/officeDocument/2006/relationships/tags" Target="../tags/tag412.xml"/><Relationship Id="rId77" Type="http://schemas.openxmlformats.org/officeDocument/2006/relationships/slideMaster" Target="../slideMasters/slideMaster1.xml"/><Relationship Id="rId8" Type="http://schemas.openxmlformats.org/officeDocument/2006/relationships/tags" Target="../tags/tag351.xml"/><Relationship Id="rId51" Type="http://schemas.openxmlformats.org/officeDocument/2006/relationships/tags" Target="../tags/tag394.xml"/><Relationship Id="rId72" Type="http://schemas.openxmlformats.org/officeDocument/2006/relationships/tags" Target="../tags/tag415.xml"/><Relationship Id="rId3" Type="http://schemas.openxmlformats.org/officeDocument/2006/relationships/tags" Target="../tags/tag346.xml"/><Relationship Id="rId12" Type="http://schemas.openxmlformats.org/officeDocument/2006/relationships/tags" Target="../tags/tag355.xml"/><Relationship Id="rId17" Type="http://schemas.openxmlformats.org/officeDocument/2006/relationships/tags" Target="../tags/tag360.xml"/><Relationship Id="rId25" Type="http://schemas.openxmlformats.org/officeDocument/2006/relationships/tags" Target="../tags/tag368.xml"/><Relationship Id="rId33" Type="http://schemas.openxmlformats.org/officeDocument/2006/relationships/tags" Target="../tags/tag376.xml"/><Relationship Id="rId38" Type="http://schemas.openxmlformats.org/officeDocument/2006/relationships/tags" Target="../tags/tag381.xml"/><Relationship Id="rId46" Type="http://schemas.openxmlformats.org/officeDocument/2006/relationships/tags" Target="../tags/tag389.xml"/><Relationship Id="rId59" Type="http://schemas.openxmlformats.org/officeDocument/2006/relationships/tags" Target="../tags/tag402.xml"/><Relationship Id="rId67" Type="http://schemas.openxmlformats.org/officeDocument/2006/relationships/tags" Target="../tags/tag410.xml"/><Relationship Id="rId20" Type="http://schemas.openxmlformats.org/officeDocument/2006/relationships/tags" Target="../tags/tag363.xml"/><Relationship Id="rId41" Type="http://schemas.openxmlformats.org/officeDocument/2006/relationships/tags" Target="../tags/tag384.xml"/><Relationship Id="rId54" Type="http://schemas.openxmlformats.org/officeDocument/2006/relationships/tags" Target="../tags/tag397.xml"/><Relationship Id="rId62" Type="http://schemas.openxmlformats.org/officeDocument/2006/relationships/tags" Target="../tags/tag405.xml"/><Relationship Id="rId70" Type="http://schemas.openxmlformats.org/officeDocument/2006/relationships/tags" Target="../tags/tag413.xml"/><Relationship Id="rId75" Type="http://schemas.openxmlformats.org/officeDocument/2006/relationships/tags" Target="../tags/tag418.xml"/><Relationship Id="rId1" Type="http://schemas.openxmlformats.org/officeDocument/2006/relationships/tags" Target="../tags/tag344.xml"/><Relationship Id="rId6" Type="http://schemas.openxmlformats.org/officeDocument/2006/relationships/tags" Target="../tags/tag349.xml"/><Relationship Id="rId15" Type="http://schemas.openxmlformats.org/officeDocument/2006/relationships/tags" Target="../tags/tag358.xml"/><Relationship Id="rId23" Type="http://schemas.openxmlformats.org/officeDocument/2006/relationships/tags" Target="../tags/tag366.xml"/><Relationship Id="rId28" Type="http://schemas.openxmlformats.org/officeDocument/2006/relationships/tags" Target="../tags/tag371.xml"/><Relationship Id="rId36" Type="http://schemas.openxmlformats.org/officeDocument/2006/relationships/tags" Target="../tags/tag379.xml"/><Relationship Id="rId49" Type="http://schemas.openxmlformats.org/officeDocument/2006/relationships/tags" Target="../tags/tag392.xml"/><Relationship Id="rId57" Type="http://schemas.openxmlformats.org/officeDocument/2006/relationships/tags" Target="../tags/tag400.xml"/><Relationship Id="rId10" Type="http://schemas.openxmlformats.org/officeDocument/2006/relationships/tags" Target="../tags/tag353.xml"/><Relationship Id="rId31" Type="http://schemas.openxmlformats.org/officeDocument/2006/relationships/tags" Target="../tags/tag374.xml"/><Relationship Id="rId44" Type="http://schemas.openxmlformats.org/officeDocument/2006/relationships/tags" Target="../tags/tag387.xml"/><Relationship Id="rId52" Type="http://schemas.openxmlformats.org/officeDocument/2006/relationships/tags" Target="../tags/tag395.xml"/><Relationship Id="rId60" Type="http://schemas.openxmlformats.org/officeDocument/2006/relationships/tags" Target="../tags/tag403.xml"/><Relationship Id="rId65" Type="http://schemas.openxmlformats.org/officeDocument/2006/relationships/tags" Target="../tags/tag408.xml"/><Relationship Id="rId73" Type="http://schemas.openxmlformats.org/officeDocument/2006/relationships/tags" Target="../tags/tag416.xml"/><Relationship Id="rId78" Type="http://schemas.openxmlformats.org/officeDocument/2006/relationships/image" Target="../media/image3.png"/><Relationship Id="rId4" Type="http://schemas.openxmlformats.org/officeDocument/2006/relationships/tags" Target="../tags/tag347.xml"/><Relationship Id="rId9" Type="http://schemas.openxmlformats.org/officeDocument/2006/relationships/tags" Target="../tags/tag352.xml"/><Relationship Id="rId13" Type="http://schemas.openxmlformats.org/officeDocument/2006/relationships/tags" Target="../tags/tag356.xml"/><Relationship Id="rId18" Type="http://schemas.openxmlformats.org/officeDocument/2006/relationships/tags" Target="../tags/tag361.xml"/><Relationship Id="rId39" Type="http://schemas.openxmlformats.org/officeDocument/2006/relationships/tags" Target="../tags/tag382.xml"/><Relationship Id="rId34" Type="http://schemas.openxmlformats.org/officeDocument/2006/relationships/tags" Target="../tags/tag377.xml"/><Relationship Id="rId50" Type="http://schemas.openxmlformats.org/officeDocument/2006/relationships/tags" Target="../tags/tag393.xml"/><Relationship Id="rId55" Type="http://schemas.openxmlformats.org/officeDocument/2006/relationships/tags" Target="../tags/tag398.xml"/><Relationship Id="rId76" Type="http://schemas.openxmlformats.org/officeDocument/2006/relationships/tags" Target="../tags/tag419.xml"/><Relationship Id="rId7" Type="http://schemas.openxmlformats.org/officeDocument/2006/relationships/tags" Target="../tags/tag350.xml"/><Relationship Id="rId71" Type="http://schemas.openxmlformats.org/officeDocument/2006/relationships/tags" Target="../tags/tag414.xml"/><Relationship Id="rId2" Type="http://schemas.openxmlformats.org/officeDocument/2006/relationships/tags" Target="../tags/tag345.xml"/><Relationship Id="rId29" Type="http://schemas.openxmlformats.org/officeDocument/2006/relationships/tags" Target="../tags/tag372.xml"/></Relationships>
</file>

<file path=ppt/slideLayouts/_rels/slideLayout90.xml.rels><?xml version="1.0" encoding="UTF-8" standalone="yes"?>
<Relationships xmlns="http://schemas.openxmlformats.org/package/2006/relationships"><Relationship Id="rId13" Type="http://schemas.openxmlformats.org/officeDocument/2006/relationships/tags" Target="../tags/tag4654.xml"/><Relationship Id="rId18" Type="http://schemas.openxmlformats.org/officeDocument/2006/relationships/tags" Target="../tags/tag4659.xml"/><Relationship Id="rId26" Type="http://schemas.openxmlformats.org/officeDocument/2006/relationships/tags" Target="../tags/tag4667.xml"/><Relationship Id="rId39" Type="http://schemas.openxmlformats.org/officeDocument/2006/relationships/tags" Target="../tags/tag4680.xml"/><Relationship Id="rId21" Type="http://schemas.openxmlformats.org/officeDocument/2006/relationships/tags" Target="../tags/tag4662.xml"/><Relationship Id="rId34" Type="http://schemas.openxmlformats.org/officeDocument/2006/relationships/tags" Target="../tags/tag4675.xml"/><Relationship Id="rId42" Type="http://schemas.openxmlformats.org/officeDocument/2006/relationships/tags" Target="../tags/tag4683.xml"/><Relationship Id="rId47" Type="http://schemas.openxmlformats.org/officeDocument/2006/relationships/tags" Target="../tags/tag4688.xml"/><Relationship Id="rId50" Type="http://schemas.openxmlformats.org/officeDocument/2006/relationships/tags" Target="../tags/tag4691.xml"/><Relationship Id="rId55" Type="http://schemas.openxmlformats.org/officeDocument/2006/relationships/tags" Target="../tags/tag4696.xml"/><Relationship Id="rId7" Type="http://schemas.openxmlformats.org/officeDocument/2006/relationships/tags" Target="../tags/tag4648.xml"/><Relationship Id="rId2" Type="http://schemas.openxmlformats.org/officeDocument/2006/relationships/tags" Target="../tags/tag4643.xml"/><Relationship Id="rId16" Type="http://schemas.openxmlformats.org/officeDocument/2006/relationships/tags" Target="../tags/tag4657.xml"/><Relationship Id="rId29" Type="http://schemas.openxmlformats.org/officeDocument/2006/relationships/tags" Target="../tags/tag4670.xml"/><Relationship Id="rId11" Type="http://schemas.openxmlformats.org/officeDocument/2006/relationships/tags" Target="../tags/tag4652.xml"/><Relationship Id="rId24" Type="http://schemas.openxmlformats.org/officeDocument/2006/relationships/tags" Target="../tags/tag4665.xml"/><Relationship Id="rId32" Type="http://schemas.openxmlformats.org/officeDocument/2006/relationships/tags" Target="../tags/tag4673.xml"/><Relationship Id="rId37" Type="http://schemas.openxmlformats.org/officeDocument/2006/relationships/tags" Target="../tags/tag4678.xml"/><Relationship Id="rId40" Type="http://schemas.openxmlformats.org/officeDocument/2006/relationships/tags" Target="../tags/tag4681.xml"/><Relationship Id="rId45" Type="http://schemas.openxmlformats.org/officeDocument/2006/relationships/tags" Target="../tags/tag4686.xml"/><Relationship Id="rId53" Type="http://schemas.openxmlformats.org/officeDocument/2006/relationships/tags" Target="../tags/tag4694.xml"/><Relationship Id="rId58" Type="http://schemas.openxmlformats.org/officeDocument/2006/relationships/tags" Target="../tags/tag4699.xml"/><Relationship Id="rId5" Type="http://schemas.openxmlformats.org/officeDocument/2006/relationships/tags" Target="../tags/tag4646.xml"/><Relationship Id="rId19" Type="http://schemas.openxmlformats.org/officeDocument/2006/relationships/tags" Target="../tags/tag4660.xml"/><Relationship Id="rId4" Type="http://schemas.openxmlformats.org/officeDocument/2006/relationships/tags" Target="../tags/tag4645.xml"/><Relationship Id="rId9" Type="http://schemas.openxmlformats.org/officeDocument/2006/relationships/tags" Target="../tags/tag4650.xml"/><Relationship Id="rId14" Type="http://schemas.openxmlformats.org/officeDocument/2006/relationships/tags" Target="../tags/tag4655.xml"/><Relationship Id="rId22" Type="http://schemas.openxmlformats.org/officeDocument/2006/relationships/tags" Target="../tags/tag4663.xml"/><Relationship Id="rId27" Type="http://schemas.openxmlformats.org/officeDocument/2006/relationships/tags" Target="../tags/tag4668.xml"/><Relationship Id="rId30" Type="http://schemas.openxmlformats.org/officeDocument/2006/relationships/tags" Target="../tags/tag4671.xml"/><Relationship Id="rId35" Type="http://schemas.openxmlformats.org/officeDocument/2006/relationships/tags" Target="../tags/tag4676.xml"/><Relationship Id="rId43" Type="http://schemas.openxmlformats.org/officeDocument/2006/relationships/tags" Target="../tags/tag4684.xml"/><Relationship Id="rId48" Type="http://schemas.openxmlformats.org/officeDocument/2006/relationships/tags" Target="../tags/tag4689.xml"/><Relationship Id="rId56" Type="http://schemas.openxmlformats.org/officeDocument/2006/relationships/tags" Target="../tags/tag4697.xml"/><Relationship Id="rId8" Type="http://schemas.openxmlformats.org/officeDocument/2006/relationships/tags" Target="../tags/tag4649.xml"/><Relationship Id="rId51" Type="http://schemas.openxmlformats.org/officeDocument/2006/relationships/tags" Target="../tags/tag4692.xml"/><Relationship Id="rId3" Type="http://schemas.openxmlformats.org/officeDocument/2006/relationships/tags" Target="../tags/tag4644.xml"/><Relationship Id="rId12" Type="http://schemas.openxmlformats.org/officeDocument/2006/relationships/tags" Target="../tags/tag4653.xml"/><Relationship Id="rId17" Type="http://schemas.openxmlformats.org/officeDocument/2006/relationships/tags" Target="../tags/tag4658.xml"/><Relationship Id="rId25" Type="http://schemas.openxmlformats.org/officeDocument/2006/relationships/tags" Target="../tags/tag4666.xml"/><Relationship Id="rId33" Type="http://schemas.openxmlformats.org/officeDocument/2006/relationships/tags" Target="../tags/tag4674.xml"/><Relationship Id="rId38" Type="http://schemas.openxmlformats.org/officeDocument/2006/relationships/tags" Target="../tags/tag4679.xml"/><Relationship Id="rId46" Type="http://schemas.openxmlformats.org/officeDocument/2006/relationships/tags" Target="../tags/tag4687.xml"/><Relationship Id="rId59" Type="http://schemas.openxmlformats.org/officeDocument/2006/relationships/tags" Target="../tags/tag4700.xml"/><Relationship Id="rId20" Type="http://schemas.openxmlformats.org/officeDocument/2006/relationships/tags" Target="../tags/tag4661.xml"/><Relationship Id="rId41" Type="http://schemas.openxmlformats.org/officeDocument/2006/relationships/tags" Target="../tags/tag4682.xml"/><Relationship Id="rId54" Type="http://schemas.openxmlformats.org/officeDocument/2006/relationships/tags" Target="../tags/tag4695.xml"/><Relationship Id="rId1" Type="http://schemas.openxmlformats.org/officeDocument/2006/relationships/tags" Target="../tags/tag4642.xml"/><Relationship Id="rId6" Type="http://schemas.openxmlformats.org/officeDocument/2006/relationships/tags" Target="../tags/tag4647.xml"/><Relationship Id="rId15" Type="http://schemas.openxmlformats.org/officeDocument/2006/relationships/tags" Target="../tags/tag4656.xml"/><Relationship Id="rId23" Type="http://schemas.openxmlformats.org/officeDocument/2006/relationships/tags" Target="../tags/tag4664.xml"/><Relationship Id="rId28" Type="http://schemas.openxmlformats.org/officeDocument/2006/relationships/tags" Target="../tags/tag4669.xml"/><Relationship Id="rId36" Type="http://schemas.openxmlformats.org/officeDocument/2006/relationships/tags" Target="../tags/tag4677.xml"/><Relationship Id="rId49" Type="http://schemas.openxmlformats.org/officeDocument/2006/relationships/tags" Target="../tags/tag4690.xml"/><Relationship Id="rId57" Type="http://schemas.openxmlformats.org/officeDocument/2006/relationships/tags" Target="../tags/tag4698.xml"/><Relationship Id="rId10" Type="http://schemas.openxmlformats.org/officeDocument/2006/relationships/tags" Target="../tags/tag4651.xml"/><Relationship Id="rId31" Type="http://schemas.openxmlformats.org/officeDocument/2006/relationships/tags" Target="../tags/tag4672.xml"/><Relationship Id="rId44" Type="http://schemas.openxmlformats.org/officeDocument/2006/relationships/tags" Target="../tags/tag4685.xml"/><Relationship Id="rId52" Type="http://schemas.openxmlformats.org/officeDocument/2006/relationships/tags" Target="../tags/tag4693.xml"/><Relationship Id="rId60"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3" Type="http://schemas.openxmlformats.org/officeDocument/2006/relationships/tags" Target="../tags/tag4713.xml"/><Relationship Id="rId18" Type="http://schemas.openxmlformats.org/officeDocument/2006/relationships/tags" Target="../tags/tag4718.xml"/><Relationship Id="rId26" Type="http://schemas.openxmlformats.org/officeDocument/2006/relationships/tags" Target="../tags/tag4726.xml"/><Relationship Id="rId39" Type="http://schemas.openxmlformats.org/officeDocument/2006/relationships/tags" Target="../tags/tag4739.xml"/><Relationship Id="rId21" Type="http://schemas.openxmlformats.org/officeDocument/2006/relationships/tags" Target="../tags/tag4721.xml"/><Relationship Id="rId34" Type="http://schemas.openxmlformats.org/officeDocument/2006/relationships/tags" Target="../tags/tag4734.xml"/><Relationship Id="rId42" Type="http://schemas.openxmlformats.org/officeDocument/2006/relationships/tags" Target="../tags/tag4742.xml"/><Relationship Id="rId7" Type="http://schemas.openxmlformats.org/officeDocument/2006/relationships/tags" Target="../tags/tag4707.xml"/><Relationship Id="rId2" Type="http://schemas.openxmlformats.org/officeDocument/2006/relationships/tags" Target="../tags/tag4702.xml"/><Relationship Id="rId16" Type="http://schemas.openxmlformats.org/officeDocument/2006/relationships/tags" Target="../tags/tag4716.xml"/><Relationship Id="rId20" Type="http://schemas.openxmlformats.org/officeDocument/2006/relationships/tags" Target="../tags/tag4720.xml"/><Relationship Id="rId29" Type="http://schemas.openxmlformats.org/officeDocument/2006/relationships/tags" Target="../tags/tag4729.xml"/><Relationship Id="rId41" Type="http://schemas.openxmlformats.org/officeDocument/2006/relationships/tags" Target="../tags/tag4741.xml"/><Relationship Id="rId1" Type="http://schemas.openxmlformats.org/officeDocument/2006/relationships/tags" Target="../tags/tag4701.xml"/><Relationship Id="rId6" Type="http://schemas.openxmlformats.org/officeDocument/2006/relationships/tags" Target="../tags/tag4706.xml"/><Relationship Id="rId11" Type="http://schemas.openxmlformats.org/officeDocument/2006/relationships/tags" Target="../tags/tag4711.xml"/><Relationship Id="rId24" Type="http://schemas.openxmlformats.org/officeDocument/2006/relationships/tags" Target="../tags/tag4724.xml"/><Relationship Id="rId32" Type="http://schemas.openxmlformats.org/officeDocument/2006/relationships/tags" Target="../tags/tag4732.xml"/><Relationship Id="rId37" Type="http://schemas.openxmlformats.org/officeDocument/2006/relationships/tags" Target="../tags/tag4737.xml"/><Relationship Id="rId40" Type="http://schemas.openxmlformats.org/officeDocument/2006/relationships/tags" Target="../tags/tag4740.xml"/><Relationship Id="rId5" Type="http://schemas.openxmlformats.org/officeDocument/2006/relationships/tags" Target="../tags/tag4705.xml"/><Relationship Id="rId15" Type="http://schemas.openxmlformats.org/officeDocument/2006/relationships/tags" Target="../tags/tag4715.xml"/><Relationship Id="rId23" Type="http://schemas.openxmlformats.org/officeDocument/2006/relationships/tags" Target="../tags/tag4723.xml"/><Relationship Id="rId28" Type="http://schemas.openxmlformats.org/officeDocument/2006/relationships/tags" Target="../tags/tag4728.xml"/><Relationship Id="rId36" Type="http://schemas.openxmlformats.org/officeDocument/2006/relationships/tags" Target="../tags/tag4736.xml"/><Relationship Id="rId10" Type="http://schemas.openxmlformats.org/officeDocument/2006/relationships/tags" Target="../tags/tag4710.xml"/><Relationship Id="rId19" Type="http://schemas.openxmlformats.org/officeDocument/2006/relationships/tags" Target="../tags/tag4719.xml"/><Relationship Id="rId31" Type="http://schemas.openxmlformats.org/officeDocument/2006/relationships/tags" Target="../tags/tag4731.xml"/><Relationship Id="rId4" Type="http://schemas.openxmlformats.org/officeDocument/2006/relationships/tags" Target="../tags/tag4704.xml"/><Relationship Id="rId9" Type="http://schemas.openxmlformats.org/officeDocument/2006/relationships/tags" Target="../tags/tag4709.xml"/><Relationship Id="rId14" Type="http://schemas.openxmlformats.org/officeDocument/2006/relationships/tags" Target="../tags/tag4714.xml"/><Relationship Id="rId22" Type="http://schemas.openxmlformats.org/officeDocument/2006/relationships/tags" Target="../tags/tag4722.xml"/><Relationship Id="rId27" Type="http://schemas.openxmlformats.org/officeDocument/2006/relationships/tags" Target="../tags/tag4727.xml"/><Relationship Id="rId30" Type="http://schemas.openxmlformats.org/officeDocument/2006/relationships/tags" Target="../tags/tag4730.xml"/><Relationship Id="rId35" Type="http://schemas.openxmlformats.org/officeDocument/2006/relationships/tags" Target="../tags/tag4735.xml"/><Relationship Id="rId43" Type="http://schemas.openxmlformats.org/officeDocument/2006/relationships/slideMaster" Target="../slideMasters/slideMaster5.xml"/><Relationship Id="rId8" Type="http://schemas.openxmlformats.org/officeDocument/2006/relationships/tags" Target="../tags/tag4708.xml"/><Relationship Id="rId3" Type="http://schemas.openxmlformats.org/officeDocument/2006/relationships/tags" Target="../tags/tag4703.xml"/><Relationship Id="rId12" Type="http://schemas.openxmlformats.org/officeDocument/2006/relationships/tags" Target="../tags/tag4712.xml"/><Relationship Id="rId17" Type="http://schemas.openxmlformats.org/officeDocument/2006/relationships/tags" Target="../tags/tag4717.xml"/><Relationship Id="rId25" Type="http://schemas.openxmlformats.org/officeDocument/2006/relationships/tags" Target="../tags/tag4725.xml"/><Relationship Id="rId33" Type="http://schemas.openxmlformats.org/officeDocument/2006/relationships/tags" Target="../tags/tag4733.xml"/><Relationship Id="rId38" Type="http://schemas.openxmlformats.org/officeDocument/2006/relationships/tags" Target="../tags/tag4738.xml"/></Relationships>
</file>

<file path=ppt/slideLayouts/_rels/slideLayout92.xml.rels><?xml version="1.0" encoding="UTF-8" standalone="yes"?>
<Relationships xmlns="http://schemas.openxmlformats.org/package/2006/relationships"><Relationship Id="rId26" Type="http://schemas.openxmlformats.org/officeDocument/2006/relationships/tags" Target="../tags/tag4768.xml"/><Relationship Id="rId21" Type="http://schemas.openxmlformats.org/officeDocument/2006/relationships/tags" Target="../tags/tag4763.xml"/><Relationship Id="rId42" Type="http://schemas.openxmlformats.org/officeDocument/2006/relationships/tags" Target="../tags/tag4784.xml"/><Relationship Id="rId47" Type="http://schemas.openxmlformats.org/officeDocument/2006/relationships/tags" Target="../tags/tag4789.xml"/><Relationship Id="rId63" Type="http://schemas.openxmlformats.org/officeDocument/2006/relationships/tags" Target="../tags/tag4805.xml"/><Relationship Id="rId68" Type="http://schemas.openxmlformats.org/officeDocument/2006/relationships/tags" Target="../tags/tag4810.xml"/><Relationship Id="rId84" Type="http://schemas.openxmlformats.org/officeDocument/2006/relationships/tags" Target="../tags/tag4826.xml"/><Relationship Id="rId89" Type="http://schemas.openxmlformats.org/officeDocument/2006/relationships/tags" Target="../tags/tag4831.xml"/><Relationship Id="rId16" Type="http://schemas.openxmlformats.org/officeDocument/2006/relationships/tags" Target="../tags/tag4758.xml"/><Relationship Id="rId11" Type="http://schemas.openxmlformats.org/officeDocument/2006/relationships/tags" Target="../tags/tag4753.xml"/><Relationship Id="rId32" Type="http://schemas.openxmlformats.org/officeDocument/2006/relationships/tags" Target="../tags/tag4774.xml"/><Relationship Id="rId37" Type="http://schemas.openxmlformats.org/officeDocument/2006/relationships/tags" Target="../tags/tag4779.xml"/><Relationship Id="rId53" Type="http://schemas.openxmlformats.org/officeDocument/2006/relationships/tags" Target="../tags/tag4795.xml"/><Relationship Id="rId58" Type="http://schemas.openxmlformats.org/officeDocument/2006/relationships/tags" Target="../tags/tag4800.xml"/><Relationship Id="rId74" Type="http://schemas.openxmlformats.org/officeDocument/2006/relationships/tags" Target="../tags/tag4816.xml"/><Relationship Id="rId79" Type="http://schemas.openxmlformats.org/officeDocument/2006/relationships/tags" Target="../tags/tag4821.xml"/><Relationship Id="rId5" Type="http://schemas.openxmlformats.org/officeDocument/2006/relationships/tags" Target="../tags/tag4747.xml"/><Relationship Id="rId90" Type="http://schemas.openxmlformats.org/officeDocument/2006/relationships/tags" Target="../tags/tag4832.xml"/><Relationship Id="rId95" Type="http://schemas.openxmlformats.org/officeDocument/2006/relationships/tags" Target="../tags/tag4837.xml"/><Relationship Id="rId22" Type="http://schemas.openxmlformats.org/officeDocument/2006/relationships/tags" Target="../tags/tag4764.xml"/><Relationship Id="rId27" Type="http://schemas.openxmlformats.org/officeDocument/2006/relationships/tags" Target="../tags/tag4769.xml"/><Relationship Id="rId43" Type="http://schemas.openxmlformats.org/officeDocument/2006/relationships/tags" Target="../tags/tag4785.xml"/><Relationship Id="rId48" Type="http://schemas.openxmlformats.org/officeDocument/2006/relationships/tags" Target="../tags/tag4790.xml"/><Relationship Id="rId64" Type="http://schemas.openxmlformats.org/officeDocument/2006/relationships/tags" Target="../tags/tag4806.xml"/><Relationship Id="rId69" Type="http://schemas.openxmlformats.org/officeDocument/2006/relationships/tags" Target="../tags/tag4811.xml"/><Relationship Id="rId8" Type="http://schemas.openxmlformats.org/officeDocument/2006/relationships/tags" Target="../tags/tag4750.xml"/><Relationship Id="rId51" Type="http://schemas.openxmlformats.org/officeDocument/2006/relationships/tags" Target="../tags/tag4793.xml"/><Relationship Id="rId72" Type="http://schemas.openxmlformats.org/officeDocument/2006/relationships/tags" Target="../tags/tag4814.xml"/><Relationship Id="rId80" Type="http://schemas.openxmlformats.org/officeDocument/2006/relationships/tags" Target="../tags/tag4822.xml"/><Relationship Id="rId85" Type="http://schemas.openxmlformats.org/officeDocument/2006/relationships/tags" Target="../tags/tag4827.xml"/><Relationship Id="rId93" Type="http://schemas.openxmlformats.org/officeDocument/2006/relationships/tags" Target="../tags/tag4835.xml"/><Relationship Id="rId3" Type="http://schemas.openxmlformats.org/officeDocument/2006/relationships/tags" Target="../tags/tag4745.xml"/><Relationship Id="rId12" Type="http://schemas.openxmlformats.org/officeDocument/2006/relationships/tags" Target="../tags/tag4754.xml"/><Relationship Id="rId17" Type="http://schemas.openxmlformats.org/officeDocument/2006/relationships/tags" Target="../tags/tag4759.xml"/><Relationship Id="rId25" Type="http://schemas.openxmlformats.org/officeDocument/2006/relationships/tags" Target="../tags/tag4767.xml"/><Relationship Id="rId33" Type="http://schemas.openxmlformats.org/officeDocument/2006/relationships/tags" Target="../tags/tag4775.xml"/><Relationship Id="rId38" Type="http://schemas.openxmlformats.org/officeDocument/2006/relationships/tags" Target="../tags/tag4780.xml"/><Relationship Id="rId46" Type="http://schemas.openxmlformats.org/officeDocument/2006/relationships/tags" Target="../tags/tag4788.xml"/><Relationship Id="rId59" Type="http://schemas.openxmlformats.org/officeDocument/2006/relationships/tags" Target="../tags/tag4801.xml"/><Relationship Id="rId67" Type="http://schemas.openxmlformats.org/officeDocument/2006/relationships/tags" Target="../tags/tag4809.xml"/><Relationship Id="rId20" Type="http://schemas.openxmlformats.org/officeDocument/2006/relationships/tags" Target="../tags/tag4762.xml"/><Relationship Id="rId41" Type="http://schemas.openxmlformats.org/officeDocument/2006/relationships/tags" Target="../tags/tag4783.xml"/><Relationship Id="rId54" Type="http://schemas.openxmlformats.org/officeDocument/2006/relationships/tags" Target="../tags/tag4796.xml"/><Relationship Id="rId62" Type="http://schemas.openxmlformats.org/officeDocument/2006/relationships/tags" Target="../tags/tag4804.xml"/><Relationship Id="rId70" Type="http://schemas.openxmlformats.org/officeDocument/2006/relationships/tags" Target="../tags/tag4812.xml"/><Relationship Id="rId75" Type="http://schemas.openxmlformats.org/officeDocument/2006/relationships/tags" Target="../tags/tag4817.xml"/><Relationship Id="rId83" Type="http://schemas.openxmlformats.org/officeDocument/2006/relationships/tags" Target="../tags/tag4825.xml"/><Relationship Id="rId88" Type="http://schemas.openxmlformats.org/officeDocument/2006/relationships/tags" Target="../tags/tag4830.xml"/><Relationship Id="rId91" Type="http://schemas.openxmlformats.org/officeDocument/2006/relationships/tags" Target="../tags/tag4833.xml"/><Relationship Id="rId96" Type="http://schemas.openxmlformats.org/officeDocument/2006/relationships/slideMaster" Target="../slideMasters/slideMaster5.xml"/><Relationship Id="rId1" Type="http://schemas.openxmlformats.org/officeDocument/2006/relationships/tags" Target="../tags/tag4743.xml"/><Relationship Id="rId6" Type="http://schemas.openxmlformats.org/officeDocument/2006/relationships/tags" Target="../tags/tag4748.xml"/><Relationship Id="rId15" Type="http://schemas.openxmlformats.org/officeDocument/2006/relationships/tags" Target="../tags/tag4757.xml"/><Relationship Id="rId23" Type="http://schemas.openxmlformats.org/officeDocument/2006/relationships/tags" Target="../tags/tag4765.xml"/><Relationship Id="rId28" Type="http://schemas.openxmlformats.org/officeDocument/2006/relationships/tags" Target="../tags/tag4770.xml"/><Relationship Id="rId36" Type="http://schemas.openxmlformats.org/officeDocument/2006/relationships/tags" Target="../tags/tag4778.xml"/><Relationship Id="rId49" Type="http://schemas.openxmlformats.org/officeDocument/2006/relationships/tags" Target="../tags/tag4791.xml"/><Relationship Id="rId57" Type="http://schemas.openxmlformats.org/officeDocument/2006/relationships/tags" Target="../tags/tag4799.xml"/><Relationship Id="rId10" Type="http://schemas.openxmlformats.org/officeDocument/2006/relationships/tags" Target="../tags/tag4752.xml"/><Relationship Id="rId31" Type="http://schemas.openxmlformats.org/officeDocument/2006/relationships/tags" Target="../tags/tag4773.xml"/><Relationship Id="rId44" Type="http://schemas.openxmlformats.org/officeDocument/2006/relationships/tags" Target="../tags/tag4786.xml"/><Relationship Id="rId52" Type="http://schemas.openxmlformats.org/officeDocument/2006/relationships/tags" Target="../tags/tag4794.xml"/><Relationship Id="rId60" Type="http://schemas.openxmlformats.org/officeDocument/2006/relationships/tags" Target="../tags/tag4802.xml"/><Relationship Id="rId65" Type="http://schemas.openxmlformats.org/officeDocument/2006/relationships/tags" Target="../tags/tag4807.xml"/><Relationship Id="rId73" Type="http://schemas.openxmlformats.org/officeDocument/2006/relationships/tags" Target="../tags/tag4815.xml"/><Relationship Id="rId78" Type="http://schemas.openxmlformats.org/officeDocument/2006/relationships/tags" Target="../tags/tag4820.xml"/><Relationship Id="rId81" Type="http://schemas.openxmlformats.org/officeDocument/2006/relationships/tags" Target="../tags/tag4823.xml"/><Relationship Id="rId86" Type="http://schemas.openxmlformats.org/officeDocument/2006/relationships/tags" Target="../tags/tag4828.xml"/><Relationship Id="rId94" Type="http://schemas.openxmlformats.org/officeDocument/2006/relationships/tags" Target="../tags/tag4836.xml"/><Relationship Id="rId4" Type="http://schemas.openxmlformats.org/officeDocument/2006/relationships/tags" Target="../tags/tag4746.xml"/><Relationship Id="rId9" Type="http://schemas.openxmlformats.org/officeDocument/2006/relationships/tags" Target="../tags/tag4751.xml"/><Relationship Id="rId13" Type="http://schemas.openxmlformats.org/officeDocument/2006/relationships/tags" Target="../tags/tag4755.xml"/><Relationship Id="rId18" Type="http://schemas.openxmlformats.org/officeDocument/2006/relationships/tags" Target="../tags/tag4760.xml"/><Relationship Id="rId39" Type="http://schemas.openxmlformats.org/officeDocument/2006/relationships/tags" Target="../tags/tag4781.xml"/><Relationship Id="rId34" Type="http://schemas.openxmlformats.org/officeDocument/2006/relationships/tags" Target="../tags/tag4776.xml"/><Relationship Id="rId50" Type="http://schemas.openxmlformats.org/officeDocument/2006/relationships/tags" Target="../tags/tag4792.xml"/><Relationship Id="rId55" Type="http://schemas.openxmlformats.org/officeDocument/2006/relationships/tags" Target="../tags/tag4797.xml"/><Relationship Id="rId76" Type="http://schemas.openxmlformats.org/officeDocument/2006/relationships/tags" Target="../tags/tag4818.xml"/><Relationship Id="rId7" Type="http://schemas.openxmlformats.org/officeDocument/2006/relationships/tags" Target="../tags/tag4749.xml"/><Relationship Id="rId71" Type="http://schemas.openxmlformats.org/officeDocument/2006/relationships/tags" Target="../tags/tag4813.xml"/><Relationship Id="rId92" Type="http://schemas.openxmlformats.org/officeDocument/2006/relationships/tags" Target="../tags/tag4834.xml"/><Relationship Id="rId2" Type="http://schemas.openxmlformats.org/officeDocument/2006/relationships/tags" Target="../tags/tag4744.xml"/><Relationship Id="rId29" Type="http://schemas.openxmlformats.org/officeDocument/2006/relationships/tags" Target="../tags/tag4771.xml"/><Relationship Id="rId24" Type="http://schemas.openxmlformats.org/officeDocument/2006/relationships/tags" Target="../tags/tag4766.xml"/><Relationship Id="rId40" Type="http://schemas.openxmlformats.org/officeDocument/2006/relationships/tags" Target="../tags/tag4782.xml"/><Relationship Id="rId45" Type="http://schemas.openxmlformats.org/officeDocument/2006/relationships/tags" Target="../tags/tag4787.xml"/><Relationship Id="rId66" Type="http://schemas.openxmlformats.org/officeDocument/2006/relationships/tags" Target="../tags/tag4808.xml"/><Relationship Id="rId87" Type="http://schemas.openxmlformats.org/officeDocument/2006/relationships/tags" Target="../tags/tag4829.xml"/><Relationship Id="rId61" Type="http://schemas.openxmlformats.org/officeDocument/2006/relationships/tags" Target="../tags/tag4803.xml"/><Relationship Id="rId82" Type="http://schemas.openxmlformats.org/officeDocument/2006/relationships/tags" Target="../tags/tag4824.xml"/><Relationship Id="rId19" Type="http://schemas.openxmlformats.org/officeDocument/2006/relationships/tags" Target="../tags/tag4761.xml"/><Relationship Id="rId14" Type="http://schemas.openxmlformats.org/officeDocument/2006/relationships/tags" Target="../tags/tag4756.xml"/><Relationship Id="rId30" Type="http://schemas.openxmlformats.org/officeDocument/2006/relationships/tags" Target="../tags/tag4772.xml"/><Relationship Id="rId35" Type="http://schemas.openxmlformats.org/officeDocument/2006/relationships/tags" Target="../tags/tag4777.xml"/><Relationship Id="rId56" Type="http://schemas.openxmlformats.org/officeDocument/2006/relationships/tags" Target="../tags/tag4798.xml"/><Relationship Id="rId77" Type="http://schemas.openxmlformats.org/officeDocument/2006/relationships/tags" Target="../tags/tag4819.xml"/></Relationships>
</file>

<file path=ppt/slideLayouts/_rels/slideLayout93.xml.rels><?xml version="1.0" encoding="UTF-8" standalone="yes"?>
<Relationships xmlns="http://schemas.openxmlformats.org/package/2006/relationships"><Relationship Id="rId26" Type="http://schemas.openxmlformats.org/officeDocument/2006/relationships/tags" Target="../tags/tag4863.xml"/><Relationship Id="rId21" Type="http://schemas.openxmlformats.org/officeDocument/2006/relationships/tags" Target="../tags/tag4858.xml"/><Relationship Id="rId42" Type="http://schemas.openxmlformats.org/officeDocument/2006/relationships/tags" Target="../tags/tag4879.xml"/><Relationship Id="rId47" Type="http://schemas.openxmlformats.org/officeDocument/2006/relationships/tags" Target="../tags/tag4884.xml"/><Relationship Id="rId63" Type="http://schemas.openxmlformats.org/officeDocument/2006/relationships/tags" Target="../tags/tag4900.xml"/><Relationship Id="rId68" Type="http://schemas.openxmlformats.org/officeDocument/2006/relationships/tags" Target="../tags/tag4905.xml"/><Relationship Id="rId84" Type="http://schemas.openxmlformats.org/officeDocument/2006/relationships/tags" Target="../tags/tag4921.xml"/><Relationship Id="rId89" Type="http://schemas.openxmlformats.org/officeDocument/2006/relationships/tags" Target="../tags/tag4926.xml"/><Relationship Id="rId16" Type="http://schemas.openxmlformats.org/officeDocument/2006/relationships/tags" Target="../tags/tag4853.xml"/><Relationship Id="rId11" Type="http://schemas.openxmlformats.org/officeDocument/2006/relationships/tags" Target="../tags/tag4848.xml"/><Relationship Id="rId32" Type="http://schemas.openxmlformats.org/officeDocument/2006/relationships/tags" Target="../tags/tag4869.xml"/><Relationship Id="rId37" Type="http://schemas.openxmlformats.org/officeDocument/2006/relationships/tags" Target="../tags/tag4874.xml"/><Relationship Id="rId53" Type="http://schemas.openxmlformats.org/officeDocument/2006/relationships/tags" Target="../tags/tag4890.xml"/><Relationship Id="rId58" Type="http://schemas.openxmlformats.org/officeDocument/2006/relationships/tags" Target="../tags/tag4895.xml"/><Relationship Id="rId74" Type="http://schemas.openxmlformats.org/officeDocument/2006/relationships/tags" Target="../tags/tag4911.xml"/><Relationship Id="rId79" Type="http://schemas.openxmlformats.org/officeDocument/2006/relationships/tags" Target="../tags/tag4916.xml"/><Relationship Id="rId5" Type="http://schemas.openxmlformats.org/officeDocument/2006/relationships/tags" Target="../tags/tag4842.xml"/><Relationship Id="rId90" Type="http://schemas.openxmlformats.org/officeDocument/2006/relationships/tags" Target="../tags/tag4927.xml"/><Relationship Id="rId95" Type="http://schemas.openxmlformats.org/officeDocument/2006/relationships/tags" Target="../tags/tag4932.xml"/><Relationship Id="rId22" Type="http://schemas.openxmlformats.org/officeDocument/2006/relationships/tags" Target="../tags/tag4859.xml"/><Relationship Id="rId27" Type="http://schemas.openxmlformats.org/officeDocument/2006/relationships/tags" Target="../tags/tag4864.xml"/><Relationship Id="rId43" Type="http://schemas.openxmlformats.org/officeDocument/2006/relationships/tags" Target="../tags/tag4880.xml"/><Relationship Id="rId48" Type="http://schemas.openxmlformats.org/officeDocument/2006/relationships/tags" Target="../tags/tag4885.xml"/><Relationship Id="rId64" Type="http://schemas.openxmlformats.org/officeDocument/2006/relationships/tags" Target="../tags/tag4901.xml"/><Relationship Id="rId69" Type="http://schemas.openxmlformats.org/officeDocument/2006/relationships/tags" Target="../tags/tag4906.xml"/><Relationship Id="rId8" Type="http://schemas.openxmlformats.org/officeDocument/2006/relationships/tags" Target="../tags/tag4845.xml"/><Relationship Id="rId51" Type="http://schemas.openxmlformats.org/officeDocument/2006/relationships/tags" Target="../tags/tag4888.xml"/><Relationship Id="rId72" Type="http://schemas.openxmlformats.org/officeDocument/2006/relationships/tags" Target="../tags/tag4909.xml"/><Relationship Id="rId80" Type="http://schemas.openxmlformats.org/officeDocument/2006/relationships/tags" Target="../tags/tag4917.xml"/><Relationship Id="rId85" Type="http://schemas.openxmlformats.org/officeDocument/2006/relationships/tags" Target="../tags/tag4922.xml"/><Relationship Id="rId93" Type="http://schemas.openxmlformats.org/officeDocument/2006/relationships/tags" Target="../tags/tag4930.xml"/><Relationship Id="rId3" Type="http://schemas.openxmlformats.org/officeDocument/2006/relationships/tags" Target="../tags/tag4840.xml"/><Relationship Id="rId12" Type="http://schemas.openxmlformats.org/officeDocument/2006/relationships/tags" Target="../tags/tag4849.xml"/><Relationship Id="rId17" Type="http://schemas.openxmlformats.org/officeDocument/2006/relationships/tags" Target="../tags/tag4854.xml"/><Relationship Id="rId25" Type="http://schemas.openxmlformats.org/officeDocument/2006/relationships/tags" Target="../tags/tag4862.xml"/><Relationship Id="rId33" Type="http://schemas.openxmlformats.org/officeDocument/2006/relationships/tags" Target="../tags/tag4870.xml"/><Relationship Id="rId38" Type="http://schemas.openxmlformats.org/officeDocument/2006/relationships/tags" Target="../tags/tag4875.xml"/><Relationship Id="rId46" Type="http://schemas.openxmlformats.org/officeDocument/2006/relationships/tags" Target="../tags/tag4883.xml"/><Relationship Id="rId59" Type="http://schemas.openxmlformats.org/officeDocument/2006/relationships/tags" Target="../tags/tag4896.xml"/><Relationship Id="rId67" Type="http://schemas.openxmlformats.org/officeDocument/2006/relationships/tags" Target="../tags/tag4904.xml"/><Relationship Id="rId20" Type="http://schemas.openxmlformats.org/officeDocument/2006/relationships/tags" Target="../tags/tag4857.xml"/><Relationship Id="rId41" Type="http://schemas.openxmlformats.org/officeDocument/2006/relationships/tags" Target="../tags/tag4878.xml"/><Relationship Id="rId54" Type="http://schemas.openxmlformats.org/officeDocument/2006/relationships/tags" Target="../tags/tag4891.xml"/><Relationship Id="rId62" Type="http://schemas.openxmlformats.org/officeDocument/2006/relationships/tags" Target="../tags/tag4899.xml"/><Relationship Id="rId70" Type="http://schemas.openxmlformats.org/officeDocument/2006/relationships/tags" Target="../tags/tag4907.xml"/><Relationship Id="rId75" Type="http://schemas.openxmlformats.org/officeDocument/2006/relationships/tags" Target="../tags/tag4912.xml"/><Relationship Id="rId83" Type="http://schemas.openxmlformats.org/officeDocument/2006/relationships/tags" Target="../tags/tag4920.xml"/><Relationship Id="rId88" Type="http://schemas.openxmlformats.org/officeDocument/2006/relationships/tags" Target="../tags/tag4925.xml"/><Relationship Id="rId91" Type="http://schemas.openxmlformats.org/officeDocument/2006/relationships/tags" Target="../tags/tag4928.xml"/><Relationship Id="rId96" Type="http://schemas.openxmlformats.org/officeDocument/2006/relationships/slideMaster" Target="../slideMasters/slideMaster5.xml"/><Relationship Id="rId1" Type="http://schemas.openxmlformats.org/officeDocument/2006/relationships/tags" Target="../tags/tag4838.xml"/><Relationship Id="rId6" Type="http://schemas.openxmlformats.org/officeDocument/2006/relationships/tags" Target="../tags/tag4843.xml"/><Relationship Id="rId15" Type="http://schemas.openxmlformats.org/officeDocument/2006/relationships/tags" Target="../tags/tag4852.xml"/><Relationship Id="rId23" Type="http://schemas.openxmlformats.org/officeDocument/2006/relationships/tags" Target="../tags/tag4860.xml"/><Relationship Id="rId28" Type="http://schemas.openxmlformats.org/officeDocument/2006/relationships/tags" Target="../tags/tag4865.xml"/><Relationship Id="rId36" Type="http://schemas.openxmlformats.org/officeDocument/2006/relationships/tags" Target="../tags/tag4873.xml"/><Relationship Id="rId49" Type="http://schemas.openxmlformats.org/officeDocument/2006/relationships/tags" Target="../tags/tag4886.xml"/><Relationship Id="rId57" Type="http://schemas.openxmlformats.org/officeDocument/2006/relationships/tags" Target="../tags/tag4894.xml"/><Relationship Id="rId10" Type="http://schemas.openxmlformats.org/officeDocument/2006/relationships/tags" Target="../tags/tag4847.xml"/><Relationship Id="rId31" Type="http://schemas.openxmlformats.org/officeDocument/2006/relationships/tags" Target="../tags/tag4868.xml"/><Relationship Id="rId44" Type="http://schemas.openxmlformats.org/officeDocument/2006/relationships/tags" Target="../tags/tag4881.xml"/><Relationship Id="rId52" Type="http://schemas.openxmlformats.org/officeDocument/2006/relationships/tags" Target="../tags/tag4889.xml"/><Relationship Id="rId60" Type="http://schemas.openxmlformats.org/officeDocument/2006/relationships/tags" Target="../tags/tag4897.xml"/><Relationship Id="rId65" Type="http://schemas.openxmlformats.org/officeDocument/2006/relationships/tags" Target="../tags/tag4902.xml"/><Relationship Id="rId73" Type="http://schemas.openxmlformats.org/officeDocument/2006/relationships/tags" Target="../tags/tag4910.xml"/><Relationship Id="rId78" Type="http://schemas.openxmlformats.org/officeDocument/2006/relationships/tags" Target="../tags/tag4915.xml"/><Relationship Id="rId81" Type="http://schemas.openxmlformats.org/officeDocument/2006/relationships/tags" Target="../tags/tag4918.xml"/><Relationship Id="rId86" Type="http://schemas.openxmlformats.org/officeDocument/2006/relationships/tags" Target="../tags/tag4923.xml"/><Relationship Id="rId94" Type="http://schemas.openxmlformats.org/officeDocument/2006/relationships/tags" Target="../tags/tag4931.xml"/><Relationship Id="rId4" Type="http://schemas.openxmlformats.org/officeDocument/2006/relationships/tags" Target="../tags/tag4841.xml"/><Relationship Id="rId9" Type="http://schemas.openxmlformats.org/officeDocument/2006/relationships/tags" Target="../tags/tag4846.xml"/><Relationship Id="rId13" Type="http://schemas.openxmlformats.org/officeDocument/2006/relationships/tags" Target="../tags/tag4850.xml"/><Relationship Id="rId18" Type="http://schemas.openxmlformats.org/officeDocument/2006/relationships/tags" Target="../tags/tag4855.xml"/><Relationship Id="rId39" Type="http://schemas.openxmlformats.org/officeDocument/2006/relationships/tags" Target="../tags/tag4876.xml"/><Relationship Id="rId34" Type="http://schemas.openxmlformats.org/officeDocument/2006/relationships/tags" Target="../tags/tag4871.xml"/><Relationship Id="rId50" Type="http://schemas.openxmlformats.org/officeDocument/2006/relationships/tags" Target="../tags/tag4887.xml"/><Relationship Id="rId55" Type="http://schemas.openxmlformats.org/officeDocument/2006/relationships/tags" Target="../tags/tag4892.xml"/><Relationship Id="rId76" Type="http://schemas.openxmlformats.org/officeDocument/2006/relationships/tags" Target="../tags/tag4913.xml"/><Relationship Id="rId7" Type="http://schemas.openxmlformats.org/officeDocument/2006/relationships/tags" Target="../tags/tag4844.xml"/><Relationship Id="rId71" Type="http://schemas.openxmlformats.org/officeDocument/2006/relationships/tags" Target="../tags/tag4908.xml"/><Relationship Id="rId92" Type="http://schemas.openxmlformats.org/officeDocument/2006/relationships/tags" Target="../tags/tag4929.xml"/><Relationship Id="rId2" Type="http://schemas.openxmlformats.org/officeDocument/2006/relationships/tags" Target="../tags/tag4839.xml"/><Relationship Id="rId29" Type="http://schemas.openxmlformats.org/officeDocument/2006/relationships/tags" Target="../tags/tag4866.xml"/><Relationship Id="rId24" Type="http://schemas.openxmlformats.org/officeDocument/2006/relationships/tags" Target="../tags/tag4861.xml"/><Relationship Id="rId40" Type="http://schemas.openxmlformats.org/officeDocument/2006/relationships/tags" Target="../tags/tag4877.xml"/><Relationship Id="rId45" Type="http://schemas.openxmlformats.org/officeDocument/2006/relationships/tags" Target="../tags/tag4882.xml"/><Relationship Id="rId66" Type="http://schemas.openxmlformats.org/officeDocument/2006/relationships/tags" Target="../tags/tag4903.xml"/><Relationship Id="rId87" Type="http://schemas.openxmlformats.org/officeDocument/2006/relationships/tags" Target="../tags/tag4924.xml"/><Relationship Id="rId61" Type="http://schemas.openxmlformats.org/officeDocument/2006/relationships/tags" Target="../tags/tag4898.xml"/><Relationship Id="rId82" Type="http://schemas.openxmlformats.org/officeDocument/2006/relationships/tags" Target="../tags/tag4919.xml"/><Relationship Id="rId19" Type="http://schemas.openxmlformats.org/officeDocument/2006/relationships/tags" Target="../tags/tag4856.xml"/><Relationship Id="rId14" Type="http://schemas.openxmlformats.org/officeDocument/2006/relationships/tags" Target="../tags/tag4851.xml"/><Relationship Id="rId30" Type="http://schemas.openxmlformats.org/officeDocument/2006/relationships/tags" Target="../tags/tag4867.xml"/><Relationship Id="rId35" Type="http://schemas.openxmlformats.org/officeDocument/2006/relationships/tags" Target="../tags/tag4872.xml"/><Relationship Id="rId56" Type="http://schemas.openxmlformats.org/officeDocument/2006/relationships/tags" Target="../tags/tag4893.xml"/><Relationship Id="rId77" Type="http://schemas.openxmlformats.org/officeDocument/2006/relationships/tags" Target="../tags/tag4914.xml"/></Relationships>
</file>

<file path=ppt/slideLayouts/_rels/slideLayout94.xml.rels><?xml version="1.0" encoding="UTF-8" standalone="yes"?>
<Relationships xmlns="http://schemas.openxmlformats.org/package/2006/relationships"><Relationship Id="rId13" Type="http://schemas.openxmlformats.org/officeDocument/2006/relationships/tags" Target="../tags/tag4945.xml"/><Relationship Id="rId18" Type="http://schemas.openxmlformats.org/officeDocument/2006/relationships/tags" Target="../tags/tag4950.xml"/><Relationship Id="rId26" Type="http://schemas.openxmlformats.org/officeDocument/2006/relationships/tags" Target="../tags/tag4958.xml"/><Relationship Id="rId39" Type="http://schemas.openxmlformats.org/officeDocument/2006/relationships/tags" Target="../tags/tag4971.xml"/><Relationship Id="rId21" Type="http://schemas.openxmlformats.org/officeDocument/2006/relationships/tags" Target="../tags/tag4953.xml"/><Relationship Id="rId34" Type="http://schemas.openxmlformats.org/officeDocument/2006/relationships/tags" Target="../tags/tag4966.xml"/><Relationship Id="rId42" Type="http://schemas.openxmlformats.org/officeDocument/2006/relationships/tags" Target="../tags/tag4974.xml"/><Relationship Id="rId7" Type="http://schemas.openxmlformats.org/officeDocument/2006/relationships/tags" Target="../tags/tag4939.xml"/><Relationship Id="rId2" Type="http://schemas.openxmlformats.org/officeDocument/2006/relationships/tags" Target="../tags/tag4934.xml"/><Relationship Id="rId16" Type="http://schemas.openxmlformats.org/officeDocument/2006/relationships/tags" Target="../tags/tag4948.xml"/><Relationship Id="rId29" Type="http://schemas.openxmlformats.org/officeDocument/2006/relationships/tags" Target="../tags/tag4961.xml"/><Relationship Id="rId1" Type="http://schemas.openxmlformats.org/officeDocument/2006/relationships/tags" Target="../tags/tag4933.xml"/><Relationship Id="rId6" Type="http://schemas.openxmlformats.org/officeDocument/2006/relationships/tags" Target="../tags/tag4938.xml"/><Relationship Id="rId11" Type="http://schemas.openxmlformats.org/officeDocument/2006/relationships/tags" Target="../tags/tag4943.xml"/><Relationship Id="rId24" Type="http://schemas.openxmlformats.org/officeDocument/2006/relationships/tags" Target="../tags/tag4956.xml"/><Relationship Id="rId32" Type="http://schemas.openxmlformats.org/officeDocument/2006/relationships/tags" Target="../tags/tag4964.xml"/><Relationship Id="rId37" Type="http://schemas.openxmlformats.org/officeDocument/2006/relationships/tags" Target="../tags/tag4969.xml"/><Relationship Id="rId40" Type="http://schemas.openxmlformats.org/officeDocument/2006/relationships/tags" Target="../tags/tag4972.xml"/><Relationship Id="rId45" Type="http://schemas.openxmlformats.org/officeDocument/2006/relationships/slideMaster" Target="../slideMasters/slideMaster5.xml"/><Relationship Id="rId5" Type="http://schemas.openxmlformats.org/officeDocument/2006/relationships/tags" Target="../tags/tag4937.xml"/><Relationship Id="rId15" Type="http://schemas.openxmlformats.org/officeDocument/2006/relationships/tags" Target="../tags/tag4947.xml"/><Relationship Id="rId23" Type="http://schemas.openxmlformats.org/officeDocument/2006/relationships/tags" Target="../tags/tag4955.xml"/><Relationship Id="rId28" Type="http://schemas.openxmlformats.org/officeDocument/2006/relationships/tags" Target="../tags/tag4960.xml"/><Relationship Id="rId36" Type="http://schemas.openxmlformats.org/officeDocument/2006/relationships/tags" Target="../tags/tag4968.xml"/><Relationship Id="rId10" Type="http://schemas.openxmlformats.org/officeDocument/2006/relationships/tags" Target="../tags/tag4942.xml"/><Relationship Id="rId19" Type="http://schemas.openxmlformats.org/officeDocument/2006/relationships/tags" Target="../tags/tag4951.xml"/><Relationship Id="rId31" Type="http://schemas.openxmlformats.org/officeDocument/2006/relationships/tags" Target="../tags/tag4963.xml"/><Relationship Id="rId44" Type="http://schemas.openxmlformats.org/officeDocument/2006/relationships/tags" Target="../tags/tag4976.xml"/><Relationship Id="rId4" Type="http://schemas.openxmlformats.org/officeDocument/2006/relationships/tags" Target="../tags/tag4936.xml"/><Relationship Id="rId9" Type="http://schemas.openxmlformats.org/officeDocument/2006/relationships/tags" Target="../tags/tag4941.xml"/><Relationship Id="rId14" Type="http://schemas.openxmlformats.org/officeDocument/2006/relationships/tags" Target="../tags/tag4946.xml"/><Relationship Id="rId22" Type="http://schemas.openxmlformats.org/officeDocument/2006/relationships/tags" Target="../tags/tag4954.xml"/><Relationship Id="rId27" Type="http://schemas.openxmlformats.org/officeDocument/2006/relationships/tags" Target="../tags/tag4959.xml"/><Relationship Id="rId30" Type="http://schemas.openxmlformats.org/officeDocument/2006/relationships/tags" Target="../tags/tag4962.xml"/><Relationship Id="rId35" Type="http://schemas.openxmlformats.org/officeDocument/2006/relationships/tags" Target="../tags/tag4967.xml"/><Relationship Id="rId43" Type="http://schemas.openxmlformats.org/officeDocument/2006/relationships/tags" Target="../tags/tag4975.xml"/><Relationship Id="rId8" Type="http://schemas.openxmlformats.org/officeDocument/2006/relationships/tags" Target="../tags/tag4940.xml"/><Relationship Id="rId3" Type="http://schemas.openxmlformats.org/officeDocument/2006/relationships/tags" Target="../tags/tag4935.xml"/><Relationship Id="rId12" Type="http://schemas.openxmlformats.org/officeDocument/2006/relationships/tags" Target="../tags/tag4944.xml"/><Relationship Id="rId17" Type="http://schemas.openxmlformats.org/officeDocument/2006/relationships/tags" Target="../tags/tag4949.xml"/><Relationship Id="rId25" Type="http://schemas.openxmlformats.org/officeDocument/2006/relationships/tags" Target="../tags/tag4957.xml"/><Relationship Id="rId33" Type="http://schemas.openxmlformats.org/officeDocument/2006/relationships/tags" Target="../tags/tag4965.xml"/><Relationship Id="rId38" Type="http://schemas.openxmlformats.org/officeDocument/2006/relationships/tags" Target="../tags/tag4970.xml"/><Relationship Id="rId20" Type="http://schemas.openxmlformats.org/officeDocument/2006/relationships/tags" Target="../tags/tag4952.xml"/><Relationship Id="rId41" Type="http://schemas.openxmlformats.org/officeDocument/2006/relationships/tags" Target="../tags/tag4973.xml"/></Relationships>
</file>

<file path=ppt/slideLayouts/_rels/slideLayout95.xml.rels><?xml version="1.0" encoding="UTF-8" standalone="yes"?>
<Relationships xmlns="http://schemas.openxmlformats.org/package/2006/relationships"><Relationship Id="rId8" Type="http://schemas.openxmlformats.org/officeDocument/2006/relationships/tags" Target="../tags/tag4984.xml"/><Relationship Id="rId3" Type="http://schemas.openxmlformats.org/officeDocument/2006/relationships/tags" Target="../tags/tag4979.xml"/><Relationship Id="rId7" Type="http://schemas.openxmlformats.org/officeDocument/2006/relationships/tags" Target="../tags/tag4983.xml"/><Relationship Id="rId2" Type="http://schemas.openxmlformats.org/officeDocument/2006/relationships/tags" Target="../tags/tag4978.xml"/><Relationship Id="rId1" Type="http://schemas.openxmlformats.org/officeDocument/2006/relationships/tags" Target="../tags/tag4977.xml"/><Relationship Id="rId6" Type="http://schemas.openxmlformats.org/officeDocument/2006/relationships/tags" Target="../tags/tag4982.xml"/><Relationship Id="rId5" Type="http://schemas.openxmlformats.org/officeDocument/2006/relationships/tags" Target="../tags/tag4981.xml"/><Relationship Id="rId4" Type="http://schemas.openxmlformats.org/officeDocument/2006/relationships/tags" Target="../tags/tag4980.xml"/><Relationship Id="rId9"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bg>
      <p:bgPr>
        <a:solidFill>
          <a:schemeClr val="bg2"/>
        </a:solidFill>
        <a:effectLst/>
      </p:bgPr>
    </p:bg>
    <p:spTree>
      <p:nvGrpSpPr>
        <p:cNvPr id="1" name=""/>
        <p:cNvGrpSpPr/>
        <p:nvPr/>
      </p:nvGrpSpPr>
      <p:grpSpPr>
        <a:xfrm>
          <a:off x="0" y="0"/>
          <a:ext cx="0" cy="0"/>
          <a:chOff x="0" y="0"/>
          <a:chExt cx="0" cy="0"/>
        </a:xfrm>
      </p:grpSpPr>
      <p:grpSp>
        <p:nvGrpSpPr>
          <p:cNvPr id="7" name="组合 6"/>
          <p:cNvGrpSpPr/>
          <p:nvPr>
            <p:custDataLst>
              <p:tags r:id="rId1"/>
            </p:custDataLst>
          </p:nvPr>
        </p:nvGrpSpPr>
        <p:grpSpPr>
          <a:xfrm>
            <a:off x="0" y="0"/>
            <a:ext cx="12192000" cy="6858000"/>
            <a:chOff x="0" y="0"/>
            <a:chExt cx="12192000" cy="6858000"/>
          </a:xfrm>
        </p:grpSpPr>
        <p:sp>
          <p:nvSpPr>
            <p:cNvPr id="8" name="矩形 7"/>
            <p:cNvSpPr/>
            <p:nvPr>
              <p:custDataLst>
                <p:tags r:id="rId8"/>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图片 8"/>
            <p:cNvPicPr>
              <a:picLocks noChangeAspect="1"/>
            </p:cNvPicPr>
            <p:nvPr>
              <p:custDataLst>
                <p:tags r:id="rId9"/>
              </p:custDataLst>
            </p:nvPr>
          </p:nvPicPr>
          <p:blipFill>
            <a:blip r:embed="rId12" cstate="screen"/>
            <a:stretch>
              <a:fillRect/>
            </a:stretch>
          </p:blipFill>
          <p:spPr>
            <a:xfrm rot="6515120">
              <a:off x="1110431" y="1298923"/>
              <a:ext cx="4173973" cy="4173973"/>
            </a:xfrm>
            <a:prstGeom prst="rect">
              <a:avLst/>
            </a:prstGeom>
          </p:spPr>
        </p:pic>
      </p:grpSp>
      <p:sp>
        <p:nvSpPr>
          <p:cNvPr id="16" name="日期占位符 15"/>
          <p:cNvSpPr>
            <a:spLocks noGrp="1"/>
          </p:cNvSpPr>
          <p:nvPr>
            <p:ph type="dt" sz="half" idx="10"/>
            <p:custDataLst>
              <p:tags r:id="rId2"/>
            </p:custDataLst>
          </p:nvPr>
        </p:nvSpPr>
        <p:spPr/>
        <p:txBody>
          <a:bodyPr/>
          <a:lstStyle/>
          <a:p>
            <a:fld id="{760FBDFE-C587-4B4C-A407-44438C67B59E}" type="datetimeFigureOut">
              <a:rPr lang="zh-CN" altLang="en-US" smtClean="0"/>
              <a:pPr/>
              <a:t>2019/10/31</a:t>
            </a:fld>
            <a:endParaRPr lang="zh-CN" altLang="en-US"/>
          </a:p>
        </p:txBody>
      </p:sp>
      <p:sp>
        <p:nvSpPr>
          <p:cNvPr id="17" name="页脚占位符 16"/>
          <p:cNvSpPr>
            <a:spLocks noGrp="1"/>
          </p:cNvSpPr>
          <p:nvPr>
            <p:ph type="ftr" sz="quarter" idx="11"/>
            <p:custDataLst>
              <p:tags r:id="rId3"/>
            </p:custDataLst>
          </p:nvPr>
        </p:nvSpPr>
        <p:spPr/>
        <p:txBody>
          <a:bodyPr/>
          <a:lstStyle/>
          <a:p>
            <a:endParaRPr lang="zh-CN" altLang="en-US" dirty="0"/>
          </a:p>
        </p:txBody>
      </p:sp>
      <p:sp>
        <p:nvSpPr>
          <p:cNvPr id="18" name="灯片编号占位符 17"/>
          <p:cNvSpPr>
            <a:spLocks noGrp="1"/>
          </p:cNvSpPr>
          <p:nvPr>
            <p:ph type="sldNum" sz="quarter" idx="12"/>
            <p:custDataLst>
              <p:tags r:id="rId4"/>
            </p:custDataLst>
          </p:nvPr>
        </p:nvSpPr>
        <p:spPr/>
        <p:txBody>
          <a:bodyPr/>
          <a:lstStyle/>
          <a:p>
            <a:fld id="{49AE70B2-8BF9-45C0-BB95-33D1B9D3A854}" type="slidenum">
              <a:rPr lang="zh-CN" altLang="en-US" smtClean="0"/>
              <a:pPr/>
              <a:t>‹#›</a:t>
            </a:fld>
            <a:endParaRPr lang="zh-CN" altLang="en-US" dirty="0"/>
          </a:p>
        </p:txBody>
      </p:sp>
      <p:sp>
        <p:nvSpPr>
          <p:cNvPr id="10" name="任意多边形: 形状 9"/>
          <p:cNvSpPr/>
          <p:nvPr>
            <p:custDataLst>
              <p:tags r:id="rId5"/>
            </p:custDataLst>
          </p:nvPr>
        </p:nvSpPr>
        <p:spPr>
          <a:xfrm>
            <a:off x="4504932" y="3574104"/>
            <a:ext cx="5820229" cy="190941"/>
          </a:xfrm>
          <a:custGeom>
            <a:avLst/>
            <a:gdLst>
              <a:gd name="connsiteX0" fmla="*/ 0 w 5820229"/>
              <a:gd name="connsiteY0" fmla="*/ 103855 h 190941"/>
              <a:gd name="connsiteX1" fmla="*/ 943429 w 5820229"/>
              <a:gd name="connsiteY1" fmla="*/ 2255 h 190941"/>
              <a:gd name="connsiteX2" fmla="*/ 2046514 w 5820229"/>
              <a:gd name="connsiteY2" fmla="*/ 190941 h 190941"/>
              <a:gd name="connsiteX3" fmla="*/ 3570514 w 5820229"/>
              <a:gd name="connsiteY3" fmla="*/ 2255 h 190941"/>
              <a:gd name="connsiteX4" fmla="*/ 4644572 w 5820229"/>
              <a:gd name="connsiteY4" fmla="*/ 161912 h 190941"/>
              <a:gd name="connsiteX5" fmla="*/ 5820229 w 5820229"/>
              <a:gd name="connsiteY5" fmla="*/ 31284 h 19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0229" h="190941">
                <a:moveTo>
                  <a:pt x="0" y="103855"/>
                </a:moveTo>
                <a:cubicBezTo>
                  <a:pt x="301171" y="45798"/>
                  <a:pt x="602343" y="-12259"/>
                  <a:pt x="943429" y="2255"/>
                </a:cubicBezTo>
                <a:cubicBezTo>
                  <a:pt x="1284515" y="16769"/>
                  <a:pt x="1608667" y="190941"/>
                  <a:pt x="2046514" y="190941"/>
                </a:cubicBezTo>
                <a:cubicBezTo>
                  <a:pt x="2484361" y="190941"/>
                  <a:pt x="3137504" y="7093"/>
                  <a:pt x="3570514" y="2255"/>
                </a:cubicBezTo>
                <a:cubicBezTo>
                  <a:pt x="4003524" y="-2583"/>
                  <a:pt x="4269620" y="157074"/>
                  <a:pt x="4644572" y="161912"/>
                </a:cubicBezTo>
                <a:cubicBezTo>
                  <a:pt x="5019524" y="166750"/>
                  <a:pt x="5419876" y="99017"/>
                  <a:pt x="5820229" y="31284"/>
                </a:cubicBezTo>
              </a:path>
            </a:pathLst>
          </a:custGeom>
          <a:noFill/>
          <a:ln w="28575" cap="rnd">
            <a:solidFill>
              <a:srgbClr val="646262"/>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ctrTitle" hasCustomPrompt="1"/>
            <p:custDataLst>
              <p:tags r:id="rId6"/>
            </p:custDataLst>
          </p:nvPr>
        </p:nvSpPr>
        <p:spPr>
          <a:xfrm>
            <a:off x="3426350" y="2208015"/>
            <a:ext cx="8048631" cy="1295045"/>
          </a:xfrm>
        </p:spPr>
        <p:txBody>
          <a:bodyPr lIns="90000" tIns="46800" rIns="90000" bIns="0" anchor="b" anchorCtr="0">
            <a:normAutofit/>
          </a:bodyPr>
          <a:lstStyle>
            <a:lvl1pPr algn="ctr">
              <a:defRPr sz="5400" spc="600" baseline="0">
                <a:solidFill>
                  <a:schemeClr val="tx1">
                    <a:lumMod val="85000"/>
                    <a:lumOff val="15000"/>
                  </a:schemeClr>
                </a:solidFill>
                <a:ea typeface="汉仪旗黑-85S" panose="00020600040101010101" pitchFamily="18" charset="-122"/>
              </a:defRPr>
            </a:lvl1pPr>
          </a:lstStyle>
          <a:p>
            <a:r>
              <a:rPr lang="zh-CN" altLang="en-US" dirty="0"/>
              <a:t>单击此处编辑标题</a:t>
            </a:r>
          </a:p>
        </p:txBody>
      </p:sp>
      <p:sp>
        <p:nvSpPr>
          <p:cNvPr id="3" name="副标题 2"/>
          <p:cNvSpPr>
            <a:spLocks noGrp="1"/>
          </p:cNvSpPr>
          <p:nvPr>
            <p:ph type="subTitle" idx="1" hasCustomPrompt="1"/>
            <p:custDataLst>
              <p:tags r:id="rId7"/>
            </p:custDataLst>
          </p:nvPr>
        </p:nvSpPr>
        <p:spPr>
          <a:xfrm>
            <a:off x="3426350" y="3786404"/>
            <a:ext cx="8048631" cy="613318"/>
          </a:xfrm>
        </p:spPr>
        <p:txBody>
          <a:bodyPr lIns="90000" tIns="0" rIns="90000" bIns="0">
            <a:normAutofit/>
          </a:bodyPr>
          <a:lstStyle>
            <a:lvl1pPr marL="0" indent="0" algn="ctr" eaLnBrk="1" fontAlgn="auto" latinLnBrk="0" hangingPunct="1">
              <a:lnSpc>
                <a:spcPct val="100000"/>
              </a:lnSpc>
              <a:buNone/>
              <a:defRPr sz="2400" u="none" strike="noStrike" kern="1200" cap="none" spc="200" normalizeH="0" baseline="0">
                <a:solidFill>
                  <a:schemeClr val="tx1">
                    <a:lumMod val="85000"/>
                    <a:lumOff val="15000"/>
                  </a:schemeClr>
                </a:solidFill>
                <a:uFillTx/>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
    <p:bg>
      <p:bgPr>
        <a:solidFill>
          <a:schemeClr val="bg2"/>
        </a:solidFill>
        <a:effectLst/>
      </p:bgPr>
    </p:bg>
    <p:spTree>
      <p:nvGrpSpPr>
        <p:cNvPr id="1" name=""/>
        <p:cNvGrpSpPr/>
        <p:nvPr/>
      </p:nvGrpSpPr>
      <p:grpSpPr>
        <a:xfrm>
          <a:off x="0" y="0"/>
          <a:ext cx="0" cy="0"/>
          <a:chOff x="0" y="0"/>
          <a:chExt cx="0" cy="0"/>
        </a:xfrm>
      </p:grpSpPr>
      <p:grpSp>
        <p:nvGrpSpPr>
          <p:cNvPr id="6" name="组合 5"/>
          <p:cNvGrpSpPr/>
          <p:nvPr>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3"/>
                </p:custDataLst>
              </p:nvPr>
            </p:nvPicPr>
            <p:blipFill rotWithShape="1">
              <a:blip r:embed="rId77"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4"/>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
                <p:cNvSpPr>
                  <a:spLocks noEditPoints="1"/>
                </p:cNvSpPr>
                <p:nvPr>
                  <p:custDataLst>
                    <p:tags r:id="rId45"/>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
                <p:cNvSpPr>
                  <a:spLocks noEditPoints="1"/>
                </p:cNvSpPr>
                <p:nvPr>
                  <p:custDataLst>
                    <p:tags r:id="rId46"/>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a:spLocks noEditPoints="1"/>
                </p:cNvSpPr>
                <p:nvPr>
                  <p:custDataLst>
                    <p:tags r:id="rId47"/>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custDataLst>
                    <p:tags r:id="rId48"/>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p:nvPr>
                  <p:custDataLst>
                    <p:tags r:id="rId49"/>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
                <p:cNvSpPr/>
                <p:nvPr>
                  <p:custDataLst>
                    <p:tags r:id="rId50"/>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
                <p:cNvSpPr/>
                <p:nvPr>
                  <p:custDataLst>
                    <p:tags r:id="rId51"/>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custDataLst>
                    <p:tags r:id="rId52"/>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custDataLst>
                    <p:tags r:id="rId53"/>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
                <p:cNvSpPr>
                  <a:spLocks noEditPoints="1"/>
                </p:cNvSpPr>
                <p:nvPr>
                  <p:custDataLst>
                    <p:tags r:id="rId54"/>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
                <p:cNvSpPr>
                  <a:spLocks noEditPoints="1"/>
                </p:cNvSpPr>
                <p:nvPr>
                  <p:custDataLst>
                    <p:tags r:id="rId55"/>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a:spLocks noEditPoints="1"/>
                </p:cNvSpPr>
                <p:nvPr>
                  <p:custDataLst>
                    <p:tags r:id="rId56"/>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a:spLocks noEditPoints="1"/>
                </p:cNvSpPr>
                <p:nvPr>
                  <p:custDataLst>
                    <p:tags r:id="rId57"/>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custDataLst>
                    <p:tags r:id="rId58"/>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a:spLocks noEditPoints="1"/>
                </p:cNvSpPr>
                <p:nvPr>
                  <p:custDataLst>
                    <p:tags r:id="rId59"/>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custDataLst>
                    <p:tags r:id="rId60"/>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a:spLocks noEditPoints="1"/>
                </p:cNvSpPr>
                <p:nvPr>
                  <p:custDataLst>
                    <p:tags r:id="rId61"/>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custDataLst>
                    <p:tags r:id="rId62"/>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a:spLocks noEditPoints="1"/>
                </p:cNvSpPr>
                <p:nvPr>
                  <p:custDataLst>
                    <p:tags r:id="rId63"/>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a:spLocks noEditPoints="1"/>
                </p:cNvSpPr>
                <p:nvPr>
                  <p:custDataLst>
                    <p:tags r:id="rId64"/>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
                <p:cNvSpPr>
                  <a:spLocks noEditPoints="1"/>
                </p:cNvSpPr>
                <p:nvPr>
                  <p:custDataLst>
                    <p:tags r:id="rId65"/>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
                <p:cNvSpPr/>
                <p:nvPr>
                  <p:custDataLst>
                    <p:tags r:id="rId66"/>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
                <p:cNvSpPr>
                  <a:spLocks noEditPoints="1"/>
                </p:cNvSpPr>
                <p:nvPr>
                  <p:custDataLst>
                    <p:tags r:id="rId67"/>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9"/>
                <p:cNvSpPr/>
                <p:nvPr>
                  <p:custDataLst>
                    <p:tags r:id="rId68"/>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0"/>
                <p:cNvSpPr>
                  <a:spLocks noEditPoints="1"/>
                </p:cNvSpPr>
                <p:nvPr>
                  <p:custDataLst>
                    <p:tags r:id="rId69"/>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1"/>
                <p:cNvSpPr/>
                <p:nvPr>
                  <p:custDataLst>
                    <p:tags r:id="rId70"/>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
                <p:cNvSpPr/>
                <p:nvPr>
                  <p:custDataLst>
                    <p:tags r:id="rId71"/>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
                <p:cNvSpPr/>
                <p:nvPr>
                  <p:custDataLst>
                    <p:tags r:id="rId72"/>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
                <p:cNvSpPr>
                  <a:spLocks noEditPoints="1"/>
                </p:cNvSpPr>
                <p:nvPr>
                  <p:custDataLst>
                    <p:tags r:id="rId73"/>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5"/>
                <p:cNvSpPr/>
                <p:nvPr>
                  <p:custDataLst>
                    <p:tags r:id="rId74"/>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6"/>
                <p:cNvSpPr>
                  <a:spLocks noEditPoints="1"/>
                </p:cNvSpPr>
                <p:nvPr>
                  <p:custDataLst>
                    <p:tags r:id="rId75"/>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6"/>
                </p:custDataLst>
              </p:nvPr>
            </p:nvPicPr>
            <p:blipFill rotWithShape="1">
              <a:blip r:embed="rId78"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7"/>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7"/>
                <p:cNvSpPr>
                  <a:spLocks noEditPoints="1"/>
                </p:cNvSpPr>
                <p:nvPr>
                  <p:custDataLst>
                    <p:tags r:id="rId8"/>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8"/>
                <p:cNvSpPr/>
                <p:nvPr>
                  <p:custDataLst>
                    <p:tags r:id="rId9"/>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9"/>
                <p:cNvSpPr/>
                <p:nvPr>
                  <p:custDataLst>
                    <p:tags r:id="rId10"/>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0"/>
                <p:cNvSpPr/>
                <p:nvPr>
                  <p:custDataLst>
                    <p:tags r:id="rId11"/>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
                <p:cNvSpPr/>
                <p:nvPr>
                  <p:custDataLst>
                    <p:tags r:id="rId12"/>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2"/>
                <p:cNvSpPr/>
                <p:nvPr>
                  <p:custDataLst>
                    <p:tags r:id="rId13"/>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3"/>
                <p:cNvSpPr>
                  <a:spLocks noEditPoints="1"/>
                </p:cNvSpPr>
                <p:nvPr>
                  <p:custDataLst>
                    <p:tags r:id="rId14"/>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4"/>
                <p:cNvSpPr/>
                <p:nvPr>
                  <p:custDataLst>
                    <p:tags r:id="rId15"/>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5"/>
                <p:cNvSpPr>
                  <a:spLocks noEditPoints="1"/>
                </p:cNvSpPr>
                <p:nvPr>
                  <p:custDataLst>
                    <p:tags r:id="rId16"/>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6"/>
                <p:cNvSpPr/>
                <p:nvPr>
                  <p:custDataLst>
                    <p:tags r:id="rId17"/>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
                <p:cNvSpPr>
                  <a:spLocks noEditPoints="1"/>
                </p:cNvSpPr>
                <p:nvPr>
                  <p:custDataLst>
                    <p:tags r:id="rId18"/>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8"/>
                <p:cNvSpPr/>
                <p:nvPr>
                  <p:custDataLst>
                    <p:tags r:id="rId19"/>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9"/>
                <p:cNvSpPr>
                  <a:spLocks noEditPoints="1"/>
                </p:cNvSpPr>
                <p:nvPr>
                  <p:custDataLst>
                    <p:tags r:id="rId20"/>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0"/>
                <p:cNvSpPr/>
                <p:nvPr>
                  <p:custDataLst>
                    <p:tags r:id="rId21"/>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1"/>
                <p:cNvSpPr>
                  <a:spLocks noEditPoints="1"/>
                </p:cNvSpPr>
                <p:nvPr>
                  <p:custDataLst>
                    <p:tags r:id="rId22"/>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2"/>
                <p:cNvSpPr/>
                <p:nvPr>
                  <p:custDataLst>
                    <p:tags r:id="rId23"/>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3"/>
                <p:cNvSpPr>
                  <a:spLocks noEditPoints="1"/>
                </p:cNvSpPr>
                <p:nvPr>
                  <p:custDataLst>
                    <p:tags r:id="rId24"/>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4"/>
                <p:cNvSpPr/>
                <p:nvPr>
                  <p:custDataLst>
                    <p:tags r:id="rId25"/>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5"/>
                <p:cNvSpPr>
                  <a:spLocks noEditPoints="1"/>
                </p:cNvSpPr>
                <p:nvPr>
                  <p:custDataLst>
                    <p:tags r:id="rId26"/>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6"/>
                <p:cNvSpPr/>
                <p:nvPr>
                  <p:custDataLst>
                    <p:tags r:id="rId27"/>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7"/>
                <p:cNvSpPr>
                  <a:spLocks noEditPoints="1"/>
                </p:cNvSpPr>
                <p:nvPr>
                  <p:custDataLst>
                    <p:tags r:id="rId28"/>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8"/>
                <p:cNvSpPr/>
                <p:nvPr>
                  <p:custDataLst>
                    <p:tags r:id="rId29"/>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9"/>
                <p:cNvSpPr>
                  <a:spLocks noEditPoints="1"/>
                </p:cNvSpPr>
                <p:nvPr>
                  <p:custDataLst>
                    <p:tags r:id="rId30"/>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0"/>
                <p:cNvSpPr>
                  <a:spLocks noEditPoints="1"/>
                </p:cNvSpPr>
                <p:nvPr>
                  <p:custDataLst>
                    <p:tags r:id="rId31"/>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1"/>
                <p:cNvSpPr>
                  <a:spLocks noEditPoints="1"/>
                </p:cNvSpPr>
                <p:nvPr>
                  <p:custDataLst>
                    <p:tags r:id="rId32"/>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2"/>
                <p:cNvSpPr>
                  <a:spLocks noEditPoints="1"/>
                </p:cNvSpPr>
                <p:nvPr>
                  <p:custDataLst>
                    <p:tags r:id="rId33"/>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3"/>
                <p:cNvSpPr>
                  <a:spLocks noEditPoints="1"/>
                </p:cNvSpPr>
                <p:nvPr>
                  <p:custDataLst>
                    <p:tags r:id="rId34"/>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4"/>
                <p:cNvSpPr/>
                <p:nvPr>
                  <p:custDataLst>
                    <p:tags r:id="rId35"/>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5"/>
                <p:cNvSpPr>
                  <a:spLocks noEditPoints="1"/>
                </p:cNvSpPr>
                <p:nvPr>
                  <p:custDataLst>
                    <p:tags r:id="rId36"/>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6"/>
                <p:cNvSpPr/>
                <p:nvPr>
                  <p:custDataLst>
                    <p:tags r:id="rId37"/>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7"/>
                <p:cNvSpPr>
                  <a:spLocks noEditPoints="1"/>
                </p:cNvSpPr>
                <p:nvPr>
                  <p:custDataLst>
                    <p:tags r:id="rId38"/>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8"/>
                <p:cNvSpPr/>
                <p:nvPr>
                  <p:custDataLst>
                    <p:tags r:id="rId39"/>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9"/>
                <p:cNvSpPr/>
                <p:nvPr>
                  <p:custDataLst>
                    <p:tags r:id="rId40"/>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0"/>
                <p:cNvSpPr/>
                <p:nvPr>
                  <p:custDataLst>
                    <p:tags r:id="rId41"/>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1"/>
                <p:cNvSpPr/>
                <p:nvPr>
                  <p:custDataLst>
                    <p:tags r:id="rId42"/>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pPr/>
              <a:t>‹#›</a:t>
            </a:fld>
            <a:endParaRPr lang="zh-CN" altLang="en-US"/>
          </a:p>
        </p:txBody>
      </p:sp>
      <p:sp>
        <p:nvSpPr>
          <p:cNvPr id="7" name="内容占位符 6"/>
          <p:cNvSpPr>
            <a:spLocks noGrp="1"/>
          </p:cNvSpPr>
          <p:nvPr>
            <p:ph sz="quarter" idx="13"/>
            <p:custDataLst>
              <p:tags r:id="rId5"/>
            </p:custDataLst>
          </p:nvPr>
        </p:nvSpPr>
        <p:spPr>
          <a:xfrm>
            <a:off x="669930" y="952508"/>
            <a:ext cx="10852237" cy="5388907"/>
          </a:xfrm>
        </p:spPr>
        <p:txBody>
          <a:bodyPr/>
          <a:lstStyle>
            <a:lvl1pPr>
              <a:defRPr baseline="0"/>
            </a:lvl1pPr>
            <a:lvl2pPr>
              <a:defRPr baseline="0"/>
            </a:lvl2pPr>
            <a:lvl3pPr>
              <a:defRPr baseline="0"/>
            </a:lvl3pPr>
            <a:lvl4pPr>
              <a:defRPr baseline="0"/>
            </a:lvl4pPr>
            <a:lvl5pPr>
              <a:defRPr baseline="0"/>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nvPr>
        </p:nvSpPr>
        <p:spPr/>
        <p:txBody>
          <a:bodyPr/>
          <a:lstStyle/>
          <a:p>
            <a:endParaRPr lang="zh-CN" altLang="en-US" dirty="0">
              <a:solidFill>
                <a:srgbClr val="000000">
                  <a:tint val="75000"/>
                </a:srgbClr>
              </a:solidFill>
            </a:endParaRPr>
          </a:p>
        </p:txBody>
      </p:sp>
      <p:sp>
        <p:nvSpPr>
          <p:cNvPr id="5" name="灯片编号占位符 4"/>
          <p:cNvSpPr>
            <a:spLocks noGrp="1"/>
          </p:cNvSpPr>
          <p:nvPr>
            <p:ph type="sldNum" sz="quarter" idx="12"/>
          </p:nvPr>
        </p:nvSpPr>
        <p:spPr/>
        <p:txBody>
          <a:body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标题幻灯片">
    <p:bg>
      <p:bgPr>
        <a:solidFill>
          <a:schemeClr val="bg2"/>
        </a:solidFill>
        <a:effectLst/>
      </p:bgPr>
    </p:bg>
    <p:spTree>
      <p:nvGrpSpPr>
        <p:cNvPr id="1" name=""/>
        <p:cNvGrpSpPr/>
        <p:nvPr/>
      </p:nvGrpSpPr>
      <p:grpSpPr>
        <a:xfrm>
          <a:off x="0" y="0"/>
          <a:ext cx="0" cy="0"/>
          <a:chOff x="0" y="0"/>
          <a:chExt cx="0" cy="0"/>
        </a:xfrm>
      </p:grpSpPr>
      <p:grpSp>
        <p:nvGrpSpPr>
          <p:cNvPr id="7" name="组合 6"/>
          <p:cNvGrpSpPr/>
          <p:nvPr userDrawn="1">
            <p:custDataLst>
              <p:tags r:id="rId1"/>
            </p:custDataLst>
          </p:nvPr>
        </p:nvGrpSpPr>
        <p:grpSpPr>
          <a:xfrm>
            <a:off x="0" y="0"/>
            <a:ext cx="12192000" cy="6858000"/>
            <a:chOff x="0" y="0"/>
            <a:chExt cx="12192000" cy="6858000"/>
          </a:xfrm>
        </p:grpSpPr>
        <p:sp>
          <p:nvSpPr>
            <p:cNvPr id="8" name="矩形 7"/>
            <p:cNvSpPr/>
            <p:nvPr>
              <p:custDataLst>
                <p:tags r:id="rId8"/>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pic>
          <p:nvPicPr>
            <p:cNvPr id="9" name="图片 8"/>
            <p:cNvPicPr>
              <a:picLocks noChangeAspect="1"/>
            </p:cNvPicPr>
            <p:nvPr>
              <p:custDataLst>
                <p:tags r:id="rId9"/>
              </p:custDataLst>
            </p:nvPr>
          </p:nvPicPr>
          <p:blipFill>
            <a:blip r:embed="rId12" cstate="screen"/>
            <a:stretch>
              <a:fillRect/>
            </a:stretch>
          </p:blipFill>
          <p:spPr>
            <a:xfrm rot="6515120">
              <a:off x="1110431" y="1298923"/>
              <a:ext cx="4173973" cy="4173973"/>
            </a:xfrm>
            <a:prstGeom prst="rect">
              <a:avLst/>
            </a:prstGeom>
          </p:spPr>
        </p:pic>
      </p:grpSp>
      <p:sp>
        <p:nvSpPr>
          <p:cNvPr id="16" name="日期占位符 15"/>
          <p:cNvSpPr>
            <a:spLocks noGrp="1"/>
          </p:cNvSpPr>
          <p:nvPr>
            <p:ph type="dt" sz="half" idx="10"/>
            <p:custDataLst>
              <p:tags r:id="rId2"/>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17" name="页脚占位符 16"/>
          <p:cNvSpPr>
            <a:spLocks noGrp="1"/>
          </p:cNvSpPr>
          <p:nvPr>
            <p:ph type="ftr" sz="quarter" idx="11"/>
            <p:custDataLst>
              <p:tags r:id="rId3"/>
            </p:custDataLst>
          </p:nvPr>
        </p:nvSpPr>
        <p:spPr/>
        <p:txBody>
          <a:bodyPr/>
          <a:lstStyle/>
          <a:p>
            <a:endParaRPr lang="zh-CN" altLang="en-US" dirty="0">
              <a:solidFill>
                <a:prstClr val="black">
                  <a:tint val="75000"/>
                </a:prstClr>
              </a:solidFill>
            </a:endParaRPr>
          </a:p>
        </p:txBody>
      </p:sp>
      <p:sp>
        <p:nvSpPr>
          <p:cNvPr id="18" name="灯片编号占位符 17"/>
          <p:cNvSpPr>
            <a:spLocks noGrp="1"/>
          </p:cNvSpPr>
          <p:nvPr>
            <p:ph type="sldNum" sz="quarter" idx="12"/>
            <p:custDataLst>
              <p:tags r:id="rId4"/>
            </p:custDataLst>
          </p:nvPr>
        </p:nvSpPr>
        <p:spPr/>
        <p:txBody>
          <a:bodyPr/>
          <a:lstStyle/>
          <a:p>
            <a:fld id="{49AE70B2-8BF9-45C0-BB95-33D1B9D3A854}" type="slidenum">
              <a:rPr lang="zh-CN" altLang="en-US" smtClean="0">
                <a:solidFill>
                  <a:prstClr val="black">
                    <a:tint val="75000"/>
                  </a:prstClr>
                </a:solidFill>
              </a:rPr>
              <a:pPr/>
              <a:t>‹#›</a:t>
            </a:fld>
            <a:endParaRPr lang="zh-CN" altLang="en-US" dirty="0">
              <a:solidFill>
                <a:prstClr val="black">
                  <a:tint val="75000"/>
                </a:prstClr>
              </a:solidFill>
            </a:endParaRPr>
          </a:p>
        </p:txBody>
      </p:sp>
      <p:sp>
        <p:nvSpPr>
          <p:cNvPr id="10" name="任意多边形: 形状 9"/>
          <p:cNvSpPr/>
          <p:nvPr userDrawn="1">
            <p:custDataLst>
              <p:tags r:id="rId5"/>
            </p:custDataLst>
          </p:nvPr>
        </p:nvSpPr>
        <p:spPr>
          <a:xfrm>
            <a:off x="4504932" y="3574104"/>
            <a:ext cx="5820229" cy="190941"/>
          </a:xfrm>
          <a:custGeom>
            <a:avLst/>
            <a:gdLst>
              <a:gd name="connsiteX0" fmla="*/ 0 w 5820229"/>
              <a:gd name="connsiteY0" fmla="*/ 103855 h 190941"/>
              <a:gd name="connsiteX1" fmla="*/ 943429 w 5820229"/>
              <a:gd name="connsiteY1" fmla="*/ 2255 h 190941"/>
              <a:gd name="connsiteX2" fmla="*/ 2046514 w 5820229"/>
              <a:gd name="connsiteY2" fmla="*/ 190941 h 190941"/>
              <a:gd name="connsiteX3" fmla="*/ 3570514 w 5820229"/>
              <a:gd name="connsiteY3" fmla="*/ 2255 h 190941"/>
              <a:gd name="connsiteX4" fmla="*/ 4644572 w 5820229"/>
              <a:gd name="connsiteY4" fmla="*/ 161912 h 190941"/>
              <a:gd name="connsiteX5" fmla="*/ 5820229 w 5820229"/>
              <a:gd name="connsiteY5" fmla="*/ 31284 h 19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0229" h="190941">
                <a:moveTo>
                  <a:pt x="0" y="103855"/>
                </a:moveTo>
                <a:cubicBezTo>
                  <a:pt x="301171" y="45798"/>
                  <a:pt x="602343" y="-12259"/>
                  <a:pt x="943429" y="2255"/>
                </a:cubicBezTo>
                <a:cubicBezTo>
                  <a:pt x="1284515" y="16769"/>
                  <a:pt x="1608667" y="190941"/>
                  <a:pt x="2046514" y="190941"/>
                </a:cubicBezTo>
                <a:cubicBezTo>
                  <a:pt x="2484361" y="190941"/>
                  <a:pt x="3137504" y="7093"/>
                  <a:pt x="3570514" y="2255"/>
                </a:cubicBezTo>
                <a:cubicBezTo>
                  <a:pt x="4003524" y="-2583"/>
                  <a:pt x="4269620" y="157074"/>
                  <a:pt x="4644572" y="161912"/>
                </a:cubicBezTo>
                <a:cubicBezTo>
                  <a:pt x="5019524" y="166750"/>
                  <a:pt x="5419876" y="99017"/>
                  <a:pt x="5820229" y="31284"/>
                </a:cubicBezTo>
              </a:path>
            </a:pathLst>
          </a:custGeom>
          <a:noFill/>
          <a:ln w="28575" cap="rnd">
            <a:solidFill>
              <a:srgbClr val="646262"/>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 name="标题 1"/>
          <p:cNvSpPr>
            <a:spLocks noGrp="1"/>
          </p:cNvSpPr>
          <p:nvPr>
            <p:ph type="ctrTitle" hasCustomPrompt="1"/>
            <p:custDataLst>
              <p:tags r:id="rId6"/>
            </p:custDataLst>
          </p:nvPr>
        </p:nvSpPr>
        <p:spPr>
          <a:xfrm>
            <a:off x="3426350" y="2208015"/>
            <a:ext cx="8048631" cy="1295045"/>
          </a:xfrm>
        </p:spPr>
        <p:txBody>
          <a:bodyPr lIns="90000" tIns="46800" rIns="90000" bIns="0" anchor="b" anchorCtr="0">
            <a:normAutofit/>
          </a:bodyPr>
          <a:lstStyle>
            <a:lvl1pPr algn="ctr">
              <a:defRPr sz="5400" spc="600" baseline="0">
                <a:solidFill>
                  <a:schemeClr val="tx1">
                    <a:lumMod val="85000"/>
                    <a:lumOff val="15000"/>
                  </a:schemeClr>
                </a:solidFill>
                <a:ea typeface="汉仪旗黑-85S" panose="00020600040101010101" pitchFamily="18" charset="-122"/>
              </a:defRPr>
            </a:lvl1pPr>
          </a:lstStyle>
          <a:p>
            <a:r>
              <a:rPr lang="zh-CN" altLang="en-US" dirty="0"/>
              <a:t>单击此处编辑标题</a:t>
            </a:r>
          </a:p>
        </p:txBody>
      </p:sp>
      <p:sp>
        <p:nvSpPr>
          <p:cNvPr id="3" name="副标题 2"/>
          <p:cNvSpPr>
            <a:spLocks noGrp="1"/>
          </p:cNvSpPr>
          <p:nvPr>
            <p:ph type="subTitle" idx="1" hasCustomPrompt="1"/>
            <p:custDataLst>
              <p:tags r:id="rId7"/>
            </p:custDataLst>
          </p:nvPr>
        </p:nvSpPr>
        <p:spPr>
          <a:xfrm>
            <a:off x="3426350" y="3786404"/>
            <a:ext cx="8048631" cy="613318"/>
          </a:xfrm>
        </p:spPr>
        <p:txBody>
          <a:bodyPr lIns="90000" tIns="0" rIns="90000" bIns="0">
            <a:normAutofit/>
          </a:bodyPr>
          <a:lstStyle>
            <a:lvl1pPr marL="0" indent="0" algn="ctr" eaLnBrk="1" fontAlgn="auto" latinLnBrk="0" hangingPunct="1">
              <a:lnSpc>
                <a:spcPct val="100000"/>
              </a:lnSpc>
              <a:buNone/>
              <a:defRPr sz="2400" u="none" strike="noStrike" kern="1200" cap="none" spc="200" normalizeH="0" baseline="0">
                <a:solidFill>
                  <a:schemeClr val="tx1">
                    <a:lumMod val="85000"/>
                    <a:lumOff val="15000"/>
                  </a:schemeClr>
                </a:solidFill>
                <a:uFillTx/>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chemeClr val="bg2"/>
        </a:solidFill>
        <a:effectLst/>
      </p:bgPr>
    </p:bg>
    <p:spTree>
      <p:nvGrpSpPr>
        <p:cNvPr id="1" name=""/>
        <p:cNvGrpSpPr/>
        <p:nvPr/>
      </p:nvGrpSpPr>
      <p:grpSpPr>
        <a:xfrm>
          <a:off x="0" y="0"/>
          <a:ext cx="0" cy="0"/>
          <a:chOff x="0" y="0"/>
          <a:chExt cx="0" cy="0"/>
        </a:xfrm>
      </p:grpSpPr>
      <p:grpSp>
        <p:nvGrpSpPr>
          <p:cNvPr id="82" name="组合 81"/>
          <p:cNvGrpSpPr/>
          <p:nvPr userDrawn="1">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4"/>
                </p:custDataLst>
              </p:nvPr>
            </p:nvPicPr>
            <p:blipFill rotWithShape="1">
              <a:blip r:embed="rId78"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5"/>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6"/>
                <p:cNvSpPr>
                  <a:spLocks noEditPoints="1"/>
                </p:cNvSpPr>
                <p:nvPr>
                  <p:custDataLst>
                    <p:tags r:id="rId46"/>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7"/>
                <p:cNvSpPr>
                  <a:spLocks noEditPoints="1"/>
                </p:cNvSpPr>
                <p:nvPr>
                  <p:custDataLst>
                    <p:tags r:id="rId47"/>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8"/>
                <p:cNvSpPr>
                  <a:spLocks noEditPoints="1"/>
                </p:cNvSpPr>
                <p:nvPr>
                  <p:custDataLst>
                    <p:tags r:id="rId48"/>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9"/>
                <p:cNvSpPr/>
                <p:nvPr>
                  <p:custDataLst>
                    <p:tags r:id="rId49"/>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10"/>
                <p:cNvSpPr/>
                <p:nvPr>
                  <p:custDataLst>
                    <p:tags r:id="rId50"/>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1"/>
                <p:cNvSpPr/>
                <p:nvPr>
                  <p:custDataLst>
                    <p:tags r:id="rId51"/>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2"/>
                <p:cNvSpPr/>
                <p:nvPr>
                  <p:custDataLst>
                    <p:tags r:id="rId52"/>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3"/>
                <p:cNvSpPr/>
                <p:nvPr>
                  <p:custDataLst>
                    <p:tags r:id="rId53"/>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4"/>
                <p:cNvSpPr>
                  <a:spLocks noEditPoints="1"/>
                </p:cNvSpPr>
                <p:nvPr>
                  <p:custDataLst>
                    <p:tags r:id="rId54"/>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5"/>
                <p:cNvSpPr>
                  <a:spLocks noEditPoints="1"/>
                </p:cNvSpPr>
                <p:nvPr>
                  <p:custDataLst>
                    <p:tags r:id="rId55"/>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6"/>
                <p:cNvSpPr>
                  <a:spLocks noEditPoints="1"/>
                </p:cNvSpPr>
                <p:nvPr>
                  <p:custDataLst>
                    <p:tags r:id="rId56"/>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7"/>
                <p:cNvSpPr>
                  <a:spLocks noEditPoints="1"/>
                </p:cNvSpPr>
                <p:nvPr>
                  <p:custDataLst>
                    <p:tags r:id="rId57"/>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8"/>
                <p:cNvSpPr>
                  <a:spLocks noEditPoints="1"/>
                </p:cNvSpPr>
                <p:nvPr>
                  <p:custDataLst>
                    <p:tags r:id="rId58"/>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9"/>
                <p:cNvSpPr/>
                <p:nvPr>
                  <p:custDataLst>
                    <p:tags r:id="rId59"/>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20"/>
                <p:cNvSpPr>
                  <a:spLocks noEditPoints="1"/>
                </p:cNvSpPr>
                <p:nvPr>
                  <p:custDataLst>
                    <p:tags r:id="rId60"/>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21"/>
                <p:cNvSpPr/>
                <p:nvPr>
                  <p:custDataLst>
                    <p:tags r:id="rId61"/>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22"/>
                <p:cNvSpPr>
                  <a:spLocks noEditPoints="1"/>
                </p:cNvSpPr>
                <p:nvPr>
                  <p:custDataLst>
                    <p:tags r:id="rId62"/>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3"/>
                <p:cNvSpPr/>
                <p:nvPr>
                  <p:custDataLst>
                    <p:tags r:id="rId63"/>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4"/>
                <p:cNvSpPr>
                  <a:spLocks noEditPoints="1"/>
                </p:cNvSpPr>
                <p:nvPr>
                  <p:custDataLst>
                    <p:tags r:id="rId64"/>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5"/>
                <p:cNvSpPr>
                  <a:spLocks noEditPoints="1"/>
                </p:cNvSpPr>
                <p:nvPr>
                  <p:custDataLst>
                    <p:tags r:id="rId65"/>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6"/>
                <p:cNvSpPr>
                  <a:spLocks noEditPoints="1"/>
                </p:cNvSpPr>
                <p:nvPr>
                  <p:custDataLst>
                    <p:tags r:id="rId66"/>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7"/>
                <p:cNvSpPr/>
                <p:nvPr>
                  <p:custDataLst>
                    <p:tags r:id="rId67"/>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8"/>
                <p:cNvSpPr>
                  <a:spLocks noEditPoints="1"/>
                </p:cNvSpPr>
                <p:nvPr>
                  <p:custDataLst>
                    <p:tags r:id="rId68"/>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9"/>
                <p:cNvSpPr/>
                <p:nvPr>
                  <p:custDataLst>
                    <p:tags r:id="rId69"/>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30"/>
                <p:cNvSpPr>
                  <a:spLocks noEditPoints="1"/>
                </p:cNvSpPr>
                <p:nvPr>
                  <p:custDataLst>
                    <p:tags r:id="rId70"/>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31"/>
                <p:cNvSpPr/>
                <p:nvPr>
                  <p:custDataLst>
                    <p:tags r:id="rId71"/>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32"/>
                <p:cNvSpPr/>
                <p:nvPr>
                  <p:custDataLst>
                    <p:tags r:id="rId72"/>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3"/>
                <p:cNvSpPr/>
                <p:nvPr>
                  <p:custDataLst>
                    <p:tags r:id="rId73"/>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34"/>
                <p:cNvSpPr>
                  <a:spLocks noEditPoints="1"/>
                </p:cNvSpPr>
                <p:nvPr>
                  <p:custDataLst>
                    <p:tags r:id="rId74"/>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35"/>
                <p:cNvSpPr/>
                <p:nvPr>
                  <p:custDataLst>
                    <p:tags r:id="rId75"/>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36"/>
                <p:cNvSpPr>
                  <a:spLocks noEditPoints="1"/>
                </p:cNvSpPr>
                <p:nvPr>
                  <p:custDataLst>
                    <p:tags r:id="rId76"/>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7"/>
                </p:custDataLst>
              </p:nvPr>
            </p:nvPicPr>
            <p:blipFill rotWithShape="1">
              <a:blip r:embed="rId79"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8"/>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57"/>
                <p:cNvSpPr>
                  <a:spLocks noEditPoints="1"/>
                </p:cNvSpPr>
                <p:nvPr>
                  <p:custDataLst>
                    <p:tags r:id="rId9"/>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58"/>
                <p:cNvSpPr/>
                <p:nvPr>
                  <p:custDataLst>
                    <p:tags r:id="rId10"/>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59"/>
                <p:cNvSpPr/>
                <p:nvPr>
                  <p:custDataLst>
                    <p:tags r:id="rId11"/>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60"/>
                <p:cNvSpPr/>
                <p:nvPr>
                  <p:custDataLst>
                    <p:tags r:id="rId12"/>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61"/>
                <p:cNvSpPr/>
                <p:nvPr>
                  <p:custDataLst>
                    <p:tags r:id="rId13"/>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62"/>
                <p:cNvSpPr/>
                <p:nvPr>
                  <p:custDataLst>
                    <p:tags r:id="rId14"/>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63"/>
                <p:cNvSpPr>
                  <a:spLocks noEditPoints="1"/>
                </p:cNvSpPr>
                <p:nvPr>
                  <p:custDataLst>
                    <p:tags r:id="rId15"/>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64"/>
                <p:cNvSpPr/>
                <p:nvPr>
                  <p:custDataLst>
                    <p:tags r:id="rId16"/>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65"/>
                <p:cNvSpPr>
                  <a:spLocks noEditPoints="1"/>
                </p:cNvSpPr>
                <p:nvPr>
                  <p:custDataLst>
                    <p:tags r:id="rId17"/>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66"/>
                <p:cNvSpPr/>
                <p:nvPr>
                  <p:custDataLst>
                    <p:tags r:id="rId18"/>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67"/>
                <p:cNvSpPr>
                  <a:spLocks noEditPoints="1"/>
                </p:cNvSpPr>
                <p:nvPr>
                  <p:custDataLst>
                    <p:tags r:id="rId19"/>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68"/>
                <p:cNvSpPr/>
                <p:nvPr>
                  <p:custDataLst>
                    <p:tags r:id="rId20"/>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69"/>
                <p:cNvSpPr>
                  <a:spLocks noEditPoints="1"/>
                </p:cNvSpPr>
                <p:nvPr>
                  <p:custDataLst>
                    <p:tags r:id="rId21"/>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70"/>
                <p:cNvSpPr/>
                <p:nvPr>
                  <p:custDataLst>
                    <p:tags r:id="rId22"/>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71"/>
                <p:cNvSpPr>
                  <a:spLocks noEditPoints="1"/>
                </p:cNvSpPr>
                <p:nvPr>
                  <p:custDataLst>
                    <p:tags r:id="rId23"/>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72"/>
                <p:cNvSpPr/>
                <p:nvPr>
                  <p:custDataLst>
                    <p:tags r:id="rId24"/>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73"/>
                <p:cNvSpPr>
                  <a:spLocks noEditPoints="1"/>
                </p:cNvSpPr>
                <p:nvPr>
                  <p:custDataLst>
                    <p:tags r:id="rId25"/>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no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74"/>
                <p:cNvSpPr/>
                <p:nvPr>
                  <p:custDataLst>
                    <p:tags r:id="rId26"/>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75"/>
                <p:cNvSpPr>
                  <a:spLocks noEditPoints="1"/>
                </p:cNvSpPr>
                <p:nvPr>
                  <p:custDataLst>
                    <p:tags r:id="rId27"/>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76"/>
                <p:cNvSpPr/>
                <p:nvPr>
                  <p:custDataLst>
                    <p:tags r:id="rId28"/>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77"/>
                <p:cNvSpPr>
                  <a:spLocks noEditPoints="1"/>
                </p:cNvSpPr>
                <p:nvPr>
                  <p:custDataLst>
                    <p:tags r:id="rId29"/>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78"/>
                <p:cNvSpPr/>
                <p:nvPr>
                  <p:custDataLst>
                    <p:tags r:id="rId30"/>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79"/>
                <p:cNvSpPr>
                  <a:spLocks noEditPoints="1"/>
                </p:cNvSpPr>
                <p:nvPr>
                  <p:custDataLst>
                    <p:tags r:id="rId31"/>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80"/>
                <p:cNvSpPr>
                  <a:spLocks noEditPoints="1"/>
                </p:cNvSpPr>
                <p:nvPr>
                  <p:custDataLst>
                    <p:tags r:id="rId32"/>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81"/>
                <p:cNvSpPr>
                  <a:spLocks noEditPoints="1"/>
                </p:cNvSpPr>
                <p:nvPr>
                  <p:custDataLst>
                    <p:tags r:id="rId33"/>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82"/>
                <p:cNvSpPr>
                  <a:spLocks noEditPoints="1"/>
                </p:cNvSpPr>
                <p:nvPr>
                  <p:custDataLst>
                    <p:tags r:id="rId34"/>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83"/>
                <p:cNvSpPr>
                  <a:spLocks noEditPoints="1"/>
                </p:cNvSpPr>
                <p:nvPr>
                  <p:custDataLst>
                    <p:tags r:id="rId35"/>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84"/>
                <p:cNvSpPr/>
                <p:nvPr>
                  <p:custDataLst>
                    <p:tags r:id="rId36"/>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85"/>
                <p:cNvSpPr>
                  <a:spLocks noEditPoints="1"/>
                </p:cNvSpPr>
                <p:nvPr>
                  <p:custDataLst>
                    <p:tags r:id="rId37"/>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86"/>
                <p:cNvSpPr/>
                <p:nvPr>
                  <p:custDataLst>
                    <p:tags r:id="rId38"/>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87"/>
                <p:cNvSpPr>
                  <a:spLocks noEditPoints="1"/>
                </p:cNvSpPr>
                <p:nvPr>
                  <p:custDataLst>
                    <p:tags r:id="rId39"/>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88"/>
                <p:cNvSpPr/>
                <p:nvPr>
                  <p:custDataLst>
                    <p:tags r:id="rId40"/>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89"/>
                <p:cNvSpPr/>
                <p:nvPr>
                  <p:custDataLst>
                    <p:tags r:id="rId41"/>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90"/>
                <p:cNvSpPr/>
                <p:nvPr>
                  <p:custDataLst>
                    <p:tags r:id="rId42"/>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91"/>
                <p:cNvSpPr/>
                <p:nvPr>
                  <p:custDataLst>
                    <p:tags r:id="rId43"/>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90170" tIns="46990" rIns="90170" bIns="46990" rtlCol="0" anchor="t" anchorCtr="0">
            <a:normAutofit/>
          </a:bodyPr>
          <a:lstStyle>
            <a:lvl1pPr marL="0" marR="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内容占位符 2"/>
          <p:cNvSpPr>
            <a:spLocks noGrp="1"/>
          </p:cNvSpPr>
          <p:nvPr>
            <p:ph idx="1"/>
            <p:custDataLst>
              <p:tags r:id="rId3"/>
            </p:custDataLst>
          </p:nvPr>
        </p:nvSpPr>
        <p:spPr>
          <a:xfrm>
            <a:off x="669882" y="952508"/>
            <a:ext cx="10852237" cy="5388907"/>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5" name="页脚占位符 4"/>
          <p:cNvSpPr>
            <a:spLocks noGrp="1"/>
          </p:cNvSpPr>
          <p:nvPr>
            <p:ph type="ftr" sz="quarter" idx="11"/>
            <p:custDataLst>
              <p:tags r:id="rId5"/>
            </p:custDataLst>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solidFill>
                  <a:prstClr val="black">
                    <a:tint val="75000"/>
                  </a:prstClr>
                </a:solidFill>
              </a:rPr>
              <a:pPr/>
              <a:t>‹#›</a:t>
            </a:fld>
            <a:endParaRPr lang="zh-CN" altLang="en-US">
              <a:solidFill>
                <a:prstClr val="black">
                  <a:tint val="75000"/>
                </a:prstClr>
              </a:solidFill>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节标题">
    <p:bg>
      <p:bgPr>
        <a:solidFill>
          <a:schemeClr val="bg2"/>
        </a:solidFill>
        <a:effectLst/>
      </p:bgPr>
    </p:bg>
    <p:spTree>
      <p:nvGrpSpPr>
        <p:cNvPr id="1" name=""/>
        <p:cNvGrpSpPr/>
        <p:nvPr/>
      </p:nvGrpSpPr>
      <p:grpSpPr>
        <a:xfrm>
          <a:off x="0" y="0"/>
          <a:ext cx="0" cy="0"/>
          <a:chOff x="0" y="0"/>
          <a:chExt cx="0" cy="0"/>
        </a:xfrm>
      </p:grpSpPr>
      <p:grpSp>
        <p:nvGrpSpPr>
          <p:cNvPr id="17" name="组合 16"/>
          <p:cNvGrpSpPr/>
          <p:nvPr userDrawn="1">
            <p:custDataLst>
              <p:tags r:id="rId1"/>
            </p:custDataLst>
          </p:nvPr>
        </p:nvGrpSpPr>
        <p:grpSpPr>
          <a:xfrm>
            <a:off x="0" y="0"/>
            <a:ext cx="12192000" cy="6858000"/>
            <a:chOff x="0" y="0"/>
            <a:chExt cx="12192000" cy="6858000"/>
          </a:xfrm>
        </p:grpSpPr>
        <p:sp>
          <p:nvSpPr>
            <p:cNvPr id="8" name="矩形 7"/>
            <p:cNvSpPr/>
            <p:nvPr>
              <p:custDataLst>
                <p:tags r:id="rId6"/>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9" name="Freeform 197"/>
            <p:cNvSpPr>
              <a:spLocks noEditPoints="1"/>
            </p:cNvSpPr>
            <p:nvPr>
              <p:custDataLst>
                <p:tags r:id="rId7"/>
              </p:custDataLst>
            </p:nvPr>
          </p:nvSpPr>
          <p:spPr bwMode="auto">
            <a:xfrm>
              <a:off x="887920" y="2355307"/>
              <a:ext cx="4400694" cy="2169900"/>
            </a:xfrm>
            <a:custGeom>
              <a:avLst/>
              <a:gdLst>
                <a:gd name="T0" fmla="*/ 238 w 1347"/>
                <a:gd name="T1" fmla="*/ 94 h 671"/>
                <a:gd name="T2" fmla="*/ 264 w 1347"/>
                <a:gd name="T3" fmla="*/ 254 h 671"/>
                <a:gd name="T4" fmla="*/ 296 w 1347"/>
                <a:gd name="T5" fmla="*/ 275 h 671"/>
                <a:gd name="T6" fmla="*/ 85 w 1347"/>
                <a:gd name="T7" fmla="*/ 295 h 671"/>
                <a:gd name="T8" fmla="*/ 89 w 1347"/>
                <a:gd name="T9" fmla="*/ 658 h 671"/>
                <a:gd name="T10" fmla="*/ 599 w 1347"/>
                <a:gd name="T11" fmla="*/ 658 h 671"/>
                <a:gd name="T12" fmla="*/ 1159 w 1347"/>
                <a:gd name="T13" fmla="*/ 608 h 671"/>
                <a:gd name="T14" fmla="*/ 1287 w 1347"/>
                <a:gd name="T15" fmla="*/ 397 h 671"/>
                <a:gd name="T16" fmla="*/ 948 w 1347"/>
                <a:gd name="T17" fmla="*/ 248 h 671"/>
                <a:gd name="T18" fmla="*/ 940 w 1347"/>
                <a:gd name="T19" fmla="*/ 85 h 671"/>
                <a:gd name="T20" fmla="*/ 1148 w 1347"/>
                <a:gd name="T21" fmla="*/ 64 h 671"/>
                <a:gd name="T22" fmla="*/ 1115 w 1347"/>
                <a:gd name="T23" fmla="*/ 14 h 671"/>
                <a:gd name="T24" fmla="*/ 755 w 1347"/>
                <a:gd name="T25" fmla="*/ 23 h 671"/>
                <a:gd name="T26" fmla="*/ 268 w 1347"/>
                <a:gd name="T27" fmla="*/ 8 h 671"/>
                <a:gd name="T28" fmla="*/ 19 w 1347"/>
                <a:gd name="T29" fmla="*/ 29 h 671"/>
                <a:gd name="T30" fmla="*/ 1201 w 1347"/>
                <a:gd name="T31" fmla="*/ 47 h 671"/>
                <a:gd name="T32" fmla="*/ 1190 w 1347"/>
                <a:gd name="T33" fmla="*/ 21 h 671"/>
                <a:gd name="T34" fmla="*/ 1140 w 1347"/>
                <a:gd name="T35" fmla="*/ 42 h 671"/>
                <a:gd name="T36" fmla="*/ 1110 w 1347"/>
                <a:gd name="T37" fmla="*/ 31 h 671"/>
                <a:gd name="T38" fmla="*/ 270 w 1347"/>
                <a:gd name="T39" fmla="*/ 190 h 671"/>
                <a:gd name="T40" fmla="*/ 77 w 1347"/>
                <a:gd name="T41" fmla="*/ 339 h 671"/>
                <a:gd name="T42" fmla="*/ 95 w 1347"/>
                <a:gd name="T43" fmla="*/ 651 h 671"/>
                <a:gd name="T44" fmla="*/ 100 w 1347"/>
                <a:gd name="T45" fmla="*/ 578 h 671"/>
                <a:gd name="T46" fmla="*/ 146 w 1347"/>
                <a:gd name="T47" fmla="*/ 643 h 671"/>
                <a:gd name="T48" fmla="*/ 243 w 1347"/>
                <a:gd name="T49" fmla="*/ 636 h 671"/>
                <a:gd name="T50" fmla="*/ 416 w 1347"/>
                <a:gd name="T51" fmla="*/ 654 h 671"/>
                <a:gd name="T52" fmla="*/ 590 w 1347"/>
                <a:gd name="T53" fmla="*/ 639 h 671"/>
                <a:gd name="T54" fmla="*/ 693 w 1347"/>
                <a:gd name="T55" fmla="*/ 644 h 671"/>
                <a:gd name="T56" fmla="*/ 764 w 1347"/>
                <a:gd name="T57" fmla="*/ 644 h 671"/>
                <a:gd name="T58" fmla="*/ 1069 w 1347"/>
                <a:gd name="T59" fmla="*/ 636 h 671"/>
                <a:gd name="T60" fmla="*/ 1202 w 1347"/>
                <a:gd name="T61" fmla="*/ 548 h 671"/>
                <a:gd name="T62" fmla="*/ 1317 w 1347"/>
                <a:gd name="T63" fmla="*/ 474 h 671"/>
                <a:gd name="T64" fmla="*/ 1318 w 1347"/>
                <a:gd name="T65" fmla="*/ 460 h 671"/>
                <a:gd name="T66" fmla="*/ 879 w 1347"/>
                <a:gd name="T67" fmla="*/ 615 h 671"/>
                <a:gd name="T68" fmla="*/ 219 w 1347"/>
                <a:gd name="T69" fmla="*/ 628 h 671"/>
                <a:gd name="T70" fmla="*/ 87 w 1347"/>
                <a:gd name="T71" fmla="*/ 347 h 671"/>
                <a:gd name="T72" fmla="*/ 278 w 1347"/>
                <a:gd name="T73" fmla="*/ 301 h 671"/>
                <a:gd name="T74" fmla="*/ 313 w 1347"/>
                <a:gd name="T75" fmla="*/ 320 h 671"/>
                <a:gd name="T76" fmla="*/ 899 w 1347"/>
                <a:gd name="T77" fmla="*/ 298 h 671"/>
                <a:gd name="T78" fmla="*/ 826 w 1347"/>
                <a:gd name="T79" fmla="*/ 330 h 671"/>
                <a:gd name="T80" fmla="*/ 889 w 1347"/>
                <a:gd name="T81" fmla="*/ 296 h 671"/>
                <a:gd name="T82" fmla="*/ 791 w 1347"/>
                <a:gd name="T83" fmla="*/ 343 h 671"/>
                <a:gd name="T84" fmla="*/ 1030 w 1347"/>
                <a:gd name="T85" fmla="*/ 327 h 671"/>
                <a:gd name="T86" fmla="*/ 1000 w 1347"/>
                <a:gd name="T87" fmla="*/ 307 h 671"/>
                <a:gd name="T88" fmla="*/ 951 w 1347"/>
                <a:gd name="T89" fmla="*/ 280 h 671"/>
                <a:gd name="T90" fmla="*/ 288 w 1347"/>
                <a:gd name="T91" fmla="*/ 342 h 671"/>
                <a:gd name="T92" fmla="*/ 905 w 1347"/>
                <a:gd name="T93" fmla="*/ 318 h 671"/>
                <a:gd name="T94" fmla="*/ 908 w 1347"/>
                <a:gd name="T95" fmla="*/ 243 h 671"/>
                <a:gd name="T96" fmla="*/ 927 w 1347"/>
                <a:gd name="T97" fmla="*/ 178 h 671"/>
                <a:gd name="T98" fmla="*/ 914 w 1347"/>
                <a:gd name="T99" fmla="*/ 184 h 671"/>
                <a:gd name="T100" fmla="*/ 905 w 1347"/>
                <a:gd name="T101" fmla="*/ 24 h 671"/>
                <a:gd name="T102" fmla="*/ 923 w 1347"/>
                <a:gd name="T103" fmla="*/ 71 h 671"/>
                <a:gd name="T104" fmla="*/ 900 w 1347"/>
                <a:gd name="T105" fmla="*/ 115 h 671"/>
                <a:gd name="T106" fmla="*/ 791 w 1347"/>
                <a:gd name="T107" fmla="*/ 35 h 671"/>
                <a:gd name="T108" fmla="*/ 881 w 1347"/>
                <a:gd name="T109" fmla="*/ 71 h 671"/>
                <a:gd name="T110" fmla="*/ 903 w 1347"/>
                <a:gd name="T111" fmla="*/ 232 h 671"/>
                <a:gd name="T112" fmla="*/ 295 w 1347"/>
                <a:gd name="T113" fmla="*/ 189 h 671"/>
                <a:gd name="T114" fmla="*/ 272 w 1347"/>
                <a:gd name="T115" fmla="*/ 24 h 671"/>
                <a:gd name="T116" fmla="*/ 271 w 1347"/>
                <a:gd name="T117" fmla="*/ 68 h 671"/>
                <a:gd name="T118" fmla="*/ 265 w 1347"/>
                <a:gd name="T119" fmla="*/ 133 h 671"/>
                <a:gd name="T120" fmla="*/ 266 w 1347"/>
                <a:gd name="T121" fmla="*/ 85 h 671"/>
                <a:gd name="T122" fmla="*/ 18 w 1347"/>
                <a:gd name="T123" fmla="*/ 43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7" h="671">
                  <a:moveTo>
                    <a:pt x="4" y="49"/>
                  </a:moveTo>
                  <a:lnTo>
                    <a:pt x="4" y="49"/>
                  </a:lnTo>
                  <a:lnTo>
                    <a:pt x="11" y="51"/>
                  </a:lnTo>
                  <a:lnTo>
                    <a:pt x="18" y="53"/>
                  </a:lnTo>
                  <a:lnTo>
                    <a:pt x="32" y="54"/>
                  </a:lnTo>
                  <a:lnTo>
                    <a:pt x="48" y="54"/>
                  </a:lnTo>
                  <a:lnTo>
                    <a:pt x="63" y="51"/>
                  </a:lnTo>
                  <a:lnTo>
                    <a:pt x="63" y="51"/>
                  </a:lnTo>
                  <a:lnTo>
                    <a:pt x="75" y="54"/>
                  </a:lnTo>
                  <a:lnTo>
                    <a:pt x="85" y="54"/>
                  </a:lnTo>
                  <a:lnTo>
                    <a:pt x="108" y="53"/>
                  </a:lnTo>
                  <a:lnTo>
                    <a:pt x="108" y="53"/>
                  </a:lnTo>
                  <a:lnTo>
                    <a:pt x="111" y="54"/>
                  </a:lnTo>
                  <a:lnTo>
                    <a:pt x="114" y="55"/>
                  </a:lnTo>
                  <a:lnTo>
                    <a:pt x="130" y="58"/>
                  </a:lnTo>
                  <a:lnTo>
                    <a:pt x="153" y="58"/>
                  </a:lnTo>
                  <a:lnTo>
                    <a:pt x="178" y="58"/>
                  </a:lnTo>
                  <a:lnTo>
                    <a:pt x="229" y="55"/>
                  </a:lnTo>
                  <a:lnTo>
                    <a:pt x="259" y="54"/>
                  </a:lnTo>
                  <a:lnTo>
                    <a:pt x="259" y="54"/>
                  </a:lnTo>
                  <a:lnTo>
                    <a:pt x="252" y="58"/>
                  </a:lnTo>
                  <a:lnTo>
                    <a:pt x="245" y="62"/>
                  </a:lnTo>
                  <a:lnTo>
                    <a:pt x="242" y="70"/>
                  </a:lnTo>
                  <a:lnTo>
                    <a:pt x="239" y="77"/>
                  </a:lnTo>
                  <a:lnTo>
                    <a:pt x="238" y="85"/>
                  </a:lnTo>
                  <a:lnTo>
                    <a:pt x="238" y="94"/>
                  </a:lnTo>
                  <a:lnTo>
                    <a:pt x="239" y="101"/>
                  </a:lnTo>
                  <a:lnTo>
                    <a:pt x="242" y="108"/>
                  </a:lnTo>
                  <a:lnTo>
                    <a:pt x="242" y="108"/>
                  </a:lnTo>
                  <a:lnTo>
                    <a:pt x="244" y="120"/>
                  </a:lnTo>
                  <a:lnTo>
                    <a:pt x="249" y="132"/>
                  </a:lnTo>
                  <a:lnTo>
                    <a:pt x="252" y="137"/>
                  </a:lnTo>
                  <a:lnTo>
                    <a:pt x="256" y="142"/>
                  </a:lnTo>
                  <a:lnTo>
                    <a:pt x="260" y="144"/>
                  </a:lnTo>
                  <a:lnTo>
                    <a:pt x="266" y="147"/>
                  </a:lnTo>
                  <a:lnTo>
                    <a:pt x="266" y="147"/>
                  </a:lnTo>
                  <a:lnTo>
                    <a:pt x="266" y="159"/>
                  </a:lnTo>
                  <a:lnTo>
                    <a:pt x="266" y="159"/>
                  </a:lnTo>
                  <a:lnTo>
                    <a:pt x="262" y="162"/>
                  </a:lnTo>
                  <a:lnTo>
                    <a:pt x="259" y="166"/>
                  </a:lnTo>
                  <a:lnTo>
                    <a:pt x="258" y="171"/>
                  </a:lnTo>
                  <a:lnTo>
                    <a:pt x="255" y="176"/>
                  </a:lnTo>
                  <a:lnTo>
                    <a:pt x="254" y="188"/>
                  </a:lnTo>
                  <a:lnTo>
                    <a:pt x="255" y="200"/>
                  </a:lnTo>
                  <a:lnTo>
                    <a:pt x="258" y="212"/>
                  </a:lnTo>
                  <a:lnTo>
                    <a:pt x="261" y="224"/>
                  </a:lnTo>
                  <a:lnTo>
                    <a:pt x="266" y="235"/>
                  </a:lnTo>
                  <a:lnTo>
                    <a:pt x="270" y="242"/>
                  </a:lnTo>
                  <a:lnTo>
                    <a:pt x="270" y="242"/>
                  </a:lnTo>
                  <a:lnTo>
                    <a:pt x="267" y="245"/>
                  </a:lnTo>
                  <a:lnTo>
                    <a:pt x="265" y="249"/>
                  </a:lnTo>
                  <a:lnTo>
                    <a:pt x="264" y="254"/>
                  </a:lnTo>
                  <a:lnTo>
                    <a:pt x="262" y="259"/>
                  </a:lnTo>
                  <a:lnTo>
                    <a:pt x="262" y="263"/>
                  </a:lnTo>
                  <a:lnTo>
                    <a:pt x="264" y="268"/>
                  </a:lnTo>
                  <a:lnTo>
                    <a:pt x="265" y="272"/>
                  </a:lnTo>
                  <a:lnTo>
                    <a:pt x="268" y="274"/>
                  </a:lnTo>
                  <a:lnTo>
                    <a:pt x="268" y="274"/>
                  </a:lnTo>
                  <a:lnTo>
                    <a:pt x="272" y="274"/>
                  </a:lnTo>
                  <a:lnTo>
                    <a:pt x="273" y="273"/>
                  </a:lnTo>
                  <a:lnTo>
                    <a:pt x="274" y="269"/>
                  </a:lnTo>
                  <a:lnTo>
                    <a:pt x="274" y="265"/>
                  </a:lnTo>
                  <a:lnTo>
                    <a:pt x="274" y="256"/>
                  </a:lnTo>
                  <a:lnTo>
                    <a:pt x="274" y="253"/>
                  </a:lnTo>
                  <a:lnTo>
                    <a:pt x="276" y="250"/>
                  </a:lnTo>
                  <a:lnTo>
                    <a:pt x="276" y="250"/>
                  </a:lnTo>
                  <a:lnTo>
                    <a:pt x="278" y="251"/>
                  </a:lnTo>
                  <a:lnTo>
                    <a:pt x="278" y="251"/>
                  </a:lnTo>
                  <a:lnTo>
                    <a:pt x="282" y="254"/>
                  </a:lnTo>
                  <a:lnTo>
                    <a:pt x="285" y="255"/>
                  </a:lnTo>
                  <a:lnTo>
                    <a:pt x="289" y="256"/>
                  </a:lnTo>
                  <a:lnTo>
                    <a:pt x="294" y="255"/>
                  </a:lnTo>
                  <a:lnTo>
                    <a:pt x="294" y="255"/>
                  </a:lnTo>
                  <a:lnTo>
                    <a:pt x="295" y="260"/>
                  </a:lnTo>
                  <a:lnTo>
                    <a:pt x="296" y="265"/>
                  </a:lnTo>
                  <a:lnTo>
                    <a:pt x="296" y="271"/>
                  </a:lnTo>
                  <a:lnTo>
                    <a:pt x="296" y="275"/>
                  </a:lnTo>
                  <a:lnTo>
                    <a:pt x="296" y="275"/>
                  </a:lnTo>
                  <a:lnTo>
                    <a:pt x="268" y="275"/>
                  </a:lnTo>
                  <a:lnTo>
                    <a:pt x="242" y="275"/>
                  </a:lnTo>
                  <a:lnTo>
                    <a:pt x="189" y="277"/>
                  </a:lnTo>
                  <a:lnTo>
                    <a:pt x="189" y="277"/>
                  </a:lnTo>
                  <a:lnTo>
                    <a:pt x="165" y="275"/>
                  </a:lnTo>
                  <a:lnTo>
                    <a:pt x="153" y="274"/>
                  </a:lnTo>
                  <a:lnTo>
                    <a:pt x="141" y="272"/>
                  </a:lnTo>
                  <a:lnTo>
                    <a:pt x="141" y="272"/>
                  </a:lnTo>
                  <a:lnTo>
                    <a:pt x="136" y="271"/>
                  </a:lnTo>
                  <a:lnTo>
                    <a:pt x="130" y="272"/>
                  </a:lnTo>
                  <a:lnTo>
                    <a:pt x="128" y="273"/>
                  </a:lnTo>
                  <a:lnTo>
                    <a:pt x="126" y="274"/>
                  </a:lnTo>
                  <a:lnTo>
                    <a:pt x="128" y="275"/>
                  </a:lnTo>
                  <a:lnTo>
                    <a:pt x="130" y="278"/>
                  </a:lnTo>
                  <a:lnTo>
                    <a:pt x="130" y="278"/>
                  </a:lnTo>
                  <a:lnTo>
                    <a:pt x="124" y="280"/>
                  </a:lnTo>
                  <a:lnTo>
                    <a:pt x="118" y="282"/>
                  </a:lnTo>
                  <a:lnTo>
                    <a:pt x="111" y="284"/>
                  </a:lnTo>
                  <a:lnTo>
                    <a:pt x="105" y="286"/>
                  </a:lnTo>
                  <a:lnTo>
                    <a:pt x="105" y="286"/>
                  </a:lnTo>
                  <a:lnTo>
                    <a:pt x="102" y="285"/>
                  </a:lnTo>
                  <a:lnTo>
                    <a:pt x="100" y="284"/>
                  </a:lnTo>
                  <a:lnTo>
                    <a:pt x="99" y="284"/>
                  </a:lnTo>
                  <a:lnTo>
                    <a:pt x="96" y="285"/>
                  </a:lnTo>
                  <a:lnTo>
                    <a:pt x="90" y="289"/>
                  </a:lnTo>
                  <a:lnTo>
                    <a:pt x="85" y="295"/>
                  </a:lnTo>
                  <a:lnTo>
                    <a:pt x="76" y="308"/>
                  </a:lnTo>
                  <a:lnTo>
                    <a:pt x="71" y="316"/>
                  </a:lnTo>
                  <a:lnTo>
                    <a:pt x="71" y="316"/>
                  </a:lnTo>
                  <a:lnTo>
                    <a:pt x="69" y="318"/>
                  </a:lnTo>
                  <a:lnTo>
                    <a:pt x="66" y="320"/>
                  </a:lnTo>
                  <a:lnTo>
                    <a:pt x="63" y="327"/>
                  </a:lnTo>
                  <a:lnTo>
                    <a:pt x="61" y="337"/>
                  </a:lnTo>
                  <a:lnTo>
                    <a:pt x="61" y="349"/>
                  </a:lnTo>
                  <a:lnTo>
                    <a:pt x="61" y="372"/>
                  </a:lnTo>
                  <a:lnTo>
                    <a:pt x="64" y="387"/>
                  </a:lnTo>
                  <a:lnTo>
                    <a:pt x="64" y="387"/>
                  </a:lnTo>
                  <a:lnTo>
                    <a:pt x="66" y="409"/>
                  </a:lnTo>
                  <a:lnTo>
                    <a:pt x="70" y="431"/>
                  </a:lnTo>
                  <a:lnTo>
                    <a:pt x="70" y="431"/>
                  </a:lnTo>
                  <a:lnTo>
                    <a:pt x="75" y="471"/>
                  </a:lnTo>
                  <a:lnTo>
                    <a:pt x="77" y="510"/>
                  </a:lnTo>
                  <a:lnTo>
                    <a:pt x="77" y="550"/>
                  </a:lnTo>
                  <a:lnTo>
                    <a:pt x="76" y="589"/>
                  </a:lnTo>
                  <a:lnTo>
                    <a:pt x="76" y="589"/>
                  </a:lnTo>
                  <a:lnTo>
                    <a:pt x="75" y="607"/>
                  </a:lnTo>
                  <a:lnTo>
                    <a:pt x="75" y="616"/>
                  </a:lnTo>
                  <a:lnTo>
                    <a:pt x="75" y="626"/>
                  </a:lnTo>
                  <a:lnTo>
                    <a:pt x="77" y="636"/>
                  </a:lnTo>
                  <a:lnTo>
                    <a:pt x="79" y="644"/>
                  </a:lnTo>
                  <a:lnTo>
                    <a:pt x="83" y="652"/>
                  </a:lnTo>
                  <a:lnTo>
                    <a:pt x="89" y="658"/>
                  </a:lnTo>
                  <a:lnTo>
                    <a:pt x="89" y="658"/>
                  </a:lnTo>
                  <a:lnTo>
                    <a:pt x="90" y="661"/>
                  </a:lnTo>
                  <a:lnTo>
                    <a:pt x="91" y="662"/>
                  </a:lnTo>
                  <a:lnTo>
                    <a:pt x="93" y="663"/>
                  </a:lnTo>
                  <a:lnTo>
                    <a:pt x="95" y="663"/>
                  </a:lnTo>
                  <a:lnTo>
                    <a:pt x="95" y="663"/>
                  </a:lnTo>
                  <a:lnTo>
                    <a:pt x="101" y="666"/>
                  </a:lnTo>
                  <a:lnTo>
                    <a:pt x="108" y="668"/>
                  </a:lnTo>
                  <a:lnTo>
                    <a:pt x="124" y="671"/>
                  </a:lnTo>
                  <a:lnTo>
                    <a:pt x="141" y="671"/>
                  </a:lnTo>
                  <a:lnTo>
                    <a:pt x="158" y="671"/>
                  </a:lnTo>
                  <a:lnTo>
                    <a:pt x="193" y="667"/>
                  </a:lnTo>
                  <a:lnTo>
                    <a:pt x="223" y="663"/>
                  </a:lnTo>
                  <a:lnTo>
                    <a:pt x="223" y="663"/>
                  </a:lnTo>
                  <a:lnTo>
                    <a:pt x="260" y="662"/>
                  </a:lnTo>
                  <a:lnTo>
                    <a:pt x="297" y="663"/>
                  </a:lnTo>
                  <a:lnTo>
                    <a:pt x="335" y="664"/>
                  </a:lnTo>
                  <a:lnTo>
                    <a:pt x="373" y="666"/>
                  </a:lnTo>
                  <a:lnTo>
                    <a:pt x="373" y="666"/>
                  </a:lnTo>
                  <a:lnTo>
                    <a:pt x="410" y="663"/>
                  </a:lnTo>
                  <a:lnTo>
                    <a:pt x="448" y="661"/>
                  </a:lnTo>
                  <a:lnTo>
                    <a:pt x="485" y="657"/>
                  </a:lnTo>
                  <a:lnTo>
                    <a:pt x="504" y="657"/>
                  </a:lnTo>
                  <a:lnTo>
                    <a:pt x="524" y="657"/>
                  </a:lnTo>
                  <a:lnTo>
                    <a:pt x="524" y="657"/>
                  </a:lnTo>
                  <a:lnTo>
                    <a:pt x="599" y="658"/>
                  </a:lnTo>
                  <a:lnTo>
                    <a:pt x="675" y="657"/>
                  </a:lnTo>
                  <a:lnTo>
                    <a:pt x="675" y="657"/>
                  </a:lnTo>
                  <a:lnTo>
                    <a:pt x="693" y="658"/>
                  </a:lnTo>
                  <a:lnTo>
                    <a:pt x="711" y="660"/>
                  </a:lnTo>
                  <a:lnTo>
                    <a:pt x="729" y="662"/>
                  </a:lnTo>
                  <a:lnTo>
                    <a:pt x="747" y="662"/>
                  </a:lnTo>
                  <a:lnTo>
                    <a:pt x="747" y="662"/>
                  </a:lnTo>
                  <a:lnTo>
                    <a:pt x="764" y="661"/>
                  </a:lnTo>
                  <a:lnTo>
                    <a:pt x="782" y="660"/>
                  </a:lnTo>
                  <a:lnTo>
                    <a:pt x="799" y="658"/>
                  </a:lnTo>
                  <a:lnTo>
                    <a:pt x="816" y="657"/>
                  </a:lnTo>
                  <a:lnTo>
                    <a:pt x="816" y="657"/>
                  </a:lnTo>
                  <a:lnTo>
                    <a:pt x="891" y="657"/>
                  </a:lnTo>
                  <a:lnTo>
                    <a:pt x="927" y="656"/>
                  </a:lnTo>
                  <a:lnTo>
                    <a:pt x="964" y="654"/>
                  </a:lnTo>
                  <a:lnTo>
                    <a:pt x="964" y="654"/>
                  </a:lnTo>
                  <a:lnTo>
                    <a:pt x="998" y="652"/>
                  </a:lnTo>
                  <a:lnTo>
                    <a:pt x="1033" y="650"/>
                  </a:lnTo>
                  <a:lnTo>
                    <a:pt x="1051" y="649"/>
                  </a:lnTo>
                  <a:lnTo>
                    <a:pt x="1068" y="646"/>
                  </a:lnTo>
                  <a:lnTo>
                    <a:pt x="1085" y="643"/>
                  </a:lnTo>
                  <a:lnTo>
                    <a:pt x="1100" y="637"/>
                  </a:lnTo>
                  <a:lnTo>
                    <a:pt x="1100" y="637"/>
                  </a:lnTo>
                  <a:lnTo>
                    <a:pt x="1116" y="631"/>
                  </a:lnTo>
                  <a:lnTo>
                    <a:pt x="1130" y="624"/>
                  </a:lnTo>
                  <a:lnTo>
                    <a:pt x="1159" y="608"/>
                  </a:lnTo>
                  <a:lnTo>
                    <a:pt x="1215" y="573"/>
                  </a:lnTo>
                  <a:lnTo>
                    <a:pt x="1215" y="573"/>
                  </a:lnTo>
                  <a:lnTo>
                    <a:pt x="1224" y="571"/>
                  </a:lnTo>
                  <a:lnTo>
                    <a:pt x="1234" y="566"/>
                  </a:lnTo>
                  <a:lnTo>
                    <a:pt x="1243" y="561"/>
                  </a:lnTo>
                  <a:lnTo>
                    <a:pt x="1253" y="555"/>
                  </a:lnTo>
                  <a:lnTo>
                    <a:pt x="1271" y="540"/>
                  </a:lnTo>
                  <a:lnTo>
                    <a:pt x="1286" y="527"/>
                  </a:lnTo>
                  <a:lnTo>
                    <a:pt x="1286" y="527"/>
                  </a:lnTo>
                  <a:lnTo>
                    <a:pt x="1306" y="510"/>
                  </a:lnTo>
                  <a:lnTo>
                    <a:pt x="1323" y="495"/>
                  </a:lnTo>
                  <a:lnTo>
                    <a:pt x="1330" y="487"/>
                  </a:lnTo>
                  <a:lnTo>
                    <a:pt x="1336" y="480"/>
                  </a:lnTo>
                  <a:lnTo>
                    <a:pt x="1340" y="472"/>
                  </a:lnTo>
                  <a:lnTo>
                    <a:pt x="1343" y="466"/>
                  </a:lnTo>
                  <a:lnTo>
                    <a:pt x="1343" y="466"/>
                  </a:lnTo>
                  <a:lnTo>
                    <a:pt x="1346" y="460"/>
                  </a:lnTo>
                  <a:lnTo>
                    <a:pt x="1347" y="455"/>
                  </a:lnTo>
                  <a:lnTo>
                    <a:pt x="1347" y="449"/>
                  </a:lnTo>
                  <a:lnTo>
                    <a:pt x="1345" y="444"/>
                  </a:lnTo>
                  <a:lnTo>
                    <a:pt x="1342" y="438"/>
                  </a:lnTo>
                  <a:lnTo>
                    <a:pt x="1338" y="433"/>
                  </a:lnTo>
                  <a:lnTo>
                    <a:pt x="1329" y="425"/>
                  </a:lnTo>
                  <a:lnTo>
                    <a:pt x="1318" y="416"/>
                  </a:lnTo>
                  <a:lnTo>
                    <a:pt x="1306" y="408"/>
                  </a:lnTo>
                  <a:lnTo>
                    <a:pt x="1287" y="397"/>
                  </a:lnTo>
                  <a:lnTo>
                    <a:pt x="1287" y="397"/>
                  </a:lnTo>
                  <a:lnTo>
                    <a:pt x="1275" y="389"/>
                  </a:lnTo>
                  <a:lnTo>
                    <a:pt x="1264" y="379"/>
                  </a:lnTo>
                  <a:lnTo>
                    <a:pt x="1243" y="360"/>
                  </a:lnTo>
                  <a:lnTo>
                    <a:pt x="1223" y="339"/>
                  </a:lnTo>
                  <a:lnTo>
                    <a:pt x="1212" y="330"/>
                  </a:lnTo>
                  <a:lnTo>
                    <a:pt x="1201" y="320"/>
                  </a:lnTo>
                  <a:lnTo>
                    <a:pt x="1201" y="320"/>
                  </a:lnTo>
                  <a:lnTo>
                    <a:pt x="1181" y="306"/>
                  </a:lnTo>
                  <a:lnTo>
                    <a:pt x="1159" y="291"/>
                  </a:lnTo>
                  <a:lnTo>
                    <a:pt x="1137" y="277"/>
                  </a:lnTo>
                  <a:lnTo>
                    <a:pt x="1115" y="266"/>
                  </a:lnTo>
                  <a:lnTo>
                    <a:pt x="1115" y="266"/>
                  </a:lnTo>
                  <a:lnTo>
                    <a:pt x="1105" y="262"/>
                  </a:lnTo>
                  <a:lnTo>
                    <a:pt x="1088" y="257"/>
                  </a:lnTo>
                  <a:lnTo>
                    <a:pt x="1080" y="256"/>
                  </a:lnTo>
                  <a:lnTo>
                    <a:pt x="1072" y="256"/>
                  </a:lnTo>
                  <a:lnTo>
                    <a:pt x="1070" y="256"/>
                  </a:lnTo>
                  <a:lnTo>
                    <a:pt x="1069" y="257"/>
                  </a:lnTo>
                  <a:lnTo>
                    <a:pt x="1068" y="260"/>
                  </a:lnTo>
                  <a:lnTo>
                    <a:pt x="1069" y="262"/>
                  </a:lnTo>
                  <a:lnTo>
                    <a:pt x="1069" y="262"/>
                  </a:lnTo>
                  <a:lnTo>
                    <a:pt x="952" y="263"/>
                  </a:lnTo>
                  <a:lnTo>
                    <a:pt x="952" y="263"/>
                  </a:lnTo>
                  <a:lnTo>
                    <a:pt x="951" y="256"/>
                  </a:lnTo>
                  <a:lnTo>
                    <a:pt x="948" y="248"/>
                  </a:lnTo>
                  <a:lnTo>
                    <a:pt x="944" y="241"/>
                  </a:lnTo>
                  <a:lnTo>
                    <a:pt x="939" y="235"/>
                  </a:lnTo>
                  <a:lnTo>
                    <a:pt x="939" y="235"/>
                  </a:lnTo>
                  <a:lnTo>
                    <a:pt x="944" y="226"/>
                  </a:lnTo>
                  <a:lnTo>
                    <a:pt x="948" y="214"/>
                  </a:lnTo>
                  <a:lnTo>
                    <a:pt x="951" y="202"/>
                  </a:lnTo>
                  <a:lnTo>
                    <a:pt x="952" y="190"/>
                  </a:lnTo>
                  <a:lnTo>
                    <a:pt x="951" y="178"/>
                  </a:lnTo>
                  <a:lnTo>
                    <a:pt x="948" y="172"/>
                  </a:lnTo>
                  <a:lnTo>
                    <a:pt x="946" y="167"/>
                  </a:lnTo>
                  <a:lnTo>
                    <a:pt x="942" y="163"/>
                  </a:lnTo>
                  <a:lnTo>
                    <a:pt x="939" y="160"/>
                  </a:lnTo>
                  <a:lnTo>
                    <a:pt x="933" y="157"/>
                  </a:lnTo>
                  <a:lnTo>
                    <a:pt x="927" y="155"/>
                  </a:lnTo>
                  <a:lnTo>
                    <a:pt x="927" y="155"/>
                  </a:lnTo>
                  <a:lnTo>
                    <a:pt x="926" y="141"/>
                  </a:lnTo>
                  <a:lnTo>
                    <a:pt x="924" y="133"/>
                  </a:lnTo>
                  <a:lnTo>
                    <a:pt x="922" y="126"/>
                  </a:lnTo>
                  <a:lnTo>
                    <a:pt x="922" y="126"/>
                  </a:lnTo>
                  <a:lnTo>
                    <a:pt x="927" y="123"/>
                  </a:lnTo>
                  <a:lnTo>
                    <a:pt x="930" y="118"/>
                  </a:lnTo>
                  <a:lnTo>
                    <a:pt x="934" y="114"/>
                  </a:lnTo>
                  <a:lnTo>
                    <a:pt x="936" y="108"/>
                  </a:lnTo>
                  <a:lnTo>
                    <a:pt x="939" y="103"/>
                  </a:lnTo>
                  <a:lnTo>
                    <a:pt x="940" y="97"/>
                  </a:lnTo>
                  <a:lnTo>
                    <a:pt x="940" y="85"/>
                  </a:lnTo>
                  <a:lnTo>
                    <a:pt x="939" y="80"/>
                  </a:lnTo>
                  <a:lnTo>
                    <a:pt x="938" y="74"/>
                  </a:lnTo>
                  <a:lnTo>
                    <a:pt x="935" y="70"/>
                  </a:lnTo>
                  <a:lnTo>
                    <a:pt x="932" y="65"/>
                  </a:lnTo>
                  <a:lnTo>
                    <a:pt x="928" y="61"/>
                  </a:lnTo>
                  <a:lnTo>
                    <a:pt x="924" y="58"/>
                  </a:lnTo>
                  <a:lnTo>
                    <a:pt x="918" y="54"/>
                  </a:lnTo>
                  <a:lnTo>
                    <a:pt x="914" y="53"/>
                  </a:lnTo>
                  <a:lnTo>
                    <a:pt x="914" y="53"/>
                  </a:lnTo>
                  <a:lnTo>
                    <a:pt x="914" y="43"/>
                  </a:lnTo>
                  <a:lnTo>
                    <a:pt x="914" y="43"/>
                  </a:lnTo>
                  <a:lnTo>
                    <a:pt x="965" y="41"/>
                  </a:lnTo>
                  <a:lnTo>
                    <a:pt x="1018" y="38"/>
                  </a:lnTo>
                  <a:lnTo>
                    <a:pt x="1018" y="38"/>
                  </a:lnTo>
                  <a:lnTo>
                    <a:pt x="1044" y="38"/>
                  </a:lnTo>
                  <a:lnTo>
                    <a:pt x="1070" y="41"/>
                  </a:lnTo>
                  <a:lnTo>
                    <a:pt x="1095" y="42"/>
                  </a:lnTo>
                  <a:lnTo>
                    <a:pt x="1109" y="41"/>
                  </a:lnTo>
                  <a:lnTo>
                    <a:pt x="1121" y="39"/>
                  </a:lnTo>
                  <a:lnTo>
                    <a:pt x="1121" y="39"/>
                  </a:lnTo>
                  <a:lnTo>
                    <a:pt x="1123" y="44"/>
                  </a:lnTo>
                  <a:lnTo>
                    <a:pt x="1125" y="49"/>
                  </a:lnTo>
                  <a:lnTo>
                    <a:pt x="1128" y="53"/>
                  </a:lnTo>
                  <a:lnTo>
                    <a:pt x="1131" y="56"/>
                  </a:lnTo>
                  <a:lnTo>
                    <a:pt x="1140" y="61"/>
                  </a:lnTo>
                  <a:lnTo>
                    <a:pt x="1148" y="64"/>
                  </a:lnTo>
                  <a:lnTo>
                    <a:pt x="1159" y="65"/>
                  </a:lnTo>
                  <a:lnTo>
                    <a:pt x="1169" y="65"/>
                  </a:lnTo>
                  <a:lnTo>
                    <a:pt x="1178" y="64"/>
                  </a:lnTo>
                  <a:lnTo>
                    <a:pt x="1188" y="61"/>
                  </a:lnTo>
                  <a:lnTo>
                    <a:pt x="1188" y="61"/>
                  </a:lnTo>
                  <a:lnTo>
                    <a:pt x="1202" y="55"/>
                  </a:lnTo>
                  <a:lnTo>
                    <a:pt x="1224" y="45"/>
                  </a:lnTo>
                  <a:lnTo>
                    <a:pt x="1234" y="39"/>
                  </a:lnTo>
                  <a:lnTo>
                    <a:pt x="1241" y="33"/>
                  </a:lnTo>
                  <a:lnTo>
                    <a:pt x="1242" y="31"/>
                  </a:lnTo>
                  <a:lnTo>
                    <a:pt x="1242" y="29"/>
                  </a:lnTo>
                  <a:lnTo>
                    <a:pt x="1241" y="26"/>
                  </a:lnTo>
                  <a:lnTo>
                    <a:pt x="1239" y="24"/>
                  </a:lnTo>
                  <a:lnTo>
                    <a:pt x="1239" y="24"/>
                  </a:lnTo>
                  <a:lnTo>
                    <a:pt x="1213" y="14"/>
                  </a:lnTo>
                  <a:lnTo>
                    <a:pt x="1196" y="8"/>
                  </a:lnTo>
                  <a:lnTo>
                    <a:pt x="1177" y="3"/>
                  </a:lnTo>
                  <a:lnTo>
                    <a:pt x="1160" y="0"/>
                  </a:lnTo>
                  <a:lnTo>
                    <a:pt x="1152" y="0"/>
                  </a:lnTo>
                  <a:lnTo>
                    <a:pt x="1143" y="0"/>
                  </a:lnTo>
                  <a:lnTo>
                    <a:pt x="1137" y="2"/>
                  </a:lnTo>
                  <a:lnTo>
                    <a:pt x="1131" y="5"/>
                  </a:lnTo>
                  <a:lnTo>
                    <a:pt x="1128" y="9"/>
                  </a:lnTo>
                  <a:lnTo>
                    <a:pt x="1124" y="15"/>
                  </a:lnTo>
                  <a:lnTo>
                    <a:pt x="1124" y="15"/>
                  </a:lnTo>
                  <a:lnTo>
                    <a:pt x="1115" y="14"/>
                  </a:lnTo>
                  <a:lnTo>
                    <a:pt x="1115" y="14"/>
                  </a:lnTo>
                  <a:lnTo>
                    <a:pt x="1089" y="11"/>
                  </a:lnTo>
                  <a:lnTo>
                    <a:pt x="1065" y="11"/>
                  </a:lnTo>
                  <a:lnTo>
                    <a:pt x="1040" y="12"/>
                  </a:lnTo>
                  <a:lnTo>
                    <a:pt x="1015" y="14"/>
                  </a:lnTo>
                  <a:lnTo>
                    <a:pt x="965" y="20"/>
                  </a:lnTo>
                  <a:lnTo>
                    <a:pt x="940" y="23"/>
                  </a:lnTo>
                  <a:lnTo>
                    <a:pt x="915" y="24"/>
                  </a:lnTo>
                  <a:lnTo>
                    <a:pt x="915" y="24"/>
                  </a:lnTo>
                  <a:lnTo>
                    <a:pt x="916" y="20"/>
                  </a:lnTo>
                  <a:lnTo>
                    <a:pt x="917" y="12"/>
                  </a:lnTo>
                  <a:lnTo>
                    <a:pt x="916" y="8"/>
                  </a:lnTo>
                  <a:lnTo>
                    <a:pt x="915" y="6"/>
                  </a:lnTo>
                  <a:lnTo>
                    <a:pt x="914" y="5"/>
                  </a:lnTo>
                  <a:lnTo>
                    <a:pt x="910" y="6"/>
                  </a:lnTo>
                  <a:lnTo>
                    <a:pt x="910" y="6"/>
                  </a:lnTo>
                  <a:lnTo>
                    <a:pt x="906" y="1"/>
                  </a:lnTo>
                  <a:lnTo>
                    <a:pt x="904" y="1"/>
                  </a:lnTo>
                  <a:lnTo>
                    <a:pt x="903" y="1"/>
                  </a:lnTo>
                  <a:lnTo>
                    <a:pt x="900" y="2"/>
                  </a:lnTo>
                  <a:lnTo>
                    <a:pt x="898" y="7"/>
                  </a:lnTo>
                  <a:lnTo>
                    <a:pt x="896" y="17"/>
                  </a:lnTo>
                  <a:lnTo>
                    <a:pt x="894" y="24"/>
                  </a:lnTo>
                  <a:lnTo>
                    <a:pt x="894" y="24"/>
                  </a:lnTo>
                  <a:lnTo>
                    <a:pt x="824" y="24"/>
                  </a:lnTo>
                  <a:lnTo>
                    <a:pt x="755" y="23"/>
                  </a:lnTo>
                  <a:lnTo>
                    <a:pt x="616" y="18"/>
                  </a:lnTo>
                  <a:lnTo>
                    <a:pt x="616" y="18"/>
                  </a:lnTo>
                  <a:lnTo>
                    <a:pt x="583" y="17"/>
                  </a:lnTo>
                  <a:lnTo>
                    <a:pt x="549" y="17"/>
                  </a:lnTo>
                  <a:lnTo>
                    <a:pt x="481" y="18"/>
                  </a:lnTo>
                  <a:lnTo>
                    <a:pt x="345" y="24"/>
                  </a:lnTo>
                  <a:lnTo>
                    <a:pt x="345" y="24"/>
                  </a:lnTo>
                  <a:lnTo>
                    <a:pt x="343" y="21"/>
                  </a:lnTo>
                  <a:lnTo>
                    <a:pt x="341" y="21"/>
                  </a:lnTo>
                  <a:lnTo>
                    <a:pt x="333" y="21"/>
                  </a:lnTo>
                  <a:lnTo>
                    <a:pt x="320" y="25"/>
                  </a:lnTo>
                  <a:lnTo>
                    <a:pt x="320" y="25"/>
                  </a:lnTo>
                  <a:lnTo>
                    <a:pt x="284" y="26"/>
                  </a:lnTo>
                  <a:lnTo>
                    <a:pt x="284" y="26"/>
                  </a:lnTo>
                  <a:lnTo>
                    <a:pt x="280" y="19"/>
                  </a:lnTo>
                  <a:lnTo>
                    <a:pt x="277" y="13"/>
                  </a:lnTo>
                  <a:lnTo>
                    <a:pt x="277" y="13"/>
                  </a:lnTo>
                  <a:lnTo>
                    <a:pt x="278" y="11"/>
                  </a:lnTo>
                  <a:lnTo>
                    <a:pt x="278" y="9"/>
                  </a:lnTo>
                  <a:lnTo>
                    <a:pt x="278" y="7"/>
                  </a:lnTo>
                  <a:lnTo>
                    <a:pt x="277" y="6"/>
                  </a:lnTo>
                  <a:lnTo>
                    <a:pt x="274" y="6"/>
                  </a:lnTo>
                  <a:lnTo>
                    <a:pt x="272" y="6"/>
                  </a:lnTo>
                  <a:lnTo>
                    <a:pt x="271" y="7"/>
                  </a:lnTo>
                  <a:lnTo>
                    <a:pt x="268" y="8"/>
                  </a:lnTo>
                  <a:lnTo>
                    <a:pt x="268" y="8"/>
                  </a:lnTo>
                  <a:lnTo>
                    <a:pt x="267" y="9"/>
                  </a:lnTo>
                  <a:lnTo>
                    <a:pt x="266" y="12"/>
                  </a:lnTo>
                  <a:lnTo>
                    <a:pt x="264" y="17"/>
                  </a:lnTo>
                  <a:lnTo>
                    <a:pt x="261" y="27"/>
                  </a:lnTo>
                  <a:lnTo>
                    <a:pt x="261" y="27"/>
                  </a:lnTo>
                  <a:lnTo>
                    <a:pt x="235" y="27"/>
                  </a:lnTo>
                  <a:lnTo>
                    <a:pt x="208" y="29"/>
                  </a:lnTo>
                  <a:lnTo>
                    <a:pt x="182" y="30"/>
                  </a:lnTo>
                  <a:lnTo>
                    <a:pt x="155" y="30"/>
                  </a:lnTo>
                  <a:lnTo>
                    <a:pt x="155" y="30"/>
                  </a:lnTo>
                  <a:lnTo>
                    <a:pt x="153" y="27"/>
                  </a:lnTo>
                  <a:lnTo>
                    <a:pt x="149" y="26"/>
                  </a:lnTo>
                  <a:lnTo>
                    <a:pt x="140" y="25"/>
                  </a:lnTo>
                  <a:lnTo>
                    <a:pt x="129" y="25"/>
                  </a:lnTo>
                  <a:lnTo>
                    <a:pt x="122" y="26"/>
                  </a:lnTo>
                  <a:lnTo>
                    <a:pt x="122" y="26"/>
                  </a:lnTo>
                  <a:lnTo>
                    <a:pt x="115" y="23"/>
                  </a:lnTo>
                  <a:lnTo>
                    <a:pt x="108" y="21"/>
                  </a:lnTo>
                  <a:lnTo>
                    <a:pt x="99" y="20"/>
                  </a:lnTo>
                  <a:lnTo>
                    <a:pt x="88" y="20"/>
                  </a:lnTo>
                  <a:lnTo>
                    <a:pt x="67" y="20"/>
                  </a:lnTo>
                  <a:lnTo>
                    <a:pt x="53" y="21"/>
                  </a:lnTo>
                  <a:lnTo>
                    <a:pt x="53" y="21"/>
                  </a:lnTo>
                  <a:lnTo>
                    <a:pt x="35" y="24"/>
                  </a:lnTo>
                  <a:lnTo>
                    <a:pt x="26" y="25"/>
                  </a:lnTo>
                  <a:lnTo>
                    <a:pt x="19" y="29"/>
                  </a:lnTo>
                  <a:lnTo>
                    <a:pt x="19" y="29"/>
                  </a:lnTo>
                  <a:lnTo>
                    <a:pt x="13" y="32"/>
                  </a:lnTo>
                  <a:lnTo>
                    <a:pt x="5" y="38"/>
                  </a:lnTo>
                  <a:lnTo>
                    <a:pt x="2" y="41"/>
                  </a:lnTo>
                  <a:lnTo>
                    <a:pt x="0" y="44"/>
                  </a:lnTo>
                  <a:lnTo>
                    <a:pt x="0" y="48"/>
                  </a:lnTo>
                  <a:lnTo>
                    <a:pt x="4" y="49"/>
                  </a:lnTo>
                  <a:lnTo>
                    <a:pt x="4" y="49"/>
                  </a:lnTo>
                  <a:close/>
                  <a:moveTo>
                    <a:pt x="1196" y="37"/>
                  </a:moveTo>
                  <a:lnTo>
                    <a:pt x="1196" y="37"/>
                  </a:lnTo>
                  <a:lnTo>
                    <a:pt x="1193" y="37"/>
                  </a:lnTo>
                  <a:lnTo>
                    <a:pt x="1193" y="37"/>
                  </a:lnTo>
                  <a:lnTo>
                    <a:pt x="1192" y="35"/>
                  </a:lnTo>
                  <a:lnTo>
                    <a:pt x="1192" y="35"/>
                  </a:lnTo>
                  <a:lnTo>
                    <a:pt x="1192" y="35"/>
                  </a:lnTo>
                  <a:lnTo>
                    <a:pt x="1192" y="35"/>
                  </a:lnTo>
                  <a:lnTo>
                    <a:pt x="1195" y="35"/>
                  </a:lnTo>
                  <a:lnTo>
                    <a:pt x="1198" y="36"/>
                  </a:lnTo>
                  <a:lnTo>
                    <a:pt x="1198" y="36"/>
                  </a:lnTo>
                  <a:lnTo>
                    <a:pt x="1196" y="37"/>
                  </a:lnTo>
                  <a:lnTo>
                    <a:pt x="1196" y="37"/>
                  </a:lnTo>
                  <a:close/>
                  <a:moveTo>
                    <a:pt x="1199" y="48"/>
                  </a:moveTo>
                  <a:lnTo>
                    <a:pt x="1199" y="48"/>
                  </a:lnTo>
                  <a:lnTo>
                    <a:pt x="1200" y="47"/>
                  </a:lnTo>
                  <a:lnTo>
                    <a:pt x="1200" y="47"/>
                  </a:lnTo>
                  <a:lnTo>
                    <a:pt x="1201" y="47"/>
                  </a:lnTo>
                  <a:lnTo>
                    <a:pt x="1201" y="47"/>
                  </a:lnTo>
                  <a:lnTo>
                    <a:pt x="1199" y="48"/>
                  </a:lnTo>
                  <a:lnTo>
                    <a:pt x="1199" y="48"/>
                  </a:lnTo>
                  <a:close/>
                  <a:moveTo>
                    <a:pt x="1210" y="35"/>
                  </a:moveTo>
                  <a:lnTo>
                    <a:pt x="1210" y="35"/>
                  </a:lnTo>
                  <a:lnTo>
                    <a:pt x="1210" y="33"/>
                  </a:lnTo>
                  <a:lnTo>
                    <a:pt x="1210" y="33"/>
                  </a:lnTo>
                  <a:lnTo>
                    <a:pt x="1212" y="35"/>
                  </a:lnTo>
                  <a:lnTo>
                    <a:pt x="1212" y="35"/>
                  </a:lnTo>
                  <a:lnTo>
                    <a:pt x="1210" y="35"/>
                  </a:lnTo>
                  <a:lnTo>
                    <a:pt x="1210" y="35"/>
                  </a:lnTo>
                  <a:close/>
                  <a:moveTo>
                    <a:pt x="1227" y="33"/>
                  </a:moveTo>
                  <a:lnTo>
                    <a:pt x="1227" y="33"/>
                  </a:lnTo>
                  <a:lnTo>
                    <a:pt x="1225" y="31"/>
                  </a:lnTo>
                  <a:lnTo>
                    <a:pt x="1223" y="29"/>
                  </a:lnTo>
                  <a:lnTo>
                    <a:pt x="1217" y="26"/>
                  </a:lnTo>
                  <a:lnTo>
                    <a:pt x="1217" y="26"/>
                  </a:lnTo>
                  <a:lnTo>
                    <a:pt x="1230" y="31"/>
                  </a:lnTo>
                  <a:lnTo>
                    <a:pt x="1230" y="31"/>
                  </a:lnTo>
                  <a:lnTo>
                    <a:pt x="1227" y="33"/>
                  </a:lnTo>
                  <a:lnTo>
                    <a:pt x="1227" y="33"/>
                  </a:lnTo>
                  <a:close/>
                  <a:moveTo>
                    <a:pt x="1210" y="24"/>
                  </a:moveTo>
                  <a:lnTo>
                    <a:pt x="1210" y="24"/>
                  </a:lnTo>
                  <a:lnTo>
                    <a:pt x="1200" y="21"/>
                  </a:lnTo>
                  <a:lnTo>
                    <a:pt x="1190" y="21"/>
                  </a:lnTo>
                  <a:lnTo>
                    <a:pt x="1190" y="21"/>
                  </a:lnTo>
                  <a:lnTo>
                    <a:pt x="1183" y="15"/>
                  </a:lnTo>
                  <a:lnTo>
                    <a:pt x="1183" y="15"/>
                  </a:lnTo>
                  <a:lnTo>
                    <a:pt x="1210" y="24"/>
                  </a:lnTo>
                  <a:lnTo>
                    <a:pt x="1210" y="24"/>
                  </a:lnTo>
                  <a:close/>
                  <a:moveTo>
                    <a:pt x="1180" y="54"/>
                  </a:moveTo>
                  <a:lnTo>
                    <a:pt x="1180" y="54"/>
                  </a:lnTo>
                  <a:lnTo>
                    <a:pt x="1176" y="54"/>
                  </a:lnTo>
                  <a:lnTo>
                    <a:pt x="1176" y="54"/>
                  </a:lnTo>
                  <a:lnTo>
                    <a:pt x="1177" y="54"/>
                  </a:lnTo>
                  <a:lnTo>
                    <a:pt x="1177" y="54"/>
                  </a:lnTo>
                  <a:lnTo>
                    <a:pt x="1180" y="54"/>
                  </a:lnTo>
                  <a:lnTo>
                    <a:pt x="1180" y="54"/>
                  </a:lnTo>
                  <a:close/>
                  <a:moveTo>
                    <a:pt x="1176" y="43"/>
                  </a:moveTo>
                  <a:lnTo>
                    <a:pt x="1176" y="43"/>
                  </a:lnTo>
                  <a:lnTo>
                    <a:pt x="1177" y="43"/>
                  </a:lnTo>
                  <a:lnTo>
                    <a:pt x="1177" y="43"/>
                  </a:lnTo>
                  <a:lnTo>
                    <a:pt x="1177" y="43"/>
                  </a:lnTo>
                  <a:lnTo>
                    <a:pt x="1177" y="43"/>
                  </a:lnTo>
                  <a:lnTo>
                    <a:pt x="1176" y="44"/>
                  </a:lnTo>
                  <a:lnTo>
                    <a:pt x="1176" y="44"/>
                  </a:lnTo>
                  <a:lnTo>
                    <a:pt x="1172" y="44"/>
                  </a:lnTo>
                  <a:lnTo>
                    <a:pt x="1172" y="44"/>
                  </a:lnTo>
                  <a:lnTo>
                    <a:pt x="1176" y="43"/>
                  </a:lnTo>
                  <a:lnTo>
                    <a:pt x="1176" y="43"/>
                  </a:lnTo>
                  <a:close/>
                  <a:moveTo>
                    <a:pt x="1140" y="42"/>
                  </a:moveTo>
                  <a:lnTo>
                    <a:pt x="1140" y="42"/>
                  </a:lnTo>
                  <a:lnTo>
                    <a:pt x="1145" y="45"/>
                  </a:lnTo>
                  <a:lnTo>
                    <a:pt x="1150" y="47"/>
                  </a:lnTo>
                  <a:lnTo>
                    <a:pt x="1150" y="47"/>
                  </a:lnTo>
                  <a:lnTo>
                    <a:pt x="1145" y="45"/>
                  </a:lnTo>
                  <a:lnTo>
                    <a:pt x="1140" y="42"/>
                  </a:lnTo>
                  <a:lnTo>
                    <a:pt x="1140" y="42"/>
                  </a:lnTo>
                  <a:close/>
                  <a:moveTo>
                    <a:pt x="1157" y="11"/>
                  </a:moveTo>
                  <a:lnTo>
                    <a:pt x="1157" y="11"/>
                  </a:lnTo>
                  <a:lnTo>
                    <a:pt x="1156" y="12"/>
                  </a:lnTo>
                  <a:lnTo>
                    <a:pt x="1156" y="12"/>
                  </a:lnTo>
                  <a:lnTo>
                    <a:pt x="1145" y="13"/>
                  </a:lnTo>
                  <a:lnTo>
                    <a:pt x="1140" y="14"/>
                  </a:lnTo>
                  <a:lnTo>
                    <a:pt x="1136" y="18"/>
                  </a:lnTo>
                  <a:lnTo>
                    <a:pt x="1136" y="18"/>
                  </a:lnTo>
                  <a:lnTo>
                    <a:pt x="1134" y="18"/>
                  </a:lnTo>
                  <a:lnTo>
                    <a:pt x="1134" y="18"/>
                  </a:lnTo>
                  <a:lnTo>
                    <a:pt x="1135" y="14"/>
                  </a:lnTo>
                  <a:lnTo>
                    <a:pt x="1137" y="13"/>
                  </a:lnTo>
                  <a:lnTo>
                    <a:pt x="1145" y="11"/>
                  </a:lnTo>
                  <a:lnTo>
                    <a:pt x="1151" y="11"/>
                  </a:lnTo>
                  <a:lnTo>
                    <a:pt x="1157" y="11"/>
                  </a:lnTo>
                  <a:lnTo>
                    <a:pt x="1157" y="11"/>
                  </a:lnTo>
                  <a:close/>
                  <a:moveTo>
                    <a:pt x="1106" y="31"/>
                  </a:moveTo>
                  <a:lnTo>
                    <a:pt x="1106" y="31"/>
                  </a:lnTo>
                  <a:lnTo>
                    <a:pt x="1110" y="31"/>
                  </a:lnTo>
                  <a:lnTo>
                    <a:pt x="1110" y="31"/>
                  </a:lnTo>
                  <a:lnTo>
                    <a:pt x="1104" y="31"/>
                  </a:lnTo>
                  <a:lnTo>
                    <a:pt x="1104" y="31"/>
                  </a:lnTo>
                  <a:lnTo>
                    <a:pt x="1106" y="31"/>
                  </a:lnTo>
                  <a:lnTo>
                    <a:pt x="1106" y="31"/>
                  </a:lnTo>
                  <a:close/>
                  <a:moveTo>
                    <a:pt x="915" y="33"/>
                  </a:moveTo>
                  <a:lnTo>
                    <a:pt x="915" y="33"/>
                  </a:lnTo>
                  <a:lnTo>
                    <a:pt x="927" y="32"/>
                  </a:lnTo>
                  <a:lnTo>
                    <a:pt x="940" y="32"/>
                  </a:lnTo>
                  <a:lnTo>
                    <a:pt x="940" y="32"/>
                  </a:lnTo>
                  <a:lnTo>
                    <a:pt x="915" y="33"/>
                  </a:lnTo>
                  <a:lnTo>
                    <a:pt x="915" y="33"/>
                  </a:lnTo>
                  <a:lnTo>
                    <a:pt x="915" y="33"/>
                  </a:lnTo>
                  <a:lnTo>
                    <a:pt x="915" y="33"/>
                  </a:lnTo>
                  <a:close/>
                  <a:moveTo>
                    <a:pt x="282" y="238"/>
                  </a:moveTo>
                  <a:lnTo>
                    <a:pt x="282" y="238"/>
                  </a:lnTo>
                  <a:lnTo>
                    <a:pt x="279" y="238"/>
                  </a:lnTo>
                  <a:lnTo>
                    <a:pt x="279" y="238"/>
                  </a:lnTo>
                  <a:lnTo>
                    <a:pt x="279" y="238"/>
                  </a:lnTo>
                  <a:lnTo>
                    <a:pt x="279" y="238"/>
                  </a:lnTo>
                  <a:lnTo>
                    <a:pt x="273" y="227"/>
                  </a:lnTo>
                  <a:lnTo>
                    <a:pt x="270" y="215"/>
                  </a:lnTo>
                  <a:lnTo>
                    <a:pt x="267" y="203"/>
                  </a:lnTo>
                  <a:lnTo>
                    <a:pt x="265" y="191"/>
                  </a:lnTo>
                  <a:lnTo>
                    <a:pt x="265" y="191"/>
                  </a:lnTo>
                  <a:lnTo>
                    <a:pt x="267" y="191"/>
                  </a:lnTo>
                  <a:lnTo>
                    <a:pt x="270" y="190"/>
                  </a:lnTo>
                  <a:lnTo>
                    <a:pt x="272" y="188"/>
                  </a:lnTo>
                  <a:lnTo>
                    <a:pt x="272" y="188"/>
                  </a:lnTo>
                  <a:lnTo>
                    <a:pt x="272" y="191"/>
                  </a:lnTo>
                  <a:lnTo>
                    <a:pt x="273" y="194"/>
                  </a:lnTo>
                  <a:lnTo>
                    <a:pt x="274" y="194"/>
                  </a:lnTo>
                  <a:lnTo>
                    <a:pt x="277" y="192"/>
                  </a:lnTo>
                  <a:lnTo>
                    <a:pt x="280" y="188"/>
                  </a:lnTo>
                  <a:lnTo>
                    <a:pt x="282" y="180"/>
                  </a:lnTo>
                  <a:lnTo>
                    <a:pt x="282" y="180"/>
                  </a:lnTo>
                  <a:lnTo>
                    <a:pt x="285" y="195"/>
                  </a:lnTo>
                  <a:lnTo>
                    <a:pt x="286" y="209"/>
                  </a:lnTo>
                  <a:lnTo>
                    <a:pt x="285" y="224"/>
                  </a:lnTo>
                  <a:lnTo>
                    <a:pt x="284" y="231"/>
                  </a:lnTo>
                  <a:lnTo>
                    <a:pt x="282" y="238"/>
                  </a:lnTo>
                  <a:lnTo>
                    <a:pt x="282" y="238"/>
                  </a:lnTo>
                  <a:close/>
                  <a:moveTo>
                    <a:pt x="72" y="386"/>
                  </a:moveTo>
                  <a:lnTo>
                    <a:pt x="72" y="386"/>
                  </a:lnTo>
                  <a:lnTo>
                    <a:pt x="71" y="363"/>
                  </a:lnTo>
                  <a:lnTo>
                    <a:pt x="71" y="363"/>
                  </a:lnTo>
                  <a:lnTo>
                    <a:pt x="73" y="385"/>
                  </a:lnTo>
                  <a:lnTo>
                    <a:pt x="76" y="398"/>
                  </a:lnTo>
                  <a:lnTo>
                    <a:pt x="76" y="398"/>
                  </a:lnTo>
                  <a:lnTo>
                    <a:pt x="72" y="386"/>
                  </a:lnTo>
                  <a:lnTo>
                    <a:pt x="72" y="386"/>
                  </a:lnTo>
                  <a:close/>
                  <a:moveTo>
                    <a:pt x="77" y="339"/>
                  </a:moveTo>
                  <a:lnTo>
                    <a:pt x="77" y="339"/>
                  </a:lnTo>
                  <a:lnTo>
                    <a:pt x="76" y="339"/>
                  </a:lnTo>
                  <a:lnTo>
                    <a:pt x="75" y="341"/>
                  </a:lnTo>
                  <a:lnTo>
                    <a:pt x="72" y="345"/>
                  </a:lnTo>
                  <a:lnTo>
                    <a:pt x="72" y="345"/>
                  </a:lnTo>
                  <a:lnTo>
                    <a:pt x="76" y="331"/>
                  </a:lnTo>
                  <a:lnTo>
                    <a:pt x="78" y="324"/>
                  </a:lnTo>
                  <a:lnTo>
                    <a:pt x="81" y="316"/>
                  </a:lnTo>
                  <a:lnTo>
                    <a:pt x="81" y="316"/>
                  </a:lnTo>
                  <a:lnTo>
                    <a:pt x="78" y="327"/>
                  </a:lnTo>
                  <a:lnTo>
                    <a:pt x="77" y="339"/>
                  </a:lnTo>
                  <a:lnTo>
                    <a:pt x="77" y="339"/>
                  </a:lnTo>
                  <a:close/>
                  <a:moveTo>
                    <a:pt x="87" y="503"/>
                  </a:moveTo>
                  <a:lnTo>
                    <a:pt x="87" y="503"/>
                  </a:lnTo>
                  <a:lnTo>
                    <a:pt x="84" y="471"/>
                  </a:lnTo>
                  <a:lnTo>
                    <a:pt x="81" y="440"/>
                  </a:lnTo>
                  <a:lnTo>
                    <a:pt x="81" y="440"/>
                  </a:lnTo>
                  <a:lnTo>
                    <a:pt x="82" y="443"/>
                  </a:lnTo>
                  <a:lnTo>
                    <a:pt x="82" y="443"/>
                  </a:lnTo>
                  <a:lnTo>
                    <a:pt x="85" y="473"/>
                  </a:lnTo>
                  <a:lnTo>
                    <a:pt x="87" y="487"/>
                  </a:lnTo>
                  <a:lnTo>
                    <a:pt x="87" y="503"/>
                  </a:lnTo>
                  <a:lnTo>
                    <a:pt x="87" y="503"/>
                  </a:lnTo>
                  <a:close/>
                  <a:moveTo>
                    <a:pt x="95" y="651"/>
                  </a:moveTo>
                  <a:lnTo>
                    <a:pt x="95" y="651"/>
                  </a:lnTo>
                  <a:lnTo>
                    <a:pt x="95" y="651"/>
                  </a:lnTo>
                  <a:lnTo>
                    <a:pt x="95" y="651"/>
                  </a:lnTo>
                  <a:lnTo>
                    <a:pt x="91" y="646"/>
                  </a:lnTo>
                  <a:lnTo>
                    <a:pt x="91" y="646"/>
                  </a:lnTo>
                  <a:lnTo>
                    <a:pt x="93" y="646"/>
                  </a:lnTo>
                  <a:lnTo>
                    <a:pt x="93" y="646"/>
                  </a:lnTo>
                  <a:lnTo>
                    <a:pt x="96" y="649"/>
                  </a:lnTo>
                  <a:lnTo>
                    <a:pt x="96" y="649"/>
                  </a:lnTo>
                  <a:lnTo>
                    <a:pt x="95" y="651"/>
                  </a:lnTo>
                  <a:lnTo>
                    <a:pt x="95" y="651"/>
                  </a:lnTo>
                  <a:close/>
                  <a:moveTo>
                    <a:pt x="96" y="493"/>
                  </a:moveTo>
                  <a:lnTo>
                    <a:pt x="96" y="493"/>
                  </a:lnTo>
                  <a:lnTo>
                    <a:pt x="95" y="480"/>
                  </a:lnTo>
                  <a:lnTo>
                    <a:pt x="95" y="480"/>
                  </a:lnTo>
                  <a:lnTo>
                    <a:pt x="97" y="495"/>
                  </a:lnTo>
                  <a:lnTo>
                    <a:pt x="97" y="495"/>
                  </a:lnTo>
                  <a:lnTo>
                    <a:pt x="96" y="493"/>
                  </a:lnTo>
                  <a:lnTo>
                    <a:pt x="96" y="493"/>
                  </a:lnTo>
                  <a:close/>
                  <a:moveTo>
                    <a:pt x="100" y="578"/>
                  </a:moveTo>
                  <a:lnTo>
                    <a:pt x="100" y="578"/>
                  </a:lnTo>
                  <a:lnTo>
                    <a:pt x="99" y="540"/>
                  </a:lnTo>
                  <a:lnTo>
                    <a:pt x="99" y="522"/>
                  </a:lnTo>
                  <a:lnTo>
                    <a:pt x="99" y="503"/>
                  </a:lnTo>
                  <a:lnTo>
                    <a:pt x="99" y="503"/>
                  </a:lnTo>
                  <a:lnTo>
                    <a:pt x="101" y="534"/>
                  </a:lnTo>
                  <a:lnTo>
                    <a:pt x="102" y="567"/>
                  </a:lnTo>
                  <a:lnTo>
                    <a:pt x="102" y="567"/>
                  </a:lnTo>
                  <a:lnTo>
                    <a:pt x="100" y="578"/>
                  </a:lnTo>
                  <a:lnTo>
                    <a:pt x="100" y="578"/>
                  </a:lnTo>
                  <a:close/>
                  <a:moveTo>
                    <a:pt x="103" y="656"/>
                  </a:moveTo>
                  <a:lnTo>
                    <a:pt x="103" y="656"/>
                  </a:lnTo>
                  <a:lnTo>
                    <a:pt x="105" y="654"/>
                  </a:lnTo>
                  <a:lnTo>
                    <a:pt x="105" y="654"/>
                  </a:lnTo>
                  <a:lnTo>
                    <a:pt x="117" y="657"/>
                  </a:lnTo>
                  <a:lnTo>
                    <a:pt x="129" y="660"/>
                  </a:lnTo>
                  <a:lnTo>
                    <a:pt x="129" y="660"/>
                  </a:lnTo>
                  <a:lnTo>
                    <a:pt x="115" y="658"/>
                  </a:lnTo>
                  <a:lnTo>
                    <a:pt x="108" y="657"/>
                  </a:lnTo>
                  <a:lnTo>
                    <a:pt x="103" y="656"/>
                  </a:lnTo>
                  <a:lnTo>
                    <a:pt x="103" y="656"/>
                  </a:lnTo>
                  <a:close/>
                  <a:moveTo>
                    <a:pt x="102" y="619"/>
                  </a:moveTo>
                  <a:lnTo>
                    <a:pt x="102" y="619"/>
                  </a:lnTo>
                  <a:lnTo>
                    <a:pt x="102" y="616"/>
                  </a:lnTo>
                  <a:lnTo>
                    <a:pt x="102" y="616"/>
                  </a:lnTo>
                  <a:lnTo>
                    <a:pt x="103" y="620"/>
                  </a:lnTo>
                  <a:lnTo>
                    <a:pt x="103" y="620"/>
                  </a:lnTo>
                  <a:lnTo>
                    <a:pt x="102" y="619"/>
                  </a:lnTo>
                  <a:lnTo>
                    <a:pt x="102" y="619"/>
                  </a:lnTo>
                  <a:close/>
                  <a:moveTo>
                    <a:pt x="142" y="644"/>
                  </a:moveTo>
                  <a:lnTo>
                    <a:pt x="142" y="644"/>
                  </a:lnTo>
                  <a:lnTo>
                    <a:pt x="140" y="642"/>
                  </a:lnTo>
                  <a:lnTo>
                    <a:pt x="140" y="642"/>
                  </a:lnTo>
                  <a:lnTo>
                    <a:pt x="146" y="643"/>
                  </a:lnTo>
                  <a:lnTo>
                    <a:pt x="146" y="643"/>
                  </a:lnTo>
                  <a:lnTo>
                    <a:pt x="142" y="644"/>
                  </a:lnTo>
                  <a:lnTo>
                    <a:pt x="142" y="644"/>
                  </a:lnTo>
                  <a:close/>
                  <a:moveTo>
                    <a:pt x="209" y="655"/>
                  </a:moveTo>
                  <a:lnTo>
                    <a:pt x="209" y="655"/>
                  </a:lnTo>
                  <a:lnTo>
                    <a:pt x="182" y="656"/>
                  </a:lnTo>
                  <a:lnTo>
                    <a:pt x="182" y="656"/>
                  </a:lnTo>
                  <a:lnTo>
                    <a:pt x="214" y="654"/>
                  </a:lnTo>
                  <a:lnTo>
                    <a:pt x="245" y="651"/>
                  </a:lnTo>
                  <a:lnTo>
                    <a:pt x="309" y="651"/>
                  </a:lnTo>
                  <a:lnTo>
                    <a:pt x="309" y="651"/>
                  </a:lnTo>
                  <a:lnTo>
                    <a:pt x="313" y="652"/>
                  </a:lnTo>
                  <a:lnTo>
                    <a:pt x="313" y="652"/>
                  </a:lnTo>
                  <a:lnTo>
                    <a:pt x="286" y="651"/>
                  </a:lnTo>
                  <a:lnTo>
                    <a:pt x="261" y="651"/>
                  </a:lnTo>
                  <a:lnTo>
                    <a:pt x="209" y="655"/>
                  </a:lnTo>
                  <a:lnTo>
                    <a:pt x="209" y="655"/>
                  </a:lnTo>
                  <a:close/>
                  <a:moveTo>
                    <a:pt x="220" y="637"/>
                  </a:moveTo>
                  <a:lnTo>
                    <a:pt x="220" y="637"/>
                  </a:lnTo>
                  <a:lnTo>
                    <a:pt x="238" y="634"/>
                  </a:lnTo>
                  <a:lnTo>
                    <a:pt x="254" y="633"/>
                  </a:lnTo>
                  <a:lnTo>
                    <a:pt x="271" y="632"/>
                  </a:lnTo>
                  <a:lnTo>
                    <a:pt x="289" y="632"/>
                  </a:lnTo>
                  <a:lnTo>
                    <a:pt x="289" y="632"/>
                  </a:lnTo>
                  <a:lnTo>
                    <a:pt x="266" y="634"/>
                  </a:lnTo>
                  <a:lnTo>
                    <a:pt x="266" y="634"/>
                  </a:lnTo>
                  <a:lnTo>
                    <a:pt x="243" y="636"/>
                  </a:lnTo>
                  <a:lnTo>
                    <a:pt x="220" y="637"/>
                  </a:lnTo>
                  <a:lnTo>
                    <a:pt x="220" y="637"/>
                  </a:lnTo>
                  <a:close/>
                  <a:moveTo>
                    <a:pt x="318" y="654"/>
                  </a:moveTo>
                  <a:lnTo>
                    <a:pt x="318" y="654"/>
                  </a:lnTo>
                  <a:lnTo>
                    <a:pt x="320" y="651"/>
                  </a:lnTo>
                  <a:lnTo>
                    <a:pt x="320" y="651"/>
                  </a:lnTo>
                  <a:lnTo>
                    <a:pt x="337" y="651"/>
                  </a:lnTo>
                  <a:lnTo>
                    <a:pt x="337" y="651"/>
                  </a:lnTo>
                  <a:lnTo>
                    <a:pt x="338" y="655"/>
                  </a:lnTo>
                  <a:lnTo>
                    <a:pt x="338" y="655"/>
                  </a:lnTo>
                  <a:lnTo>
                    <a:pt x="318" y="654"/>
                  </a:lnTo>
                  <a:lnTo>
                    <a:pt x="318" y="654"/>
                  </a:lnTo>
                  <a:close/>
                  <a:moveTo>
                    <a:pt x="363" y="640"/>
                  </a:moveTo>
                  <a:lnTo>
                    <a:pt x="363" y="640"/>
                  </a:lnTo>
                  <a:lnTo>
                    <a:pt x="341" y="640"/>
                  </a:lnTo>
                  <a:lnTo>
                    <a:pt x="341" y="640"/>
                  </a:lnTo>
                  <a:lnTo>
                    <a:pt x="354" y="639"/>
                  </a:lnTo>
                  <a:lnTo>
                    <a:pt x="368" y="638"/>
                  </a:lnTo>
                  <a:lnTo>
                    <a:pt x="368" y="638"/>
                  </a:lnTo>
                  <a:lnTo>
                    <a:pt x="363" y="640"/>
                  </a:lnTo>
                  <a:lnTo>
                    <a:pt x="363" y="640"/>
                  </a:lnTo>
                  <a:close/>
                  <a:moveTo>
                    <a:pt x="382" y="656"/>
                  </a:moveTo>
                  <a:lnTo>
                    <a:pt x="382" y="656"/>
                  </a:lnTo>
                  <a:lnTo>
                    <a:pt x="398" y="654"/>
                  </a:lnTo>
                  <a:lnTo>
                    <a:pt x="398" y="654"/>
                  </a:lnTo>
                  <a:lnTo>
                    <a:pt x="416" y="654"/>
                  </a:lnTo>
                  <a:lnTo>
                    <a:pt x="416" y="654"/>
                  </a:lnTo>
                  <a:lnTo>
                    <a:pt x="382" y="656"/>
                  </a:lnTo>
                  <a:lnTo>
                    <a:pt x="382" y="656"/>
                  </a:lnTo>
                  <a:close/>
                  <a:moveTo>
                    <a:pt x="507" y="628"/>
                  </a:moveTo>
                  <a:lnTo>
                    <a:pt x="507" y="628"/>
                  </a:lnTo>
                  <a:lnTo>
                    <a:pt x="473" y="630"/>
                  </a:lnTo>
                  <a:lnTo>
                    <a:pt x="438" y="632"/>
                  </a:lnTo>
                  <a:lnTo>
                    <a:pt x="438" y="632"/>
                  </a:lnTo>
                  <a:lnTo>
                    <a:pt x="438" y="631"/>
                  </a:lnTo>
                  <a:lnTo>
                    <a:pt x="438" y="631"/>
                  </a:lnTo>
                  <a:lnTo>
                    <a:pt x="512" y="628"/>
                  </a:lnTo>
                  <a:lnTo>
                    <a:pt x="512" y="628"/>
                  </a:lnTo>
                  <a:lnTo>
                    <a:pt x="507" y="628"/>
                  </a:lnTo>
                  <a:lnTo>
                    <a:pt x="507" y="628"/>
                  </a:lnTo>
                  <a:close/>
                  <a:moveTo>
                    <a:pt x="534" y="642"/>
                  </a:moveTo>
                  <a:lnTo>
                    <a:pt x="534" y="642"/>
                  </a:lnTo>
                  <a:lnTo>
                    <a:pt x="557" y="640"/>
                  </a:lnTo>
                  <a:lnTo>
                    <a:pt x="557" y="640"/>
                  </a:lnTo>
                  <a:lnTo>
                    <a:pt x="534" y="642"/>
                  </a:lnTo>
                  <a:lnTo>
                    <a:pt x="534" y="642"/>
                  </a:lnTo>
                  <a:close/>
                  <a:moveTo>
                    <a:pt x="615" y="640"/>
                  </a:moveTo>
                  <a:lnTo>
                    <a:pt x="615" y="640"/>
                  </a:lnTo>
                  <a:lnTo>
                    <a:pt x="587" y="640"/>
                  </a:lnTo>
                  <a:lnTo>
                    <a:pt x="587" y="640"/>
                  </a:lnTo>
                  <a:lnTo>
                    <a:pt x="590" y="639"/>
                  </a:lnTo>
                  <a:lnTo>
                    <a:pt x="590" y="639"/>
                  </a:lnTo>
                  <a:lnTo>
                    <a:pt x="591" y="638"/>
                  </a:lnTo>
                  <a:lnTo>
                    <a:pt x="591" y="638"/>
                  </a:lnTo>
                  <a:lnTo>
                    <a:pt x="616" y="638"/>
                  </a:lnTo>
                  <a:lnTo>
                    <a:pt x="616" y="638"/>
                  </a:lnTo>
                  <a:lnTo>
                    <a:pt x="615" y="640"/>
                  </a:lnTo>
                  <a:lnTo>
                    <a:pt x="615" y="640"/>
                  </a:lnTo>
                  <a:close/>
                  <a:moveTo>
                    <a:pt x="674" y="643"/>
                  </a:moveTo>
                  <a:lnTo>
                    <a:pt x="674" y="643"/>
                  </a:lnTo>
                  <a:lnTo>
                    <a:pt x="631" y="640"/>
                  </a:lnTo>
                  <a:lnTo>
                    <a:pt x="631" y="640"/>
                  </a:lnTo>
                  <a:lnTo>
                    <a:pt x="626" y="638"/>
                  </a:lnTo>
                  <a:lnTo>
                    <a:pt x="626" y="638"/>
                  </a:lnTo>
                  <a:lnTo>
                    <a:pt x="675" y="638"/>
                  </a:lnTo>
                  <a:lnTo>
                    <a:pt x="675" y="638"/>
                  </a:lnTo>
                  <a:lnTo>
                    <a:pt x="674" y="640"/>
                  </a:lnTo>
                  <a:lnTo>
                    <a:pt x="674" y="643"/>
                  </a:lnTo>
                  <a:lnTo>
                    <a:pt x="674" y="643"/>
                  </a:lnTo>
                  <a:close/>
                  <a:moveTo>
                    <a:pt x="693" y="644"/>
                  </a:moveTo>
                  <a:lnTo>
                    <a:pt x="693" y="644"/>
                  </a:lnTo>
                  <a:lnTo>
                    <a:pt x="688" y="642"/>
                  </a:lnTo>
                  <a:lnTo>
                    <a:pt x="688" y="642"/>
                  </a:lnTo>
                  <a:lnTo>
                    <a:pt x="694" y="639"/>
                  </a:lnTo>
                  <a:lnTo>
                    <a:pt x="694" y="639"/>
                  </a:lnTo>
                  <a:lnTo>
                    <a:pt x="709" y="645"/>
                  </a:lnTo>
                  <a:lnTo>
                    <a:pt x="709" y="645"/>
                  </a:lnTo>
                  <a:lnTo>
                    <a:pt x="693" y="644"/>
                  </a:lnTo>
                  <a:lnTo>
                    <a:pt x="693" y="644"/>
                  </a:lnTo>
                  <a:close/>
                  <a:moveTo>
                    <a:pt x="723" y="628"/>
                  </a:moveTo>
                  <a:lnTo>
                    <a:pt x="723" y="628"/>
                  </a:lnTo>
                  <a:lnTo>
                    <a:pt x="817" y="626"/>
                  </a:lnTo>
                  <a:lnTo>
                    <a:pt x="817" y="626"/>
                  </a:lnTo>
                  <a:lnTo>
                    <a:pt x="815" y="626"/>
                  </a:lnTo>
                  <a:lnTo>
                    <a:pt x="815" y="626"/>
                  </a:lnTo>
                  <a:lnTo>
                    <a:pt x="800" y="627"/>
                  </a:lnTo>
                  <a:lnTo>
                    <a:pt x="786" y="630"/>
                  </a:lnTo>
                  <a:lnTo>
                    <a:pt x="786" y="630"/>
                  </a:lnTo>
                  <a:lnTo>
                    <a:pt x="755" y="630"/>
                  </a:lnTo>
                  <a:lnTo>
                    <a:pt x="723" y="628"/>
                  </a:lnTo>
                  <a:lnTo>
                    <a:pt x="723" y="628"/>
                  </a:lnTo>
                  <a:close/>
                  <a:moveTo>
                    <a:pt x="764" y="644"/>
                  </a:moveTo>
                  <a:lnTo>
                    <a:pt x="764" y="644"/>
                  </a:lnTo>
                  <a:lnTo>
                    <a:pt x="775" y="642"/>
                  </a:lnTo>
                  <a:lnTo>
                    <a:pt x="775" y="642"/>
                  </a:lnTo>
                  <a:lnTo>
                    <a:pt x="784" y="640"/>
                  </a:lnTo>
                  <a:lnTo>
                    <a:pt x="784" y="640"/>
                  </a:lnTo>
                  <a:lnTo>
                    <a:pt x="815" y="637"/>
                  </a:lnTo>
                  <a:lnTo>
                    <a:pt x="831" y="637"/>
                  </a:lnTo>
                  <a:lnTo>
                    <a:pt x="845" y="638"/>
                  </a:lnTo>
                  <a:lnTo>
                    <a:pt x="845" y="638"/>
                  </a:lnTo>
                  <a:lnTo>
                    <a:pt x="805" y="643"/>
                  </a:lnTo>
                  <a:lnTo>
                    <a:pt x="785" y="644"/>
                  </a:lnTo>
                  <a:lnTo>
                    <a:pt x="764" y="644"/>
                  </a:lnTo>
                  <a:lnTo>
                    <a:pt x="764" y="644"/>
                  </a:lnTo>
                  <a:close/>
                  <a:moveTo>
                    <a:pt x="880" y="628"/>
                  </a:moveTo>
                  <a:lnTo>
                    <a:pt x="880" y="628"/>
                  </a:lnTo>
                  <a:lnTo>
                    <a:pt x="881" y="626"/>
                  </a:lnTo>
                  <a:lnTo>
                    <a:pt x="881" y="625"/>
                  </a:lnTo>
                  <a:lnTo>
                    <a:pt x="881" y="625"/>
                  </a:lnTo>
                  <a:lnTo>
                    <a:pt x="920" y="625"/>
                  </a:lnTo>
                  <a:lnTo>
                    <a:pt x="959" y="627"/>
                  </a:lnTo>
                  <a:lnTo>
                    <a:pt x="959" y="627"/>
                  </a:lnTo>
                  <a:lnTo>
                    <a:pt x="920" y="628"/>
                  </a:lnTo>
                  <a:lnTo>
                    <a:pt x="880" y="628"/>
                  </a:lnTo>
                  <a:lnTo>
                    <a:pt x="880" y="628"/>
                  </a:lnTo>
                  <a:close/>
                  <a:moveTo>
                    <a:pt x="1029" y="633"/>
                  </a:moveTo>
                  <a:lnTo>
                    <a:pt x="1029" y="633"/>
                  </a:lnTo>
                  <a:lnTo>
                    <a:pt x="1027" y="632"/>
                  </a:lnTo>
                  <a:lnTo>
                    <a:pt x="1024" y="631"/>
                  </a:lnTo>
                  <a:lnTo>
                    <a:pt x="1024" y="631"/>
                  </a:lnTo>
                  <a:lnTo>
                    <a:pt x="1038" y="630"/>
                  </a:lnTo>
                  <a:lnTo>
                    <a:pt x="1052" y="630"/>
                  </a:lnTo>
                  <a:lnTo>
                    <a:pt x="1052" y="630"/>
                  </a:lnTo>
                  <a:lnTo>
                    <a:pt x="1029" y="633"/>
                  </a:lnTo>
                  <a:lnTo>
                    <a:pt x="1029" y="633"/>
                  </a:lnTo>
                  <a:close/>
                  <a:moveTo>
                    <a:pt x="1097" y="628"/>
                  </a:moveTo>
                  <a:lnTo>
                    <a:pt x="1097" y="628"/>
                  </a:lnTo>
                  <a:lnTo>
                    <a:pt x="1083" y="633"/>
                  </a:lnTo>
                  <a:lnTo>
                    <a:pt x="1069" y="636"/>
                  </a:lnTo>
                  <a:lnTo>
                    <a:pt x="1069" y="636"/>
                  </a:lnTo>
                  <a:lnTo>
                    <a:pt x="1087" y="630"/>
                  </a:lnTo>
                  <a:lnTo>
                    <a:pt x="1104" y="624"/>
                  </a:lnTo>
                  <a:lnTo>
                    <a:pt x="1137" y="608"/>
                  </a:lnTo>
                  <a:lnTo>
                    <a:pt x="1137" y="608"/>
                  </a:lnTo>
                  <a:lnTo>
                    <a:pt x="1117" y="619"/>
                  </a:lnTo>
                  <a:lnTo>
                    <a:pt x="1097" y="628"/>
                  </a:lnTo>
                  <a:lnTo>
                    <a:pt x="1097" y="628"/>
                  </a:lnTo>
                  <a:close/>
                  <a:moveTo>
                    <a:pt x="1064" y="621"/>
                  </a:moveTo>
                  <a:lnTo>
                    <a:pt x="1064" y="621"/>
                  </a:lnTo>
                  <a:lnTo>
                    <a:pt x="1071" y="619"/>
                  </a:lnTo>
                  <a:lnTo>
                    <a:pt x="1071" y="619"/>
                  </a:lnTo>
                  <a:lnTo>
                    <a:pt x="1071" y="621"/>
                  </a:lnTo>
                  <a:lnTo>
                    <a:pt x="1071" y="621"/>
                  </a:lnTo>
                  <a:lnTo>
                    <a:pt x="1064" y="621"/>
                  </a:lnTo>
                  <a:lnTo>
                    <a:pt x="1064" y="621"/>
                  </a:lnTo>
                  <a:close/>
                  <a:moveTo>
                    <a:pt x="1202" y="548"/>
                  </a:moveTo>
                  <a:lnTo>
                    <a:pt x="1202" y="548"/>
                  </a:lnTo>
                  <a:lnTo>
                    <a:pt x="1231" y="528"/>
                  </a:lnTo>
                  <a:lnTo>
                    <a:pt x="1246" y="519"/>
                  </a:lnTo>
                  <a:lnTo>
                    <a:pt x="1260" y="510"/>
                  </a:lnTo>
                  <a:lnTo>
                    <a:pt x="1260" y="510"/>
                  </a:lnTo>
                  <a:lnTo>
                    <a:pt x="1224" y="533"/>
                  </a:lnTo>
                  <a:lnTo>
                    <a:pt x="1224" y="533"/>
                  </a:lnTo>
                  <a:lnTo>
                    <a:pt x="1202" y="548"/>
                  </a:lnTo>
                  <a:lnTo>
                    <a:pt x="1202" y="548"/>
                  </a:lnTo>
                  <a:close/>
                  <a:moveTo>
                    <a:pt x="1254" y="527"/>
                  </a:moveTo>
                  <a:lnTo>
                    <a:pt x="1254" y="527"/>
                  </a:lnTo>
                  <a:lnTo>
                    <a:pt x="1233" y="539"/>
                  </a:lnTo>
                  <a:lnTo>
                    <a:pt x="1233" y="539"/>
                  </a:lnTo>
                  <a:lnTo>
                    <a:pt x="1264" y="519"/>
                  </a:lnTo>
                  <a:lnTo>
                    <a:pt x="1264" y="519"/>
                  </a:lnTo>
                  <a:lnTo>
                    <a:pt x="1254" y="527"/>
                  </a:lnTo>
                  <a:lnTo>
                    <a:pt x="1254" y="527"/>
                  </a:lnTo>
                  <a:close/>
                  <a:moveTo>
                    <a:pt x="1290" y="504"/>
                  </a:moveTo>
                  <a:lnTo>
                    <a:pt x="1290" y="504"/>
                  </a:lnTo>
                  <a:lnTo>
                    <a:pt x="1278" y="510"/>
                  </a:lnTo>
                  <a:lnTo>
                    <a:pt x="1278" y="510"/>
                  </a:lnTo>
                  <a:lnTo>
                    <a:pt x="1294" y="500"/>
                  </a:lnTo>
                  <a:lnTo>
                    <a:pt x="1294" y="500"/>
                  </a:lnTo>
                  <a:lnTo>
                    <a:pt x="1290" y="504"/>
                  </a:lnTo>
                  <a:lnTo>
                    <a:pt x="1290" y="504"/>
                  </a:lnTo>
                  <a:close/>
                  <a:moveTo>
                    <a:pt x="1310" y="495"/>
                  </a:moveTo>
                  <a:lnTo>
                    <a:pt x="1310" y="495"/>
                  </a:lnTo>
                  <a:lnTo>
                    <a:pt x="1314" y="487"/>
                  </a:lnTo>
                  <a:lnTo>
                    <a:pt x="1314" y="487"/>
                  </a:lnTo>
                  <a:lnTo>
                    <a:pt x="1320" y="484"/>
                  </a:lnTo>
                  <a:lnTo>
                    <a:pt x="1320" y="484"/>
                  </a:lnTo>
                  <a:lnTo>
                    <a:pt x="1310" y="495"/>
                  </a:lnTo>
                  <a:lnTo>
                    <a:pt x="1310" y="495"/>
                  </a:lnTo>
                  <a:close/>
                  <a:moveTo>
                    <a:pt x="1317" y="474"/>
                  </a:moveTo>
                  <a:lnTo>
                    <a:pt x="1317" y="474"/>
                  </a:lnTo>
                  <a:lnTo>
                    <a:pt x="1319" y="473"/>
                  </a:lnTo>
                  <a:lnTo>
                    <a:pt x="1319" y="473"/>
                  </a:lnTo>
                  <a:lnTo>
                    <a:pt x="1319" y="473"/>
                  </a:lnTo>
                  <a:lnTo>
                    <a:pt x="1319" y="473"/>
                  </a:lnTo>
                  <a:lnTo>
                    <a:pt x="1317" y="474"/>
                  </a:lnTo>
                  <a:lnTo>
                    <a:pt x="1317" y="474"/>
                  </a:lnTo>
                  <a:close/>
                  <a:moveTo>
                    <a:pt x="1094" y="267"/>
                  </a:moveTo>
                  <a:lnTo>
                    <a:pt x="1094" y="267"/>
                  </a:lnTo>
                  <a:lnTo>
                    <a:pt x="1112" y="274"/>
                  </a:lnTo>
                  <a:lnTo>
                    <a:pt x="1131" y="283"/>
                  </a:lnTo>
                  <a:lnTo>
                    <a:pt x="1150" y="294"/>
                  </a:lnTo>
                  <a:lnTo>
                    <a:pt x="1168" y="306"/>
                  </a:lnTo>
                  <a:lnTo>
                    <a:pt x="1184" y="319"/>
                  </a:lnTo>
                  <a:lnTo>
                    <a:pt x="1200" y="332"/>
                  </a:lnTo>
                  <a:lnTo>
                    <a:pt x="1216" y="347"/>
                  </a:lnTo>
                  <a:lnTo>
                    <a:pt x="1230" y="361"/>
                  </a:lnTo>
                  <a:lnTo>
                    <a:pt x="1230" y="361"/>
                  </a:lnTo>
                  <a:lnTo>
                    <a:pt x="1241" y="372"/>
                  </a:lnTo>
                  <a:lnTo>
                    <a:pt x="1253" y="381"/>
                  </a:lnTo>
                  <a:lnTo>
                    <a:pt x="1280" y="400"/>
                  </a:lnTo>
                  <a:lnTo>
                    <a:pt x="1305" y="418"/>
                  </a:lnTo>
                  <a:lnTo>
                    <a:pt x="1317" y="427"/>
                  </a:lnTo>
                  <a:lnTo>
                    <a:pt x="1329" y="438"/>
                  </a:lnTo>
                  <a:lnTo>
                    <a:pt x="1329" y="438"/>
                  </a:lnTo>
                  <a:lnTo>
                    <a:pt x="1322" y="454"/>
                  </a:lnTo>
                  <a:lnTo>
                    <a:pt x="1318" y="460"/>
                  </a:lnTo>
                  <a:lnTo>
                    <a:pt x="1311" y="467"/>
                  </a:lnTo>
                  <a:lnTo>
                    <a:pt x="1311" y="467"/>
                  </a:lnTo>
                  <a:lnTo>
                    <a:pt x="1292" y="478"/>
                  </a:lnTo>
                  <a:lnTo>
                    <a:pt x="1281" y="485"/>
                  </a:lnTo>
                  <a:lnTo>
                    <a:pt x="1278" y="489"/>
                  </a:lnTo>
                  <a:lnTo>
                    <a:pt x="1277" y="491"/>
                  </a:lnTo>
                  <a:lnTo>
                    <a:pt x="1277" y="491"/>
                  </a:lnTo>
                  <a:lnTo>
                    <a:pt x="1260" y="500"/>
                  </a:lnTo>
                  <a:lnTo>
                    <a:pt x="1243" y="508"/>
                  </a:lnTo>
                  <a:lnTo>
                    <a:pt x="1228" y="518"/>
                  </a:lnTo>
                  <a:lnTo>
                    <a:pt x="1213" y="528"/>
                  </a:lnTo>
                  <a:lnTo>
                    <a:pt x="1183" y="550"/>
                  </a:lnTo>
                  <a:lnTo>
                    <a:pt x="1153" y="571"/>
                  </a:lnTo>
                  <a:lnTo>
                    <a:pt x="1153" y="571"/>
                  </a:lnTo>
                  <a:lnTo>
                    <a:pt x="1135" y="581"/>
                  </a:lnTo>
                  <a:lnTo>
                    <a:pt x="1117" y="591"/>
                  </a:lnTo>
                  <a:lnTo>
                    <a:pt x="1098" y="599"/>
                  </a:lnTo>
                  <a:lnTo>
                    <a:pt x="1080" y="605"/>
                  </a:lnTo>
                  <a:lnTo>
                    <a:pt x="1060" y="610"/>
                  </a:lnTo>
                  <a:lnTo>
                    <a:pt x="1040" y="614"/>
                  </a:lnTo>
                  <a:lnTo>
                    <a:pt x="1020" y="616"/>
                  </a:lnTo>
                  <a:lnTo>
                    <a:pt x="999" y="618"/>
                  </a:lnTo>
                  <a:lnTo>
                    <a:pt x="999" y="618"/>
                  </a:lnTo>
                  <a:lnTo>
                    <a:pt x="959" y="618"/>
                  </a:lnTo>
                  <a:lnTo>
                    <a:pt x="920" y="616"/>
                  </a:lnTo>
                  <a:lnTo>
                    <a:pt x="879" y="615"/>
                  </a:lnTo>
                  <a:lnTo>
                    <a:pt x="839" y="615"/>
                  </a:lnTo>
                  <a:lnTo>
                    <a:pt x="839" y="615"/>
                  </a:lnTo>
                  <a:lnTo>
                    <a:pt x="753" y="619"/>
                  </a:lnTo>
                  <a:lnTo>
                    <a:pt x="711" y="620"/>
                  </a:lnTo>
                  <a:lnTo>
                    <a:pt x="668" y="620"/>
                  </a:lnTo>
                  <a:lnTo>
                    <a:pt x="668" y="620"/>
                  </a:lnTo>
                  <a:lnTo>
                    <a:pt x="655" y="618"/>
                  </a:lnTo>
                  <a:lnTo>
                    <a:pt x="642" y="616"/>
                  </a:lnTo>
                  <a:lnTo>
                    <a:pt x="613" y="616"/>
                  </a:lnTo>
                  <a:lnTo>
                    <a:pt x="583" y="618"/>
                  </a:lnTo>
                  <a:lnTo>
                    <a:pt x="555" y="618"/>
                  </a:lnTo>
                  <a:lnTo>
                    <a:pt x="555" y="618"/>
                  </a:lnTo>
                  <a:lnTo>
                    <a:pt x="487" y="619"/>
                  </a:lnTo>
                  <a:lnTo>
                    <a:pt x="420" y="621"/>
                  </a:lnTo>
                  <a:lnTo>
                    <a:pt x="420" y="621"/>
                  </a:lnTo>
                  <a:lnTo>
                    <a:pt x="406" y="620"/>
                  </a:lnTo>
                  <a:lnTo>
                    <a:pt x="391" y="620"/>
                  </a:lnTo>
                  <a:lnTo>
                    <a:pt x="377" y="621"/>
                  </a:lnTo>
                  <a:lnTo>
                    <a:pt x="362" y="622"/>
                  </a:lnTo>
                  <a:lnTo>
                    <a:pt x="362" y="622"/>
                  </a:lnTo>
                  <a:lnTo>
                    <a:pt x="324" y="624"/>
                  </a:lnTo>
                  <a:lnTo>
                    <a:pt x="284" y="622"/>
                  </a:lnTo>
                  <a:lnTo>
                    <a:pt x="284" y="622"/>
                  </a:lnTo>
                  <a:lnTo>
                    <a:pt x="268" y="622"/>
                  </a:lnTo>
                  <a:lnTo>
                    <a:pt x="252" y="624"/>
                  </a:lnTo>
                  <a:lnTo>
                    <a:pt x="219" y="628"/>
                  </a:lnTo>
                  <a:lnTo>
                    <a:pt x="188" y="632"/>
                  </a:lnTo>
                  <a:lnTo>
                    <a:pt x="171" y="633"/>
                  </a:lnTo>
                  <a:lnTo>
                    <a:pt x="155" y="634"/>
                  </a:lnTo>
                  <a:lnTo>
                    <a:pt x="155" y="634"/>
                  </a:lnTo>
                  <a:lnTo>
                    <a:pt x="141" y="633"/>
                  </a:lnTo>
                  <a:lnTo>
                    <a:pt x="131" y="630"/>
                  </a:lnTo>
                  <a:lnTo>
                    <a:pt x="123" y="626"/>
                  </a:lnTo>
                  <a:lnTo>
                    <a:pt x="118" y="620"/>
                  </a:lnTo>
                  <a:lnTo>
                    <a:pt x="114" y="613"/>
                  </a:lnTo>
                  <a:lnTo>
                    <a:pt x="112" y="603"/>
                  </a:lnTo>
                  <a:lnTo>
                    <a:pt x="111" y="592"/>
                  </a:lnTo>
                  <a:lnTo>
                    <a:pt x="112" y="580"/>
                  </a:lnTo>
                  <a:lnTo>
                    <a:pt x="112" y="580"/>
                  </a:lnTo>
                  <a:lnTo>
                    <a:pt x="113" y="554"/>
                  </a:lnTo>
                  <a:lnTo>
                    <a:pt x="114" y="527"/>
                  </a:lnTo>
                  <a:lnTo>
                    <a:pt x="114" y="514"/>
                  </a:lnTo>
                  <a:lnTo>
                    <a:pt x="113" y="500"/>
                  </a:lnTo>
                  <a:lnTo>
                    <a:pt x="111" y="486"/>
                  </a:lnTo>
                  <a:lnTo>
                    <a:pt x="107" y="474"/>
                  </a:lnTo>
                  <a:lnTo>
                    <a:pt x="107" y="474"/>
                  </a:lnTo>
                  <a:lnTo>
                    <a:pt x="102" y="460"/>
                  </a:lnTo>
                  <a:lnTo>
                    <a:pt x="99" y="444"/>
                  </a:lnTo>
                  <a:lnTo>
                    <a:pt x="91" y="412"/>
                  </a:lnTo>
                  <a:lnTo>
                    <a:pt x="88" y="378"/>
                  </a:lnTo>
                  <a:lnTo>
                    <a:pt x="87" y="347"/>
                  </a:lnTo>
                  <a:lnTo>
                    <a:pt x="87" y="347"/>
                  </a:lnTo>
                  <a:lnTo>
                    <a:pt x="88" y="333"/>
                  </a:lnTo>
                  <a:lnTo>
                    <a:pt x="90" y="320"/>
                  </a:lnTo>
                  <a:lnTo>
                    <a:pt x="93" y="313"/>
                  </a:lnTo>
                  <a:lnTo>
                    <a:pt x="95" y="307"/>
                  </a:lnTo>
                  <a:lnTo>
                    <a:pt x="99" y="302"/>
                  </a:lnTo>
                  <a:lnTo>
                    <a:pt x="105" y="297"/>
                  </a:lnTo>
                  <a:lnTo>
                    <a:pt x="105" y="297"/>
                  </a:lnTo>
                  <a:lnTo>
                    <a:pt x="108" y="295"/>
                  </a:lnTo>
                  <a:lnTo>
                    <a:pt x="114" y="294"/>
                  </a:lnTo>
                  <a:lnTo>
                    <a:pt x="126" y="290"/>
                  </a:lnTo>
                  <a:lnTo>
                    <a:pt x="137" y="288"/>
                  </a:lnTo>
                  <a:lnTo>
                    <a:pt x="142" y="285"/>
                  </a:lnTo>
                  <a:lnTo>
                    <a:pt x="146" y="283"/>
                  </a:lnTo>
                  <a:lnTo>
                    <a:pt x="146" y="283"/>
                  </a:lnTo>
                  <a:lnTo>
                    <a:pt x="164" y="285"/>
                  </a:lnTo>
                  <a:lnTo>
                    <a:pt x="182" y="288"/>
                  </a:lnTo>
                  <a:lnTo>
                    <a:pt x="201" y="288"/>
                  </a:lnTo>
                  <a:lnTo>
                    <a:pt x="219" y="288"/>
                  </a:lnTo>
                  <a:lnTo>
                    <a:pt x="256" y="285"/>
                  </a:lnTo>
                  <a:lnTo>
                    <a:pt x="276" y="285"/>
                  </a:lnTo>
                  <a:lnTo>
                    <a:pt x="294" y="285"/>
                  </a:lnTo>
                  <a:lnTo>
                    <a:pt x="294" y="285"/>
                  </a:lnTo>
                  <a:lnTo>
                    <a:pt x="290" y="292"/>
                  </a:lnTo>
                  <a:lnTo>
                    <a:pt x="286" y="301"/>
                  </a:lnTo>
                  <a:lnTo>
                    <a:pt x="286" y="301"/>
                  </a:lnTo>
                  <a:lnTo>
                    <a:pt x="278" y="301"/>
                  </a:lnTo>
                  <a:lnTo>
                    <a:pt x="266" y="304"/>
                  </a:lnTo>
                  <a:lnTo>
                    <a:pt x="261" y="307"/>
                  </a:lnTo>
                  <a:lnTo>
                    <a:pt x="256" y="309"/>
                  </a:lnTo>
                  <a:lnTo>
                    <a:pt x="253" y="313"/>
                  </a:lnTo>
                  <a:lnTo>
                    <a:pt x="253" y="314"/>
                  </a:lnTo>
                  <a:lnTo>
                    <a:pt x="253" y="316"/>
                  </a:lnTo>
                  <a:lnTo>
                    <a:pt x="253" y="316"/>
                  </a:lnTo>
                  <a:lnTo>
                    <a:pt x="252" y="321"/>
                  </a:lnTo>
                  <a:lnTo>
                    <a:pt x="250" y="325"/>
                  </a:lnTo>
                  <a:lnTo>
                    <a:pt x="250" y="328"/>
                  </a:lnTo>
                  <a:lnTo>
                    <a:pt x="252" y="332"/>
                  </a:lnTo>
                  <a:lnTo>
                    <a:pt x="253" y="336"/>
                  </a:lnTo>
                  <a:lnTo>
                    <a:pt x="255" y="339"/>
                  </a:lnTo>
                  <a:lnTo>
                    <a:pt x="261" y="344"/>
                  </a:lnTo>
                  <a:lnTo>
                    <a:pt x="270" y="348"/>
                  </a:lnTo>
                  <a:lnTo>
                    <a:pt x="278" y="350"/>
                  </a:lnTo>
                  <a:lnTo>
                    <a:pt x="286" y="351"/>
                  </a:lnTo>
                  <a:lnTo>
                    <a:pt x="294" y="350"/>
                  </a:lnTo>
                  <a:lnTo>
                    <a:pt x="294" y="350"/>
                  </a:lnTo>
                  <a:lnTo>
                    <a:pt x="298" y="349"/>
                  </a:lnTo>
                  <a:lnTo>
                    <a:pt x="302" y="348"/>
                  </a:lnTo>
                  <a:lnTo>
                    <a:pt x="306" y="345"/>
                  </a:lnTo>
                  <a:lnTo>
                    <a:pt x="308" y="342"/>
                  </a:lnTo>
                  <a:lnTo>
                    <a:pt x="312" y="336"/>
                  </a:lnTo>
                  <a:lnTo>
                    <a:pt x="314" y="327"/>
                  </a:lnTo>
                  <a:lnTo>
                    <a:pt x="313" y="320"/>
                  </a:lnTo>
                  <a:lnTo>
                    <a:pt x="309" y="313"/>
                  </a:lnTo>
                  <a:lnTo>
                    <a:pt x="304" y="307"/>
                  </a:lnTo>
                  <a:lnTo>
                    <a:pt x="301" y="304"/>
                  </a:lnTo>
                  <a:lnTo>
                    <a:pt x="296" y="302"/>
                  </a:lnTo>
                  <a:lnTo>
                    <a:pt x="296" y="302"/>
                  </a:lnTo>
                  <a:lnTo>
                    <a:pt x="300" y="294"/>
                  </a:lnTo>
                  <a:lnTo>
                    <a:pt x="303" y="285"/>
                  </a:lnTo>
                  <a:lnTo>
                    <a:pt x="303" y="285"/>
                  </a:lnTo>
                  <a:lnTo>
                    <a:pt x="383" y="286"/>
                  </a:lnTo>
                  <a:lnTo>
                    <a:pt x="463" y="285"/>
                  </a:lnTo>
                  <a:lnTo>
                    <a:pt x="622" y="282"/>
                  </a:lnTo>
                  <a:lnTo>
                    <a:pt x="782" y="278"/>
                  </a:lnTo>
                  <a:lnTo>
                    <a:pt x="942" y="274"/>
                  </a:lnTo>
                  <a:lnTo>
                    <a:pt x="942" y="274"/>
                  </a:lnTo>
                  <a:lnTo>
                    <a:pt x="939" y="284"/>
                  </a:lnTo>
                  <a:lnTo>
                    <a:pt x="934" y="294"/>
                  </a:lnTo>
                  <a:lnTo>
                    <a:pt x="934" y="294"/>
                  </a:lnTo>
                  <a:lnTo>
                    <a:pt x="926" y="291"/>
                  </a:lnTo>
                  <a:lnTo>
                    <a:pt x="912" y="291"/>
                  </a:lnTo>
                  <a:lnTo>
                    <a:pt x="905" y="291"/>
                  </a:lnTo>
                  <a:lnTo>
                    <a:pt x="900" y="292"/>
                  </a:lnTo>
                  <a:lnTo>
                    <a:pt x="898" y="294"/>
                  </a:lnTo>
                  <a:lnTo>
                    <a:pt x="898" y="295"/>
                  </a:lnTo>
                  <a:lnTo>
                    <a:pt x="898" y="296"/>
                  </a:lnTo>
                  <a:lnTo>
                    <a:pt x="899" y="298"/>
                  </a:lnTo>
                  <a:lnTo>
                    <a:pt x="899" y="298"/>
                  </a:lnTo>
                  <a:lnTo>
                    <a:pt x="896" y="303"/>
                  </a:lnTo>
                  <a:lnTo>
                    <a:pt x="896" y="303"/>
                  </a:lnTo>
                  <a:lnTo>
                    <a:pt x="894" y="304"/>
                  </a:lnTo>
                  <a:lnTo>
                    <a:pt x="892" y="306"/>
                  </a:lnTo>
                  <a:lnTo>
                    <a:pt x="892" y="309"/>
                  </a:lnTo>
                  <a:lnTo>
                    <a:pt x="892" y="314"/>
                  </a:lnTo>
                  <a:lnTo>
                    <a:pt x="893" y="318"/>
                  </a:lnTo>
                  <a:lnTo>
                    <a:pt x="893" y="318"/>
                  </a:lnTo>
                  <a:lnTo>
                    <a:pt x="896" y="321"/>
                  </a:lnTo>
                  <a:lnTo>
                    <a:pt x="898" y="325"/>
                  </a:lnTo>
                  <a:lnTo>
                    <a:pt x="902" y="328"/>
                  </a:lnTo>
                  <a:lnTo>
                    <a:pt x="906" y="331"/>
                  </a:lnTo>
                  <a:lnTo>
                    <a:pt x="915" y="335"/>
                  </a:lnTo>
                  <a:lnTo>
                    <a:pt x="924" y="336"/>
                  </a:lnTo>
                  <a:lnTo>
                    <a:pt x="924" y="336"/>
                  </a:lnTo>
                  <a:lnTo>
                    <a:pt x="909" y="339"/>
                  </a:lnTo>
                  <a:lnTo>
                    <a:pt x="893" y="343"/>
                  </a:lnTo>
                  <a:lnTo>
                    <a:pt x="877" y="344"/>
                  </a:lnTo>
                  <a:lnTo>
                    <a:pt x="870" y="344"/>
                  </a:lnTo>
                  <a:lnTo>
                    <a:pt x="862" y="343"/>
                  </a:lnTo>
                  <a:lnTo>
                    <a:pt x="862" y="343"/>
                  </a:lnTo>
                  <a:lnTo>
                    <a:pt x="852" y="339"/>
                  </a:lnTo>
                  <a:lnTo>
                    <a:pt x="844" y="336"/>
                  </a:lnTo>
                  <a:lnTo>
                    <a:pt x="835" y="332"/>
                  </a:lnTo>
                  <a:lnTo>
                    <a:pt x="826" y="330"/>
                  </a:lnTo>
                  <a:lnTo>
                    <a:pt x="826" y="330"/>
                  </a:lnTo>
                  <a:lnTo>
                    <a:pt x="821" y="330"/>
                  </a:lnTo>
                  <a:lnTo>
                    <a:pt x="817" y="331"/>
                  </a:lnTo>
                  <a:lnTo>
                    <a:pt x="808" y="333"/>
                  </a:lnTo>
                  <a:lnTo>
                    <a:pt x="799" y="335"/>
                  </a:lnTo>
                  <a:lnTo>
                    <a:pt x="796" y="335"/>
                  </a:lnTo>
                  <a:lnTo>
                    <a:pt x="792" y="332"/>
                  </a:lnTo>
                  <a:lnTo>
                    <a:pt x="792" y="332"/>
                  </a:lnTo>
                  <a:lnTo>
                    <a:pt x="787" y="328"/>
                  </a:lnTo>
                  <a:lnTo>
                    <a:pt x="786" y="325"/>
                  </a:lnTo>
                  <a:lnTo>
                    <a:pt x="787" y="322"/>
                  </a:lnTo>
                  <a:lnTo>
                    <a:pt x="790" y="320"/>
                  </a:lnTo>
                  <a:lnTo>
                    <a:pt x="793" y="318"/>
                  </a:lnTo>
                  <a:lnTo>
                    <a:pt x="797" y="315"/>
                  </a:lnTo>
                  <a:lnTo>
                    <a:pt x="804" y="314"/>
                  </a:lnTo>
                  <a:lnTo>
                    <a:pt x="804" y="314"/>
                  </a:lnTo>
                  <a:lnTo>
                    <a:pt x="812" y="314"/>
                  </a:lnTo>
                  <a:lnTo>
                    <a:pt x="821" y="315"/>
                  </a:lnTo>
                  <a:lnTo>
                    <a:pt x="838" y="319"/>
                  </a:lnTo>
                  <a:lnTo>
                    <a:pt x="846" y="319"/>
                  </a:lnTo>
                  <a:lnTo>
                    <a:pt x="853" y="319"/>
                  </a:lnTo>
                  <a:lnTo>
                    <a:pt x="861" y="316"/>
                  </a:lnTo>
                  <a:lnTo>
                    <a:pt x="867" y="313"/>
                  </a:lnTo>
                  <a:lnTo>
                    <a:pt x="867" y="313"/>
                  </a:lnTo>
                  <a:lnTo>
                    <a:pt x="873" y="308"/>
                  </a:lnTo>
                  <a:lnTo>
                    <a:pt x="881" y="302"/>
                  </a:lnTo>
                  <a:lnTo>
                    <a:pt x="889" y="296"/>
                  </a:lnTo>
                  <a:lnTo>
                    <a:pt x="891" y="294"/>
                  </a:lnTo>
                  <a:lnTo>
                    <a:pt x="891" y="290"/>
                  </a:lnTo>
                  <a:lnTo>
                    <a:pt x="891" y="290"/>
                  </a:lnTo>
                  <a:lnTo>
                    <a:pt x="889" y="289"/>
                  </a:lnTo>
                  <a:lnTo>
                    <a:pt x="888" y="288"/>
                  </a:lnTo>
                  <a:lnTo>
                    <a:pt x="883" y="288"/>
                  </a:lnTo>
                  <a:lnTo>
                    <a:pt x="879" y="290"/>
                  </a:lnTo>
                  <a:lnTo>
                    <a:pt x="873" y="295"/>
                  </a:lnTo>
                  <a:lnTo>
                    <a:pt x="862" y="304"/>
                  </a:lnTo>
                  <a:lnTo>
                    <a:pt x="856" y="310"/>
                  </a:lnTo>
                  <a:lnTo>
                    <a:pt x="856" y="310"/>
                  </a:lnTo>
                  <a:lnTo>
                    <a:pt x="840" y="307"/>
                  </a:lnTo>
                  <a:lnTo>
                    <a:pt x="826" y="304"/>
                  </a:lnTo>
                  <a:lnTo>
                    <a:pt x="809" y="303"/>
                  </a:lnTo>
                  <a:lnTo>
                    <a:pt x="802" y="304"/>
                  </a:lnTo>
                  <a:lnTo>
                    <a:pt x="794" y="306"/>
                  </a:lnTo>
                  <a:lnTo>
                    <a:pt x="794" y="306"/>
                  </a:lnTo>
                  <a:lnTo>
                    <a:pt x="791" y="307"/>
                  </a:lnTo>
                  <a:lnTo>
                    <a:pt x="787" y="309"/>
                  </a:lnTo>
                  <a:lnTo>
                    <a:pt x="782" y="314"/>
                  </a:lnTo>
                  <a:lnTo>
                    <a:pt x="779" y="320"/>
                  </a:lnTo>
                  <a:lnTo>
                    <a:pt x="779" y="327"/>
                  </a:lnTo>
                  <a:lnTo>
                    <a:pt x="781" y="333"/>
                  </a:lnTo>
                  <a:lnTo>
                    <a:pt x="785" y="339"/>
                  </a:lnTo>
                  <a:lnTo>
                    <a:pt x="787" y="341"/>
                  </a:lnTo>
                  <a:lnTo>
                    <a:pt x="791" y="343"/>
                  </a:lnTo>
                  <a:lnTo>
                    <a:pt x="794" y="343"/>
                  </a:lnTo>
                  <a:lnTo>
                    <a:pt x="799" y="344"/>
                  </a:lnTo>
                  <a:lnTo>
                    <a:pt x="799" y="344"/>
                  </a:lnTo>
                  <a:lnTo>
                    <a:pt x="808" y="343"/>
                  </a:lnTo>
                  <a:lnTo>
                    <a:pt x="816" y="341"/>
                  </a:lnTo>
                  <a:lnTo>
                    <a:pt x="824" y="341"/>
                  </a:lnTo>
                  <a:lnTo>
                    <a:pt x="833" y="341"/>
                  </a:lnTo>
                  <a:lnTo>
                    <a:pt x="833" y="341"/>
                  </a:lnTo>
                  <a:lnTo>
                    <a:pt x="840" y="343"/>
                  </a:lnTo>
                  <a:lnTo>
                    <a:pt x="846" y="347"/>
                  </a:lnTo>
                  <a:lnTo>
                    <a:pt x="853" y="350"/>
                  </a:lnTo>
                  <a:lnTo>
                    <a:pt x="859" y="353"/>
                  </a:lnTo>
                  <a:lnTo>
                    <a:pt x="859" y="353"/>
                  </a:lnTo>
                  <a:lnTo>
                    <a:pt x="871" y="354"/>
                  </a:lnTo>
                  <a:lnTo>
                    <a:pt x="882" y="354"/>
                  </a:lnTo>
                  <a:lnTo>
                    <a:pt x="894" y="353"/>
                  </a:lnTo>
                  <a:lnTo>
                    <a:pt x="905" y="351"/>
                  </a:lnTo>
                  <a:lnTo>
                    <a:pt x="927" y="344"/>
                  </a:lnTo>
                  <a:lnTo>
                    <a:pt x="948" y="338"/>
                  </a:lnTo>
                  <a:lnTo>
                    <a:pt x="948" y="338"/>
                  </a:lnTo>
                  <a:lnTo>
                    <a:pt x="959" y="336"/>
                  </a:lnTo>
                  <a:lnTo>
                    <a:pt x="969" y="335"/>
                  </a:lnTo>
                  <a:lnTo>
                    <a:pt x="989" y="333"/>
                  </a:lnTo>
                  <a:lnTo>
                    <a:pt x="1010" y="332"/>
                  </a:lnTo>
                  <a:lnTo>
                    <a:pt x="1021" y="330"/>
                  </a:lnTo>
                  <a:lnTo>
                    <a:pt x="1030" y="327"/>
                  </a:lnTo>
                  <a:lnTo>
                    <a:pt x="1030" y="327"/>
                  </a:lnTo>
                  <a:lnTo>
                    <a:pt x="1036" y="325"/>
                  </a:lnTo>
                  <a:lnTo>
                    <a:pt x="1041" y="322"/>
                  </a:lnTo>
                  <a:lnTo>
                    <a:pt x="1045" y="320"/>
                  </a:lnTo>
                  <a:lnTo>
                    <a:pt x="1047" y="316"/>
                  </a:lnTo>
                  <a:lnTo>
                    <a:pt x="1048" y="314"/>
                  </a:lnTo>
                  <a:lnTo>
                    <a:pt x="1048" y="312"/>
                  </a:lnTo>
                  <a:lnTo>
                    <a:pt x="1047" y="308"/>
                  </a:lnTo>
                  <a:lnTo>
                    <a:pt x="1046" y="306"/>
                  </a:lnTo>
                  <a:lnTo>
                    <a:pt x="1040" y="301"/>
                  </a:lnTo>
                  <a:lnTo>
                    <a:pt x="1033" y="297"/>
                  </a:lnTo>
                  <a:lnTo>
                    <a:pt x="1024" y="294"/>
                  </a:lnTo>
                  <a:lnTo>
                    <a:pt x="1015" y="294"/>
                  </a:lnTo>
                  <a:lnTo>
                    <a:pt x="1015" y="294"/>
                  </a:lnTo>
                  <a:lnTo>
                    <a:pt x="1004" y="295"/>
                  </a:lnTo>
                  <a:lnTo>
                    <a:pt x="988" y="297"/>
                  </a:lnTo>
                  <a:lnTo>
                    <a:pt x="980" y="300"/>
                  </a:lnTo>
                  <a:lnTo>
                    <a:pt x="974" y="303"/>
                  </a:lnTo>
                  <a:lnTo>
                    <a:pt x="969" y="306"/>
                  </a:lnTo>
                  <a:lnTo>
                    <a:pt x="969" y="308"/>
                  </a:lnTo>
                  <a:lnTo>
                    <a:pt x="969" y="310"/>
                  </a:lnTo>
                  <a:lnTo>
                    <a:pt x="969" y="310"/>
                  </a:lnTo>
                  <a:lnTo>
                    <a:pt x="970" y="310"/>
                  </a:lnTo>
                  <a:lnTo>
                    <a:pt x="971" y="312"/>
                  </a:lnTo>
                  <a:lnTo>
                    <a:pt x="979" y="310"/>
                  </a:lnTo>
                  <a:lnTo>
                    <a:pt x="1000" y="307"/>
                  </a:lnTo>
                  <a:lnTo>
                    <a:pt x="1011" y="306"/>
                  </a:lnTo>
                  <a:lnTo>
                    <a:pt x="1023" y="306"/>
                  </a:lnTo>
                  <a:lnTo>
                    <a:pt x="1033" y="307"/>
                  </a:lnTo>
                  <a:lnTo>
                    <a:pt x="1036" y="309"/>
                  </a:lnTo>
                  <a:lnTo>
                    <a:pt x="1040" y="312"/>
                  </a:lnTo>
                  <a:lnTo>
                    <a:pt x="1040" y="312"/>
                  </a:lnTo>
                  <a:lnTo>
                    <a:pt x="1035" y="315"/>
                  </a:lnTo>
                  <a:lnTo>
                    <a:pt x="1030" y="318"/>
                  </a:lnTo>
                  <a:lnTo>
                    <a:pt x="1020" y="322"/>
                  </a:lnTo>
                  <a:lnTo>
                    <a:pt x="1007" y="324"/>
                  </a:lnTo>
                  <a:lnTo>
                    <a:pt x="994" y="325"/>
                  </a:lnTo>
                  <a:lnTo>
                    <a:pt x="969" y="326"/>
                  </a:lnTo>
                  <a:lnTo>
                    <a:pt x="957" y="326"/>
                  </a:lnTo>
                  <a:lnTo>
                    <a:pt x="946" y="328"/>
                  </a:lnTo>
                  <a:lnTo>
                    <a:pt x="946" y="328"/>
                  </a:lnTo>
                  <a:lnTo>
                    <a:pt x="948" y="325"/>
                  </a:lnTo>
                  <a:lnTo>
                    <a:pt x="951" y="321"/>
                  </a:lnTo>
                  <a:lnTo>
                    <a:pt x="952" y="316"/>
                  </a:lnTo>
                  <a:lnTo>
                    <a:pt x="952" y="313"/>
                  </a:lnTo>
                  <a:lnTo>
                    <a:pt x="951" y="308"/>
                  </a:lnTo>
                  <a:lnTo>
                    <a:pt x="948" y="304"/>
                  </a:lnTo>
                  <a:lnTo>
                    <a:pt x="946" y="301"/>
                  </a:lnTo>
                  <a:lnTo>
                    <a:pt x="942" y="297"/>
                  </a:lnTo>
                  <a:lnTo>
                    <a:pt x="942" y="297"/>
                  </a:lnTo>
                  <a:lnTo>
                    <a:pt x="948" y="286"/>
                  </a:lnTo>
                  <a:lnTo>
                    <a:pt x="951" y="280"/>
                  </a:lnTo>
                  <a:lnTo>
                    <a:pt x="952" y="273"/>
                  </a:lnTo>
                  <a:lnTo>
                    <a:pt x="952" y="273"/>
                  </a:lnTo>
                  <a:lnTo>
                    <a:pt x="980" y="274"/>
                  </a:lnTo>
                  <a:lnTo>
                    <a:pt x="1028" y="274"/>
                  </a:lnTo>
                  <a:lnTo>
                    <a:pt x="1052" y="274"/>
                  </a:lnTo>
                  <a:lnTo>
                    <a:pt x="1072" y="273"/>
                  </a:lnTo>
                  <a:lnTo>
                    <a:pt x="1088" y="271"/>
                  </a:lnTo>
                  <a:lnTo>
                    <a:pt x="1092" y="269"/>
                  </a:lnTo>
                  <a:lnTo>
                    <a:pt x="1094" y="267"/>
                  </a:lnTo>
                  <a:lnTo>
                    <a:pt x="1094" y="267"/>
                  </a:lnTo>
                  <a:close/>
                  <a:moveTo>
                    <a:pt x="265" y="332"/>
                  </a:moveTo>
                  <a:lnTo>
                    <a:pt x="265" y="332"/>
                  </a:lnTo>
                  <a:lnTo>
                    <a:pt x="264" y="327"/>
                  </a:lnTo>
                  <a:lnTo>
                    <a:pt x="262" y="322"/>
                  </a:lnTo>
                  <a:lnTo>
                    <a:pt x="262" y="322"/>
                  </a:lnTo>
                  <a:lnTo>
                    <a:pt x="268" y="325"/>
                  </a:lnTo>
                  <a:lnTo>
                    <a:pt x="277" y="330"/>
                  </a:lnTo>
                  <a:lnTo>
                    <a:pt x="285" y="335"/>
                  </a:lnTo>
                  <a:lnTo>
                    <a:pt x="288" y="335"/>
                  </a:lnTo>
                  <a:lnTo>
                    <a:pt x="290" y="335"/>
                  </a:lnTo>
                  <a:lnTo>
                    <a:pt x="290" y="335"/>
                  </a:lnTo>
                  <a:lnTo>
                    <a:pt x="291" y="336"/>
                  </a:lnTo>
                  <a:lnTo>
                    <a:pt x="291" y="336"/>
                  </a:lnTo>
                  <a:lnTo>
                    <a:pt x="289" y="338"/>
                  </a:lnTo>
                  <a:lnTo>
                    <a:pt x="288" y="342"/>
                  </a:lnTo>
                  <a:lnTo>
                    <a:pt x="288" y="342"/>
                  </a:lnTo>
                  <a:lnTo>
                    <a:pt x="282" y="342"/>
                  </a:lnTo>
                  <a:lnTo>
                    <a:pt x="276" y="341"/>
                  </a:lnTo>
                  <a:lnTo>
                    <a:pt x="271" y="338"/>
                  </a:lnTo>
                  <a:lnTo>
                    <a:pt x="266" y="336"/>
                  </a:lnTo>
                  <a:lnTo>
                    <a:pt x="266" y="336"/>
                  </a:lnTo>
                  <a:lnTo>
                    <a:pt x="265" y="332"/>
                  </a:lnTo>
                  <a:lnTo>
                    <a:pt x="265" y="332"/>
                  </a:lnTo>
                  <a:close/>
                  <a:moveTo>
                    <a:pt x="284" y="321"/>
                  </a:moveTo>
                  <a:lnTo>
                    <a:pt x="284" y="321"/>
                  </a:lnTo>
                  <a:lnTo>
                    <a:pt x="285" y="320"/>
                  </a:lnTo>
                  <a:lnTo>
                    <a:pt x="285" y="320"/>
                  </a:lnTo>
                  <a:lnTo>
                    <a:pt x="286" y="322"/>
                  </a:lnTo>
                  <a:lnTo>
                    <a:pt x="288" y="325"/>
                  </a:lnTo>
                  <a:lnTo>
                    <a:pt x="288" y="325"/>
                  </a:lnTo>
                  <a:lnTo>
                    <a:pt x="284" y="321"/>
                  </a:lnTo>
                  <a:lnTo>
                    <a:pt x="284" y="321"/>
                  </a:lnTo>
                  <a:close/>
                  <a:moveTo>
                    <a:pt x="924" y="316"/>
                  </a:moveTo>
                  <a:lnTo>
                    <a:pt x="924" y="316"/>
                  </a:lnTo>
                  <a:lnTo>
                    <a:pt x="932" y="324"/>
                  </a:lnTo>
                  <a:lnTo>
                    <a:pt x="932" y="324"/>
                  </a:lnTo>
                  <a:lnTo>
                    <a:pt x="930" y="325"/>
                  </a:lnTo>
                  <a:lnTo>
                    <a:pt x="930" y="325"/>
                  </a:lnTo>
                  <a:lnTo>
                    <a:pt x="923" y="326"/>
                  </a:lnTo>
                  <a:lnTo>
                    <a:pt x="915" y="324"/>
                  </a:lnTo>
                  <a:lnTo>
                    <a:pt x="908" y="321"/>
                  </a:lnTo>
                  <a:lnTo>
                    <a:pt x="905" y="318"/>
                  </a:lnTo>
                  <a:lnTo>
                    <a:pt x="903" y="315"/>
                  </a:lnTo>
                  <a:lnTo>
                    <a:pt x="903" y="315"/>
                  </a:lnTo>
                  <a:lnTo>
                    <a:pt x="906" y="313"/>
                  </a:lnTo>
                  <a:lnTo>
                    <a:pt x="906" y="313"/>
                  </a:lnTo>
                  <a:lnTo>
                    <a:pt x="911" y="316"/>
                  </a:lnTo>
                  <a:lnTo>
                    <a:pt x="916" y="319"/>
                  </a:lnTo>
                  <a:lnTo>
                    <a:pt x="920" y="319"/>
                  </a:lnTo>
                  <a:lnTo>
                    <a:pt x="924" y="316"/>
                  </a:lnTo>
                  <a:lnTo>
                    <a:pt x="924" y="316"/>
                  </a:lnTo>
                  <a:close/>
                  <a:moveTo>
                    <a:pt x="910" y="302"/>
                  </a:moveTo>
                  <a:lnTo>
                    <a:pt x="910" y="302"/>
                  </a:lnTo>
                  <a:lnTo>
                    <a:pt x="914" y="301"/>
                  </a:lnTo>
                  <a:lnTo>
                    <a:pt x="914" y="301"/>
                  </a:lnTo>
                  <a:lnTo>
                    <a:pt x="920" y="303"/>
                  </a:lnTo>
                  <a:lnTo>
                    <a:pt x="920" y="303"/>
                  </a:lnTo>
                  <a:lnTo>
                    <a:pt x="915" y="302"/>
                  </a:lnTo>
                  <a:lnTo>
                    <a:pt x="910" y="302"/>
                  </a:lnTo>
                  <a:lnTo>
                    <a:pt x="910" y="302"/>
                  </a:lnTo>
                  <a:close/>
                  <a:moveTo>
                    <a:pt x="942" y="265"/>
                  </a:moveTo>
                  <a:lnTo>
                    <a:pt x="942" y="265"/>
                  </a:lnTo>
                  <a:lnTo>
                    <a:pt x="909" y="265"/>
                  </a:lnTo>
                  <a:lnTo>
                    <a:pt x="909" y="265"/>
                  </a:lnTo>
                  <a:lnTo>
                    <a:pt x="906" y="259"/>
                  </a:lnTo>
                  <a:lnTo>
                    <a:pt x="905" y="253"/>
                  </a:lnTo>
                  <a:lnTo>
                    <a:pt x="905" y="247"/>
                  </a:lnTo>
                  <a:lnTo>
                    <a:pt x="908" y="243"/>
                  </a:lnTo>
                  <a:lnTo>
                    <a:pt x="908" y="243"/>
                  </a:lnTo>
                  <a:lnTo>
                    <a:pt x="910" y="247"/>
                  </a:lnTo>
                  <a:lnTo>
                    <a:pt x="912" y="249"/>
                  </a:lnTo>
                  <a:lnTo>
                    <a:pt x="916" y="250"/>
                  </a:lnTo>
                  <a:lnTo>
                    <a:pt x="918" y="251"/>
                  </a:lnTo>
                  <a:lnTo>
                    <a:pt x="922" y="250"/>
                  </a:lnTo>
                  <a:lnTo>
                    <a:pt x="926" y="248"/>
                  </a:lnTo>
                  <a:lnTo>
                    <a:pt x="933" y="242"/>
                  </a:lnTo>
                  <a:lnTo>
                    <a:pt x="933" y="242"/>
                  </a:lnTo>
                  <a:lnTo>
                    <a:pt x="936" y="247"/>
                  </a:lnTo>
                  <a:lnTo>
                    <a:pt x="936" y="247"/>
                  </a:lnTo>
                  <a:lnTo>
                    <a:pt x="939" y="251"/>
                  </a:lnTo>
                  <a:lnTo>
                    <a:pt x="941" y="255"/>
                  </a:lnTo>
                  <a:lnTo>
                    <a:pt x="942" y="265"/>
                  </a:lnTo>
                  <a:lnTo>
                    <a:pt x="942" y="265"/>
                  </a:lnTo>
                  <a:close/>
                  <a:moveTo>
                    <a:pt x="915" y="236"/>
                  </a:moveTo>
                  <a:lnTo>
                    <a:pt x="915" y="236"/>
                  </a:lnTo>
                  <a:lnTo>
                    <a:pt x="920" y="235"/>
                  </a:lnTo>
                  <a:lnTo>
                    <a:pt x="924" y="236"/>
                  </a:lnTo>
                  <a:lnTo>
                    <a:pt x="924" y="236"/>
                  </a:lnTo>
                  <a:lnTo>
                    <a:pt x="917" y="241"/>
                  </a:lnTo>
                  <a:lnTo>
                    <a:pt x="917" y="241"/>
                  </a:lnTo>
                  <a:lnTo>
                    <a:pt x="915" y="236"/>
                  </a:lnTo>
                  <a:lnTo>
                    <a:pt x="915" y="236"/>
                  </a:lnTo>
                  <a:close/>
                  <a:moveTo>
                    <a:pt x="927" y="178"/>
                  </a:moveTo>
                  <a:lnTo>
                    <a:pt x="927" y="178"/>
                  </a:lnTo>
                  <a:lnTo>
                    <a:pt x="928" y="177"/>
                  </a:lnTo>
                  <a:lnTo>
                    <a:pt x="929" y="176"/>
                  </a:lnTo>
                  <a:lnTo>
                    <a:pt x="929" y="172"/>
                  </a:lnTo>
                  <a:lnTo>
                    <a:pt x="927" y="166"/>
                  </a:lnTo>
                  <a:lnTo>
                    <a:pt x="927" y="166"/>
                  </a:lnTo>
                  <a:lnTo>
                    <a:pt x="927" y="165"/>
                  </a:lnTo>
                  <a:lnTo>
                    <a:pt x="927" y="165"/>
                  </a:lnTo>
                  <a:lnTo>
                    <a:pt x="932" y="168"/>
                  </a:lnTo>
                  <a:lnTo>
                    <a:pt x="938" y="176"/>
                  </a:lnTo>
                  <a:lnTo>
                    <a:pt x="938" y="176"/>
                  </a:lnTo>
                  <a:lnTo>
                    <a:pt x="941" y="182"/>
                  </a:lnTo>
                  <a:lnTo>
                    <a:pt x="944" y="189"/>
                  </a:lnTo>
                  <a:lnTo>
                    <a:pt x="944" y="196"/>
                  </a:lnTo>
                  <a:lnTo>
                    <a:pt x="942" y="203"/>
                  </a:lnTo>
                  <a:lnTo>
                    <a:pt x="940" y="210"/>
                  </a:lnTo>
                  <a:lnTo>
                    <a:pt x="938" y="216"/>
                  </a:lnTo>
                  <a:lnTo>
                    <a:pt x="932" y="229"/>
                  </a:lnTo>
                  <a:lnTo>
                    <a:pt x="932" y="229"/>
                  </a:lnTo>
                  <a:lnTo>
                    <a:pt x="927" y="226"/>
                  </a:lnTo>
                  <a:lnTo>
                    <a:pt x="922" y="225"/>
                  </a:lnTo>
                  <a:lnTo>
                    <a:pt x="917" y="225"/>
                  </a:lnTo>
                  <a:lnTo>
                    <a:pt x="914" y="226"/>
                  </a:lnTo>
                  <a:lnTo>
                    <a:pt x="914" y="226"/>
                  </a:lnTo>
                  <a:lnTo>
                    <a:pt x="912" y="213"/>
                  </a:lnTo>
                  <a:lnTo>
                    <a:pt x="912" y="198"/>
                  </a:lnTo>
                  <a:lnTo>
                    <a:pt x="914" y="184"/>
                  </a:lnTo>
                  <a:lnTo>
                    <a:pt x="917" y="173"/>
                  </a:lnTo>
                  <a:lnTo>
                    <a:pt x="917" y="173"/>
                  </a:lnTo>
                  <a:lnTo>
                    <a:pt x="917" y="176"/>
                  </a:lnTo>
                  <a:lnTo>
                    <a:pt x="918" y="179"/>
                  </a:lnTo>
                  <a:lnTo>
                    <a:pt x="922" y="184"/>
                  </a:lnTo>
                  <a:lnTo>
                    <a:pt x="923" y="184"/>
                  </a:lnTo>
                  <a:lnTo>
                    <a:pt x="926" y="184"/>
                  </a:lnTo>
                  <a:lnTo>
                    <a:pt x="927" y="182"/>
                  </a:lnTo>
                  <a:lnTo>
                    <a:pt x="927" y="178"/>
                  </a:lnTo>
                  <a:lnTo>
                    <a:pt x="927" y="178"/>
                  </a:lnTo>
                  <a:close/>
                  <a:moveTo>
                    <a:pt x="915" y="115"/>
                  </a:moveTo>
                  <a:lnTo>
                    <a:pt x="915" y="115"/>
                  </a:lnTo>
                  <a:lnTo>
                    <a:pt x="920" y="117"/>
                  </a:lnTo>
                  <a:lnTo>
                    <a:pt x="920" y="117"/>
                  </a:lnTo>
                  <a:lnTo>
                    <a:pt x="917" y="118"/>
                  </a:lnTo>
                  <a:lnTo>
                    <a:pt x="917" y="118"/>
                  </a:lnTo>
                  <a:lnTo>
                    <a:pt x="915" y="118"/>
                  </a:lnTo>
                  <a:lnTo>
                    <a:pt x="915" y="118"/>
                  </a:lnTo>
                  <a:lnTo>
                    <a:pt x="915" y="115"/>
                  </a:lnTo>
                  <a:lnTo>
                    <a:pt x="915" y="115"/>
                  </a:lnTo>
                  <a:close/>
                  <a:moveTo>
                    <a:pt x="904" y="20"/>
                  </a:moveTo>
                  <a:lnTo>
                    <a:pt x="904" y="20"/>
                  </a:lnTo>
                  <a:lnTo>
                    <a:pt x="906" y="21"/>
                  </a:lnTo>
                  <a:lnTo>
                    <a:pt x="906" y="21"/>
                  </a:lnTo>
                  <a:lnTo>
                    <a:pt x="905" y="24"/>
                  </a:lnTo>
                  <a:lnTo>
                    <a:pt x="905" y="24"/>
                  </a:lnTo>
                  <a:lnTo>
                    <a:pt x="904" y="24"/>
                  </a:lnTo>
                  <a:lnTo>
                    <a:pt x="904" y="24"/>
                  </a:lnTo>
                  <a:lnTo>
                    <a:pt x="904" y="20"/>
                  </a:lnTo>
                  <a:lnTo>
                    <a:pt x="904" y="20"/>
                  </a:lnTo>
                  <a:close/>
                  <a:moveTo>
                    <a:pt x="904" y="44"/>
                  </a:moveTo>
                  <a:lnTo>
                    <a:pt x="904" y="44"/>
                  </a:lnTo>
                  <a:lnTo>
                    <a:pt x="904" y="50"/>
                  </a:lnTo>
                  <a:lnTo>
                    <a:pt x="904" y="50"/>
                  </a:lnTo>
                  <a:lnTo>
                    <a:pt x="903" y="44"/>
                  </a:lnTo>
                  <a:lnTo>
                    <a:pt x="903" y="44"/>
                  </a:lnTo>
                  <a:lnTo>
                    <a:pt x="904" y="44"/>
                  </a:lnTo>
                  <a:lnTo>
                    <a:pt x="904" y="44"/>
                  </a:lnTo>
                  <a:close/>
                  <a:moveTo>
                    <a:pt x="902" y="79"/>
                  </a:moveTo>
                  <a:lnTo>
                    <a:pt x="902" y="79"/>
                  </a:lnTo>
                  <a:lnTo>
                    <a:pt x="902" y="85"/>
                  </a:lnTo>
                  <a:lnTo>
                    <a:pt x="903" y="88"/>
                  </a:lnTo>
                  <a:lnTo>
                    <a:pt x="906" y="89"/>
                  </a:lnTo>
                  <a:lnTo>
                    <a:pt x="906" y="89"/>
                  </a:lnTo>
                  <a:lnTo>
                    <a:pt x="909" y="88"/>
                  </a:lnTo>
                  <a:lnTo>
                    <a:pt x="911" y="85"/>
                  </a:lnTo>
                  <a:lnTo>
                    <a:pt x="911" y="82"/>
                  </a:lnTo>
                  <a:lnTo>
                    <a:pt x="912" y="77"/>
                  </a:lnTo>
                  <a:lnTo>
                    <a:pt x="912" y="62"/>
                  </a:lnTo>
                  <a:lnTo>
                    <a:pt x="912" y="62"/>
                  </a:lnTo>
                  <a:lnTo>
                    <a:pt x="918" y="66"/>
                  </a:lnTo>
                  <a:lnTo>
                    <a:pt x="923" y="71"/>
                  </a:lnTo>
                  <a:lnTo>
                    <a:pt x="928" y="77"/>
                  </a:lnTo>
                  <a:lnTo>
                    <a:pt x="930" y="84"/>
                  </a:lnTo>
                  <a:lnTo>
                    <a:pt x="930" y="84"/>
                  </a:lnTo>
                  <a:lnTo>
                    <a:pt x="930" y="91"/>
                  </a:lnTo>
                  <a:lnTo>
                    <a:pt x="930" y="98"/>
                  </a:lnTo>
                  <a:lnTo>
                    <a:pt x="929" y="103"/>
                  </a:lnTo>
                  <a:lnTo>
                    <a:pt x="927" y="108"/>
                  </a:lnTo>
                  <a:lnTo>
                    <a:pt x="927" y="108"/>
                  </a:lnTo>
                  <a:lnTo>
                    <a:pt x="923" y="106"/>
                  </a:lnTo>
                  <a:lnTo>
                    <a:pt x="923" y="106"/>
                  </a:lnTo>
                  <a:lnTo>
                    <a:pt x="922" y="102"/>
                  </a:lnTo>
                  <a:lnTo>
                    <a:pt x="920" y="101"/>
                  </a:lnTo>
                  <a:lnTo>
                    <a:pt x="917" y="102"/>
                  </a:lnTo>
                  <a:lnTo>
                    <a:pt x="915" y="103"/>
                  </a:lnTo>
                  <a:lnTo>
                    <a:pt x="915" y="103"/>
                  </a:lnTo>
                  <a:lnTo>
                    <a:pt x="911" y="100"/>
                  </a:lnTo>
                  <a:lnTo>
                    <a:pt x="909" y="98"/>
                  </a:lnTo>
                  <a:lnTo>
                    <a:pt x="908" y="101"/>
                  </a:lnTo>
                  <a:lnTo>
                    <a:pt x="906" y="104"/>
                  </a:lnTo>
                  <a:lnTo>
                    <a:pt x="906" y="114"/>
                  </a:lnTo>
                  <a:lnTo>
                    <a:pt x="906" y="120"/>
                  </a:lnTo>
                  <a:lnTo>
                    <a:pt x="906" y="120"/>
                  </a:lnTo>
                  <a:lnTo>
                    <a:pt x="904" y="120"/>
                  </a:lnTo>
                  <a:lnTo>
                    <a:pt x="902" y="118"/>
                  </a:lnTo>
                  <a:lnTo>
                    <a:pt x="902" y="118"/>
                  </a:lnTo>
                  <a:lnTo>
                    <a:pt x="900" y="115"/>
                  </a:lnTo>
                  <a:lnTo>
                    <a:pt x="898" y="110"/>
                  </a:lnTo>
                  <a:lnTo>
                    <a:pt x="894" y="103"/>
                  </a:lnTo>
                  <a:lnTo>
                    <a:pt x="894" y="103"/>
                  </a:lnTo>
                  <a:lnTo>
                    <a:pt x="894" y="97"/>
                  </a:lnTo>
                  <a:lnTo>
                    <a:pt x="893" y="94"/>
                  </a:lnTo>
                  <a:lnTo>
                    <a:pt x="892" y="92"/>
                  </a:lnTo>
                  <a:lnTo>
                    <a:pt x="891" y="91"/>
                  </a:lnTo>
                  <a:lnTo>
                    <a:pt x="891" y="91"/>
                  </a:lnTo>
                  <a:lnTo>
                    <a:pt x="889" y="84"/>
                  </a:lnTo>
                  <a:lnTo>
                    <a:pt x="889" y="77"/>
                  </a:lnTo>
                  <a:lnTo>
                    <a:pt x="889" y="73"/>
                  </a:lnTo>
                  <a:lnTo>
                    <a:pt x="891" y="70"/>
                  </a:lnTo>
                  <a:lnTo>
                    <a:pt x="893" y="67"/>
                  </a:lnTo>
                  <a:lnTo>
                    <a:pt x="897" y="65"/>
                  </a:lnTo>
                  <a:lnTo>
                    <a:pt x="897" y="65"/>
                  </a:lnTo>
                  <a:lnTo>
                    <a:pt x="898" y="72"/>
                  </a:lnTo>
                  <a:lnTo>
                    <a:pt x="902" y="79"/>
                  </a:lnTo>
                  <a:lnTo>
                    <a:pt x="902" y="79"/>
                  </a:lnTo>
                  <a:close/>
                  <a:moveTo>
                    <a:pt x="791" y="35"/>
                  </a:moveTo>
                  <a:lnTo>
                    <a:pt x="791" y="35"/>
                  </a:lnTo>
                  <a:lnTo>
                    <a:pt x="787" y="35"/>
                  </a:lnTo>
                  <a:lnTo>
                    <a:pt x="787" y="35"/>
                  </a:lnTo>
                  <a:lnTo>
                    <a:pt x="787" y="35"/>
                  </a:lnTo>
                  <a:lnTo>
                    <a:pt x="787" y="35"/>
                  </a:lnTo>
                  <a:lnTo>
                    <a:pt x="791" y="35"/>
                  </a:lnTo>
                  <a:lnTo>
                    <a:pt x="791" y="35"/>
                  </a:lnTo>
                  <a:close/>
                  <a:moveTo>
                    <a:pt x="691" y="32"/>
                  </a:moveTo>
                  <a:lnTo>
                    <a:pt x="691" y="32"/>
                  </a:lnTo>
                  <a:lnTo>
                    <a:pt x="713" y="33"/>
                  </a:lnTo>
                  <a:lnTo>
                    <a:pt x="713" y="33"/>
                  </a:lnTo>
                  <a:lnTo>
                    <a:pt x="691" y="32"/>
                  </a:lnTo>
                  <a:lnTo>
                    <a:pt x="691" y="32"/>
                  </a:lnTo>
                  <a:lnTo>
                    <a:pt x="691" y="32"/>
                  </a:lnTo>
                  <a:lnTo>
                    <a:pt x="691" y="32"/>
                  </a:lnTo>
                  <a:close/>
                  <a:moveTo>
                    <a:pt x="285" y="53"/>
                  </a:moveTo>
                  <a:lnTo>
                    <a:pt x="285" y="53"/>
                  </a:lnTo>
                  <a:lnTo>
                    <a:pt x="360" y="49"/>
                  </a:lnTo>
                  <a:lnTo>
                    <a:pt x="434" y="45"/>
                  </a:lnTo>
                  <a:lnTo>
                    <a:pt x="509" y="43"/>
                  </a:lnTo>
                  <a:lnTo>
                    <a:pt x="584" y="41"/>
                  </a:lnTo>
                  <a:lnTo>
                    <a:pt x="584" y="41"/>
                  </a:lnTo>
                  <a:lnTo>
                    <a:pt x="661" y="42"/>
                  </a:lnTo>
                  <a:lnTo>
                    <a:pt x="738" y="44"/>
                  </a:lnTo>
                  <a:lnTo>
                    <a:pt x="816" y="45"/>
                  </a:lnTo>
                  <a:lnTo>
                    <a:pt x="855" y="45"/>
                  </a:lnTo>
                  <a:lnTo>
                    <a:pt x="893" y="44"/>
                  </a:lnTo>
                  <a:lnTo>
                    <a:pt x="893" y="44"/>
                  </a:lnTo>
                  <a:lnTo>
                    <a:pt x="894" y="55"/>
                  </a:lnTo>
                  <a:lnTo>
                    <a:pt x="894" y="55"/>
                  </a:lnTo>
                  <a:lnTo>
                    <a:pt x="887" y="59"/>
                  </a:lnTo>
                  <a:lnTo>
                    <a:pt x="883" y="65"/>
                  </a:lnTo>
                  <a:lnTo>
                    <a:pt x="881" y="71"/>
                  </a:lnTo>
                  <a:lnTo>
                    <a:pt x="880" y="78"/>
                  </a:lnTo>
                  <a:lnTo>
                    <a:pt x="880" y="85"/>
                  </a:lnTo>
                  <a:lnTo>
                    <a:pt x="881" y="92"/>
                  </a:lnTo>
                  <a:lnTo>
                    <a:pt x="886" y="107"/>
                  </a:lnTo>
                  <a:lnTo>
                    <a:pt x="886" y="107"/>
                  </a:lnTo>
                  <a:lnTo>
                    <a:pt x="888" y="115"/>
                  </a:lnTo>
                  <a:lnTo>
                    <a:pt x="892" y="123"/>
                  </a:lnTo>
                  <a:lnTo>
                    <a:pt x="896" y="126"/>
                  </a:lnTo>
                  <a:lnTo>
                    <a:pt x="899" y="129"/>
                  </a:lnTo>
                  <a:lnTo>
                    <a:pt x="903" y="130"/>
                  </a:lnTo>
                  <a:lnTo>
                    <a:pt x="908" y="130"/>
                  </a:lnTo>
                  <a:lnTo>
                    <a:pt x="908" y="130"/>
                  </a:lnTo>
                  <a:lnTo>
                    <a:pt x="911" y="145"/>
                  </a:lnTo>
                  <a:lnTo>
                    <a:pt x="915" y="159"/>
                  </a:lnTo>
                  <a:lnTo>
                    <a:pt x="915" y="159"/>
                  </a:lnTo>
                  <a:lnTo>
                    <a:pt x="912" y="162"/>
                  </a:lnTo>
                  <a:lnTo>
                    <a:pt x="910" y="166"/>
                  </a:lnTo>
                  <a:lnTo>
                    <a:pt x="906" y="176"/>
                  </a:lnTo>
                  <a:lnTo>
                    <a:pt x="904" y="188"/>
                  </a:lnTo>
                  <a:lnTo>
                    <a:pt x="903" y="198"/>
                  </a:lnTo>
                  <a:lnTo>
                    <a:pt x="903" y="198"/>
                  </a:lnTo>
                  <a:lnTo>
                    <a:pt x="900" y="202"/>
                  </a:lnTo>
                  <a:lnTo>
                    <a:pt x="900" y="206"/>
                  </a:lnTo>
                  <a:lnTo>
                    <a:pt x="899" y="215"/>
                  </a:lnTo>
                  <a:lnTo>
                    <a:pt x="902" y="225"/>
                  </a:lnTo>
                  <a:lnTo>
                    <a:pt x="903" y="232"/>
                  </a:lnTo>
                  <a:lnTo>
                    <a:pt x="903" y="232"/>
                  </a:lnTo>
                  <a:lnTo>
                    <a:pt x="898" y="238"/>
                  </a:lnTo>
                  <a:lnTo>
                    <a:pt x="897" y="245"/>
                  </a:lnTo>
                  <a:lnTo>
                    <a:pt x="896" y="255"/>
                  </a:lnTo>
                  <a:lnTo>
                    <a:pt x="898" y="265"/>
                  </a:lnTo>
                  <a:lnTo>
                    <a:pt x="898" y="265"/>
                  </a:lnTo>
                  <a:lnTo>
                    <a:pt x="750" y="268"/>
                  </a:lnTo>
                  <a:lnTo>
                    <a:pt x="602" y="272"/>
                  </a:lnTo>
                  <a:lnTo>
                    <a:pt x="454" y="275"/>
                  </a:lnTo>
                  <a:lnTo>
                    <a:pt x="379" y="277"/>
                  </a:lnTo>
                  <a:lnTo>
                    <a:pt x="306" y="275"/>
                  </a:lnTo>
                  <a:lnTo>
                    <a:pt x="306" y="275"/>
                  </a:lnTo>
                  <a:lnTo>
                    <a:pt x="306" y="265"/>
                  </a:lnTo>
                  <a:lnTo>
                    <a:pt x="306" y="260"/>
                  </a:lnTo>
                  <a:lnTo>
                    <a:pt x="303" y="255"/>
                  </a:lnTo>
                  <a:lnTo>
                    <a:pt x="303" y="255"/>
                  </a:lnTo>
                  <a:lnTo>
                    <a:pt x="301" y="250"/>
                  </a:lnTo>
                  <a:lnTo>
                    <a:pt x="298" y="245"/>
                  </a:lnTo>
                  <a:lnTo>
                    <a:pt x="295" y="242"/>
                  </a:lnTo>
                  <a:lnTo>
                    <a:pt x="290" y="239"/>
                  </a:lnTo>
                  <a:lnTo>
                    <a:pt x="290" y="239"/>
                  </a:lnTo>
                  <a:lnTo>
                    <a:pt x="294" y="231"/>
                  </a:lnTo>
                  <a:lnTo>
                    <a:pt x="295" y="221"/>
                  </a:lnTo>
                  <a:lnTo>
                    <a:pt x="296" y="210"/>
                  </a:lnTo>
                  <a:lnTo>
                    <a:pt x="296" y="200"/>
                  </a:lnTo>
                  <a:lnTo>
                    <a:pt x="295" y="189"/>
                  </a:lnTo>
                  <a:lnTo>
                    <a:pt x="292" y="179"/>
                  </a:lnTo>
                  <a:lnTo>
                    <a:pt x="289" y="170"/>
                  </a:lnTo>
                  <a:lnTo>
                    <a:pt x="283" y="162"/>
                  </a:lnTo>
                  <a:lnTo>
                    <a:pt x="283" y="162"/>
                  </a:lnTo>
                  <a:lnTo>
                    <a:pt x="284" y="151"/>
                  </a:lnTo>
                  <a:lnTo>
                    <a:pt x="284" y="142"/>
                  </a:lnTo>
                  <a:lnTo>
                    <a:pt x="284" y="142"/>
                  </a:lnTo>
                  <a:lnTo>
                    <a:pt x="288" y="138"/>
                  </a:lnTo>
                  <a:lnTo>
                    <a:pt x="290" y="135"/>
                  </a:lnTo>
                  <a:lnTo>
                    <a:pt x="295" y="125"/>
                  </a:lnTo>
                  <a:lnTo>
                    <a:pt x="296" y="114"/>
                  </a:lnTo>
                  <a:lnTo>
                    <a:pt x="296" y="103"/>
                  </a:lnTo>
                  <a:lnTo>
                    <a:pt x="295" y="92"/>
                  </a:lnTo>
                  <a:lnTo>
                    <a:pt x="292" y="82"/>
                  </a:lnTo>
                  <a:lnTo>
                    <a:pt x="288" y="72"/>
                  </a:lnTo>
                  <a:lnTo>
                    <a:pt x="283" y="64"/>
                  </a:lnTo>
                  <a:lnTo>
                    <a:pt x="283" y="64"/>
                  </a:lnTo>
                  <a:lnTo>
                    <a:pt x="285" y="53"/>
                  </a:lnTo>
                  <a:lnTo>
                    <a:pt x="285" y="53"/>
                  </a:lnTo>
                  <a:close/>
                  <a:moveTo>
                    <a:pt x="272" y="24"/>
                  </a:moveTo>
                  <a:lnTo>
                    <a:pt x="272" y="24"/>
                  </a:lnTo>
                  <a:lnTo>
                    <a:pt x="273" y="27"/>
                  </a:lnTo>
                  <a:lnTo>
                    <a:pt x="273" y="27"/>
                  </a:lnTo>
                  <a:lnTo>
                    <a:pt x="271" y="27"/>
                  </a:lnTo>
                  <a:lnTo>
                    <a:pt x="271" y="27"/>
                  </a:lnTo>
                  <a:lnTo>
                    <a:pt x="272" y="24"/>
                  </a:lnTo>
                  <a:lnTo>
                    <a:pt x="272" y="24"/>
                  </a:lnTo>
                  <a:close/>
                  <a:moveTo>
                    <a:pt x="270" y="43"/>
                  </a:moveTo>
                  <a:lnTo>
                    <a:pt x="270" y="43"/>
                  </a:lnTo>
                  <a:lnTo>
                    <a:pt x="273" y="42"/>
                  </a:lnTo>
                  <a:lnTo>
                    <a:pt x="273" y="42"/>
                  </a:lnTo>
                  <a:lnTo>
                    <a:pt x="277" y="43"/>
                  </a:lnTo>
                  <a:lnTo>
                    <a:pt x="277" y="43"/>
                  </a:lnTo>
                  <a:lnTo>
                    <a:pt x="277" y="44"/>
                  </a:lnTo>
                  <a:lnTo>
                    <a:pt x="277" y="44"/>
                  </a:lnTo>
                  <a:lnTo>
                    <a:pt x="270" y="44"/>
                  </a:lnTo>
                  <a:lnTo>
                    <a:pt x="270" y="44"/>
                  </a:lnTo>
                  <a:lnTo>
                    <a:pt x="270" y="43"/>
                  </a:lnTo>
                  <a:lnTo>
                    <a:pt x="270" y="43"/>
                  </a:lnTo>
                  <a:close/>
                  <a:moveTo>
                    <a:pt x="271" y="54"/>
                  </a:moveTo>
                  <a:lnTo>
                    <a:pt x="271" y="54"/>
                  </a:lnTo>
                  <a:lnTo>
                    <a:pt x="271" y="54"/>
                  </a:lnTo>
                  <a:lnTo>
                    <a:pt x="271" y="54"/>
                  </a:lnTo>
                  <a:lnTo>
                    <a:pt x="276" y="54"/>
                  </a:lnTo>
                  <a:lnTo>
                    <a:pt x="276" y="54"/>
                  </a:lnTo>
                  <a:lnTo>
                    <a:pt x="274" y="56"/>
                  </a:lnTo>
                  <a:lnTo>
                    <a:pt x="274" y="56"/>
                  </a:lnTo>
                  <a:lnTo>
                    <a:pt x="271" y="54"/>
                  </a:lnTo>
                  <a:lnTo>
                    <a:pt x="271" y="54"/>
                  </a:lnTo>
                  <a:close/>
                  <a:moveTo>
                    <a:pt x="272" y="66"/>
                  </a:moveTo>
                  <a:lnTo>
                    <a:pt x="272" y="66"/>
                  </a:lnTo>
                  <a:lnTo>
                    <a:pt x="271" y="68"/>
                  </a:lnTo>
                  <a:lnTo>
                    <a:pt x="271" y="68"/>
                  </a:lnTo>
                  <a:lnTo>
                    <a:pt x="271" y="66"/>
                  </a:lnTo>
                  <a:lnTo>
                    <a:pt x="271" y="66"/>
                  </a:lnTo>
                  <a:lnTo>
                    <a:pt x="272" y="66"/>
                  </a:lnTo>
                  <a:lnTo>
                    <a:pt x="272" y="66"/>
                  </a:lnTo>
                  <a:close/>
                  <a:moveTo>
                    <a:pt x="279" y="76"/>
                  </a:moveTo>
                  <a:lnTo>
                    <a:pt x="279" y="76"/>
                  </a:lnTo>
                  <a:lnTo>
                    <a:pt x="284" y="88"/>
                  </a:lnTo>
                  <a:lnTo>
                    <a:pt x="286" y="102"/>
                  </a:lnTo>
                  <a:lnTo>
                    <a:pt x="286" y="109"/>
                  </a:lnTo>
                  <a:lnTo>
                    <a:pt x="286" y="117"/>
                  </a:lnTo>
                  <a:lnTo>
                    <a:pt x="284" y="123"/>
                  </a:lnTo>
                  <a:lnTo>
                    <a:pt x="282" y="129"/>
                  </a:lnTo>
                  <a:lnTo>
                    <a:pt x="282" y="129"/>
                  </a:lnTo>
                  <a:lnTo>
                    <a:pt x="279" y="124"/>
                  </a:lnTo>
                  <a:lnTo>
                    <a:pt x="276" y="120"/>
                  </a:lnTo>
                  <a:lnTo>
                    <a:pt x="273" y="119"/>
                  </a:lnTo>
                  <a:lnTo>
                    <a:pt x="270" y="119"/>
                  </a:lnTo>
                  <a:lnTo>
                    <a:pt x="267" y="120"/>
                  </a:lnTo>
                  <a:lnTo>
                    <a:pt x="266" y="121"/>
                  </a:lnTo>
                  <a:lnTo>
                    <a:pt x="267" y="124"/>
                  </a:lnTo>
                  <a:lnTo>
                    <a:pt x="270" y="127"/>
                  </a:lnTo>
                  <a:lnTo>
                    <a:pt x="270" y="127"/>
                  </a:lnTo>
                  <a:lnTo>
                    <a:pt x="267" y="129"/>
                  </a:lnTo>
                  <a:lnTo>
                    <a:pt x="266" y="131"/>
                  </a:lnTo>
                  <a:lnTo>
                    <a:pt x="265" y="133"/>
                  </a:lnTo>
                  <a:lnTo>
                    <a:pt x="266" y="136"/>
                  </a:lnTo>
                  <a:lnTo>
                    <a:pt x="266" y="136"/>
                  </a:lnTo>
                  <a:lnTo>
                    <a:pt x="262" y="133"/>
                  </a:lnTo>
                  <a:lnTo>
                    <a:pt x="259" y="130"/>
                  </a:lnTo>
                  <a:lnTo>
                    <a:pt x="256" y="125"/>
                  </a:lnTo>
                  <a:lnTo>
                    <a:pt x="254" y="119"/>
                  </a:lnTo>
                  <a:lnTo>
                    <a:pt x="254" y="119"/>
                  </a:lnTo>
                  <a:lnTo>
                    <a:pt x="255" y="115"/>
                  </a:lnTo>
                  <a:lnTo>
                    <a:pt x="255" y="112"/>
                  </a:lnTo>
                  <a:lnTo>
                    <a:pt x="254" y="109"/>
                  </a:lnTo>
                  <a:lnTo>
                    <a:pt x="252" y="106"/>
                  </a:lnTo>
                  <a:lnTo>
                    <a:pt x="252" y="106"/>
                  </a:lnTo>
                  <a:lnTo>
                    <a:pt x="250" y="97"/>
                  </a:lnTo>
                  <a:lnTo>
                    <a:pt x="250" y="92"/>
                  </a:lnTo>
                  <a:lnTo>
                    <a:pt x="248" y="90"/>
                  </a:lnTo>
                  <a:lnTo>
                    <a:pt x="248" y="90"/>
                  </a:lnTo>
                  <a:lnTo>
                    <a:pt x="248" y="82"/>
                  </a:lnTo>
                  <a:lnTo>
                    <a:pt x="250" y="74"/>
                  </a:lnTo>
                  <a:lnTo>
                    <a:pt x="253" y="71"/>
                  </a:lnTo>
                  <a:lnTo>
                    <a:pt x="255" y="67"/>
                  </a:lnTo>
                  <a:lnTo>
                    <a:pt x="258" y="65"/>
                  </a:lnTo>
                  <a:lnTo>
                    <a:pt x="261" y="64"/>
                  </a:lnTo>
                  <a:lnTo>
                    <a:pt x="261" y="64"/>
                  </a:lnTo>
                  <a:lnTo>
                    <a:pt x="262" y="76"/>
                  </a:lnTo>
                  <a:lnTo>
                    <a:pt x="264" y="80"/>
                  </a:lnTo>
                  <a:lnTo>
                    <a:pt x="266" y="85"/>
                  </a:lnTo>
                  <a:lnTo>
                    <a:pt x="268" y="86"/>
                  </a:lnTo>
                  <a:lnTo>
                    <a:pt x="271" y="86"/>
                  </a:lnTo>
                  <a:lnTo>
                    <a:pt x="274" y="83"/>
                  </a:lnTo>
                  <a:lnTo>
                    <a:pt x="279" y="76"/>
                  </a:lnTo>
                  <a:lnTo>
                    <a:pt x="279" y="76"/>
                  </a:lnTo>
                  <a:close/>
                  <a:moveTo>
                    <a:pt x="254" y="37"/>
                  </a:moveTo>
                  <a:lnTo>
                    <a:pt x="254" y="37"/>
                  </a:lnTo>
                  <a:lnTo>
                    <a:pt x="241" y="38"/>
                  </a:lnTo>
                  <a:lnTo>
                    <a:pt x="226" y="38"/>
                  </a:lnTo>
                  <a:lnTo>
                    <a:pt x="226" y="38"/>
                  </a:lnTo>
                  <a:lnTo>
                    <a:pt x="254" y="37"/>
                  </a:lnTo>
                  <a:lnTo>
                    <a:pt x="254" y="37"/>
                  </a:lnTo>
                  <a:close/>
                  <a:moveTo>
                    <a:pt x="67" y="31"/>
                  </a:moveTo>
                  <a:lnTo>
                    <a:pt x="67" y="31"/>
                  </a:lnTo>
                  <a:lnTo>
                    <a:pt x="49" y="33"/>
                  </a:lnTo>
                  <a:lnTo>
                    <a:pt x="41" y="33"/>
                  </a:lnTo>
                  <a:lnTo>
                    <a:pt x="32" y="35"/>
                  </a:lnTo>
                  <a:lnTo>
                    <a:pt x="32" y="35"/>
                  </a:lnTo>
                  <a:lnTo>
                    <a:pt x="41" y="32"/>
                  </a:lnTo>
                  <a:lnTo>
                    <a:pt x="49" y="31"/>
                  </a:lnTo>
                  <a:lnTo>
                    <a:pt x="67" y="31"/>
                  </a:lnTo>
                  <a:lnTo>
                    <a:pt x="67" y="31"/>
                  </a:lnTo>
                  <a:close/>
                  <a:moveTo>
                    <a:pt x="16" y="41"/>
                  </a:moveTo>
                  <a:lnTo>
                    <a:pt x="16" y="41"/>
                  </a:lnTo>
                  <a:lnTo>
                    <a:pt x="18" y="43"/>
                  </a:lnTo>
                  <a:lnTo>
                    <a:pt x="18" y="43"/>
                  </a:lnTo>
                  <a:lnTo>
                    <a:pt x="14" y="43"/>
                  </a:lnTo>
                  <a:lnTo>
                    <a:pt x="14" y="43"/>
                  </a:lnTo>
                  <a:lnTo>
                    <a:pt x="16" y="41"/>
                  </a:lnTo>
                  <a:lnTo>
                    <a:pt x="16" y="41"/>
                  </a:lnTo>
                  <a:close/>
                </a:path>
              </a:pathLst>
            </a:custGeom>
            <a:solidFill>
              <a:srgbClr val="2E2E2E"/>
            </a:solidFill>
            <a:ln>
              <a:noFill/>
            </a:ln>
          </p:spPr>
          <p:txBody>
            <a:bodyPr vert="horz" wrap="square" lIns="91440" tIns="45720" rIns="91440" bIns="45720" numCol="1" anchor="t" anchorCtr="0" compatLnSpc="1"/>
            <a:lstStyle/>
            <a:p>
              <a:endParaRPr lang="zh-CN" altLang="en-US">
                <a:solidFill>
                  <a:prstClr val="black"/>
                </a:solidFill>
              </a:endParaRPr>
            </a:p>
          </p:txBody>
        </p:sp>
        <p:sp>
          <p:nvSpPr>
            <p:cNvPr id="10" name="Freeform 34"/>
            <p:cNvSpPr>
              <a:spLocks noEditPoints="1"/>
            </p:cNvSpPr>
            <p:nvPr userDrawn="1">
              <p:custDataLst>
                <p:tags r:id="rId8"/>
              </p:custDataLst>
            </p:nvPr>
          </p:nvSpPr>
          <p:spPr bwMode="auto">
            <a:xfrm>
              <a:off x="10314526" y="352182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solidFill>
                  <a:prstClr val="black"/>
                </a:solidFill>
              </a:endParaRPr>
            </a:p>
          </p:txBody>
        </p:sp>
        <p:sp>
          <p:nvSpPr>
            <p:cNvPr id="11" name="任意多边形 18"/>
            <p:cNvSpPr/>
            <p:nvPr userDrawn="1">
              <p:custDataLst>
                <p:tags r:id="rId9"/>
              </p:custDataLst>
            </p:nvPr>
          </p:nvSpPr>
          <p:spPr>
            <a:xfrm>
              <a:off x="5391775" y="3694589"/>
              <a:ext cx="5058511" cy="364769"/>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lumMod val="85000"/>
                  <a:lumOff val="15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2" name="标题 1"/>
          <p:cNvSpPr>
            <a:spLocks noGrp="1"/>
          </p:cNvSpPr>
          <p:nvPr userDrawn="1">
            <p:ph type="title" hasCustomPrompt="1"/>
            <p:custDataLst>
              <p:tags r:id="rId2"/>
            </p:custDataLst>
          </p:nvPr>
        </p:nvSpPr>
        <p:spPr>
          <a:xfrm>
            <a:off x="5810671" y="3379636"/>
            <a:ext cx="4400694" cy="743730"/>
          </a:xfrm>
        </p:spPr>
        <p:txBody>
          <a:bodyPr lIns="90000" tIns="46800" rIns="90000" bIns="46800" anchor="t" anchorCtr="0">
            <a:normAutofit/>
          </a:bodyPr>
          <a:lstStyle>
            <a:lvl1pPr>
              <a:defRPr sz="3600" u="none" strike="noStrike" kern="1200" cap="none" spc="300" normalizeH="0" baseline="0">
                <a:solidFill>
                  <a:schemeClr val="tx1">
                    <a:lumMod val="85000"/>
                    <a:lumOff val="15000"/>
                  </a:schemeClr>
                </a:solidFill>
                <a:uFillTx/>
                <a:latin typeface="Arial" panose="020B0604020202020204" pitchFamily="34" charset="0"/>
                <a:ea typeface="汉仪旗黑-85S" panose="00020600040101010101" pitchFamily="18" charset="-122"/>
              </a:defRPr>
            </a:lvl1pPr>
          </a:lstStyle>
          <a:p>
            <a:r>
              <a:rPr lang="zh-CN" altLang="en-US" dirty="0"/>
              <a:t>单击此处编辑标题</a:t>
            </a:r>
          </a:p>
        </p:txBody>
      </p:sp>
      <p:sp>
        <p:nvSpPr>
          <p:cNvPr id="4" name="日期占位符 3"/>
          <p:cNvSpPr>
            <a:spLocks noGrp="1"/>
          </p:cNvSpPr>
          <p:nvPr userDrawn="1">
            <p:ph type="dt" sz="half" idx="10"/>
            <p:custDataLst>
              <p:tags r:id="rId3"/>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5" name="页脚占位符 4"/>
          <p:cNvSpPr>
            <a:spLocks noGrp="1"/>
          </p:cNvSpPr>
          <p:nvPr userDrawn="1">
            <p:ph type="ftr" sz="quarter" idx="11"/>
            <p:custDataLst>
              <p:tags r:id="rId4"/>
            </p:custDataLst>
          </p:nvPr>
        </p:nvSpPr>
        <p:spPr/>
        <p:txBody>
          <a:bodyPr/>
          <a:lstStyle/>
          <a:p>
            <a:endParaRPr lang="zh-CN" altLang="en-US">
              <a:solidFill>
                <a:prstClr val="black">
                  <a:tint val="75000"/>
                </a:prstClr>
              </a:solidFill>
            </a:endParaRPr>
          </a:p>
        </p:txBody>
      </p:sp>
      <p:sp>
        <p:nvSpPr>
          <p:cNvPr id="6" name="灯片编号占位符 5"/>
          <p:cNvSpPr>
            <a:spLocks noGrp="1"/>
          </p:cNvSpPr>
          <p:nvPr userDrawn="1">
            <p:ph type="sldNum" sz="quarter" idx="12"/>
            <p:custDataLst>
              <p:tags r:id="rId5"/>
            </p:custDataLst>
          </p:nvPr>
        </p:nvSpPr>
        <p:spPr/>
        <p:txBody>
          <a:bodyPr/>
          <a:lstStyle/>
          <a:p>
            <a:fld id="{49AE70B2-8BF9-45C0-BB95-33D1B9D3A854}" type="slidenum">
              <a:rPr lang="zh-CN" altLang="en-US" smtClean="0">
                <a:solidFill>
                  <a:prstClr val="black">
                    <a:tint val="75000"/>
                  </a:prstClr>
                </a:solidFill>
              </a:rPr>
              <a:pPr/>
              <a:t>‹#›</a:t>
            </a:fld>
            <a:endParaRPr lang="zh-CN" altLang="en-US">
              <a:solidFill>
                <a:prstClr val="black">
                  <a:tint val="75000"/>
                </a:prstClr>
              </a:solidFill>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两栏内容">
    <p:bg>
      <p:bgPr>
        <a:solidFill>
          <a:schemeClr val="bg2"/>
        </a:solidFill>
        <a:effectLst/>
      </p:bgPr>
    </p:bg>
    <p:spTree>
      <p:nvGrpSpPr>
        <p:cNvPr id="1" name=""/>
        <p:cNvGrpSpPr/>
        <p:nvPr/>
      </p:nvGrpSpPr>
      <p:grpSpPr>
        <a:xfrm>
          <a:off x="0" y="0"/>
          <a:ext cx="0" cy="0"/>
          <a:chOff x="0" y="0"/>
          <a:chExt cx="0" cy="0"/>
        </a:xfrm>
      </p:grpSpPr>
      <p:grpSp>
        <p:nvGrpSpPr>
          <p:cNvPr id="8" name="组合 7"/>
          <p:cNvGrpSpPr/>
          <p:nvPr userDrawn="1">
            <p:custDataLst>
              <p:tags r:id="rId1"/>
            </p:custDataLst>
          </p:nvPr>
        </p:nvGrpSpPr>
        <p:grpSpPr>
          <a:xfrm>
            <a:off x="59245" y="14479"/>
            <a:ext cx="12088531" cy="6843521"/>
            <a:chOff x="59245" y="14479"/>
            <a:chExt cx="12088531" cy="6843521"/>
          </a:xfrm>
        </p:grpSpPr>
        <p:grpSp>
          <p:nvGrpSpPr>
            <p:cNvPr id="9" name="组合 8"/>
            <p:cNvGrpSpPr/>
            <p:nvPr userDrawn="1"/>
          </p:nvGrpSpPr>
          <p:grpSpPr>
            <a:xfrm>
              <a:off x="59245" y="14479"/>
              <a:ext cx="820497" cy="870719"/>
              <a:chOff x="1700223" y="1399848"/>
              <a:chExt cx="3110219" cy="3564710"/>
            </a:xfrm>
          </p:grpSpPr>
          <p:pic>
            <p:nvPicPr>
              <p:cNvPr id="49" name="图片 48"/>
              <p:cNvPicPr>
                <a:picLocks noChangeAspect="1"/>
              </p:cNvPicPr>
              <p:nvPr userDrawn="1">
                <p:custDataLst>
                  <p:tags r:id="rId45"/>
                </p:custDataLst>
              </p:nvPr>
            </p:nvPicPr>
            <p:blipFill rotWithShape="1">
              <a:blip r:embed="rId79" cstate="print"/>
              <a:srcRect/>
              <a:stretch>
                <a:fillRect/>
              </a:stretch>
            </p:blipFill>
            <p:spPr>
              <a:xfrm>
                <a:off x="3259928" y="1739878"/>
                <a:ext cx="1550514" cy="1792782"/>
              </a:xfrm>
              <a:prstGeom prst="rect">
                <a:avLst/>
              </a:prstGeom>
            </p:spPr>
          </p:pic>
          <p:grpSp>
            <p:nvGrpSpPr>
              <p:cNvPr id="50"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1" name="Freeform 5"/>
                <p:cNvSpPr>
                  <a:spLocks noEditPoints="1"/>
                </p:cNvSpPr>
                <p:nvPr>
                  <p:custDataLst>
                    <p:tags r:id="rId46"/>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6"/>
                <p:cNvSpPr>
                  <a:spLocks noEditPoints="1"/>
                </p:cNvSpPr>
                <p:nvPr>
                  <p:custDataLst>
                    <p:tags r:id="rId47"/>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7"/>
                <p:cNvSpPr>
                  <a:spLocks noEditPoints="1"/>
                </p:cNvSpPr>
                <p:nvPr>
                  <p:custDataLst>
                    <p:tags r:id="rId48"/>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8"/>
                <p:cNvSpPr>
                  <a:spLocks noEditPoints="1"/>
                </p:cNvSpPr>
                <p:nvPr>
                  <p:custDataLst>
                    <p:tags r:id="rId49"/>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9"/>
                <p:cNvSpPr/>
                <p:nvPr>
                  <p:custDataLst>
                    <p:tags r:id="rId50"/>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0"/>
                <p:cNvSpPr/>
                <p:nvPr>
                  <p:custDataLst>
                    <p:tags r:id="rId51"/>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1"/>
                <p:cNvSpPr/>
                <p:nvPr>
                  <p:custDataLst>
                    <p:tags r:id="rId52"/>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2"/>
                <p:cNvSpPr/>
                <p:nvPr>
                  <p:custDataLst>
                    <p:tags r:id="rId53"/>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3"/>
                <p:cNvSpPr/>
                <p:nvPr>
                  <p:custDataLst>
                    <p:tags r:id="rId54"/>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4"/>
                <p:cNvSpPr>
                  <a:spLocks noEditPoints="1"/>
                </p:cNvSpPr>
                <p:nvPr>
                  <p:custDataLst>
                    <p:tags r:id="rId55"/>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5"/>
                <p:cNvSpPr>
                  <a:spLocks noEditPoints="1"/>
                </p:cNvSpPr>
                <p:nvPr>
                  <p:custDataLst>
                    <p:tags r:id="rId56"/>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6"/>
                <p:cNvSpPr>
                  <a:spLocks noEditPoints="1"/>
                </p:cNvSpPr>
                <p:nvPr>
                  <p:custDataLst>
                    <p:tags r:id="rId57"/>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7"/>
                <p:cNvSpPr>
                  <a:spLocks noEditPoints="1"/>
                </p:cNvSpPr>
                <p:nvPr>
                  <p:custDataLst>
                    <p:tags r:id="rId58"/>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8"/>
                <p:cNvSpPr>
                  <a:spLocks noEditPoints="1"/>
                </p:cNvSpPr>
                <p:nvPr>
                  <p:custDataLst>
                    <p:tags r:id="rId59"/>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9"/>
                <p:cNvSpPr/>
                <p:nvPr>
                  <p:custDataLst>
                    <p:tags r:id="rId60"/>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20"/>
                <p:cNvSpPr>
                  <a:spLocks noEditPoints="1"/>
                </p:cNvSpPr>
                <p:nvPr>
                  <p:custDataLst>
                    <p:tags r:id="rId61"/>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21"/>
                <p:cNvSpPr/>
                <p:nvPr>
                  <p:custDataLst>
                    <p:tags r:id="rId62"/>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2"/>
                <p:cNvSpPr>
                  <a:spLocks noEditPoints="1"/>
                </p:cNvSpPr>
                <p:nvPr>
                  <p:custDataLst>
                    <p:tags r:id="rId63"/>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3"/>
                <p:cNvSpPr/>
                <p:nvPr>
                  <p:custDataLst>
                    <p:tags r:id="rId64"/>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4"/>
                <p:cNvSpPr>
                  <a:spLocks noEditPoints="1"/>
                </p:cNvSpPr>
                <p:nvPr>
                  <p:custDataLst>
                    <p:tags r:id="rId65"/>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5"/>
                <p:cNvSpPr>
                  <a:spLocks noEditPoints="1"/>
                </p:cNvSpPr>
                <p:nvPr>
                  <p:custDataLst>
                    <p:tags r:id="rId66"/>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6"/>
                <p:cNvSpPr>
                  <a:spLocks noEditPoints="1"/>
                </p:cNvSpPr>
                <p:nvPr>
                  <p:custDataLst>
                    <p:tags r:id="rId67"/>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7"/>
                <p:cNvSpPr/>
                <p:nvPr>
                  <p:custDataLst>
                    <p:tags r:id="rId68"/>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8"/>
                <p:cNvSpPr>
                  <a:spLocks noEditPoints="1"/>
                </p:cNvSpPr>
                <p:nvPr>
                  <p:custDataLst>
                    <p:tags r:id="rId69"/>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29"/>
                <p:cNvSpPr/>
                <p:nvPr>
                  <p:custDataLst>
                    <p:tags r:id="rId70"/>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30"/>
                <p:cNvSpPr>
                  <a:spLocks noEditPoints="1"/>
                </p:cNvSpPr>
                <p:nvPr>
                  <p:custDataLst>
                    <p:tags r:id="rId71"/>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31"/>
                <p:cNvSpPr/>
                <p:nvPr>
                  <p:custDataLst>
                    <p:tags r:id="rId72"/>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2"/>
                <p:cNvSpPr/>
                <p:nvPr>
                  <p:custDataLst>
                    <p:tags r:id="rId73"/>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33"/>
                <p:cNvSpPr/>
                <p:nvPr>
                  <p:custDataLst>
                    <p:tags r:id="rId74"/>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34"/>
                <p:cNvSpPr>
                  <a:spLocks noEditPoints="1"/>
                </p:cNvSpPr>
                <p:nvPr>
                  <p:custDataLst>
                    <p:tags r:id="rId75"/>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35"/>
                <p:cNvSpPr/>
                <p:nvPr>
                  <p:custDataLst>
                    <p:tags r:id="rId76"/>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36"/>
                <p:cNvSpPr>
                  <a:spLocks noEditPoints="1"/>
                </p:cNvSpPr>
                <p:nvPr>
                  <p:custDataLst>
                    <p:tags r:id="rId77"/>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nvGrpSpPr>
            <p:cNvPr id="10" name="组合 9"/>
            <p:cNvGrpSpPr/>
            <p:nvPr userDrawn="1"/>
          </p:nvGrpSpPr>
          <p:grpSpPr>
            <a:xfrm>
              <a:off x="11164159" y="6091132"/>
              <a:ext cx="983617" cy="766868"/>
              <a:chOff x="6182366" y="3010887"/>
              <a:chExt cx="4135018" cy="3481811"/>
            </a:xfrm>
          </p:grpSpPr>
          <p:pic>
            <p:nvPicPr>
              <p:cNvPr id="11" name="图片 10"/>
              <p:cNvPicPr>
                <a:picLocks noChangeAspect="1"/>
              </p:cNvPicPr>
              <p:nvPr userDrawn="1">
                <p:custDataLst>
                  <p:tags r:id="rId8"/>
                </p:custDataLst>
              </p:nvPr>
            </p:nvPicPr>
            <p:blipFill rotWithShape="1">
              <a:blip r:embed="rId80" cstate="print"/>
              <a:srcRect/>
              <a:stretch>
                <a:fillRect/>
              </a:stretch>
            </p:blipFill>
            <p:spPr>
              <a:xfrm>
                <a:off x="6182366" y="3917578"/>
                <a:ext cx="1861766" cy="1679330"/>
              </a:xfrm>
              <a:prstGeom prst="rect">
                <a:avLst/>
              </a:prstGeom>
            </p:spPr>
          </p:pic>
          <p:grpSp>
            <p:nvGrpSpPr>
              <p:cNvPr id="12"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3" name="Freeform 56"/>
                <p:cNvSpPr>
                  <a:spLocks noEditPoints="1"/>
                </p:cNvSpPr>
                <p:nvPr>
                  <p:custDataLst>
                    <p:tags r:id="rId9"/>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57"/>
                <p:cNvSpPr>
                  <a:spLocks noEditPoints="1"/>
                </p:cNvSpPr>
                <p:nvPr>
                  <p:custDataLst>
                    <p:tags r:id="rId10"/>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58"/>
                <p:cNvSpPr/>
                <p:nvPr>
                  <p:custDataLst>
                    <p:tags r:id="rId11"/>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59"/>
                <p:cNvSpPr/>
                <p:nvPr>
                  <p:custDataLst>
                    <p:tags r:id="rId12"/>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60"/>
                <p:cNvSpPr/>
                <p:nvPr>
                  <p:custDataLst>
                    <p:tags r:id="rId13"/>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61"/>
                <p:cNvSpPr/>
                <p:nvPr>
                  <p:custDataLst>
                    <p:tags r:id="rId14"/>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62"/>
                <p:cNvSpPr/>
                <p:nvPr>
                  <p:custDataLst>
                    <p:tags r:id="rId15"/>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63"/>
                <p:cNvSpPr>
                  <a:spLocks noEditPoints="1"/>
                </p:cNvSpPr>
                <p:nvPr>
                  <p:custDataLst>
                    <p:tags r:id="rId16"/>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64"/>
                <p:cNvSpPr/>
                <p:nvPr>
                  <p:custDataLst>
                    <p:tags r:id="rId17"/>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65"/>
                <p:cNvSpPr>
                  <a:spLocks noEditPoints="1"/>
                </p:cNvSpPr>
                <p:nvPr>
                  <p:custDataLst>
                    <p:tags r:id="rId18"/>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66"/>
                <p:cNvSpPr/>
                <p:nvPr>
                  <p:custDataLst>
                    <p:tags r:id="rId19"/>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67"/>
                <p:cNvSpPr>
                  <a:spLocks noEditPoints="1"/>
                </p:cNvSpPr>
                <p:nvPr>
                  <p:custDataLst>
                    <p:tags r:id="rId20"/>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68"/>
                <p:cNvSpPr/>
                <p:nvPr>
                  <p:custDataLst>
                    <p:tags r:id="rId21"/>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69"/>
                <p:cNvSpPr>
                  <a:spLocks noEditPoints="1"/>
                </p:cNvSpPr>
                <p:nvPr>
                  <p:custDataLst>
                    <p:tags r:id="rId22"/>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70"/>
                <p:cNvSpPr/>
                <p:nvPr>
                  <p:custDataLst>
                    <p:tags r:id="rId23"/>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71"/>
                <p:cNvSpPr>
                  <a:spLocks noEditPoints="1"/>
                </p:cNvSpPr>
                <p:nvPr>
                  <p:custDataLst>
                    <p:tags r:id="rId24"/>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72"/>
                <p:cNvSpPr/>
                <p:nvPr>
                  <p:custDataLst>
                    <p:tags r:id="rId25"/>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73"/>
                <p:cNvSpPr>
                  <a:spLocks noEditPoints="1"/>
                </p:cNvSpPr>
                <p:nvPr>
                  <p:custDataLst>
                    <p:tags r:id="rId26"/>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74"/>
                <p:cNvSpPr/>
                <p:nvPr>
                  <p:custDataLst>
                    <p:tags r:id="rId27"/>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75"/>
                <p:cNvSpPr>
                  <a:spLocks noEditPoints="1"/>
                </p:cNvSpPr>
                <p:nvPr>
                  <p:custDataLst>
                    <p:tags r:id="rId28"/>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76"/>
                <p:cNvSpPr/>
                <p:nvPr>
                  <p:custDataLst>
                    <p:tags r:id="rId29"/>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77"/>
                <p:cNvSpPr>
                  <a:spLocks noEditPoints="1"/>
                </p:cNvSpPr>
                <p:nvPr>
                  <p:custDataLst>
                    <p:tags r:id="rId30"/>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78"/>
                <p:cNvSpPr/>
                <p:nvPr>
                  <p:custDataLst>
                    <p:tags r:id="rId31"/>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79"/>
                <p:cNvSpPr>
                  <a:spLocks noEditPoints="1"/>
                </p:cNvSpPr>
                <p:nvPr>
                  <p:custDataLst>
                    <p:tags r:id="rId32"/>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80"/>
                <p:cNvSpPr>
                  <a:spLocks noEditPoints="1"/>
                </p:cNvSpPr>
                <p:nvPr>
                  <p:custDataLst>
                    <p:tags r:id="rId33"/>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81"/>
                <p:cNvSpPr>
                  <a:spLocks noEditPoints="1"/>
                </p:cNvSpPr>
                <p:nvPr>
                  <p:custDataLst>
                    <p:tags r:id="rId34"/>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82"/>
                <p:cNvSpPr>
                  <a:spLocks noEditPoints="1"/>
                </p:cNvSpPr>
                <p:nvPr>
                  <p:custDataLst>
                    <p:tags r:id="rId35"/>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83"/>
                <p:cNvSpPr>
                  <a:spLocks noEditPoints="1"/>
                </p:cNvSpPr>
                <p:nvPr>
                  <p:custDataLst>
                    <p:tags r:id="rId36"/>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84"/>
                <p:cNvSpPr/>
                <p:nvPr>
                  <p:custDataLst>
                    <p:tags r:id="rId37"/>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85"/>
                <p:cNvSpPr>
                  <a:spLocks noEditPoints="1"/>
                </p:cNvSpPr>
                <p:nvPr>
                  <p:custDataLst>
                    <p:tags r:id="rId38"/>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86"/>
                <p:cNvSpPr/>
                <p:nvPr>
                  <p:custDataLst>
                    <p:tags r:id="rId39"/>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87"/>
                <p:cNvSpPr>
                  <a:spLocks noEditPoints="1"/>
                </p:cNvSpPr>
                <p:nvPr>
                  <p:custDataLst>
                    <p:tags r:id="rId40"/>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88"/>
                <p:cNvSpPr/>
                <p:nvPr>
                  <p:custDataLst>
                    <p:tags r:id="rId41"/>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89"/>
                <p:cNvSpPr/>
                <p:nvPr>
                  <p:custDataLst>
                    <p:tags r:id="rId42"/>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90"/>
                <p:cNvSpPr/>
                <p:nvPr>
                  <p:custDataLst>
                    <p:tags r:id="rId43"/>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91"/>
                <p:cNvSpPr/>
                <p:nvPr>
                  <p:custDataLst>
                    <p:tags r:id="rId44"/>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内容占位符 2"/>
          <p:cNvSpPr>
            <a:spLocks noGrp="1"/>
          </p:cNvSpPr>
          <p:nvPr>
            <p:ph sz="half" idx="1"/>
            <p:custDataLst>
              <p:tags r:id="rId3"/>
            </p:custDataLst>
          </p:nvPr>
        </p:nvSpPr>
        <p:spPr>
          <a:xfrm>
            <a:off x="669930" y="952508"/>
            <a:ext cx="5283242"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a:sym typeface="+mn-ea"/>
              </a:rPr>
              <a:t>单击此处编辑母版文本样式</a:t>
            </a:r>
          </a:p>
          <a:p>
            <a:pPr lvl="1"/>
            <a:r>
              <a:rPr>
                <a:sym typeface="+mn-ea"/>
              </a:rPr>
              <a:t>第二级</a:t>
            </a:r>
          </a:p>
          <a:p>
            <a:pPr lvl="2"/>
            <a:r>
              <a:rPr>
                <a:sym typeface="+mn-ea"/>
              </a:rPr>
              <a:t>第三级</a:t>
            </a:r>
          </a:p>
          <a:p>
            <a:pPr lvl="3"/>
            <a:r>
              <a:rPr>
                <a:sym typeface="+mn-ea"/>
              </a:rPr>
              <a:t>第四级</a:t>
            </a:r>
          </a:p>
          <a:p>
            <a:pPr lvl="4"/>
            <a:r>
              <a:rPr>
                <a:sym typeface="+mn-ea"/>
              </a:rPr>
              <a:t>第五级</a:t>
            </a:r>
          </a:p>
        </p:txBody>
      </p:sp>
      <p:sp>
        <p:nvSpPr>
          <p:cNvPr id="4" name="内容占位符 3"/>
          <p:cNvSpPr>
            <a:spLocks noGrp="1"/>
          </p:cNvSpPr>
          <p:nvPr>
            <p:ph sz="half" idx="2"/>
            <p:custDataLst>
              <p:tags r:id="rId4"/>
            </p:custDataLst>
          </p:nvPr>
        </p:nvSpPr>
        <p:spPr>
          <a:xfrm>
            <a:off x="6238877" y="952508"/>
            <a:ext cx="5283242" cy="5388907"/>
          </a:xfrm>
        </p:spPr>
        <p:txBody>
          <a:bodyPr>
            <a:normAutofit/>
          </a:bodyPr>
          <a:lstStyle>
            <a:lvl1pPr>
              <a:defRPr sz="1600" baseline="0">
                <a:solidFill>
                  <a:schemeClr val="tx1">
                    <a:lumMod val="85000"/>
                    <a:lumOff val="15000"/>
                  </a:schemeClr>
                </a:solidFill>
                <a:latin typeface="Arial" panose="020B0604020202020204" pitchFamily="34" charset="0"/>
                <a:ea typeface="Arial" panose="020B0604020202020204" pitchFamily="34" charset="0"/>
              </a:defRPr>
            </a:lvl1pPr>
            <a:lvl2pPr>
              <a:defRPr sz="1600" baseline="0">
                <a:solidFill>
                  <a:schemeClr val="tx1">
                    <a:lumMod val="85000"/>
                    <a:lumOff val="15000"/>
                  </a:schemeClr>
                </a:solidFill>
                <a:latin typeface="Arial" panose="020B0604020202020204" pitchFamily="34" charset="0"/>
                <a:ea typeface="Arial" panose="020B0604020202020204" pitchFamily="34" charset="0"/>
              </a:defRPr>
            </a:lvl2pPr>
            <a:lvl3pPr>
              <a:defRPr sz="1600" baseline="0">
                <a:solidFill>
                  <a:schemeClr val="tx1">
                    <a:lumMod val="85000"/>
                    <a:lumOff val="15000"/>
                  </a:schemeClr>
                </a:solidFill>
                <a:latin typeface="Arial" panose="020B0604020202020204" pitchFamily="34" charset="0"/>
                <a:ea typeface="Arial" panose="020B0604020202020204" pitchFamily="34" charset="0"/>
              </a:defRPr>
            </a:lvl3pPr>
            <a:lvl4pPr>
              <a:defRPr sz="1600" baseline="0">
                <a:solidFill>
                  <a:schemeClr val="tx1">
                    <a:lumMod val="85000"/>
                    <a:lumOff val="15000"/>
                  </a:schemeClr>
                </a:solidFill>
                <a:latin typeface="Arial" panose="020B0604020202020204" pitchFamily="34" charset="0"/>
                <a:ea typeface="Arial" panose="020B0604020202020204" pitchFamily="34" charset="0"/>
              </a:defRPr>
            </a:lvl4pPr>
            <a:lvl5pPr>
              <a:defRPr sz="1600"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5"/>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6" name="页脚占位符 5"/>
          <p:cNvSpPr>
            <a:spLocks noGrp="1"/>
          </p:cNvSpPr>
          <p:nvPr>
            <p:ph type="ftr" sz="quarter" idx="11"/>
            <p:custDataLst>
              <p:tags r:id="rId6"/>
            </p:custDataLst>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custDataLst>
              <p:tags r:id="rId7"/>
            </p:custDataLst>
          </p:nvPr>
        </p:nvSpPr>
        <p:spPr/>
        <p:txBody>
          <a:bodyPr/>
          <a:lstStyle/>
          <a:p>
            <a:fld id="{49AE70B2-8BF9-45C0-BB95-33D1B9D3A854}" type="slidenum">
              <a:rPr lang="zh-CN" altLang="en-US" smtClean="0">
                <a:solidFill>
                  <a:prstClr val="black">
                    <a:tint val="75000"/>
                  </a:prstClr>
                </a:solidFill>
              </a:rPr>
              <a:pPr/>
              <a:t>‹#›</a:t>
            </a:fld>
            <a:endParaRPr lang="zh-CN" altLang="en-US">
              <a:solidFill>
                <a:prstClr val="black">
                  <a:tint val="75000"/>
                </a:prstClr>
              </a:solidFill>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比较">
    <p:bg>
      <p:bgPr>
        <a:solidFill>
          <a:schemeClr val="bg2"/>
        </a:solidFill>
        <a:effectLst/>
      </p:bgPr>
    </p:bg>
    <p:spTree>
      <p:nvGrpSpPr>
        <p:cNvPr id="1" name=""/>
        <p:cNvGrpSpPr/>
        <p:nvPr/>
      </p:nvGrpSpPr>
      <p:grpSpPr>
        <a:xfrm>
          <a:off x="0" y="0"/>
          <a:ext cx="0" cy="0"/>
          <a:chOff x="0" y="0"/>
          <a:chExt cx="0" cy="0"/>
        </a:xfrm>
      </p:grpSpPr>
      <p:grpSp>
        <p:nvGrpSpPr>
          <p:cNvPr id="10" name="组合 9"/>
          <p:cNvGrpSpPr/>
          <p:nvPr userDrawn="1">
            <p:custDataLst>
              <p:tags r:id="rId1"/>
            </p:custDataLst>
          </p:nvPr>
        </p:nvGrpSpPr>
        <p:grpSpPr>
          <a:xfrm>
            <a:off x="59245" y="14479"/>
            <a:ext cx="12088531" cy="6843521"/>
            <a:chOff x="59245" y="14479"/>
            <a:chExt cx="12088531" cy="6843521"/>
          </a:xfrm>
        </p:grpSpPr>
        <p:grpSp>
          <p:nvGrpSpPr>
            <p:cNvPr id="11" name="组合 10"/>
            <p:cNvGrpSpPr/>
            <p:nvPr userDrawn="1"/>
          </p:nvGrpSpPr>
          <p:grpSpPr>
            <a:xfrm>
              <a:off x="59245" y="14479"/>
              <a:ext cx="820497" cy="870719"/>
              <a:chOff x="1700223" y="1399848"/>
              <a:chExt cx="3110219" cy="3564710"/>
            </a:xfrm>
          </p:grpSpPr>
          <p:pic>
            <p:nvPicPr>
              <p:cNvPr id="51" name="图片 50"/>
              <p:cNvPicPr>
                <a:picLocks noChangeAspect="1"/>
              </p:cNvPicPr>
              <p:nvPr userDrawn="1">
                <p:custDataLst>
                  <p:tags r:id="rId47"/>
                </p:custDataLst>
              </p:nvPr>
            </p:nvPicPr>
            <p:blipFill rotWithShape="1">
              <a:blip r:embed="rId81" cstate="print"/>
              <a:srcRect/>
              <a:stretch>
                <a:fillRect/>
              </a:stretch>
            </p:blipFill>
            <p:spPr>
              <a:xfrm>
                <a:off x="3259928" y="1739878"/>
                <a:ext cx="1550514" cy="1792782"/>
              </a:xfrm>
              <a:prstGeom prst="rect">
                <a:avLst/>
              </a:prstGeom>
            </p:spPr>
          </p:pic>
          <p:grpSp>
            <p:nvGrpSpPr>
              <p:cNvPr id="52"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3" name="Freeform 5"/>
                <p:cNvSpPr>
                  <a:spLocks noEditPoints="1"/>
                </p:cNvSpPr>
                <p:nvPr>
                  <p:custDataLst>
                    <p:tags r:id="rId48"/>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6"/>
                <p:cNvSpPr>
                  <a:spLocks noEditPoints="1"/>
                </p:cNvSpPr>
                <p:nvPr>
                  <p:custDataLst>
                    <p:tags r:id="rId49"/>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7"/>
                <p:cNvSpPr>
                  <a:spLocks noEditPoints="1"/>
                </p:cNvSpPr>
                <p:nvPr>
                  <p:custDataLst>
                    <p:tags r:id="rId50"/>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8"/>
                <p:cNvSpPr>
                  <a:spLocks noEditPoints="1"/>
                </p:cNvSpPr>
                <p:nvPr>
                  <p:custDataLst>
                    <p:tags r:id="rId51"/>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9"/>
                <p:cNvSpPr/>
                <p:nvPr>
                  <p:custDataLst>
                    <p:tags r:id="rId52"/>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0"/>
                <p:cNvSpPr/>
                <p:nvPr>
                  <p:custDataLst>
                    <p:tags r:id="rId53"/>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1"/>
                <p:cNvSpPr/>
                <p:nvPr>
                  <p:custDataLst>
                    <p:tags r:id="rId54"/>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2"/>
                <p:cNvSpPr/>
                <p:nvPr>
                  <p:custDataLst>
                    <p:tags r:id="rId55"/>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3"/>
                <p:cNvSpPr/>
                <p:nvPr>
                  <p:custDataLst>
                    <p:tags r:id="rId56"/>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4"/>
                <p:cNvSpPr>
                  <a:spLocks noEditPoints="1"/>
                </p:cNvSpPr>
                <p:nvPr>
                  <p:custDataLst>
                    <p:tags r:id="rId57"/>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5"/>
                <p:cNvSpPr>
                  <a:spLocks noEditPoints="1"/>
                </p:cNvSpPr>
                <p:nvPr>
                  <p:custDataLst>
                    <p:tags r:id="rId58"/>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6"/>
                <p:cNvSpPr>
                  <a:spLocks noEditPoints="1"/>
                </p:cNvSpPr>
                <p:nvPr>
                  <p:custDataLst>
                    <p:tags r:id="rId59"/>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7"/>
                <p:cNvSpPr>
                  <a:spLocks noEditPoints="1"/>
                </p:cNvSpPr>
                <p:nvPr>
                  <p:custDataLst>
                    <p:tags r:id="rId60"/>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8"/>
                <p:cNvSpPr>
                  <a:spLocks noEditPoints="1"/>
                </p:cNvSpPr>
                <p:nvPr>
                  <p:custDataLst>
                    <p:tags r:id="rId61"/>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19"/>
                <p:cNvSpPr/>
                <p:nvPr>
                  <p:custDataLst>
                    <p:tags r:id="rId62"/>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0"/>
                <p:cNvSpPr>
                  <a:spLocks noEditPoints="1"/>
                </p:cNvSpPr>
                <p:nvPr>
                  <p:custDataLst>
                    <p:tags r:id="rId63"/>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1"/>
                <p:cNvSpPr/>
                <p:nvPr>
                  <p:custDataLst>
                    <p:tags r:id="rId64"/>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2"/>
                <p:cNvSpPr>
                  <a:spLocks noEditPoints="1"/>
                </p:cNvSpPr>
                <p:nvPr>
                  <p:custDataLst>
                    <p:tags r:id="rId65"/>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3"/>
                <p:cNvSpPr/>
                <p:nvPr>
                  <p:custDataLst>
                    <p:tags r:id="rId66"/>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4"/>
                <p:cNvSpPr>
                  <a:spLocks noEditPoints="1"/>
                </p:cNvSpPr>
                <p:nvPr>
                  <p:custDataLst>
                    <p:tags r:id="rId67"/>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5"/>
                <p:cNvSpPr>
                  <a:spLocks noEditPoints="1"/>
                </p:cNvSpPr>
                <p:nvPr>
                  <p:custDataLst>
                    <p:tags r:id="rId68"/>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6"/>
                <p:cNvSpPr>
                  <a:spLocks noEditPoints="1"/>
                </p:cNvSpPr>
                <p:nvPr>
                  <p:custDataLst>
                    <p:tags r:id="rId69"/>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27"/>
                <p:cNvSpPr/>
                <p:nvPr>
                  <p:custDataLst>
                    <p:tags r:id="rId70"/>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28"/>
                <p:cNvSpPr>
                  <a:spLocks noEditPoints="1"/>
                </p:cNvSpPr>
                <p:nvPr>
                  <p:custDataLst>
                    <p:tags r:id="rId71"/>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29"/>
                <p:cNvSpPr/>
                <p:nvPr>
                  <p:custDataLst>
                    <p:tags r:id="rId72"/>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0"/>
                <p:cNvSpPr>
                  <a:spLocks noEditPoints="1"/>
                </p:cNvSpPr>
                <p:nvPr>
                  <p:custDataLst>
                    <p:tags r:id="rId73"/>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31"/>
                <p:cNvSpPr/>
                <p:nvPr>
                  <p:custDataLst>
                    <p:tags r:id="rId74"/>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32"/>
                <p:cNvSpPr/>
                <p:nvPr>
                  <p:custDataLst>
                    <p:tags r:id="rId75"/>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33"/>
                <p:cNvSpPr/>
                <p:nvPr>
                  <p:custDataLst>
                    <p:tags r:id="rId76"/>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34"/>
                <p:cNvSpPr>
                  <a:spLocks noEditPoints="1"/>
                </p:cNvSpPr>
                <p:nvPr>
                  <p:custDataLst>
                    <p:tags r:id="rId77"/>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35"/>
                <p:cNvSpPr/>
                <p:nvPr>
                  <p:custDataLst>
                    <p:tags r:id="rId78"/>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36"/>
                <p:cNvSpPr>
                  <a:spLocks noEditPoints="1"/>
                </p:cNvSpPr>
                <p:nvPr>
                  <p:custDataLst>
                    <p:tags r:id="rId79"/>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nvGrpSpPr>
            <p:cNvPr id="12" name="组合 11"/>
            <p:cNvGrpSpPr/>
            <p:nvPr userDrawn="1"/>
          </p:nvGrpSpPr>
          <p:grpSpPr>
            <a:xfrm>
              <a:off x="11164159" y="6091132"/>
              <a:ext cx="983617" cy="766868"/>
              <a:chOff x="6182366" y="3010887"/>
              <a:chExt cx="4135018" cy="3481811"/>
            </a:xfrm>
          </p:grpSpPr>
          <p:pic>
            <p:nvPicPr>
              <p:cNvPr id="13" name="图片 12"/>
              <p:cNvPicPr>
                <a:picLocks noChangeAspect="1"/>
              </p:cNvPicPr>
              <p:nvPr userDrawn="1">
                <p:custDataLst>
                  <p:tags r:id="rId10"/>
                </p:custDataLst>
              </p:nvPr>
            </p:nvPicPr>
            <p:blipFill rotWithShape="1">
              <a:blip r:embed="rId82" cstate="print"/>
              <a:srcRect/>
              <a:stretch>
                <a:fillRect/>
              </a:stretch>
            </p:blipFill>
            <p:spPr>
              <a:xfrm>
                <a:off x="6182366" y="3917578"/>
                <a:ext cx="1861766" cy="1679330"/>
              </a:xfrm>
              <a:prstGeom prst="rect">
                <a:avLst/>
              </a:prstGeom>
            </p:spPr>
          </p:pic>
          <p:grpSp>
            <p:nvGrpSpPr>
              <p:cNvPr id="14"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5" name="Freeform 56"/>
                <p:cNvSpPr>
                  <a:spLocks noEditPoints="1"/>
                </p:cNvSpPr>
                <p:nvPr>
                  <p:custDataLst>
                    <p:tags r:id="rId11"/>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57"/>
                <p:cNvSpPr>
                  <a:spLocks noEditPoints="1"/>
                </p:cNvSpPr>
                <p:nvPr>
                  <p:custDataLst>
                    <p:tags r:id="rId12"/>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58"/>
                <p:cNvSpPr/>
                <p:nvPr>
                  <p:custDataLst>
                    <p:tags r:id="rId13"/>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59"/>
                <p:cNvSpPr/>
                <p:nvPr>
                  <p:custDataLst>
                    <p:tags r:id="rId14"/>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60"/>
                <p:cNvSpPr/>
                <p:nvPr>
                  <p:custDataLst>
                    <p:tags r:id="rId15"/>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61"/>
                <p:cNvSpPr/>
                <p:nvPr>
                  <p:custDataLst>
                    <p:tags r:id="rId16"/>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62"/>
                <p:cNvSpPr/>
                <p:nvPr>
                  <p:custDataLst>
                    <p:tags r:id="rId17"/>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63"/>
                <p:cNvSpPr>
                  <a:spLocks noEditPoints="1"/>
                </p:cNvSpPr>
                <p:nvPr>
                  <p:custDataLst>
                    <p:tags r:id="rId18"/>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64"/>
                <p:cNvSpPr/>
                <p:nvPr>
                  <p:custDataLst>
                    <p:tags r:id="rId19"/>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65"/>
                <p:cNvSpPr>
                  <a:spLocks noEditPoints="1"/>
                </p:cNvSpPr>
                <p:nvPr>
                  <p:custDataLst>
                    <p:tags r:id="rId20"/>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66"/>
                <p:cNvSpPr/>
                <p:nvPr>
                  <p:custDataLst>
                    <p:tags r:id="rId21"/>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67"/>
                <p:cNvSpPr>
                  <a:spLocks noEditPoints="1"/>
                </p:cNvSpPr>
                <p:nvPr>
                  <p:custDataLst>
                    <p:tags r:id="rId22"/>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68"/>
                <p:cNvSpPr/>
                <p:nvPr>
                  <p:custDataLst>
                    <p:tags r:id="rId23"/>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69"/>
                <p:cNvSpPr>
                  <a:spLocks noEditPoints="1"/>
                </p:cNvSpPr>
                <p:nvPr>
                  <p:custDataLst>
                    <p:tags r:id="rId24"/>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70"/>
                <p:cNvSpPr/>
                <p:nvPr>
                  <p:custDataLst>
                    <p:tags r:id="rId25"/>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71"/>
                <p:cNvSpPr>
                  <a:spLocks noEditPoints="1"/>
                </p:cNvSpPr>
                <p:nvPr>
                  <p:custDataLst>
                    <p:tags r:id="rId26"/>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72"/>
                <p:cNvSpPr/>
                <p:nvPr>
                  <p:custDataLst>
                    <p:tags r:id="rId27"/>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73"/>
                <p:cNvSpPr>
                  <a:spLocks noEditPoints="1"/>
                </p:cNvSpPr>
                <p:nvPr>
                  <p:custDataLst>
                    <p:tags r:id="rId28"/>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74"/>
                <p:cNvSpPr/>
                <p:nvPr>
                  <p:custDataLst>
                    <p:tags r:id="rId29"/>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75"/>
                <p:cNvSpPr>
                  <a:spLocks noEditPoints="1"/>
                </p:cNvSpPr>
                <p:nvPr>
                  <p:custDataLst>
                    <p:tags r:id="rId30"/>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76"/>
                <p:cNvSpPr/>
                <p:nvPr>
                  <p:custDataLst>
                    <p:tags r:id="rId31"/>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77"/>
                <p:cNvSpPr>
                  <a:spLocks noEditPoints="1"/>
                </p:cNvSpPr>
                <p:nvPr>
                  <p:custDataLst>
                    <p:tags r:id="rId32"/>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78"/>
                <p:cNvSpPr/>
                <p:nvPr>
                  <p:custDataLst>
                    <p:tags r:id="rId33"/>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79"/>
                <p:cNvSpPr>
                  <a:spLocks noEditPoints="1"/>
                </p:cNvSpPr>
                <p:nvPr>
                  <p:custDataLst>
                    <p:tags r:id="rId34"/>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80"/>
                <p:cNvSpPr>
                  <a:spLocks noEditPoints="1"/>
                </p:cNvSpPr>
                <p:nvPr>
                  <p:custDataLst>
                    <p:tags r:id="rId35"/>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81"/>
                <p:cNvSpPr>
                  <a:spLocks noEditPoints="1"/>
                </p:cNvSpPr>
                <p:nvPr>
                  <p:custDataLst>
                    <p:tags r:id="rId36"/>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82"/>
                <p:cNvSpPr>
                  <a:spLocks noEditPoints="1"/>
                </p:cNvSpPr>
                <p:nvPr>
                  <p:custDataLst>
                    <p:tags r:id="rId37"/>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83"/>
                <p:cNvSpPr>
                  <a:spLocks noEditPoints="1"/>
                </p:cNvSpPr>
                <p:nvPr>
                  <p:custDataLst>
                    <p:tags r:id="rId38"/>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84"/>
                <p:cNvSpPr/>
                <p:nvPr>
                  <p:custDataLst>
                    <p:tags r:id="rId39"/>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85"/>
                <p:cNvSpPr>
                  <a:spLocks noEditPoints="1"/>
                </p:cNvSpPr>
                <p:nvPr>
                  <p:custDataLst>
                    <p:tags r:id="rId40"/>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86"/>
                <p:cNvSpPr/>
                <p:nvPr>
                  <p:custDataLst>
                    <p:tags r:id="rId41"/>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87"/>
                <p:cNvSpPr>
                  <a:spLocks noEditPoints="1"/>
                </p:cNvSpPr>
                <p:nvPr>
                  <p:custDataLst>
                    <p:tags r:id="rId42"/>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88"/>
                <p:cNvSpPr/>
                <p:nvPr>
                  <p:custDataLst>
                    <p:tags r:id="rId43"/>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89"/>
                <p:cNvSpPr/>
                <p:nvPr>
                  <p:custDataLst>
                    <p:tags r:id="rId44"/>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90"/>
                <p:cNvSpPr/>
                <p:nvPr>
                  <p:custDataLst>
                    <p:tags r:id="rId45"/>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91"/>
                <p:cNvSpPr/>
                <p:nvPr>
                  <p:custDataLst>
                    <p:tags r:id="rId46"/>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文本占位符 2"/>
          <p:cNvSpPr>
            <a:spLocks noGrp="1"/>
          </p:cNvSpPr>
          <p:nvPr>
            <p:ph type="body" idx="1" hasCustomPrompt="1"/>
            <p:custDataLst>
              <p:tags r:id="rId3"/>
            </p:custDataLst>
          </p:nvPr>
        </p:nvSpPr>
        <p:spPr>
          <a:xfrm>
            <a:off x="669930" y="952508"/>
            <a:ext cx="5283242" cy="381003"/>
          </a:xfrm>
        </p:spPr>
        <p:txBody>
          <a:bodyPr lIns="90170" tIns="46990" rIns="90170" bIns="46990" anchor="t" anchorCtr="0">
            <a:normAutofit/>
          </a:bodyPr>
          <a:lstStyle>
            <a:lvl1pPr marL="0" indent="0" eaLnBrk="1" fontAlgn="auto" latinLnBrk="0" hangingPunct="1">
              <a:lnSpc>
                <a:spcPct val="100000"/>
              </a:lnSpc>
              <a:spcAft>
                <a:spcPts val="0"/>
              </a:spcAft>
              <a:buNone/>
              <a:defRPr sz="2000" b="0"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4"/>
            </p:custDataLst>
          </p:nvPr>
        </p:nvSpPr>
        <p:spPr>
          <a:xfrm>
            <a:off x="669925" y="1406525"/>
            <a:ext cx="5283200" cy="4934752"/>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5" name="文本占位符 4"/>
          <p:cNvSpPr>
            <a:spLocks noGrp="1"/>
          </p:cNvSpPr>
          <p:nvPr>
            <p:ph type="body" sz="quarter" idx="3" hasCustomPrompt="1"/>
            <p:custDataLst>
              <p:tags r:id="rId5"/>
            </p:custDataLst>
          </p:nvPr>
        </p:nvSpPr>
        <p:spPr>
          <a:xfrm>
            <a:off x="6235750" y="952508"/>
            <a:ext cx="5283242" cy="381003"/>
          </a:xfrm>
        </p:spPr>
        <p:txBody>
          <a:bodyPr vert="horz" lIns="90170" tIns="46990" rIns="90170" bIns="46990" rtlCol="0" anchor="t" anchorCtr="0">
            <a:norm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2000" b="0"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6"/>
            </p:custDataLst>
          </p:nvPr>
        </p:nvSpPr>
        <p:spPr>
          <a:xfrm>
            <a:off x="6235750" y="1406525"/>
            <a:ext cx="5283242" cy="4934752"/>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7" name="日期占位符 6"/>
          <p:cNvSpPr>
            <a:spLocks noGrp="1"/>
          </p:cNvSpPr>
          <p:nvPr>
            <p:ph type="dt" sz="half" idx="10"/>
            <p:custDataLst>
              <p:tags r:id="rId7"/>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8" name="页脚占位符 7"/>
          <p:cNvSpPr>
            <a:spLocks noGrp="1"/>
          </p:cNvSpPr>
          <p:nvPr>
            <p:ph type="ftr" sz="quarter" idx="11"/>
            <p:custDataLst>
              <p:tags r:id="rId8"/>
            </p:custDataLst>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custDataLst>
              <p:tags r:id="rId9"/>
            </p:custDataLst>
          </p:nvPr>
        </p:nvSpPr>
        <p:spPr/>
        <p:txBody>
          <a:bodyPr/>
          <a:lstStyle/>
          <a:p>
            <a:fld id="{49AE70B2-8BF9-45C0-BB95-33D1B9D3A854}" type="slidenum">
              <a:rPr lang="zh-CN" altLang="en-US" smtClean="0">
                <a:solidFill>
                  <a:prstClr val="black">
                    <a:tint val="75000"/>
                  </a:prstClr>
                </a:solidFill>
              </a:rPr>
              <a:pPr/>
              <a:t>‹#›</a:t>
            </a:fld>
            <a:endParaRPr lang="zh-CN" altLang="en-US">
              <a:solidFill>
                <a:prstClr val="black">
                  <a:tint val="75000"/>
                </a:prstClr>
              </a:solidFill>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仅标题">
    <p:bg>
      <p:bgPr>
        <a:solidFill>
          <a:schemeClr val="bg2"/>
        </a:solidFill>
        <a:effectLst/>
      </p:bgPr>
    </p:bg>
    <p:spTree>
      <p:nvGrpSpPr>
        <p:cNvPr id="1" name=""/>
        <p:cNvGrpSpPr/>
        <p:nvPr/>
      </p:nvGrpSpPr>
      <p:grpSpPr>
        <a:xfrm>
          <a:off x="0" y="0"/>
          <a:ext cx="0" cy="0"/>
          <a:chOff x="0" y="0"/>
          <a:chExt cx="0" cy="0"/>
        </a:xfrm>
      </p:grpSpPr>
      <p:grpSp>
        <p:nvGrpSpPr>
          <p:cNvPr id="6" name="组合 5"/>
          <p:cNvGrpSpPr/>
          <p:nvPr userDrawn="1">
            <p:custDataLst>
              <p:tags r:id="rId1"/>
            </p:custDataLst>
          </p:nvPr>
        </p:nvGrpSpPr>
        <p:grpSpPr>
          <a:xfrm>
            <a:off x="0" y="0"/>
            <a:ext cx="12192000" cy="6858000"/>
            <a:chOff x="0" y="0"/>
            <a:chExt cx="12192000" cy="6858000"/>
          </a:xfrm>
        </p:grpSpPr>
        <p:sp>
          <p:nvSpPr>
            <p:cNvPr id="7" name="矩形 6"/>
            <p:cNvSpPr/>
            <p:nvPr>
              <p:custDataLst>
                <p:tags r:id="rId6"/>
              </p:custDataLst>
            </p:nvPr>
          </p:nvSpPr>
          <p:spPr>
            <a:xfrm>
              <a:off x="0" y="0"/>
              <a:ext cx="12192000" cy="6858000"/>
            </a:xfrm>
            <a:prstGeom prst="rect">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pic>
          <p:nvPicPr>
            <p:cNvPr id="8" name="图片 7"/>
            <p:cNvPicPr>
              <a:picLocks noChangeAspect="1"/>
            </p:cNvPicPr>
            <p:nvPr>
              <p:custDataLst>
                <p:tags r:id="rId7"/>
              </p:custDataLst>
            </p:nvPr>
          </p:nvPicPr>
          <p:blipFill>
            <a:blip r:embed="rId10" cstate="screen"/>
            <a:stretch>
              <a:fillRect/>
            </a:stretch>
          </p:blipFill>
          <p:spPr>
            <a:xfrm rot="6515120">
              <a:off x="1110431" y="1298923"/>
              <a:ext cx="4173973" cy="4173973"/>
            </a:xfrm>
            <a:prstGeom prst="rect">
              <a:avLst/>
            </a:prstGeom>
          </p:spPr>
        </p:pic>
      </p:grpSp>
      <p:sp>
        <p:nvSpPr>
          <p:cNvPr id="2" name="标题 1"/>
          <p:cNvSpPr>
            <a:spLocks noGrp="1"/>
          </p:cNvSpPr>
          <p:nvPr>
            <p:ph type="title"/>
            <p:custDataLst>
              <p:tags r:id="rId2"/>
            </p:custDataLst>
          </p:nvPr>
        </p:nvSpPr>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p:cNvSpPr>
            <a:spLocks noGrp="1"/>
          </p:cNvSpPr>
          <p:nvPr>
            <p:ph type="ftr" sz="quarter" idx="11"/>
            <p:custDataLst>
              <p:tags r:id="rId4"/>
            </p:custDataLst>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solidFill>
                  <a:prstClr val="black">
                    <a:tint val="75000"/>
                  </a:prstClr>
                </a:solidFill>
              </a:rPr>
              <a:pPr/>
              <a:t>‹#›</a:t>
            </a:fld>
            <a:endParaRPr lang="zh-CN" altLang="en-US">
              <a:solidFill>
                <a:prstClr val="black">
                  <a:tint val="75000"/>
                </a:prstClr>
              </a:solidFill>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空白">
    <p:bg>
      <p:bgPr>
        <a:solidFill>
          <a:schemeClr val="bg2"/>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3" name="页脚占位符 2"/>
          <p:cNvSpPr>
            <a:spLocks noGrp="1"/>
          </p:cNvSpPr>
          <p:nvPr>
            <p:ph type="ftr" sz="quarter" idx="11"/>
            <p:custDataLst>
              <p:tags r:id="rId2"/>
            </p:custDataLst>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solidFill>
                  <a:prstClr val="black">
                    <a:tint val="75000"/>
                  </a:prstClr>
                </a:solidFill>
              </a:rPr>
              <a:pPr/>
              <a:t>‹#›</a:t>
            </a:fld>
            <a:endParaRPr lang="zh-CN" altLang="en-US">
              <a:solidFill>
                <a:prstClr val="black">
                  <a:tint val="75000"/>
                </a:prstClr>
              </a:solidFill>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图片与标题">
    <p:bg>
      <p:bgPr>
        <a:solidFill>
          <a:schemeClr val="bg2"/>
        </a:solidFill>
        <a:effectLst/>
      </p:bgPr>
    </p:bg>
    <p:spTree>
      <p:nvGrpSpPr>
        <p:cNvPr id="1" name=""/>
        <p:cNvGrpSpPr/>
        <p:nvPr/>
      </p:nvGrpSpPr>
      <p:grpSpPr>
        <a:xfrm>
          <a:off x="0" y="0"/>
          <a:ext cx="0" cy="0"/>
          <a:chOff x="0" y="0"/>
          <a:chExt cx="0" cy="0"/>
        </a:xfrm>
      </p:grpSpPr>
      <p:grpSp>
        <p:nvGrpSpPr>
          <p:cNvPr id="8" name="组合 7"/>
          <p:cNvGrpSpPr/>
          <p:nvPr userDrawn="1">
            <p:custDataLst>
              <p:tags r:id="rId1"/>
            </p:custDataLst>
          </p:nvPr>
        </p:nvGrpSpPr>
        <p:grpSpPr>
          <a:xfrm>
            <a:off x="59245" y="14479"/>
            <a:ext cx="12088531" cy="6843521"/>
            <a:chOff x="59245" y="14479"/>
            <a:chExt cx="12088531" cy="6843521"/>
          </a:xfrm>
        </p:grpSpPr>
        <p:grpSp>
          <p:nvGrpSpPr>
            <p:cNvPr id="9" name="组合 8"/>
            <p:cNvGrpSpPr/>
            <p:nvPr userDrawn="1"/>
          </p:nvGrpSpPr>
          <p:grpSpPr>
            <a:xfrm>
              <a:off x="59245" y="14479"/>
              <a:ext cx="820497" cy="870719"/>
              <a:chOff x="1700223" y="1399848"/>
              <a:chExt cx="3110219" cy="3564710"/>
            </a:xfrm>
          </p:grpSpPr>
          <p:pic>
            <p:nvPicPr>
              <p:cNvPr id="49" name="图片 48"/>
              <p:cNvPicPr>
                <a:picLocks noChangeAspect="1"/>
              </p:cNvPicPr>
              <p:nvPr userDrawn="1">
                <p:custDataLst>
                  <p:tags r:id="rId45"/>
                </p:custDataLst>
              </p:nvPr>
            </p:nvPicPr>
            <p:blipFill rotWithShape="1">
              <a:blip r:embed="rId79" cstate="print"/>
              <a:srcRect/>
              <a:stretch>
                <a:fillRect/>
              </a:stretch>
            </p:blipFill>
            <p:spPr>
              <a:xfrm>
                <a:off x="3259928" y="1739878"/>
                <a:ext cx="1550514" cy="1792782"/>
              </a:xfrm>
              <a:prstGeom prst="rect">
                <a:avLst/>
              </a:prstGeom>
            </p:spPr>
          </p:pic>
          <p:grpSp>
            <p:nvGrpSpPr>
              <p:cNvPr id="50"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1" name="Freeform 5"/>
                <p:cNvSpPr>
                  <a:spLocks noEditPoints="1"/>
                </p:cNvSpPr>
                <p:nvPr>
                  <p:custDataLst>
                    <p:tags r:id="rId46"/>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6"/>
                <p:cNvSpPr>
                  <a:spLocks noEditPoints="1"/>
                </p:cNvSpPr>
                <p:nvPr>
                  <p:custDataLst>
                    <p:tags r:id="rId47"/>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7"/>
                <p:cNvSpPr>
                  <a:spLocks noEditPoints="1"/>
                </p:cNvSpPr>
                <p:nvPr>
                  <p:custDataLst>
                    <p:tags r:id="rId48"/>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8"/>
                <p:cNvSpPr>
                  <a:spLocks noEditPoints="1"/>
                </p:cNvSpPr>
                <p:nvPr>
                  <p:custDataLst>
                    <p:tags r:id="rId49"/>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9"/>
                <p:cNvSpPr/>
                <p:nvPr>
                  <p:custDataLst>
                    <p:tags r:id="rId50"/>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0"/>
                <p:cNvSpPr/>
                <p:nvPr>
                  <p:custDataLst>
                    <p:tags r:id="rId51"/>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1"/>
                <p:cNvSpPr/>
                <p:nvPr>
                  <p:custDataLst>
                    <p:tags r:id="rId52"/>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2"/>
                <p:cNvSpPr/>
                <p:nvPr>
                  <p:custDataLst>
                    <p:tags r:id="rId53"/>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3"/>
                <p:cNvSpPr/>
                <p:nvPr>
                  <p:custDataLst>
                    <p:tags r:id="rId54"/>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4"/>
                <p:cNvSpPr>
                  <a:spLocks noEditPoints="1"/>
                </p:cNvSpPr>
                <p:nvPr>
                  <p:custDataLst>
                    <p:tags r:id="rId55"/>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5"/>
                <p:cNvSpPr>
                  <a:spLocks noEditPoints="1"/>
                </p:cNvSpPr>
                <p:nvPr>
                  <p:custDataLst>
                    <p:tags r:id="rId56"/>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6"/>
                <p:cNvSpPr>
                  <a:spLocks noEditPoints="1"/>
                </p:cNvSpPr>
                <p:nvPr>
                  <p:custDataLst>
                    <p:tags r:id="rId57"/>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7"/>
                <p:cNvSpPr>
                  <a:spLocks noEditPoints="1"/>
                </p:cNvSpPr>
                <p:nvPr>
                  <p:custDataLst>
                    <p:tags r:id="rId58"/>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8"/>
                <p:cNvSpPr>
                  <a:spLocks noEditPoints="1"/>
                </p:cNvSpPr>
                <p:nvPr>
                  <p:custDataLst>
                    <p:tags r:id="rId59"/>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9"/>
                <p:cNvSpPr/>
                <p:nvPr>
                  <p:custDataLst>
                    <p:tags r:id="rId60"/>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20"/>
                <p:cNvSpPr>
                  <a:spLocks noEditPoints="1"/>
                </p:cNvSpPr>
                <p:nvPr>
                  <p:custDataLst>
                    <p:tags r:id="rId61"/>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21"/>
                <p:cNvSpPr/>
                <p:nvPr>
                  <p:custDataLst>
                    <p:tags r:id="rId62"/>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2"/>
                <p:cNvSpPr>
                  <a:spLocks noEditPoints="1"/>
                </p:cNvSpPr>
                <p:nvPr>
                  <p:custDataLst>
                    <p:tags r:id="rId63"/>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3"/>
                <p:cNvSpPr/>
                <p:nvPr>
                  <p:custDataLst>
                    <p:tags r:id="rId64"/>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4"/>
                <p:cNvSpPr>
                  <a:spLocks noEditPoints="1"/>
                </p:cNvSpPr>
                <p:nvPr>
                  <p:custDataLst>
                    <p:tags r:id="rId65"/>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5"/>
                <p:cNvSpPr>
                  <a:spLocks noEditPoints="1"/>
                </p:cNvSpPr>
                <p:nvPr>
                  <p:custDataLst>
                    <p:tags r:id="rId66"/>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6"/>
                <p:cNvSpPr>
                  <a:spLocks noEditPoints="1"/>
                </p:cNvSpPr>
                <p:nvPr>
                  <p:custDataLst>
                    <p:tags r:id="rId67"/>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7"/>
                <p:cNvSpPr/>
                <p:nvPr>
                  <p:custDataLst>
                    <p:tags r:id="rId68"/>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8"/>
                <p:cNvSpPr>
                  <a:spLocks noEditPoints="1"/>
                </p:cNvSpPr>
                <p:nvPr>
                  <p:custDataLst>
                    <p:tags r:id="rId69"/>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29"/>
                <p:cNvSpPr/>
                <p:nvPr>
                  <p:custDataLst>
                    <p:tags r:id="rId70"/>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30"/>
                <p:cNvSpPr>
                  <a:spLocks noEditPoints="1"/>
                </p:cNvSpPr>
                <p:nvPr>
                  <p:custDataLst>
                    <p:tags r:id="rId71"/>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31"/>
                <p:cNvSpPr/>
                <p:nvPr>
                  <p:custDataLst>
                    <p:tags r:id="rId72"/>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2"/>
                <p:cNvSpPr/>
                <p:nvPr>
                  <p:custDataLst>
                    <p:tags r:id="rId73"/>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33"/>
                <p:cNvSpPr/>
                <p:nvPr>
                  <p:custDataLst>
                    <p:tags r:id="rId74"/>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34"/>
                <p:cNvSpPr>
                  <a:spLocks noEditPoints="1"/>
                </p:cNvSpPr>
                <p:nvPr>
                  <p:custDataLst>
                    <p:tags r:id="rId75"/>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35"/>
                <p:cNvSpPr/>
                <p:nvPr>
                  <p:custDataLst>
                    <p:tags r:id="rId76"/>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36"/>
                <p:cNvSpPr>
                  <a:spLocks noEditPoints="1"/>
                </p:cNvSpPr>
                <p:nvPr>
                  <p:custDataLst>
                    <p:tags r:id="rId77"/>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nvGrpSpPr>
            <p:cNvPr id="10" name="组合 9"/>
            <p:cNvGrpSpPr/>
            <p:nvPr userDrawn="1"/>
          </p:nvGrpSpPr>
          <p:grpSpPr>
            <a:xfrm>
              <a:off x="11164159" y="6091132"/>
              <a:ext cx="983617" cy="766868"/>
              <a:chOff x="6182366" y="3010887"/>
              <a:chExt cx="4135018" cy="3481811"/>
            </a:xfrm>
          </p:grpSpPr>
          <p:pic>
            <p:nvPicPr>
              <p:cNvPr id="11" name="图片 10"/>
              <p:cNvPicPr>
                <a:picLocks noChangeAspect="1"/>
              </p:cNvPicPr>
              <p:nvPr userDrawn="1">
                <p:custDataLst>
                  <p:tags r:id="rId8"/>
                </p:custDataLst>
              </p:nvPr>
            </p:nvPicPr>
            <p:blipFill rotWithShape="1">
              <a:blip r:embed="rId80" cstate="print"/>
              <a:srcRect/>
              <a:stretch>
                <a:fillRect/>
              </a:stretch>
            </p:blipFill>
            <p:spPr>
              <a:xfrm>
                <a:off x="6182366" y="3917578"/>
                <a:ext cx="1861766" cy="1679330"/>
              </a:xfrm>
              <a:prstGeom prst="rect">
                <a:avLst/>
              </a:prstGeom>
            </p:spPr>
          </p:pic>
          <p:grpSp>
            <p:nvGrpSpPr>
              <p:cNvPr id="12"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3" name="Freeform 56"/>
                <p:cNvSpPr>
                  <a:spLocks noEditPoints="1"/>
                </p:cNvSpPr>
                <p:nvPr>
                  <p:custDataLst>
                    <p:tags r:id="rId9"/>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57"/>
                <p:cNvSpPr>
                  <a:spLocks noEditPoints="1"/>
                </p:cNvSpPr>
                <p:nvPr>
                  <p:custDataLst>
                    <p:tags r:id="rId10"/>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58"/>
                <p:cNvSpPr/>
                <p:nvPr>
                  <p:custDataLst>
                    <p:tags r:id="rId11"/>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59"/>
                <p:cNvSpPr/>
                <p:nvPr>
                  <p:custDataLst>
                    <p:tags r:id="rId12"/>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60"/>
                <p:cNvSpPr/>
                <p:nvPr>
                  <p:custDataLst>
                    <p:tags r:id="rId13"/>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61"/>
                <p:cNvSpPr/>
                <p:nvPr>
                  <p:custDataLst>
                    <p:tags r:id="rId14"/>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62"/>
                <p:cNvSpPr/>
                <p:nvPr>
                  <p:custDataLst>
                    <p:tags r:id="rId15"/>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63"/>
                <p:cNvSpPr>
                  <a:spLocks noEditPoints="1"/>
                </p:cNvSpPr>
                <p:nvPr>
                  <p:custDataLst>
                    <p:tags r:id="rId16"/>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64"/>
                <p:cNvSpPr/>
                <p:nvPr>
                  <p:custDataLst>
                    <p:tags r:id="rId17"/>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65"/>
                <p:cNvSpPr>
                  <a:spLocks noEditPoints="1"/>
                </p:cNvSpPr>
                <p:nvPr>
                  <p:custDataLst>
                    <p:tags r:id="rId18"/>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66"/>
                <p:cNvSpPr/>
                <p:nvPr>
                  <p:custDataLst>
                    <p:tags r:id="rId19"/>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67"/>
                <p:cNvSpPr>
                  <a:spLocks noEditPoints="1"/>
                </p:cNvSpPr>
                <p:nvPr>
                  <p:custDataLst>
                    <p:tags r:id="rId20"/>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68"/>
                <p:cNvSpPr/>
                <p:nvPr>
                  <p:custDataLst>
                    <p:tags r:id="rId21"/>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69"/>
                <p:cNvSpPr>
                  <a:spLocks noEditPoints="1"/>
                </p:cNvSpPr>
                <p:nvPr>
                  <p:custDataLst>
                    <p:tags r:id="rId22"/>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70"/>
                <p:cNvSpPr/>
                <p:nvPr>
                  <p:custDataLst>
                    <p:tags r:id="rId23"/>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71"/>
                <p:cNvSpPr>
                  <a:spLocks noEditPoints="1"/>
                </p:cNvSpPr>
                <p:nvPr>
                  <p:custDataLst>
                    <p:tags r:id="rId24"/>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72"/>
                <p:cNvSpPr/>
                <p:nvPr>
                  <p:custDataLst>
                    <p:tags r:id="rId25"/>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73"/>
                <p:cNvSpPr>
                  <a:spLocks noEditPoints="1"/>
                </p:cNvSpPr>
                <p:nvPr>
                  <p:custDataLst>
                    <p:tags r:id="rId26"/>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74"/>
                <p:cNvSpPr/>
                <p:nvPr>
                  <p:custDataLst>
                    <p:tags r:id="rId27"/>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75"/>
                <p:cNvSpPr>
                  <a:spLocks noEditPoints="1"/>
                </p:cNvSpPr>
                <p:nvPr>
                  <p:custDataLst>
                    <p:tags r:id="rId28"/>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76"/>
                <p:cNvSpPr/>
                <p:nvPr>
                  <p:custDataLst>
                    <p:tags r:id="rId29"/>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77"/>
                <p:cNvSpPr>
                  <a:spLocks noEditPoints="1"/>
                </p:cNvSpPr>
                <p:nvPr>
                  <p:custDataLst>
                    <p:tags r:id="rId30"/>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78"/>
                <p:cNvSpPr/>
                <p:nvPr>
                  <p:custDataLst>
                    <p:tags r:id="rId31"/>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79"/>
                <p:cNvSpPr>
                  <a:spLocks noEditPoints="1"/>
                </p:cNvSpPr>
                <p:nvPr>
                  <p:custDataLst>
                    <p:tags r:id="rId32"/>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80"/>
                <p:cNvSpPr>
                  <a:spLocks noEditPoints="1"/>
                </p:cNvSpPr>
                <p:nvPr>
                  <p:custDataLst>
                    <p:tags r:id="rId33"/>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81"/>
                <p:cNvSpPr>
                  <a:spLocks noEditPoints="1"/>
                </p:cNvSpPr>
                <p:nvPr>
                  <p:custDataLst>
                    <p:tags r:id="rId34"/>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82"/>
                <p:cNvSpPr>
                  <a:spLocks noEditPoints="1"/>
                </p:cNvSpPr>
                <p:nvPr>
                  <p:custDataLst>
                    <p:tags r:id="rId35"/>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83"/>
                <p:cNvSpPr>
                  <a:spLocks noEditPoints="1"/>
                </p:cNvSpPr>
                <p:nvPr>
                  <p:custDataLst>
                    <p:tags r:id="rId36"/>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84"/>
                <p:cNvSpPr/>
                <p:nvPr>
                  <p:custDataLst>
                    <p:tags r:id="rId37"/>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85"/>
                <p:cNvSpPr>
                  <a:spLocks noEditPoints="1"/>
                </p:cNvSpPr>
                <p:nvPr>
                  <p:custDataLst>
                    <p:tags r:id="rId38"/>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86"/>
                <p:cNvSpPr/>
                <p:nvPr>
                  <p:custDataLst>
                    <p:tags r:id="rId39"/>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87"/>
                <p:cNvSpPr>
                  <a:spLocks noEditPoints="1"/>
                </p:cNvSpPr>
                <p:nvPr>
                  <p:custDataLst>
                    <p:tags r:id="rId40"/>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88"/>
                <p:cNvSpPr/>
                <p:nvPr>
                  <p:custDataLst>
                    <p:tags r:id="rId41"/>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89"/>
                <p:cNvSpPr/>
                <p:nvPr>
                  <p:custDataLst>
                    <p:tags r:id="rId42"/>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90"/>
                <p:cNvSpPr/>
                <p:nvPr>
                  <p:custDataLst>
                    <p:tags r:id="rId43"/>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91"/>
                <p:cNvSpPr/>
                <p:nvPr>
                  <p:custDataLst>
                    <p:tags r:id="rId44"/>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2" name="标题 1"/>
          <p:cNvSpPr>
            <a:spLocks noGrp="1"/>
          </p:cNvSpPr>
          <p:nvPr>
            <p:ph type="title"/>
            <p:custDataLst>
              <p:tags r:id="rId2"/>
            </p:custDataLst>
          </p:nvPr>
        </p:nvSpPr>
        <p:spPr>
          <a:xfrm>
            <a:off x="669930" y="443234"/>
            <a:ext cx="10852237" cy="441964"/>
          </a:xfrm>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图片占位符 2"/>
          <p:cNvSpPr>
            <a:spLocks noGrp="1"/>
          </p:cNvSpPr>
          <p:nvPr>
            <p:ph type="pic" idx="1"/>
            <p:custDataLst>
              <p:tags r:id="rId3"/>
            </p:custDataLst>
          </p:nvPr>
        </p:nvSpPr>
        <p:spPr>
          <a:xfrm>
            <a:off x="669930" y="952508"/>
            <a:ext cx="5283242" cy="5388907"/>
          </a:xfrm>
        </p:spPr>
        <p:txBody>
          <a:bodyPr vert="horz" lIns="90170" tIns="46990" rIns="90170" bIns="46990" rtlCol="0">
            <a:norm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微软雅黑" panose="020B0503020204020204" charset="-122"/>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4"/>
            </p:custDataLst>
          </p:nvPr>
        </p:nvSpPr>
        <p:spPr>
          <a:xfrm>
            <a:off x="6238925" y="952508"/>
            <a:ext cx="5283242" cy="5388907"/>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stStyle>
          <a:p>
            <a:pPr lvl="0"/>
            <a:r>
              <a:rPr>
                <a:sym typeface="+mn-ea"/>
              </a:rPr>
              <a:t>单击此处编辑母版文本样式</a:t>
            </a:r>
          </a:p>
        </p:txBody>
      </p:sp>
      <p:sp>
        <p:nvSpPr>
          <p:cNvPr id="5" name="日期占位符 4"/>
          <p:cNvSpPr>
            <a:spLocks noGrp="1"/>
          </p:cNvSpPr>
          <p:nvPr>
            <p:ph type="dt" sz="half" idx="10"/>
            <p:custDataLst>
              <p:tags r:id="rId5"/>
            </p:custDataLst>
          </p:nvPr>
        </p:nvSpPr>
        <p:spPr/>
        <p:txBody>
          <a:bodyPr/>
          <a:lstStyle/>
          <a:p>
            <a:fld id="{9EFD9D74-47D9-4702-A33C-335B63B48DBF}" type="datetimeFigureOut">
              <a:rPr lang="zh-CN" altLang="en-US" smtClean="0">
                <a:solidFill>
                  <a:prstClr val="black">
                    <a:tint val="75000"/>
                  </a:prstClr>
                </a:solidFill>
              </a:rPr>
              <a:pPr/>
              <a:t>2019/10/31</a:t>
            </a:fld>
            <a:endParaRPr lang="zh-CN" altLang="en-US" dirty="0">
              <a:solidFill>
                <a:prstClr val="black">
                  <a:tint val="75000"/>
                </a:prstClr>
              </a:solidFill>
            </a:endParaRPr>
          </a:p>
        </p:txBody>
      </p:sp>
      <p:sp>
        <p:nvSpPr>
          <p:cNvPr id="6" name="页脚占位符 5"/>
          <p:cNvSpPr>
            <a:spLocks noGrp="1"/>
          </p:cNvSpPr>
          <p:nvPr>
            <p:ph type="ftr" sz="quarter" idx="11"/>
            <p:custDataLst>
              <p:tags r:id="rId6"/>
            </p:custDataLst>
          </p:nvPr>
        </p:nvSpPr>
        <p:spPr/>
        <p:txBody>
          <a:bodyPr/>
          <a:lstStyle/>
          <a:p>
            <a:endParaRPr lang="zh-CN" altLang="en-US" dirty="0">
              <a:solidFill>
                <a:prstClr val="black">
                  <a:tint val="75000"/>
                </a:prstClr>
              </a:solidFill>
            </a:endParaRPr>
          </a:p>
        </p:txBody>
      </p:sp>
      <p:sp>
        <p:nvSpPr>
          <p:cNvPr id="7" name="灯片编号占位符 6"/>
          <p:cNvSpPr>
            <a:spLocks noGrp="1"/>
          </p:cNvSpPr>
          <p:nvPr>
            <p:ph type="sldNum" sz="quarter" idx="12"/>
            <p:custDataLst>
              <p:tags r:id="rId7"/>
            </p:custDataLst>
          </p:nvPr>
        </p:nvSpPr>
        <p:spPr/>
        <p:txBody>
          <a:bodyPr/>
          <a:lstStyle/>
          <a:p>
            <a:fld id="{FABC47A4-756D-490B-A52F-7D9E2C9FC05F}" type="slidenum">
              <a:rPr lang="zh-CN" altLang="en-US" smtClean="0">
                <a:solidFill>
                  <a:prstClr val="black">
                    <a:tint val="75000"/>
                  </a:prstClr>
                </a:solidFill>
              </a:rPr>
              <a:pPr/>
              <a:t>‹#›</a:t>
            </a:fld>
            <a:endParaRPr lang="zh-CN" altLang="en-US">
              <a:solidFill>
                <a:prstClr val="black">
                  <a:tint val="75000"/>
                </a:prstClr>
              </a:solidFill>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竖排标题与文本">
    <p:bg>
      <p:bgPr>
        <a:solidFill>
          <a:schemeClr val="bg2"/>
        </a:solidFill>
        <a:effectLst/>
      </p:bgPr>
    </p:bg>
    <p:spTree>
      <p:nvGrpSpPr>
        <p:cNvPr id="1" name=""/>
        <p:cNvGrpSpPr/>
        <p:nvPr/>
      </p:nvGrpSpPr>
      <p:grpSpPr>
        <a:xfrm>
          <a:off x="0" y="0"/>
          <a:ext cx="0" cy="0"/>
          <a:chOff x="0" y="0"/>
          <a:chExt cx="0" cy="0"/>
        </a:xfrm>
      </p:grpSpPr>
      <p:grpSp>
        <p:nvGrpSpPr>
          <p:cNvPr id="7" name="组合 6"/>
          <p:cNvGrpSpPr/>
          <p:nvPr userDrawn="1">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4"/>
                </p:custDataLst>
              </p:nvPr>
            </p:nvPicPr>
            <p:blipFill rotWithShape="1">
              <a:blip r:embed="rId78"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5"/>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6"/>
                <p:cNvSpPr>
                  <a:spLocks noEditPoints="1"/>
                </p:cNvSpPr>
                <p:nvPr>
                  <p:custDataLst>
                    <p:tags r:id="rId46"/>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7"/>
                <p:cNvSpPr>
                  <a:spLocks noEditPoints="1"/>
                </p:cNvSpPr>
                <p:nvPr>
                  <p:custDataLst>
                    <p:tags r:id="rId47"/>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8"/>
                <p:cNvSpPr>
                  <a:spLocks noEditPoints="1"/>
                </p:cNvSpPr>
                <p:nvPr>
                  <p:custDataLst>
                    <p:tags r:id="rId48"/>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9"/>
                <p:cNvSpPr/>
                <p:nvPr>
                  <p:custDataLst>
                    <p:tags r:id="rId49"/>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10"/>
                <p:cNvSpPr/>
                <p:nvPr>
                  <p:custDataLst>
                    <p:tags r:id="rId50"/>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1"/>
                <p:cNvSpPr/>
                <p:nvPr>
                  <p:custDataLst>
                    <p:tags r:id="rId51"/>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2"/>
                <p:cNvSpPr/>
                <p:nvPr>
                  <p:custDataLst>
                    <p:tags r:id="rId52"/>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3"/>
                <p:cNvSpPr/>
                <p:nvPr>
                  <p:custDataLst>
                    <p:tags r:id="rId53"/>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4"/>
                <p:cNvSpPr>
                  <a:spLocks noEditPoints="1"/>
                </p:cNvSpPr>
                <p:nvPr>
                  <p:custDataLst>
                    <p:tags r:id="rId54"/>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5"/>
                <p:cNvSpPr>
                  <a:spLocks noEditPoints="1"/>
                </p:cNvSpPr>
                <p:nvPr>
                  <p:custDataLst>
                    <p:tags r:id="rId55"/>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6"/>
                <p:cNvSpPr>
                  <a:spLocks noEditPoints="1"/>
                </p:cNvSpPr>
                <p:nvPr>
                  <p:custDataLst>
                    <p:tags r:id="rId56"/>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7"/>
                <p:cNvSpPr>
                  <a:spLocks noEditPoints="1"/>
                </p:cNvSpPr>
                <p:nvPr>
                  <p:custDataLst>
                    <p:tags r:id="rId57"/>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8"/>
                <p:cNvSpPr>
                  <a:spLocks noEditPoints="1"/>
                </p:cNvSpPr>
                <p:nvPr>
                  <p:custDataLst>
                    <p:tags r:id="rId58"/>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9"/>
                <p:cNvSpPr/>
                <p:nvPr>
                  <p:custDataLst>
                    <p:tags r:id="rId59"/>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20"/>
                <p:cNvSpPr>
                  <a:spLocks noEditPoints="1"/>
                </p:cNvSpPr>
                <p:nvPr>
                  <p:custDataLst>
                    <p:tags r:id="rId60"/>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21"/>
                <p:cNvSpPr/>
                <p:nvPr>
                  <p:custDataLst>
                    <p:tags r:id="rId61"/>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22"/>
                <p:cNvSpPr>
                  <a:spLocks noEditPoints="1"/>
                </p:cNvSpPr>
                <p:nvPr>
                  <p:custDataLst>
                    <p:tags r:id="rId62"/>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3"/>
                <p:cNvSpPr/>
                <p:nvPr>
                  <p:custDataLst>
                    <p:tags r:id="rId63"/>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4"/>
                <p:cNvSpPr>
                  <a:spLocks noEditPoints="1"/>
                </p:cNvSpPr>
                <p:nvPr>
                  <p:custDataLst>
                    <p:tags r:id="rId64"/>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5"/>
                <p:cNvSpPr>
                  <a:spLocks noEditPoints="1"/>
                </p:cNvSpPr>
                <p:nvPr>
                  <p:custDataLst>
                    <p:tags r:id="rId65"/>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6"/>
                <p:cNvSpPr>
                  <a:spLocks noEditPoints="1"/>
                </p:cNvSpPr>
                <p:nvPr>
                  <p:custDataLst>
                    <p:tags r:id="rId66"/>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7"/>
                <p:cNvSpPr/>
                <p:nvPr>
                  <p:custDataLst>
                    <p:tags r:id="rId67"/>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8"/>
                <p:cNvSpPr>
                  <a:spLocks noEditPoints="1"/>
                </p:cNvSpPr>
                <p:nvPr>
                  <p:custDataLst>
                    <p:tags r:id="rId68"/>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9"/>
                <p:cNvSpPr/>
                <p:nvPr>
                  <p:custDataLst>
                    <p:tags r:id="rId69"/>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30"/>
                <p:cNvSpPr>
                  <a:spLocks noEditPoints="1"/>
                </p:cNvSpPr>
                <p:nvPr>
                  <p:custDataLst>
                    <p:tags r:id="rId70"/>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31"/>
                <p:cNvSpPr/>
                <p:nvPr>
                  <p:custDataLst>
                    <p:tags r:id="rId71"/>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32"/>
                <p:cNvSpPr/>
                <p:nvPr>
                  <p:custDataLst>
                    <p:tags r:id="rId72"/>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3"/>
                <p:cNvSpPr/>
                <p:nvPr>
                  <p:custDataLst>
                    <p:tags r:id="rId73"/>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34"/>
                <p:cNvSpPr>
                  <a:spLocks noEditPoints="1"/>
                </p:cNvSpPr>
                <p:nvPr>
                  <p:custDataLst>
                    <p:tags r:id="rId74"/>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35"/>
                <p:cNvSpPr/>
                <p:nvPr>
                  <p:custDataLst>
                    <p:tags r:id="rId75"/>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36"/>
                <p:cNvSpPr>
                  <a:spLocks noEditPoints="1"/>
                </p:cNvSpPr>
                <p:nvPr>
                  <p:custDataLst>
                    <p:tags r:id="rId76"/>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7"/>
                </p:custDataLst>
              </p:nvPr>
            </p:nvPicPr>
            <p:blipFill rotWithShape="1">
              <a:blip r:embed="rId79"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8"/>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57"/>
                <p:cNvSpPr>
                  <a:spLocks noEditPoints="1"/>
                </p:cNvSpPr>
                <p:nvPr>
                  <p:custDataLst>
                    <p:tags r:id="rId9"/>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58"/>
                <p:cNvSpPr/>
                <p:nvPr>
                  <p:custDataLst>
                    <p:tags r:id="rId10"/>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59"/>
                <p:cNvSpPr/>
                <p:nvPr>
                  <p:custDataLst>
                    <p:tags r:id="rId11"/>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60"/>
                <p:cNvSpPr/>
                <p:nvPr>
                  <p:custDataLst>
                    <p:tags r:id="rId12"/>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61"/>
                <p:cNvSpPr/>
                <p:nvPr>
                  <p:custDataLst>
                    <p:tags r:id="rId13"/>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62"/>
                <p:cNvSpPr/>
                <p:nvPr>
                  <p:custDataLst>
                    <p:tags r:id="rId14"/>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63"/>
                <p:cNvSpPr>
                  <a:spLocks noEditPoints="1"/>
                </p:cNvSpPr>
                <p:nvPr>
                  <p:custDataLst>
                    <p:tags r:id="rId15"/>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64"/>
                <p:cNvSpPr/>
                <p:nvPr>
                  <p:custDataLst>
                    <p:tags r:id="rId16"/>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65"/>
                <p:cNvSpPr>
                  <a:spLocks noEditPoints="1"/>
                </p:cNvSpPr>
                <p:nvPr>
                  <p:custDataLst>
                    <p:tags r:id="rId17"/>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66"/>
                <p:cNvSpPr/>
                <p:nvPr>
                  <p:custDataLst>
                    <p:tags r:id="rId18"/>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67"/>
                <p:cNvSpPr>
                  <a:spLocks noEditPoints="1"/>
                </p:cNvSpPr>
                <p:nvPr>
                  <p:custDataLst>
                    <p:tags r:id="rId19"/>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68"/>
                <p:cNvSpPr/>
                <p:nvPr>
                  <p:custDataLst>
                    <p:tags r:id="rId20"/>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69"/>
                <p:cNvSpPr>
                  <a:spLocks noEditPoints="1"/>
                </p:cNvSpPr>
                <p:nvPr>
                  <p:custDataLst>
                    <p:tags r:id="rId21"/>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70"/>
                <p:cNvSpPr/>
                <p:nvPr>
                  <p:custDataLst>
                    <p:tags r:id="rId22"/>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71"/>
                <p:cNvSpPr>
                  <a:spLocks noEditPoints="1"/>
                </p:cNvSpPr>
                <p:nvPr>
                  <p:custDataLst>
                    <p:tags r:id="rId23"/>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72"/>
                <p:cNvSpPr/>
                <p:nvPr>
                  <p:custDataLst>
                    <p:tags r:id="rId24"/>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73"/>
                <p:cNvSpPr>
                  <a:spLocks noEditPoints="1"/>
                </p:cNvSpPr>
                <p:nvPr>
                  <p:custDataLst>
                    <p:tags r:id="rId25"/>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74"/>
                <p:cNvSpPr/>
                <p:nvPr>
                  <p:custDataLst>
                    <p:tags r:id="rId26"/>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75"/>
                <p:cNvSpPr>
                  <a:spLocks noEditPoints="1"/>
                </p:cNvSpPr>
                <p:nvPr>
                  <p:custDataLst>
                    <p:tags r:id="rId27"/>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76"/>
                <p:cNvSpPr/>
                <p:nvPr>
                  <p:custDataLst>
                    <p:tags r:id="rId28"/>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77"/>
                <p:cNvSpPr>
                  <a:spLocks noEditPoints="1"/>
                </p:cNvSpPr>
                <p:nvPr>
                  <p:custDataLst>
                    <p:tags r:id="rId29"/>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78"/>
                <p:cNvSpPr/>
                <p:nvPr>
                  <p:custDataLst>
                    <p:tags r:id="rId30"/>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79"/>
                <p:cNvSpPr>
                  <a:spLocks noEditPoints="1"/>
                </p:cNvSpPr>
                <p:nvPr>
                  <p:custDataLst>
                    <p:tags r:id="rId31"/>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80"/>
                <p:cNvSpPr>
                  <a:spLocks noEditPoints="1"/>
                </p:cNvSpPr>
                <p:nvPr>
                  <p:custDataLst>
                    <p:tags r:id="rId32"/>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81"/>
                <p:cNvSpPr>
                  <a:spLocks noEditPoints="1"/>
                </p:cNvSpPr>
                <p:nvPr>
                  <p:custDataLst>
                    <p:tags r:id="rId33"/>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82"/>
                <p:cNvSpPr>
                  <a:spLocks noEditPoints="1"/>
                </p:cNvSpPr>
                <p:nvPr>
                  <p:custDataLst>
                    <p:tags r:id="rId34"/>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83"/>
                <p:cNvSpPr>
                  <a:spLocks noEditPoints="1"/>
                </p:cNvSpPr>
                <p:nvPr>
                  <p:custDataLst>
                    <p:tags r:id="rId35"/>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84"/>
                <p:cNvSpPr/>
                <p:nvPr>
                  <p:custDataLst>
                    <p:tags r:id="rId36"/>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85"/>
                <p:cNvSpPr>
                  <a:spLocks noEditPoints="1"/>
                </p:cNvSpPr>
                <p:nvPr>
                  <p:custDataLst>
                    <p:tags r:id="rId37"/>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86"/>
                <p:cNvSpPr/>
                <p:nvPr>
                  <p:custDataLst>
                    <p:tags r:id="rId38"/>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87"/>
                <p:cNvSpPr>
                  <a:spLocks noEditPoints="1"/>
                </p:cNvSpPr>
                <p:nvPr>
                  <p:custDataLst>
                    <p:tags r:id="rId39"/>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88"/>
                <p:cNvSpPr/>
                <p:nvPr>
                  <p:custDataLst>
                    <p:tags r:id="rId40"/>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89"/>
                <p:cNvSpPr/>
                <p:nvPr>
                  <p:custDataLst>
                    <p:tags r:id="rId41"/>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90"/>
                <p:cNvSpPr/>
                <p:nvPr>
                  <p:custDataLst>
                    <p:tags r:id="rId42"/>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91"/>
                <p:cNvSpPr/>
                <p:nvPr>
                  <p:custDataLst>
                    <p:tags r:id="rId43"/>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2" name="竖排标题 1"/>
          <p:cNvSpPr>
            <a:spLocks noGrp="1"/>
          </p:cNvSpPr>
          <p:nvPr>
            <p:ph type="title" orient="vert"/>
            <p:custDataLst>
              <p:tags r:id="rId2"/>
            </p:custDataLst>
          </p:nvPr>
        </p:nvSpPr>
        <p:spPr>
          <a:xfrm>
            <a:off x="10571135" y="952508"/>
            <a:ext cx="950984" cy="5388907"/>
          </a:xfrm>
        </p:spPr>
        <p:txBody>
          <a:bodyPr vert="eaVert" lIns="90170" tIns="46990" rIns="90170" bIns="46990" rtlCol="0" anchor="ctr" anchorCtr="0">
            <a:normAutofit/>
          </a:bodyPr>
          <a:lstStyle>
            <a:lvl1pPr marL="0" marR="0" lvl="0" algn="l" defTabSz="914400" rtl="0" eaLnBrk="1" fontAlgn="auto" latinLnBrk="0" hangingPunct="1">
              <a:lnSpc>
                <a:spcPct val="100000"/>
              </a:lnSpc>
              <a:spcAft>
                <a:spcPts val="0"/>
              </a:spcAft>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竖排文字占位符 2"/>
          <p:cNvSpPr>
            <a:spLocks noGrp="1"/>
          </p:cNvSpPr>
          <p:nvPr>
            <p:ph type="body" orient="vert" idx="1"/>
            <p:custDataLst>
              <p:tags r:id="rId3"/>
            </p:custDataLst>
          </p:nvPr>
        </p:nvSpPr>
        <p:spPr>
          <a:xfrm>
            <a:off x="669925" y="952500"/>
            <a:ext cx="9828101" cy="5388907"/>
          </a:xfrm>
        </p:spPr>
        <p:txBody>
          <a:bodyPr vert="eaVert" lIns="90170" tIns="46990" rIns="90170" bIns="46990">
            <a:normAutofit/>
          </a:bodyPr>
          <a:lstStyle>
            <a:lvl1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1pPr>
            <a:lvl2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2pPr>
            <a:lvl3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3pPr>
            <a:lvl4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4pPr>
            <a:lvl5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5" name="页脚占位符 4"/>
          <p:cNvSpPr>
            <a:spLocks noGrp="1"/>
          </p:cNvSpPr>
          <p:nvPr>
            <p:ph type="ftr" sz="quarter" idx="11"/>
            <p:custDataLst>
              <p:tags r:id="rId5"/>
            </p:custDataLst>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solidFill>
                  <a:prstClr val="black">
                    <a:tint val="75000"/>
                  </a:prstClr>
                </a:solidFill>
              </a:rPr>
              <a:pPr/>
              <a:t>‹#›</a:t>
            </a:fld>
            <a:endParaRPr lang="zh-CN" altLang="en-US">
              <a:solidFill>
                <a:prstClr val="black">
                  <a:tint val="75000"/>
                </a:prstClr>
              </a:solidFil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末尾幻灯片">
    <p:bg>
      <p:bgPr>
        <a:solidFill>
          <a:schemeClr val="bg2"/>
        </a:solidFill>
        <a:effectLst/>
      </p:bgPr>
    </p:bg>
    <p:spTree>
      <p:nvGrpSpPr>
        <p:cNvPr id="1" name=""/>
        <p:cNvGrpSpPr/>
        <p:nvPr/>
      </p:nvGrpSpPr>
      <p:grpSpPr>
        <a:xfrm>
          <a:off x="0" y="0"/>
          <a:ext cx="0" cy="0"/>
          <a:chOff x="0" y="0"/>
          <a:chExt cx="0" cy="0"/>
        </a:xfrm>
      </p:grpSpPr>
      <p:grpSp>
        <p:nvGrpSpPr>
          <p:cNvPr id="10" name="组合 9"/>
          <p:cNvGrpSpPr/>
          <p:nvPr>
            <p:custDataLst>
              <p:tags r:id="rId1"/>
            </p:custDataLst>
          </p:nvPr>
        </p:nvGrpSpPr>
        <p:grpSpPr>
          <a:xfrm>
            <a:off x="0" y="0"/>
            <a:ext cx="12192000" cy="6858000"/>
            <a:chOff x="0" y="0"/>
            <a:chExt cx="12192000" cy="6858000"/>
          </a:xfrm>
        </p:grpSpPr>
        <p:grpSp>
          <p:nvGrpSpPr>
            <p:cNvPr id="6" name="组合 5"/>
            <p:cNvGrpSpPr/>
            <p:nvPr userDrawn="1"/>
          </p:nvGrpSpPr>
          <p:grpSpPr>
            <a:xfrm>
              <a:off x="0" y="0"/>
              <a:ext cx="12192000" cy="6858000"/>
              <a:chOff x="0" y="0"/>
              <a:chExt cx="12192000" cy="6858000"/>
            </a:xfrm>
          </p:grpSpPr>
          <p:sp>
            <p:nvSpPr>
              <p:cNvPr id="7" name="矩形 6"/>
              <p:cNvSpPr/>
              <p:nvPr>
                <p:custDataLst>
                  <p:tags r:id="rId8"/>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p:cNvPicPr>
                <a:picLocks noChangeAspect="1"/>
              </p:cNvPicPr>
              <p:nvPr>
                <p:custDataLst>
                  <p:tags r:id="rId9"/>
                </p:custDataLst>
              </p:nvPr>
            </p:nvPicPr>
            <p:blipFill>
              <a:blip r:embed="rId12" cstate="screen"/>
              <a:stretch>
                <a:fillRect/>
              </a:stretch>
            </p:blipFill>
            <p:spPr>
              <a:xfrm rot="6515120">
                <a:off x="1110431" y="1298923"/>
                <a:ext cx="4173973" cy="4173973"/>
              </a:xfrm>
              <a:prstGeom prst="rect">
                <a:avLst/>
              </a:prstGeom>
            </p:spPr>
          </p:pic>
        </p:grpSp>
        <p:sp>
          <p:nvSpPr>
            <p:cNvPr id="9" name="任意多边形: 形状 8"/>
            <p:cNvSpPr/>
            <p:nvPr userDrawn="1">
              <p:custDataLst>
                <p:tags r:id="rId7"/>
              </p:custDataLst>
            </p:nvPr>
          </p:nvSpPr>
          <p:spPr>
            <a:xfrm>
              <a:off x="4325257" y="3574104"/>
              <a:ext cx="5820229" cy="190941"/>
            </a:xfrm>
            <a:custGeom>
              <a:avLst/>
              <a:gdLst>
                <a:gd name="connsiteX0" fmla="*/ 0 w 5820229"/>
                <a:gd name="connsiteY0" fmla="*/ 103855 h 190941"/>
                <a:gd name="connsiteX1" fmla="*/ 943429 w 5820229"/>
                <a:gd name="connsiteY1" fmla="*/ 2255 h 190941"/>
                <a:gd name="connsiteX2" fmla="*/ 2046514 w 5820229"/>
                <a:gd name="connsiteY2" fmla="*/ 190941 h 190941"/>
                <a:gd name="connsiteX3" fmla="*/ 3570514 w 5820229"/>
                <a:gd name="connsiteY3" fmla="*/ 2255 h 190941"/>
                <a:gd name="connsiteX4" fmla="*/ 4644572 w 5820229"/>
                <a:gd name="connsiteY4" fmla="*/ 161912 h 190941"/>
                <a:gd name="connsiteX5" fmla="*/ 5820229 w 5820229"/>
                <a:gd name="connsiteY5" fmla="*/ 31284 h 19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0229" h="190941">
                  <a:moveTo>
                    <a:pt x="0" y="103855"/>
                  </a:moveTo>
                  <a:cubicBezTo>
                    <a:pt x="301171" y="45798"/>
                    <a:pt x="602343" y="-12259"/>
                    <a:pt x="943429" y="2255"/>
                  </a:cubicBezTo>
                  <a:cubicBezTo>
                    <a:pt x="1284515" y="16769"/>
                    <a:pt x="1608667" y="190941"/>
                    <a:pt x="2046514" y="190941"/>
                  </a:cubicBezTo>
                  <a:cubicBezTo>
                    <a:pt x="2484361" y="190941"/>
                    <a:pt x="3137504" y="7093"/>
                    <a:pt x="3570514" y="2255"/>
                  </a:cubicBezTo>
                  <a:cubicBezTo>
                    <a:pt x="4003524" y="-2583"/>
                    <a:pt x="4269620" y="157074"/>
                    <a:pt x="4644572" y="161912"/>
                  </a:cubicBezTo>
                  <a:cubicBezTo>
                    <a:pt x="5019524" y="166750"/>
                    <a:pt x="5419876" y="99017"/>
                    <a:pt x="5820229" y="31284"/>
                  </a:cubicBezTo>
                </a:path>
              </a:pathLst>
            </a:custGeom>
            <a:noFill/>
            <a:ln w="28575" cap="rnd">
              <a:solidFill>
                <a:srgbClr val="646262"/>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pPr/>
              <a:t>‹#›</a:t>
            </a:fld>
            <a:endParaRPr lang="zh-CN" altLang="en-US"/>
          </a:p>
        </p:txBody>
      </p:sp>
      <p:sp>
        <p:nvSpPr>
          <p:cNvPr id="2" name="标题 1"/>
          <p:cNvSpPr>
            <a:spLocks noGrp="1"/>
          </p:cNvSpPr>
          <p:nvPr>
            <p:ph type="title" hasCustomPrompt="1"/>
            <p:custDataLst>
              <p:tags r:id="rId5"/>
            </p:custDataLst>
          </p:nvPr>
        </p:nvSpPr>
        <p:spPr>
          <a:xfrm>
            <a:off x="4920343" y="2103901"/>
            <a:ext cx="4818743" cy="1343394"/>
          </a:xfrm>
        </p:spPr>
        <p:txBody>
          <a:bodyPr vert="horz" lIns="101600" tIns="38100" rIns="25400" bIns="38100" rtlCol="0" anchor="t" anchorCtr="0">
            <a:normAutofit/>
          </a:bodyPr>
          <a:lstStyle>
            <a:lvl1pPr marL="0" marR="0" algn="ctr" defTabSz="914400" rtl="0" eaLnBrk="1" fontAlgn="auto" latinLnBrk="0" hangingPunct="1">
              <a:lnSpc>
                <a:spcPct val="100000"/>
              </a:lnSpc>
              <a:buNone/>
              <a:defRPr kumimoji="0" lang="zh-CN" altLang="en-US" sz="8000" b="1" i="0" u="none" strike="noStrike" kern="1200" cap="none" spc="600" normalizeH="0" baseline="0" noProof="1" dirty="0">
                <a:solidFill>
                  <a:schemeClr val="tx1">
                    <a:lumMod val="85000"/>
                    <a:lumOff val="15000"/>
                  </a:schemeClr>
                </a:solidFill>
                <a:uFillTx/>
                <a:latin typeface="Arial" panose="020B0604020202020204" pitchFamily="34" charset="0"/>
                <a:ea typeface="汉仪旗黑-85S" panose="00020600040101010101" pitchFamily="18" charset="-122"/>
                <a:cs typeface="+mj-cs"/>
                <a:sym typeface="+mn-ea"/>
              </a:defRPr>
            </a:lvl1pPr>
          </a:lstStyle>
          <a:p>
            <a:pPr lvl="0"/>
            <a:r>
              <a:rPr dirty="0">
                <a:sym typeface="+mn-ea"/>
              </a:rPr>
              <a:t>编辑标题</a:t>
            </a:r>
          </a:p>
        </p:txBody>
      </p:sp>
      <p:sp>
        <p:nvSpPr>
          <p:cNvPr id="14" name="文本占位符 13"/>
          <p:cNvSpPr>
            <a:spLocks noGrp="1"/>
          </p:cNvSpPr>
          <p:nvPr>
            <p:ph type="body" sz="quarter" idx="13" hasCustomPrompt="1"/>
            <p:custDataLst>
              <p:tags r:id="rId6"/>
            </p:custDataLst>
          </p:nvPr>
        </p:nvSpPr>
        <p:spPr>
          <a:xfrm>
            <a:off x="4416425" y="3873500"/>
            <a:ext cx="6034088" cy="706744"/>
          </a:xfrm>
        </p:spPr>
        <p:txBody>
          <a:bodyPr>
            <a:normAutofit/>
          </a:bodyPr>
          <a:lstStyle>
            <a:lvl1pPr marL="0" indent="0" algn="ctr">
              <a:buNone/>
              <a:defRPr sz="2400" baseline="0"/>
            </a:lvl1pPr>
          </a:lstStyle>
          <a:p>
            <a:pPr lvl="0"/>
            <a:r>
              <a:rPr lang="zh-CN" altLang="en-US" dirty="0"/>
              <a:t>单击此处编辑文本</a:t>
            </a: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内容">
    <p:bg>
      <p:bgPr>
        <a:solidFill>
          <a:schemeClr val="bg2"/>
        </a:solidFill>
        <a:effectLst/>
      </p:bgPr>
    </p:bg>
    <p:spTree>
      <p:nvGrpSpPr>
        <p:cNvPr id="1" name=""/>
        <p:cNvGrpSpPr/>
        <p:nvPr/>
      </p:nvGrpSpPr>
      <p:grpSpPr>
        <a:xfrm>
          <a:off x="0" y="0"/>
          <a:ext cx="0" cy="0"/>
          <a:chOff x="0" y="0"/>
          <a:chExt cx="0" cy="0"/>
        </a:xfrm>
      </p:grpSpPr>
      <p:grpSp>
        <p:nvGrpSpPr>
          <p:cNvPr id="6" name="组合 5"/>
          <p:cNvGrpSpPr/>
          <p:nvPr userDrawn="1">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3"/>
                </p:custDataLst>
              </p:nvPr>
            </p:nvPicPr>
            <p:blipFill rotWithShape="1">
              <a:blip r:embed="rId77"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4"/>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6"/>
                <p:cNvSpPr>
                  <a:spLocks noEditPoints="1"/>
                </p:cNvSpPr>
                <p:nvPr>
                  <p:custDataLst>
                    <p:tags r:id="rId45"/>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7"/>
                <p:cNvSpPr>
                  <a:spLocks noEditPoints="1"/>
                </p:cNvSpPr>
                <p:nvPr>
                  <p:custDataLst>
                    <p:tags r:id="rId46"/>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8"/>
                <p:cNvSpPr>
                  <a:spLocks noEditPoints="1"/>
                </p:cNvSpPr>
                <p:nvPr>
                  <p:custDataLst>
                    <p:tags r:id="rId47"/>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9"/>
                <p:cNvSpPr/>
                <p:nvPr>
                  <p:custDataLst>
                    <p:tags r:id="rId48"/>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10"/>
                <p:cNvSpPr/>
                <p:nvPr>
                  <p:custDataLst>
                    <p:tags r:id="rId49"/>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1"/>
                <p:cNvSpPr/>
                <p:nvPr>
                  <p:custDataLst>
                    <p:tags r:id="rId50"/>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2"/>
                <p:cNvSpPr/>
                <p:nvPr>
                  <p:custDataLst>
                    <p:tags r:id="rId51"/>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3"/>
                <p:cNvSpPr/>
                <p:nvPr>
                  <p:custDataLst>
                    <p:tags r:id="rId52"/>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4"/>
                <p:cNvSpPr>
                  <a:spLocks noEditPoints="1"/>
                </p:cNvSpPr>
                <p:nvPr>
                  <p:custDataLst>
                    <p:tags r:id="rId53"/>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5"/>
                <p:cNvSpPr>
                  <a:spLocks noEditPoints="1"/>
                </p:cNvSpPr>
                <p:nvPr>
                  <p:custDataLst>
                    <p:tags r:id="rId54"/>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6"/>
                <p:cNvSpPr>
                  <a:spLocks noEditPoints="1"/>
                </p:cNvSpPr>
                <p:nvPr>
                  <p:custDataLst>
                    <p:tags r:id="rId55"/>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7"/>
                <p:cNvSpPr>
                  <a:spLocks noEditPoints="1"/>
                </p:cNvSpPr>
                <p:nvPr>
                  <p:custDataLst>
                    <p:tags r:id="rId56"/>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8"/>
                <p:cNvSpPr>
                  <a:spLocks noEditPoints="1"/>
                </p:cNvSpPr>
                <p:nvPr>
                  <p:custDataLst>
                    <p:tags r:id="rId57"/>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9"/>
                <p:cNvSpPr/>
                <p:nvPr>
                  <p:custDataLst>
                    <p:tags r:id="rId58"/>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20"/>
                <p:cNvSpPr>
                  <a:spLocks noEditPoints="1"/>
                </p:cNvSpPr>
                <p:nvPr>
                  <p:custDataLst>
                    <p:tags r:id="rId59"/>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21"/>
                <p:cNvSpPr/>
                <p:nvPr>
                  <p:custDataLst>
                    <p:tags r:id="rId60"/>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22"/>
                <p:cNvSpPr>
                  <a:spLocks noEditPoints="1"/>
                </p:cNvSpPr>
                <p:nvPr>
                  <p:custDataLst>
                    <p:tags r:id="rId61"/>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3"/>
                <p:cNvSpPr/>
                <p:nvPr>
                  <p:custDataLst>
                    <p:tags r:id="rId62"/>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4"/>
                <p:cNvSpPr>
                  <a:spLocks noEditPoints="1"/>
                </p:cNvSpPr>
                <p:nvPr>
                  <p:custDataLst>
                    <p:tags r:id="rId63"/>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5"/>
                <p:cNvSpPr>
                  <a:spLocks noEditPoints="1"/>
                </p:cNvSpPr>
                <p:nvPr>
                  <p:custDataLst>
                    <p:tags r:id="rId64"/>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6"/>
                <p:cNvSpPr>
                  <a:spLocks noEditPoints="1"/>
                </p:cNvSpPr>
                <p:nvPr>
                  <p:custDataLst>
                    <p:tags r:id="rId65"/>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7"/>
                <p:cNvSpPr/>
                <p:nvPr>
                  <p:custDataLst>
                    <p:tags r:id="rId66"/>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8"/>
                <p:cNvSpPr>
                  <a:spLocks noEditPoints="1"/>
                </p:cNvSpPr>
                <p:nvPr>
                  <p:custDataLst>
                    <p:tags r:id="rId67"/>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9"/>
                <p:cNvSpPr/>
                <p:nvPr>
                  <p:custDataLst>
                    <p:tags r:id="rId68"/>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30"/>
                <p:cNvSpPr>
                  <a:spLocks noEditPoints="1"/>
                </p:cNvSpPr>
                <p:nvPr>
                  <p:custDataLst>
                    <p:tags r:id="rId69"/>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31"/>
                <p:cNvSpPr/>
                <p:nvPr>
                  <p:custDataLst>
                    <p:tags r:id="rId70"/>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32"/>
                <p:cNvSpPr/>
                <p:nvPr>
                  <p:custDataLst>
                    <p:tags r:id="rId71"/>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3"/>
                <p:cNvSpPr/>
                <p:nvPr>
                  <p:custDataLst>
                    <p:tags r:id="rId72"/>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34"/>
                <p:cNvSpPr>
                  <a:spLocks noEditPoints="1"/>
                </p:cNvSpPr>
                <p:nvPr>
                  <p:custDataLst>
                    <p:tags r:id="rId73"/>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35"/>
                <p:cNvSpPr/>
                <p:nvPr>
                  <p:custDataLst>
                    <p:tags r:id="rId74"/>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36"/>
                <p:cNvSpPr>
                  <a:spLocks noEditPoints="1"/>
                </p:cNvSpPr>
                <p:nvPr>
                  <p:custDataLst>
                    <p:tags r:id="rId75"/>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6"/>
                </p:custDataLst>
              </p:nvPr>
            </p:nvPicPr>
            <p:blipFill rotWithShape="1">
              <a:blip r:embed="rId78"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7"/>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57"/>
                <p:cNvSpPr>
                  <a:spLocks noEditPoints="1"/>
                </p:cNvSpPr>
                <p:nvPr>
                  <p:custDataLst>
                    <p:tags r:id="rId8"/>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58"/>
                <p:cNvSpPr/>
                <p:nvPr>
                  <p:custDataLst>
                    <p:tags r:id="rId9"/>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59"/>
                <p:cNvSpPr/>
                <p:nvPr>
                  <p:custDataLst>
                    <p:tags r:id="rId10"/>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60"/>
                <p:cNvSpPr/>
                <p:nvPr>
                  <p:custDataLst>
                    <p:tags r:id="rId11"/>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61"/>
                <p:cNvSpPr/>
                <p:nvPr>
                  <p:custDataLst>
                    <p:tags r:id="rId12"/>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62"/>
                <p:cNvSpPr/>
                <p:nvPr>
                  <p:custDataLst>
                    <p:tags r:id="rId13"/>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63"/>
                <p:cNvSpPr>
                  <a:spLocks noEditPoints="1"/>
                </p:cNvSpPr>
                <p:nvPr>
                  <p:custDataLst>
                    <p:tags r:id="rId14"/>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64"/>
                <p:cNvSpPr/>
                <p:nvPr>
                  <p:custDataLst>
                    <p:tags r:id="rId15"/>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65"/>
                <p:cNvSpPr>
                  <a:spLocks noEditPoints="1"/>
                </p:cNvSpPr>
                <p:nvPr>
                  <p:custDataLst>
                    <p:tags r:id="rId16"/>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66"/>
                <p:cNvSpPr/>
                <p:nvPr>
                  <p:custDataLst>
                    <p:tags r:id="rId17"/>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67"/>
                <p:cNvSpPr>
                  <a:spLocks noEditPoints="1"/>
                </p:cNvSpPr>
                <p:nvPr>
                  <p:custDataLst>
                    <p:tags r:id="rId18"/>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68"/>
                <p:cNvSpPr/>
                <p:nvPr>
                  <p:custDataLst>
                    <p:tags r:id="rId19"/>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69"/>
                <p:cNvSpPr>
                  <a:spLocks noEditPoints="1"/>
                </p:cNvSpPr>
                <p:nvPr>
                  <p:custDataLst>
                    <p:tags r:id="rId20"/>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70"/>
                <p:cNvSpPr/>
                <p:nvPr>
                  <p:custDataLst>
                    <p:tags r:id="rId21"/>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71"/>
                <p:cNvSpPr>
                  <a:spLocks noEditPoints="1"/>
                </p:cNvSpPr>
                <p:nvPr>
                  <p:custDataLst>
                    <p:tags r:id="rId22"/>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72"/>
                <p:cNvSpPr/>
                <p:nvPr>
                  <p:custDataLst>
                    <p:tags r:id="rId23"/>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73"/>
                <p:cNvSpPr>
                  <a:spLocks noEditPoints="1"/>
                </p:cNvSpPr>
                <p:nvPr>
                  <p:custDataLst>
                    <p:tags r:id="rId24"/>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74"/>
                <p:cNvSpPr/>
                <p:nvPr>
                  <p:custDataLst>
                    <p:tags r:id="rId25"/>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75"/>
                <p:cNvSpPr>
                  <a:spLocks noEditPoints="1"/>
                </p:cNvSpPr>
                <p:nvPr>
                  <p:custDataLst>
                    <p:tags r:id="rId26"/>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76"/>
                <p:cNvSpPr/>
                <p:nvPr>
                  <p:custDataLst>
                    <p:tags r:id="rId27"/>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77"/>
                <p:cNvSpPr>
                  <a:spLocks noEditPoints="1"/>
                </p:cNvSpPr>
                <p:nvPr>
                  <p:custDataLst>
                    <p:tags r:id="rId28"/>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78"/>
                <p:cNvSpPr/>
                <p:nvPr>
                  <p:custDataLst>
                    <p:tags r:id="rId29"/>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79"/>
                <p:cNvSpPr>
                  <a:spLocks noEditPoints="1"/>
                </p:cNvSpPr>
                <p:nvPr>
                  <p:custDataLst>
                    <p:tags r:id="rId30"/>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80"/>
                <p:cNvSpPr>
                  <a:spLocks noEditPoints="1"/>
                </p:cNvSpPr>
                <p:nvPr>
                  <p:custDataLst>
                    <p:tags r:id="rId31"/>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81"/>
                <p:cNvSpPr>
                  <a:spLocks noEditPoints="1"/>
                </p:cNvSpPr>
                <p:nvPr>
                  <p:custDataLst>
                    <p:tags r:id="rId32"/>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82"/>
                <p:cNvSpPr>
                  <a:spLocks noEditPoints="1"/>
                </p:cNvSpPr>
                <p:nvPr>
                  <p:custDataLst>
                    <p:tags r:id="rId33"/>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83"/>
                <p:cNvSpPr>
                  <a:spLocks noEditPoints="1"/>
                </p:cNvSpPr>
                <p:nvPr>
                  <p:custDataLst>
                    <p:tags r:id="rId34"/>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84"/>
                <p:cNvSpPr/>
                <p:nvPr>
                  <p:custDataLst>
                    <p:tags r:id="rId35"/>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85"/>
                <p:cNvSpPr>
                  <a:spLocks noEditPoints="1"/>
                </p:cNvSpPr>
                <p:nvPr>
                  <p:custDataLst>
                    <p:tags r:id="rId36"/>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86"/>
                <p:cNvSpPr/>
                <p:nvPr>
                  <p:custDataLst>
                    <p:tags r:id="rId37"/>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87"/>
                <p:cNvSpPr>
                  <a:spLocks noEditPoints="1"/>
                </p:cNvSpPr>
                <p:nvPr>
                  <p:custDataLst>
                    <p:tags r:id="rId38"/>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88"/>
                <p:cNvSpPr/>
                <p:nvPr>
                  <p:custDataLst>
                    <p:tags r:id="rId39"/>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89"/>
                <p:cNvSpPr/>
                <p:nvPr>
                  <p:custDataLst>
                    <p:tags r:id="rId40"/>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90"/>
                <p:cNvSpPr/>
                <p:nvPr>
                  <p:custDataLst>
                    <p:tags r:id="rId41"/>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91"/>
                <p:cNvSpPr/>
                <p:nvPr>
                  <p:custDataLst>
                    <p:tags r:id="rId42"/>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p:cNvSpPr>
            <a:spLocks noGrp="1"/>
          </p:cNvSpPr>
          <p:nvPr>
            <p:ph type="ftr" sz="quarter" idx="11"/>
            <p:custDataLst>
              <p:tags r:id="rId3"/>
            </p:custDataLst>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solidFill>
                  <a:prstClr val="black">
                    <a:tint val="75000"/>
                  </a:prstClr>
                </a:solidFill>
              </a:rPr>
              <a:pPr/>
              <a:t>‹#›</a:t>
            </a:fld>
            <a:endParaRPr lang="zh-CN" altLang="en-US">
              <a:solidFill>
                <a:prstClr val="black">
                  <a:tint val="75000"/>
                </a:prstClr>
              </a:solidFill>
            </a:endParaRPr>
          </a:p>
        </p:txBody>
      </p:sp>
      <p:sp>
        <p:nvSpPr>
          <p:cNvPr id="7" name="内容占位符 6"/>
          <p:cNvSpPr>
            <a:spLocks noGrp="1"/>
          </p:cNvSpPr>
          <p:nvPr>
            <p:ph sz="quarter" idx="13"/>
            <p:custDataLst>
              <p:tags r:id="rId5"/>
            </p:custDataLst>
          </p:nvPr>
        </p:nvSpPr>
        <p:spPr>
          <a:xfrm>
            <a:off x="669930" y="952508"/>
            <a:ext cx="10852237" cy="5388907"/>
          </a:xfrm>
        </p:spPr>
        <p:txBody>
          <a:bodyPr/>
          <a:lstStyle>
            <a:lvl1pPr>
              <a:defRPr baseline="0"/>
            </a:lvl1pPr>
            <a:lvl2pPr>
              <a:defRPr baseline="0"/>
            </a:lvl2pPr>
            <a:lvl3pPr>
              <a:defRPr baseline="0"/>
            </a:lvl3pPr>
            <a:lvl4pPr>
              <a:defRPr baseline="0"/>
            </a:lvl4pPr>
            <a:lvl5pPr>
              <a:defRPr baseline="0"/>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末尾幻灯片">
    <p:bg>
      <p:bgPr>
        <a:solidFill>
          <a:schemeClr val="bg2"/>
        </a:solidFill>
        <a:effectLst/>
      </p:bgPr>
    </p:bg>
    <p:spTree>
      <p:nvGrpSpPr>
        <p:cNvPr id="1" name=""/>
        <p:cNvGrpSpPr/>
        <p:nvPr/>
      </p:nvGrpSpPr>
      <p:grpSpPr>
        <a:xfrm>
          <a:off x="0" y="0"/>
          <a:ext cx="0" cy="0"/>
          <a:chOff x="0" y="0"/>
          <a:chExt cx="0" cy="0"/>
        </a:xfrm>
      </p:grpSpPr>
      <p:grpSp>
        <p:nvGrpSpPr>
          <p:cNvPr id="10" name="组合 9"/>
          <p:cNvGrpSpPr/>
          <p:nvPr userDrawn="1">
            <p:custDataLst>
              <p:tags r:id="rId1"/>
            </p:custDataLst>
          </p:nvPr>
        </p:nvGrpSpPr>
        <p:grpSpPr>
          <a:xfrm>
            <a:off x="0" y="0"/>
            <a:ext cx="12192000" cy="6858000"/>
            <a:chOff x="0" y="0"/>
            <a:chExt cx="12192000" cy="6858000"/>
          </a:xfrm>
        </p:grpSpPr>
        <p:grpSp>
          <p:nvGrpSpPr>
            <p:cNvPr id="6" name="组合 5"/>
            <p:cNvGrpSpPr/>
            <p:nvPr userDrawn="1"/>
          </p:nvGrpSpPr>
          <p:grpSpPr>
            <a:xfrm>
              <a:off x="0" y="0"/>
              <a:ext cx="12192000" cy="6858000"/>
              <a:chOff x="0" y="0"/>
              <a:chExt cx="12192000" cy="6858000"/>
            </a:xfrm>
          </p:grpSpPr>
          <p:sp>
            <p:nvSpPr>
              <p:cNvPr id="7" name="矩形 6"/>
              <p:cNvSpPr/>
              <p:nvPr>
                <p:custDataLst>
                  <p:tags r:id="rId8"/>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pic>
            <p:nvPicPr>
              <p:cNvPr id="8" name="图片 7"/>
              <p:cNvPicPr>
                <a:picLocks noChangeAspect="1"/>
              </p:cNvPicPr>
              <p:nvPr>
                <p:custDataLst>
                  <p:tags r:id="rId9"/>
                </p:custDataLst>
              </p:nvPr>
            </p:nvPicPr>
            <p:blipFill>
              <a:blip r:embed="rId12" cstate="screen"/>
              <a:stretch>
                <a:fillRect/>
              </a:stretch>
            </p:blipFill>
            <p:spPr>
              <a:xfrm rot="6515120">
                <a:off x="1110431" y="1298923"/>
                <a:ext cx="4173973" cy="4173973"/>
              </a:xfrm>
              <a:prstGeom prst="rect">
                <a:avLst/>
              </a:prstGeom>
            </p:spPr>
          </p:pic>
        </p:grpSp>
        <p:sp>
          <p:nvSpPr>
            <p:cNvPr id="9" name="任意多边形: 形状 8"/>
            <p:cNvSpPr/>
            <p:nvPr userDrawn="1">
              <p:custDataLst>
                <p:tags r:id="rId7"/>
              </p:custDataLst>
            </p:nvPr>
          </p:nvSpPr>
          <p:spPr>
            <a:xfrm>
              <a:off x="4325257" y="3574104"/>
              <a:ext cx="5820229" cy="190941"/>
            </a:xfrm>
            <a:custGeom>
              <a:avLst/>
              <a:gdLst>
                <a:gd name="connsiteX0" fmla="*/ 0 w 5820229"/>
                <a:gd name="connsiteY0" fmla="*/ 103855 h 190941"/>
                <a:gd name="connsiteX1" fmla="*/ 943429 w 5820229"/>
                <a:gd name="connsiteY1" fmla="*/ 2255 h 190941"/>
                <a:gd name="connsiteX2" fmla="*/ 2046514 w 5820229"/>
                <a:gd name="connsiteY2" fmla="*/ 190941 h 190941"/>
                <a:gd name="connsiteX3" fmla="*/ 3570514 w 5820229"/>
                <a:gd name="connsiteY3" fmla="*/ 2255 h 190941"/>
                <a:gd name="connsiteX4" fmla="*/ 4644572 w 5820229"/>
                <a:gd name="connsiteY4" fmla="*/ 161912 h 190941"/>
                <a:gd name="connsiteX5" fmla="*/ 5820229 w 5820229"/>
                <a:gd name="connsiteY5" fmla="*/ 31284 h 19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0229" h="190941">
                  <a:moveTo>
                    <a:pt x="0" y="103855"/>
                  </a:moveTo>
                  <a:cubicBezTo>
                    <a:pt x="301171" y="45798"/>
                    <a:pt x="602343" y="-12259"/>
                    <a:pt x="943429" y="2255"/>
                  </a:cubicBezTo>
                  <a:cubicBezTo>
                    <a:pt x="1284515" y="16769"/>
                    <a:pt x="1608667" y="190941"/>
                    <a:pt x="2046514" y="190941"/>
                  </a:cubicBezTo>
                  <a:cubicBezTo>
                    <a:pt x="2484361" y="190941"/>
                    <a:pt x="3137504" y="7093"/>
                    <a:pt x="3570514" y="2255"/>
                  </a:cubicBezTo>
                  <a:cubicBezTo>
                    <a:pt x="4003524" y="-2583"/>
                    <a:pt x="4269620" y="157074"/>
                    <a:pt x="4644572" y="161912"/>
                  </a:cubicBezTo>
                  <a:cubicBezTo>
                    <a:pt x="5019524" y="166750"/>
                    <a:pt x="5419876" y="99017"/>
                    <a:pt x="5820229" y="31284"/>
                  </a:cubicBezTo>
                </a:path>
              </a:pathLst>
            </a:custGeom>
            <a:noFill/>
            <a:ln w="28575" cap="rnd">
              <a:solidFill>
                <a:srgbClr val="646262"/>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p:cNvSpPr>
            <a:spLocks noGrp="1"/>
          </p:cNvSpPr>
          <p:nvPr>
            <p:ph type="ftr" sz="quarter" idx="11"/>
            <p:custDataLst>
              <p:tags r:id="rId3"/>
            </p:custDataLst>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solidFill>
                  <a:prstClr val="black">
                    <a:tint val="75000"/>
                  </a:prstClr>
                </a:solidFill>
              </a:rPr>
              <a:pPr/>
              <a:t>‹#›</a:t>
            </a:fld>
            <a:endParaRPr lang="zh-CN" altLang="en-US">
              <a:solidFill>
                <a:prstClr val="black">
                  <a:tint val="75000"/>
                </a:prstClr>
              </a:solidFill>
            </a:endParaRPr>
          </a:p>
        </p:txBody>
      </p:sp>
      <p:sp>
        <p:nvSpPr>
          <p:cNvPr id="2" name="标题 1"/>
          <p:cNvSpPr>
            <a:spLocks noGrp="1"/>
          </p:cNvSpPr>
          <p:nvPr>
            <p:ph type="title" hasCustomPrompt="1"/>
            <p:custDataLst>
              <p:tags r:id="rId5"/>
            </p:custDataLst>
          </p:nvPr>
        </p:nvSpPr>
        <p:spPr>
          <a:xfrm>
            <a:off x="4920343" y="2103901"/>
            <a:ext cx="4818743" cy="1343394"/>
          </a:xfrm>
        </p:spPr>
        <p:txBody>
          <a:bodyPr vert="horz" lIns="101600" tIns="38100" rIns="25400" bIns="38100" rtlCol="0" anchor="t" anchorCtr="0">
            <a:normAutofit/>
          </a:bodyPr>
          <a:lstStyle>
            <a:lvl1pPr marL="0" marR="0" algn="ctr" defTabSz="914400" rtl="0" eaLnBrk="1" fontAlgn="auto" latinLnBrk="0" hangingPunct="1">
              <a:lnSpc>
                <a:spcPct val="100000"/>
              </a:lnSpc>
              <a:buNone/>
              <a:defRPr kumimoji="0" lang="zh-CN" altLang="en-US" sz="8000" b="1" i="0" u="none" strike="noStrike" kern="1200" cap="none" spc="600" normalizeH="0" baseline="0" noProof="1" dirty="0">
                <a:solidFill>
                  <a:schemeClr val="tx1">
                    <a:lumMod val="85000"/>
                    <a:lumOff val="15000"/>
                  </a:schemeClr>
                </a:solidFill>
                <a:uFillTx/>
                <a:latin typeface="Arial" panose="020B0604020202020204" pitchFamily="34" charset="0"/>
                <a:ea typeface="汉仪旗黑-85S" panose="00020600040101010101" pitchFamily="18" charset="-122"/>
                <a:cs typeface="+mj-cs"/>
                <a:sym typeface="+mn-ea"/>
              </a:defRPr>
            </a:lvl1pPr>
          </a:lstStyle>
          <a:p>
            <a:pPr lvl="0"/>
            <a:r>
              <a:rPr dirty="0">
                <a:sym typeface="+mn-ea"/>
              </a:rPr>
              <a:t>编辑标题</a:t>
            </a:r>
          </a:p>
        </p:txBody>
      </p:sp>
      <p:sp>
        <p:nvSpPr>
          <p:cNvPr id="14" name="文本占位符 13"/>
          <p:cNvSpPr>
            <a:spLocks noGrp="1"/>
          </p:cNvSpPr>
          <p:nvPr>
            <p:ph type="body" sz="quarter" idx="13" hasCustomPrompt="1"/>
            <p:custDataLst>
              <p:tags r:id="rId6"/>
            </p:custDataLst>
          </p:nvPr>
        </p:nvSpPr>
        <p:spPr>
          <a:xfrm>
            <a:off x="4416425" y="3873500"/>
            <a:ext cx="6034088" cy="706744"/>
          </a:xfrm>
        </p:spPr>
        <p:txBody>
          <a:bodyPr>
            <a:normAutofit/>
          </a:bodyPr>
          <a:lstStyle>
            <a:lvl1pPr marL="0" indent="0" algn="ctr">
              <a:buNone/>
              <a:defRPr sz="2400" baseline="0"/>
            </a:lvl1pPr>
          </a:lstStyle>
          <a:p>
            <a:pPr lvl="0"/>
            <a:r>
              <a:rPr lang="zh-CN" altLang="en-US" dirty="0"/>
              <a:t>单击此处编辑文本</a:t>
            </a: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通用">
    <p:bg>
      <p:bgPr>
        <a:solidFill>
          <a:schemeClr val="bg2"/>
        </a:solidFill>
        <a:effectLst/>
      </p:bgPr>
    </p:bg>
    <p:spTree>
      <p:nvGrpSpPr>
        <p:cNvPr id="1" name=""/>
        <p:cNvGrpSpPr/>
        <p:nvPr/>
      </p:nvGrpSpPr>
      <p:grpSpPr>
        <a:xfrm>
          <a:off x="0" y="0"/>
          <a:ext cx="0" cy="0"/>
          <a:chOff x="0" y="0"/>
          <a:chExt cx="0" cy="0"/>
        </a:xfrm>
      </p:grpSpPr>
      <p:sp>
        <p:nvSpPr>
          <p:cNvPr id="3" name="日期占位符 2" hidden="1"/>
          <p:cNvSpPr>
            <a:spLocks noGrp="1"/>
          </p:cNvSpPr>
          <p:nvPr>
            <p:ph type="dt" sz="half" idx="10"/>
            <p:custDataLst>
              <p:tags r:id="rId1"/>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hidden="1"/>
          <p:cNvSpPr>
            <a:spLocks noGrp="1"/>
          </p:cNvSpPr>
          <p:nvPr>
            <p:ph type="ftr" sz="quarter" idx="11"/>
            <p:custDataLst>
              <p:tags r:id="rId2"/>
            </p:custDataLst>
          </p:nvPr>
        </p:nvSpPr>
        <p:spPr/>
        <p:txBody>
          <a:bodyPr/>
          <a:lstStyle/>
          <a:p>
            <a:endParaRPr lang="zh-CN" altLang="en-US" dirty="0">
              <a:solidFill>
                <a:prstClr val="black">
                  <a:tint val="75000"/>
                </a:prstClr>
              </a:solidFill>
            </a:endParaRPr>
          </a:p>
        </p:txBody>
      </p:sp>
      <p:sp>
        <p:nvSpPr>
          <p:cNvPr id="5" name="灯片编号占位符 4" hidden="1"/>
          <p:cNvSpPr>
            <a:spLocks noGrp="1"/>
          </p:cNvSpPr>
          <p:nvPr>
            <p:ph type="sldNum" sz="quarter" idx="12"/>
            <p:custDataLst>
              <p:tags r:id="rId3"/>
            </p:custDataLst>
          </p:nvPr>
        </p:nvSpPr>
        <p:spPr/>
        <p:txBody>
          <a:bodyPr/>
          <a:lstStyle/>
          <a:p>
            <a:fld id="{49AE70B2-8BF9-45C0-BB95-33D1B9D3A854}" type="slidenum">
              <a:rPr lang="zh-CN" altLang="en-US" smtClean="0">
                <a:solidFill>
                  <a:prstClr val="black">
                    <a:tint val="75000"/>
                  </a:prstClr>
                </a:solidFill>
              </a:rPr>
              <a:pPr/>
              <a:t>‹#›</a:t>
            </a:fld>
            <a:endParaRPr lang="zh-CN" altLang="en-US" dirty="0">
              <a:solidFill>
                <a:prstClr val="black">
                  <a:tint val="75000"/>
                </a:prstClr>
              </a:solidFill>
            </a:endParaRPr>
          </a:p>
        </p:txBody>
      </p:sp>
      <p:grpSp>
        <p:nvGrpSpPr>
          <p:cNvPr id="21" name="组合 20"/>
          <p:cNvGrpSpPr/>
          <p:nvPr userDrawn="1">
            <p:custDataLst>
              <p:tags r:id="rId4"/>
            </p:custDataLst>
          </p:nvPr>
        </p:nvGrpSpPr>
        <p:grpSpPr>
          <a:xfrm>
            <a:off x="11032164" y="5582927"/>
            <a:ext cx="851136" cy="1210945"/>
            <a:chOff x="1289955" y="1628061"/>
            <a:chExt cx="3941631" cy="5174701"/>
          </a:xfrm>
        </p:grpSpPr>
        <p:sp>
          <p:nvSpPr>
            <p:cNvPr id="22" name="Shape 209"/>
            <p:cNvSpPr/>
            <p:nvPr>
              <p:custDataLst>
                <p:tags r:id="rId6"/>
              </p:custDataLst>
            </p:nvPr>
          </p:nvSpPr>
          <p:spPr>
            <a:xfrm rot="3758493">
              <a:off x="2721879" y="4293055"/>
              <a:ext cx="2954498" cy="2064916"/>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grpSp>
          <p:nvGrpSpPr>
            <p:cNvPr id="23" name="组 13"/>
            <p:cNvGrpSpPr/>
            <p:nvPr/>
          </p:nvGrpSpPr>
          <p:grpSpPr>
            <a:xfrm>
              <a:off x="1289955" y="1628061"/>
              <a:ext cx="2187025" cy="2569107"/>
              <a:chOff x="5943842" y="1013911"/>
              <a:chExt cx="2187025" cy="2569107"/>
            </a:xfrm>
          </p:grpSpPr>
          <p:sp>
            <p:nvSpPr>
              <p:cNvPr id="24" name="Shape 202"/>
              <p:cNvSpPr/>
              <p:nvPr>
                <p:custDataLst>
                  <p:tags r:id="rId7"/>
                </p:custDataLst>
              </p:nvPr>
            </p:nvSpPr>
            <p:spPr>
              <a:xfrm rot="3758493">
                <a:off x="6440283" y="1924630"/>
                <a:ext cx="1816414" cy="510440"/>
              </a:xfrm>
              <a:custGeom>
                <a:avLst/>
                <a:gdLst/>
                <a:ahLst/>
                <a:cxnLst>
                  <a:cxn ang="0">
                    <a:pos x="wd2" y="hd2"/>
                  </a:cxn>
                  <a:cxn ang="5400000">
                    <a:pos x="wd2" y="hd2"/>
                  </a:cxn>
                  <a:cxn ang="10800000">
                    <a:pos x="wd2" y="hd2"/>
                  </a:cxn>
                  <a:cxn ang="16200000">
                    <a:pos x="wd2" y="hd2"/>
                  </a:cxn>
                </a:cxnLst>
                <a:rect l="0" t="0" r="r" b="b"/>
                <a:pathLst>
                  <a:path w="21600" h="20522" extrusionOk="0">
                    <a:moveTo>
                      <a:pt x="21600" y="743"/>
                    </a:moveTo>
                    <a:cubicBezTo>
                      <a:pt x="19799" y="-786"/>
                      <a:pt x="18140" y="461"/>
                      <a:pt x="16279" y="823"/>
                    </a:cubicBezTo>
                    <a:cubicBezTo>
                      <a:pt x="10853" y="1876"/>
                      <a:pt x="5372" y="1461"/>
                      <a:pt x="0" y="4698"/>
                    </a:cubicBezTo>
                    <a:lnTo>
                      <a:pt x="0" y="20521"/>
                    </a:lnTo>
                    <a:lnTo>
                      <a:pt x="1843" y="19747"/>
                    </a:lnTo>
                    <a:cubicBezTo>
                      <a:pt x="4727" y="19759"/>
                      <a:pt x="13025" y="19305"/>
                      <a:pt x="15903" y="19016"/>
                    </a:cubicBezTo>
                    <a:cubicBezTo>
                      <a:pt x="17715" y="18834"/>
                      <a:pt x="19629" y="20814"/>
                      <a:pt x="21376" y="20485"/>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5" name="Shape 203"/>
              <p:cNvSpPr/>
              <p:nvPr>
                <p:custDataLst>
                  <p:tags r:id="rId8"/>
                </p:custDataLst>
              </p:nvPr>
            </p:nvSpPr>
            <p:spPr>
              <a:xfrm rot="3758493">
                <a:off x="7743128" y="2715926"/>
                <a:ext cx="42879" cy="488621"/>
              </a:xfrm>
              <a:custGeom>
                <a:avLst/>
                <a:gdLst/>
                <a:ahLst/>
                <a:cxnLst>
                  <a:cxn ang="0">
                    <a:pos x="wd2" y="hd2"/>
                  </a:cxn>
                  <a:cxn ang="5400000">
                    <a:pos x="wd2" y="hd2"/>
                  </a:cxn>
                  <a:cxn ang="10800000">
                    <a:pos x="wd2" y="hd2"/>
                  </a:cxn>
                  <a:cxn ang="16200000">
                    <a:pos x="wd2" y="hd2"/>
                  </a:cxn>
                </a:cxnLst>
                <a:rect l="0" t="0" r="r" b="b"/>
                <a:pathLst>
                  <a:path w="17274" h="21600" extrusionOk="0">
                    <a:moveTo>
                      <a:pt x="0" y="0"/>
                    </a:moveTo>
                    <a:cubicBezTo>
                      <a:pt x="21600" y="2677"/>
                      <a:pt x="19974" y="16418"/>
                      <a:pt x="11161" y="2160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6" name="Shape 204"/>
              <p:cNvSpPr/>
              <p:nvPr>
                <p:custDataLst>
                  <p:tags r:id="rId9"/>
                </p:custDataLst>
              </p:nvPr>
            </p:nvSpPr>
            <p:spPr>
              <a:xfrm rot="3758493">
                <a:off x="6688919" y="1820269"/>
                <a:ext cx="124286" cy="3417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61" y="15753"/>
                      <a:pt x="1840" y="7112"/>
                      <a:pt x="0"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7" name="Shape 205"/>
              <p:cNvSpPr/>
              <p:nvPr>
                <p:custDataLst>
                  <p:tags r:id="rId10"/>
                </p:custDataLst>
              </p:nvPr>
            </p:nvSpPr>
            <p:spPr>
              <a:xfrm rot="3758493">
                <a:off x="6847335" y="1900060"/>
                <a:ext cx="869668" cy="1031590"/>
              </a:xfrm>
              <a:custGeom>
                <a:avLst/>
                <a:gdLst/>
                <a:ahLst/>
                <a:cxnLst>
                  <a:cxn ang="0">
                    <a:pos x="wd2" y="hd2"/>
                  </a:cxn>
                  <a:cxn ang="5400000">
                    <a:pos x="wd2" y="hd2"/>
                  </a:cxn>
                  <a:cxn ang="10800000">
                    <a:pos x="wd2" y="hd2"/>
                  </a:cxn>
                  <a:cxn ang="16200000">
                    <a:pos x="wd2" y="hd2"/>
                  </a:cxn>
                </a:cxnLst>
                <a:rect l="0" t="0" r="r" b="b"/>
                <a:pathLst>
                  <a:path w="19469" h="16954" extrusionOk="0">
                    <a:moveTo>
                      <a:pt x="0" y="11121"/>
                    </a:moveTo>
                    <a:cubicBezTo>
                      <a:pt x="167" y="10786"/>
                      <a:pt x="-956" y="-4646"/>
                      <a:pt x="4852" y="2248"/>
                    </a:cubicBezTo>
                    <a:cubicBezTo>
                      <a:pt x="5261" y="461"/>
                      <a:pt x="6192" y="-121"/>
                      <a:pt x="7478" y="78"/>
                    </a:cubicBezTo>
                    <a:cubicBezTo>
                      <a:pt x="8279" y="78"/>
                      <a:pt x="9110" y="711"/>
                      <a:pt x="9174" y="2178"/>
                    </a:cubicBezTo>
                    <a:cubicBezTo>
                      <a:pt x="10318" y="734"/>
                      <a:pt x="10808" y="-213"/>
                      <a:pt x="12478" y="41"/>
                    </a:cubicBezTo>
                    <a:cubicBezTo>
                      <a:pt x="13434" y="0"/>
                      <a:pt x="13608" y="1386"/>
                      <a:pt x="13442" y="1960"/>
                    </a:cubicBezTo>
                    <a:cubicBezTo>
                      <a:pt x="19959" y="-3583"/>
                      <a:pt x="20644" y="13929"/>
                      <a:pt x="18086" y="16954"/>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8" name="Shape 206"/>
              <p:cNvSpPr/>
              <p:nvPr>
                <p:custDataLst>
                  <p:tags r:id="rId11"/>
                </p:custDataLst>
              </p:nvPr>
            </p:nvSpPr>
            <p:spPr>
              <a:xfrm rot="3758493">
                <a:off x="6164716" y="2541971"/>
                <a:ext cx="1046419" cy="281861"/>
              </a:xfrm>
              <a:custGeom>
                <a:avLst/>
                <a:gdLst/>
                <a:ahLst/>
                <a:cxnLst>
                  <a:cxn ang="0">
                    <a:pos x="wd2" y="hd2"/>
                  </a:cxn>
                  <a:cxn ang="5400000">
                    <a:pos x="wd2" y="hd2"/>
                  </a:cxn>
                  <a:cxn ang="10800000">
                    <a:pos x="wd2" y="hd2"/>
                  </a:cxn>
                  <a:cxn ang="16200000">
                    <a:pos x="wd2" y="hd2"/>
                  </a:cxn>
                </a:cxnLst>
                <a:rect l="0" t="0" r="r" b="b"/>
                <a:pathLst>
                  <a:path w="21600" h="21574" extrusionOk="0">
                    <a:moveTo>
                      <a:pt x="1076" y="12061"/>
                    </a:moveTo>
                    <a:cubicBezTo>
                      <a:pt x="497" y="8498"/>
                      <a:pt x="228" y="3669"/>
                      <a:pt x="0" y="0"/>
                    </a:cubicBezTo>
                    <a:cubicBezTo>
                      <a:pt x="6860" y="545"/>
                      <a:pt x="13608" y="-26"/>
                      <a:pt x="20206" y="3388"/>
                    </a:cubicBezTo>
                    <a:cubicBezTo>
                      <a:pt x="20298" y="9884"/>
                      <a:pt x="21430" y="15807"/>
                      <a:pt x="21600" y="21574"/>
                    </a:cubicBezTo>
                  </a:path>
                </a:pathLst>
              </a:custGeom>
              <a:solidFill>
                <a:srgbClr val="E7E4EA"/>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9" name="Shape 207"/>
              <p:cNvSpPr/>
              <p:nvPr>
                <p:custDataLst>
                  <p:tags r:id="rId12"/>
                </p:custDataLst>
              </p:nvPr>
            </p:nvSpPr>
            <p:spPr>
              <a:xfrm rot="3758493">
                <a:off x="5742745" y="2584036"/>
                <a:ext cx="1200079" cy="797886"/>
              </a:xfrm>
              <a:custGeom>
                <a:avLst/>
                <a:gdLst/>
                <a:ahLst/>
                <a:cxnLst>
                  <a:cxn ang="0">
                    <a:pos x="wd2" y="hd2"/>
                  </a:cxn>
                  <a:cxn ang="5400000">
                    <a:pos x="wd2" y="hd2"/>
                  </a:cxn>
                  <a:cxn ang="10800000">
                    <a:pos x="wd2" y="hd2"/>
                  </a:cxn>
                  <a:cxn ang="16200000">
                    <a:pos x="wd2" y="hd2"/>
                  </a:cxn>
                </a:cxnLst>
                <a:rect l="0" t="0" r="r" b="b"/>
                <a:pathLst>
                  <a:path w="21600" h="20676" extrusionOk="0">
                    <a:moveTo>
                      <a:pt x="1467" y="19871"/>
                    </a:moveTo>
                    <a:cubicBezTo>
                      <a:pt x="2596" y="15187"/>
                      <a:pt x="1342" y="5194"/>
                      <a:pt x="0" y="486"/>
                    </a:cubicBezTo>
                    <a:cubicBezTo>
                      <a:pt x="6032" y="-924"/>
                      <a:pt x="11979" y="1155"/>
                      <a:pt x="18133" y="1422"/>
                    </a:cubicBezTo>
                    <a:cubicBezTo>
                      <a:pt x="19277" y="7634"/>
                      <a:pt x="21219" y="14259"/>
                      <a:pt x="21600" y="20676"/>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30" name="Shape 208"/>
              <p:cNvSpPr/>
              <p:nvPr>
                <p:custDataLst>
                  <p:tags r:id="rId13"/>
                </p:custDataLst>
              </p:nvPr>
            </p:nvSpPr>
            <p:spPr>
              <a:xfrm rot="3758493">
                <a:off x="6601321" y="998391"/>
                <a:ext cx="383966" cy="415006"/>
              </a:xfrm>
              <a:custGeom>
                <a:avLst/>
                <a:gdLst/>
                <a:ahLst/>
                <a:cxnLst>
                  <a:cxn ang="0">
                    <a:pos x="wd2" y="hd2"/>
                  </a:cxn>
                  <a:cxn ang="5400000">
                    <a:pos x="wd2" y="hd2"/>
                  </a:cxn>
                  <a:cxn ang="10800000">
                    <a:pos x="wd2" y="hd2"/>
                  </a:cxn>
                  <a:cxn ang="16200000">
                    <a:pos x="wd2" y="hd2"/>
                  </a:cxn>
                </a:cxnLst>
                <a:rect l="0" t="0" r="r" b="b"/>
                <a:pathLst>
                  <a:path w="21399" h="21600" extrusionOk="0">
                    <a:moveTo>
                      <a:pt x="21399" y="0"/>
                    </a:moveTo>
                    <a:cubicBezTo>
                      <a:pt x="14641" y="0"/>
                      <a:pt x="6540" y="886"/>
                      <a:pt x="325" y="1003"/>
                    </a:cubicBezTo>
                    <a:cubicBezTo>
                      <a:pt x="-42" y="7726"/>
                      <a:pt x="-201" y="14997"/>
                      <a:pt x="411" y="21600"/>
                    </a:cubicBezTo>
                    <a:cubicBezTo>
                      <a:pt x="6724" y="20829"/>
                      <a:pt x="13779" y="19988"/>
                      <a:pt x="20126" y="20284"/>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31" name="Shape 210"/>
              <p:cNvSpPr/>
              <p:nvPr>
                <p:custDataLst>
                  <p:tags r:id="rId14"/>
                </p:custDataLst>
              </p:nvPr>
            </p:nvSpPr>
            <p:spPr>
              <a:xfrm rot="3758493">
                <a:off x="7598750" y="2950768"/>
                <a:ext cx="573187" cy="49104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302" y="21128"/>
                      <a:pt x="15635" y="15045"/>
                      <a:pt x="21600" y="9996"/>
                    </a:cubicBezTo>
                    <a:cubicBezTo>
                      <a:pt x="14594" y="7013"/>
                      <a:pt x="7961" y="2130"/>
                      <a:pt x="709"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grpSp>
      </p:grpSp>
      <p:sp>
        <p:nvSpPr>
          <p:cNvPr id="2" name="标题 1" hidden="1"/>
          <p:cNvSpPr>
            <a:spLocks noGrp="1"/>
          </p:cNvSpPr>
          <p:nvPr>
            <p:ph type="title"/>
            <p:custDataLst>
              <p:tags r:id="rId5"/>
            </p:custDataLst>
          </p:nvPr>
        </p:nvSpPr>
        <p:spPr/>
        <p:txBody>
          <a:bodyPr>
            <a:normAutofit/>
          </a:bodyPr>
          <a:lstStyle/>
          <a:p>
            <a:r>
              <a:rPr lang="zh-CN" altLang="en-US"/>
              <a:t>单击此处编辑母版标题样式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相框">
    <p:bg>
      <p:bgPr>
        <a:solidFill>
          <a:schemeClr val="tx2"/>
        </a:solidFill>
        <a:effectLst/>
      </p:bgPr>
    </p:bg>
    <p:spTree>
      <p:nvGrpSpPr>
        <p:cNvPr id="1" name=""/>
        <p:cNvGrpSpPr/>
        <p:nvPr/>
      </p:nvGrpSpPr>
      <p:grpSpPr>
        <a:xfrm>
          <a:off x="0" y="0"/>
          <a:ext cx="0" cy="0"/>
          <a:chOff x="0" y="0"/>
          <a:chExt cx="0" cy="0"/>
        </a:xfrm>
      </p:grpSpPr>
      <p:sp>
        <p:nvSpPr>
          <p:cNvPr id="6" name="矩形 5"/>
          <p:cNvSpPr/>
          <p:nvPr userDrawn="1">
            <p:custDataLst>
              <p:tags r:id="rId1"/>
            </p:custDataLst>
          </p:nvPr>
        </p:nvSpPr>
        <p:spPr>
          <a:xfrm>
            <a:off x="286385" y="273050"/>
            <a:ext cx="11616055" cy="6311900"/>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dirty="0">
              <a:solidFill>
                <a:prstClr val="white"/>
              </a:solidFill>
              <a:sym typeface="+mn-ea"/>
            </a:endParaRPr>
          </a:p>
        </p:txBody>
      </p:sp>
      <p:pic>
        <p:nvPicPr>
          <p:cNvPr id="9" name="图片 8"/>
          <p:cNvPicPr>
            <a:picLocks noChangeAspect="1"/>
          </p:cNvPicPr>
          <p:nvPr userDrawn="1">
            <p:custDataLst>
              <p:tags r:id="rId2"/>
            </p:custDataLst>
          </p:nvPr>
        </p:nvPicPr>
        <p:blipFill>
          <a:blip r:embed="rId9" cstate="print"/>
          <a:stretch>
            <a:fillRect/>
          </a:stretch>
        </p:blipFill>
        <p:spPr>
          <a:xfrm flipH="1">
            <a:off x="10866755" y="5121275"/>
            <a:ext cx="1076960" cy="1715770"/>
          </a:xfrm>
          <a:prstGeom prst="rect">
            <a:avLst/>
          </a:prstGeom>
          <a:solidFill>
            <a:schemeClr val="bg2"/>
          </a:solidFill>
        </p:spPr>
      </p:pic>
      <p:sp>
        <p:nvSpPr>
          <p:cNvPr id="2" name="标题 1"/>
          <p:cNvSpPr>
            <a:spLocks noGrp="1"/>
          </p:cNvSpPr>
          <p:nvPr>
            <p:ph type="title" hasCustomPrompt="1"/>
            <p:custDataLst>
              <p:tags r:id="rId3"/>
            </p:custDataLst>
          </p:nvPr>
        </p:nvSpPr>
        <p:spPr>
          <a:xfrm>
            <a:off x="1281600" y="1249200"/>
            <a:ext cx="9626400" cy="723600"/>
          </a:xfrm>
        </p:spPr>
        <p:txBody>
          <a:bodyPr anchor="ctr">
            <a:normAutofit/>
          </a:bodyPr>
          <a:lstStyle>
            <a:lvl1pPr>
              <a:defRPr sz="3200" baseline="0">
                <a:solidFill>
                  <a:schemeClr val="tx1">
                    <a:lumMod val="85000"/>
                    <a:lumOff val="15000"/>
                  </a:schemeClr>
                </a:solidFill>
                <a:latin typeface="Arial" panose="020B0604020202020204" pitchFamily="34" charset="0"/>
                <a:ea typeface="Arial" panose="020B0604020202020204" pitchFamily="34" charset="0"/>
              </a:defRPr>
            </a:lvl1pPr>
          </a:lstStyle>
          <a:p>
            <a:r>
              <a:rPr lang="zh-CN" altLang="en-US" dirty="0"/>
              <a:t>单击此处编辑标题</a:t>
            </a:r>
          </a:p>
        </p:txBody>
      </p:sp>
      <p:sp>
        <p:nvSpPr>
          <p:cNvPr id="7" name="内容占位符 6"/>
          <p:cNvSpPr>
            <a:spLocks noGrp="1"/>
          </p:cNvSpPr>
          <p:nvPr>
            <p:ph sz="quarter" idx="13"/>
            <p:custDataLst>
              <p:tags r:id="rId4"/>
            </p:custDataLst>
          </p:nvPr>
        </p:nvSpPr>
        <p:spPr>
          <a:xfrm>
            <a:off x="1281113" y="2163600"/>
            <a:ext cx="9626600" cy="3445200"/>
          </a:xfrm>
        </p:spPr>
        <p:txBody>
          <a:bodyPr>
            <a:normAutofit/>
          </a:bodyPr>
          <a:lstStyle>
            <a:lvl1pPr>
              <a:defRPr baseline="0">
                <a:solidFill>
                  <a:schemeClr val="tx1">
                    <a:lumMod val="85000"/>
                    <a:lumOff val="15000"/>
                  </a:schemeClr>
                </a:solidFill>
                <a:latin typeface="Arial" panose="020B0604020202020204" pitchFamily="34" charset="0"/>
                <a:ea typeface="Arial" panose="020B0604020202020204" pitchFamily="34" charset="0"/>
              </a:defRPr>
            </a:lvl1pPr>
            <a:lvl2pPr>
              <a:defRPr baseline="0">
                <a:solidFill>
                  <a:schemeClr val="tx1">
                    <a:lumMod val="85000"/>
                    <a:lumOff val="15000"/>
                  </a:schemeClr>
                </a:solidFill>
                <a:latin typeface="Arial" panose="020B0604020202020204" pitchFamily="34" charset="0"/>
                <a:ea typeface="Arial" panose="020B0604020202020204" pitchFamily="34" charset="0"/>
              </a:defRPr>
            </a:lvl2pPr>
            <a:lvl3pPr>
              <a:defRPr baseline="0">
                <a:solidFill>
                  <a:schemeClr val="tx1">
                    <a:lumMod val="85000"/>
                    <a:lumOff val="15000"/>
                  </a:schemeClr>
                </a:solidFill>
                <a:latin typeface="Arial" panose="020B0604020202020204" pitchFamily="34" charset="0"/>
                <a:ea typeface="Arial" panose="020B0604020202020204" pitchFamily="34" charset="0"/>
              </a:defRPr>
            </a:lvl3pPr>
            <a:lvl4pPr>
              <a:defRPr baseline="0">
                <a:solidFill>
                  <a:schemeClr val="tx1">
                    <a:lumMod val="85000"/>
                    <a:lumOff val="15000"/>
                  </a:schemeClr>
                </a:solidFill>
                <a:latin typeface="Arial" panose="020B0604020202020204" pitchFamily="34" charset="0"/>
                <a:ea typeface="Arial" panose="020B0604020202020204" pitchFamily="34" charset="0"/>
              </a:defRPr>
            </a:lvl4pPr>
            <a:lvl5pPr>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3" name="日期占位符 2"/>
          <p:cNvSpPr>
            <a:spLocks noGrp="1"/>
          </p:cNvSpPr>
          <p:nvPr>
            <p:ph type="dt" sz="half" idx="10"/>
            <p:custDataLst>
              <p:tags r:id="rId5"/>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p:cNvSpPr>
            <a:spLocks noGrp="1"/>
          </p:cNvSpPr>
          <p:nvPr>
            <p:ph type="ftr" sz="quarter" idx="11"/>
            <p:custDataLst>
              <p:tags r:id="rId6"/>
            </p:custDataLst>
          </p:nvPr>
        </p:nvSpPr>
        <p:spPr/>
        <p:txBody>
          <a:bodyPr/>
          <a:lstStyle/>
          <a:p>
            <a:endParaRPr lang="zh-CN" altLang="en-US" dirty="0">
              <a:solidFill>
                <a:prstClr val="black">
                  <a:tint val="75000"/>
                </a:prstClr>
              </a:solidFill>
            </a:endParaRPr>
          </a:p>
        </p:txBody>
      </p:sp>
      <p:sp>
        <p:nvSpPr>
          <p:cNvPr id="5" name="灯片编号占位符 4"/>
          <p:cNvSpPr>
            <a:spLocks noGrp="1"/>
          </p:cNvSpPr>
          <p:nvPr>
            <p:ph type="sldNum" sz="quarter" idx="12"/>
            <p:custDataLst>
              <p:tags r:id="rId7"/>
            </p:custDataLst>
          </p:nvPr>
        </p:nvSpPr>
        <p:spPr/>
        <p:txBody>
          <a:bodyPr/>
          <a:lstStyle/>
          <a:p>
            <a:fld id="{49AE70B2-8BF9-45C0-BB95-33D1B9D3A854}" type="slidenum">
              <a:rPr lang="zh-CN" altLang="en-US" smtClean="0">
                <a:solidFill>
                  <a:prstClr val="black">
                    <a:tint val="75000"/>
                  </a:prstClr>
                </a:solidFill>
              </a:rPr>
              <a:pPr/>
              <a:t>‹#›</a:t>
            </a:fld>
            <a:endParaRPr lang="zh-CN" altLang="en-US" dirty="0">
              <a:solidFill>
                <a:prstClr val="black">
                  <a:tint val="75000"/>
                </a:prstClr>
              </a:solidFill>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左右">
    <p:bg>
      <p:bgPr>
        <a:solidFill>
          <a:schemeClr val="bg2"/>
        </a:solidFill>
        <a:effectLst/>
      </p:bgPr>
    </p:bg>
    <p:spTree>
      <p:nvGrpSpPr>
        <p:cNvPr id="1" name=""/>
        <p:cNvGrpSpPr/>
        <p:nvPr/>
      </p:nvGrpSpPr>
      <p:grpSpPr>
        <a:xfrm>
          <a:off x="0" y="0"/>
          <a:ext cx="0" cy="0"/>
          <a:chOff x="0" y="0"/>
          <a:chExt cx="0" cy="0"/>
        </a:xfrm>
      </p:grpSpPr>
      <p:sp>
        <p:nvSpPr>
          <p:cNvPr id="8" name="矩形 7"/>
          <p:cNvSpPr/>
          <p:nvPr userDrawn="1">
            <p:custDataLst>
              <p:tags r:id="rId1"/>
            </p:custDataLst>
          </p:nvPr>
        </p:nvSpPr>
        <p:spPr>
          <a:xfrm>
            <a:off x="1905" y="-4445"/>
            <a:ext cx="4899025" cy="6866255"/>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dirty="0">
              <a:solidFill>
                <a:prstClr val="white"/>
              </a:solidFill>
              <a:sym typeface="+mn-ea"/>
            </a:endParaRPr>
          </a:p>
        </p:txBody>
      </p:sp>
      <p:pic>
        <p:nvPicPr>
          <p:cNvPr id="162" name="图片 161"/>
          <p:cNvPicPr>
            <a:picLocks noChangeAspect="1"/>
          </p:cNvPicPr>
          <p:nvPr userDrawn="1">
            <p:custDataLst>
              <p:tags r:id="rId2"/>
            </p:custDataLst>
          </p:nvPr>
        </p:nvPicPr>
        <p:blipFill>
          <a:blip r:embed="rId10" cstate="print"/>
          <a:stretch>
            <a:fillRect/>
          </a:stretch>
        </p:blipFill>
        <p:spPr>
          <a:xfrm flipH="1">
            <a:off x="142026" y="5040626"/>
            <a:ext cx="1077174" cy="1715607"/>
          </a:xfrm>
          <a:prstGeom prst="rect">
            <a:avLst/>
          </a:prstGeom>
        </p:spPr>
      </p:pic>
      <p:sp>
        <p:nvSpPr>
          <p:cNvPr id="2" name="标题 1"/>
          <p:cNvSpPr>
            <a:spLocks noGrp="1"/>
          </p:cNvSpPr>
          <p:nvPr>
            <p:ph type="title" hasCustomPrompt="1"/>
            <p:custDataLst>
              <p:tags r:id="rId3"/>
            </p:custDataLst>
          </p:nvPr>
        </p:nvSpPr>
        <p:spPr>
          <a:xfrm>
            <a:off x="583200" y="770400"/>
            <a:ext cx="3960000" cy="882000"/>
          </a:xfrm>
        </p:spPr>
        <p:txBody>
          <a:bodyPr anchor="ctr">
            <a:normAutofit/>
          </a:bodyPr>
          <a:lstStyle>
            <a:lvl1pPr>
              <a:defRPr sz="3600" baseline="0">
                <a:latin typeface="Arial" panose="020B0604020202020204" pitchFamily="34" charset="0"/>
                <a:ea typeface="Arial" panose="020B0604020202020204" pitchFamily="34" charset="0"/>
              </a:defRPr>
            </a:lvl1pPr>
          </a:lstStyle>
          <a:p>
            <a:r>
              <a:rPr lang="zh-CN" altLang="en-US" dirty="0"/>
              <a:t>单击编辑标题</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p:cNvSpPr>
            <a:spLocks noGrp="1"/>
          </p:cNvSpPr>
          <p:nvPr>
            <p:ph type="ftr" sz="quarter" idx="11"/>
            <p:custDataLst>
              <p:tags r:id="rId5"/>
            </p:custDataLst>
          </p:nvPr>
        </p:nvSpPr>
        <p:spPr/>
        <p:txBody>
          <a:bodyPr/>
          <a:lstStyle/>
          <a:p>
            <a:endParaRPr lang="zh-CN" altLang="en-US" dirty="0">
              <a:solidFill>
                <a:prstClr val="black">
                  <a:tint val="75000"/>
                </a:prstClr>
              </a:solidFill>
            </a:endParaRPr>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solidFill>
                  <a:prstClr val="black">
                    <a:tint val="75000"/>
                  </a:prstClr>
                </a:solidFill>
              </a:rPr>
              <a:pPr/>
              <a:t>‹#›</a:t>
            </a:fld>
            <a:endParaRPr lang="zh-CN" altLang="en-US" dirty="0">
              <a:solidFill>
                <a:prstClr val="black">
                  <a:tint val="75000"/>
                </a:prstClr>
              </a:solidFill>
            </a:endParaRPr>
          </a:p>
        </p:txBody>
      </p:sp>
      <p:sp>
        <p:nvSpPr>
          <p:cNvPr id="7" name="文本占位符 6"/>
          <p:cNvSpPr>
            <a:spLocks noGrp="1"/>
          </p:cNvSpPr>
          <p:nvPr>
            <p:ph type="body" sz="quarter" idx="13"/>
            <p:custDataLst>
              <p:tags r:id="rId7"/>
            </p:custDataLst>
          </p:nvPr>
        </p:nvSpPr>
        <p:spPr>
          <a:xfrm>
            <a:off x="586800" y="1764000"/>
            <a:ext cx="3956400" cy="40932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8"/>
            </p:custDataLst>
          </p:nvPr>
        </p:nvSpPr>
        <p:spPr>
          <a:xfrm>
            <a:off x="5101200" y="769938"/>
            <a:ext cx="6480000" cy="5087937"/>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2"/>
                                        </p:tgtEl>
                                        <p:attrNameLst>
                                          <p:attrName>style.visibility</p:attrName>
                                        </p:attrNameLst>
                                      </p:cBhvr>
                                      <p:to>
                                        <p:strVal val="visible"/>
                                      </p:to>
                                    </p:set>
                                    <p:animEffect transition="in" filter="fade">
                                      <p:cBhvr>
                                        <p:cTn id="7" dur="1000"/>
                                        <p:tgtEl>
                                          <p:spTgt spid="162"/>
                                        </p:tgtEl>
                                      </p:cBhvr>
                                    </p:animEffect>
                                    <p:anim calcmode="lin" valueType="num">
                                      <p:cBhvr>
                                        <p:cTn id="8" dur="1000" fill="hold"/>
                                        <p:tgtEl>
                                          <p:spTgt spid="162"/>
                                        </p:tgtEl>
                                        <p:attrNameLst>
                                          <p:attrName>ppt_x</p:attrName>
                                        </p:attrNameLst>
                                      </p:cBhvr>
                                      <p:tavLst>
                                        <p:tav tm="0">
                                          <p:val>
                                            <p:strVal val="#ppt_x"/>
                                          </p:val>
                                        </p:tav>
                                        <p:tav tm="100000">
                                          <p:val>
                                            <p:strVal val="#ppt_x"/>
                                          </p:val>
                                        </p:tav>
                                      </p:tavLst>
                                    </p:anim>
                                    <p:anim calcmode="lin" valueType="num">
                                      <p:cBhvr>
                                        <p:cTn id="9" dur="1000" fill="hold"/>
                                        <p:tgtEl>
                                          <p:spTgt spid="1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上下">
    <p:bg>
      <p:bgPr>
        <a:solidFill>
          <a:schemeClr val="bg2"/>
        </a:solidFill>
        <a:effectLst/>
      </p:bgPr>
    </p:bg>
    <p:spTree>
      <p:nvGrpSpPr>
        <p:cNvPr id="1" name=""/>
        <p:cNvGrpSpPr/>
        <p:nvPr/>
      </p:nvGrpSpPr>
      <p:grpSpPr>
        <a:xfrm>
          <a:off x="0" y="0"/>
          <a:ext cx="0" cy="0"/>
          <a:chOff x="0" y="0"/>
          <a:chExt cx="0" cy="0"/>
        </a:xfrm>
      </p:grpSpPr>
      <p:sp>
        <p:nvSpPr>
          <p:cNvPr id="10" name="矩形 9"/>
          <p:cNvSpPr/>
          <p:nvPr userDrawn="1">
            <p:custDataLst>
              <p:tags r:id="rId1"/>
            </p:custDataLst>
          </p:nvPr>
        </p:nvSpPr>
        <p:spPr>
          <a:xfrm>
            <a:off x="0" y="0"/>
            <a:ext cx="12192000" cy="26640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a:solidFill>
                <a:prstClr val="white"/>
              </a:solidFill>
              <a:sym typeface="+mn-ea"/>
            </a:endParaRPr>
          </a:p>
        </p:txBody>
      </p:sp>
      <p:grpSp>
        <p:nvGrpSpPr>
          <p:cNvPr id="6" name="组合 5"/>
          <p:cNvGrpSpPr/>
          <p:nvPr userDrawn="1">
            <p:custDataLst>
              <p:tags r:id="rId2"/>
            </p:custDataLst>
          </p:nvPr>
        </p:nvGrpSpPr>
        <p:grpSpPr>
          <a:xfrm>
            <a:off x="10955020" y="211455"/>
            <a:ext cx="889635" cy="1174750"/>
            <a:chOff x="17252" y="333"/>
            <a:chExt cx="1401" cy="1850"/>
          </a:xfrm>
        </p:grpSpPr>
        <p:sp>
          <p:nvSpPr>
            <p:cNvPr id="12" name="Shape 209"/>
            <p:cNvSpPr/>
            <p:nvPr userDrawn="1">
              <p:custDataLst>
                <p:tags r:id="rId9"/>
              </p:custDataLst>
            </p:nvPr>
          </p:nvSpPr>
          <p:spPr>
            <a:xfrm rot="3758493">
              <a:off x="17758" y="1288"/>
              <a:ext cx="1089" cy="702"/>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14" name="Shape 202"/>
            <p:cNvSpPr/>
            <p:nvPr userDrawn="1">
              <p:custDataLst>
                <p:tags r:id="rId10"/>
              </p:custDataLst>
            </p:nvPr>
          </p:nvSpPr>
          <p:spPr>
            <a:xfrm rot="3758493">
              <a:off x="17098" y="487"/>
              <a:ext cx="999" cy="691"/>
            </a:xfrm>
            <a:custGeom>
              <a:avLst/>
              <a:gdLst/>
              <a:ahLst/>
              <a:cxnLst>
                <a:cxn ang="0">
                  <a:pos x="wd2" y="hd2"/>
                </a:cxn>
                <a:cxn ang="5400000">
                  <a:pos x="wd2" y="hd2"/>
                </a:cxn>
                <a:cxn ang="10800000">
                  <a:pos x="wd2" y="hd2"/>
                </a:cxn>
                <a:cxn ang="16200000">
                  <a:pos x="wd2" y="hd2"/>
                </a:cxn>
              </a:cxnLst>
              <a:rect l="0" t="0" r="r" b="b"/>
              <a:pathLst>
                <a:path w="999" h="691">
                  <a:moveTo>
                    <a:pt x="345" y="353"/>
                  </a:moveTo>
                  <a:cubicBezTo>
                    <a:pt x="468" y="355"/>
                    <a:pt x="588" y="353"/>
                    <a:pt x="706" y="368"/>
                  </a:cubicBezTo>
                  <a:cubicBezTo>
                    <a:pt x="707" y="389"/>
                    <a:pt x="719" y="410"/>
                    <a:pt x="726" y="429"/>
                  </a:cubicBezTo>
                  <a:lnTo>
                    <a:pt x="729" y="438"/>
                  </a:lnTo>
                  <a:lnTo>
                    <a:pt x="732" y="438"/>
                  </a:lnTo>
                  <a:cubicBezTo>
                    <a:pt x="756" y="520"/>
                    <a:pt x="796" y="607"/>
                    <a:pt x="803" y="691"/>
                  </a:cubicBezTo>
                  <a:lnTo>
                    <a:pt x="391" y="680"/>
                  </a:lnTo>
                  <a:cubicBezTo>
                    <a:pt x="415" y="619"/>
                    <a:pt x="389" y="488"/>
                    <a:pt x="361" y="426"/>
                  </a:cubicBezTo>
                  <a:cubicBezTo>
                    <a:pt x="400" y="420"/>
                    <a:pt x="438" y="419"/>
                    <a:pt x="477" y="420"/>
                  </a:cubicBezTo>
                  <a:lnTo>
                    <a:pt x="488" y="421"/>
                  </a:lnTo>
                  <a:lnTo>
                    <a:pt x="364" y="406"/>
                  </a:lnTo>
                  <a:cubicBezTo>
                    <a:pt x="354" y="390"/>
                    <a:pt x="349" y="369"/>
                    <a:pt x="345" y="353"/>
                  </a:cubicBezTo>
                  <a:close/>
                  <a:moveTo>
                    <a:pt x="299" y="206"/>
                  </a:moveTo>
                  <a:lnTo>
                    <a:pt x="345" y="322"/>
                  </a:lnTo>
                  <a:cubicBezTo>
                    <a:pt x="319" y="290"/>
                    <a:pt x="303" y="244"/>
                    <a:pt x="299" y="206"/>
                  </a:cubicBezTo>
                  <a:close/>
                  <a:moveTo>
                    <a:pt x="142" y="48"/>
                  </a:moveTo>
                  <a:lnTo>
                    <a:pt x="134" y="180"/>
                  </a:lnTo>
                  <a:cubicBezTo>
                    <a:pt x="91" y="178"/>
                    <a:pt x="45" y="184"/>
                    <a:pt x="3" y="189"/>
                  </a:cubicBezTo>
                  <a:cubicBezTo>
                    <a:pt x="-1" y="146"/>
                    <a:pt x="0" y="98"/>
                    <a:pt x="2" y="54"/>
                  </a:cubicBezTo>
                  <a:cubicBezTo>
                    <a:pt x="43" y="54"/>
                    <a:pt x="97" y="48"/>
                    <a:pt x="142" y="48"/>
                  </a:cubicBezTo>
                  <a:close/>
                  <a:moveTo>
                    <a:pt x="579" y="0"/>
                  </a:moveTo>
                  <a:cubicBezTo>
                    <a:pt x="582" y="0"/>
                    <a:pt x="585" y="0"/>
                    <a:pt x="589" y="1"/>
                  </a:cubicBezTo>
                  <a:cubicBezTo>
                    <a:pt x="603" y="0"/>
                    <a:pt x="607" y="22"/>
                    <a:pt x="606" y="35"/>
                  </a:cubicBezTo>
                  <a:lnTo>
                    <a:pt x="605" y="38"/>
                  </a:lnTo>
                  <a:lnTo>
                    <a:pt x="608" y="38"/>
                  </a:lnTo>
                  <a:lnTo>
                    <a:pt x="610" y="36"/>
                  </a:lnTo>
                  <a:cubicBezTo>
                    <a:pt x="634" y="12"/>
                    <a:pt x="653" y="14"/>
                    <a:pt x="668" y="32"/>
                  </a:cubicBezTo>
                  <a:lnTo>
                    <a:pt x="670" y="34"/>
                  </a:lnTo>
                  <a:lnTo>
                    <a:pt x="674" y="34"/>
                  </a:lnTo>
                  <a:cubicBezTo>
                    <a:pt x="700" y="32"/>
                    <a:pt x="725" y="29"/>
                    <a:pt x="751" y="29"/>
                  </a:cubicBezTo>
                  <a:cubicBezTo>
                    <a:pt x="771" y="29"/>
                    <a:pt x="791" y="30"/>
                    <a:pt x="812" y="35"/>
                  </a:cubicBezTo>
                  <a:lnTo>
                    <a:pt x="812" y="47"/>
                  </a:lnTo>
                  <a:lnTo>
                    <a:pt x="821" y="49"/>
                  </a:lnTo>
                  <a:cubicBezTo>
                    <a:pt x="882" y="68"/>
                    <a:pt x="939" y="99"/>
                    <a:pt x="999" y="120"/>
                  </a:cubicBezTo>
                  <a:cubicBezTo>
                    <a:pt x="941" y="159"/>
                    <a:pt x="859" y="206"/>
                    <a:pt x="788" y="209"/>
                  </a:cubicBezTo>
                  <a:lnTo>
                    <a:pt x="788" y="203"/>
                  </a:lnTo>
                  <a:lnTo>
                    <a:pt x="776" y="202"/>
                  </a:lnTo>
                  <a:cubicBezTo>
                    <a:pt x="756" y="201"/>
                    <a:pt x="736" y="199"/>
                    <a:pt x="716" y="196"/>
                  </a:cubicBezTo>
                  <a:lnTo>
                    <a:pt x="704" y="195"/>
                  </a:lnTo>
                  <a:lnTo>
                    <a:pt x="704" y="195"/>
                  </a:lnTo>
                  <a:cubicBezTo>
                    <a:pt x="705" y="262"/>
                    <a:pt x="697" y="328"/>
                    <a:pt x="681" y="351"/>
                  </a:cubicBezTo>
                  <a:lnTo>
                    <a:pt x="383" y="230"/>
                  </a:lnTo>
                  <a:cubicBezTo>
                    <a:pt x="384" y="229"/>
                    <a:pt x="383" y="217"/>
                    <a:pt x="383" y="198"/>
                  </a:cubicBezTo>
                  <a:lnTo>
                    <a:pt x="383" y="195"/>
                  </a:lnTo>
                  <a:lnTo>
                    <a:pt x="353" y="195"/>
                  </a:lnTo>
                  <a:cubicBezTo>
                    <a:pt x="290" y="196"/>
                    <a:pt x="233" y="196"/>
                    <a:pt x="199" y="196"/>
                  </a:cubicBezTo>
                  <a:lnTo>
                    <a:pt x="142" y="203"/>
                  </a:lnTo>
                  <a:lnTo>
                    <a:pt x="142" y="69"/>
                  </a:lnTo>
                  <a:cubicBezTo>
                    <a:pt x="225" y="55"/>
                    <a:pt x="310" y="49"/>
                    <a:pt x="394" y="45"/>
                  </a:cubicBezTo>
                  <a:lnTo>
                    <a:pt x="395" y="45"/>
                  </a:lnTo>
                  <a:lnTo>
                    <a:pt x="396" y="40"/>
                  </a:lnTo>
                  <a:cubicBezTo>
                    <a:pt x="407" y="6"/>
                    <a:pt x="426" y="-6"/>
                    <a:pt x="459" y="40"/>
                  </a:cubicBezTo>
                  <a:lnTo>
                    <a:pt x="460" y="43"/>
                  </a:lnTo>
                  <a:lnTo>
                    <a:pt x="464" y="43"/>
                  </a:lnTo>
                  <a:lnTo>
                    <a:pt x="464" y="40"/>
                  </a:lnTo>
                  <a:cubicBezTo>
                    <a:pt x="472" y="8"/>
                    <a:pt x="487" y="-2"/>
                    <a:pt x="506" y="2"/>
                  </a:cubicBezTo>
                  <a:cubicBezTo>
                    <a:pt x="519" y="2"/>
                    <a:pt x="532" y="13"/>
                    <a:pt x="534" y="40"/>
                  </a:cubicBezTo>
                  <a:lnTo>
                    <a:pt x="534" y="40"/>
                  </a:lnTo>
                  <a:lnTo>
                    <a:pt x="537" y="40"/>
                  </a:lnTo>
                  <a:lnTo>
                    <a:pt x="541" y="34"/>
                  </a:lnTo>
                  <a:cubicBezTo>
                    <a:pt x="553" y="14"/>
                    <a:pt x="562" y="1"/>
                    <a:pt x="579" y="0"/>
                  </a:cubicBezTo>
                  <a:close/>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grpSp>
      <p:sp>
        <p:nvSpPr>
          <p:cNvPr id="2" name="标题 1"/>
          <p:cNvSpPr>
            <a:spLocks noGrp="1"/>
          </p:cNvSpPr>
          <p:nvPr>
            <p:ph type="title"/>
            <p:custDataLst>
              <p:tags r:id="rId3"/>
            </p:custDataLst>
          </p:nvPr>
        </p:nvSpPr>
        <p:spPr>
          <a:xfrm>
            <a:off x="612000" y="781200"/>
            <a:ext cx="10976400" cy="626400"/>
          </a:xfrm>
        </p:spPr>
        <p:txBody>
          <a:bodyPr anchor="ctr">
            <a:normAutofit/>
          </a:bodyPr>
          <a:lstStyle>
            <a:lvl1pPr algn="ctr">
              <a:defRPr sz="3600" baseline="0">
                <a:latin typeface="Arial" panose="020B0604020202020204" pitchFamily="34" charset="0"/>
                <a:ea typeface="Arial" panose="020B0604020202020204" pitchFamily="34" charset="0"/>
              </a:defRPr>
            </a:lvl1pPr>
          </a:lstStyle>
          <a:p>
            <a:r>
              <a:rPr lang="zh-CN" altLang="en-US"/>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p:cNvSpPr>
            <a:spLocks noGrp="1"/>
          </p:cNvSpPr>
          <p:nvPr>
            <p:ph type="ftr" sz="quarter" idx="11"/>
            <p:custDataLst>
              <p:tags r:id="rId5"/>
            </p:custDataLst>
          </p:nvPr>
        </p:nvSpPr>
        <p:spPr/>
        <p:txBody>
          <a:bodyPr/>
          <a:lstStyle/>
          <a:p>
            <a:endParaRPr lang="zh-CN" altLang="en-US" dirty="0">
              <a:solidFill>
                <a:prstClr val="black">
                  <a:tint val="75000"/>
                </a:prstClr>
              </a:solidFill>
            </a:endParaRPr>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solidFill>
                  <a:prstClr val="black">
                    <a:tint val="75000"/>
                  </a:prstClr>
                </a:solidFill>
              </a:rPr>
              <a:pPr/>
              <a:t>‹#›</a:t>
            </a:fld>
            <a:endParaRPr lang="zh-CN" altLang="en-US" dirty="0">
              <a:solidFill>
                <a:prstClr val="black">
                  <a:tint val="75000"/>
                </a:prstClr>
              </a:solidFill>
            </a:endParaRPr>
          </a:p>
        </p:txBody>
      </p:sp>
      <p:sp>
        <p:nvSpPr>
          <p:cNvPr id="7" name="文本占位符 6"/>
          <p:cNvSpPr>
            <a:spLocks noGrp="1"/>
          </p:cNvSpPr>
          <p:nvPr>
            <p:ph type="body" sz="quarter" idx="13"/>
            <p:custDataLst>
              <p:tags r:id="rId7"/>
            </p:custDataLst>
          </p:nvPr>
        </p:nvSpPr>
        <p:spPr>
          <a:xfrm>
            <a:off x="612000" y="1659600"/>
            <a:ext cx="10975975" cy="828000"/>
          </a:xfrm>
        </p:spPr>
        <p:txBody>
          <a:bodyPr>
            <a:normAutofit/>
          </a:bodyPr>
          <a:lstStyle>
            <a:lvl1pPr algn="ct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9" name="内容占位符 8"/>
          <p:cNvSpPr>
            <a:spLocks noGrp="1"/>
          </p:cNvSpPr>
          <p:nvPr>
            <p:ph sz="quarter" idx="14"/>
            <p:custDataLst>
              <p:tags r:id="rId8"/>
            </p:custDataLst>
          </p:nvPr>
        </p:nvSpPr>
        <p:spPr>
          <a:xfrm>
            <a:off x="612775" y="2808000"/>
            <a:ext cx="10965600" cy="34308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下上">
    <p:bg>
      <p:bgPr>
        <a:solidFill>
          <a:schemeClr val="bg2"/>
        </a:solidFill>
        <a:effectLst/>
      </p:bgPr>
    </p:bg>
    <p:spTree>
      <p:nvGrpSpPr>
        <p:cNvPr id="1" name=""/>
        <p:cNvGrpSpPr/>
        <p:nvPr/>
      </p:nvGrpSpPr>
      <p:grpSpPr>
        <a:xfrm>
          <a:off x="0" y="0"/>
          <a:ext cx="0" cy="0"/>
          <a:chOff x="0" y="0"/>
          <a:chExt cx="0" cy="0"/>
        </a:xfrm>
      </p:grpSpPr>
      <p:sp>
        <p:nvSpPr>
          <p:cNvPr id="8" name="矩形 7"/>
          <p:cNvSpPr/>
          <p:nvPr userDrawn="1">
            <p:custDataLst>
              <p:tags r:id="rId1"/>
            </p:custDataLst>
          </p:nvPr>
        </p:nvSpPr>
        <p:spPr>
          <a:xfrm>
            <a:off x="0" y="5029201"/>
            <a:ext cx="12192000" cy="1828799"/>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a:solidFill>
                <a:prstClr val="white"/>
              </a:solidFill>
              <a:sym typeface="+mn-ea"/>
            </a:endParaRPr>
          </a:p>
        </p:txBody>
      </p:sp>
      <p:grpSp>
        <p:nvGrpSpPr>
          <p:cNvPr id="21" name="组合 20"/>
          <p:cNvGrpSpPr/>
          <p:nvPr userDrawn="1">
            <p:custDataLst>
              <p:tags r:id="rId2"/>
            </p:custDataLst>
          </p:nvPr>
        </p:nvGrpSpPr>
        <p:grpSpPr>
          <a:xfrm>
            <a:off x="11032164" y="5582927"/>
            <a:ext cx="851136" cy="1210945"/>
            <a:chOff x="1289955" y="1628061"/>
            <a:chExt cx="3941631" cy="5174701"/>
          </a:xfrm>
        </p:grpSpPr>
        <p:sp>
          <p:nvSpPr>
            <p:cNvPr id="22" name="Shape 209"/>
            <p:cNvSpPr/>
            <p:nvPr>
              <p:custDataLst>
                <p:tags r:id="rId9"/>
              </p:custDataLst>
            </p:nvPr>
          </p:nvSpPr>
          <p:spPr>
            <a:xfrm rot="3758493">
              <a:off x="2721879" y="4293055"/>
              <a:ext cx="2954498" cy="2064916"/>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grpSp>
          <p:nvGrpSpPr>
            <p:cNvPr id="23" name="组 13"/>
            <p:cNvGrpSpPr/>
            <p:nvPr/>
          </p:nvGrpSpPr>
          <p:grpSpPr>
            <a:xfrm>
              <a:off x="1289955" y="1628061"/>
              <a:ext cx="2187025" cy="2569107"/>
              <a:chOff x="5943842" y="1013911"/>
              <a:chExt cx="2187025" cy="2569107"/>
            </a:xfrm>
          </p:grpSpPr>
          <p:sp>
            <p:nvSpPr>
              <p:cNvPr id="24" name="Shape 202"/>
              <p:cNvSpPr/>
              <p:nvPr>
                <p:custDataLst>
                  <p:tags r:id="rId10"/>
                </p:custDataLst>
              </p:nvPr>
            </p:nvSpPr>
            <p:spPr>
              <a:xfrm rot="3758493">
                <a:off x="6440283" y="1924630"/>
                <a:ext cx="1816414" cy="510440"/>
              </a:xfrm>
              <a:custGeom>
                <a:avLst/>
                <a:gdLst/>
                <a:ahLst/>
                <a:cxnLst>
                  <a:cxn ang="0">
                    <a:pos x="wd2" y="hd2"/>
                  </a:cxn>
                  <a:cxn ang="5400000">
                    <a:pos x="wd2" y="hd2"/>
                  </a:cxn>
                  <a:cxn ang="10800000">
                    <a:pos x="wd2" y="hd2"/>
                  </a:cxn>
                  <a:cxn ang="16200000">
                    <a:pos x="wd2" y="hd2"/>
                  </a:cxn>
                </a:cxnLst>
                <a:rect l="0" t="0" r="r" b="b"/>
                <a:pathLst>
                  <a:path w="21600" h="20522" extrusionOk="0">
                    <a:moveTo>
                      <a:pt x="21600" y="743"/>
                    </a:moveTo>
                    <a:cubicBezTo>
                      <a:pt x="19799" y="-786"/>
                      <a:pt x="18140" y="461"/>
                      <a:pt x="16279" y="823"/>
                    </a:cubicBezTo>
                    <a:cubicBezTo>
                      <a:pt x="10853" y="1876"/>
                      <a:pt x="5372" y="1461"/>
                      <a:pt x="0" y="4698"/>
                    </a:cubicBezTo>
                    <a:lnTo>
                      <a:pt x="0" y="20521"/>
                    </a:lnTo>
                    <a:lnTo>
                      <a:pt x="1843" y="19747"/>
                    </a:lnTo>
                    <a:cubicBezTo>
                      <a:pt x="4727" y="19759"/>
                      <a:pt x="13025" y="19305"/>
                      <a:pt x="15903" y="19016"/>
                    </a:cubicBezTo>
                    <a:cubicBezTo>
                      <a:pt x="17715" y="18834"/>
                      <a:pt x="19629" y="20814"/>
                      <a:pt x="21376" y="20485"/>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5" name="Shape 203"/>
              <p:cNvSpPr/>
              <p:nvPr>
                <p:custDataLst>
                  <p:tags r:id="rId11"/>
                </p:custDataLst>
              </p:nvPr>
            </p:nvSpPr>
            <p:spPr>
              <a:xfrm rot="3758493">
                <a:off x="7743128" y="2715926"/>
                <a:ext cx="42879" cy="488621"/>
              </a:xfrm>
              <a:custGeom>
                <a:avLst/>
                <a:gdLst/>
                <a:ahLst/>
                <a:cxnLst>
                  <a:cxn ang="0">
                    <a:pos x="wd2" y="hd2"/>
                  </a:cxn>
                  <a:cxn ang="5400000">
                    <a:pos x="wd2" y="hd2"/>
                  </a:cxn>
                  <a:cxn ang="10800000">
                    <a:pos x="wd2" y="hd2"/>
                  </a:cxn>
                  <a:cxn ang="16200000">
                    <a:pos x="wd2" y="hd2"/>
                  </a:cxn>
                </a:cxnLst>
                <a:rect l="0" t="0" r="r" b="b"/>
                <a:pathLst>
                  <a:path w="17274" h="21600" extrusionOk="0">
                    <a:moveTo>
                      <a:pt x="0" y="0"/>
                    </a:moveTo>
                    <a:cubicBezTo>
                      <a:pt x="21600" y="2677"/>
                      <a:pt x="19974" y="16418"/>
                      <a:pt x="11161" y="2160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6" name="Shape 204"/>
              <p:cNvSpPr/>
              <p:nvPr>
                <p:custDataLst>
                  <p:tags r:id="rId12"/>
                </p:custDataLst>
              </p:nvPr>
            </p:nvSpPr>
            <p:spPr>
              <a:xfrm rot="3758493">
                <a:off x="6688919" y="1820269"/>
                <a:ext cx="124286" cy="3417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61" y="15753"/>
                      <a:pt x="1840" y="7112"/>
                      <a:pt x="0"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7" name="Shape 205"/>
              <p:cNvSpPr/>
              <p:nvPr>
                <p:custDataLst>
                  <p:tags r:id="rId13"/>
                </p:custDataLst>
              </p:nvPr>
            </p:nvSpPr>
            <p:spPr>
              <a:xfrm rot="3758493">
                <a:off x="6847335" y="1900060"/>
                <a:ext cx="869668" cy="1031590"/>
              </a:xfrm>
              <a:custGeom>
                <a:avLst/>
                <a:gdLst/>
                <a:ahLst/>
                <a:cxnLst>
                  <a:cxn ang="0">
                    <a:pos x="wd2" y="hd2"/>
                  </a:cxn>
                  <a:cxn ang="5400000">
                    <a:pos x="wd2" y="hd2"/>
                  </a:cxn>
                  <a:cxn ang="10800000">
                    <a:pos x="wd2" y="hd2"/>
                  </a:cxn>
                  <a:cxn ang="16200000">
                    <a:pos x="wd2" y="hd2"/>
                  </a:cxn>
                </a:cxnLst>
                <a:rect l="0" t="0" r="r" b="b"/>
                <a:pathLst>
                  <a:path w="19469" h="16954" extrusionOk="0">
                    <a:moveTo>
                      <a:pt x="0" y="11121"/>
                    </a:moveTo>
                    <a:cubicBezTo>
                      <a:pt x="167" y="10786"/>
                      <a:pt x="-956" y="-4646"/>
                      <a:pt x="4852" y="2248"/>
                    </a:cubicBezTo>
                    <a:cubicBezTo>
                      <a:pt x="5261" y="461"/>
                      <a:pt x="6192" y="-121"/>
                      <a:pt x="7478" y="78"/>
                    </a:cubicBezTo>
                    <a:cubicBezTo>
                      <a:pt x="8279" y="78"/>
                      <a:pt x="9110" y="711"/>
                      <a:pt x="9174" y="2178"/>
                    </a:cubicBezTo>
                    <a:cubicBezTo>
                      <a:pt x="10318" y="734"/>
                      <a:pt x="10808" y="-213"/>
                      <a:pt x="12478" y="41"/>
                    </a:cubicBezTo>
                    <a:cubicBezTo>
                      <a:pt x="13434" y="0"/>
                      <a:pt x="13608" y="1386"/>
                      <a:pt x="13442" y="1960"/>
                    </a:cubicBezTo>
                    <a:cubicBezTo>
                      <a:pt x="19959" y="-3583"/>
                      <a:pt x="20644" y="13929"/>
                      <a:pt x="18086" y="16954"/>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8" name="Shape 206"/>
              <p:cNvSpPr/>
              <p:nvPr>
                <p:custDataLst>
                  <p:tags r:id="rId14"/>
                </p:custDataLst>
              </p:nvPr>
            </p:nvSpPr>
            <p:spPr>
              <a:xfrm rot="3758493">
                <a:off x="6164716" y="2541971"/>
                <a:ext cx="1046419" cy="281861"/>
              </a:xfrm>
              <a:custGeom>
                <a:avLst/>
                <a:gdLst/>
                <a:ahLst/>
                <a:cxnLst>
                  <a:cxn ang="0">
                    <a:pos x="wd2" y="hd2"/>
                  </a:cxn>
                  <a:cxn ang="5400000">
                    <a:pos x="wd2" y="hd2"/>
                  </a:cxn>
                  <a:cxn ang="10800000">
                    <a:pos x="wd2" y="hd2"/>
                  </a:cxn>
                  <a:cxn ang="16200000">
                    <a:pos x="wd2" y="hd2"/>
                  </a:cxn>
                </a:cxnLst>
                <a:rect l="0" t="0" r="r" b="b"/>
                <a:pathLst>
                  <a:path w="21600" h="21574" extrusionOk="0">
                    <a:moveTo>
                      <a:pt x="1076" y="12061"/>
                    </a:moveTo>
                    <a:cubicBezTo>
                      <a:pt x="497" y="8498"/>
                      <a:pt x="228" y="3669"/>
                      <a:pt x="0" y="0"/>
                    </a:cubicBezTo>
                    <a:cubicBezTo>
                      <a:pt x="6860" y="545"/>
                      <a:pt x="13608" y="-26"/>
                      <a:pt x="20206" y="3388"/>
                    </a:cubicBezTo>
                    <a:cubicBezTo>
                      <a:pt x="20298" y="9884"/>
                      <a:pt x="21430" y="15807"/>
                      <a:pt x="21600" y="21574"/>
                    </a:cubicBezTo>
                  </a:path>
                </a:pathLst>
              </a:custGeom>
              <a:solidFill>
                <a:srgbClr val="E7E4EA"/>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29" name="Shape 207"/>
              <p:cNvSpPr/>
              <p:nvPr>
                <p:custDataLst>
                  <p:tags r:id="rId15"/>
                </p:custDataLst>
              </p:nvPr>
            </p:nvSpPr>
            <p:spPr>
              <a:xfrm rot="3758493">
                <a:off x="5742745" y="2584036"/>
                <a:ext cx="1200079" cy="797886"/>
              </a:xfrm>
              <a:custGeom>
                <a:avLst/>
                <a:gdLst/>
                <a:ahLst/>
                <a:cxnLst>
                  <a:cxn ang="0">
                    <a:pos x="wd2" y="hd2"/>
                  </a:cxn>
                  <a:cxn ang="5400000">
                    <a:pos x="wd2" y="hd2"/>
                  </a:cxn>
                  <a:cxn ang="10800000">
                    <a:pos x="wd2" y="hd2"/>
                  </a:cxn>
                  <a:cxn ang="16200000">
                    <a:pos x="wd2" y="hd2"/>
                  </a:cxn>
                </a:cxnLst>
                <a:rect l="0" t="0" r="r" b="b"/>
                <a:pathLst>
                  <a:path w="21600" h="20676" extrusionOk="0">
                    <a:moveTo>
                      <a:pt x="1467" y="19871"/>
                    </a:moveTo>
                    <a:cubicBezTo>
                      <a:pt x="2596" y="15187"/>
                      <a:pt x="1342" y="5194"/>
                      <a:pt x="0" y="486"/>
                    </a:cubicBezTo>
                    <a:cubicBezTo>
                      <a:pt x="6032" y="-924"/>
                      <a:pt x="11979" y="1155"/>
                      <a:pt x="18133" y="1422"/>
                    </a:cubicBezTo>
                    <a:cubicBezTo>
                      <a:pt x="19277" y="7634"/>
                      <a:pt x="21219" y="14259"/>
                      <a:pt x="21600" y="20676"/>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30" name="Shape 208"/>
              <p:cNvSpPr/>
              <p:nvPr>
                <p:custDataLst>
                  <p:tags r:id="rId16"/>
                </p:custDataLst>
              </p:nvPr>
            </p:nvSpPr>
            <p:spPr>
              <a:xfrm rot="3758493">
                <a:off x="6601321" y="998391"/>
                <a:ext cx="383966" cy="415006"/>
              </a:xfrm>
              <a:custGeom>
                <a:avLst/>
                <a:gdLst/>
                <a:ahLst/>
                <a:cxnLst>
                  <a:cxn ang="0">
                    <a:pos x="wd2" y="hd2"/>
                  </a:cxn>
                  <a:cxn ang="5400000">
                    <a:pos x="wd2" y="hd2"/>
                  </a:cxn>
                  <a:cxn ang="10800000">
                    <a:pos x="wd2" y="hd2"/>
                  </a:cxn>
                  <a:cxn ang="16200000">
                    <a:pos x="wd2" y="hd2"/>
                  </a:cxn>
                </a:cxnLst>
                <a:rect l="0" t="0" r="r" b="b"/>
                <a:pathLst>
                  <a:path w="21399" h="21600" extrusionOk="0">
                    <a:moveTo>
                      <a:pt x="21399" y="0"/>
                    </a:moveTo>
                    <a:cubicBezTo>
                      <a:pt x="14641" y="0"/>
                      <a:pt x="6540" y="886"/>
                      <a:pt x="325" y="1003"/>
                    </a:cubicBezTo>
                    <a:cubicBezTo>
                      <a:pt x="-42" y="7726"/>
                      <a:pt x="-201" y="14997"/>
                      <a:pt x="411" y="21600"/>
                    </a:cubicBezTo>
                    <a:cubicBezTo>
                      <a:pt x="6724" y="20829"/>
                      <a:pt x="13779" y="19988"/>
                      <a:pt x="20126" y="20284"/>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sp>
            <p:nvSpPr>
              <p:cNvPr id="31" name="Shape 210"/>
              <p:cNvSpPr/>
              <p:nvPr>
                <p:custDataLst>
                  <p:tags r:id="rId17"/>
                </p:custDataLst>
              </p:nvPr>
            </p:nvSpPr>
            <p:spPr>
              <a:xfrm rot="3758493">
                <a:off x="7598750" y="2950768"/>
                <a:ext cx="573187" cy="49104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302" y="21128"/>
                      <a:pt x="15635" y="15045"/>
                      <a:pt x="21600" y="9996"/>
                    </a:cubicBezTo>
                    <a:cubicBezTo>
                      <a:pt x="14594" y="7013"/>
                      <a:pt x="7961" y="2130"/>
                      <a:pt x="709"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solidFill>
                    <a:srgbClr val="FFFFFF"/>
                  </a:solidFill>
                  <a:effectLst>
                    <a:outerShdw blurRad="38100" dist="12700" dir="5400000" rotWithShape="0">
                      <a:srgbClr val="000000">
                        <a:alpha val="50000"/>
                      </a:srgbClr>
                    </a:outerShdw>
                  </a:effectLst>
                </a:endParaRPr>
              </a:p>
            </p:txBody>
          </p:sp>
        </p:grpSp>
      </p:grpSp>
      <p:sp>
        <p:nvSpPr>
          <p:cNvPr id="2" name="标题 1"/>
          <p:cNvSpPr>
            <a:spLocks noGrp="1"/>
          </p:cNvSpPr>
          <p:nvPr>
            <p:ph type="title"/>
            <p:custDataLst>
              <p:tags r:id="rId3"/>
            </p:custDataLst>
          </p:nvPr>
        </p:nvSpPr>
        <p:spPr>
          <a:xfrm>
            <a:off x="604800" y="669600"/>
            <a:ext cx="10976400" cy="565200"/>
          </a:xfrm>
        </p:spPr>
        <p:txBody>
          <a:bodyPr anchor="ctr">
            <a:normAutofit/>
          </a:bodyPr>
          <a:lstStyle>
            <a:lvl1pPr algn="ctr">
              <a:defRPr sz="3200"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p:cNvSpPr>
            <a:spLocks noGrp="1"/>
          </p:cNvSpPr>
          <p:nvPr>
            <p:ph type="ftr" sz="quarter" idx="11"/>
            <p:custDataLst>
              <p:tags r:id="rId5"/>
            </p:custDataLst>
          </p:nvPr>
        </p:nvSpPr>
        <p:spPr/>
        <p:txBody>
          <a:bodyPr/>
          <a:lstStyle/>
          <a:p>
            <a:endParaRPr lang="zh-CN" altLang="en-US" dirty="0">
              <a:solidFill>
                <a:prstClr val="black">
                  <a:tint val="75000"/>
                </a:prstClr>
              </a:solidFill>
            </a:endParaRPr>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solidFill>
                  <a:prstClr val="black">
                    <a:tint val="75000"/>
                  </a:prstClr>
                </a:solidFill>
              </a:rPr>
              <a:pPr/>
              <a:t>‹#›</a:t>
            </a:fld>
            <a:endParaRPr lang="zh-CN" altLang="en-US" dirty="0">
              <a:solidFill>
                <a:prstClr val="black">
                  <a:tint val="75000"/>
                </a:prstClr>
              </a:solidFill>
            </a:endParaRPr>
          </a:p>
        </p:txBody>
      </p:sp>
      <p:sp>
        <p:nvSpPr>
          <p:cNvPr id="7" name="内容占位符 6"/>
          <p:cNvSpPr>
            <a:spLocks noGrp="1"/>
          </p:cNvSpPr>
          <p:nvPr>
            <p:ph sz="quarter" idx="13"/>
            <p:custDataLst>
              <p:tags r:id="rId7"/>
            </p:custDataLst>
          </p:nvPr>
        </p:nvSpPr>
        <p:spPr>
          <a:xfrm>
            <a:off x="604837" y="1681200"/>
            <a:ext cx="10990800" cy="32112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文本占位符 8"/>
          <p:cNvSpPr>
            <a:spLocks noGrp="1"/>
          </p:cNvSpPr>
          <p:nvPr>
            <p:ph type="body" sz="quarter" idx="14"/>
            <p:custDataLst>
              <p:tags r:id="rId8"/>
            </p:custDataLst>
          </p:nvPr>
        </p:nvSpPr>
        <p:spPr>
          <a:xfrm>
            <a:off x="594000" y="5180400"/>
            <a:ext cx="11001600" cy="1011600"/>
          </a:xfrm>
        </p:spPr>
        <p:txBody>
          <a:bodyPr>
            <a:normAutofit/>
          </a:bodyPr>
          <a:lstStyle>
            <a:lvl1pPr marL="0" indent="0">
              <a:buNone/>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导航">
    <p:bg>
      <p:bgPr>
        <a:solidFill>
          <a:schemeClr val="bg2"/>
        </a:solidFill>
        <a:effectLst/>
      </p:bgPr>
    </p:bg>
    <p:spTree>
      <p:nvGrpSpPr>
        <p:cNvPr id="1" name=""/>
        <p:cNvGrpSpPr/>
        <p:nvPr/>
      </p:nvGrpSpPr>
      <p:grpSpPr>
        <a:xfrm>
          <a:off x="0" y="0"/>
          <a:ext cx="0" cy="0"/>
          <a:chOff x="0" y="0"/>
          <a:chExt cx="0" cy="0"/>
        </a:xfrm>
      </p:grpSpPr>
      <p:grpSp>
        <p:nvGrpSpPr>
          <p:cNvPr id="6" name="组合 5"/>
          <p:cNvGrpSpPr/>
          <p:nvPr userDrawn="1">
            <p:custDataLst>
              <p:tags r:id="rId1"/>
            </p:custDataLst>
          </p:nvPr>
        </p:nvGrpSpPr>
        <p:grpSpPr>
          <a:xfrm>
            <a:off x="9790430" y="5666740"/>
            <a:ext cx="2177415" cy="1131570"/>
            <a:chOff x="15418" y="8924"/>
            <a:chExt cx="3429" cy="1782"/>
          </a:xfrm>
        </p:grpSpPr>
        <p:pic>
          <p:nvPicPr>
            <p:cNvPr id="48" name="图片 47"/>
            <p:cNvPicPr>
              <a:picLocks noChangeAspect="1"/>
            </p:cNvPicPr>
            <p:nvPr userDrawn="1">
              <p:custDataLst>
                <p:tags r:id="rId11"/>
              </p:custDataLst>
            </p:nvPr>
          </p:nvPicPr>
          <p:blipFill rotWithShape="1">
            <a:blip r:embed="rId16" cstate="screen"/>
            <a:srcRect/>
            <a:stretch>
              <a:fillRect/>
            </a:stretch>
          </p:blipFill>
          <p:spPr>
            <a:xfrm>
              <a:off x="16181" y="9090"/>
              <a:ext cx="759" cy="877"/>
            </a:xfrm>
            <a:prstGeom prst="rect">
              <a:avLst/>
            </a:prstGeom>
          </p:spPr>
        </p:pic>
        <p:sp>
          <p:nvSpPr>
            <p:cNvPr id="54" name="Freeform 5"/>
            <p:cNvSpPr>
              <a:spLocks noEditPoints="1"/>
            </p:cNvSpPr>
            <p:nvPr userDrawn="1">
              <p:custDataLst>
                <p:tags r:id="rId12"/>
              </p:custDataLst>
            </p:nvPr>
          </p:nvSpPr>
          <p:spPr bwMode="auto">
            <a:xfrm>
              <a:off x="15418" y="8924"/>
              <a:ext cx="1309" cy="1744"/>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9" h="1744">
                  <a:moveTo>
                    <a:pt x="442" y="1685"/>
                  </a:moveTo>
                  <a:lnTo>
                    <a:pt x="442" y="1685"/>
                  </a:lnTo>
                  <a:lnTo>
                    <a:pt x="441" y="1685"/>
                  </a:lnTo>
                  <a:lnTo>
                    <a:pt x="440" y="1685"/>
                  </a:lnTo>
                  <a:lnTo>
                    <a:pt x="439" y="1685"/>
                  </a:lnTo>
                  <a:lnTo>
                    <a:pt x="438" y="1685"/>
                  </a:lnTo>
                  <a:lnTo>
                    <a:pt x="438" y="1685"/>
                  </a:lnTo>
                  <a:lnTo>
                    <a:pt x="438" y="1685"/>
                  </a:lnTo>
                  <a:lnTo>
                    <a:pt x="442" y="1685"/>
                  </a:lnTo>
                  <a:close/>
                  <a:moveTo>
                    <a:pt x="660" y="750"/>
                  </a:moveTo>
                  <a:lnTo>
                    <a:pt x="478" y="980"/>
                  </a:lnTo>
                  <a:lnTo>
                    <a:pt x="486" y="1023"/>
                  </a:lnTo>
                  <a:lnTo>
                    <a:pt x="581" y="984"/>
                  </a:lnTo>
                  <a:lnTo>
                    <a:pt x="660" y="750"/>
                  </a:lnTo>
                  <a:close/>
                  <a:moveTo>
                    <a:pt x="719" y="665"/>
                  </a:moveTo>
                  <a:lnTo>
                    <a:pt x="719" y="665"/>
                  </a:lnTo>
                  <a:lnTo>
                    <a:pt x="723" y="682"/>
                  </a:lnTo>
                  <a:lnTo>
                    <a:pt x="737" y="678"/>
                  </a:lnTo>
                  <a:lnTo>
                    <a:pt x="733" y="674"/>
                  </a:lnTo>
                  <a:cubicBezTo>
                    <a:pt x="730" y="671"/>
                    <a:pt x="726" y="668"/>
                    <a:pt x="721" y="666"/>
                  </a:cubicBezTo>
                  <a:lnTo>
                    <a:pt x="719" y="665"/>
                  </a:lnTo>
                  <a:close/>
                  <a:moveTo>
                    <a:pt x="496" y="659"/>
                  </a:moveTo>
                  <a:cubicBezTo>
                    <a:pt x="496" y="659"/>
                    <a:pt x="496" y="659"/>
                    <a:pt x="496" y="659"/>
                  </a:cubicBezTo>
                  <a:lnTo>
                    <a:pt x="497" y="659"/>
                  </a:lnTo>
                  <a:lnTo>
                    <a:pt x="497" y="660"/>
                  </a:lnTo>
                  <a:lnTo>
                    <a:pt x="498" y="660"/>
                  </a:lnTo>
                  <a:lnTo>
                    <a:pt x="499" y="660"/>
                  </a:lnTo>
                  <a:lnTo>
                    <a:pt x="500" y="661"/>
                  </a:lnTo>
                  <a:lnTo>
                    <a:pt x="500" y="661"/>
                  </a:lnTo>
                  <a:lnTo>
                    <a:pt x="501" y="661"/>
                  </a:lnTo>
                  <a:lnTo>
                    <a:pt x="501" y="661"/>
                  </a:lnTo>
                  <a:lnTo>
                    <a:pt x="500" y="661"/>
                  </a:lnTo>
                  <a:lnTo>
                    <a:pt x="500" y="661"/>
                  </a:lnTo>
                  <a:lnTo>
                    <a:pt x="500" y="661"/>
                  </a:lnTo>
                  <a:lnTo>
                    <a:pt x="499" y="660"/>
                  </a:lnTo>
                  <a:lnTo>
                    <a:pt x="499" y="660"/>
                  </a:lnTo>
                  <a:lnTo>
                    <a:pt x="498" y="660"/>
                  </a:lnTo>
                  <a:lnTo>
                    <a:pt x="498" y="660"/>
                  </a:lnTo>
                  <a:lnTo>
                    <a:pt x="497" y="659"/>
                  </a:lnTo>
                  <a:lnTo>
                    <a:pt x="496" y="659"/>
                  </a:lnTo>
                  <a:close/>
                  <a:moveTo>
                    <a:pt x="613" y="654"/>
                  </a:moveTo>
                  <a:lnTo>
                    <a:pt x="609" y="654"/>
                  </a:lnTo>
                  <a:cubicBezTo>
                    <a:pt x="541" y="667"/>
                    <a:pt x="465" y="708"/>
                    <a:pt x="423" y="773"/>
                  </a:cubicBezTo>
                  <a:cubicBezTo>
                    <a:pt x="420" y="770"/>
                    <a:pt x="419" y="769"/>
                    <a:pt x="419" y="769"/>
                  </a:cubicBezTo>
                  <a:lnTo>
                    <a:pt x="419" y="769"/>
                  </a:lnTo>
                  <a:lnTo>
                    <a:pt x="421" y="771"/>
                  </a:lnTo>
                  <a:cubicBezTo>
                    <a:pt x="423" y="773"/>
                    <a:pt x="423" y="773"/>
                    <a:pt x="423" y="773"/>
                  </a:cubicBezTo>
                  <a:cubicBezTo>
                    <a:pt x="399" y="812"/>
                    <a:pt x="387" y="864"/>
                    <a:pt x="387" y="915"/>
                  </a:cubicBezTo>
                  <a:cubicBezTo>
                    <a:pt x="387" y="998"/>
                    <a:pt x="419" y="1078"/>
                    <a:pt x="455" y="1097"/>
                  </a:cubicBezTo>
                  <a:cubicBezTo>
                    <a:pt x="463" y="1101"/>
                    <a:pt x="470" y="1105"/>
                    <a:pt x="482" y="1105"/>
                  </a:cubicBezTo>
                  <a:cubicBezTo>
                    <a:pt x="482" y="1105"/>
                    <a:pt x="482" y="1105"/>
                    <a:pt x="486" y="1105"/>
                  </a:cubicBezTo>
                  <a:cubicBezTo>
                    <a:pt x="546" y="1105"/>
                    <a:pt x="646" y="1026"/>
                    <a:pt x="705" y="931"/>
                  </a:cubicBezTo>
                  <a:cubicBezTo>
                    <a:pt x="745" y="876"/>
                    <a:pt x="761" y="812"/>
                    <a:pt x="761" y="761"/>
                  </a:cubicBezTo>
                  <a:cubicBezTo>
                    <a:pt x="761" y="744"/>
                    <a:pt x="759" y="729"/>
                    <a:pt x="756" y="716"/>
                  </a:cubicBezTo>
                  <a:lnTo>
                    <a:pt x="753" y="708"/>
                  </a:lnTo>
                  <a:lnTo>
                    <a:pt x="708" y="722"/>
                  </a:lnTo>
                  <a:lnTo>
                    <a:pt x="705" y="716"/>
                  </a:lnTo>
                  <a:lnTo>
                    <a:pt x="605" y="1007"/>
                  </a:lnTo>
                  <a:lnTo>
                    <a:pt x="462" y="1067"/>
                  </a:lnTo>
                  <a:lnTo>
                    <a:pt x="442" y="980"/>
                  </a:lnTo>
                  <a:lnTo>
                    <a:pt x="442" y="972"/>
                  </a:lnTo>
                  <a:lnTo>
                    <a:pt x="676" y="680"/>
                  </a:lnTo>
                  <a:lnTo>
                    <a:pt x="613" y="689"/>
                  </a:lnTo>
                  <a:lnTo>
                    <a:pt x="613" y="654"/>
                  </a:lnTo>
                  <a:close/>
                  <a:moveTo>
                    <a:pt x="716" y="424"/>
                  </a:moveTo>
                  <a:cubicBezTo>
                    <a:pt x="712" y="460"/>
                    <a:pt x="704" y="500"/>
                    <a:pt x="700" y="512"/>
                  </a:cubicBezTo>
                  <a:cubicBezTo>
                    <a:pt x="700" y="516"/>
                    <a:pt x="704" y="523"/>
                    <a:pt x="712" y="531"/>
                  </a:cubicBezTo>
                  <a:cubicBezTo>
                    <a:pt x="724" y="539"/>
                    <a:pt x="736" y="543"/>
                    <a:pt x="744" y="543"/>
                  </a:cubicBezTo>
                  <a:cubicBezTo>
                    <a:pt x="748" y="543"/>
                    <a:pt x="792" y="519"/>
                    <a:pt x="828" y="500"/>
                  </a:cubicBezTo>
                  <a:cubicBezTo>
                    <a:pt x="832" y="496"/>
                    <a:pt x="836" y="492"/>
                    <a:pt x="844" y="492"/>
                  </a:cubicBezTo>
                  <a:cubicBezTo>
                    <a:pt x="836" y="492"/>
                    <a:pt x="832" y="492"/>
                    <a:pt x="824" y="492"/>
                  </a:cubicBezTo>
                  <a:cubicBezTo>
                    <a:pt x="804" y="492"/>
                    <a:pt x="784" y="492"/>
                    <a:pt x="768" y="488"/>
                  </a:cubicBezTo>
                  <a:cubicBezTo>
                    <a:pt x="740" y="480"/>
                    <a:pt x="728" y="452"/>
                    <a:pt x="716" y="424"/>
                  </a:cubicBezTo>
                  <a:close/>
                  <a:moveTo>
                    <a:pt x="700" y="349"/>
                  </a:moveTo>
                  <a:cubicBezTo>
                    <a:pt x="704" y="349"/>
                    <a:pt x="704" y="349"/>
                    <a:pt x="704" y="349"/>
                  </a:cubicBezTo>
                  <a:cubicBezTo>
                    <a:pt x="724" y="349"/>
                    <a:pt x="724" y="349"/>
                    <a:pt x="724" y="349"/>
                  </a:cubicBezTo>
                  <a:cubicBezTo>
                    <a:pt x="728" y="349"/>
                    <a:pt x="728" y="349"/>
                    <a:pt x="728" y="349"/>
                  </a:cubicBezTo>
                  <a:cubicBezTo>
                    <a:pt x="728" y="353"/>
                    <a:pt x="728" y="353"/>
                    <a:pt x="728" y="353"/>
                  </a:cubicBezTo>
                  <a:cubicBezTo>
                    <a:pt x="728" y="353"/>
                    <a:pt x="728" y="357"/>
                    <a:pt x="728" y="357"/>
                  </a:cubicBezTo>
                  <a:cubicBezTo>
                    <a:pt x="732" y="361"/>
                    <a:pt x="732" y="365"/>
                    <a:pt x="732" y="369"/>
                  </a:cubicBezTo>
                  <a:cubicBezTo>
                    <a:pt x="736" y="381"/>
                    <a:pt x="740" y="393"/>
                    <a:pt x="744" y="405"/>
                  </a:cubicBezTo>
                  <a:cubicBezTo>
                    <a:pt x="752" y="432"/>
                    <a:pt x="772" y="456"/>
                    <a:pt x="776" y="456"/>
                  </a:cubicBezTo>
                  <a:cubicBezTo>
                    <a:pt x="788" y="456"/>
                    <a:pt x="804" y="460"/>
                    <a:pt x="824" y="460"/>
                  </a:cubicBezTo>
                  <a:cubicBezTo>
                    <a:pt x="864" y="460"/>
                    <a:pt x="900" y="456"/>
                    <a:pt x="904" y="456"/>
                  </a:cubicBezTo>
                  <a:cubicBezTo>
                    <a:pt x="908" y="456"/>
                    <a:pt x="908" y="456"/>
                    <a:pt x="908" y="456"/>
                  </a:cubicBezTo>
                  <a:cubicBezTo>
                    <a:pt x="916" y="484"/>
                    <a:pt x="916" y="484"/>
                    <a:pt x="916" y="484"/>
                  </a:cubicBezTo>
                  <a:cubicBezTo>
                    <a:pt x="912" y="484"/>
                    <a:pt x="912" y="484"/>
                    <a:pt x="912" y="484"/>
                  </a:cubicBezTo>
                  <a:cubicBezTo>
                    <a:pt x="908" y="488"/>
                    <a:pt x="908" y="488"/>
                    <a:pt x="908" y="488"/>
                  </a:cubicBezTo>
                  <a:cubicBezTo>
                    <a:pt x="904" y="492"/>
                    <a:pt x="896" y="496"/>
                    <a:pt x="892" y="500"/>
                  </a:cubicBezTo>
                  <a:cubicBezTo>
                    <a:pt x="880" y="508"/>
                    <a:pt x="860" y="516"/>
                    <a:pt x="844" y="527"/>
                  </a:cubicBezTo>
                  <a:cubicBezTo>
                    <a:pt x="808" y="547"/>
                    <a:pt x="768" y="571"/>
                    <a:pt x="748" y="575"/>
                  </a:cubicBezTo>
                  <a:cubicBezTo>
                    <a:pt x="748" y="575"/>
                    <a:pt x="744" y="575"/>
                    <a:pt x="744" y="575"/>
                  </a:cubicBezTo>
                  <a:cubicBezTo>
                    <a:pt x="708" y="571"/>
                    <a:pt x="672" y="547"/>
                    <a:pt x="668" y="512"/>
                  </a:cubicBezTo>
                  <a:cubicBezTo>
                    <a:pt x="668" y="508"/>
                    <a:pt x="668" y="508"/>
                    <a:pt x="668" y="504"/>
                  </a:cubicBezTo>
                  <a:cubicBezTo>
                    <a:pt x="672" y="480"/>
                    <a:pt x="696" y="357"/>
                    <a:pt x="696" y="353"/>
                  </a:cubicBezTo>
                  <a:cubicBezTo>
                    <a:pt x="700" y="349"/>
                    <a:pt x="700" y="349"/>
                    <a:pt x="700" y="349"/>
                  </a:cubicBezTo>
                  <a:close/>
                  <a:moveTo>
                    <a:pt x="883" y="297"/>
                  </a:moveTo>
                  <a:lnTo>
                    <a:pt x="891" y="297"/>
                  </a:lnTo>
                  <a:lnTo>
                    <a:pt x="911" y="297"/>
                  </a:lnTo>
                  <a:lnTo>
                    <a:pt x="911" y="329"/>
                  </a:lnTo>
                  <a:lnTo>
                    <a:pt x="903" y="329"/>
                  </a:lnTo>
                  <a:lnTo>
                    <a:pt x="891" y="329"/>
                  </a:lnTo>
                  <a:lnTo>
                    <a:pt x="883" y="329"/>
                  </a:lnTo>
                  <a:lnTo>
                    <a:pt x="883" y="297"/>
                  </a:lnTo>
                  <a:close/>
                  <a:moveTo>
                    <a:pt x="795" y="266"/>
                  </a:moveTo>
                  <a:lnTo>
                    <a:pt x="827" y="293"/>
                  </a:lnTo>
                  <a:lnTo>
                    <a:pt x="807" y="317"/>
                  </a:lnTo>
                  <a:lnTo>
                    <a:pt x="784" y="297"/>
                  </a:lnTo>
                  <a:lnTo>
                    <a:pt x="776" y="293"/>
                  </a:lnTo>
                  <a:lnTo>
                    <a:pt x="795" y="266"/>
                  </a:lnTo>
                  <a:close/>
                  <a:moveTo>
                    <a:pt x="215" y="214"/>
                  </a:moveTo>
                  <a:cubicBezTo>
                    <a:pt x="215" y="214"/>
                    <a:pt x="216" y="214"/>
                    <a:pt x="217" y="215"/>
                  </a:cubicBezTo>
                  <a:lnTo>
                    <a:pt x="219" y="216"/>
                  </a:lnTo>
                  <a:lnTo>
                    <a:pt x="219" y="218"/>
                  </a:lnTo>
                  <a:cubicBezTo>
                    <a:pt x="215" y="214"/>
                    <a:pt x="215" y="214"/>
                    <a:pt x="215" y="214"/>
                  </a:cubicBezTo>
                  <a:close/>
                  <a:moveTo>
                    <a:pt x="219" y="214"/>
                  </a:moveTo>
                  <a:lnTo>
                    <a:pt x="219" y="214"/>
                  </a:lnTo>
                  <a:lnTo>
                    <a:pt x="218" y="214"/>
                  </a:lnTo>
                  <a:lnTo>
                    <a:pt x="217" y="214"/>
                  </a:lnTo>
                  <a:lnTo>
                    <a:pt x="217" y="214"/>
                  </a:lnTo>
                  <a:lnTo>
                    <a:pt x="215" y="214"/>
                  </a:lnTo>
                  <a:lnTo>
                    <a:pt x="215" y="214"/>
                  </a:lnTo>
                  <a:lnTo>
                    <a:pt x="215" y="214"/>
                  </a:lnTo>
                  <a:lnTo>
                    <a:pt x="219" y="214"/>
                  </a:lnTo>
                  <a:close/>
                  <a:moveTo>
                    <a:pt x="772" y="163"/>
                  </a:moveTo>
                  <a:cubicBezTo>
                    <a:pt x="652" y="163"/>
                    <a:pt x="557" y="262"/>
                    <a:pt x="557" y="381"/>
                  </a:cubicBezTo>
                  <a:cubicBezTo>
                    <a:pt x="557" y="499"/>
                    <a:pt x="652" y="598"/>
                    <a:pt x="772" y="598"/>
                  </a:cubicBezTo>
                  <a:cubicBezTo>
                    <a:pt x="892" y="598"/>
                    <a:pt x="987" y="499"/>
                    <a:pt x="987" y="381"/>
                  </a:cubicBezTo>
                  <a:cubicBezTo>
                    <a:pt x="987" y="377"/>
                    <a:pt x="987" y="377"/>
                    <a:pt x="987" y="377"/>
                  </a:cubicBezTo>
                  <a:cubicBezTo>
                    <a:pt x="987" y="300"/>
                    <a:pt x="947" y="233"/>
                    <a:pt x="887" y="196"/>
                  </a:cubicBezTo>
                  <a:lnTo>
                    <a:pt x="885" y="194"/>
                  </a:lnTo>
                  <a:lnTo>
                    <a:pt x="884" y="194"/>
                  </a:lnTo>
                  <a:cubicBezTo>
                    <a:pt x="879" y="194"/>
                    <a:pt x="879" y="194"/>
                    <a:pt x="879" y="194"/>
                  </a:cubicBezTo>
                  <a:lnTo>
                    <a:pt x="879" y="191"/>
                  </a:lnTo>
                  <a:lnTo>
                    <a:pt x="875" y="188"/>
                  </a:lnTo>
                  <a:lnTo>
                    <a:pt x="869" y="185"/>
                  </a:lnTo>
                  <a:lnTo>
                    <a:pt x="868" y="186"/>
                  </a:lnTo>
                  <a:cubicBezTo>
                    <a:pt x="867" y="186"/>
                    <a:pt x="867" y="186"/>
                    <a:pt x="867" y="186"/>
                  </a:cubicBezTo>
                  <a:lnTo>
                    <a:pt x="865" y="184"/>
                  </a:lnTo>
                  <a:lnTo>
                    <a:pt x="856" y="179"/>
                  </a:lnTo>
                  <a:cubicBezTo>
                    <a:pt x="830" y="169"/>
                    <a:pt x="802" y="163"/>
                    <a:pt x="772" y="163"/>
                  </a:cubicBezTo>
                  <a:close/>
                  <a:moveTo>
                    <a:pt x="962" y="124"/>
                  </a:moveTo>
                  <a:lnTo>
                    <a:pt x="962" y="125"/>
                  </a:lnTo>
                  <a:cubicBezTo>
                    <a:pt x="951" y="135"/>
                    <a:pt x="938" y="142"/>
                    <a:pt x="926" y="150"/>
                  </a:cubicBezTo>
                  <a:cubicBezTo>
                    <a:pt x="923" y="153"/>
                    <a:pt x="920" y="155"/>
                    <a:pt x="916" y="157"/>
                  </a:cubicBezTo>
                  <a:lnTo>
                    <a:pt x="909" y="162"/>
                  </a:lnTo>
                  <a:lnTo>
                    <a:pt x="913" y="162"/>
                  </a:lnTo>
                  <a:cubicBezTo>
                    <a:pt x="915" y="162"/>
                    <a:pt x="917" y="162"/>
                    <a:pt x="919" y="162"/>
                  </a:cubicBezTo>
                  <a:cubicBezTo>
                    <a:pt x="931" y="162"/>
                    <a:pt x="947" y="162"/>
                    <a:pt x="962" y="162"/>
                  </a:cubicBezTo>
                  <a:cubicBezTo>
                    <a:pt x="974" y="162"/>
                    <a:pt x="978" y="162"/>
                    <a:pt x="978" y="162"/>
                  </a:cubicBezTo>
                  <a:cubicBezTo>
                    <a:pt x="978" y="158"/>
                    <a:pt x="982" y="158"/>
                    <a:pt x="982" y="158"/>
                  </a:cubicBezTo>
                  <a:cubicBezTo>
                    <a:pt x="982" y="154"/>
                    <a:pt x="982" y="150"/>
                    <a:pt x="986" y="146"/>
                  </a:cubicBezTo>
                  <a:cubicBezTo>
                    <a:pt x="982" y="146"/>
                    <a:pt x="982" y="146"/>
                    <a:pt x="982" y="146"/>
                  </a:cubicBezTo>
                  <a:cubicBezTo>
                    <a:pt x="974" y="146"/>
                    <a:pt x="974" y="146"/>
                    <a:pt x="974" y="146"/>
                  </a:cubicBezTo>
                  <a:cubicBezTo>
                    <a:pt x="974" y="142"/>
                    <a:pt x="974" y="142"/>
                    <a:pt x="974" y="142"/>
                  </a:cubicBezTo>
                  <a:cubicBezTo>
                    <a:pt x="958" y="139"/>
                    <a:pt x="958" y="139"/>
                    <a:pt x="958" y="139"/>
                  </a:cubicBezTo>
                  <a:cubicBezTo>
                    <a:pt x="958" y="131"/>
                    <a:pt x="958" y="131"/>
                    <a:pt x="958" y="131"/>
                  </a:cubicBezTo>
                  <a:cubicBezTo>
                    <a:pt x="958" y="127"/>
                    <a:pt x="962" y="127"/>
                    <a:pt x="962" y="127"/>
                  </a:cubicBezTo>
                  <a:cubicBezTo>
                    <a:pt x="962" y="127"/>
                    <a:pt x="962" y="127"/>
                    <a:pt x="962" y="125"/>
                  </a:cubicBezTo>
                  <a:lnTo>
                    <a:pt x="962" y="124"/>
                  </a:lnTo>
                  <a:close/>
                  <a:moveTo>
                    <a:pt x="998" y="123"/>
                  </a:moveTo>
                  <a:cubicBezTo>
                    <a:pt x="998" y="123"/>
                    <a:pt x="998" y="125"/>
                    <a:pt x="997" y="128"/>
                  </a:cubicBezTo>
                  <a:lnTo>
                    <a:pt x="997" y="128"/>
                  </a:lnTo>
                  <a:lnTo>
                    <a:pt x="996" y="129"/>
                  </a:lnTo>
                  <a:cubicBezTo>
                    <a:pt x="994" y="131"/>
                    <a:pt x="993" y="132"/>
                    <a:pt x="990" y="135"/>
                  </a:cubicBezTo>
                  <a:cubicBezTo>
                    <a:pt x="990" y="139"/>
                    <a:pt x="990" y="139"/>
                    <a:pt x="990" y="139"/>
                  </a:cubicBezTo>
                  <a:cubicBezTo>
                    <a:pt x="993" y="136"/>
                    <a:pt x="995" y="133"/>
                    <a:pt x="996" y="130"/>
                  </a:cubicBezTo>
                  <a:lnTo>
                    <a:pt x="997" y="128"/>
                  </a:lnTo>
                  <a:lnTo>
                    <a:pt x="998" y="127"/>
                  </a:lnTo>
                  <a:cubicBezTo>
                    <a:pt x="998" y="123"/>
                    <a:pt x="998" y="123"/>
                    <a:pt x="998" y="123"/>
                  </a:cubicBezTo>
                  <a:close/>
                  <a:moveTo>
                    <a:pt x="899" y="0"/>
                  </a:moveTo>
                  <a:cubicBezTo>
                    <a:pt x="919" y="0"/>
                    <a:pt x="934" y="16"/>
                    <a:pt x="950" y="32"/>
                  </a:cubicBezTo>
                  <a:cubicBezTo>
                    <a:pt x="966" y="47"/>
                    <a:pt x="978" y="67"/>
                    <a:pt x="982" y="87"/>
                  </a:cubicBezTo>
                  <a:cubicBezTo>
                    <a:pt x="982" y="89"/>
                    <a:pt x="981" y="91"/>
                    <a:pt x="981" y="93"/>
                  </a:cubicBezTo>
                  <a:lnTo>
                    <a:pt x="981" y="93"/>
                  </a:lnTo>
                  <a:lnTo>
                    <a:pt x="982" y="92"/>
                  </a:lnTo>
                  <a:cubicBezTo>
                    <a:pt x="986" y="89"/>
                    <a:pt x="991" y="87"/>
                    <a:pt x="998" y="87"/>
                  </a:cubicBezTo>
                  <a:cubicBezTo>
                    <a:pt x="1006" y="87"/>
                    <a:pt x="1010" y="87"/>
                    <a:pt x="1014" y="91"/>
                  </a:cubicBezTo>
                  <a:cubicBezTo>
                    <a:pt x="1022" y="99"/>
                    <a:pt x="1030" y="111"/>
                    <a:pt x="1030" y="123"/>
                  </a:cubicBezTo>
                  <a:cubicBezTo>
                    <a:pt x="1030" y="135"/>
                    <a:pt x="1026" y="146"/>
                    <a:pt x="1018" y="158"/>
                  </a:cubicBezTo>
                  <a:cubicBezTo>
                    <a:pt x="1010" y="166"/>
                    <a:pt x="1010" y="170"/>
                    <a:pt x="1006" y="178"/>
                  </a:cubicBezTo>
                  <a:cubicBezTo>
                    <a:pt x="998" y="190"/>
                    <a:pt x="986" y="194"/>
                    <a:pt x="966" y="194"/>
                  </a:cubicBezTo>
                  <a:cubicBezTo>
                    <a:pt x="956" y="194"/>
                    <a:pt x="948" y="194"/>
                    <a:pt x="940" y="194"/>
                  </a:cubicBezTo>
                  <a:lnTo>
                    <a:pt x="937" y="194"/>
                  </a:lnTo>
                  <a:lnTo>
                    <a:pt x="944" y="200"/>
                  </a:lnTo>
                  <a:cubicBezTo>
                    <a:pt x="989" y="244"/>
                    <a:pt x="1017" y="305"/>
                    <a:pt x="1019" y="373"/>
                  </a:cubicBezTo>
                  <a:cubicBezTo>
                    <a:pt x="1019" y="381"/>
                    <a:pt x="1019" y="381"/>
                    <a:pt x="1019" y="381"/>
                  </a:cubicBezTo>
                  <a:cubicBezTo>
                    <a:pt x="1019" y="519"/>
                    <a:pt x="911" y="630"/>
                    <a:pt x="772" y="630"/>
                  </a:cubicBezTo>
                  <a:cubicBezTo>
                    <a:pt x="759" y="630"/>
                    <a:pt x="747" y="629"/>
                    <a:pt x="735" y="627"/>
                  </a:cubicBezTo>
                  <a:lnTo>
                    <a:pt x="733" y="627"/>
                  </a:lnTo>
                  <a:lnTo>
                    <a:pt x="730" y="634"/>
                  </a:lnTo>
                  <a:lnTo>
                    <a:pt x="737" y="638"/>
                  </a:lnTo>
                  <a:cubicBezTo>
                    <a:pt x="748" y="646"/>
                    <a:pt x="758" y="655"/>
                    <a:pt x="765" y="665"/>
                  </a:cubicBezTo>
                  <a:lnTo>
                    <a:pt x="770" y="672"/>
                  </a:lnTo>
                  <a:lnTo>
                    <a:pt x="778" y="670"/>
                  </a:lnTo>
                  <a:cubicBezTo>
                    <a:pt x="788" y="665"/>
                    <a:pt x="800" y="660"/>
                    <a:pt x="812" y="654"/>
                  </a:cubicBezTo>
                  <a:cubicBezTo>
                    <a:pt x="847" y="638"/>
                    <a:pt x="895" y="618"/>
                    <a:pt x="943" y="598"/>
                  </a:cubicBezTo>
                  <a:cubicBezTo>
                    <a:pt x="1042" y="555"/>
                    <a:pt x="1142" y="515"/>
                    <a:pt x="1182" y="511"/>
                  </a:cubicBezTo>
                  <a:cubicBezTo>
                    <a:pt x="1182" y="511"/>
                    <a:pt x="1186" y="511"/>
                    <a:pt x="1190" y="511"/>
                  </a:cubicBezTo>
                  <a:cubicBezTo>
                    <a:pt x="1249" y="511"/>
                    <a:pt x="1301" y="531"/>
                    <a:pt x="1301" y="531"/>
                  </a:cubicBezTo>
                  <a:cubicBezTo>
                    <a:pt x="1309" y="535"/>
                    <a:pt x="1309" y="535"/>
                    <a:pt x="1309" y="535"/>
                  </a:cubicBezTo>
                  <a:cubicBezTo>
                    <a:pt x="1301" y="562"/>
                    <a:pt x="1301" y="562"/>
                    <a:pt x="1301" y="562"/>
                  </a:cubicBezTo>
                  <a:cubicBezTo>
                    <a:pt x="1293" y="562"/>
                    <a:pt x="1293" y="562"/>
                    <a:pt x="1293" y="562"/>
                  </a:cubicBezTo>
                  <a:cubicBezTo>
                    <a:pt x="1293" y="562"/>
                    <a:pt x="1289" y="559"/>
                    <a:pt x="1289" y="559"/>
                  </a:cubicBezTo>
                  <a:cubicBezTo>
                    <a:pt x="1289" y="559"/>
                    <a:pt x="1285" y="559"/>
                    <a:pt x="1285" y="559"/>
                  </a:cubicBezTo>
                  <a:cubicBezTo>
                    <a:pt x="1277" y="555"/>
                    <a:pt x="1269" y="555"/>
                    <a:pt x="1261" y="551"/>
                  </a:cubicBezTo>
                  <a:cubicBezTo>
                    <a:pt x="1241" y="547"/>
                    <a:pt x="1217" y="543"/>
                    <a:pt x="1190" y="543"/>
                  </a:cubicBezTo>
                  <a:cubicBezTo>
                    <a:pt x="1186" y="543"/>
                    <a:pt x="1186" y="543"/>
                    <a:pt x="1182" y="543"/>
                  </a:cubicBezTo>
                  <a:cubicBezTo>
                    <a:pt x="1162" y="543"/>
                    <a:pt x="1050" y="586"/>
                    <a:pt x="955" y="626"/>
                  </a:cubicBezTo>
                  <a:cubicBezTo>
                    <a:pt x="886" y="657"/>
                    <a:pt x="820" y="686"/>
                    <a:pt x="788" y="700"/>
                  </a:cubicBezTo>
                  <a:lnTo>
                    <a:pt x="784" y="702"/>
                  </a:lnTo>
                  <a:lnTo>
                    <a:pt x="788" y="713"/>
                  </a:lnTo>
                  <a:cubicBezTo>
                    <a:pt x="791" y="728"/>
                    <a:pt x="793" y="744"/>
                    <a:pt x="793" y="761"/>
                  </a:cubicBezTo>
                  <a:cubicBezTo>
                    <a:pt x="793" y="820"/>
                    <a:pt x="773" y="887"/>
                    <a:pt x="733" y="951"/>
                  </a:cubicBezTo>
                  <a:cubicBezTo>
                    <a:pt x="681" y="1032"/>
                    <a:pt x="602" y="1103"/>
                    <a:pt x="529" y="1128"/>
                  </a:cubicBezTo>
                  <a:lnTo>
                    <a:pt x="521" y="1130"/>
                  </a:lnTo>
                  <a:lnTo>
                    <a:pt x="521" y="1133"/>
                  </a:lnTo>
                  <a:cubicBezTo>
                    <a:pt x="519" y="1136"/>
                    <a:pt x="517" y="1140"/>
                    <a:pt x="517" y="1146"/>
                  </a:cubicBezTo>
                  <a:cubicBezTo>
                    <a:pt x="517" y="1158"/>
                    <a:pt x="513" y="1177"/>
                    <a:pt x="509" y="1197"/>
                  </a:cubicBezTo>
                  <a:cubicBezTo>
                    <a:pt x="501" y="1245"/>
                    <a:pt x="489" y="1304"/>
                    <a:pt x="481" y="1368"/>
                  </a:cubicBezTo>
                  <a:cubicBezTo>
                    <a:pt x="462" y="1494"/>
                    <a:pt x="442" y="1637"/>
                    <a:pt x="438" y="1685"/>
                  </a:cubicBezTo>
                  <a:cubicBezTo>
                    <a:pt x="438" y="1692"/>
                    <a:pt x="442" y="1696"/>
                    <a:pt x="442" y="1696"/>
                  </a:cubicBezTo>
                  <a:cubicBezTo>
                    <a:pt x="442" y="1704"/>
                    <a:pt x="458" y="1712"/>
                    <a:pt x="481" y="1712"/>
                  </a:cubicBezTo>
                  <a:cubicBezTo>
                    <a:pt x="509" y="1712"/>
                    <a:pt x="537" y="1704"/>
                    <a:pt x="537" y="1704"/>
                  </a:cubicBezTo>
                  <a:cubicBezTo>
                    <a:pt x="537" y="1704"/>
                    <a:pt x="537" y="1704"/>
                    <a:pt x="541" y="1704"/>
                  </a:cubicBezTo>
                  <a:cubicBezTo>
                    <a:pt x="545" y="1704"/>
                    <a:pt x="545" y="1704"/>
                    <a:pt x="545" y="1704"/>
                  </a:cubicBezTo>
                  <a:cubicBezTo>
                    <a:pt x="553" y="1732"/>
                    <a:pt x="553" y="1732"/>
                    <a:pt x="553" y="1732"/>
                  </a:cubicBezTo>
                  <a:cubicBezTo>
                    <a:pt x="545" y="1732"/>
                    <a:pt x="545" y="1732"/>
                    <a:pt x="545" y="1732"/>
                  </a:cubicBezTo>
                  <a:cubicBezTo>
                    <a:pt x="545" y="1732"/>
                    <a:pt x="541" y="1736"/>
                    <a:pt x="541" y="1736"/>
                  </a:cubicBezTo>
                  <a:cubicBezTo>
                    <a:pt x="537" y="1736"/>
                    <a:pt x="533" y="1736"/>
                    <a:pt x="525" y="1736"/>
                  </a:cubicBezTo>
                  <a:cubicBezTo>
                    <a:pt x="513" y="1740"/>
                    <a:pt x="497" y="1744"/>
                    <a:pt x="481" y="1744"/>
                  </a:cubicBezTo>
                  <a:cubicBezTo>
                    <a:pt x="481" y="1744"/>
                    <a:pt x="478" y="1744"/>
                    <a:pt x="478" y="1744"/>
                  </a:cubicBezTo>
                  <a:cubicBezTo>
                    <a:pt x="454" y="1744"/>
                    <a:pt x="422" y="1736"/>
                    <a:pt x="410" y="1704"/>
                  </a:cubicBezTo>
                  <a:lnTo>
                    <a:pt x="411" y="1704"/>
                  </a:lnTo>
                  <a:lnTo>
                    <a:pt x="412" y="1703"/>
                  </a:lnTo>
                  <a:lnTo>
                    <a:pt x="412" y="1703"/>
                  </a:lnTo>
                  <a:lnTo>
                    <a:pt x="413" y="1703"/>
                  </a:lnTo>
                  <a:cubicBezTo>
                    <a:pt x="413" y="1703"/>
                    <a:pt x="414" y="1702"/>
                    <a:pt x="415" y="1702"/>
                  </a:cubicBezTo>
                  <a:lnTo>
                    <a:pt x="416" y="1702"/>
                  </a:lnTo>
                  <a:lnTo>
                    <a:pt x="416" y="1701"/>
                  </a:lnTo>
                  <a:lnTo>
                    <a:pt x="417" y="1701"/>
                  </a:lnTo>
                  <a:cubicBezTo>
                    <a:pt x="418" y="1700"/>
                    <a:pt x="418" y="1700"/>
                    <a:pt x="418" y="1700"/>
                  </a:cubicBezTo>
                  <a:lnTo>
                    <a:pt x="416" y="1701"/>
                  </a:lnTo>
                  <a:lnTo>
                    <a:pt x="416" y="1701"/>
                  </a:lnTo>
                  <a:lnTo>
                    <a:pt x="416" y="1702"/>
                  </a:lnTo>
                  <a:lnTo>
                    <a:pt x="415" y="1702"/>
                  </a:lnTo>
                  <a:cubicBezTo>
                    <a:pt x="415" y="1702"/>
                    <a:pt x="414" y="1702"/>
                    <a:pt x="413" y="1703"/>
                  </a:cubicBezTo>
                  <a:lnTo>
                    <a:pt x="412" y="1703"/>
                  </a:lnTo>
                  <a:lnTo>
                    <a:pt x="411" y="1704"/>
                  </a:lnTo>
                  <a:lnTo>
                    <a:pt x="411" y="1704"/>
                  </a:lnTo>
                  <a:cubicBezTo>
                    <a:pt x="410" y="1704"/>
                    <a:pt x="410" y="1704"/>
                    <a:pt x="410" y="1704"/>
                  </a:cubicBezTo>
                  <a:cubicBezTo>
                    <a:pt x="410" y="1696"/>
                    <a:pt x="406" y="1692"/>
                    <a:pt x="406" y="1685"/>
                  </a:cubicBezTo>
                  <a:cubicBezTo>
                    <a:pt x="410" y="1595"/>
                    <a:pt x="472" y="1228"/>
                    <a:pt x="487" y="1137"/>
                  </a:cubicBezTo>
                  <a:lnTo>
                    <a:pt x="487" y="1137"/>
                  </a:lnTo>
                  <a:lnTo>
                    <a:pt x="482" y="1137"/>
                  </a:lnTo>
                  <a:cubicBezTo>
                    <a:pt x="466" y="1137"/>
                    <a:pt x="451" y="1133"/>
                    <a:pt x="435" y="1121"/>
                  </a:cubicBezTo>
                  <a:cubicBezTo>
                    <a:pt x="439" y="1117"/>
                    <a:pt x="439" y="1117"/>
                    <a:pt x="439" y="1117"/>
                  </a:cubicBezTo>
                  <a:cubicBezTo>
                    <a:pt x="435" y="1121"/>
                    <a:pt x="435" y="1121"/>
                    <a:pt x="435" y="1121"/>
                  </a:cubicBezTo>
                  <a:cubicBezTo>
                    <a:pt x="423" y="1113"/>
                    <a:pt x="412" y="1102"/>
                    <a:pt x="402" y="1088"/>
                  </a:cubicBezTo>
                  <a:lnTo>
                    <a:pt x="399" y="1083"/>
                  </a:lnTo>
                  <a:lnTo>
                    <a:pt x="393" y="1090"/>
                  </a:lnTo>
                  <a:cubicBezTo>
                    <a:pt x="367" y="1122"/>
                    <a:pt x="321" y="1178"/>
                    <a:pt x="283" y="1213"/>
                  </a:cubicBezTo>
                  <a:cubicBezTo>
                    <a:pt x="263" y="1229"/>
                    <a:pt x="247" y="1241"/>
                    <a:pt x="227" y="1245"/>
                  </a:cubicBezTo>
                  <a:cubicBezTo>
                    <a:pt x="227" y="1245"/>
                    <a:pt x="223" y="1241"/>
                    <a:pt x="223" y="1241"/>
                  </a:cubicBezTo>
                  <a:cubicBezTo>
                    <a:pt x="223" y="1233"/>
                    <a:pt x="223" y="1233"/>
                    <a:pt x="223" y="1233"/>
                  </a:cubicBezTo>
                  <a:cubicBezTo>
                    <a:pt x="219" y="1241"/>
                    <a:pt x="219" y="1241"/>
                    <a:pt x="219" y="1241"/>
                  </a:cubicBezTo>
                  <a:cubicBezTo>
                    <a:pt x="191" y="1233"/>
                    <a:pt x="171" y="1193"/>
                    <a:pt x="147" y="1154"/>
                  </a:cubicBezTo>
                  <a:cubicBezTo>
                    <a:pt x="131" y="1118"/>
                    <a:pt x="119" y="1083"/>
                    <a:pt x="115" y="1063"/>
                  </a:cubicBezTo>
                  <a:cubicBezTo>
                    <a:pt x="115" y="1063"/>
                    <a:pt x="111" y="1063"/>
                    <a:pt x="111" y="1063"/>
                  </a:cubicBezTo>
                  <a:cubicBezTo>
                    <a:pt x="84" y="1063"/>
                    <a:pt x="24" y="1079"/>
                    <a:pt x="20" y="1083"/>
                  </a:cubicBezTo>
                  <a:cubicBezTo>
                    <a:pt x="16" y="1075"/>
                    <a:pt x="16" y="1075"/>
                    <a:pt x="16" y="1075"/>
                  </a:cubicBezTo>
                  <a:cubicBezTo>
                    <a:pt x="8" y="1075"/>
                    <a:pt x="8" y="1075"/>
                    <a:pt x="8" y="1075"/>
                  </a:cubicBezTo>
                  <a:cubicBezTo>
                    <a:pt x="0" y="1051"/>
                    <a:pt x="0" y="1051"/>
                    <a:pt x="0" y="1051"/>
                  </a:cubicBezTo>
                  <a:cubicBezTo>
                    <a:pt x="12" y="1051"/>
                    <a:pt x="12" y="1051"/>
                    <a:pt x="12" y="1051"/>
                  </a:cubicBezTo>
                  <a:cubicBezTo>
                    <a:pt x="16" y="1051"/>
                    <a:pt x="16" y="1051"/>
                    <a:pt x="20" y="1047"/>
                  </a:cubicBezTo>
                  <a:cubicBezTo>
                    <a:pt x="28" y="1047"/>
                    <a:pt x="36" y="1043"/>
                    <a:pt x="48" y="1043"/>
                  </a:cubicBezTo>
                  <a:cubicBezTo>
                    <a:pt x="68" y="1039"/>
                    <a:pt x="92" y="1031"/>
                    <a:pt x="111" y="1031"/>
                  </a:cubicBezTo>
                  <a:cubicBezTo>
                    <a:pt x="115" y="1031"/>
                    <a:pt x="123" y="1031"/>
                    <a:pt x="127" y="1035"/>
                  </a:cubicBezTo>
                  <a:cubicBezTo>
                    <a:pt x="135" y="1039"/>
                    <a:pt x="143" y="1043"/>
                    <a:pt x="143" y="1055"/>
                  </a:cubicBezTo>
                  <a:cubicBezTo>
                    <a:pt x="143" y="1059"/>
                    <a:pt x="143" y="1059"/>
                    <a:pt x="143" y="1059"/>
                  </a:cubicBezTo>
                  <a:cubicBezTo>
                    <a:pt x="143" y="1063"/>
                    <a:pt x="159" y="1106"/>
                    <a:pt x="179" y="1138"/>
                  </a:cubicBezTo>
                  <a:cubicBezTo>
                    <a:pt x="187" y="1158"/>
                    <a:pt x="199" y="1178"/>
                    <a:pt x="207" y="1190"/>
                  </a:cubicBezTo>
                  <a:cubicBezTo>
                    <a:pt x="215" y="1201"/>
                    <a:pt x="227" y="1213"/>
                    <a:pt x="227" y="1213"/>
                  </a:cubicBezTo>
                  <a:cubicBezTo>
                    <a:pt x="227" y="1213"/>
                    <a:pt x="227" y="1213"/>
                    <a:pt x="231" y="1213"/>
                  </a:cubicBezTo>
                  <a:cubicBezTo>
                    <a:pt x="231" y="1209"/>
                    <a:pt x="231" y="1209"/>
                    <a:pt x="231" y="1209"/>
                  </a:cubicBezTo>
                  <a:cubicBezTo>
                    <a:pt x="235" y="1209"/>
                    <a:pt x="235" y="1209"/>
                    <a:pt x="239" y="1205"/>
                  </a:cubicBezTo>
                  <a:cubicBezTo>
                    <a:pt x="247" y="1201"/>
                    <a:pt x="255" y="1197"/>
                    <a:pt x="263" y="1190"/>
                  </a:cubicBezTo>
                  <a:cubicBezTo>
                    <a:pt x="279" y="1174"/>
                    <a:pt x="299" y="1154"/>
                    <a:pt x="318" y="1130"/>
                  </a:cubicBezTo>
                  <a:cubicBezTo>
                    <a:pt x="344" y="1098"/>
                    <a:pt x="370" y="1066"/>
                    <a:pt x="381" y="1053"/>
                  </a:cubicBezTo>
                  <a:lnTo>
                    <a:pt x="382" y="1052"/>
                  </a:lnTo>
                  <a:lnTo>
                    <a:pt x="376" y="1037"/>
                  </a:lnTo>
                  <a:cubicBezTo>
                    <a:pt x="363" y="1001"/>
                    <a:pt x="355" y="958"/>
                    <a:pt x="355" y="915"/>
                  </a:cubicBezTo>
                  <a:cubicBezTo>
                    <a:pt x="355" y="860"/>
                    <a:pt x="367" y="800"/>
                    <a:pt x="399" y="753"/>
                  </a:cubicBezTo>
                  <a:cubicBezTo>
                    <a:pt x="422" y="719"/>
                    <a:pt x="452" y="692"/>
                    <a:pt x="486" y="670"/>
                  </a:cubicBezTo>
                  <a:lnTo>
                    <a:pt x="492" y="667"/>
                  </a:lnTo>
                  <a:lnTo>
                    <a:pt x="492" y="667"/>
                  </a:lnTo>
                  <a:cubicBezTo>
                    <a:pt x="488" y="667"/>
                    <a:pt x="488" y="667"/>
                    <a:pt x="488" y="667"/>
                  </a:cubicBezTo>
                  <a:cubicBezTo>
                    <a:pt x="488" y="659"/>
                    <a:pt x="488" y="659"/>
                    <a:pt x="488" y="659"/>
                  </a:cubicBezTo>
                  <a:cubicBezTo>
                    <a:pt x="488" y="655"/>
                    <a:pt x="488" y="655"/>
                    <a:pt x="488" y="651"/>
                  </a:cubicBezTo>
                  <a:cubicBezTo>
                    <a:pt x="488" y="524"/>
                    <a:pt x="421" y="417"/>
                    <a:pt x="354" y="337"/>
                  </a:cubicBezTo>
                  <a:cubicBezTo>
                    <a:pt x="324" y="306"/>
                    <a:pt x="295" y="279"/>
                    <a:pt x="272" y="258"/>
                  </a:cubicBezTo>
                  <a:lnTo>
                    <a:pt x="271" y="258"/>
                  </a:lnTo>
                  <a:lnTo>
                    <a:pt x="270" y="258"/>
                  </a:lnTo>
                  <a:lnTo>
                    <a:pt x="270" y="257"/>
                  </a:lnTo>
                  <a:lnTo>
                    <a:pt x="263" y="251"/>
                  </a:lnTo>
                  <a:cubicBezTo>
                    <a:pt x="244" y="235"/>
                    <a:pt x="229" y="223"/>
                    <a:pt x="220" y="217"/>
                  </a:cubicBezTo>
                  <a:lnTo>
                    <a:pt x="219" y="216"/>
                  </a:lnTo>
                  <a:lnTo>
                    <a:pt x="219" y="214"/>
                  </a:lnTo>
                  <a:lnTo>
                    <a:pt x="219" y="214"/>
                  </a:lnTo>
                  <a:lnTo>
                    <a:pt x="219" y="211"/>
                  </a:lnTo>
                  <a:cubicBezTo>
                    <a:pt x="219" y="206"/>
                    <a:pt x="219" y="206"/>
                    <a:pt x="219" y="206"/>
                  </a:cubicBezTo>
                  <a:cubicBezTo>
                    <a:pt x="215" y="206"/>
                    <a:pt x="215" y="206"/>
                    <a:pt x="215" y="206"/>
                  </a:cubicBezTo>
                  <a:cubicBezTo>
                    <a:pt x="231" y="178"/>
                    <a:pt x="231" y="178"/>
                    <a:pt x="231" y="178"/>
                  </a:cubicBezTo>
                  <a:cubicBezTo>
                    <a:pt x="235" y="190"/>
                    <a:pt x="235" y="190"/>
                    <a:pt x="235" y="190"/>
                  </a:cubicBezTo>
                  <a:cubicBezTo>
                    <a:pt x="235" y="190"/>
                    <a:pt x="235" y="190"/>
                    <a:pt x="239" y="190"/>
                  </a:cubicBezTo>
                  <a:cubicBezTo>
                    <a:pt x="239" y="194"/>
                    <a:pt x="243" y="194"/>
                    <a:pt x="247" y="198"/>
                  </a:cubicBezTo>
                  <a:cubicBezTo>
                    <a:pt x="249" y="199"/>
                    <a:pt x="251" y="200"/>
                    <a:pt x="253" y="202"/>
                  </a:cubicBezTo>
                  <a:lnTo>
                    <a:pt x="256" y="203"/>
                  </a:lnTo>
                  <a:lnTo>
                    <a:pt x="250" y="182"/>
                  </a:lnTo>
                  <a:lnTo>
                    <a:pt x="250" y="178"/>
                  </a:lnTo>
                  <a:lnTo>
                    <a:pt x="278" y="171"/>
                  </a:lnTo>
                  <a:lnTo>
                    <a:pt x="299" y="240"/>
                  </a:lnTo>
                  <a:lnTo>
                    <a:pt x="299" y="240"/>
                  </a:lnTo>
                  <a:cubicBezTo>
                    <a:pt x="323" y="261"/>
                    <a:pt x="350" y="287"/>
                    <a:pt x="377" y="317"/>
                  </a:cubicBezTo>
                  <a:cubicBezTo>
                    <a:pt x="449" y="397"/>
                    <a:pt x="520" y="512"/>
                    <a:pt x="520" y="651"/>
                  </a:cubicBezTo>
                  <a:lnTo>
                    <a:pt x="520" y="652"/>
                  </a:lnTo>
                  <a:lnTo>
                    <a:pt x="535" y="645"/>
                  </a:lnTo>
                  <a:cubicBezTo>
                    <a:pt x="576" y="627"/>
                    <a:pt x="619" y="618"/>
                    <a:pt x="658" y="618"/>
                  </a:cubicBezTo>
                  <a:lnTo>
                    <a:pt x="663" y="618"/>
                  </a:lnTo>
                  <a:lnTo>
                    <a:pt x="664" y="618"/>
                  </a:lnTo>
                  <a:lnTo>
                    <a:pt x="672" y="618"/>
                  </a:lnTo>
                  <a:lnTo>
                    <a:pt x="672" y="619"/>
                  </a:lnTo>
                  <a:lnTo>
                    <a:pt x="681" y="619"/>
                  </a:lnTo>
                  <a:cubicBezTo>
                    <a:pt x="684" y="620"/>
                    <a:pt x="688" y="620"/>
                    <a:pt x="692" y="621"/>
                  </a:cubicBezTo>
                  <a:lnTo>
                    <a:pt x="701" y="623"/>
                  </a:lnTo>
                  <a:lnTo>
                    <a:pt x="702" y="620"/>
                  </a:lnTo>
                  <a:lnTo>
                    <a:pt x="699" y="619"/>
                  </a:lnTo>
                  <a:cubicBezTo>
                    <a:pt x="599" y="587"/>
                    <a:pt x="525" y="493"/>
                    <a:pt x="525" y="381"/>
                  </a:cubicBezTo>
                  <a:cubicBezTo>
                    <a:pt x="525" y="242"/>
                    <a:pt x="637" y="131"/>
                    <a:pt x="772" y="131"/>
                  </a:cubicBezTo>
                  <a:cubicBezTo>
                    <a:pt x="806" y="131"/>
                    <a:pt x="838" y="138"/>
                    <a:pt x="867" y="150"/>
                  </a:cubicBezTo>
                  <a:lnTo>
                    <a:pt x="868" y="150"/>
                  </a:lnTo>
                  <a:lnTo>
                    <a:pt x="869" y="150"/>
                  </a:lnTo>
                  <a:cubicBezTo>
                    <a:pt x="871" y="149"/>
                    <a:pt x="873" y="148"/>
                    <a:pt x="875" y="146"/>
                  </a:cubicBezTo>
                  <a:cubicBezTo>
                    <a:pt x="883" y="142"/>
                    <a:pt x="895" y="135"/>
                    <a:pt x="907" y="127"/>
                  </a:cubicBezTo>
                  <a:cubicBezTo>
                    <a:pt x="926" y="115"/>
                    <a:pt x="946" y="95"/>
                    <a:pt x="950" y="87"/>
                  </a:cubicBezTo>
                  <a:cubicBezTo>
                    <a:pt x="950" y="83"/>
                    <a:pt x="938" y="63"/>
                    <a:pt x="926" y="51"/>
                  </a:cubicBezTo>
                  <a:cubicBezTo>
                    <a:pt x="919" y="40"/>
                    <a:pt x="903" y="32"/>
                    <a:pt x="899" y="32"/>
                  </a:cubicBezTo>
                  <a:cubicBezTo>
                    <a:pt x="895" y="36"/>
                    <a:pt x="895" y="40"/>
                    <a:pt x="895" y="44"/>
                  </a:cubicBezTo>
                  <a:cubicBezTo>
                    <a:pt x="895" y="47"/>
                    <a:pt x="895" y="55"/>
                    <a:pt x="899" y="55"/>
                  </a:cubicBezTo>
                  <a:cubicBezTo>
                    <a:pt x="907" y="59"/>
                    <a:pt x="919" y="67"/>
                    <a:pt x="922" y="67"/>
                  </a:cubicBezTo>
                  <a:cubicBezTo>
                    <a:pt x="930" y="71"/>
                    <a:pt x="930" y="71"/>
                    <a:pt x="930" y="71"/>
                  </a:cubicBezTo>
                  <a:cubicBezTo>
                    <a:pt x="919" y="99"/>
                    <a:pt x="919" y="99"/>
                    <a:pt x="919" y="99"/>
                  </a:cubicBezTo>
                  <a:cubicBezTo>
                    <a:pt x="911" y="99"/>
                    <a:pt x="911" y="99"/>
                    <a:pt x="911" y="99"/>
                  </a:cubicBezTo>
                  <a:cubicBezTo>
                    <a:pt x="907" y="99"/>
                    <a:pt x="907" y="99"/>
                    <a:pt x="907" y="99"/>
                  </a:cubicBezTo>
                  <a:cubicBezTo>
                    <a:pt x="907" y="95"/>
                    <a:pt x="907" y="95"/>
                    <a:pt x="907" y="95"/>
                  </a:cubicBezTo>
                  <a:cubicBezTo>
                    <a:pt x="903" y="95"/>
                    <a:pt x="903" y="91"/>
                    <a:pt x="899" y="91"/>
                  </a:cubicBezTo>
                  <a:cubicBezTo>
                    <a:pt x="895" y="87"/>
                    <a:pt x="887" y="87"/>
                    <a:pt x="883" y="83"/>
                  </a:cubicBezTo>
                  <a:cubicBezTo>
                    <a:pt x="867" y="75"/>
                    <a:pt x="863" y="59"/>
                    <a:pt x="863" y="44"/>
                  </a:cubicBezTo>
                  <a:cubicBezTo>
                    <a:pt x="863" y="32"/>
                    <a:pt x="867" y="20"/>
                    <a:pt x="879" y="8"/>
                  </a:cubicBezTo>
                  <a:cubicBezTo>
                    <a:pt x="883" y="0"/>
                    <a:pt x="891" y="0"/>
                    <a:pt x="899"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solidFill>
                  <a:prstClr val="black"/>
                </a:solidFill>
              </a:endParaRPr>
            </a:p>
          </p:txBody>
        </p:sp>
        <p:pic>
          <p:nvPicPr>
            <p:cNvPr id="49" name="图片 48"/>
            <p:cNvPicPr>
              <a:picLocks noChangeAspect="1"/>
            </p:cNvPicPr>
            <p:nvPr userDrawn="1">
              <p:custDataLst>
                <p:tags r:id="rId13"/>
              </p:custDataLst>
            </p:nvPr>
          </p:nvPicPr>
          <p:blipFill rotWithShape="1">
            <a:blip r:embed="rId17" cstate="print"/>
            <a:srcRect/>
            <a:stretch>
              <a:fillRect/>
            </a:stretch>
          </p:blipFill>
          <p:spPr>
            <a:xfrm>
              <a:off x="17168" y="9660"/>
              <a:ext cx="756" cy="682"/>
            </a:xfrm>
            <a:prstGeom prst="rect">
              <a:avLst/>
            </a:prstGeom>
          </p:spPr>
        </p:pic>
        <p:sp>
          <p:nvSpPr>
            <p:cNvPr id="87" name="Freeform 56"/>
            <p:cNvSpPr>
              <a:spLocks noEditPoints="1"/>
            </p:cNvSpPr>
            <p:nvPr userDrawn="1">
              <p:custDataLst>
                <p:tags r:id="rId14"/>
              </p:custDataLst>
            </p:nvPr>
          </p:nvSpPr>
          <p:spPr bwMode="auto">
            <a:xfrm>
              <a:off x="17885" y="9292"/>
              <a:ext cx="963" cy="1415"/>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3" h="1415">
                  <a:moveTo>
                    <a:pt x="425" y="601"/>
                  </a:moveTo>
                  <a:lnTo>
                    <a:pt x="436" y="710"/>
                  </a:lnTo>
                  <a:lnTo>
                    <a:pt x="463" y="739"/>
                  </a:lnTo>
                  <a:lnTo>
                    <a:pt x="463" y="716"/>
                  </a:lnTo>
                  <a:lnTo>
                    <a:pt x="425" y="601"/>
                  </a:lnTo>
                  <a:close/>
                  <a:moveTo>
                    <a:pt x="462" y="492"/>
                  </a:moveTo>
                  <a:lnTo>
                    <a:pt x="450" y="546"/>
                  </a:lnTo>
                  <a:lnTo>
                    <a:pt x="428" y="518"/>
                  </a:lnTo>
                  <a:lnTo>
                    <a:pt x="490" y="713"/>
                  </a:lnTo>
                  <a:lnTo>
                    <a:pt x="490" y="811"/>
                  </a:lnTo>
                  <a:lnTo>
                    <a:pt x="412" y="726"/>
                  </a:lnTo>
                  <a:lnTo>
                    <a:pt x="408" y="723"/>
                  </a:lnTo>
                  <a:lnTo>
                    <a:pt x="408" y="720"/>
                  </a:lnTo>
                  <a:lnTo>
                    <a:pt x="392" y="524"/>
                  </a:lnTo>
                  <a:lnTo>
                    <a:pt x="375" y="556"/>
                  </a:lnTo>
                  <a:lnTo>
                    <a:pt x="352" y="516"/>
                  </a:lnTo>
                  <a:lnTo>
                    <a:pt x="350" y="519"/>
                  </a:lnTo>
                  <a:cubicBezTo>
                    <a:pt x="349" y="523"/>
                    <a:pt x="347" y="526"/>
                    <a:pt x="345" y="529"/>
                  </a:cubicBezTo>
                  <a:lnTo>
                    <a:pt x="344" y="533"/>
                  </a:lnTo>
                  <a:lnTo>
                    <a:pt x="344" y="533"/>
                  </a:lnTo>
                  <a:lnTo>
                    <a:pt x="344" y="533"/>
                  </a:lnTo>
                  <a:lnTo>
                    <a:pt x="341" y="540"/>
                  </a:lnTo>
                  <a:cubicBezTo>
                    <a:pt x="327" y="578"/>
                    <a:pt x="320" y="628"/>
                    <a:pt x="320" y="679"/>
                  </a:cubicBezTo>
                  <a:cubicBezTo>
                    <a:pt x="320" y="683"/>
                    <a:pt x="320" y="683"/>
                    <a:pt x="320" y="683"/>
                  </a:cubicBezTo>
                  <a:cubicBezTo>
                    <a:pt x="320" y="727"/>
                    <a:pt x="347" y="778"/>
                    <a:pt x="385" y="818"/>
                  </a:cubicBezTo>
                  <a:cubicBezTo>
                    <a:pt x="422" y="856"/>
                    <a:pt x="470" y="883"/>
                    <a:pt x="500" y="883"/>
                  </a:cubicBezTo>
                  <a:cubicBezTo>
                    <a:pt x="500" y="883"/>
                    <a:pt x="500" y="883"/>
                    <a:pt x="504" y="883"/>
                  </a:cubicBezTo>
                  <a:cubicBezTo>
                    <a:pt x="524" y="883"/>
                    <a:pt x="548" y="865"/>
                    <a:pt x="567" y="837"/>
                  </a:cubicBezTo>
                  <a:lnTo>
                    <a:pt x="573" y="828"/>
                  </a:lnTo>
                  <a:lnTo>
                    <a:pt x="572" y="827"/>
                  </a:lnTo>
                  <a:cubicBezTo>
                    <a:pt x="561" y="814"/>
                    <a:pt x="561" y="814"/>
                    <a:pt x="561" y="814"/>
                  </a:cubicBezTo>
                  <a:cubicBezTo>
                    <a:pt x="571" y="811"/>
                    <a:pt x="571" y="811"/>
                    <a:pt x="571" y="811"/>
                  </a:cubicBezTo>
                  <a:cubicBezTo>
                    <a:pt x="571" y="811"/>
                    <a:pt x="575" y="811"/>
                    <a:pt x="575" y="811"/>
                  </a:cubicBezTo>
                  <a:cubicBezTo>
                    <a:pt x="577" y="808"/>
                    <a:pt x="580" y="806"/>
                    <a:pt x="584" y="803"/>
                  </a:cubicBezTo>
                  <a:lnTo>
                    <a:pt x="587" y="801"/>
                  </a:lnTo>
                  <a:lnTo>
                    <a:pt x="588" y="799"/>
                  </a:lnTo>
                  <a:cubicBezTo>
                    <a:pt x="601" y="769"/>
                    <a:pt x="609" y="733"/>
                    <a:pt x="609" y="700"/>
                  </a:cubicBezTo>
                  <a:cubicBezTo>
                    <a:pt x="609" y="679"/>
                    <a:pt x="605" y="662"/>
                    <a:pt x="602" y="649"/>
                  </a:cubicBezTo>
                  <a:cubicBezTo>
                    <a:pt x="602" y="645"/>
                    <a:pt x="602" y="645"/>
                    <a:pt x="602" y="645"/>
                  </a:cubicBezTo>
                  <a:cubicBezTo>
                    <a:pt x="579" y="577"/>
                    <a:pt x="520" y="518"/>
                    <a:pt x="463" y="492"/>
                  </a:cubicBezTo>
                  <a:lnTo>
                    <a:pt x="462" y="492"/>
                  </a:lnTo>
                  <a:close/>
                  <a:moveTo>
                    <a:pt x="383" y="485"/>
                  </a:moveTo>
                  <a:lnTo>
                    <a:pt x="383" y="485"/>
                  </a:lnTo>
                  <a:cubicBezTo>
                    <a:pt x="379" y="487"/>
                    <a:pt x="376" y="489"/>
                    <a:pt x="374" y="491"/>
                  </a:cubicBezTo>
                  <a:lnTo>
                    <a:pt x="372" y="492"/>
                  </a:lnTo>
                  <a:lnTo>
                    <a:pt x="375" y="499"/>
                  </a:lnTo>
                  <a:lnTo>
                    <a:pt x="383" y="485"/>
                  </a:lnTo>
                  <a:close/>
                  <a:moveTo>
                    <a:pt x="296" y="407"/>
                  </a:moveTo>
                  <a:lnTo>
                    <a:pt x="296" y="407"/>
                  </a:lnTo>
                  <a:cubicBezTo>
                    <a:pt x="296" y="407"/>
                    <a:pt x="296" y="407"/>
                    <a:pt x="296" y="407"/>
                  </a:cubicBezTo>
                  <a:lnTo>
                    <a:pt x="296" y="407"/>
                  </a:lnTo>
                  <a:close/>
                  <a:moveTo>
                    <a:pt x="316" y="404"/>
                  </a:moveTo>
                  <a:cubicBezTo>
                    <a:pt x="316" y="407"/>
                    <a:pt x="315" y="409"/>
                    <a:pt x="315" y="410"/>
                  </a:cubicBezTo>
                  <a:lnTo>
                    <a:pt x="314" y="411"/>
                  </a:lnTo>
                  <a:lnTo>
                    <a:pt x="318" y="409"/>
                  </a:lnTo>
                  <a:lnTo>
                    <a:pt x="319" y="409"/>
                  </a:lnTo>
                  <a:lnTo>
                    <a:pt x="318" y="406"/>
                  </a:lnTo>
                  <a:cubicBezTo>
                    <a:pt x="318" y="406"/>
                    <a:pt x="317" y="405"/>
                    <a:pt x="316" y="404"/>
                  </a:cubicBezTo>
                  <a:close/>
                  <a:moveTo>
                    <a:pt x="279" y="390"/>
                  </a:moveTo>
                  <a:cubicBezTo>
                    <a:pt x="279" y="394"/>
                    <a:pt x="279" y="394"/>
                    <a:pt x="275" y="394"/>
                  </a:cubicBezTo>
                  <a:cubicBezTo>
                    <a:pt x="274" y="395"/>
                    <a:pt x="273" y="397"/>
                    <a:pt x="272" y="398"/>
                  </a:cubicBezTo>
                  <a:lnTo>
                    <a:pt x="272" y="399"/>
                  </a:lnTo>
                  <a:lnTo>
                    <a:pt x="284" y="407"/>
                  </a:lnTo>
                  <a:lnTo>
                    <a:pt x="289" y="410"/>
                  </a:lnTo>
                  <a:lnTo>
                    <a:pt x="289" y="409"/>
                  </a:lnTo>
                  <a:cubicBezTo>
                    <a:pt x="289" y="407"/>
                    <a:pt x="289" y="407"/>
                    <a:pt x="289" y="407"/>
                  </a:cubicBezTo>
                  <a:cubicBezTo>
                    <a:pt x="289" y="407"/>
                    <a:pt x="289" y="404"/>
                    <a:pt x="289" y="404"/>
                  </a:cubicBezTo>
                  <a:cubicBezTo>
                    <a:pt x="289" y="400"/>
                    <a:pt x="289" y="400"/>
                    <a:pt x="289" y="397"/>
                  </a:cubicBezTo>
                  <a:cubicBezTo>
                    <a:pt x="289" y="397"/>
                    <a:pt x="286" y="394"/>
                    <a:pt x="282" y="390"/>
                  </a:cubicBezTo>
                  <a:cubicBezTo>
                    <a:pt x="282" y="390"/>
                    <a:pt x="282" y="390"/>
                    <a:pt x="279" y="390"/>
                  </a:cubicBezTo>
                  <a:close/>
                  <a:moveTo>
                    <a:pt x="323" y="340"/>
                  </a:moveTo>
                  <a:cubicBezTo>
                    <a:pt x="322" y="340"/>
                    <a:pt x="321" y="340"/>
                    <a:pt x="321" y="340"/>
                  </a:cubicBezTo>
                  <a:cubicBezTo>
                    <a:pt x="317" y="340"/>
                    <a:pt x="317" y="340"/>
                    <a:pt x="317" y="340"/>
                  </a:cubicBezTo>
                  <a:cubicBezTo>
                    <a:pt x="314" y="340"/>
                    <a:pt x="310" y="343"/>
                    <a:pt x="303" y="347"/>
                  </a:cubicBezTo>
                  <a:cubicBezTo>
                    <a:pt x="297" y="350"/>
                    <a:pt x="286" y="357"/>
                    <a:pt x="276" y="360"/>
                  </a:cubicBezTo>
                  <a:cubicBezTo>
                    <a:pt x="266" y="365"/>
                    <a:pt x="257" y="371"/>
                    <a:pt x="249" y="376"/>
                  </a:cubicBezTo>
                  <a:lnTo>
                    <a:pt x="248" y="377"/>
                  </a:lnTo>
                  <a:lnTo>
                    <a:pt x="249" y="379"/>
                  </a:lnTo>
                  <a:lnTo>
                    <a:pt x="252" y="382"/>
                  </a:lnTo>
                  <a:lnTo>
                    <a:pt x="252" y="381"/>
                  </a:lnTo>
                  <a:cubicBezTo>
                    <a:pt x="253" y="379"/>
                    <a:pt x="256" y="377"/>
                    <a:pt x="258" y="377"/>
                  </a:cubicBezTo>
                  <a:cubicBezTo>
                    <a:pt x="262" y="370"/>
                    <a:pt x="272" y="363"/>
                    <a:pt x="282" y="363"/>
                  </a:cubicBezTo>
                  <a:cubicBezTo>
                    <a:pt x="289" y="363"/>
                    <a:pt x="296" y="366"/>
                    <a:pt x="303" y="370"/>
                  </a:cubicBezTo>
                  <a:cubicBezTo>
                    <a:pt x="303" y="373"/>
                    <a:pt x="306" y="373"/>
                    <a:pt x="306" y="377"/>
                  </a:cubicBezTo>
                  <a:cubicBezTo>
                    <a:pt x="310" y="377"/>
                    <a:pt x="310" y="377"/>
                    <a:pt x="310" y="377"/>
                  </a:cubicBezTo>
                  <a:cubicBezTo>
                    <a:pt x="310" y="377"/>
                    <a:pt x="313" y="377"/>
                    <a:pt x="313" y="377"/>
                  </a:cubicBezTo>
                  <a:cubicBezTo>
                    <a:pt x="316" y="377"/>
                    <a:pt x="320" y="377"/>
                    <a:pt x="323" y="380"/>
                  </a:cubicBezTo>
                  <a:cubicBezTo>
                    <a:pt x="333" y="383"/>
                    <a:pt x="339" y="390"/>
                    <a:pt x="343" y="397"/>
                  </a:cubicBezTo>
                  <a:lnTo>
                    <a:pt x="343" y="397"/>
                  </a:lnTo>
                  <a:lnTo>
                    <a:pt x="343" y="397"/>
                  </a:lnTo>
                  <a:cubicBezTo>
                    <a:pt x="392" y="374"/>
                    <a:pt x="392" y="374"/>
                    <a:pt x="392" y="374"/>
                  </a:cubicBezTo>
                  <a:cubicBezTo>
                    <a:pt x="389" y="371"/>
                    <a:pt x="385" y="364"/>
                    <a:pt x="382" y="357"/>
                  </a:cubicBezTo>
                  <a:cubicBezTo>
                    <a:pt x="379" y="354"/>
                    <a:pt x="336" y="339"/>
                    <a:pt x="323" y="340"/>
                  </a:cubicBezTo>
                  <a:close/>
                  <a:moveTo>
                    <a:pt x="242" y="214"/>
                  </a:moveTo>
                  <a:lnTo>
                    <a:pt x="249" y="214"/>
                  </a:lnTo>
                  <a:lnTo>
                    <a:pt x="266" y="214"/>
                  </a:lnTo>
                  <a:lnTo>
                    <a:pt x="266" y="241"/>
                  </a:lnTo>
                  <a:lnTo>
                    <a:pt x="259" y="241"/>
                  </a:lnTo>
                  <a:lnTo>
                    <a:pt x="249" y="241"/>
                  </a:lnTo>
                  <a:lnTo>
                    <a:pt x="242" y="241"/>
                  </a:lnTo>
                  <a:lnTo>
                    <a:pt x="242" y="214"/>
                  </a:lnTo>
                  <a:close/>
                  <a:moveTo>
                    <a:pt x="374" y="99"/>
                  </a:moveTo>
                  <a:cubicBezTo>
                    <a:pt x="279" y="99"/>
                    <a:pt x="204" y="174"/>
                    <a:pt x="204" y="266"/>
                  </a:cubicBezTo>
                  <a:cubicBezTo>
                    <a:pt x="204" y="296"/>
                    <a:pt x="212" y="324"/>
                    <a:pt x="226" y="348"/>
                  </a:cubicBezTo>
                  <a:lnTo>
                    <a:pt x="232" y="356"/>
                  </a:lnTo>
                  <a:lnTo>
                    <a:pt x="233" y="356"/>
                  </a:lnTo>
                  <a:cubicBezTo>
                    <a:pt x="234" y="355"/>
                    <a:pt x="235" y="354"/>
                    <a:pt x="235" y="354"/>
                  </a:cubicBezTo>
                  <a:cubicBezTo>
                    <a:pt x="242" y="350"/>
                    <a:pt x="252" y="343"/>
                    <a:pt x="263" y="337"/>
                  </a:cubicBezTo>
                  <a:cubicBezTo>
                    <a:pt x="283" y="327"/>
                    <a:pt x="303" y="313"/>
                    <a:pt x="317" y="313"/>
                  </a:cubicBezTo>
                  <a:cubicBezTo>
                    <a:pt x="317" y="313"/>
                    <a:pt x="317" y="313"/>
                    <a:pt x="321" y="313"/>
                  </a:cubicBezTo>
                  <a:cubicBezTo>
                    <a:pt x="338" y="313"/>
                    <a:pt x="382" y="323"/>
                    <a:pt x="402" y="340"/>
                  </a:cubicBezTo>
                  <a:cubicBezTo>
                    <a:pt x="416" y="354"/>
                    <a:pt x="423" y="374"/>
                    <a:pt x="423" y="377"/>
                  </a:cubicBezTo>
                  <a:cubicBezTo>
                    <a:pt x="426" y="391"/>
                    <a:pt x="426" y="391"/>
                    <a:pt x="426" y="391"/>
                  </a:cubicBezTo>
                  <a:cubicBezTo>
                    <a:pt x="389" y="408"/>
                    <a:pt x="363" y="419"/>
                    <a:pt x="346" y="427"/>
                  </a:cubicBezTo>
                  <a:lnTo>
                    <a:pt x="342" y="429"/>
                  </a:lnTo>
                  <a:lnTo>
                    <a:pt x="352" y="431"/>
                  </a:lnTo>
                  <a:cubicBezTo>
                    <a:pt x="359" y="431"/>
                    <a:pt x="367" y="432"/>
                    <a:pt x="374" y="432"/>
                  </a:cubicBezTo>
                  <a:cubicBezTo>
                    <a:pt x="466" y="432"/>
                    <a:pt x="544" y="357"/>
                    <a:pt x="544" y="266"/>
                  </a:cubicBezTo>
                  <a:cubicBezTo>
                    <a:pt x="544" y="174"/>
                    <a:pt x="466" y="99"/>
                    <a:pt x="374" y="99"/>
                  </a:cubicBezTo>
                  <a:close/>
                  <a:moveTo>
                    <a:pt x="217" y="0"/>
                  </a:moveTo>
                  <a:cubicBezTo>
                    <a:pt x="217" y="10"/>
                    <a:pt x="217" y="10"/>
                    <a:pt x="217" y="10"/>
                  </a:cubicBezTo>
                  <a:cubicBezTo>
                    <a:pt x="217" y="24"/>
                    <a:pt x="217" y="24"/>
                    <a:pt x="217" y="24"/>
                  </a:cubicBezTo>
                  <a:cubicBezTo>
                    <a:pt x="217" y="27"/>
                    <a:pt x="214" y="27"/>
                    <a:pt x="214" y="27"/>
                  </a:cubicBezTo>
                  <a:cubicBezTo>
                    <a:pt x="214" y="27"/>
                    <a:pt x="214" y="27"/>
                    <a:pt x="214" y="31"/>
                  </a:cubicBezTo>
                  <a:cubicBezTo>
                    <a:pt x="214" y="31"/>
                    <a:pt x="211" y="31"/>
                    <a:pt x="211" y="31"/>
                  </a:cubicBezTo>
                  <a:cubicBezTo>
                    <a:pt x="211" y="31"/>
                    <a:pt x="207" y="31"/>
                    <a:pt x="207" y="31"/>
                  </a:cubicBezTo>
                  <a:cubicBezTo>
                    <a:pt x="204" y="31"/>
                    <a:pt x="200" y="31"/>
                    <a:pt x="197" y="31"/>
                  </a:cubicBezTo>
                  <a:cubicBezTo>
                    <a:pt x="187" y="34"/>
                    <a:pt x="177" y="38"/>
                    <a:pt x="173" y="38"/>
                  </a:cubicBezTo>
                  <a:cubicBezTo>
                    <a:pt x="173" y="41"/>
                    <a:pt x="173" y="41"/>
                    <a:pt x="177" y="44"/>
                  </a:cubicBezTo>
                  <a:cubicBezTo>
                    <a:pt x="207" y="68"/>
                    <a:pt x="265" y="92"/>
                    <a:pt x="275" y="96"/>
                  </a:cubicBezTo>
                  <a:cubicBezTo>
                    <a:pt x="276" y="96"/>
                    <a:pt x="277" y="96"/>
                    <a:pt x="277" y="96"/>
                  </a:cubicBezTo>
                  <a:lnTo>
                    <a:pt x="279" y="96"/>
                  </a:lnTo>
                  <a:lnTo>
                    <a:pt x="283" y="93"/>
                  </a:lnTo>
                  <a:lnTo>
                    <a:pt x="291" y="90"/>
                  </a:lnTo>
                  <a:lnTo>
                    <a:pt x="289" y="88"/>
                  </a:lnTo>
                  <a:cubicBezTo>
                    <a:pt x="282" y="83"/>
                    <a:pt x="273" y="73"/>
                    <a:pt x="259" y="54"/>
                  </a:cubicBezTo>
                  <a:cubicBezTo>
                    <a:pt x="260" y="53"/>
                    <a:pt x="261" y="53"/>
                    <a:pt x="261" y="53"/>
                  </a:cubicBezTo>
                  <a:lnTo>
                    <a:pt x="262" y="53"/>
                  </a:lnTo>
                  <a:lnTo>
                    <a:pt x="262" y="52"/>
                  </a:lnTo>
                  <a:lnTo>
                    <a:pt x="263" y="52"/>
                  </a:lnTo>
                  <a:lnTo>
                    <a:pt x="264" y="51"/>
                  </a:lnTo>
                  <a:lnTo>
                    <a:pt x="264" y="51"/>
                  </a:lnTo>
                  <a:lnTo>
                    <a:pt x="265" y="51"/>
                  </a:lnTo>
                  <a:lnTo>
                    <a:pt x="265" y="51"/>
                  </a:lnTo>
                  <a:lnTo>
                    <a:pt x="264" y="51"/>
                  </a:lnTo>
                  <a:lnTo>
                    <a:pt x="264" y="52"/>
                  </a:lnTo>
                  <a:lnTo>
                    <a:pt x="263" y="52"/>
                  </a:lnTo>
                  <a:lnTo>
                    <a:pt x="263" y="52"/>
                  </a:lnTo>
                  <a:lnTo>
                    <a:pt x="262" y="53"/>
                  </a:lnTo>
                  <a:lnTo>
                    <a:pt x="261" y="53"/>
                  </a:lnTo>
                  <a:cubicBezTo>
                    <a:pt x="259" y="54"/>
                    <a:pt x="259" y="54"/>
                    <a:pt x="259" y="54"/>
                  </a:cubicBezTo>
                  <a:cubicBezTo>
                    <a:pt x="256" y="47"/>
                    <a:pt x="249" y="37"/>
                    <a:pt x="249" y="30"/>
                  </a:cubicBezTo>
                  <a:cubicBezTo>
                    <a:pt x="249" y="13"/>
                    <a:pt x="263" y="6"/>
                    <a:pt x="269" y="3"/>
                  </a:cubicBezTo>
                  <a:cubicBezTo>
                    <a:pt x="280" y="3"/>
                    <a:pt x="286" y="3"/>
                    <a:pt x="293" y="3"/>
                  </a:cubicBezTo>
                  <a:cubicBezTo>
                    <a:pt x="297" y="3"/>
                    <a:pt x="297" y="3"/>
                    <a:pt x="300" y="3"/>
                  </a:cubicBezTo>
                  <a:cubicBezTo>
                    <a:pt x="307" y="3"/>
                    <a:pt x="307" y="3"/>
                    <a:pt x="307" y="3"/>
                  </a:cubicBezTo>
                  <a:cubicBezTo>
                    <a:pt x="303" y="30"/>
                    <a:pt x="303" y="30"/>
                    <a:pt x="303" y="30"/>
                  </a:cubicBezTo>
                  <a:cubicBezTo>
                    <a:pt x="297" y="30"/>
                    <a:pt x="297" y="30"/>
                    <a:pt x="297" y="30"/>
                  </a:cubicBezTo>
                  <a:cubicBezTo>
                    <a:pt x="297" y="30"/>
                    <a:pt x="297" y="30"/>
                    <a:pt x="293" y="30"/>
                  </a:cubicBezTo>
                  <a:cubicBezTo>
                    <a:pt x="290" y="30"/>
                    <a:pt x="283" y="30"/>
                    <a:pt x="280" y="30"/>
                  </a:cubicBezTo>
                  <a:cubicBezTo>
                    <a:pt x="280" y="34"/>
                    <a:pt x="280" y="37"/>
                    <a:pt x="283" y="37"/>
                  </a:cubicBezTo>
                  <a:cubicBezTo>
                    <a:pt x="293" y="54"/>
                    <a:pt x="300" y="61"/>
                    <a:pt x="307" y="67"/>
                  </a:cubicBezTo>
                  <a:cubicBezTo>
                    <a:pt x="310" y="67"/>
                    <a:pt x="310" y="71"/>
                    <a:pt x="310" y="71"/>
                  </a:cubicBezTo>
                  <a:cubicBezTo>
                    <a:pt x="317" y="71"/>
                    <a:pt x="317" y="71"/>
                    <a:pt x="317" y="71"/>
                  </a:cubicBezTo>
                  <a:cubicBezTo>
                    <a:pt x="314" y="78"/>
                    <a:pt x="314" y="78"/>
                    <a:pt x="314" y="78"/>
                  </a:cubicBezTo>
                  <a:cubicBezTo>
                    <a:pt x="314" y="81"/>
                    <a:pt x="314" y="81"/>
                    <a:pt x="314" y="81"/>
                  </a:cubicBezTo>
                  <a:lnTo>
                    <a:pt x="314" y="81"/>
                  </a:lnTo>
                  <a:lnTo>
                    <a:pt x="315" y="81"/>
                  </a:lnTo>
                  <a:cubicBezTo>
                    <a:pt x="334" y="75"/>
                    <a:pt x="354" y="72"/>
                    <a:pt x="374" y="72"/>
                  </a:cubicBezTo>
                  <a:cubicBezTo>
                    <a:pt x="483" y="72"/>
                    <a:pt x="571" y="157"/>
                    <a:pt x="571" y="266"/>
                  </a:cubicBezTo>
                  <a:cubicBezTo>
                    <a:pt x="571" y="354"/>
                    <a:pt x="508" y="431"/>
                    <a:pt x="423" y="453"/>
                  </a:cubicBezTo>
                  <a:lnTo>
                    <a:pt x="423" y="453"/>
                  </a:lnTo>
                  <a:lnTo>
                    <a:pt x="425" y="453"/>
                  </a:lnTo>
                  <a:cubicBezTo>
                    <a:pt x="428" y="453"/>
                    <a:pt x="432" y="454"/>
                    <a:pt x="436" y="455"/>
                  </a:cubicBezTo>
                  <a:lnTo>
                    <a:pt x="439" y="455"/>
                  </a:lnTo>
                  <a:lnTo>
                    <a:pt x="439" y="455"/>
                  </a:lnTo>
                  <a:lnTo>
                    <a:pt x="856" y="307"/>
                  </a:lnTo>
                  <a:lnTo>
                    <a:pt x="878" y="258"/>
                  </a:lnTo>
                  <a:lnTo>
                    <a:pt x="902" y="272"/>
                  </a:lnTo>
                  <a:lnTo>
                    <a:pt x="894" y="291"/>
                  </a:lnTo>
                  <a:lnTo>
                    <a:pt x="919" y="279"/>
                  </a:lnTo>
                  <a:lnTo>
                    <a:pt x="929" y="306"/>
                  </a:lnTo>
                  <a:lnTo>
                    <a:pt x="946" y="306"/>
                  </a:lnTo>
                  <a:lnTo>
                    <a:pt x="946" y="332"/>
                  </a:lnTo>
                  <a:lnTo>
                    <a:pt x="872" y="332"/>
                  </a:lnTo>
                  <a:lnTo>
                    <a:pt x="479" y="469"/>
                  </a:lnTo>
                  <a:lnTo>
                    <a:pt x="486" y="472"/>
                  </a:lnTo>
                  <a:cubicBezTo>
                    <a:pt x="546" y="502"/>
                    <a:pt x="602" y="563"/>
                    <a:pt x="626" y="632"/>
                  </a:cubicBezTo>
                  <a:cubicBezTo>
                    <a:pt x="626" y="639"/>
                    <a:pt x="626" y="639"/>
                    <a:pt x="626" y="639"/>
                  </a:cubicBezTo>
                  <a:cubicBezTo>
                    <a:pt x="626" y="639"/>
                    <a:pt x="626" y="639"/>
                    <a:pt x="629" y="639"/>
                  </a:cubicBezTo>
                  <a:cubicBezTo>
                    <a:pt x="629" y="645"/>
                    <a:pt x="629" y="645"/>
                    <a:pt x="629" y="645"/>
                  </a:cubicBezTo>
                  <a:cubicBezTo>
                    <a:pt x="633" y="662"/>
                    <a:pt x="636" y="679"/>
                    <a:pt x="636" y="700"/>
                  </a:cubicBezTo>
                  <a:cubicBezTo>
                    <a:pt x="636" y="724"/>
                    <a:pt x="633" y="749"/>
                    <a:pt x="626" y="774"/>
                  </a:cubicBezTo>
                  <a:lnTo>
                    <a:pt x="626" y="776"/>
                  </a:lnTo>
                  <a:lnTo>
                    <a:pt x="629" y="774"/>
                  </a:lnTo>
                  <a:cubicBezTo>
                    <a:pt x="663" y="756"/>
                    <a:pt x="704" y="736"/>
                    <a:pt x="742" y="736"/>
                  </a:cubicBezTo>
                  <a:cubicBezTo>
                    <a:pt x="755" y="736"/>
                    <a:pt x="772" y="739"/>
                    <a:pt x="786" y="750"/>
                  </a:cubicBezTo>
                  <a:cubicBezTo>
                    <a:pt x="834" y="784"/>
                    <a:pt x="868" y="831"/>
                    <a:pt x="881" y="852"/>
                  </a:cubicBezTo>
                  <a:cubicBezTo>
                    <a:pt x="949" y="821"/>
                    <a:pt x="949" y="821"/>
                    <a:pt x="949" y="821"/>
                  </a:cubicBezTo>
                  <a:cubicBezTo>
                    <a:pt x="963" y="845"/>
                    <a:pt x="963" y="845"/>
                    <a:pt x="963" y="845"/>
                  </a:cubicBezTo>
                  <a:cubicBezTo>
                    <a:pt x="871" y="886"/>
                    <a:pt x="871" y="886"/>
                    <a:pt x="871" y="886"/>
                  </a:cubicBezTo>
                  <a:cubicBezTo>
                    <a:pt x="868" y="883"/>
                    <a:pt x="868" y="883"/>
                    <a:pt x="868" y="883"/>
                  </a:cubicBezTo>
                  <a:cubicBezTo>
                    <a:pt x="864" y="876"/>
                    <a:pt x="864" y="876"/>
                    <a:pt x="864" y="876"/>
                  </a:cubicBezTo>
                  <a:lnTo>
                    <a:pt x="866" y="875"/>
                  </a:lnTo>
                  <a:lnTo>
                    <a:pt x="866" y="875"/>
                  </a:lnTo>
                  <a:lnTo>
                    <a:pt x="867" y="874"/>
                  </a:lnTo>
                  <a:cubicBezTo>
                    <a:pt x="868" y="874"/>
                    <a:pt x="868" y="874"/>
                    <a:pt x="869" y="873"/>
                  </a:cubicBezTo>
                  <a:lnTo>
                    <a:pt x="869" y="873"/>
                  </a:lnTo>
                  <a:lnTo>
                    <a:pt x="869" y="873"/>
                  </a:lnTo>
                  <a:lnTo>
                    <a:pt x="870" y="873"/>
                  </a:lnTo>
                  <a:lnTo>
                    <a:pt x="870" y="873"/>
                  </a:lnTo>
                  <a:cubicBezTo>
                    <a:pt x="871" y="872"/>
                    <a:pt x="871" y="872"/>
                    <a:pt x="871" y="872"/>
                  </a:cubicBezTo>
                  <a:cubicBezTo>
                    <a:pt x="871" y="872"/>
                    <a:pt x="871" y="872"/>
                    <a:pt x="871" y="872"/>
                  </a:cubicBezTo>
                  <a:lnTo>
                    <a:pt x="871" y="872"/>
                  </a:lnTo>
                  <a:lnTo>
                    <a:pt x="871" y="872"/>
                  </a:lnTo>
                  <a:lnTo>
                    <a:pt x="870" y="873"/>
                  </a:lnTo>
                  <a:lnTo>
                    <a:pt x="869" y="873"/>
                  </a:lnTo>
                  <a:lnTo>
                    <a:pt x="868" y="874"/>
                  </a:lnTo>
                  <a:cubicBezTo>
                    <a:pt x="868" y="874"/>
                    <a:pt x="867" y="874"/>
                    <a:pt x="866" y="875"/>
                  </a:cubicBezTo>
                  <a:lnTo>
                    <a:pt x="866" y="875"/>
                  </a:lnTo>
                  <a:lnTo>
                    <a:pt x="866" y="875"/>
                  </a:lnTo>
                  <a:lnTo>
                    <a:pt x="866" y="875"/>
                  </a:lnTo>
                  <a:lnTo>
                    <a:pt x="865" y="875"/>
                  </a:lnTo>
                  <a:cubicBezTo>
                    <a:pt x="864" y="876"/>
                    <a:pt x="864" y="876"/>
                    <a:pt x="864" y="876"/>
                  </a:cubicBezTo>
                  <a:cubicBezTo>
                    <a:pt x="864" y="876"/>
                    <a:pt x="864" y="876"/>
                    <a:pt x="864" y="872"/>
                  </a:cubicBezTo>
                  <a:cubicBezTo>
                    <a:pt x="861" y="872"/>
                    <a:pt x="861" y="869"/>
                    <a:pt x="857" y="866"/>
                  </a:cubicBezTo>
                  <a:cubicBezTo>
                    <a:pt x="854" y="859"/>
                    <a:pt x="847" y="849"/>
                    <a:pt x="837" y="838"/>
                  </a:cubicBezTo>
                  <a:cubicBezTo>
                    <a:pt x="823" y="818"/>
                    <a:pt x="796" y="791"/>
                    <a:pt x="769" y="770"/>
                  </a:cubicBezTo>
                  <a:cubicBezTo>
                    <a:pt x="762" y="767"/>
                    <a:pt x="752" y="763"/>
                    <a:pt x="742" y="763"/>
                  </a:cubicBezTo>
                  <a:cubicBezTo>
                    <a:pt x="711" y="763"/>
                    <a:pt x="673" y="780"/>
                    <a:pt x="643" y="797"/>
                  </a:cubicBezTo>
                  <a:cubicBezTo>
                    <a:pt x="631" y="805"/>
                    <a:pt x="621" y="812"/>
                    <a:pt x="612" y="818"/>
                  </a:cubicBezTo>
                  <a:lnTo>
                    <a:pt x="609" y="820"/>
                  </a:lnTo>
                  <a:lnTo>
                    <a:pt x="605" y="829"/>
                  </a:lnTo>
                  <a:cubicBezTo>
                    <a:pt x="581" y="875"/>
                    <a:pt x="545" y="908"/>
                    <a:pt x="500" y="910"/>
                  </a:cubicBezTo>
                  <a:cubicBezTo>
                    <a:pt x="482" y="909"/>
                    <a:pt x="461" y="903"/>
                    <a:pt x="441" y="893"/>
                  </a:cubicBezTo>
                  <a:lnTo>
                    <a:pt x="433" y="889"/>
                  </a:lnTo>
                  <a:lnTo>
                    <a:pt x="433" y="891"/>
                  </a:lnTo>
                  <a:cubicBezTo>
                    <a:pt x="433" y="896"/>
                    <a:pt x="433" y="896"/>
                    <a:pt x="433" y="896"/>
                  </a:cubicBezTo>
                  <a:cubicBezTo>
                    <a:pt x="433" y="896"/>
                    <a:pt x="433" y="899"/>
                    <a:pt x="433" y="906"/>
                  </a:cubicBezTo>
                  <a:cubicBezTo>
                    <a:pt x="433" y="906"/>
                    <a:pt x="433" y="909"/>
                    <a:pt x="433" y="909"/>
                  </a:cubicBezTo>
                  <a:cubicBezTo>
                    <a:pt x="433" y="960"/>
                    <a:pt x="433" y="1150"/>
                    <a:pt x="454" y="1215"/>
                  </a:cubicBezTo>
                  <a:cubicBezTo>
                    <a:pt x="478" y="1300"/>
                    <a:pt x="478" y="1384"/>
                    <a:pt x="478" y="1384"/>
                  </a:cubicBezTo>
                  <a:cubicBezTo>
                    <a:pt x="481" y="1398"/>
                    <a:pt x="481" y="1398"/>
                    <a:pt x="481" y="1398"/>
                  </a:cubicBezTo>
                  <a:cubicBezTo>
                    <a:pt x="399" y="1415"/>
                    <a:pt x="399" y="1415"/>
                    <a:pt x="399" y="1415"/>
                  </a:cubicBezTo>
                  <a:cubicBezTo>
                    <a:pt x="399" y="1408"/>
                    <a:pt x="399" y="1408"/>
                    <a:pt x="399" y="1408"/>
                  </a:cubicBezTo>
                  <a:cubicBezTo>
                    <a:pt x="395" y="1395"/>
                    <a:pt x="395" y="1395"/>
                    <a:pt x="395" y="1395"/>
                  </a:cubicBezTo>
                  <a:cubicBezTo>
                    <a:pt x="392" y="1388"/>
                    <a:pt x="392" y="1388"/>
                    <a:pt x="392" y="1388"/>
                  </a:cubicBezTo>
                  <a:cubicBezTo>
                    <a:pt x="450" y="1374"/>
                    <a:pt x="450" y="1374"/>
                    <a:pt x="450" y="1374"/>
                  </a:cubicBezTo>
                  <a:cubicBezTo>
                    <a:pt x="450" y="1351"/>
                    <a:pt x="443" y="1283"/>
                    <a:pt x="426" y="1222"/>
                  </a:cubicBezTo>
                  <a:cubicBezTo>
                    <a:pt x="406" y="1147"/>
                    <a:pt x="406" y="953"/>
                    <a:pt x="406" y="906"/>
                  </a:cubicBezTo>
                  <a:cubicBezTo>
                    <a:pt x="406" y="906"/>
                    <a:pt x="406" y="903"/>
                    <a:pt x="406" y="903"/>
                  </a:cubicBezTo>
                  <a:cubicBezTo>
                    <a:pt x="406" y="896"/>
                    <a:pt x="406" y="896"/>
                    <a:pt x="406" y="896"/>
                  </a:cubicBezTo>
                  <a:cubicBezTo>
                    <a:pt x="406" y="896"/>
                    <a:pt x="406" y="896"/>
                    <a:pt x="406" y="892"/>
                  </a:cubicBezTo>
                  <a:cubicBezTo>
                    <a:pt x="406" y="889"/>
                    <a:pt x="409" y="889"/>
                    <a:pt x="413" y="889"/>
                  </a:cubicBezTo>
                  <a:cubicBezTo>
                    <a:pt x="428" y="889"/>
                    <a:pt x="432" y="889"/>
                    <a:pt x="433" y="889"/>
                  </a:cubicBezTo>
                  <a:lnTo>
                    <a:pt x="433" y="889"/>
                  </a:lnTo>
                  <a:lnTo>
                    <a:pt x="432" y="889"/>
                  </a:lnTo>
                  <a:cubicBezTo>
                    <a:pt x="363" y="850"/>
                    <a:pt x="296" y="766"/>
                    <a:pt x="293" y="679"/>
                  </a:cubicBezTo>
                  <a:cubicBezTo>
                    <a:pt x="293" y="641"/>
                    <a:pt x="297" y="601"/>
                    <a:pt x="306" y="565"/>
                  </a:cubicBezTo>
                  <a:lnTo>
                    <a:pt x="307" y="560"/>
                  </a:lnTo>
                  <a:lnTo>
                    <a:pt x="88" y="721"/>
                  </a:lnTo>
                  <a:lnTo>
                    <a:pt x="88" y="722"/>
                  </a:lnTo>
                  <a:cubicBezTo>
                    <a:pt x="88" y="724"/>
                    <a:pt x="88" y="726"/>
                    <a:pt x="88" y="730"/>
                  </a:cubicBezTo>
                  <a:cubicBezTo>
                    <a:pt x="88" y="730"/>
                    <a:pt x="88" y="733"/>
                    <a:pt x="88" y="733"/>
                  </a:cubicBezTo>
                  <a:cubicBezTo>
                    <a:pt x="95" y="740"/>
                    <a:pt x="95" y="740"/>
                    <a:pt x="95" y="740"/>
                  </a:cubicBezTo>
                  <a:cubicBezTo>
                    <a:pt x="75" y="760"/>
                    <a:pt x="75" y="760"/>
                    <a:pt x="75" y="760"/>
                  </a:cubicBezTo>
                  <a:cubicBezTo>
                    <a:pt x="71" y="753"/>
                    <a:pt x="71" y="753"/>
                    <a:pt x="71" y="753"/>
                  </a:cubicBezTo>
                  <a:cubicBezTo>
                    <a:pt x="67" y="751"/>
                    <a:pt x="65" y="747"/>
                    <a:pt x="63" y="744"/>
                  </a:cubicBezTo>
                  <a:lnTo>
                    <a:pt x="62" y="740"/>
                  </a:lnTo>
                  <a:lnTo>
                    <a:pt x="17" y="774"/>
                  </a:lnTo>
                  <a:lnTo>
                    <a:pt x="7" y="757"/>
                  </a:lnTo>
                  <a:lnTo>
                    <a:pt x="0" y="754"/>
                  </a:lnTo>
                  <a:lnTo>
                    <a:pt x="323" y="516"/>
                  </a:lnTo>
                  <a:lnTo>
                    <a:pt x="326" y="508"/>
                  </a:lnTo>
                  <a:cubicBezTo>
                    <a:pt x="337" y="488"/>
                    <a:pt x="351" y="471"/>
                    <a:pt x="370" y="461"/>
                  </a:cubicBezTo>
                  <a:lnTo>
                    <a:pt x="374" y="459"/>
                  </a:lnTo>
                  <a:lnTo>
                    <a:pt x="374" y="459"/>
                  </a:lnTo>
                  <a:cubicBezTo>
                    <a:pt x="349" y="459"/>
                    <a:pt x="325" y="454"/>
                    <a:pt x="303" y="446"/>
                  </a:cubicBezTo>
                  <a:lnTo>
                    <a:pt x="296" y="443"/>
                  </a:lnTo>
                  <a:lnTo>
                    <a:pt x="295" y="444"/>
                  </a:lnTo>
                  <a:cubicBezTo>
                    <a:pt x="293" y="448"/>
                    <a:pt x="293" y="448"/>
                    <a:pt x="293" y="448"/>
                  </a:cubicBezTo>
                  <a:lnTo>
                    <a:pt x="292" y="441"/>
                  </a:lnTo>
                  <a:lnTo>
                    <a:pt x="290" y="441"/>
                  </a:lnTo>
                  <a:cubicBezTo>
                    <a:pt x="248" y="421"/>
                    <a:pt x="214" y="387"/>
                    <a:pt x="195" y="345"/>
                  </a:cubicBezTo>
                  <a:lnTo>
                    <a:pt x="191" y="336"/>
                  </a:lnTo>
                  <a:lnTo>
                    <a:pt x="171" y="349"/>
                  </a:lnTo>
                  <a:lnTo>
                    <a:pt x="160" y="332"/>
                  </a:lnTo>
                  <a:lnTo>
                    <a:pt x="157" y="326"/>
                  </a:lnTo>
                  <a:lnTo>
                    <a:pt x="182" y="309"/>
                  </a:lnTo>
                  <a:lnTo>
                    <a:pt x="181" y="302"/>
                  </a:lnTo>
                  <a:cubicBezTo>
                    <a:pt x="178" y="290"/>
                    <a:pt x="177" y="278"/>
                    <a:pt x="177" y="266"/>
                  </a:cubicBezTo>
                  <a:cubicBezTo>
                    <a:pt x="177" y="204"/>
                    <a:pt x="205" y="151"/>
                    <a:pt x="249" y="116"/>
                  </a:cubicBezTo>
                  <a:lnTo>
                    <a:pt x="251" y="114"/>
                  </a:lnTo>
                  <a:lnTo>
                    <a:pt x="249" y="114"/>
                  </a:lnTo>
                  <a:cubicBezTo>
                    <a:pt x="243" y="111"/>
                    <a:pt x="235" y="108"/>
                    <a:pt x="228" y="106"/>
                  </a:cubicBezTo>
                  <a:cubicBezTo>
                    <a:pt x="207" y="96"/>
                    <a:pt x="180" y="82"/>
                    <a:pt x="160" y="65"/>
                  </a:cubicBezTo>
                  <a:lnTo>
                    <a:pt x="161" y="63"/>
                  </a:lnTo>
                  <a:lnTo>
                    <a:pt x="161" y="63"/>
                  </a:lnTo>
                  <a:lnTo>
                    <a:pt x="161" y="61"/>
                  </a:lnTo>
                  <a:lnTo>
                    <a:pt x="162" y="60"/>
                  </a:lnTo>
                  <a:lnTo>
                    <a:pt x="162" y="60"/>
                  </a:lnTo>
                  <a:lnTo>
                    <a:pt x="162" y="60"/>
                  </a:lnTo>
                  <a:cubicBezTo>
                    <a:pt x="163" y="58"/>
                    <a:pt x="163" y="58"/>
                    <a:pt x="163" y="58"/>
                  </a:cubicBezTo>
                  <a:lnTo>
                    <a:pt x="162" y="60"/>
                  </a:lnTo>
                  <a:lnTo>
                    <a:pt x="162" y="61"/>
                  </a:lnTo>
                  <a:lnTo>
                    <a:pt x="161" y="61"/>
                  </a:lnTo>
                  <a:lnTo>
                    <a:pt x="161" y="62"/>
                  </a:lnTo>
                  <a:lnTo>
                    <a:pt x="161" y="63"/>
                  </a:lnTo>
                  <a:lnTo>
                    <a:pt x="160" y="63"/>
                  </a:lnTo>
                  <a:cubicBezTo>
                    <a:pt x="160" y="65"/>
                    <a:pt x="160" y="65"/>
                    <a:pt x="160" y="65"/>
                  </a:cubicBezTo>
                  <a:cubicBezTo>
                    <a:pt x="149" y="58"/>
                    <a:pt x="146" y="48"/>
                    <a:pt x="146" y="38"/>
                  </a:cubicBezTo>
                  <a:cubicBezTo>
                    <a:pt x="146" y="17"/>
                    <a:pt x="170" y="10"/>
                    <a:pt x="180" y="7"/>
                  </a:cubicBezTo>
                  <a:cubicBezTo>
                    <a:pt x="194" y="3"/>
                    <a:pt x="207" y="3"/>
                    <a:pt x="207" y="3"/>
                  </a:cubicBezTo>
                  <a:cubicBezTo>
                    <a:pt x="217" y="0"/>
                    <a:pt x="217" y="0"/>
                    <a:pt x="217"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solidFill>
                  <a:prstClr val="black"/>
                </a:solidFill>
              </a:endParaRPr>
            </a:p>
          </p:txBody>
        </p:sp>
      </p:grpSp>
      <p:sp>
        <p:nvSpPr>
          <p:cNvPr id="10" name="矩形 9"/>
          <p:cNvSpPr/>
          <p:nvPr userDrawn="1">
            <p:custDataLst>
              <p:tags r:id="rId2"/>
            </p:custDataLst>
          </p:nvPr>
        </p:nvSpPr>
        <p:spPr>
          <a:xfrm>
            <a:off x="0" y="1270"/>
            <a:ext cx="12192000" cy="9144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a:solidFill>
                <a:prstClr val="white"/>
              </a:solidFill>
              <a:sym typeface="+mn-ea"/>
            </a:endParaRPr>
          </a:p>
        </p:txBody>
      </p:sp>
      <p:sp>
        <p:nvSpPr>
          <p:cNvPr id="2" name="标题 1"/>
          <p:cNvSpPr>
            <a:spLocks noGrp="1"/>
          </p:cNvSpPr>
          <p:nvPr>
            <p:ph type="title"/>
            <p:custDataLst>
              <p:tags r:id="rId3"/>
            </p:custDataLst>
          </p:nvPr>
        </p:nvSpPr>
        <p:spPr>
          <a:xfrm>
            <a:off x="579600" y="237600"/>
            <a:ext cx="11037600" cy="441964"/>
          </a:xfrm>
        </p:spPr>
        <p:txBody>
          <a:bodyPr>
            <a:normAutofit/>
          </a:bodyPr>
          <a:lstStyle>
            <a:lvl1pPr>
              <a:defRPr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p:cNvSpPr>
            <a:spLocks noGrp="1"/>
          </p:cNvSpPr>
          <p:nvPr>
            <p:ph type="ftr" sz="quarter" idx="11"/>
            <p:custDataLst>
              <p:tags r:id="rId5"/>
            </p:custDataLst>
          </p:nvPr>
        </p:nvSpPr>
        <p:spPr/>
        <p:txBody>
          <a:bodyPr/>
          <a:lstStyle/>
          <a:p>
            <a:endParaRPr lang="zh-CN" altLang="en-US" dirty="0">
              <a:solidFill>
                <a:prstClr val="black">
                  <a:tint val="75000"/>
                </a:prstClr>
              </a:solidFill>
            </a:endParaRPr>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solidFill>
                  <a:prstClr val="black">
                    <a:tint val="75000"/>
                  </a:prstClr>
                </a:solidFill>
              </a:rPr>
              <a:pPr/>
              <a:t>‹#›</a:t>
            </a:fld>
            <a:endParaRPr lang="zh-CN" altLang="en-US" dirty="0">
              <a:solidFill>
                <a:prstClr val="black">
                  <a:tint val="75000"/>
                </a:prstClr>
              </a:solidFill>
            </a:endParaRPr>
          </a:p>
        </p:txBody>
      </p:sp>
      <p:sp>
        <p:nvSpPr>
          <p:cNvPr id="7" name="内容占位符 6"/>
          <p:cNvSpPr>
            <a:spLocks noGrp="1"/>
          </p:cNvSpPr>
          <p:nvPr>
            <p:ph sz="quarter" idx="13"/>
            <p:custDataLst>
              <p:tags r:id="rId7"/>
            </p:custDataLst>
          </p:nvPr>
        </p:nvSpPr>
        <p:spPr>
          <a:xfrm>
            <a:off x="579600" y="1663200"/>
            <a:ext cx="5342400" cy="28944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8"/>
            </p:custDataLst>
          </p:nvPr>
        </p:nvSpPr>
        <p:spPr>
          <a:xfrm>
            <a:off x="6242400" y="1663200"/>
            <a:ext cx="5367600" cy="28944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1" name="文本占位符 10"/>
          <p:cNvSpPr>
            <a:spLocks noGrp="1"/>
          </p:cNvSpPr>
          <p:nvPr>
            <p:ph type="body" sz="quarter" idx="15"/>
            <p:custDataLst>
              <p:tags r:id="rId9"/>
            </p:custDataLst>
          </p:nvPr>
        </p:nvSpPr>
        <p:spPr>
          <a:xfrm>
            <a:off x="572400" y="4816800"/>
            <a:ext cx="5342400" cy="781200"/>
          </a:xfrm>
        </p:spPr>
        <p:txBody>
          <a:bodyPr>
            <a:normAutofit/>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13" name="文本占位符 12"/>
          <p:cNvSpPr>
            <a:spLocks noGrp="1"/>
          </p:cNvSpPr>
          <p:nvPr>
            <p:ph type="body" sz="quarter" idx="16"/>
            <p:custDataLst>
              <p:tags r:id="rId10"/>
            </p:custDataLst>
          </p:nvPr>
        </p:nvSpPr>
        <p:spPr>
          <a:xfrm>
            <a:off x="6253200" y="4813200"/>
            <a:ext cx="5367600" cy="781200"/>
          </a:xfrm>
        </p:spPr>
        <p:txBody>
          <a:bodyPr>
            <a:normAutofit/>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腰带">
    <p:bg>
      <p:bgPr>
        <a:solidFill>
          <a:schemeClr val="bg2"/>
        </a:solidFill>
        <a:effectLst/>
      </p:bgPr>
    </p:bg>
    <p:spTree>
      <p:nvGrpSpPr>
        <p:cNvPr id="1" name=""/>
        <p:cNvGrpSpPr/>
        <p:nvPr/>
      </p:nvGrpSpPr>
      <p:grpSpPr>
        <a:xfrm>
          <a:off x="0" y="0"/>
          <a:ext cx="0" cy="0"/>
          <a:chOff x="0" y="0"/>
          <a:chExt cx="0" cy="0"/>
        </a:xfrm>
      </p:grpSpPr>
      <p:sp>
        <p:nvSpPr>
          <p:cNvPr id="10" name="矩形 9"/>
          <p:cNvSpPr/>
          <p:nvPr userDrawn="1">
            <p:custDataLst>
              <p:tags r:id="rId1"/>
            </p:custDataLst>
          </p:nvPr>
        </p:nvSpPr>
        <p:spPr>
          <a:xfrm>
            <a:off x="0" y="959224"/>
            <a:ext cx="12192000" cy="4939553"/>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a:solidFill>
                <a:prstClr val="white"/>
              </a:solidFill>
              <a:sym typeface="+mn-ea"/>
            </a:endParaRPr>
          </a:p>
        </p:txBody>
      </p:sp>
      <p:grpSp>
        <p:nvGrpSpPr>
          <p:cNvPr id="8" name="组合 7"/>
          <p:cNvGrpSpPr/>
          <p:nvPr userDrawn="1">
            <p:custDataLst>
              <p:tags r:id="rId2"/>
            </p:custDataLst>
          </p:nvPr>
        </p:nvGrpSpPr>
        <p:grpSpPr>
          <a:xfrm>
            <a:off x="59055" y="14605"/>
            <a:ext cx="12061190" cy="6722110"/>
            <a:chOff x="93" y="23"/>
            <a:chExt cx="18994" cy="10586"/>
          </a:xfrm>
        </p:grpSpPr>
        <p:pic>
          <p:nvPicPr>
            <p:cNvPr id="51" name="图片 50"/>
            <p:cNvPicPr>
              <a:picLocks noChangeAspect="1"/>
            </p:cNvPicPr>
            <p:nvPr userDrawn="1">
              <p:custDataLst>
                <p:tags r:id="rId8"/>
              </p:custDataLst>
            </p:nvPr>
          </p:nvPicPr>
          <p:blipFill rotWithShape="1">
            <a:blip r:embed="rId13" cstate="screen"/>
            <a:srcRect/>
            <a:stretch>
              <a:fillRect/>
            </a:stretch>
          </p:blipFill>
          <p:spPr>
            <a:xfrm>
              <a:off x="1389" y="306"/>
              <a:ext cx="1288" cy="1490"/>
            </a:xfrm>
            <a:prstGeom prst="rect">
              <a:avLst/>
            </a:prstGeom>
          </p:spPr>
        </p:pic>
        <p:sp>
          <p:nvSpPr>
            <p:cNvPr id="53" name="Freeform 5"/>
            <p:cNvSpPr>
              <a:spLocks noEditPoints="1"/>
            </p:cNvSpPr>
            <p:nvPr userDrawn="1">
              <p:custDataLst>
                <p:tags r:id="rId9"/>
              </p:custDataLst>
            </p:nvPr>
          </p:nvSpPr>
          <p:spPr bwMode="auto">
            <a:xfrm>
              <a:off x="93" y="23"/>
              <a:ext cx="2223" cy="2962"/>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3" h="2962">
                  <a:moveTo>
                    <a:pt x="750" y="2861"/>
                  </a:moveTo>
                  <a:lnTo>
                    <a:pt x="750" y="2861"/>
                  </a:lnTo>
                  <a:lnTo>
                    <a:pt x="749" y="2861"/>
                  </a:lnTo>
                  <a:lnTo>
                    <a:pt x="748" y="2861"/>
                  </a:lnTo>
                  <a:lnTo>
                    <a:pt x="748" y="2861"/>
                  </a:lnTo>
                  <a:lnTo>
                    <a:pt x="747" y="2861"/>
                  </a:lnTo>
                  <a:lnTo>
                    <a:pt x="746" y="2861"/>
                  </a:lnTo>
                  <a:lnTo>
                    <a:pt x="745" y="2861"/>
                  </a:lnTo>
                  <a:lnTo>
                    <a:pt x="745" y="2861"/>
                  </a:lnTo>
                  <a:lnTo>
                    <a:pt x="744" y="2861"/>
                  </a:lnTo>
                  <a:lnTo>
                    <a:pt x="743" y="2861"/>
                  </a:lnTo>
                  <a:lnTo>
                    <a:pt x="743" y="2861"/>
                  </a:lnTo>
                  <a:lnTo>
                    <a:pt x="750" y="2861"/>
                  </a:lnTo>
                  <a:close/>
                  <a:moveTo>
                    <a:pt x="1121" y="1273"/>
                  </a:moveTo>
                  <a:lnTo>
                    <a:pt x="811" y="1664"/>
                  </a:lnTo>
                  <a:lnTo>
                    <a:pt x="825" y="1737"/>
                  </a:lnTo>
                  <a:lnTo>
                    <a:pt x="987" y="1671"/>
                  </a:lnTo>
                  <a:lnTo>
                    <a:pt x="1121" y="1273"/>
                  </a:lnTo>
                  <a:close/>
                  <a:moveTo>
                    <a:pt x="1222" y="1130"/>
                  </a:moveTo>
                  <a:lnTo>
                    <a:pt x="1227" y="1158"/>
                  </a:lnTo>
                  <a:lnTo>
                    <a:pt x="1250" y="1152"/>
                  </a:lnTo>
                  <a:lnTo>
                    <a:pt x="1244" y="1146"/>
                  </a:lnTo>
                  <a:cubicBezTo>
                    <a:pt x="1238" y="1140"/>
                    <a:pt x="1231" y="1135"/>
                    <a:pt x="1223" y="1131"/>
                  </a:cubicBezTo>
                  <a:lnTo>
                    <a:pt x="1222" y="1130"/>
                  </a:lnTo>
                  <a:close/>
                  <a:moveTo>
                    <a:pt x="845" y="1120"/>
                  </a:moveTo>
                  <a:lnTo>
                    <a:pt x="846" y="1120"/>
                  </a:lnTo>
                  <a:lnTo>
                    <a:pt x="847" y="1120"/>
                  </a:lnTo>
                  <a:lnTo>
                    <a:pt x="848" y="1121"/>
                  </a:lnTo>
                  <a:lnTo>
                    <a:pt x="849" y="1121"/>
                  </a:lnTo>
                  <a:lnTo>
                    <a:pt x="851" y="1122"/>
                  </a:lnTo>
                  <a:lnTo>
                    <a:pt x="852" y="1123"/>
                  </a:lnTo>
                  <a:lnTo>
                    <a:pt x="851" y="1123"/>
                  </a:lnTo>
                  <a:lnTo>
                    <a:pt x="851" y="1122"/>
                  </a:lnTo>
                  <a:lnTo>
                    <a:pt x="849" y="1122"/>
                  </a:lnTo>
                  <a:lnTo>
                    <a:pt x="849" y="1121"/>
                  </a:lnTo>
                  <a:lnTo>
                    <a:pt x="848" y="1121"/>
                  </a:lnTo>
                  <a:lnTo>
                    <a:pt x="848" y="1121"/>
                  </a:lnTo>
                  <a:lnTo>
                    <a:pt x="846" y="1120"/>
                  </a:lnTo>
                  <a:lnTo>
                    <a:pt x="845" y="1120"/>
                  </a:lnTo>
                  <a:lnTo>
                    <a:pt x="845" y="1120"/>
                  </a:lnTo>
                  <a:close/>
                  <a:moveTo>
                    <a:pt x="844" y="1119"/>
                  </a:moveTo>
                  <a:cubicBezTo>
                    <a:pt x="844" y="1119"/>
                    <a:pt x="844" y="1119"/>
                    <a:pt x="844" y="1119"/>
                  </a:cubicBezTo>
                  <a:lnTo>
                    <a:pt x="844" y="1119"/>
                  </a:lnTo>
                  <a:lnTo>
                    <a:pt x="844" y="1119"/>
                  </a:lnTo>
                  <a:close/>
                  <a:moveTo>
                    <a:pt x="1041" y="1110"/>
                  </a:moveTo>
                  <a:lnTo>
                    <a:pt x="1023" y="1113"/>
                  </a:lnTo>
                  <a:cubicBezTo>
                    <a:pt x="911" y="1137"/>
                    <a:pt x="786" y="1206"/>
                    <a:pt x="717" y="1313"/>
                  </a:cubicBezTo>
                  <a:cubicBezTo>
                    <a:pt x="717" y="1313"/>
                    <a:pt x="717" y="1313"/>
                    <a:pt x="717" y="1312"/>
                  </a:cubicBezTo>
                  <a:lnTo>
                    <a:pt x="716" y="1312"/>
                  </a:lnTo>
                  <a:lnTo>
                    <a:pt x="716" y="1312"/>
                  </a:lnTo>
                  <a:cubicBezTo>
                    <a:pt x="716" y="1312"/>
                    <a:pt x="716" y="1311"/>
                    <a:pt x="715" y="1311"/>
                  </a:cubicBezTo>
                  <a:lnTo>
                    <a:pt x="715" y="1310"/>
                  </a:lnTo>
                  <a:lnTo>
                    <a:pt x="715" y="1310"/>
                  </a:lnTo>
                  <a:lnTo>
                    <a:pt x="714" y="1309"/>
                  </a:lnTo>
                  <a:lnTo>
                    <a:pt x="713" y="1308"/>
                  </a:lnTo>
                  <a:lnTo>
                    <a:pt x="712" y="1308"/>
                  </a:lnTo>
                  <a:lnTo>
                    <a:pt x="712" y="1308"/>
                  </a:lnTo>
                  <a:lnTo>
                    <a:pt x="712" y="1307"/>
                  </a:lnTo>
                  <a:lnTo>
                    <a:pt x="711" y="1307"/>
                  </a:lnTo>
                  <a:lnTo>
                    <a:pt x="711" y="1306"/>
                  </a:lnTo>
                  <a:lnTo>
                    <a:pt x="711" y="1307"/>
                  </a:lnTo>
                  <a:lnTo>
                    <a:pt x="711" y="1307"/>
                  </a:lnTo>
                  <a:lnTo>
                    <a:pt x="712" y="1308"/>
                  </a:lnTo>
                  <a:lnTo>
                    <a:pt x="713" y="1308"/>
                  </a:lnTo>
                  <a:lnTo>
                    <a:pt x="713" y="1309"/>
                  </a:lnTo>
                  <a:lnTo>
                    <a:pt x="714" y="1309"/>
                  </a:lnTo>
                  <a:lnTo>
                    <a:pt x="714" y="1310"/>
                  </a:lnTo>
                  <a:lnTo>
                    <a:pt x="715" y="1310"/>
                  </a:lnTo>
                  <a:lnTo>
                    <a:pt x="716" y="1312"/>
                  </a:lnTo>
                  <a:lnTo>
                    <a:pt x="717" y="1313"/>
                  </a:lnTo>
                  <a:cubicBezTo>
                    <a:pt x="676" y="1380"/>
                    <a:pt x="656" y="1467"/>
                    <a:pt x="656" y="1555"/>
                  </a:cubicBezTo>
                  <a:cubicBezTo>
                    <a:pt x="656" y="1696"/>
                    <a:pt x="710" y="1831"/>
                    <a:pt x="771" y="1865"/>
                  </a:cubicBezTo>
                  <a:cubicBezTo>
                    <a:pt x="784" y="1871"/>
                    <a:pt x="798" y="1878"/>
                    <a:pt x="818" y="1878"/>
                  </a:cubicBezTo>
                  <a:cubicBezTo>
                    <a:pt x="818" y="1878"/>
                    <a:pt x="818" y="1878"/>
                    <a:pt x="825" y="1878"/>
                  </a:cubicBezTo>
                  <a:cubicBezTo>
                    <a:pt x="926" y="1878"/>
                    <a:pt x="1095" y="1743"/>
                    <a:pt x="1196" y="1582"/>
                  </a:cubicBezTo>
                  <a:cubicBezTo>
                    <a:pt x="1264" y="1488"/>
                    <a:pt x="1291" y="1380"/>
                    <a:pt x="1291" y="1292"/>
                  </a:cubicBezTo>
                  <a:cubicBezTo>
                    <a:pt x="1291" y="1260"/>
                    <a:pt x="1287" y="1230"/>
                    <a:pt x="1279" y="1205"/>
                  </a:cubicBezTo>
                  <a:lnTo>
                    <a:pt x="1278" y="1202"/>
                  </a:lnTo>
                  <a:lnTo>
                    <a:pt x="1203" y="1225"/>
                  </a:lnTo>
                  <a:lnTo>
                    <a:pt x="1197" y="1214"/>
                  </a:lnTo>
                  <a:lnTo>
                    <a:pt x="1027" y="1710"/>
                  </a:lnTo>
                  <a:lnTo>
                    <a:pt x="784" y="1812"/>
                  </a:lnTo>
                  <a:lnTo>
                    <a:pt x="750" y="1664"/>
                  </a:lnTo>
                  <a:lnTo>
                    <a:pt x="750" y="1651"/>
                  </a:lnTo>
                  <a:lnTo>
                    <a:pt x="1148" y="1155"/>
                  </a:lnTo>
                  <a:lnTo>
                    <a:pt x="1041" y="1170"/>
                  </a:lnTo>
                  <a:lnTo>
                    <a:pt x="1041" y="1110"/>
                  </a:lnTo>
                  <a:close/>
                  <a:moveTo>
                    <a:pt x="1215" y="721"/>
                  </a:moveTo>
                  <a:cubicBezTo>
                    <a:pt x="1209" y="782"/>
                    <a:pt x="1195" y="849"/>
                    <a:pt x="1188" y="869"/>
                  </a:cubicBezTo>
                  <a:cubicBezTo>
                    <a:pt x="1188" y="876"/>
                    <a:pt x="1195" y="889"/>
                    <a:pt x="1209" y="903"/>
                  </a:cubicBezTo>
                  <a:cubicBezTo>
                    <a:pt x="1229" y="916"/>
                    <a:pt x="1249" y="923"/>
                    <a:pt x="1263" y="923"/>
                  </a:cubicBezTo>
                  <a:cubicBezTo>
                    <a:pt x="1270" y="923"/>
                    <a:pt x="1345" y="883"/>
                    <a:pt x="1406" y="849"/>
                  </a:cubicBezTo>
                  <a:cubicBezTo>
                    <a:pt x="1412" y="842"/>
                    <a:pt x="1419" y="836"/>
                    <a:pt x="1433" y="836"/>
                  </a:cubicBezTo>
                  <a:cubicBezTo>
                    <a:pt x="1419" y="836"/>
                    <a:pt x="1412" y="836"/>
                    <a:pt x="1399" y="836"/>
                  </a:cubicBezTo>
                  <a:cubicBezTo>
                    <a:pt x="1365" y="836"/>
                    <a:pt x="1331" y="836"/>
                    <a:pt x="1304" y="829"/>
                  </a:cubicBezTo>
                  <a:cubicBezTo>
                    <a:pt x="1256" y="815"/>
                    <a:pt x="1236" y="768"/>
                    <a:pt x="1215" y="721"/>
                  </a:cubicBezTo>
                  <a:close/>
                  <a:moveTo>
                    <a:pt x="1188" y="593"/>
                  </a:moveTo>
                  <a:cubicBezTo>
                    <a:pt x="1195" y="593"/>
                    <a:pt x="1195" y="593"/>
                    <a:pt x="1195" y="593"/>
                  </a:cubicBezTo>
                  <a:cubicBezTo>
                    <a:pt x="1229" y="593"/>
                    <a:pt x="1229" y="593"/>
                    <a:pt x="1229" y="593"/>
                  </a:cubicBezTo>
                  <a:cubicBezTo>
                    <a:pt x="1236" y="593"/>
                    <a:pt x="1236" y="593"/>
                    <a:pt x="1236" y="593"/>
                  </a:cubicBezTo>
                  <a:cubicBezTo>
                    <a:pt x="1236" y="600"/>
                    <a:pt x="1236" y="600"/>
                    <a:pt x="1236" y="600"/>
                  </a:cubicBezTo>
                  <a:cubicBezTo>
                    <a:pt x="1236" y="600"/>
                    <a:pt x="1236" y="606"/>
                    <a:pt x="1236" y="606"/>
                  </a:cubicBezTo>
                  <a:cubicBezTo>
                    <a:pt x="1243" y="613"/>
                    <a:pt x="1243" y="620"/>
                    <a:pt x="1243" y="627"/>
                  </a:cubicBezTo>
                  <a:cubicBezTo>
                    <a:pt x="1249" y="647"/>
                    <a:pt x="1256" y="667"/>
                    <a:pt x="1263" y="687"/>
                  </a:cubicBezTo>
                  <a:cubicBezTo>
                    <a:pt x="1277" y="734"/>
                    <a:pt x="1311" y="775"/>
                    <a:pt x="1317" y="775"/>
                  </a:cubicBezTo>
                  <a:cubicBezTo>
                    <a:pt x="1338" y="775"/>
                    <a:pt x="1365" y="782"/>
                    <a:pt x="1399" y="782"/>
                  </a:cubicBezTo>
                  <a:cubicBezTo>
                    <a:pt x="1467" y="782"/>
                    <a:pt x="1528" y="775"/>
                    <a:pt x="1535" y="775"/>
                  </a:cubicBezTo>
                  <a:cubicBezTo>
                    <a:pt x="1541" y="775"/>
                    <a:pt x="1541" y="775"/>
                    <a:pt x="1541" y="775"/>
                  </a:cubicBezTo>
                  <a:cubicBezTo>
                    <a:pt x="1555" y="822"/>
                    <a:pt x="1555" y="822"/>
                    <a:pt x="1555" y="822"/>
                  </a:cubicBezTo>
                  <a:cubicBezTo>
                    <a:pt x="1548" y="822"/>
                    <a:pt x="1548" y="822"/>
                    <a:pt x="1548" y="822"/>
                  </a:cubicBezTo>
                  <a:cubicBezTo>
                    <a:pt x="1541" y="829"/>
                    <a:pt x="1541" y="829"/>
                    <a:pt x="1541" y="829"/>
                  </a:cubicBezTo>
                  <a:cubicBezTo>
                    <a:pt x="1535" y="836"/>
                    <a:pt x="1521" y="842"/>
                    <a:pt x="1514" y="849"/>
                  </a:cubicBezTo>
                  <a:cubicBezTo>
                    <a:pt x="1494" y="862"/>
                    <a:pt x="1460" y="876"/>
                    <a:pt x="1433" y="896"/>
                  </a:cubicBezTo>
                  <a:cubicBezTo>
                    <a:pt x="1372" y="930"/>
                    <a:pt x="1304" y="970"/>
                    <a:pt x="1270" y="977"/>
                  </a:cubicBezTo>
                  <a:cubicBezTo>
                    <a:pt x="1270" y="977"/>
                    <a:pt x="1263" y="977"/>
                    <a:pt x="1263" y="977"/>
                  </a:cubicBezTo>
                  <a:cubicBezTo>
                    <a:pt x="1202" y="970"/>
                    <a:pt x="1141" y="930"/>
                    <a:pt x="1134" y="869"/>
                  </a:cubicBezTo>
                  <a:cubicBezTo>
                    <a:pt x="1134" y="862"/>
                    <a:pt x="1134" y="862"/>
                    <a:pt x="1134" y="856"/>
                  </a:cubicBezTo>
                  <a:cubicBezTo>
                    <a:pt x="1141" y="815"/>
                    <a:pt x="1182" y="606"/>
                    <a:pt x="1182" y="600"/>
                  </a:cubicBezTo>
                  <a:cubicBezTo>
                    <a:pt x="1188" y="593"/>
                    <a:pt x="1188" y="593"/>
                    <a:pt x="1188" y="593"/>
                  </a:cubicBezTo>
                  <a:close/>
                  <a:moveTo>
                    <a:pt x="1500" y="505"/>
                  </a:moveTo>
                  <a:lnTo>
                    <a:pt x="1514" y="505"/>
                  </a:lnTo>
                  <a:lnTo>
                    <a:pt x="1548" y="505"/>
                  </a:lnTo>
                  <a:lnTo>
                    <a:pt x="1548" y="560"/>
                  </a:lnTo>
                  <a:lnTo>
                    <a:pt x="1534" y="560"/>
                  </a:lnTo>
                  <a:lnTo>
                    <a:pt x="1514" y="560"/>
                  </a:lnTo>
                  <a:lnTo>
                    <a:pt x="1500" y="560"/>
                  </a:lnTo>
                  <a:lnTo>
                    <a:pt x="1500" y="505"/>
                  </a:lnTo>
                  <a:close/>
                  <a:moveTo>
                    <a:pt x="1350" y="452"/>
                  </a:moveTo>
                  <a:lnTo>
                    <a:pt x="1404" y="497"/>
                  </a:lnTo>
                  <a:lnTo>
                    <a:pt x="1370" y="538"/>
                  </a:lnTo>
                  <a:lnTo>
                    <a:pt x="1332" y="504"/>
                  </a:lnTo>
                  <a:lnTo>
                    <a:pt x="1318" y="497"/>
                  </a:lnTo>
                  <a:lnTo>
                    <a:pt x="1350" y="452"/>
                  </a:lnTo>
                  <a:close/>
                  <a:moveTo>
                    <a:pt x="366" y="363"/>
                  </a:moveTo>
                  <a:cubicBezTo>
                    <a:pt x="367" y="363"/>
                    <a:pt x="369" y="365"/>
                    <a:pt x="372" y="367"/>
                  </a:cubicBezTo>
                  <a:lnTo>
                    <a:pt x="373" y="367"/>
                  </a:lnTo>
                  <a:lnTo>
                    <a:pt x="373" y="370"/>
                  </a:lnTo>
                  <a:cubicBezTo>
                    <a:pt x="366" y="363"/>
                    <a:pt x="366" y="363"/>
                    <a:pt x="366" y="363"/>
                  </a:cubicBezTo>
                  <a:close/>
                  <a:moveTo>
                    <a:pt x="373" y="363"/>
                  </a:moveTo>
                  <a:lnTo>
                    <a:pt x="373" y="363"/>
                  </a:lnTo>
                  <a:lnTo>
                    <a:pt x="372" y="363"/>
                  </a:lnTo>
                  <a:lnTo>
                    <a:pt x="371" y="363"/>
                  </a:lnTo>
                  <a:lnTo>
                    <a:pt x="371" y="363"/>
                  </a:lnTo>
                  <a:lnTo>
                    <a:pt x="370" y="363"/>
                  </a:lnTo>
                  <a:lnTo>
                    <a:pt x="369" y="363"/>
                  </a:lnTo>
                  <a:lnTo>
                    <a:pt x="368" y="363"/>
                  </a:lnTo>
                  <a:lnTo>
                    <a:pt x="368" y="363"/>
                  </a:lnTo>
                  <a:lnTo>
                    <a:pt x="367" y="363"/>
                  </a:lnTo>
                  <a:lnTo>
                    <a:pt x="366" y="363"/>
                  </a:lnTo>
                  <a:lnTo>
                    <a:pt x="366" y="363"/>
                  </a:lnTo>
                  <a:lnTo>
                    <a:pt x="373" y="363"/>
                  </a:lnTo>
                  <a:close/>
                  <a:moveTo>
                    <a:pt x="1311" y="277"/>
                  </a:moveTo>
                  <a:cubicBezTo>
                    <a:pt x="1108" y="277"/>
                    <a:pt x="945" y="445"/>
                    <a:pt x="945" y="647"/>
                  </a:cubicBezTo>
                  <a:cubicBezTo>
                    <a:pt x="945" y="849"/>
                    <a:pt x="1108" y="1017"/>
                    <a:pt x="1311" y="1017"/>
                  </a:cubicBezTo>
                  <a:cubicBezTo>
                    <a:pt x="1513" y="1017"/>
                    <a:pt x="1676" y="849"/>
                    <a:pt x="1676" y="647"/>
                  </a:cubicBezTo>
                  <a:cubicBezTo>
                    <a:pt x="1676" y="640"/>
                    <a:pt x="1676" y="640"/>
                    <a:pt x="1676" y="640"/>
                  </a:cubicBezTo>
                  <a:cubicBezTo>
                    <a:pt x="1676" y="510"/>
                    <a:pt x="1608" y="397"/>
                    <a:pt x="1506" y="333"/>
                  </a:cubicBezTo>
                  <a:lnTo>
                    <a:pt x="1502" y="330"/>
                  </a:lnTo>
                  <a:lnTo>
                    <a:pt x="1502" y="330"/>
                  </a:lnTo>
                  <a:cubicBezTo>
                    <a:pt x="1493" y="330"/>
                    <a:pt x="1493" y="330"/>
                    <a:pt x="1493" y="330"/>
                  </a:cubicBezTo>
                  <a:lnTo>
                    <a:pt x="1494" y="325"/>
                  </a:lnTo>
                  <a:lnTo>
                    <a:pt x="1485" y="320"/>
                  </a:lnTo>
                  <a:lnTo>
                    <a:pt x="1474" y="315"/>
                  </a:lnTo>
                  <a:lnTo>
                    <a:pt x="1474" y="315"/>
                  </a:lnTo>
                  <a:cubicBezTo>
                    <a:pt x="1472" y="316"/>
                    <a:pt x="1472" y="316"/>
                    <a:pt x="1472" y="316"/>
                  </a:cubicBezTo>
                  <a:lnTo>
                    <a:pt x="1470" y="313"/>
                  </a:lnTo>
                  <a:lnTo>
                    <a:pt x="1469" y="312"/>
                  </a:lnTo>
                  <a:cubicBezTo>
                    <a:pt x="1421" y="290"/>
                    <a:pt x="1368" y="277"/>
                    <a:pt x="1311" y="277"/>
                  </a:cubicBezTo>
                  <a:close/>
                  <a:moveTo>
                    <a:pt x="1635" y="210"/>
                  </a:moveTo>
                  <a:lnTo>
                    <a:pt x="1633" y="212"/>
                  </a:lnTo>
                  <a:cubicBezTo>
                    <a:pt x="1616" y="229"/>
                    <a:pt x="1594" y="242"/>
                    <a:pt x="1574" y="255"/>
                  </a:cubicBezTo>
                  <a:cubicBezTo>
                    <a:pt x="1566" y="261"/>
                    <a:pt x="1559" y="266"/>
                    <a:pt x="1552" y="270"/>
                  </a:cubicBezTo>
                  <a:lnTo>
                    <a:pt x="1543" y="276"/>
                  </a:lnTo>
                  <a:lnTo>
                    <a:pt x="1551" y="276"/>
                  </a:lnTo>
                  <a:cubicBezTo>
                    <a:pt x="1554" y="276"/>
                    <a:pt x="1557" y="276"/>
                    <a:pt x="1561" y="276"/>
                  </a:cubicBezTo>
                  <a:cubicBezTo>
                    <a:pt x="1581" y="276"/>
                    <a:pt x="1608" y="276"/>
                    <a:pt x="1635" y="276"/>
                  </a:cubicBezTo>
                  <a:cubicBezTo>
                    <a:pt x="1655" y="276"/>
                    <a:pt x="1662" y="276"/>
                    <a:pt x="1662" y="276"/>
                  </a:cubicBezTo>
                  <a:cubicBezTo>
                    <a:pt x="1662" y="269"/>
                    <a:pt x="1669" y="269"/>
                    <a:pt x="1669" y="269"/>
                  </a:cubicBezTo>
                  <a:cubicBezTo>
                    <a:pt x="1669" y="263"/>
                    <a:pt x="1669" y="256"/>
                    <a:pt x="1676" y="249"/>
                  </a:cubicBezTo>
                  <a:cubicBezTo>
                    <a:pt x="1669" y="249"/>
                    <a:pt x="1669" y="249"/>
                    <a:pt x="1669" y="249"/>
                  </a:cubicBezTo>
                  <a:cubicBezTo>
                    <a:pt x="1655" y="249"/>
                    <a:pt x="1655" y="249"/>
                    <a:pt x="1655" y="249"/>
                  </a:cubicBezTo>
                  <a:cubicBezTo>
                    <a:pt x="1655" y="242"/>
                    <a:pt x="1655" y="242"/>
                    <a:pt x="1655" y="242"/>
                  </a:cubicBezTo>
                  <a:cubicBezTo>
                    <a:pt x="1628" y="236"/>
                    <a:pt x="1628" y="236"/>
                    <a:pt x="1628" y="236"/>
                  </a:cubicBezTo>
                  <a:cubicBezTo>
                    <a:pt x="1628" y="222"/>
                    <a:pt x="1628" y="222"/>
                    <a:pt x="1628" y="222"/>
                  </a:cubicBezTo>
                  <a:cubicBezTo>
                    <a:pt x="1628" y="215"/>
                    <a:pt x="1635" y="215"/>
                    <a:pt x="1635" y="215"/>
                  </a:cubicBezTo>
                  <a:cubicBezTo>
                    <a:pt x="1635" y="215"/>
                    <a:pt x="1635" y="215"/>
                    <a:pt x="1635" y="211"/>
                  </a:cubicBezTo>
                  <a:lnTo>
                    <a:pt x="1635" y="210"/>
                  </a:lnTo>
                  <a:close/>
                  <a:moveTo>
                    <a:pt x="1696" y="209"/>
                  </a:moveTo>
                  <a:cubicBezTo>
                    <a:pt x="1696" y="209"/>
                    <a:pt x="1696" y="212"/>
                    <a:pt x="1694" y="217"/>
                  </a:cubicBezTo>
                  <a:lnTo>
                    <a:pt x="1694" y="217"/>
                  </a:lnTo>
                  <a:lnTo>
                    <a:pt x="1694" y="218"/>
                  </a:lnTo>
                  <a:cubicBezTo>
                    <a:pt x="1689" y="222"/>
                    <a:pt x="1688" y="223"/>
                    <a:pt x="1682" y="229"/>
                  </a:cubicBezTo>
                  <a:cubicBezTo>
                    <a:pt x="1682" y="236"/>
                    <a:pt x="1682" y="236"/>
                    <a:pt x="1682" y="236"/>
                  </a:cubicBezTo>
                  <a:cubicBezTo>
                    <a:pt x="1687" y="231"/>
                    <a:pt x="1691" y="226"/>
                    <a:pt x="1693" y="221"/>
                  </a:cubicBezTo>
                  <a:lnTo>
                    <a:pt x="1694" y="217"/>
                  </a:lnTo>
                  <a:lnTo>
                    <a:pt x="1696" y="215"/>
                  </a:lnTo>
                  <a:cubicBezTo>
                    <a:pt x="1696" y="209"/>
                    <a:pt x="1696" y="209"/>
                    <a:pt x="1696" y="209"/>
                  </a:cubicBezTo>
                  <a:close/>
                  <a:moveTo>
                    <a:pt x="1526" y="0"/>
                  </a:moveTo>
                  <a:cubicBezTo>
                    <a:pt x="1560" y="0"/>
                    <a:pt x="1587" y="27"/>
                    <a:pt x="1614" y="54"/>
                  </a:cubicBezTo>
                  <a:cubicBezTo>
                    <a:pt x="1641" y="81"/>
                    <a:pt x="1661" y="114"/>
                    <a:pt x="1668" y="148"/>
                  </a:cubicBezTo>
                  <a:cubicBezTo>
                    <a:pt x="1668" y="151"/>
                    <a:pt x="1667" y="155"/>
                    <a:pt x="1666" y="158"/>
                  </a:cubicBezTo>
                  <a:lnTo>
                    <a:pt x="1666" y="159"/>
                  </a:lnTo>
                  <a:lnTo>
                    <a:pt x="1668" y="157"/>
                  </a:lnTo>
                  <a:cubicBezTo>
                    <a:pt x="1674" y="152"/>
                    <a:pt x="1683" y="148"/>
                    <a:pt x="1696" y="148"/>
                  </a:cubicBezTo>
                  <a:cubicBezTo>
                    <a:pt x="1709" y="148"/>
                    <a:pt x="1716" y="148"/>
                    <a:pt x="1723" y="155"/>
                  </a:cubicBezTo>
                  <a:cubicBezTo>
                    <a:pt x="1736" y="168"/>
                    <a:pt x="1750" y="188"/>
                    <a:pt x="1750" y="209"/>
                  </a:cubicBezTo>
                  <a:cubicBezTo>
                    <a:pt x="1750" y="229"/>
                    <a:pt x="1743" y="249"/>
                    <a:pt x="1730" y="269"/>
                  </a:cubicBezTo>
                  <a:cubicBezTo>
                    <a:pt x="1716" y="283"/>
                    <a:pt x="1716" y="290"/>
                    <a:pt x="1709" y="303"/>
                  </a:cubicBezTo>
                  <a:cubicBezTo>
                    <a:pt x="1696" y="323"/>
                    <a:pt x="1676" y="330"/>
                    <a:pt x="1642" y="330"/>
                  </a:cubicBezTo>
                  <a:cubicBezTo>
                    <a:pt x="1625" y="330"/>
                    <a:pt x="1610" y="330"/>
                    <a:pt x="1596" y="330"/>
                  </a:cubicBezTo>
                  <a:lnTo>
                    <a:pt x="1591" y="330"/>
                  </a:lnTo>
                  <a:lnTo>
                    <a:pt x="1602" y="340"/>
                  </a:lnTo>
                  <a:cubicBezTo>
                    <a:pt x="1678" y="415"/>
                    <a:pt x="1727" y="518"/>
                    <a:pt x="1730" y="634"/>
                  </a:cubicBezTo>
                  <a:cubicBezTo>
                    <a:pt x="1730" y="647"/>
                    <a:pt x="1730" y="647"/>
                    <a:pt x="1730" y="647"/>
                  </a:cubicBezTo>
                  <a:cubicBezTo>
                    <a:pt x="1730" y="883"/>
                    <a:pt x="1547" y="1071"/>
                    <a:pt x="1311" y="1071"/>
                  </a:cubicBezTo>
                  <a:cubicBezTo>
                    <a:pt x="1289" y="1071"/>
                    <a:pt x="1268" y="1069"/>
                    <a:pt x="1247" y="1066"/>
                  </a:cubicBezTo>
                  <a:lnTo>
                    <a:pt x="1244" y="1066"/>
                  </a:lnTo>
                  <a:lnTo>
                    <a:pt x="1240" y="1078"/>
                  </a:lnTo>
                  <a:lnTo>
                    <a:pt x="1250" y="1084"/>
                  </a:lnTo>
                  <a:cubicBezTo>
                    <a:pt x="1273" y="1099"/>
                    <a:pt x="1290" y="1117"/>
                    <a:pt x="1304" y="1138"/>
                  </a:cubicBezTo>
                  <a:lnTo>
                    <a:pt x="1307" y="1143"/>
                  </a:lnTo>
                  <a:lnTo>
                    <a:pt x="1312" y="1141"/>
                  </a:lnTo>
                  <a:cubicBezTo>
                    <a:pt x="1332" y="1134"/>
                    <a:pt x="1355" y="1122"/>
                    <a:pt x="1379" y="1110"/>
                  </a:cubicBezTo>
                  <a:cubicBezTo>
                    <a:pt x="1440" y="1083"/>
                    <a:pt x="1521" y="1050"/>
                    <a:pt x="1602" y="1016"/>
                  </a:cubicBezTo>
                  <a:cubicBezTo>
                    <a:pt x="1771" y="942"/>
                    <a:pt x="1939" y="875"/>
                    <a:pt x="2007" y="868"/>
                  </a:cubicBezTo>
                  <a:cubicBezTo>
                    <a:pt x="2007" y="868"/>
                    <a:pt x="2014" y="868"/>
                    <a:pt x="2020" y="868"/>
                  </a:cubicBezTo>
                  <a:cubicBezTo>
                    <a:pt x="2122" y="868"/>
                    <a:pt x="2209" y="902"/>
                    <a:pt x="2209" y="902"/>
                  </a:cubicBezTo>
                  <a:cubicBezTo>
                    <a:pt x="2223" y="908"/>
                    <a:pt x="2223" y="908"/>
                    <a:pt x="2223" y="908"/>
                  </a:cubicBezTo>
                  <a:cubicBezTo>
                    <a:pt x="2209" y="955"/>
                    <a:pt x="2209" y="955"/>
                    <a:pt x="2209" y="955"/>
                  </a:cubicBezTo>
                  <a:cubicBezTo>
                    <a:pt x="2196" y="955"/>
                    <a:pt x="2196" y="955"/>
                    <a:pt x="2196" y="955"/>
                  </a:cubicBezTo>
                  <a:cubicBezTo>
                    <a:pt x="2196" y="955"/>
                    <a:pt x="2189" y="949"/>
                    <a:pt x="2189" y="949"/>
                  </a:cubicBezTo>
                  <a:cubicBezTo>
                    <a:pt x="2189" y="949"/>
                    <a:pt x="2182" y="949"/>
                    <a:pt x="2182" y="949"/>
                  </a:cubicBezTo>
                  <a:cubicBezTo>
                    <a:pt x="2169" y="942"/>
                    <a:pt x="2155" y="942"/>
                    <a:pt x="2142" y="935"/>
                  </a:cubicBezTo>
                  <a:cubicBezTo>
                    <a:pt x="2108" y="929"/>
                    <a:pt x="2068" y="922"/>
                    <a:pt x="2020" y="922"/>
                  </a:cubicBezTo>
                  <a:cubicBezTo>
                    <a:pt x="2014" y="922"/>
                    <a:pt x="2014" y="922"/>
                    <a:pt x="2007" y="922"/>
                  </a:cubicBezTo>
                  <a:cubicBezTo>
                    <a:pt x="1973" y="922"/>
                    <a:pt x="1784" y="996"/>
                    <a:pt x="1622" y="1063"/>
                  </a:cubicBezTo>
                  <a:cubicBezTo>
                    <a:pt x="1500" y="1119"/>
                    <a:pt x="1383" y="1170"/>
                    <a:pt x="1331" y="1193"/>
                  </a:cubicBezTo>
                  <a:lnTo>
                    <a:pt x="1331" y="1193"/>
                  </a:lnTo>
                  <a:lnTo>
                    <a:pt x="1332" y="1199"/>
                  </a:lnTo>
                  <a:cubicBezTo>
                    <a:pt x="1341" y="1227"/>
                    <a:pt x="1345" y="1259"/>
                    <a:pt x="1345" y="1292"/>
                  </a:cubicBezTo>
                  <a:cubicBezTo>
                    <a:pt x="1345" y="1393"/>
                    <a:pt x="1311" y="1508"/>
                    <a:pt x="1244" y="1616"/>
                  </a:cubicBezTo>
                  <a:cubicBezTo>
                    <a:pt x="1152" y="1758"/>
                    <a:pt x="1012" y="1882"/>
                    <a:pt x="885" y="1920"/>
                  </a:cubicBezTo>
                  <a:lnTo>
                    <a:pt x="885" y="1920"/>
                  </a:lnTo>
                  <a:lnTo>
                    <a:pt x="885" y="1920"/>
                  </a:lnTo>
                  <a:cubicBezTo>
                    <a:pt x="883" y="1926"/>
                    <a:pt x="878" y="1933"/>
                    <a:pt x="878" y="1945"/>
                  </a:cubicBezTo>
                  <a:cubicBezTo>
                    <a:pt x="878" y="1965"/>
                    <a:pt x="871" y="1999"/>
                    <a:pt x="865" y="2032"/>
                  </a:cubicBezTo>
                  <a:cubicBezTo>
                    <a:pt x="851" y="2113"/>
                    <a:pt x="831" y="2214"/>
                    <a:pt x="817" y="2322"/>
                  </a:cubicBezTo>
                  <a:cubicBezTo>
                    <a:pt x="784" y="2538"/>
                    <a:pt x="750" y="2780"/>
                    <a:pt x="743" y="2861"/>
                  </a:cubicBezTo>
                  <a:cubicBezTo>
                    <a:pt x="743" y="2874"/>
                    <a:pt x="750" y="2881"/>
                    <a:pt x="750" y="2881"/>
                  </a:cubicBezTo>
                  <a:cubicBezTo>
                    <a:pt x="750" y="2895"/>
                    <a:pt x="777" y="2908"/>
                    <a:pt x="817" y="2908"/>
                  </a:cubicBezTo>
                  <a:cubicBezTo>
                    <a:pt x="865" y="2908"/>
                    <a:pt x="912" y="2895"/>
                    <a:pt x="912" y="2895"/>
                  </a:cubicBezTo>
                  <a:cubicBezTo>
                    <a:pt x="912" y="2895"/>
                    <a:pt x="912" y="2895"/>
                    <a:pt x="919" y="2895"/>
                  </a:cubicBezTo>
                  <a:cubicBezTo>
                    <a:pt x="925" y="2895"/>
                    <a:pt x="925" y="2895"/>
                    <a:pt x="925" y="2895"/>
                  </a:cubicBezTo>
                  <a:cubicBezTo>
                    <a:pt x="939" y="2942"/>
                    <a:pt x="939" y="2942"/>
                    <a:pt x="939" y="2942"/>
                  </a:cubicBezTo>
                  <a:cubicBezTo>
                    <a:pt x="925" y="2942"/>
                    <a:pt x="925" y="2942"/>
                    <a:pt x="925" y="2942"/>
                  </a:cubicBezTo>
                  <a:cubicBezTo>
                    <a:pt x="925" y="2942"/>
                    <a:pt x="919" y="2949"/>
                    <a:pt x="919" y="2949"/>
                  </a:cubicBezTo>
                  <a:cubicBezTo>
                    <a:pt x="912" y="2949"/>
                    <a:pt x="905" y="2949"/>
                    <a:pt x="892" y="2949"/>
                  </a:cubicBezTo>
                  <a:cubicBezTo>
                    <a:pt x="871" y="2955"/>
                    <a:pt x="844" y="2962"/>
                    <a:pt x="817" y="2962"/>
                  </a:cubicBezTo>
                  <a:cubicBezTo>
                    <a:pt x="817" y="2962"/>
                    <a:pt x="811" y="2962"/>
                    <a:pt x="811" y="2962"/>
                  </a:cubicBezTo>
                  <a:cubicBezTo>
                    <a:pt x="770" y="2962"/>
                    <a:pt x="716" y="2949"/>
                    <a:pt x="696" y="2895"/>
                  </a:cubicBezTo>
                  <a:lnTo>
                    <a:pt x="696" y="2894"/>
                  </a:lnTo>
                  <a:lnTo>
                    <a:pt x="696" y="2894"/>
                  </a:lnTo>
                  <a:lnTo>
                    <a:pt x="697" y="2894"/>
                  </a:lnTo>
                  <a:lnTo>
                    <a:pt x="699" y="2893"/>
                  </a:lnTo>
                  <a:lnTo>
                    <a:pt x="699" y="2893"/>
                  </a:lnTo>
                  <a:lnTo>
                    <a:pt x="699" y="2893"/>
                  </a:lnTo>
                  <a:lnTo>
                    <a:pt x="700" y="2892"/>
                  </a:lnTo>
                  <a:lnTo>
                    <a:pt x="702" y="2891"/>
                  </a:lnTo>
                  <a:lnTo>
                    <a:pt x="705" y="2890"/>
                  </a:lnTo>
                  <a:lnTo>
                    <a:pt x="705" y="2890"/>
                  </a:lnTo>
                  <a:lnTo>
                    <a:pt x="706" y="2890"/>
                  </a:lnTo>
                  <a:lnTo>
                    <a:pt x="707" y="2889"/>
                  </a:lnTo>
                  <a:lnTo>
                    <a:pt x="708" y="2889"/>
                  </a:lnTo>
                  <a:lnTo>
                    <a:pt x="709" y="2888"/>
                  </a:lnTo>
                  <a:lnTo>
                    <a:pt x="709" y="2888"/>
                  </a:lnTo>
                  <a:lnTo>
                    <a:pt x="708" y="2889"/>
                  </a:lnTo>
                  <a:lnTo>
                    <a:pt x="708" y="2889"/>
                  </a:lnTo>
                  <a:lnTo>
                    <a:pt x="707" y="2889"/>
                  </a:lnTo>
                  <a:lnTo>
                    <a:pt x="705" y="2890"/>
                  </a:lnTo>
                  <a:lnTo>
                    <a:pt x="704" y="2891"/>
                  </a:lnTo>
                  <a:lnTo>
                    <a:pt x="702" y="2891"/>
                  </a:lnTo>
                  <a:lnTo>
                    <a:pt x="701" y="2892"/>
                  </a:lnTo>
                  <a:lnTo>
                    <a:pt x="699" y="2893"/>
                  </a:lnTo>
                  <a:lnTo>
                    <a:pt x="699" y="2893"/>
                  </a:lnTo>
                  <a:lnTo>
                    <a:pt x="697" y="2894"/>
                  </a:lnTo>
                  <a:lnTo>
                    <a:pt x="697" y="2894"/>
                  </a:lnTo>
                  <a:lnTo>
                    <a:pt x="696" y="2894"/>
                  </a:lnTo>
                  <a:lnTo>
                    <a:pt x="696" y="2895"/>
                  </a:lnTo>
                  <a:cubicBezTo>
                    <a:pt x="696" y="2895"/>
                    <a:pt x="696" y="2895"/>
                    <a:pt x="696" y="2895"/>
                  </a:cubicBezTo>
                  <a:cubicBezTo>
                    <a:pt x="696" y="2881"/>
                    <a:pt x="689" y="2874"/>
                    <a:pt x="689" y="2861"/>
                  </a:cubicBezTo>
                  <a:cubicBezTo>
                    <a:pt x="695" y="2711"/>
                    <a:pt x="798" y="2107"/>
                    <a:pt x="825" y="1938"/>
                  </a:cubicBezTo>
                  <a:lnTo>
                    <a:pt x="826" y="1931"/>
                  </a:lnTo>
                  <a:lnTo>
                    <a:pt x="818" y="1932"/>
                  </a:lnTo>
                  <a:cubicBezTo>
                    <a:pt x="791" y="1932"/>
                    <a:pt x="764" y="1925"/>
                    <a:pt x="737" y="1905"/>
                  </a:cubicBezTo>
                  <a:lnTo>
                    <a:pt x="738" y="1904"/>
                  </a:lnTo>
                  <a:lnTo>
                    <a:pt x="738" y="1904"/>
                  </a:lnTo>
                  <a:lnTo>
                    <a:pt x="738" y="1904"/>
                  </a:lnTo>
                  <a:lnTo>
                    <a:pt x="739" y="1903"/>
                  </a:lnTo>
                  <a:lnTo>
                    <a:pt x="740" y="1902"/>
                  </a:lnTo>
                  <a:lnTo>
                    <a:pt x="741" y="1901"/>
                  </a:lnTo>
                  <a:lnTo>
                    <a:pt x="742" y="1900"/>
                  </a:lnTo>
                  <a:lnTo>
                    <a:pt x="742" y="1900"/>
                  </a:lnTo>
                  <a:lnTo>
                    <a:pt x="743" y="1899"/>
                  </a:lnTo>
                  <a:lnTo>
                    <a:pt x="744" y="1898"/>
                  </a:lnTo>
                  <a:lnTo>
                    <a:pt x="744" y="1898"/>
                  </a:lnTo>
                  <a:cubicBezTo>
                    <a:pt x="744" y="1899"/>
                    <a:pt x="743" y="1899"/>
                    <a:pt x="743" y="1899"/>
                  </a:cubicBezTo>
                  <a:lnTo>
                    <a:pt x="743" y="1899"/>
                  </a:lnTo>
                  <a:lnTo>
                    <a:pt x="742" y="1900"/>
                  </a:lnTo>
                  <a:lnTo>
                    <a:pt x="742" y="1901"/>
                  </a:lnTo>
                  <a:lnTo>
                    <a:pt x="740" y="1902"/>
                  </a:lnTo>
                  <a:lnTo>
                    <a:pt x="740" y="1902"/>
                  </a:lnTo>
                  <a:cubicBezTo>
                    <a:pt x="739" y="1903"/>
                    <a:pt x="739" y="1903"/>
                    <a:pt x="739" y="1903"/>
                  </a:cubicBezTo>
                  <a:lnTo>
                    <a:pt x="738" y="1904"/>
                  </a:lnTo>
                  <a:lnTo>
                    <a:pt x="738" y="1904"/>
                  </a:lnTo>
                  <a:lnTo>
                    <a:pt x="737" y="1905"/>
                  </a:lnTo>
                  <a:cubicBezTo>
                    <a:pt x="737" y="1905"/>
                    <a:pt x="737" y="1905"/>
                    <a:pt x="737" y="1905"/>
                  </a:cubicBezTo>
                  <a:cubicBezTo>
                    <a:pt x="715" y="1890"/>
                    <a:pt x="695" y="1869"/>
                    <a:pt x="677" y="1842"/>
                  </a:cubicBezTo>
                  <a:lnTo>
                    <a:pt x="676" y="1840"/>
                  </a:lnTo>
                  <a:lnTo>
                    <a:pt x="672" y="1844"/>
                  </a:lnTo>
                  <a:cubicBezTo>
                    <a:pt x="629" y="1896"/>
                    <a:pt x="547" y="1997"/>
                    <a:pt x="479" y="2060"/>
                  </a:cubicBezTo>
                  <a:cubicBezTo>
                    <a:pt x="446" y="2087"/>
                    <a:pt x="419" y="2107"/>
                    <a:pt x="385" y="2114"/>
                  </a:cubicBezTo>
                  <a:cubicBezTo>
                    <a:pt x="385" y="2114"/>
                    <a:pt x="378" y="2107"/>
                    <a:pt x="378" y="2107"/>
                  </a:cubicBezTo>
                  <a:cubicBezTo>
                    <a:pt x="378" y="2097"/>
                    <a:pt x="378" y="2095"/>
                    <a:pt x="378" y="2094"/>
                  </a:cubicBezTo>
                  <a:lnTo>
                    <a:pt x="378" y="2094"/>
                  </a:lnTo>
                  <a:lnTo>
                    <a:pt x="378" y="2094"/>
                  </a:lnTo>
                  <a:lnTo>
                    <a:pt x="376" y="2098"/>
                  </a:lnTo>
                  <a:cubicBezTo>
                    <a:pt x="371" y="2107"/>
                    <a:pt x="371" y="2107"/>
                    <a:pt x="371" y="2107"/>
                  </a:cubicBezTo>
                  <a:cubicBezTo>
                    <a:pt x="324" y="2094"/>
                    <a:pt x="290" y="2026"/>
                    <a:pt x="250" y="1959"/>
                  </a:cubicBezTo>
                  <a:cubicBezTo>
                    <a:pt x="223" y="1898"/>
                    <a:pt x="203" y="1838"/>
                    <a:pt x="196" y="1804"/>
                  </a:cubicBezTo>
                  <a:cubicBezTo>
                    <a:pt x="196" y="1804"/>
                    <a:pt x="189" y="1804"/>
                    <a:pt x="189" y="1804"/>
                  </a:cubicBezTo>
                  <a:cubicBezTo>
                    <a:pt x="142" y="1804"/>
                    <a:pt x="41" y="1831"/>
                    <a:pt x="34" y="1838"/>
                  </a:cubicBezTo>
                  <a:cubicBezTo>
                    <a:pt x="30" y="1829"/>
                    <a:pt x="28" y="1826"/>
                    <a:pt x="27" y="1825"/>
                  </a:cubicBezTo>
                  <a:lnTo>
                    <a:pt x="27" y="1824"/>
                  </a:lnTo>
                  <a:lnTo>
                    <a:pt x="27" y="1824"/>
                  </a:lnTo>
                  <a:cubicBezTo>
                    <a:pt x="27" y="1824"/>
                    <a:pt x="27" y="1824"/>
                    <a:pt x="27" y="1824"/>
                  </a:cubicBezTo>
                  <a:lnTo>
                    <a:pt x="27" y="1824"/>
                  </a:lnTo>
                  <a:lnTo>
                    <a:pt x="23" y="1824"/>
                  </a:lnTo>
                  <a:cubicBezTo>
                    <a:pt x="14" y="1824"/>
                    <a:pt x="14" y="1824"/>
                    <a:pt x="14" y="1824"/>
                  </a:cubicBezTo>
                  <a:cubicBezTo>
                    <a:pt x="0" y="1784"/>
                    <a:pt x="0" y="1784"/>
                    <a:pt x="0" y="1784"/>
                  </a:cubicBezTo>
                  <a:cubicBezTo>
                    <a:pt x="20" y="1784"/>
                    <a:pt x="20" y="1784"/>
                    <a:pt x="20" y="1784"/>
                  </a:cubicBezTo>
                  <a:cubicBezTo>
                    <a:pt x="27" y="1784"/>
                    <a:pt x="27" y="1784"/>
                    <a:pt x="34" y="1777"/>
                  </a:cubicBezTo>
                  <a:cubicBezTo>
                    <a:pt x="47" y="1777"/>
                    <a:pt x="61" y="1770"/>
                    <a:pt x="81" y="1770"/>
                  </a:cubicBezTo>
                  <a:cubicBezTo>
                    <a:pt x="115" y="1763"/>
                    <a:pt x="155" y="1750"/>
                    <a:pt x="189" y="1750"/>
                  </a:cubicBezTo>
                  <a:cubicBezTo>
                    <a:pt x="196" y="1750"/>
                    <a:pt x="209" y="1750"/>
                    <a:pt x="216" y="1757"/>
                  </a:cubicBezTo>
                  <a:cubicBezTo>
                    <a:pt x="230" y="1763"/>
                    <a:pt x="243" y="1770"/>
                    <a:pt x="243" y="1790"/>
                  </a:cubicBezTo>
                  <a:cubicBezTo>
                    <a:pt x="243" y="1797"/>
                    <a:pt x="243" y="1797"/>
                    <a:pt x="243" y="1797"/>
                  </a:cubicBezTo>
                  <a:cubicBezTo>
                    <a:pt x="243" y="1804"/>
                    <a:pt x="270" y="1878"/>
                    <a:pt x="304" y="1932"/>
                  </a:cubicBezTo>
                  <a:cubicBezTo>
                    <a:pt x="317" y="1966"/>
                    <a:pt x="338" y="1999"/>
                    <a:pt x="351" y="2020"/>
                  </a:cubicBezTo>
                  <a:cubicBezTo>
                    <a:pt x="365" y="2040"/>
                    <a:pt x="385" y="2060"/>
                    <a:pt x="385" y="2060"/>
                  </a:cubicBezTo>
                  <a:cubicBezTo>
                    <a:pt x="385" y="2060"/>
                    <a:pt x="385" y="2060"/>
                    <a:pt x="392" y="2060"/>
                  </a:cubicBezTo>
                  <a:cubicBezTo>
                    <a:pt x="392" y="2053"/>
                    <a:pt x="392" y="2053"/>
                    <a:pt x="392" y="2053"/>
                  </a:cubicBezTo>
                  <a:cubicBezTo>
                    <a:pt x="398" y="2053"/>
                    <a:pt x="398" y="2053"/>
                    <a:pt x="405" y="2047"/>
                  </a:cubicBezTo>
                  <a:cubicBezTo>
                    <a:pt x="419" y="2040"/>
                    <a:pt x="432" y="2033"/>
                    <a:pt x="446" y="2020"/>
                  </a:cubicBezTo>
                  <a:cubicBezTo>
                    <a:pt x="473" y="1993"/>
                    <a:pt x="506" y="1959"/>
                    <a:pt x="540" y="1919"/>
                  </a:cubicBezTo>
                  <a:cubicBezTo>
                    <a:pt x="584" y="1864"/>
                    <a:pt x="628" y="1809"/>
                    <a:pt x="647" y="1787"/>
                  </a:cubicBezTo>
                  <a:lnTo>
                    <a:pt x="647" y="1786"/>
                  </a:lnTo>
                  <a:lnTo>
                    <a:pt x="643" y="1775"/>
                  </a:lnTo>
                  <a:cubicBezTo>
                    <a:pt x="617" y="1711"/>
                    <a:pt x="602" y="1633"/>
                    <a:pt x="602" y="1555"/>
                  </a:cubicBezTo>
                  <a:cubicBezTo>
                    <a:pt x="602" y="1461"/>
                    <a:pt x="622" y="1360"/>
                    <a:pt x="676" y="1279"/>
                  </a:cubicBezTo>
                  <a:cubicBezTo>
                    <a:pt x="715" y="1222"/>
                    <a:pt x="767" y="1175"/>
                    <a:pt x="824" y="1139"/>
                  </a:cubicBezTo>
                  <a:lnTo>
                    <a:pt x="836" y="1132"/>
                  </a:lnTo>
                  <a:lnTo>
                    <a:pt x="833" y="1132"/>
                  </a:lnTo>
                  <a:cubicBezTo>
                    <a:pt x="830" y="1132"/>
                    <a:pt x="830" y="1132"/>
                    <a:pt x="830" y="1132"/>
                  </a:cubicBezTo>
                  <a:cubicBezTo>
                    <a:pt x="830" y="1119"/>
                    <a:pt x="830" y="1119"/>
                    <a:pt x="830" y="1119"/>
                  </a:cubicBezTo>
                  <a:cubicBezTo>
                    <a:pt x="830" y="1112"/>
                    <a:pt x="830" y="1112"/>
                    <a:pt x="830" y="1105"/>
                  </a:cubicBezTo>
                  <a:cubicBezTo>
                    <a:pt x="830" y="889"/>
                    <a:pt x="716" y="707"/>
                    <a:pt x="601" y="572"/>
                  </a:cubicBezTo>
                  <a:cubicBezTo>
                    <a:pt x="551" y="519"/>
                    <a:pt x="503" y="473"/>
                    <a:pt x="463" y="439"/>
                  </a:cubicBezTo>
                  <a:lnTo>
                    <a:pt x="462" y="438"/>
                  </a:lnTo>
                  <a:lnTo>
                    <a:pt x="459" y="439"/>
                  </a:lnTo>
                  <a:lnTo>
                    <a:pt x="458" y="435"/>
                  </a:lnTo>
                  <a:lnTo>
                    <a:pt x="448" y="426"/>
                  </a:lnTo>
                  <a:cubicBezTo>
                    <a:pt x="415" y="398"/>
                    <a:pt x="389" y="378"/>
                    <a:pt x="375" y="369"/>
                  </a:cubicBezTo>
                  <a:lnTo>
                    <a:pt x="373" y="367"/>
                  </a:lnTo>
                  <a:lnTo>
                    <a:pt x="373" y="366"/>
                  </a:lnTo>
                  <a:cubicBezTo>
                    <a:pt x="373" y="365"/>
                    <a:pt x="373" y="364"/>
                    <a:pt x="373" y="363"/>
                  </a:cubicBezTo>
                  <a:lnTo>
                    <a:pt x="373" y="363"/>
                  </a:lnTo>
                  <a:lnTo>
                    <a:pt x="373" y="360"/>
                  </a:lnTo>
                  <a:cubicBezTo>
                    <a:pt x="373" y="349"/>
                    <a:pt x="373" y="349"/>
                    <a:pt x="373" y="349"/>
                  </a:cubicBezTo>
                  <a:cubicBezTo>
                    <a:pt x="366" y="349"/>
                    <a:pt x="366" y="349"/>
                    <a:pt x="366" y="349"/>
                  </a:cubicBezTo>
                  <a:cubicBezTo>
                    <a:pt x="393" y="302"/>
                    <a:pt x="393" y="302"/>
                    <a:pt x="393" y="302"/>
                  </a:cubicBezTo>
                  <a:cubicBezTo>
                    <a:pt x="400" y="322"/>
                    <a:pt x="400" y="322"/>
                    <a:pt x="400" y="322"/>
                  </a:cubicBezTo>
                  <a:cubicBezTo>
                    <a:pt x="400" y="322"/>
                    <a:pt x="400" y="322"/>
                    <a:pt x="406" y="322"/>
                  </a:cubicBezTo>
                  <a:cubicBezTo>
                    <a:pt x="406" y="329"/>
                    <a:pt x="413" y="329"/>
                    <a:pt x="420" y="336"/>
                  </a:cubicBezTo>
                  <a:cubicBezTo>
                    <a:pt x="423" y="337"/>
                    <a:pt x="427" y="340"/>
                    <a:pt x="431" y="342"/>
                  </a:cubicBezTo>
                  <a:lnTo>
                    <a:pt x="434" y="344"/>
                  </a:lnTo>
                  <a:lnTo>
                    <a:pt x="425" y="309"/>
                  </a:lnTo>
                  <a:lnTo>
                    <a:pt x="425" y="302"/>
                  </a:lnTo>
                  <a:lnTo>
                    <a:pt x="473" y="291"/>
                  </a:lnTo>
                  <a:lnTo>
                    <a:pt x="508" y="406"/>
                  </a:lnTo>
                  <a:lnTo>
                    <a:pt x="509" y="407"/>
                  </a:lnTo>
                  <a:cubicBezTo>
                    <a:pt x="549" y="443"/>
                    <a:pt x="595" y="487"/>
                    <a:pt x="642" y="538"/>
                  </a:cubicBezTo>
                  <a:cubicBezTo>
                    <a:pt x="763" y="673"/>
                    <a:pt x="884" y="869"/>
                    <a:pt x="884" y="1105"/>
                  </a:cubicBezTo>
                  <a:lnTo>
                    <a:pt x="884" y="1106"/>
                  </a:lnTo>
                  <a:lnTo>
                    <a:pt x="893" y="1102"/>
                  </a:lnTo>
                  <a:cubicBezTo>
                    <a:pt x="967" y="1068"/>
                    <a:pt x="1046" y="1050"/>
                    <a:pt x="1115" y="1050"/>
                  </a:cubicBezTo>
                  <a:lnTo>
                    <a:pt x="1122" y="1050"/>
                  </a:lnTo>
                  <a:lnTo>
                    <a:pt x="1127" y="1050"/>
                  </a:lnTo>
                  <a:lnTo>
                    <a:pt x="1141" y="1050"/>
                  </a:lnTo>
                  <a:lnTo>
                    <a:pt x="1141" y="1051"/>
                  </a:lnTo>
                  <a:lnTo>
                    <a:pt x="1155" y="1052"/>
                  </a:lnTo>
                  <a:cubicBezTo>
                    <a:pt x="1161" y="1053"/>
                    <a:pt x="1167" y="1054"/>
                    <a:pt x="1173" y="1055"/>
                  </a:cubicBezTo>
                  <a:lnTo>
                    <a:pt x="1190" y="1059"/>
                  </a:lnTo>
                  <a:lnTo>
                    <a:pt x="1192" y="1054"/>
                  </a:lnTo>
                  <a:lnTo>
                    <a:pt x="1186" y="1052"/>
                  </a:lnTo>
                  <a:cubicBezTo>
                    <a:pt x="1016" y="999"/>
                    <a:pt x="891" y="838"/>
                    <a:pt x="891" y="647"/>
                  </a:cubicBezTo>
                  <a:cubicBezTo>
                    <a:pt x="891" y="411"/>
                    <a:pt x="1080" y="223"/>
                    <a:pt x="1311" y="223"/>
                  </a:cubicBezTo>
                  <a:cubicBezTo>
                    <a:pt x="1368" y="223"/>
                    <a:pt x="1423" y="234"/>
                    <a:pt x="1472" y="255"/>
                  </a:cubicBezTo>
                  <a:lnTo>
                    <a:pt x="1472" y="255"/>
                  </a:lnTo>
                  <a:lnTo>
                    <a:pt x="1476" y="255"/>
                  </a:lnTo>
                  <a:cubicBezTo>
                    <a:pt x="1479" y="254"/>
                    <a:pt x="1482" y="252"/>
                    <a:pt x="1486" y="249"/>
                  </a:cubicBezTo>
                  <a:cubicBezTo>
                    <a:pt x="1499" y="242"/>
                    <a:pt x="1520" y="229"/>
                    <a:pt x="1540" y="215"/>
                  </a:cubicBezTo>
                  <a:cubicBezTo>
                    <a:pt x="1574" y="195"/>
                    <a:pt x="1607" y="161"/>
                    <a:pt x="1614" y="148"/>
                  </a:cubicBezTo>
                  <a:cubicBezTo>
                    <a:pt x="1614" y="141"/>
                    <a:pt x="1594" y="108"/>
                    <a:pt x="1574" y="87"/>
                  </a:cubicBezTo>
                  <a:cubicBezTo>
                    <a:pt x="1560" y="67"/>
                    <a:pt x="1533" y="54"/>
                    <a:pt x="1526" y="54"/>
                  </a:cubicBezTo>
                  <a:cubicBezTo>
                    <a:pt x="1520" y="61"/>
                    <a:pt x="1520" y="67"/>
                    <a:pt x="1520" y="74"/>
                  </a:cubicBezTo>
                  <a:cubicBezTo>
                    <a:pt x="1520" y="81"/>
                    <a:pt x="1520" y="94"/>
                    <a:pt x="1526" y="94"/>
                  </a:cubicBezTo>
                  <a:cubicBezTo>
                    <a:pt x="1540" y="101"/>
                    <a:pt x="1560" y="114"/>
                    <a:pt x="1567" y="114"/>
                  </a:cubicBezTo>
                  <a:cubicBezTo>
                    <a:pt x="1580" y="121"/>
                    <a:pt x="1580" y="121"/>
                    <a:pt x="1580" y="121"/>
                  </a:cubicBezTo>
                  <a:cubicBezTo>
                    <a:pt x="1560" y="168"/>
                    <a:pt x="1560" y="168"/>
                    <a:pt x="1560" y="168"/>
                  </a:cubicBezTo>
                  <a:cubicBezTo>
                    <a:pt x="1547" y="168"/>
                    <a:pt x="1547" y="168"/>
                    <a:pt x="1547" y="168"/>
                  </a:cubicBezTo>
                  <a:cubicBezTo>
                    <a:pt x="1540" y="168"/>
                    <a:pt x="1540" y="168"/>
                    <a:pt x="1540" y="168"/>
                  </a:cubicBezTo>
                  <a:cubicBezTo>
                    <a:pt x="1540" y="161"/>
                    <a:pt x="1540" y="161"/>
                    <a:pt x="1540" y="161"/>
                  </a:cubicBezTo>
                  <a:cubicBezTo>
                    <a:pt x="1533" y="161"/>
                    <a:pt x="1533" y="155"/>
                    <a:pt x="1526" y="155"/>
                  </a:cubicBezTo>
                  <a:cubicBezTo>
                    <a:pt x="1520" y="148"/>
                    <a:pt x="1506" y="148"/>
                    <a:pt x="1499" y="141"/>
                  </a:cubicBezTo>
                  <a:cubicBezTo>
                    <a:pt x="1472" y="128"/>
                    <a:pt x="1466" y="101"/>
                    <a:pt x="1466" y="74"/>
                  </a:cubicBezTo>
                  <a:cubicBezTo>
                    <a:pt x="1466" y="54"/>
                    <a:pt x="1472" y="34"/>
                    <a:pt x="1493" y="13"/>
                  </a:cubicBezTo>
                  <a:cubicBezTo>
                    <a:pt x="1499" y="0"/>
                    <a:pt x="1513" y="0"/>
                    <a:pt x="1526"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solidFill>
                  <a:prstClr val="black"/>
                </a:solidFill>
              </a:endParaRPr>
            </a:p>
          </p:txBody>
        </p:sp>
        <p:pic>
          <p:nvPicPr>
            <p:cNvPr id="13" name="图片 12"/>
            <p:cNvPicPr>
              <a:picLocks noChangeAspect="1"/>
            </p:cNvPicPr>
            <p:nvPr userDrawn="1">
              <p:custDataLst>
                <p:tags r:id="rId10"/>
              </p:custDataLst>
            </p:nvPr>
          </p:nvPicPr>
          <p:blipFill rotWithShape="1">
            <a:blip r:embed="rId14" cstate="screen"/>
            <a:srcRect/>
            <a:stretch>
              <a:fillRect/>
            </a:stretch>
          </p:blipFill>
          <p:spPr>
            <a:xfrm>
              <a:off x="15989" y="8680"/>
              <a:ext cx="1395" cy="1258"/>
            </a:xfrm>
            <a:prstGeom prst="rect">
              <a:avLst/>
            </a:prstGeom>
          </p:spPr>
        </p:pic>
        <p:sp>
          <p:nvSpPr>
            <p:cNvPr id="15" name="Freeform 56"/>
            <p:cNvSpPr>
              <a:spLocks noEditPoints="1"/>
            </p:cNvSpPr>
            <p:nvPr userDrawn="1">
              <p:custDataLst>
                <p:tags r:id="rId11"/>
              </p:custDataLst>
            </p:nvPr>
          </p:nvSpPr>
          <p:spPr bwMode="auto">
            <a:xfrm>
              <a:off x="17311" y="8001"/>
              <a:ext cx="1776" cy="2609"/>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6" h="2609">
                  <a:moveTo>
                    <a:pt x="760" y="1640"/>
                  </a:moveTo>
                  <a:cubicBezTo>
                    <a:pt x="797" y="1640"/>
                    <a:pt x="797" y="1640"/>
                    <a:pt x="797" y="1640"/>
                  </a:cubicBezTo>
                  <a:cubicBezTo>
                    <a:pt x="797" y="1653"/>
                    <a:pt x="797" y="1653"/>
                    <a:pt x="797" y="1653"/>
                  </a:cubicBezTo>
                  <a:cubicBezTo>
                    <a:pt x="797" y="1653"/>
                    <a:pt x="797" y="1659"/>
                    <a:pt x="797" y="1671"/>
                  </a:cubicBezTo>
                  <a:cubicBezTo>
                    <a:pt x="797" y="1671"/>
                    <a:pt x="797" y="1678"/>
                    <a:pt x="797" y="1678"/>
                  </a:cubicBezTo>
                  <a:cubicBezTo>
                    <a:pt x="797" y="1771"/>
                    <a:pt x="797" y="2121"/>
                    <a:pt x="835" y="2240"/>
                  </a:cubicBezTo>
                  <a:cubicBezTo>
                    <a:pt x="879" y="2396"/>
                    <a:pt x="879" y="2553"/>
                    <a:pt x="879" y="2553"/>
                  </a:cubicBezTo>
                  <a:cubicBezTo>
                    <a:pt x="885" y="2578"/>
                    <a:pt x="885" y="2578"/>
                    <a:pt x="885" y="2578"/>
                  </a:cubicBezTo>
                  <a:cubicBezTo>
                    <a:pt x="735" y="2609"/>
                    <a:pt x="735" y="2609"/>
                    <a:pt x="735" y="2609"/>
                  </a:cubicBezTo>
                  <a:cubicBezTo>
                    <a:pt x="735" y="2596"/>
                    <a:pt x="735" y="2596"/>
                    <a:pt x="735" y="2596"/>
                  </a:cubicBezTo>
                  <a:cubicBezTo>
                    <a:pt x="728" y="2571"/>
                    <a:pt x="728" y="2571"/>
                    <a:pt x="728" y="2571"/>
                  </a:cubicBezTo>
                  <a:cubicBezTo>
                    <a:pt x="722" y="2559"/>
                    <a:pt x="722" y="2559"/>
                    <a:pt x="722" y="2559"/>
                  </a:cubicBezTo>
                  <a:cubicBezTo>
                    <a:pt x="829" y="2534"/>
                    <a:pt x="829" y="2534"/>
                    <a:pt x="829" y="2534"/>
                  </a:cubicBezTo>
                  <a:cubicBezTo>
                    <a:pt x="829" y="2490"/>
                    <a:pt x="816" y="2365"/>
                    <a:pt x="785" y="2253"/>
                  </a:cubicBezTo>
                  <a:cubicBezTo>
                    <a:pt x="747" y="2115"/>
                    <a:pt x="747" y="1759"/>
                    <a:pt x="747" y="1671"/>
                  </a:cubicBezTo>
                  <a:cubicBezTo>
                    <a:pt x="747" y="1671"/>
                    <a:pt x="747" y="1665"/>
                    <a:pt x="747" y="1665"/>
                  </a:cubicBezTo>
                  <a:cubicBezTo>
                    <a:pt x="747" y="1653"/>
                    <a:pt x="747" y="1653"/>
                    <a:pt x="747" y="1653"/>
                  </a:cubicBezTo>
                  <a:cubicBezTo>
                    <a:pt x="747" y="1653"/>
                    <a:pt x="747" y="1653"/>
                    <a:pt x="747" y="1646"/>
                  </a:cubicBezTo>
                  <a:cubicBezTo>
                    <a:pt x="747" y="1640"/>
                    <a:pt x="753" y="1640"/>
                    <a:pt x="760" y="1640"/>
                  </a:cubicBezTo>
                  <a:close/>
                  <a:moveTo>
                    <a:pt x="785" y="1108"/>
                  </a:moveTo>
                  <a:lnTo>
                    <a:pt x="804" y="1309"/>
                  </a:lnTo>
                  <a:lnTo>
                    <a:pt x="854" y="1364"/>
                  </a:lnTo>
                  <a:lnTo>
                    <a:pt x="854" y="1322"/>
                  </a:lnTo>
                  <a:lnTo>
                    <a:pt x="785" y="1108"/>
                  </a:lnTo>
                  <a:close/>
                  <a:moveTo>
                    <a:pt x="851" y="905"/>
                  </a:moveTo>
                  <a:lnTo>
                    <a:pt x="829" y="1006"/>
                  </a:lnTo>
                  <a:lnTo>
                    <a:pt x="791" y="957"/>
                  </a:lnTo>
                  <a:lnTo>
                    <a:pt x="904" y="1315"/>
                  </a:lnTo>
                  <a:lnTo>
                    <a:pt x="904" y="1496"/>
                  </a:lnTo>
                  <a:lnTo>
                    <a:pt x="760" y="1339"/>
                  </a:lnTo>
                  <a:lnTo>
                    <a:pt x="754" y="1334"/>
                  </a:lnTo>
                  <a:lnTo>
                    <a:pt x="754" y="1328"/>
                  </a:lnTo>
                  <a:lnTo>
                    <a:pt x="724" y="963"/>
                  </a:lnTo>
                  <a:lnTo>
                    <a:pt x="691" y="1025"/>
                  </a:lnTo>
                  <a:lnTo>
                    <a:pt x="649" y="951"/>
                  </a:lnTo>
                  <a:lnTo>
                    <a:pt x="646" y="956"/>
                  </a:lnTo>
                  <a:cubicBezTo>
                    <a:pt x="643" y="962"/>
                    <a:pt x="640" y="968"/>
                    <a:pt x="637" y="975"/>
                  </a:cubicBezTo>
                  <a:lnTo>
                    <a:pt x="634" y="982"/>
                  </a:lnTo>
                  <a:lnTo>
                    <a:pt x="634" y="982"/>
                  </a:lnTo>
                  <a:lnTo>
                    <a:pt x="633" y="983"/>
                  </a:lnTo>
                  <a:lnTo>
                    <a:pt x="632" y="984"/>
                  </a:lnTo>
                  <a:cubicBezTo>
                    <a:pt x="631" y="988"/>
                    <a:pt x="629" y="991"/>
                    <a:pt x="628" y="995"/>
                  </a:cubicBezTo>
                  <a:cubicBezTo>
                    <a:pt x="603" y="1064"/>
                    <a:pt x="590" y="1157"/>
                    <a:pt x="590" y="1251"/>
                  </a:cubicBezTo>
                  <a:cubicBezTo>
                    <a:pt x="590" y="1258"/>
                    <a:pt x="590" y="1258"/>
                    <a:pt x="590" y="1258"/>
                  </a:cubicBezTo>
                  <a:cubicBezTo>
                    <a:pt x="590" y="1339"/>
                    <a:pt x="640" y="1433"/>
                    <a:pt x="709" y="1508"/>
                  </a:cubicBezTo>
                  <a:cubicBezTo>
                    <a:pt x="778" y="1577"/>
                    <a:pt x="866" y="1627"/>
                    <a:pt x="922" y="1627"/>
                  </a:cubicBezTo>
                  <a:cubicBezTo>
                    <a:pt x="922" y="1627"/>
                    <a:pt x="922" y="1627"/>
                    <a:pt x="929" y="1627"/>
                  </a:cubicBezTo>
                  <a:cubicBezTo>
                    <a:pt x="970" y="1627"/>
                    <a:pt x="1016" y="1588"/>
                    <a:pt x="1053" y="1532"/>
                  </a:cubicBezTo>
                  <a:lnTo>
                    <a:pt x="1057" y="1526"/>
                  </a:lnTo>
                  <a:lnTo>
                    <a:pt x="1055" y="1525"/>
                  </a:lnTo>
                  <a:cubicBezTo>
                    <a:pt x="1035" y="1501"/>
                    <a:pt x="1035" y="1501"/>
                    <a:pt x="1035" y="1501"/>
                  </a:cubicBezTo>
                  <a:cubicBezTo>
                    <a:pt x="1054" y="1495"/>
                    <a:pt x="1054" y="1495"/>
                    <a:pt x="1054" y="1495"/>
                  </a:cubicBezTo>
                  <a:cubicBezTo>
                    <a:pt x="1054" y="1495"/>
                    <a:pt x="1060" y="1495"/>
                    <a:pt x="1060" y="1495"/>
                  </a:cubicBezTo>
                  <a:cubicBezTo>
                    <a:pt x="1066" y="1490"/>
                    <a:pt x="1071" y="1484"/>
                    <a:pt x="1081" y="1479"/>
                  </a:cubicBezTo>
                  <a:lnTo>
                    <a:pt x="1082" y="1478"/>
                  </a:lnTo>
                  <a:lnTo>
                    <a:pt x="1084" y="1473"/>
                  </a:lnTo>
                  <a:cubicBezTo>
                    <a:pt x="1108" y="1417"/>
                    <a:pt x="1123" y="1351"/>
                    <a:pt x="1123" y="1289"/>
                  </a:cubicBezTo>
                  <a:cubicBezTo>
                    <a:pt x="1123" y="1251"/>
                    <a:pt x="1117" y="1220"/>
                    <a:pt x="1110" y="1195"/>
                  </a:cubicBezTo>
                  <a:cubicBezTo>
                    <a:pt x="1110" y="1189"/>
                    <a:pt x="1110" y="1189"/>
                    <a:pt x="1110" y="1189"/>
                  </a:cubicBezTo>
                  <a:cubicBezTo>
                    <a:pt x="1068" y="1061"/>
                    <a:pt x="957" y="951"/>
                    <a:pt x="851" y="905"/>
                  </a:cubicBezTo>
                  <a:lnTo>
                    <a:pt x="851" y="905"/>
                  </a:lnTo>
                  <a:close/>
                  <a:moveTo>
                    <a:pt x="706" y="893"/>
                  </a:moveTo>
                  <a:lnTo>
                    <a:pt x="701" y="895"/>
                  </a:lnTo>
                  <a:cubicBezTo>
                    <a:pt x="698" y="897"/>
                    <a:pt x="694" y="900"/>
                    <a:pt x="691" y="902"/>
                  </a:cubicBezTo>
                  <a:lnTo>
                    <a:pt x="684" y="907"/>
                  </a:lnTo>
                  <a:lnTo>
                    <a:pt x="691" y="920"/>
                  </a:lnTo>
                  <a:lnTo>
                    <a:pt x="706" y="893"/>
                  </a:lnTo>
                  <a:close/>
                  <a:moveTo>
                    <a:pt x="584" y="744"/>
                  </a:moveTo>
                  <a:cubicBezTo>
                    <a:pt x="584" y="749"/>
                    <a:pt x="584" y="752"/>
                    <a:pt x="582" y="754"/>
                  </a:cubicBezTo>
                  <a:lnTo>
                    <a:pt x="582" y="756"/>
                  </a:lnTo>
                  <a:lnTo>
                    <a:pt x="586" y="753"/>
                  </a:lnTo>
                  <a:lnTo>
                    <a:pt x="589" y="752"/>
                  </a:lnTo>
                  <a:lnTo>
                    <a:pt x="589" y="751"/>
                  </a:lnTo>
                  <a:cubicBezTo>
                    <a:pt x="588" y="749"/>
                    <a:pt x="587" y="747"/>
                    <a:pt x="584" y="744"/>
                  </a:cubicBezTo>
                  <a:close/>
                  <a:moveTo>
                    <a:pt x="515" y="719"/>
                  </a:moveTo>
                  <a:cubicBezTo>
                    <a:pt x="515" y="726"/>
                    <a:pt x="515" y="726"/>
                    <a:pt x="509" y="726"/>
                  </a:cubicBezTo>
                  <a:cubicBezTo>
                    <a:pt x="506" y="729"/>
                    <a:pt x="504" y="732"/>
                    <a:pt x="504" y="734"/>
                  </a:cubicBezTo>
                  <a:lnTo>
                    <a:pt x="503" y="735"/>
                  </a:lnTo>
                  <a:lnTo>
                    <a:pt x="519" y="746"/>
                  </a:lnTo>
                  <a:lnTo>
                    <a:pt x="535" y="755"/>
                  </a:lnTo>
                  <a:lnTo>
                    <a:pt x="535" y="755"/>
                  </a:lnTo>
                  <a:cubicBezTo>
                    <a:pt x="534" y="751"/>
                    <a:pt x="534" y="751"/>
                    <a:pt x="534" y="751"/>
                  </a:cubicBezTo>
                  <a:cubicBezTo>
                    <a:pt x="534" y="751"/>
                    <a:pt x="534" y="744"/>
                    <a:pt x="534" y="744"/>
                  </a:cubicBezTo>
                  <a:cubicBezTo>
                    <a:pt x="534" y="738"/>
                    <a:pt x="534" y="738"/>
                    <a:pt x="534" y="732"/>
                  </a:cubicBezTo>
                  <a:cubicBezTo>
                    <a:pt x="534" y="732"/>
                    <a:pt x="528" y="726"/>
                    <a:pt x="522" y="719"/>
                  </a:cubicBezTo>
                  <a:cubicBezTo>
                    <a:pt x="522" y="719"/>
                    <a:pt x="522" y="719"/>
                    <a:pt x="515" y="719"/>
                  </a:cubicBezTo>
                  <a:close/>
                  <a:moveTo>
                    <a:pt x="595" y="625"/>
                  </a:moveTo>
                  <a:cubicBezTo>
                    <a:pt x="593" y="625"/>
                    <a:pt x="592" y="625"/>
                    <a:pt x="591" y="626"/>
                  </a:cubicBezTo>
                  <a:cubicBezTo>
                    <a:pt x="584" y="626"/>
                    <a:pt x="584" y="626"/>
                    <a:pt x="584" y="626"/>
                  </a:cubicBezTo>
                  <a:cubicBezTo>
                    <a:pt x="578" y="626"/>
                    <a:pt x="572" y="632"/>
                    <a:pt x="559" y="638"/>
                  </a:cubicBezTo>
                  <a:cubicBezTo>
                    <a:pt x="547" y="645"/>
                    <a:pt x="528" y="657"/>
                    <a:pt x="509" y="663"/>
                  </a:cubicBezTo>
                  <a:cubicBezTo>
                    <a:pt x="490" y="673"/>
                    <a:pt x="473" y="683"/>
                    <a:pt x="460" y="692"/>
                  </a:cubicBezTo>
                  <a:lnTo>
                    <a:pt x="457" y="694"/>
                  </a:lnTo>
                  <a:lnTo>
                    <a:pt x="458" y="694"/>
                  </a:lnTo>
                  <a:lnTo>
                    <a:pt x="466" y="703"/>
                  </a:lnTo>
                  <a:lnTo>
                    <a:pt x="466" y="702"/>
                  </a:lnTo>
                  <a:cubicBezTo>
                    <a:pt x="468" y="698"/>
                    <a:pt x="473" y="694"/>
                    <a:pt x="478" y="694"/>
                  </a:cubicBezTo>
                  <a:cubicBezTo>
                    <a:pt x="484" y="682"/>
                    <a:pt x="503" y="669"/>
                    <a:pt x="522" y="669"/>
                  </a:cubicBezTo>
                  <a:cubicBezTo>
                    <a:pt x="534" y="669"/>
                    <a:pt x="547" y="675"/>
                    <a:pt x="559" y="682"/>
                  </a:cubicBezTo>
                  <a:cubicBezTo>
                    <a:pt x="559" y="688"/>
                    <a:pt x="566" y="688"/>
                    <a:pt x="566" y="694"/>
                  </a:cubicBezTo>
                  <a:cubicBezTo>
                    <a:pt x="572" y="694"/>
                    <a:pt x="572" y="694"/>
                    <a:pt x="572" y="694"/>
                  </a:cubicBezTo>
                  <a:cubicBezTo>
                    <a:pt x="572" y="694"/>
                    <a:pt x="578" y="694"/>
                    <a:pt x="578" y="694"/>
                  </a:cubicBezTo>
                  <a:cubicBezTo>
                    <a:pt x="584" y="694"/>
                    <a:pt x="591" y="694"/>
                    <a:pt x="597" y="700"/>
                  </a:cubicBezTo>
                  <a:cubicBezTo>
                    <a:pt x="614" y="706"/>
                    <a:pt x="624" y="716"/>
                    <a:pt x="631" y="727"/>
                  </a:cubicBezTo>
                  <a:lnTo>
                    <a:pt x="633" y="731"/>
                  </a:lnTo>
                  <a:lnTo>
                    <a:pt x="640" y="727"/>
                  </a:lnTo>
                  <a:cubicBezTo>
                    <a:pt x="722" y="688"/>
                    <a:pt x="722" y="688"/>
                    <a:pt x="722" y="688"/>
                  </a:cubicBezTo>
                  <a:cubicBezTo>
                    <a:pt x="716" y="682"/>
                    <a:pt x="710" y="669"/>
                    <a:pt x="703" y="657"/>
                  </a:cubicBezTo>
                  <a:cubicBezTo>
                    <a:pt x="698" y="651"/>
                    <a:pt x="620" y="623"/>
                    <a:pt x="595" y="625"/>
                  </a:cubicBezTo>
                  <a:close/>
                  <a:moveTo>
                    <a:pt x="446" y="394"/>
                  </a:moveTo>
                  <a:lnTo>
                    <a:pt x="459" y="394"/>
                  </a:lnTo>
                  <a:lnTo>
                    <a:pt x="490" y="394"/>
                  </a:lnTo>
                  <a:lnTo>
                    <a:pt x="490" y="444"/>
                  </a:lnTo>
                  <a:lnTo>
                    <a:pt x="477" y="444"/>
                  </a:lnTo>
                  <a:lnTo>
                    <a:pt x="459" y="444"/>
                  </a:lnTo>
                  <a:lnTo>
                    <a:pt x="446" y="444"/>
                  </a:lnTo>
                  <a:lnTo>
                    <a:pt x="446" y="394"/>
                  </a:lnTo>
                  <a:close/>
                  <a:moveTo>
                    <a:pt x="691" y="182"/>
                  </a:moveTo>
                  <a:cubicBezTo>
                    <a:pt x="515" y="182"/>
                    <a:pt x="377" y="320"/>
                    <a:pt x="377" y="489"/>
                  </a:cubicBezTo>
                  <a:cubicBezTo>
                    <a:pt x="377" y="544"/>
                    <a:pt x="392" y="596"/>
                    <a:pt x="418" y="641"/>
                  </a:cubicBezTo>
                  <a:lnTo>
                    <a:pt x="427" y="655"/>
                  </a:lnTo>
                  <a:lnTo>
                    <a:pt x="429" y="654"/>
                  </a:lnTo>
                  <a:cubicBezTo>
                    <a:pt x="431" y="653"/>
                    <a:pt x="432" y="652"/>
                    <a:pt x="434" y="651"/>
                  </a:cubicBezTo>
                  <a:cubicBezTo>
                    <a:pt x="446" y="645"/>
                    <a:pt x="465" y="632"/>
                    <a:pt x="484" y="620"/>
                  </a:cubicBezTo>
                  <a:cubicBezTo>
                    <a:pt x="521" y="601"/>
                    <a:pt x="559" y="576"/>
                    <a:pt x="584" y="576"/>
                  </a:cubicBezTo>
                  <a:cubicBezTo>
                    <a:pt x="584" y="576"/>
                    <a:pt x="584" y="576"/>
                    <a:pt x="591" y="576"/>
                  </a:cubicBezTo>
                  <a:cubicBezTo>
                    <a:pt x="622" y="576"/>
                    <a:pt x="703" y="595"/>
                    <a:pt x="741" y="626"/>
                  </a:cubicBezTo>
                  <a:cubicBezTo>
                    <a:pt x="766" y="651"/>
                    <a:pt x="779" y="688"/>
                    <a:pt x="779" y="694"/>
                  </a:cubicBezTo>
                  <a:cubicBezTo>
                    <a:pt x="785" y="719"/>
                    <a:pt x="785" y="719"/>
                    <a:pt x="785" y="719"/>
                  </a:cubicBezTo>
                  <a:cubicBezTo>
                    <a:pt x="716" y="750"/>
                    <a:pt x="669" y="772"/>
                    <a:pt x="637" y="787"/>
                  </a:cubicBezTo>
                  <a:lnTo>
                    <a:pt x="631" y="789"/>
                  </a:lnTo>
                  <a:lnTo>
                    <a:pt x="642" y="791"/>
                  </a:lnTo>
                  <a:cubicBezTo>
                    <a:pt x="658" y="794"/>
                    <a:pt x="674" y="795"/>
                    <a:pt x="691" y="795"/>
                  </a:cubicBezTo>
                  <a:cubicBezTo>
                    <a:pt x="860" y="795"/>
                    <a:pt x="1004" y="657"/>
                    <a:pt x="1004" y="489"/>
                  </a:cubicBezTo>
                  <a:cubicBezTo>
                    <a:pt x="1004" y="320"/>
                    <a:pt x="860" y="182"/>
                    <a:pt x="691" y="182"/>
                  </a:cubicBezTo>
                  <a:close/>
                  <a:moveTo>
                    <a:pt x="402" y="0"/>
                  </a:moveTo>
                  <a:cubicBezTo>
                    <a:pt x="402" y="19"/>
                    <a:pt x="402" y="19"/>
                    <a:pt x="402" y="19"/>
                  </a:cubicBezTo>
                  <a:cubicBezTo>
                    <a:pt x="402" y="44"/>
                    <a:pt x="402" y="44"/>
                    <a:pt x="402" y="44"/>
                  </a:cubicBezTo>
                  <a:cubicBezTo>
                    <a:pt x="402" y="50"/>
                    <a:pt x="396" y="50"/>
                    <a:pt x="396" y="50"/>
                  </a:cubicBezTo>
                  <a:cubicBezTo>
                    <a:pt x="396" y="50"/>
                    <a:pt x="396" y="50"/>
                    <a:pt x="396" y="57"/>
                  </a:cubicBezTo>
                  <a:cubicBezTo>
                    <a:pt x="396" y="57"/>
                    <a:pt x="389" y="57"/>
                    <a:pt x="389" y="57"/>
                  </a:cubicBezTo>
                  <a:cubicBezTo>
                    <a:pt x="389" y="57"/>
                    <a:pt x="383" y="57"/>
                    <a:pt x="383" y="57"/>
                  </a:cubicBezTo>
                  <a:cubicBezTo>
                    <a:pt x="377" y="57"/>
                    <a:pt x="370" y="57"/>
                    <a:pt x="364" y="57"/>
                  </a:cubicBezTo>
                  <a:cubicBezTo>
                    <a:pt x="345" y="63"/>
                    <a:pt x="326" y="69"/>
                    <a:pt x="320" y="69"/>
                  </a:cubicBezTo>
                  <a:cubicBezTo>
                    <a:pt x="320" y="75"/>
                    <a:pt x="320" y="75"/>
                    <a:pt x="326" y="82"/>
                  </a:cubicBezTo>
                  <a:cubicBezTo>
                    <a:pt x="383" y="126"/>
                    <a:pt x="490" y="170"/>
                    <a:pt x="508" y="176"/>
                  </a:cubicBezTo>
                  <a:cubicBezTo>
                    <a:pt x="510" y="176"/>
                    <a:pt x="511" y="176"/>
                    <a:pt x="513" y="176"/>
                  </a:cubicBezTo>
                  <a:lnTo>
                    <a:pt x="515" y="176"/>
                  </a:lnTo>
                  <a:lnTo>
                    <a:pt x="523" y="171"/>
                  </a:lnTo>
                  <a:lnTo>
                    <a:pt x="535" y="166"/>
                  </a:lnTo>
                  <a:lnTo>
                    <a:pt x="533" y="164"/>
                  </a:lnTo>
                  <a:cubicBezTo>
                    <a:pt x="520" y="154"/>
                    <a:pt x="503" y="135"/>
                    <a:pt x="478" y="100"/>
                  </a:cubicBezTo>
                  <a:lnTo>
                    <a:pt x="478" y="100"/>
                  </a:lnTo>
                  <a:lnTo>
                    <a:pt x="479" y="100"/>
                  </a:lnTo>
                  <a:lnTo>
                    <a:pt x="479" y="100"/>
                  </a:lnTo>
                  <a:lnTo>
                    <a:pt x="479" y="100"/>
                  </a:lnTo>
                  <a:cubicBezTo>
                    <a:pt x="481" y="99"/>
                    <a:pt x="483" y="98"/>
                    <a:pt x="486" y="96"/>
                  </a:cubicBezTo>
                  <a:lnTo>
                    <a:pt x="489" y="95"/>
                  </a:lnTo>
                  <a:lnTo>
                    <a:pt x="489" y="95"/>
                  </a:lnTo>
                  <a:cubicBezTo>
                    <a:pt x="488" y="95"/>
                    <a:pt x="486" y="96"/>
                    <a:pt x="482" y="98"/>
                  </a:cubicBezTo>
                  <a:lnTo>
                    <a:pt x="479" y="100"/>
                  </a:lnTo>
                  <a:lnTo>
                    <a:pt x="478" y="100"/>
                  </a:lnTo>
                  <a:lnTo>
                    <a:pt x="478" y="100"/>
                  </a:lnTo>
                  <a:cubicBezTo>
                    <a:pt x="478" y="100"/>
                    <a:pt x="478" y="100"/>
                    <a:pt x="478" y="100"/>
                  </a:cubicBezTo>
                  <a:cubicBezTo>
                    <a:pt x="472" y="88"/>
                    <a:pt x="459" y="69"/>
                    <a:pt x="459" y="56"/>
                  </a:cubicBezTo>
                  <a:cubicBezTo>
                    <a:pt x="459" y="25"/>
                    <a:pt x="484" y="12"/>
                    <a:pt x="497" y="6"/>
                  </a:cubicBezTo>
                  <a:cubicBezTo>
                    <a:pt x="516" y="6"/>
                    <a:pt x="528" y="6"/>
                    <a:pt x="541" y="6"/>
                  </a:cubicBezTo>
                  <a:cubicBezTo>
                    <a:pt x="547" y="6"/>
                    <a:pt x="547" y="6"/>
                    <a:pt x="554" y="6"/>
                  </a:cubicBezTo>
                  <a:cubicBezTo>
                    <a:pt x="566" y="6"/>
                    <a:pt x="566" y="6"/>
                    <a:pt x="566" y="6"/>
                  </a:cubicBezTo>
                  <a:cubicBezTo>
                    <a:pt x="560" y="56"/>
                    <a:pt x="560" y="56"/>
                    <a:pt x="560" y="56"/>
                  </a:cubicBezTo>
                  <a:cubicBezTo>
                    <a:pt x="547" y="56"/>
                    <a:pt x="547" y="56"/>
                    <a:pt x="547" y="56"/>
                  </a:cubicBezTo>
                  <a:cubicBezTo>
                    <a:pt x="547" y="56"/>
                    <a:pt x="547" y="56"/>
                    <a:pt x="541" y="56"/>
                  </a:cubicBezTo>
                  <a:cubicBezTo>
                    <a:pt x="535" y="56"/>
                    <a:pt x="522" y="56"/>
                    <a:pt x="516" y="56"/>
                  </a:cubicBezTo>
                  <a:cubicBezTo>
                    <a:pt x="516" y="63"/>
                    <a:pt x="516" y="69"/>
                    <a:pt x="522" y="69"/>
                  </a:cubicBezTo>
                  <a:cubicBezTo>
                    <a:pt x="541" y="100"/>
                    <a:pt x="554" y="113"/>
                    <a:pt x="566" y="125"/>
                  </a:cubicBezTo>
                  <a:cubicBezTo>
                    <a:pt x="572" y="125"/>
                    <a:pt x="572" y="132"/>
                    <a:pt x="572" y="132"/>
                  </a:cubicBezTo>
                  <a:cubicBezTo>
                    <a:pt x="585" y="132"/>
                    <a:pt x="585" y="132"/>
                    <a:pt x="585" y="132"/>
                  </a:cubicBezTo>
                  <a:cubicBezTo>
                    <a:pt x="579" y="144"/>
                    <a:pt x="579" y="144"/>
                    <a:pt x="579" y="144"/>
                  </a:cubicBezTo>
                  <a:cubicBezTo>
                    <a:pt x="579" y="146"/>
                    <a:pt x="579" y="147"/>
                    <a:pt x="579" y="148"/>
                  </a:cubicBezTo>
                  <a:lnTo>
                    <a:pt x="579" y="149"/>
                  </a:lnTo>
                  <a:lnTo>
                    <a:pt x="582" y="148"/>
                  </a:lnTo>
                  <a:cubicBezTo>
                    <a:pt x="616" y="138"/>
                    <a:pt x="653" y="132"/>
                    <a:pt x="691" y="132"/>
                  </a:cubicBezTo>
                  <a:cubicBezTo>
                    <a:pt x="891" y="132"/>
                    <a:pt x="1054" y="288"/>
                    <a:pt x="1054" y="489"/>
                  </a:cubicBezTo>
                  <a:cubicBezTo>
                    <a:pt x="1054" y="652"/>
                    <a:pt x="938" y="793"/>
                    <a:pt x="781" y="834"/>
                  </a:cubicBezTo>
                  <a:lnTo>
                    <a:pt x="781" y="834"/>
                  </a:lnTo>
                  <a:lnTo>
                    <a:pt x="783" y="834"/>
                  </a:lnTo>
                  <a:cubicBezTo>
                    <a:pt x="790" y="835"/>
                    <a:pt x="797" y="836"/>
                    <a:pt x="804" y="837"/>
                  </a:cubicBezTo>
                  <a:lnTo>
                    <a:pt x="810" y="838"/>
                  </a:lnTo>
                  <a:lnTo>
                    <a:pt x="810" y="838"/>
                  </a:lnTo>
                  <a:lnTo>
                    <a:pt x="1578" y="566"/>
                  </a:lnTo>
                  <a:lnTo>
                    <a:pt x="1619" y="476"/>
                  </a:lnTo>
                  <a:lnTo>
                    <a:pt x="1663" y="501"/>
                  </a:lnTo>
                  <a:lnTo>
                    <a:pt x="1649" y="536"/>
                  </a:lnTo>
                  <a:lnTo>
                    <a:pt x="1694" y="514"/>
                  </a:lnTo>
                  <a:lnTo>
                    <a:pt x="1713" y="564"/>
                  </a:lnTo>
                  <a:lnTo>
                    <a:pt x="1744" y="564"/>
                  </a:lnTo>
                  <a:lnTo>
                    <a:pt x="1744" y="613"/>
                  </a:lnTo>
                  <a:lnTo>
                    <a:pt x="1604" y="613"/>
                  </a:lnTo>
                  <a:lnTo>
                    <a:pt x="884" y="863"/>
                  </a:lnTo>
                  <a:lnTo>
                    <a:pt x="903" y="873"/>
                  </a:lnTo>
                  <a:cubicBezTo>
                    <a:pt x="1012" y="929"/>
                    <a:pt x="1111" y="1039"/>
                    <a:pt x="1154" y="1164"/>
                  </a:cubicBezTo>
                  <a:cubicBezTo>
                    <a:pt x="1154" y="1176"/>
                    <a:pt x="1154" y="1176"/>
                    <a:pt x="1154" y="1176"/>
                  </a:cubicBezTo>
                  <a:cubicBezTo>
                    <a:pt x="1154" y="1176"/>
                    <a:pt x="1154" y="1176"/>
                    <a:pt x="1160" y="1176"/>
                  </a:cubicBezTo>
                  <a:cubicBezTo>
                    <a:pt x="1160" y="1189"/>
                    <a:pt x="1160" y="1189"/>
                    <a:pt x="1160" y="1189"/>
                  </a:cubicBezTo>
                  <a:cubicBezTo>
                    <a:pt x="1167" y="1220"/>
                    <a:pt x="1173" y="1251"/>
                    <a:pt x="1173" y="1289"/>
                  </a:cubicBezTo>
                  <a:cubicBezTo>
                    <a:pt x="1173" y="1334"/>
                    <a:pt x="1167" y="1379"/>
                    <a:pt x="1156" y="1423"/>
                  </a:cubicBezTo>
                  <a:lnTo>
                    <a:pt x="1154" y="1430"/>
                  </a:lnTo>
                  <a:lnTo>
                    <a:pt x="1161" y="1426"/>
                  </a:lnTo>
                  <a:cubicBezTo>
                    <a:pt x="1223" y="1395"/>
                    <a:pt x="1299" y="1357"/>
                    <a:pt x="1368" y="1357"/>
                  </a:cubicBezTo>
                  <a:cubicBezTo>
                    <a:pt x="1393" y="1357"/>
                    <a:pt x="1424" y="1363"/>
                    <a:pt x="1449" y="1382"/>
                  </a:cubicBezTo>
                  <a:cubicBezTo>
                    <a:pt x="1537" y="1445"/>
                    <a:pt x="1600" y="1533"/>
                    <a:pt x="1625" y="1570"/>
                  </a:cubicBezTo>
                  <a:cubicBezTo>
                    <a:pt x="1751" y="1514"/>
                    <a:pt x="1751" y="1514"/>
                    <a:pt x="1751" y="1514"/>
                  </a:cubicBezTo>
                  <a:cubicBezTo>
                    <a:pt x="1776" y="1558"/>
                    <a:pt x="1776" y="1558"/>
                    <a:pt x="1776" y="1558"/>
                  </a:cubicBezTo>
                  <a:cubicBezTo>
                    <a:pt x="1606" y="1633"/>
                    <a:pt x="1606" y="1633"/>
                    <a:pt x="1606" y="1633"/>
                  </a:cubicBezTo>
                  <a:cubicBezTo>
                    <a:pt x="1600" y="1627"/>
                    <a:pt x="1600" y="1627"/>
                    <a:pt x="1600" y="1627"/>
                  </a:cubicBezTo>
                  <a:cubicBezTo>
                    <a:pt x="1594" y="1614"/>
                    <a:pt x="1594" y="1614"/>
                    <a:pt x="1594" y="1614"/>
                  </a:cubicBezTo>
                  <a:cubicBezTo>
                    <a:pt x="1594" y="1614"/>
                    <a:pt x="1594" y="1614"/>
                    <a:pt x="1594" y="1614"/>
                  </a:cubicBezTo>
                  <a:lnTo>
                    <a:pt x="1594" y="1614"/>
                  </a:lnTo>
                  <a:lnTo>
                    <a:pt x="1595" y="1614"/>
                  </a:lnTo>
                  <a:lnTo>
                    <a:pt x="1595" y="1614"/>
                  </a:lnTo>
                  <a:lnTo>
                    <a:pt x="1595" y="1613"/>
                  </a:lnTo>
                  <a:lnTo>
                    <a:pt x="1596" y="1613"/>
                  </a:lnTo>
                  <a:lnTo>
                    <a:pt x="1597" y="1613"/>
                  </a:lnTo>
                  <a:lnTo>
                    <a:pt x="1597" y="1612"/>
                  </a:lnTo>
                  <a:lnTo>
                    <a:pt x="1598" y="1612"/>
                  </a:lnTo>
                  <a:lnTo>
                    <a:pt x="1598" y="1612"/>
                  </a:lnTo>
                  <a:lnTo>
                    <a:pt x="1599" y="1612"/>
                  </a:lnTo>
                  <a:lnTo>
                    <a:pt x="1600" y="1611"/>
                  </a:lnTo>
                  <a:lnTo>
                    <a:pt x="1602" y="1610"/>
                  </a:lnTo>
                  <a:lnTo>
                    <a:pt x="1603" y="1610"/>
                  </a:lnTo>
                  <a:lnTo>
                    <a:pt x="1604" y="1609"/>
                  </a:lnTo>
                  <a:lnTo>
                    <a:pt x="1605" y="1609"/>
                  </a:lnTo>
                  <a:lnTo>
                    <a:pt x="1606" y="1608"/>
                  </a:lnTo>
                  <a:lnTo>
                    <a:pt x="1606" y="1608"/>
                  </a:lnTo>
                  <a:lnTo>
                    <a:pt x="1605" y="1609"/>
                  </a:lnTo>
                  <a:lnTo>
                    <a:pt x="1605" y="1609"/>
                  </a:lnTo>
                  <a:lnTo>
                    <a:pt x="1604" y="1609"/>
                  </a:lnTo>
                  <a:lnTo>
                    <a:pt x="1603" y="1609"/>
                  </a:lnTo>
                  <a:lnTo>
                    <a:pt x="1603" y="1610"/>
                  </a:lnTo>
                  <a:lnTo>
                    <a:pt x="1602" y="1610"/>
                  </a:lnTo>
                  <a:lnTo>
                    <a:pt x="1602" y="1610"/>
                  </a:lnTo>
                  <a:lnTo>
                    <a:pt x="1601" y="1611"/>
                  </a:lnTo>
                  <a:lnTo>
                    <a:pt x="1600" y="1611"/>
                  </a:lnTo>
                  <a:lnTo>
                    <a:pt x="1598" y="1612"/>
                  </a:lnTo>
                  <a:lnTo>
                    <a:pt x="1597" y="1612"/>
                  </a:lnTo>
                  <a:lnTo>
                    <a:pt x="1596" y="1613"/>
                  </a:lnTo>
                  <a:lnTo>
                    <a:pt x="1595" y="1614"/>
                  </a:lnTo>
                  <a:lnTo>
                    <a:pt x="1594" y="1614"/>
                  </a:lnTo>
                  <a:lnTo>
                    <a:pt x="1594" y="1614"/>
                  </a:lnTo>
                  <a:cubicBezTo>
                    <a:pt x="1594" y="1614"/>
                    <a:pt x="1594" y="1614"/>
                    <a:pt x="1594" y="1608"/>
                  </a:cubicBezTo>
                  <a:cubicBezTo>
                    <a:pt x="1588" y="1608"/>
                    <a:pt x="1588" y="1602"/>
                    <a:pt x="1581" y="1595"/>
                  </a:cubicBezTo>
                  <a:cubicBezTo>
                    <a:pt x="1575" y="1583"/>
                    <a:pt x="1562" y="1564"/>
                    <a:pt x="1544" y="1545"/>
                  </a:cubicBezTo>
                  <a:cubicBezTo>
                    <a:pt x="1519" y="1508"/>
                    <a:pt x="1468" y="1457"/>
                    <a:pt x="1418" y="1420"/>
                  </a:cubicBezTo>
                  <a:cubicBezTo>
                    <a:pt x="1406" y="1413"/>
                    <a:pt x="1387" y="1407"/>
                    <a:pt x="1368" y="1407"/>
                  </a:cubicBezTo>
                  <a:cubicBezTo>
                    <a:pt x="1311" y="1407"/>
                    <a:pt x="1242" y="1439"/>
                    <a:pt x="1186" y="1470"/>
                  </a:cubicBezTo>
                  <a:cubicBezTo>
                    <a:pt x="1165" y="1484"/>
                    <a:pt x="1145" y="1497"/>
                    <a:pt x="1129" y="1508"/>
                  </a:cubicBezTo>
                  <a:lnTo>
                    <a:pt x="1123" y="1512"/>
                  </a:lnTo>
                  <a:lnTo>
                    <a:pt x="1116" y="1527"/>
                  </a:lnTo>
                  <a:cubicBezTo>
                    <a:pt x="1072" y="1612"/>
                    <a:pt x="1005" y="1674"/>
                    <a:pt x="922" y="1677"/>
                  </a:cubicBezTo>
                  <a:cubicBezTo>
                    <a:pt x="766" y="1671"/>
                    <a:pt x="546" y="1464"/>
                    <a:pt x="540" y="1251"/>
                  </a:cubicBezTo>
                  <a:cubicBezTo>
                    <a:pt x="540" y="1185"/>
                    <a:pt x="546" y="1115"/>
                    <a:pt x="561" y="1051"/>
                  </a:cubicBezTo>
                  <a:lnTo>
                    <a:pt x="566" y="1032"/>
                  </a:lnTo>
                  <a:lnTo>
                    <a:pt x="163" y="1330"/>
                  </a:lnTo>
                  <a:lnTo>
                    <a:pt x="163" y="1331"/>
                  </a:lnTo>
                  <a:cubicBezTo>
                    <a:pt x="163" y="1335"/>
                    <a:pt x="163" y="1339"/>
                    <a:pt x="163" y="1345"/>
                  </a:cubicBezTo>
                  <a:cubicBezTo>
                    <a:pt x="163" y="1345"/>
                    <a:pt x="163" y="1352"/>
                    <a:pt x="163" y="1352"/>
                  </a:cubicBezTo>
                  <a:cubicBezTo>
                    <a:pt x="176" y="1364"/>
                    <a:pt x="176" y="1364"/>
                    <a:pt x="176" y="1364"/>
                  </a:cubicBezTo>
                  <a:cubicBezTo>
                    <a:pt x="138" y="1401"/>
                    <a:pt x="138" y="1401"/>
                    <a:pt x="138" y="1401"/>
                  </a:cubicBezTo>
                  <a:cubicBezTo>
                    <a:pt x="132" y="1389"/>
                    <a:pt x="132" y="1389"/>
                    <a:pt x="132" y="1389"/>
                  </a:cubicBezTo>
                  <a:cubicBezTo>
                    <a:pt x="125" y="1384"/>
                    <a:pt x="120" y="1378"/>
                    <a:pt x="118" y="1371"/>
                  </a:cubicBezTo>
                  <a:lnTo>
                    <a:pt x="116" y="1365"/>
                  </a:lnTo>
                  <a:lnTo>
                    <a:pt x="31" y="1427"/>
                  </a:lnTo>
                  <a:lnTo>
                    <a:pt x="13" y="1396"/>
                  </a:lnTo>
                  <a:lnTo>
                    <a:pt x="0" y="1389"/>
                  </a:lnTo>
                  <a:lnTo>
                    <a:pt x="594" y="952"/>
                  </a:lnTo>
                  <a:lnTo>
                    <a:pt x="602" y="936"/>
                  </a:lnTo>
                  <a:cubicBezTo>
                    <a:pt x="622" y="898"/>
                    <a:pt x="647" y="867"/>
                    <a:pt x="681" y="849"/>
                  </a:cubicBezTo>
                  <a:lnTo>
                    <a:pt x="690" y="845"/>
                  </a:lnTo>
                  <a:lnTo>
                    <a:pt x="673" y="845"/>
                  </a:lnTo>
                  <a:cubicBezTo>
                    <a:pt x="632" y="843"/>
                    <a:pt x="593" y="834"/>
                    <a:pt x="556" y="819"/>
                  </a:cubicBezTo>
                  <a:lnTo>
                    <a:pt x="547" y="816"/>
                  </a:lnTo>
                  <a:lnTo>
                    <a:pt x="545" y="818"/>
                  </a:lnTo>
                  <a:cubicBezTo>
                    <a:pt x="541" y="826"/>
                    <a:pt x="541" y="826"/>
                    <a:pt x="541" y="826"/>
                  </a:cubicBezTo>
                  <a:cubicBezTo>
                    <a:pt x="540" y="821"/>
                    <a:pt x="540" y="817"/>
                    <a:pt x="539" y="813"/>
                  </a:cubicBezTo>
                  <a:lnTo>
                    <a:pt x="539" y="812"/>
                  </a:lnTo>
                  <a:lnTo>
                    <a:pt x="532" y="809"/>
                  </a:lnTo>
                  <a:cubicBezTo>
                    <a:pt x="452" y="770"/>
                    <a:pt x="388" y="703"/>
                    <a:pt x="354" y="623"/>
                  </a:cubicBezTo>
                  <a:lnTo>
                    <a:pt x="353" y="619"/>
                  </a:lnTo>
                  <a:lnTo>
                    <a:pt x="314" y="644"/>
                  </a:lnTo>
                  <a:lnTo>
                    <a:pt x="295" y="612"/>
                  </a:lnTo>
                  <a:lnTo>
                    <a:pt x="289" y="601"/>
                  </a:lnTo>
                  <a:lnTo>
                    <a:pt x="337" y="569"/>
                  </a:lnTo>
                  <a:lnTo>
                    <a:pt x="334" y="555"/>
                  </a:lnTo>
                  <a:cubicBezTo>
                    <a:pt x="329" y="534"/>
                    <a:pt x="327" y="511"/>
                    <a:pt x="327" y="489"/>
                  </a:cubicBezTo>
                  <a:cubicBezTo>
                    <a:pt x="327" y="377"/>
                    <a:pt x="377" y="279"/>
                    <a:pt x="457" y="214"/>
                  </a:cubicBezTo>
                  <a:lnTo>
                    <a:pt x="463" y="210"/>
                  </a:lnTo>
                  <a:lnTo>
                    <a:pt x="460" y="209"/>
                  </a:lnTo>
                  <a:cubicBezTo>
                    <a:pt x="449" y="204"/>
                    <a:pt x="435" y="199"/>
                    <a:pt x="421" y="195"/>
                  </a:cubicBezTo>
                  <a:cubicBezTo>
                    <a:pt x="383" y="176"/>
                    <a:pt x="333" y="151"/>
                    <a:pt x="295" y="119"/>
                  </a:cubicBezTo>
                  <a:lnTo>
                    <a:pt x="295" y="119"/>
                  </a:lnTo>
                  <a:lnTo>
                    <a:pt x="295" y="119"/>
                  </a:lnTo>
                  <a:lnTo>
                    <a:pt x="296" y="118"/>
                  </a:lnTo>
                  <a:lnTo>
                    <a:pt x="296" y="117"/>
                  </a:lnTo>
                  <a:lnTo>
                    <a:pt x="297" y="115"/>
                  </a:lnTo>
                  <a:lnTo>
                    <a:pt x="298" y="114"/>
                  </a:lnTo>
                  <a:cubicBezTo>
                    <a:pt x="298" y="113"/>
                    <a:pt x="299" y="112"/>
                    <a:pt x="299" y="111"/>
                  </a:cubicBezTo>
                  <a:lnTo>
                    <a:pt x="299" y="111"/>
                  </a:lnTo>
                  <a:lnTo>
                    <a:pt x="300" y="110"/>
                  </a:lnTo>
                  <a:lnTo>
                    <a:pt x="300" y="109"/>
                  </a:lnTo>
                  <a:lnTo>
                    <a:pt x="301" y="108"/>
                  </a:lnTo>
                  <a:lnTo>
                    <a:pt x="301" y="107"/>
                  </a:lnTo>
                  <a:lnTo>
                    <a:pt x="301" y="107"/>
                  </a:lnTo>
                  <a:cubicBezTo>
                    <a:pt x="301" y="107"/>
                    <a:pt x="301" y="107"/>
                    <a:pt x="301" y="107"/>
                  </a:cubicBezTo>
                  <a:lnTo>
                    <a:pt x="301" y="107"/>
                  </a:lnTo>
                  <a:lnTo>
                    <a:pt x="301" y="107"/>
                  </a:lnTo>
                  <a:lnTo>
                    <a:pt x="301" y="108"/>
                  </a:lnTo>
                  <a:lnTo>
                    <a:pt x="301" y="108"/>
                  </a:lnTo>
                  <a:lnTo>
                    <a:pt x="300" y="109"/>
                  </a:lnTo>
                  <a:lnTo>
                    <a:pt x="299" y="111"/>
                  </a:lnTo>
                  <a:lnTo>
                    <a:pt x="299" y="112"/>
                  </a:lnTo>
                  <a:cubicBezTo>
                    <a:pt x="298" y="113"/>
                    <a:pt x="298" y="114"/>
                    <a:pt x="297" y="115"/>
                  </a:cubicBezTo>
                  <a:lnTo>
                    <a:pt x="297" y="115"/>
                  </a:lnTo>
                  <a:lnTo>
                    <a:pt x="297" y="116"/>
                  </a:lnTo>
                  <a:lnTo>
                    <a:pt x="296" y="117"/>
                  </a:lnTo>
                  <a:lnTo>
                    <a:pt x="296" y="118"/>
                  </a:lnTo>
                  <a:lnTo>
                    <a:pt x="296" y="118"/>
                  </a:lnTo>
                  <a:lnTo>
                    <a:pt x="295" y="119"/>
                  </a:lnTo>
                  <a:lnTo>
                    <a:pt x="295" y="119"/>
                  </a:lnTo>
                  <a:cubicBezTo>
                    <a:pt x="295" y="119"/>
                    <a:pt x="295" y="119"/>
                    <a:pt x="295" y="119"/>
                  </a:cubicBezTo>
                  <a:cubicBezTo>
                    <a:pt x="276" y="107"/>
                    <a:pt x="270" y="88"/>
                    <a:pt x="270" y="69"/>
                  </a:cubicBezTo>
                  <a:cubicBezTo>
                    <a:pt x="270" y="31"/>
                    <a:pt x="314" y="19"/>
                    <a:pt x="333" y="13"/>
                  </a:cubicBezTo>
                  <a:cubicBezTo>
                    <a:pt x="358" y="6"/>
                    <a:pt x="383" y="6"/>
                    <a:pt x="383" y="6"/>
                  </a:cubicBezTo>
                  <a:cubicBezTo>
                    <a:pt x="402" y="0"/>
                    <a:pt x="402" y="0"/>
                    <a:pt x="402"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solidFill>
                  <a:prstClr val="black"/>
                </a:solidFill>
              </a:endParaRPr>
            </a:p>
          </p:txBody>
        </p:sp>
      </p:grpSp>
      <p:sp>
        <p:nvSpPr>
          <p:cNvPr id="2" name="标题 1"/>
          <p:cNvSpPr>
            <a:spLocks noGrp="1"/>
          </p:cNvSpPr>
          <p:nvPr>
            <p:ph type="title" hasCustomPrompt="1"/>
            <p:custDataLst>
              <p:tags r:id="rId3"/>
            </p:custDataLst>
          </p:nvPr>
        </p:nvSpPr>
        <p:spPr>
          <a:xfrm>
            <a:off x="1522800" y="1339200"/>
            <a:ext cx="9144000" cy="2386800"/>
          </a:xfrm>
        </p:spPr>
        <p:txBody>
          <a:bodyPr anchor="b">
            <a:normAutofit/>
          </a:bodyPr>
          <a:lstStyle>
            <a:lvl1pPr algn="ctr">
              <a:defRPr sz="6000" cap="all" baseline="0">
                <a:latin typeface="Arial" panose="020B0604020202020204" pitchFamily="34" charset="0"/>
                <a:ea typeface="Arial" panose="020B0604020202020204" pitchFamily="34" charset="0"/>
              </a:defRPr>
            </a:lvl1pPr>
          </a:lstStyle>
          <a:p>
            <a:r>
              <a:rPr lang="zh-CN" altLang="en-US" dirty="0"/>
              <a:t>单击此处编辑标题</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4" name="页脚占位符 3"/>
          <p:cNvSpPr>
            <a:spLocks noGrp="1"/>
          </p:cNvSpPr>
          <p:nvPr>
            <p:ph type="ftr" sz="quarter" idx="11"/>
            <p:custDataLst>
              <p:tags r:id="rId5"/>
            </p:custDataLst>
          </p:nvPr>
        </p:nvSpPr>
        <p:spPr/>
        <p:txBody>
          <a:bodyPr/>
          <a:lstStyle/>
          <a:p>
            <a:endParaRPr lang="zh-CN" altLang="en-US" dirty="0">
              <a:solidFill>
                <a:prstClr val="black">
                  <a:tint val="75000"/>
                </a:prstClr>
              </a:solidFill>
            </a:endParaRPr>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solidFill>
                  <a:prstClr val="black">
                    <a:tint val="75000"/>
                  </a:prstClr>
                </a:solidFill>
              </a:rPr>
              <a:pPr/>
              <a:t>‹#›</a:t>
            </a:fld>
            <a:endParaRPr lang="zh-CN" altLang="en-US" dirty="0">
              <a:solidFill>
                <a:prstClr val="black">
                  <a:tint val="75000"/>
                </a:prstClr>
              </a:solidFill>
            </a:endParaRPr>
          </a:p>
        </p:txBody>
      </p:sp>
      <p:sp>
        <p:nvSpPr>
          <p:cNvPr id="7" name="文本占位符 6"/>
          <p:cNvSpPr>
            <a:spLocks noGrp="1"/>
          </p:cNvSpPr>
          <p:nvPr>
            <p:ph type="body" sz="quarter" idx="13"/>
            <p:custDataLst>
              <p:tags r:id="rId7"/>
            </p:custDataLst>
          </p:nvPr>
        </p:nvSpPr>
        <p:spPr>
          <a:xfrm>
            <a:off x="1522413" y="3862800"/>
            <a:ext cx="9144000" cy="1656000"/>
          </a:xfrm>
        </p:spPr>
        <p:txBody>
          <a:bodyPr>
            <a:normAutofit/>
          </a:bodyPr>
          <a:lstStyle>
            <a:lvl1pPr algn="ctr">
              <a:defRPr cap="all"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通用">
    <p:bg>
      <p:bgPr>
        <a:solidFill>
          <a:schemeClr val="bg2"/>
        </a:solidFill>
        <a:effectLst/>
      </p:bgPr>
    </p:bg>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dirty="0"/>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pPr/>
              <a:t>‹#›</a:t>
            </a:fld>
            <a:endParaRPr lang="zh-CN" altLang="en-US" dirty="0"/>
          </a:p>
        </p:txBody>
      </p:sp>
      <p:grpSp>
        <p:nvGrpSpPr>
          <p:cNvPr id="21" name="组合 20"/>
          <p:cNvGrpSpPr/>
          <p:nvPr>
            <p:custDataLst>
              <p:tags r:id="rId4"/>
            </p:custDataLst>
          </p:nvPr>
        </p:nvGrpSpPr>
        <p:grpSpPr>
          <a:xfrm>
            <a:off x="11032164" y="5582927"/>
            <a:ext cx="851136" cy="1210945"/>
            <a:chOff x="1289955" y="1628061"/>
            <a:chExt cx="3941631" cy="5174701"/>
          </a:xfrm>
        </p:grpSpPr>
        <p:sp>
          <p:nvSpPr>
            <p:cNvPr id="22" name="Shape 209"/>
            <p:cNvSpPr/>
            <p:nvPr>
              <p:custDataLst>
                <p:tags r:id="rId6"/>
              </p:custDataLst>
            </p:nvPr>
          </p:nvSpPr>
          <p:spPr>
            <a:xfrm rot="3758493">
              <a:off x="2721879" y="4293055"/>
              <a:ext cx="2954498" cy="2064916"/>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grpSp>
          <p:nvGrpSpPr>
            <p:cNvPr id="23" name="组 13"/>
            <p:cNvGrpSpPr/>
            <p:nvPr/>
          </p:nvGrpSpPr>
          <p:grpSpPr>
            <a:xfrm>
              <a:off x="1289955" y="1628061"/>
              <a:ext cx="2187025" cy="2569107"/>
              <a:chOff x="5943842" y="1013911"/>
              <a:chExt cx="2187025" cy="2569107"/>
            </a:xfrm>
          </p:grpSpPr>
          <p:sp>
            <p:nvSpPr>
              <p:cNvPr id="24" name="Shape 202"/>
              <p:cNvSpPr/>
              <p:nvPr>
                <p:custDataLst>
                  <p:tags r:id="rId7"/>
                </p:custDataLst>
              </p:nvPr>
            </p:nvSpPr>
            <p:spPr>
              <a:xfrm rot="3758493">
                <a:off x="6440283" y="1924630"/>
                <a:ext cx="1816414" cy="510440"/>
              </a:xfrm>
              <a:custGeom>
                <a:avLst/>
                <a:gdLst/>
                <a:ahLst/>
                <a:cxnLst>
                  <a:cxn ang="0">
                    <a:pos x="wd2" y="hd2"/>
                  </a:cxn>
                  <a:cxn ang="5400000">
                    <a:pos x="wd2" y="hd2"/>
                  </a:cxn>
                  <a:cxn ang="10800000">
                    <a:pos x="wd2" y="hd2"/>
                  </a:cxn>
                  <a:cxn ang="16200000">
                    <a:pos x="wd2" y="hd2"/>
                  </a:cxn>
                </a:cxnLst>
                <a:rect l="0" t="0" r="r" b="b"/>
                <a:pathLst>
                  <a:path w="21600" h="20522" extrusionOk="0">
                    <a:moveTo>
                      <a:pt x="21600" y="743"/>
                    </a:moveTo>
                    <a:cubicBezTo>
                      <a:pt x="19799" y="-786"/>
                      <a:pt x="18140" y="461"/>
                      <a:pt x="16279" y="823"/>
                    </a:cubicBezTo>
                    <a:cubicBezTo>
                      <a:pt x="10853" y="1876"/>
                      <a:pt x="5372" y="1461"/>
                      <a:pt x="0" y="4698"/>
                    </a:cubicBezTo>
                    <a:lnTo>
                      <a:pt x="0" y="20521"/>
                    </a:lnTo>
                    <a:lnTo>
                      <a:pt x="1843" y="19747"/>
                    </a:lnTo>
                    <a:cubicBezTo>
                      <a:pt x="4727" y="19759"/>
                      <a:pt x="13025" y="19305"/>
                      <a:pt x="15903" y="19016"/>
                    </a:cubicBezTo>
                    <a:cubicBezTo>
                      <a:pt x="17715" y="18834"/>
                      <a:pt x="19629" y="20814"/>
                      <a:pt x="21376" y="20485"/>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5" name="Shape 203"/>
              <p:cNvSpPr/>
              <p:nvPr>
                <p:custDataLst>
                  <p:tags r:id="rId8"/>
                </p:custDataLst>
              </p:nvPr>
            </p:nvSpPr>
            <p:spPr>
              <a:xfrm rot="3758493">
                <a:off x="7743128" y="2715926"/>
                <a:ext cx="42879" cy="488621"/>
              </a:xfrm>
              <a:custGeom>
                <a:avLst/>
                <a:gdLst/>
                <a:ahLst/>
                <a:cxnLst>
                  <a:cxn ang="0">
                    <a:pos x="wd2" y="hd2"/>
                  </a:cxn>
                  <a:cxn ang="5400000">
                    <a:pos x="wd2" y="hd2"/>
                  </a:cxn>
                  <a:cxn ang="10800000">
                    <a:pos x="wd2" y="hd2"/>
                  </a:cxn>
                  <a:cxn ang="16200000">
                    <a:pos x="wd2" y="hd2"/>
                  </a:cxn>
                </a:cxnLst>
                <a:rect l="0" t="0" r="r" b="b"/>
                <a:pathLst>
                  <a:path w="17274" h="21600" extrusionOk="0">
                    <a:moveTo>
                      <a:pt x="0" y="0"/>
                    </a:moveTo>
                    <a:cubicBezTo>
                      <a:pt x="21600" y="2677"/>
                      <a:pt x="19974" y="16418"/>
                      <a:pt x="11161" y="2160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6" name="Shape 204"/>
              <p:cNvSpPr/>
              <p:nvPr>
                <p:custDataLst>
                  <p:tags r:id="rId9"/>
                </p:custDataLst>
              </p:nvPr>
            </p:nvSpPr>
            <p:spPr>
              <a:xfrm rot="3758493">
                <a:off x="6688919" y="1820269"/>
                <a:ext cx="124286" cy="3417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61" y="15753"/>
                      <a:pt x="1840" y="7112"/>
                      <a:pt x="0"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7" name="Shape 205"/>
              <p:cNvSpPr/>
              <p:nvPr>
                <p:custDataLst>
                  <p:tags r:id="rId10"/>
                </p:custDataLst>
              </p:nvPr>
            </p:nvSpPr>
            <p:spPr>
              <a:xfrm rot="3758493">
                <a:off x="6847335" y="1900060"/>
                <a:ext cx="869668" cy="1031590"/>
              </a:xfrm>
              <a:custGeom>
                <a:avLst/>
                <a:gdLst/>
                <a:ahLst/>
                <a:cxnLst>
                  <a:cxn ang="0">
                    <a:pos x="wd2" y="hd2"/>
                  </a:cxn>
                  <a:cxn ang="5400000">
                    <a:pos x="wd2" y="hd2"/>
                  </a:cxn>
                  <a:cxn ang="10800000">
                    <a:pos x="wd2" y="hd2"/>
                  </a:cxn>
                  <a:cxn ang="16200000">
                    <a:pos x="wd2" y="hd2"/>
                  </a:cxn>
                </a:cxnLst>
                <a:rect l="0" t="0" r="r" b="b"/>
                <a:pathLst>
                  <a:path w="19469" h="16954" extrusionOk="0">
                    <a:moveTo>
                      <a:pt x="0" y="11121"/>
                    </a:moveTo>
                    <a:cubicBezTo>
                      <a:pt x="167" y="10786"/>
                      <a:pt x="-956" y="-4646"/>
                      <a:pt x="4852" y="2248"/>
                    </a:cubicBezTo>
                    <a:cubicBezTo>
                      <a:pt x="5261" y="461"/>
                      <a:pt x="6192" y="-121"/>
                      <a:pt x="7478" y="78"/>
                    </a:cubicBezTo>
                    <a:cubicBezTo>
                      <a:pt x="8279" y="78"/>
                      <a:pt x="9110" y="711"/>
                      <a:pt x="9174" y="2178"/>
                    </a:cubicBezTo>
                    <a:cubicBezTo>
                      <a:pt x="10318" y="734"/>
                      <a:pt x="10808" y="-213"/>
                      <a:pt x="12478" y="41"/>
                    </a:cubicBezTo>
                    <a:cubicBezTo>
                      <a:pt x="13434" y="0"/>
                      <a:pt x="13608" y="1386"/>
                      <a:pt x="13442" y="1960"/>
                    </a:cubicBezTo>
                    <a:cubicBezTo>
                      <a:pt x="19959" y="-3583"/>
                      <a:pt x="20644" y="13929"/>
                      <a:pt x="18086" y="16954"/>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8" name="Shape 206"/>
              <p:cNvSpPr/>
              <p:nvPr>
                <p:custDataLst>
                  <p:tags r:id="rId11"/>
                </p:custDataLst>
              </p:nvPr>
            </p:nvSpPr>
            <p:spPr>
              <a:xfrm rot="3758493">
                <a:off x="6164716" y="2541971"/>
                <a:ext cx="1046419" cy="281861"/>
              </a:xfrm>
              <a:custGeom>
                <a:avLst/>
                <a:gdLst/>
                <a:ahLst/>
                <a:cxnLst>
                  <a:cxn ang="0">
                    <a:pos x="wd2" y="hd2"/>
                  </a:cxn>
                  <a:cxn ang="5400000">
                    <a:pos x="wd2" y="hd2"/>
                  </a:cxn>
                  <a:cxn ang="10800000">
                    <a:pos x="wd2" y="hd2"/>
                  </a:cxn>
                  <a:cxn ang="16200000">
                    <a:pos x="wd2" y="hd2"/>
                  </a:cxn>
                </a:cxnLst>
                <a:rect l="0" t="0" r="r" b="b"/>
                <a:pathLst>
                  <a:path w="21600" h="21574" extrusionOk="0">
                    <a:moveTo>
                      <a:pt x="1076" y="12061"/>
                    </a:moveTo>
                    <a:cubicBezTo>
                      <a:pt x="497" y="8498"/>
                      <a:pt x="228" y="3669"/>
                      <a:pt x="0" y="0"/>
                    </a:cubicBezTo>
                    <a:cubicBezTo>
                      <a:pt x="6860" y="545"/>
                      <a:pt x="13608" y="-26"/>
                      <a:pt x="20206" y="3388"/>
                    </a:cubicBezTo>
                    <a:cubicBezTo>
                      <a:pt x="20298" y="9884"/>
                      <a:pt x="21430" y="15807"/>
                      <a:pt x="21600" y="21574"/>
                    </a:cubicBezTo>
                  </a:path>
                </a:pathLst>
              </a:custGeom>
              <a:solidFill>
                <a:srgbClr val="E7E4EA"/>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9" name="Shape 207"/>
              <p:cNvSpPr/>
              <p:nvPr>
                <p:custDataLst>
                  <p:tags r:id="rId12"/>
                </p:custDataLst>
              </p:nvPr>
            </p:nvSpPr>
            <p:spPr>
              <a:xfrm rot="3758493">
                <a:off x="5742745" y="2584036"/>
                <a:ext cx="1200079" cy="797886"/>
              </a:xfrm>
              <a:custGeom>
                <a:avLst/>
                <a:gdLst/>
                <a:ahLst/>
                <a:cxnLst>
                  <a:cxn ang="0">
                    <a:pos x="wd2" y="hd2"/>
                  </a:cxn>
                  <a:cxn ang="5400000">
                    <a:pos x="wd2" y="hd2"/>
                  </a:cxn>
                  <a:cxn ang="10800000">
                    <a:pos x="wd2" y="hd2"/>
                  </a:cxn>
                  <a:cxn ang="16200000">
                    <a:pos x="wd2" y="hd2"/>
                  </a:cxn>
                </a:cxnLst>
                <a:rect l="0" t="0" r="r" b="b"/>
                <a:pathLst>
                  <a:path w="21600" h="20676" extrusionOk="0">
                    <a:moveTo>
                      <a:pt x="1467" y="19871"/>
                    </a:moveTo>
                    <a:cubicBezTo>
                      <a:pt x="2596" y="15187"/>
                      <a:pt x="1342" y="5194"/>
                      <a:pt x="0" y="486"/>
                    </a:cubicBezTo>
                    <a:cubicBezTo>
                      <a:pt x="6032" y="-924"/>
                      <a:pt x="11979" y="1155"/>
                      <a:pt x="18133" y="1422"/>
                    </a:cubicBezTo>
                    <a:cubicBezTo>
                      <a:pt x="19277" y="7634"/>
                      <a:pt x="21219" y="14259"/>
                      <a:pt x="21600" y="20676"/>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30" name="Shape 208"/>
              <p:cNvSpPr/>
              <p:nvPr>
                <p:custDataLst>
                  <p:tags r:id="rId13"/>
                </p:custDataLst>
              </p:nvPr>
            </p:nvSpPr>
            <p:spPr>
              <a:xfrm rot="3758493">
                <a:off x="6601321" y="998391"/>
                <a:ext cx="383966" cy="415006"/>
              </a:xfrm>
              <a:custGeom>
                <a:avLst/>
                <a:gdLst/>
                <a:ahLst/>
                <a:cxnLst>
                  <a:cxn ang="0">
                    <a:pos x="wd2" y="hd2"/>
                  </a:cxn>
                  <a:cxn ang="5400000">
                    <a:pos x="wd2" y="hd2"/>
                  </a:cxn>
                  <a:cxn ang="10800000">
                    <a:pos x="wd2" y="hd2"/>
                  </a:cxn>
                  <a:cxn ang="16200000">
                    <a:pos x="wd2" y="hd2"/>
                  </a:cxn>
                </a:cxnLst>
                <a:rect l="0" t="0" r="r" b="b"/>
                <a:pathLst>
                  <a:path w="21399" h="21600" extrusionOk="0">
                    <a:moveTo>
                      <a:pt x="21399" y="0"/>
                    </a:moveTo>
                    <a:cubicBezTo>
                      <a:pt x="14641" y="0"/>
                      <a:pt x="6540" y="886"/>
                      <a:pt x="325" y="1003"/>
                    </a:cubicBezTo>
                    <a:cubicBezTo>
                      <a:pt x="-42" y="7726"/>
                      <a:pt x="-201" y="14997"/>
                      <a:pt x="411" y="21600"/>
                    </a:cubicBezTo>
                    <a:cubicBezTo>
                      <a:pt x="6724" y="20829"/>
                      <a:pt x="13779" y="19988"/>
                      <a:pt x="20126" y="20284"/>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31" name="Shape 210"/>
              <p:cNvSpPr/>
              <p:nvPr>
                <p:custDataLst>
                  <p:tags r:id="rId14"/>
                </p:custDataLst>
              </p:nvPr>
            </p:nvSpPr>
            <p:spPr>
              <a:xfrm rot="3758493">
                <a:off x="7598750" y="2950768"/>
                <a:ext cx="573187" cy="49104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302" y="21128"/>
                      <a:pt x="15635" y="15045"/>
                      <a:pt x="21600" y="9996"/>
                    </a:cubicBezTo>
                    <a:cubicBezTo>
                      <a:pt x="14594" y="7013"/>
                      <a:pt x="7961" y="2130"/>
                      <a:pt x="709"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grpSp>
      </p:grpSp>
      <p:sp>
        <p:nvSpPr>
          <p:cNvPr id="2" name="标题 1"/>
          <p:cNvSpPr>
            <a:spLocks noGrp="1"/>
          </p:cNvSpPr>
          <p:nvPr>
            <p:ph type="title"/>
            <p:custDataLst>
              <p:tags r:id="rId5"/>
            </p:custDataLst>
          </p:nvPr>
        </p:nvSpPr>
        <p:spPr/>
        <p:txBody>
          <a:bodyPr>
            <a:normAutofit/>
          </a:bodyPr>
          <a:lstStyle/>
          <a:p>
            <a:r>
              <a:rPr lang="zh-CN" altLang="en-US"/>
              <a:t>单击此处编辑母版标题样式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相框">
    <p:bg>
      <p:bgPr>
        <a:solidFill>
          <a:schemeClr val="tx2"/>
        </a:solidFill>
        <a:effectLst/>
      </p:bgPr>
    </p:bg>
    <p:spTree>
      <p:nvGrpSpPr>
        <p:cNvPr id="1" name=""/>
        <p:cNvGrpSpPr/>
        <p:nvPr/>
      </p:nvGrpSpPr>
      <p:grpSpPr>
        <a:xfrm>
          <a:off x="0" y="0"/>
          <a:ext cx="0" cy="0"/>
          <a:chOff x="0" y="0"/>
          <a:chExt cx="0" cy="0"/>
        </a:xfrm>
      </p:grpSpPr>
      <p:sp>
        <p:nvSpPr>
          <p:cNvPr id="6" name="矩形 5"/>
          <p:cNvSpPr/>
          <p:nvPr>
            <p:custDataLst>
              <p:tags r:id="rId1"/>
            </p:custDataLst>
          </p:nvPr>
        </p:nvSpPr>
        <p:spPr>
          <a:xfrm>
            <a:off x="286385" y="273050"/>
            <a:ext cx="11616055" cy="6311900"/>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dirty="0">
              <a:sym typeface="+mn-ea"/>
            </a:endParaRPr>
          </a:p>
        </p:txBody>
      </p:sp>
      <p:pic>
        <p:nvPicPr>
          <p:cNvPr id="9" name="图片 8"/>
          <p:cNvPicPr>
            <a:picLocks noChangeAspect="1"/>
          </p:cNvPicPr>
          <p:nvPr>
            <p:custDataLst>
              <p:tags r:id="rId2"/>
            </p:custDataLst>
          </p:nvPr>
        </p:nvPicPr>
        <p:blipFill>
          <a:blip r:embed="rId9" cstate="print"/>
          <a:stretch>
            <a:fillRect/>
          </a:stretch>
        </p:blipFill>
        <p:spPr>
          <a:xfrm flipH="1">
            <a:off x="10866755" y="5121275"/>
            <a:ext cx="1076960" cy="1715770"/>
          </a:xfrm>
          <a:prstGeom prst="rect">
            <a:avLst/>
          </a:prstGeom>
          <a:solidFill>
            <a:schemeClr val="bg2"/>
          </a:solidFill>
        </p:spPr>
      </p:pic>
      <p:sp>
        <p:nvSpPr>
          <p:cNvPr id="2" name="标题 1"/>
          <p:cNvSpPr>
            <a:spLocks noGrp="1"/>
          </p:cNvSpPr>
          <p:nvPr>
            <p:ph type="title" hasCustomPrompt="1"/>
            <p:custDataLst>
              <p:tags r:id="rId3"/>
            </p:custDataLst>
          </p:nvPr>
        </p:nvSpPr>
        <p:spPr>
          <a:xfrm>
            <a:off x="1281600" y="1249200"/>
            <a:ext cx="9626400" cy="723600"/>
          </a:xfrm>
        </p:spPr>
        <p:txBody>
          <a:bodyPr anchor="ctr">
            <a:normAutofit/>
          </a:bodyPr>
          <a:lstStyle>
            <a:lvl1pPr>
              <a:defRPr sz="3200" baseline="0">
                <a:solidFill>
                  <a:schemeClr val="tx1">
                    <a:lumMod val="85000"/>
                    <a:lumOff val="15000"/>
                  </a:schemeClr>
                </a:solidFill>
                <a:latin typeface="Arial" panose="020B0604020202020204" pitchFamily="34" charset="0"/>
                <a:ea typeface="Arial" panose="020B0604020202020204" pitchFamily="34" charset="0"/>
              </a:defRPr>
            </a:lvl1pPr>
          </a:lstStyle>
          <a:p>
            <a:r>
              <a:rPr lang="zh-CN" altLang="en-US" dirty="0"/>
              <a:t>单击此处编辑标题</a:t>
            </a:r>
          </a:p>
        </p:txBody>
      </p:sp>
      <p:sp>
        <p:nvSpPr>
          <p:cNvPr id="7" name="内容占位符 6"/>
          <p:cNvSpPr>
            <a:spLocks noGrp="1"/>
          </p:cNvSpPr>
          <p:nvPr>
            <p:ph sz="quarter" idx="13"/>
            <p:custDataLst>
              <p:tags r:id="rId4"/>
            </p:custDataLst>
          </p:nvPr>
        </p:nvSpPr>
        <p:spPr>
          <a:xfrm>
            <a:off x="1281113" y="2163600"/>
            <a:ext cx="9626600" cy="3445200"/>
          </a:xfrm>
        </p:spPr>
        <p:txBody>
          <a:bodyPr>
            <a:normAutofit/>
          </a:bodyPr>
          <a:lstStyle>
            <a:lvl1pPr>
              <a:defRPr baseline="0">
                <a:solidFill>
                  <a:schemeClr val="tx1">
                    <a:lumMod val="85000"/>
                    <a:lumOff val="15000"/>
                  </a:schemeClr>
                </a:solidFill>
                <a:latin typeface="Arial" panose="020B0604020202020204" pitchFamily="34" charset="0"/>
                <a:ea typeface="Arial" panose="020B0604020202020204" pitchFamily="34" charset="0"/>
              </a:defRPr>
            </a:lvl1pPr>
            <a:lvl2pPr>
              <a:defRPr baseline="0">
                <a:solidFill>
                  <a:schemeClr val="tx1">
                    <a:lumMod val="85000"/>
                    <a:lumOff val="15000"/>
                  </a:schemeClr>
                </a:solidFill>
                <a:latin typeface="Arial" panose="020B0604020202020204" pitchFamily="34" charset="0"/>
                <a:ea typeface="Arial" panose="020B0604020202020204" pitchFamily="34" charset="0"/>
              </a:defRPr>
            </a:lvl2pPr>
            <a:lvl3pPr>
              <a:defRPr baseline="0">
                <a:solidFill>
                  <a:schemeClr val="tx1">
                    <a:lumMod val="85000"/>
                    <a:lumOff val="15000"/>
                  </a:schemeClr>
                </a:solidFill>
                <a:latin typeface="Arial" panose="020B0604020202020204" pitchFamily="34" charset="0"/>
                <a:ea typeface="Arial" panose="020B0604020202020204" pitchFamily="34" charset="0"/>
              </a:defRPr>
            </a:lvl3pPr>
            <a:lvl4pPr>
              <a:defRPr baseline="0">
                <a:solidFill>
                  <a:schemeClr val="tx1">
                    <a:lumMod val="85000"/>
                    <a:lumOff val="15000"/>
                  </a:schemeClr>
                </a:solidFill>
                <a:latin typeface="Arial" panose="020B0604020202020204" pitchFamily="34" charset="0"/>
                <a:ea typeface="Arial" panose="020B0604020202020204" pitchFamily="34" charset="0"/>
              </a:defRPr>
            </a:lvl4pPr>
            <a:lvl5pPr>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3" name="日期占位符 2"/>
          <p:cNvSpPr>
            <a:spLocks noGrp="1"/>
          </p:cNvSpPr>
          <p:nvPr>
            <p:ph type="dt" sz="half" idx="10"/>
            <p:custDataLst>
              <p:tags r:id="rId5"/>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p>
            <a:endParaRPr lang="zh-CN" altLang="en-US" dirty="0"/>
          </a:p>
        </p:txBody>
      </p:sp>
      <p:sp>
        <p:nvSpPr>
          <p:cNvPr id="5" name="灯片编号占位符 4"/>
          <p:cNvSpPr>
            <a:spLocks noGrp="1"/>
          </p:cNvSpPr>
          <p:nvPr>
            <p:ph type="sldNum" sz="quarter" idx="12"/>
            <p:custDataLst>
              <p:tags r:id="rId7"/>
            </p:custDataLst>
          </p:nvPr>
        </p:nvSpPr>
        <p:spPr/>
        <p:txBody>
          <a:body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左右">
    <p:bg>
      <p:bgPr>
        <a:solidFill>
          <a:schemeClr val="bg2"/>
        </a:solidFill>
        <a:effectLst/>
      </p:bgPr>
    </p:bg>
    <p:spTree>
      <p:nvGrpSpPr>
        <p:cNvPr id="1" name=""/>
        <p:cNvGrpSpPr/>
        <p:nvPr/>
      </p:nvGrpSpPr>
      <p:grpSpPr>
        <a:xfrm>
          <a:off x="0" y="0"/>
          <a:ext cx="0" cy="0"/>
          <a:chOff x="0" y="0"/>
          <a:chExt cx="0" cy="0"/>
        </a:xfrm>
      </p:grpSpPr>
      <p:sp>
        <p:nvSpPr>
          <p:cNvPr id="8" name="矩形 7"/>
          <p:cNvSpPr/>
          <p:nvPr>
            <p:custDataLst>
              <p:tags r:id="rId1"/>
            </p:custDataLst>
          </p:nvPr>
        </p:nvSpPr>
        <p:spPr>
          <a:xfrm>
            <a:off x="1905" y="-4445"/>
            <a:ext cx="4899025" cy="6866255"/>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dirty="0">
              <a:sym typeface="+mn-ea"/>
            </a:endParaRPr>
          </a:p>
        </p:txBody>
      </p:sp>
      <p:pic>
        <p:nvPicPr>
          <p:cNvPr id="162" name="图片 161"/>
          <p:cNvPicPr>
            <a:picLocks noChangeAspect="1"/>
          </p:cNvPicPr>
          <p:nvPr>
            <p:custDataLst>
              <p:tags r:id="rId2"/>
            </p:custDataLst>
          </p:nvPr>
        </p:nvPicPr>
        <p:blipFill>
          <a:blip r:embed="rId10" cstate="print"/>
          <a:stretch>
            <a:fillRect/>
          </a:stretch>
        </p:blipFill>
        <p:spPr>
          <a:xfrm flipH="1">
            <a:off x="142026" y="5040626"/>
            <a:ext cx="1077174" cy="1715607"/>
          </a:xfrm>
          <a:prstGeom prst="rect">
            <a:avLst/>
          </a:prstGeom>
        </p:spPr>
      </p:pic>
      <p:sp>
        <p:nvSpPr>
          <p:cNvPr id="2" name="标题 1"/>
          <p:cNvSpPr>
            <a:spLocks noGrp="1"/>
          </p:cNvSpPr>
          <p:nvPr>
            <p:ph type="title" hasCustomPrompt="1"/>
            <p:custDataLst>
              <p:tags r:id="rId3"/>
            </p:custDataLst>
          </p:nvPr>
        </p:nvSpPr>
        <p:spPr>
          <a:xfrm>
            <a:off x="583200" y="770400"/>
            <a:ext cx="3960000" cy="882000"/>
          </a:xfrm>
        </p:spPr>
        <p:txBody>
          <a:bodyPr anchor="ctr">
            <a:normAutofit/>
          </a:bodyPr>
          <a:lstStyle>
            <a:lvl1pPr>
              <a:defRPr sz="3600" baseline="0">
                <a:latin typeface="Arial" panose="020B0604020202020204" pitchFamily="34" charset="0"/>
                <a:ea typeface="Arial" panose="020B0604020202020204" pitchFamily="34" charset="0"/>
              </a:defRPr>
            </a:lvl1pPr>
          </a:lstStyle>
          <a:p>
            <a:r>
              <a:rPr lang="zh-CN" altLang="en-US" dirty="0"/>
              <a:t>单击编辑标题</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7"/>
            </p:custDataLst>
          </p:nvPr>
        </p:nvSpPr>
        <p:spPr>
          <a:xfrm>
            <a:off x="586800" y="1764000"/>
            <a:ext cx="3956400" cy="40932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8"/>
            </p:custDataLst>
          </p:nvPr>
        </p:nvSpPr>
        <p:spPr>
          <a:xfrm>
            <a:off x="5101200" y="769938"/>
            <a:ext cx="6480000" cy="5087937"/>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2"/>
                                        </p:tgtEl>
                                        <p:attrNameLst>
                                          <p:attrName>style.visibility</p:attrName>
                                        </p:attrNameLst>
                                      </p:cBhvr>
                                      <p:to>
                                        <p:strVal val="visible"/>
                                      </p:to>
                                    </p:set>
                                    <p:animEffect transition="in" filter="fade">
                                      <p:cBhvr>
                                        <p:cTn id="7" dur="1000"/>
                                        <p:tgtEl>
                                          <p:spTgt spid="162"/>
                                        </p:tgtEl>
                                      </p:cBhvr>
                                    </p:animEffect>
                                    <p:anim calcmode="lin" valueType="num">
                                      <p:cBhvr>
                                        <p:cTn id="8" dur="1000" fill="hold"/>
                                        <p:tgtEl>
                                          <p:spTgt spid="162"/>
                                        </p:tgtEl>
                                        <p:attrNameLst>
                                          <p:attrName>ppt_x</p:attrName>
                                        </p:attrNameLst>
                                      </p:cBhvr>
                                      <p:tavLst>
                                        <p:tav tm="0">
                                          <p:val>
                                            <p:strVal val="#ppt_x"/>
                                          </p:val>
                                        </p:tav>
                                        <p:tav tm="100000">
                                          <p:val>
                                            <p:strVal val="#ppt_x"/>
                                          </p:val>
                                        </p:tav>
                                      </p:tavLst>
                                    </p:anim>
                                    <p:anim calcmode="lin" valueType="num">
                                      <p:cBhvr>
                                        <p:cTn id="9" dur="1000" fill="hold"/>
                                        <p:tgtEl>
                                          <p:spTgt spid="1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上下">
    <p:bg>
      <p:bgPr>
        <a:solidFill>
          <a:schemeClr val="bg2"/>
        </a:solidFill>
        <a:effectLst/>
      </p:bgPr>
    </p:bg>
    <p:spTree>
      <p:nvGrpSpPr>
        <p:cNvPr id="1" name=""/>
        <p:cNvGrpSpPr/>
        <p:nvPr/>
      </p:nvGrpSpPr>
      <p:grpSpPr>
        <a:xfrm>
          <a:off x="0" y="0"/>
          <a:ext cx="0" cy="0"/>
          <a:chOff x="0" y="0"/>
          <a:chExt cx="0" cy="0"/>
        </a:xfrm>
      </p:grpSpPr>
      <p:sp>
        <p:nvSpPr>
          <p:cNvPr id="10" name="矩形 9"/>
          <p:cNvSpPr/>
          <p:nvPr>
            <p:custDataLst>
              <p:tags r:id="rId1"/>
            </p:custDataLst>
          </p:nvPr>
        </p:nvSpPr>
        <p:spPr>
          <a:xfrm>
            <a:off x="0" y="0"/>
            <a:ext cx="12192000" cy="26640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grpSp>
        <p:nvGrpSpPr>
          <p:cNvPr id="6" name="组合 5"/>
          <p:cNvGrpSpPr/>
          <p:nvPr>
            <p:custDataLst>
              <p:tags r:id="rId2"/>
            </p:custDataLst>
          </p:nvPr>
        </p:nvGrpSpPr>
        <p:grpSpPr>
          <a:xfrm>
            <a:off x="10955020" y="211455"/>
            <a:ext cx="889635" cy="1174750"/>
            <a:chOff x="17252" y="333"/>
            <a:chExt cx="1401" cy="1850"/>
          </a:xfrm>
        </p:grpSpPr>
        <p:sp>
          <p:nvSpPr>
            <p:cNvPr id="12" name="Shape 209"/>
            <p:cNvSpPr/>
            <p:nvPr userDrawn="1">
              <p:custDataLst>
                <p:tags r:id="rId9"/>
              </p:custDataLst>
            </p:nvPr>
          </p:nvSpPr>
          <p:spPr>
            <a:xfrm rot="3758493">
              <a:off x="17758" y="1288"/>
              <a:ext cx="1089" cy="702"/>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14" name="Shape 202"/>
            <p:cNvSpPr/>
            <p:nvPr userDrawn="1">
              <p:custDataLst>
                <p:tags r:id="rId10"/>
              </p:custDataLst>
            </p:nvPr>
          </p:nvSpPr>
          <p:spPr>
            <a:xfrm rot="3758493">
              <a:off x="17098" y="487"/>
              <a:ext cx="999" cy="691"/>
            </a:xfrm>
            <a:custGeom>
              <a:avLst/>
              <a:gdLst/>
              <a:ahLst/>
              <a:cxnLst>
                <a:cxn ang="0">
                  <a:pos x="wd2" y="hd2"/>
                </a:cxn>
                <a:cxn ang="5400000">
                  <a:pos x="wd2" y="hd2"/>
                </a:cxn>
                <a:cxn ang="10800000">
                  <a:pos x="wd2" y="hd2"/>
                </a:cxn>
                <a:cxn ang="16200000">
                  <a:pos x="wd2" y="hd2"/>
                </a:cxn>
              </a:cxnLst>
              <a:rect l="0" t="0" r="r" b="b"/>
              <a:pathLst>
                <a:path w="999" h="691">
                  <a:moveTo>
                    <a:pt x="345" y="353"/>
                  </a:moveTo>
                  <a:cubicBezTo>
                    <a:pt x="468" y="355"/>
                    <a:pt x="588" y="353"/>
                    <a:pt x="706" y="368"/>
                  </a:cubicBezTo>
                  <a:cubicBezTo>
                    <a:pt x="707" y="389"/>
                    <a:pt x="719" y="410"/>
                    <a:pt x="726" y="429"/>
                  </a:cubicBezTo>
                  <a:lnTo>
                    <a:pt x="729" y="438"/>
                  </a:lnTo>
                  <a:lnTo>
                    <a:pt x="732" y="438"/>
                  </a:lnTo>
                  <a:cubicBezTo>
                    <a:pt x="756" y="520"/>
                    <a:pt x="796" y="607"/>
                    <a:pt x="803" y="691"/>
                  </a:cubicBezTo>
                  <a:lnTo>
                    <a:pt x="391" y="680"/>
                  </a:lnTo>
                  <a:cubicBezTo>
                    <a:pt x="415" y="619"/>
                    <a:pt x="389" y="488"/>
                    <a:pt x="361" y="426"/>
                  </a:cubicBezTo>
                  <a:cubicBezTo>
                    <a:pt x="400" y="420"/>
                    <a:pt x="438" y="419"/>
                    <a:pt x="477" y="420"/>
                  </a:cubicBezTo>
                  <a:lnTo>
                    <a:pt x="488" y="421"/>
                  </a:lnTo>
                  <a:lnTo>
                    <a:pt x="364" y="406"/>
                  </a:lnTo>
                  <a:cubicBezTo>
                    <a:pt x="354" y="390"/>
                    <a:pt x="349" y="369"/>
                    <a:pt x="345" y="353"/>
                  </a:cubicBezTo>
                  <a:close/>
                  <a:moveTo>
                    <a:pt x="299" y="206"/>
                  </a:moveTo>
                  <a:lnTo>
                    <a:pt x="345" y="322"/>
                  </a:lnTo>
                  <a:cubicBezTo>
                    <a:pt x="319" y="290"/>
                    <a:pt x="303" y="244"/>
                    <a:pt x="299" y="206"/>
                  </a:cubicBezTo>
                  <a:close/>
                  <a:moveTo>
                    <a:pt x="142" y="48"/>
                  </a:moveTo>
                  <a:lnTo>
                    <a:pt x="134" y="180"/>
                  </a:lnTo>
                  <a:cubicBezTo>
                    <a:pt x="91" y="178"/>
                    <a:pt x="45" y="184"/>
                    <a:pt x="3" y="189"/>
                  </a:cubicBezTo>
                  <a:cubicBezTo>
                    <a:pt x="-1" y="146"/>
                    <a:pt x="0" y="98"/>
                    <a:pt x="2" y="54"/>
                  </a:cubicBezTo>
                  <a:cubicBezTo>
                    <a:pt x="43" y="54"/>
                    <a:pt x="97" y="48"/>
                    <a:pt x="142" y="48"/>
                  </a:cubicBezTo>
                  <a:close/>
                  <a:moveTo>
                    <a:pt x="579" y="0"/>
                  </a:moveTo>
                  <a:cubicBezTo>
                    <a:pt x="582" y="0"/>
                    <a:pt x="585" y="0"/>
                    <a:pt x="589" y="1"/>
                  </a:cubicBezTo>
                  <a:cubicBezTo>
                    <a:pt x="603" y="0"/>
                    <a:pt x="607" y="22"/>
                    <a:pt x="606" y="35"/>
                  </a:cubicBezTo>
                  <a:lnTo>
                    <a:pt x="605" y="38"/>
                  </a:lnTo>
                  <a:lnTo>
                    <a:pt x="608" y="38"/>
                  </a:lnTo>
                  <a:lnTo>
                    <a:pt x="610" y="36"/>
                  </a:lnTo>
                  <a:cubicBezTo>
                    <a:pt x="634" y="12"/>
                    <a:pt x="653" y="14"/>
                    <a:pt x="668" y="32"/>
                  </a:cubicBezTo>
                  <a:lnTo>
                    <a:pt x="670" y="34"/>
                  </a:lnTo>
                  <a:lnTo>
                    <a:pt x="674" y="34"/>
                  </a:lnTo>
                  <a:cubicBezTo>
                    <a:pt x="700" y="32"/>
                    <a:pt x="725" y="29"/>
                    <a:pt x="751" y="29"/>
                  </a:cubicBezTo>
                  <a:cubicBezTo>
                    <a:pt x="771" y="29"/>
                    <a:pt x="791" y="30"/>
                    <a:pt x="812" y="35"/>
                  </a:cubicBezTo>
                  <a:lnTo>
                    <a:pt x="812" y="47"/>
                  </a:lnTo>
                  <a:lnTo>
                    <a:pt x="821" y="49"/>
                  </a:lnTo>
                  <a:cubicBezTo>
                    <a:pt x="882" y="68"/>
                    <a:pt x="939" y="99"/>
                    <a:pt x="999" y="120"/>
                  </a:cubicBezTo>
                  <a:cubicBezTo>
                    <a:pt x="941" y="159"/>
                    <a:pt x="859" y="206"/>
                    <a:pt x="788" y="209"/>
                  </a:cubicBezTo>
                  <a:lnTo>
                    <a:pt x="788" y="203"/>
                  </a:lnTo>
                  <a:lnTo>
                    <a:pt x="776" y="202"/>
                  </a:lnTo>
                  <a:cubicBezTo>
                    <a:pt x="756" y="201"/>
                    <a:pt x="736" y="199"/>
                    <a:pt x="716" y="196"/>
                  </a:cubicBezTo>
                  <a:lnTo>
                    <a:pt x="704" y="195"/>
                  </a:lnTo>
                  <a:lnTo>
                    <a:pt x="704" y="195"/>
                  </a:lnTo>
                  <a:cubicBezTo>
                    <a:pt x="705" y="262"/>
                    <a:pt x="697" y="328"/>
                    <a:pt x="681" y="351"/>
                  </a:cubicBezTo>
                  <a:lnTo>
                    <a:pt x="383" y="230"/>
                  </a:lnTo>
                  <a:cubicBezTo>
                    <a:pt x="384" y="229"/>
                    <a:pt x="383" y="217"/>
                    <a:pt x="383" y="198"/>
                  </a:cubicBezTo>
                  <a:lnTo>
                    <a:pt x="383" y="195"/>
                  </a:lnTo>
                  <a:lnTo>
                    <a:pt x="353" y="195"/>
                  </a:lnTo>
                  <a:cubicBezTo>
                    <a:pt x="290" y="196"/>
                    <a:pt x="233" y="196"/>
                    <a:pt x="199" y="196"/>
                  </a:cubicBezTo>
                  <a:lnTo>
                    <a:pt x="142" y="203"/>
                  </a:lnTo>
                  <a:lnTo>
                    <a:pt x="142" y="69"/>
                  </a:lnTo>
                  <a:cubicBezTo>
                    <a:pt x="225" y="55"/>
                    <a:pt x="310" y="49"/>
                    <a:pt x="394" y="45"/>
                  </a:cubicBezTo>
                  <a:lnTo>
                    <a:pt x="395" y="45"/>
                  </a:lnTo>
                  <a:lnTo>
                    <a:pt x="396" y="40"/>
                  </a:lnTo>
                  <a:cubicBezTo>
                    <a:pt x="407" y="6"/>
                    <a:pt x="426" y="-6"/>
                    <a:pt x="459" y="40"/>
                  </a:cubicBezTo>
                  <a:lnTo>
                    <a:pt x="460" y="43"/>
                  </a:lnTo>
                  <a:lnTo>
                    <a:pt x="464" y="43"/>
                  </a:lnTo>
                  <a:lnTo>
                    <a:pt x="464" y="40"/>
                  </a:lnTo>
                  <a:cubicBezTo>
                    <a:pt x="472" y="8"/>
                    <a:pt x="487" y="-2"/>
                    <a:pt x="506" y="2"/>
                  </a:cubicBezTo>
                  <a:cubicBezTo>
                    <a:pt x="519" y="2"/>
                    <a:pt x="532" y="13"/>
                    <a:pt x="534" y="40"/>
                  </a:cubicBezTo>
                  <a:lnTo>
                    <a:pt x="534" y="40"/>
                  </a:lnTo>
                  <a:lnTo>
                    <a:pt x="537" y="40"/>
                  </a:lnTo>
                  <a:lnTo>
                    <a:pt x="541" y="34"/>
                  </a:lnTo>
                  <a:cubicBezTo>
                    <a:pt x="553" y="14"/>
                    <a:pt x="562" y="1"/>
                    <a:pt x="579" y="0"/>
                  </a:cubicBezTo>
                  <a:close/>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grpSp>
      <p:sp>
        <p:nvSpPr>
          <p:cNvPr id="2" name="标题 1"/>
          <p:cNvSpPr>
            <a:spLocks noGrp="1"/>
          </p:cNvSpPr>
          <p:nvPr>
            <p:ph type="title"/>
            <p:custDataLst>
              <p:tags r:id="rId3"/>
            </p:custDataLst>
          </p:nvPr>
        </p:nvSpPr>
        <p:spPr>
          <a:xfrm>
            <a:off x="612000" y="781200"/>
            <a:ext cx="10976400" cy="626400"/>
          </a:xfrm>
        </p:spPr>
        <p:txBody>
          <a:bodyPr anchor="ctr">
            <a:normAutofit/>
          </a:bodyPr>
          <a:lstStyle>
            <a:lvl1pPr algn="ctr">
              <a:defRPr sz="3600" baseline="0">
                <a:latin typeface="Arial" panose="020B0604020202020204" pitchFamily="34" charset="0"/>
                <a:ea typeface="Arial" panose="020B0604020202020204" pitchFamily="34" charset="0"/>
              </a:defRPr>
            </a:lvl1pPr>
          </a:lstStyle>
          <a:p>
            <a:r>
              <a:rPr lang="zh-CN" altLang="en-US"/>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7"/>
            </p:custDataLst>
          </p:nvPr>
        </p:nvSpPr>
        <p:spPr>
          <a:xfrm>
            <a:off x="612000" y="1659600"/>
            <a:ext cx="10975975" cy="828000"/>
          </a:xfrm>
        </p:spPr>
        <p:txBody>
          <a:bodyPr>
            <a:normAutofit/>
          </a:bodyPr>
          <a:lstStyle>
            <a:lvl1pPr algn="ct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9" name="内容占位符 8"/>
          <p:cNvSpPr>
            <a:spLocks noGrp="1"/>
          </p:cNvSpPr>
          <p:nvPr>
            <p:ph sz="quarter" idx="14"/>
            <p:custDataLst>
              <p:tags r:id="rId8"/>
            </p:custDataLst>
          </p:nvPr>
        </p:nvSpPr>
        <p:spPr>
          <a:xfrm>
            <a:off x="612775" y="2808000"/>
            <a:ext cx="10965600" cy="34308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下上">
    <p:bg>
      <p:bgPr>
        <a:solidFill>
          <a:schemeClr val="bg2"/>
        </a:solidFill>
        <a:effectLst/>
      </p:bgPr>
    </p:bg>
    <p:spTree>
      <p:nvGrpSpPr>
        <p:cNvPr id="1" name=""/>
        <p:cNvGrpSpPr/>
        <p:nvPr/>
      </p:nvGrpSpPr>
      <p:grpSpPr>
        <a:xfrm>
          <a:off x="0" y="0"/>
          <a:ext cx="0" cy="0"/>
          <a:chOff x="0" y="0"/>
          <a:chExt cx="0" cy="0"/>
        </a:xfrm>
      </p:grpSpPr>
      <p:sp>
        <p:nvSpPr>
          <p:cNvPr id="8" name="矩形 7"/>
          <p:cNvSpPr/>
          <p:nvPr>
            <p:custDataLst>
              <p:tags r:id="rId1"/>
            </p:custDataLst>
          </p:nvPr>
        </p:nvSpPr>
        <p:spPr>
          <a:xfrm>
            <a:off x="0" y="5029201"/>
            <a:ext cx="12192000" cy="1828799"/>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grpSp>
        <p:nvGrpSpPr>
          <p:cNvPr id="21" name="组合 20"/>
          <p:cNvGrpSpPr/>
          <p:nvPr>
            <p:custDataLst>
              <p:tags r:id="rId2"/>
            </p:custDataLst>
          </p:nvPr>
        </p:nvGrpSpPr>
        <p:grpSpPr>
          <a:xfrm>
            <a:off x="11032164" y="5582927"/>
            <a:ext cx="851136" cy="1210945"/>
            <a:chOff x="1289955" y="1628061"/>
            <a:chExt cx="3941631" cy="5174701"/>
          </a:xfrm>
        </p:grpSpPr>
        <p:sp>
          <p:nvSpPr>
            <p:cNvPr id="22" name="Shape 209"/>
            <p:cNvSpPr/>
            <p:nvPr>
              <p:custDataLst>
                <p:tags r:id="rId9"/>
              </p:custDataLst>
            </p:nvPr>
          </p:nvSpPr>
          <p:spPr>
            <a:xfrm rot="3758493">
              <a:off x="2721879" y="4293055"/>
              <a:ext cx="2954498" cy="2064916"/>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grpSp>
          <p:nvGrpSpPr>
            <p:cNvPr id="23" name="组 13"/>
            <p:cNvGrpSpPr/>
            <p:nvPr/>
          </p:nvGrpSpPr>
          <p:grpSpPr>
            <a:xfrm>
              <a:off x="1289955" y="1628061"/>
              <a:ext cx="2187025" cy="2569107"/>
              <a:chOff x="5943842" y="1013911"/>
              <a:chExt cx="2187025" cy="2569107"/>
            </a:xfrm>
          </p:grpSpPr>
          <p:sp>
            <p:nvSpPr>
              <p:cNvPr id="24" name="Shape 202"/>
              <p:cNvSpPr/>
              <p:nvPr>
                <p:custDataLst>
                  <p:tags r:id="rId10"/>
                </p:custDataLst>
              </p:nvPr>
            </p:nvSpPr>
            <p:spPr>
              <a:xfrm rot="3758493">
                <a:off x="6440283" y="1924630"/>
                <a:ext cx="1816414" cy="510440"/>
              </a:xfrm>
              <a:custGeom>
                <a:avLst/>
                <a:gdLst/>
                <a:ahLst/>
                <a:cxnLst>
                  <a:cxn ang="0">
                    <a:pos x="wd2" y="hd2"/>
                  </a:cxn>
                  <a:cxn ang="5400000">
                    <a:pos x="wd2" y="hd2"/>
                  </a:cxn>
                  <a:cxn ang="10800000">
                    <a:pos x="wd2" y="hd2"/>
                  </a:cxn>
                  <a:cxn ang="16200000">
                    <a:pos x="wd2" y="hd2"/>
                  </a:cxn>
                </a:cxnLst>
                <a:rect l="0" t="0" r="r" b="b"/>
                <a:pathLst>
                  <a:path w="21600" h="20522" extrusionOk="0">
                    <a:moveTo>
                      <a:pt x="21600" y="743"/>
                    </a:moveTo>
                    <a:cubicBezTo>
                      <a:pt x="19799" y="-786"/>
                      <a:pt x="18140" y="461"/>
                      <a:pt x="16279" y="823"/>
                    </a:cubicBezTo>
                    <a:cubicBezTo>
                      <a:pt x="10853" y="1876"/>
                      <a:pt x="5372" y="1461"/>
                      <a:pt x="0" y="4698"/>
                    </a:cubicBezTo>
                    <a:lnTo>
                      <a:pt x="0" y="20521"/>
                    </a:lnTo>
                    <a:lnTo>
                      <a:pt x="1843" y="19747"/>
                    </a:lnTo>
                    <a:cubicBezTo>
                      <a:pt x="4727" y="19759"/>
                      <a:pt x="13025" y="19305"/>
                      <a:pt x="15903" y="19016"/>
                    </a:cubicBezTo>
                    <a:cubicBezTo>
                      <a:pt x="17715" y="18834"/>
                      <a:pt x="19629" y="20814"/>
                      <a:pt x="21376" y="20485"/>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5" name="Shape 203"/>
              <p:cNvSpPr/>
              <p:nvPr>
                <p:custDataLst>
                  <p:tags r:id="rId11"/>
                </p:custDataLst>
              </p:nvPr>
            </p:nvSpPr>
            <p:spPr>
              <a:xfrm rot="3758493">
                <a:off x="7743128" y="2715926"/>
                <a:ext cx="42879" cy="488621"/>
              </a:xfrm>
              <a:custGeom>
                <a:avLst/>
                <a:gdLst/>
                <a:ahLst/>
                <a:cxnLst>
                  <a:cxn ang="0">
                    <a:pos x="wd2" y="hd2"/>
                  </a:cxn>
                  <a:cxn ang="5400000">
                    <a:pos x="wd2" y="hd2"/>
                  </a:cxn>
                  <a:cxn ang="10800000">
                    <a:pos x="wd2" y="hd2"/>
                  </a:cxn>
                  <a:cxn ang="16200000">
                    <a:pos x="wd2" y="hd2"/>
                  </a:cxn>
                </a:cxnLst>
                <a:rect l="0" t="0" r="r" b="b"/>
                <a:pathLst>
                  <a:path w="17274" h="21600" extrusionOk="0">
                    <a:moveTo>
                      <a:pt x="0" y="0"/>
                    </a:moveTo>
                    <a:cubicBezTo>
                      <a:pt x="21600" y="2677"/>
                      <a:pt x="19974" y="16418"/>
                      <a:pt x="11161" y="2160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6" name="Shape 204"/>
              <p:cNvSpPr/>
              <p:nvPr>
                <p:custDataLst>
                  <p:tags r:id="rId12"/>
                </p:custDataLst>
              </p:nvPr>
            </p:nvSpPr>
            <p:spPr>
              <a:xfrm rot="3758493">
                <a:off x="6688919" y="1820269"/>
                <a:ext cx="124286" cy="3417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61" y="15753"/>
                      <a:pt x="1840" y="7112"/>
                      <a:pt x="0"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7" name="Shape 205"/>
              <p:cNvSpPr/>
              <p:nvPr>
                <p:custDataLst>
                  <p:tags r:id="rId13"/>
                </p:custDataLst>
              </p:nvPr>
            </p:nvSpPr>
            <p:spPr>
              <a:xfrm rot="3758493">
                <a:off x="6847335" y="1900060"/>
                <a:ext cx="869668" cy="1031590"/>
              </a:xfrm>
              <a:custGeom>
                <a:avLst/>
                <a:gdLst/>
                <a:ahLst/>
                <a:cxnLst>
                  <a:cxn ang="0">
                    <a:pos x="wd2" y="hd2"/>
                  </a:cxn>
                  <a:cxn ang="5400000">
                    <a:pos x="wd2" y="hd2"/>
                  </a:cxn>
                  <a:cxn ang="10800000">
                    <a:pos x="wd2" y="hd2"/>
                  </a:cxn>
                  <a:cxn ang="16200000">
                    <a:pos x="wd2" y="hd2"/>
                  </a:cxn>
                </a:cxnLst>
                <a:rect l="0" t="0" r="r" b="b"/>
                <a:pathLst>
                  <a:path w="19469" h="16954" extrusionOk="0">
                    <a:moveTo>
                      <a:pt x="0" y="11121"/>
                    </a:moveTo>
                    <a:cubicBezTo>
                      <a:pt x="167" y="10786"/>
                      <a:pt x="-956" y="-4646"/>
                      <a:pt x="4852" y="2248"/>
                    </a:cubicBezTo>
                    <a:cubicBezTo>
                      <a:pt x="5261" y="461"/>
                      <a:pt x="6192" y="-121"/>
                      <a:pt x="7478" y="78"/>
                    </a:cubicBezTo>
                    <a:cubicBezTo>
                      <a:pt x="8279" y="78"/>
                      <a:pt x="9110" y="711"/>
                      <a:pt x="9174" y="2178"/>
                    </a:cubicBezTo>
                    <a:cubicBezTo>
                      <a:pt x="10318" y="734"/>
                      <a:pt x="10808" y="-213"/>
                      <a:pt x="12478" y="41"/>
                    </a:cubicBezTo>
                    <a:cubicBezTo>
                      <a:pt x="13434" y="0"/>
                      <a:pt x="13608" y="1386"/>
                      <a:pt x="13442" y="1960"/>
                    </a:cubicBezTo>
                    <a:cubicBezTo>
                      <a:pt x="19959" y="-3583"/>
                      <a:pt x="20644" y="13929"/>
                      <a:pt x="18086" y="16954"/>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8" name="Shape 206"/>
              <p:cNvSpPr/>
              <p:nvPr>
                <p:custDataLst>
                  <p:tags r:id="rId14"/>
                </p:custDataLst>
              </p:nvPr>
            </p:nvSpPr>
            <p:spPr>
              <a:xfrm rot="3758493">
                <a:off x="6164716" y="2541971"/>
                <a:ext cx="1046419" cy="281861"/>
              </a:xfrm>
              <a:custGeom>
                <a:avLst/>
                <a:gdLst/>
                <a:ahLst/>
                <a:cxnLst>
                  <a:cxn ang="0">
                    <a:pos x="wd2" y="hd2"/>
                  </a:cxn>
                  <a:cxn ang="5400000">
                    <a:pos x="wd2" y="hd2"/>
                  </a:cxn>
                  <a:cxn ang="10800000">
                    <a:pos x="wd2" y="hd2"/>
                  </a:cxn>
                  <a:cxn ang="16200000">
                    <a:pos x="wd2" y="hd2"/>
                  </a:cxn>
                </a:cxnLst>
                <a:rect l="0" t="0" r="r" b="b"/>
                <a:pathLst>
                  <a:path w="21600" h="21574" extrusionOk="0">
                    <a:moveTo>
                      <a:pt x="1076" y="12061"/>
                    </a:moveTo>
                    <a:cubicBezTo>
                      <a:pt x="497" y="8498"/>
                      <a:pt x="228" y="3669"/>
                      <a:pt x="0" y="0"/>
                    </a:cubicBezTo>
                    <a:cubicBezTo>
                      <a:pt x="6860" y="545"/>
                      <a:pt x="13608" y="-26"/>
                      <a:pt x="20206" y="3388"/>
                    </a:cubicBezTo>
                    <a:cubicBezTo>
                      <a:pt x="20298" y="9884"/>
                      <a:pt x="21430" y="15807"/>
                      <a:pt x="21600" y="21574"/>
                    </a:cubicBezTo>
                  </a:path>
                </a:pathLst>
              </a:custGeom>
              <a:solidFill>
                <a:srgbClr val="E7E4EA"/>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29" name="Shape 207"/>
              <p:cNvSpPr/>
              <p:nvPr>
                <p:custDataLst>
                  <p:tags r:id="rId15"/>
                </p:custDataLst>
              </p:nvPr>
            </p:nvSpPr>
            <p:spPr>
              <a:xfrm rot="3758493">
                <a:off x="5742745" y="2584036"/>
                <a:ext cx="1200079" cy="797886"/>
              </a:xfrm>
              <a:custGeom>
                <a:avLst/>
                <a:gdLst/>
                <a:ahLst/>
                <a:cxnLst>
                  <a:cxn ang="0">
                    <a:pos x="wd2" y="hd2"/>
                  </a:cxn>
                  <a:cxn ang="5400000">
                    <a:pos x="wd2" y="hd2"/>
                  </a:cxn>
                  <a:cxn ang="10800000">
                    <a:pos x="wd2" y="hd2"/>
                  </a:cxn>
                  <a:cxn ang="16200000">
                    <a:pos x="wd2" y="hd2"/>
                  </a:cxn>
                </a:cxnLst>
                <a:rect l="0" t="0" r="r" b="b"/>
                <a:pathLst>
                  <a:path w="21600" h="20676" extrusionOk="0">
                    <a:moveTo>
                      <a:pt x="1467" y="19871"/>
                    </a:moveTo>
                    <a:cubicBezTo>
                      <a:pt x="2596" y="15187"/>
                      <a:pt x="1342" y="5194"/>
                      <a:pt x="0" y="486"/>
                    </a:cubicBezTo>
                    <a:cubicBezTo>
                      <a:pt x="6032" y="-924"/>
                      <a:pt x="11979" y="1155"/>
                      <a:pt x="18133" y="1422"/>
                    </a:cubicBezTo>
                    <a:cubicBezTo>
                      <a:pt x="19277" y="7634"/>
                      <a:pt x="21219" y="14259"/>
                      <a:pt x="21600" y="20676"/>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30" name="Shape 208"/>
              <p:cNvSpPr/>
              <p:nvPr>
                <p:custDataLst>
                  <p:tags r:id="rId16"/>
                </p:custDataLst>
              </p:nvPr>
            </p:nvSpPr>
            <p:spPr>
              <a:xfrm rot="3758493">
                <a:off x="6601321" y="998391"/>
                <a:ext cx="383966" cy="415006"/>
              </a:xfrm>
              <a:custGeom>
                <a:avLst/>
                <a:gdLst/>
                <a:ahLst/>
                <a:cxnLst>
                  <a:cxn ang="0">
                    <a:pos x="wd2" y="hd2"/>
                  </a:cxn>
                  <a:cxn ang="5400000">
                    <a:pos x="wd2" y="hd2"/>
                  </a:cxn>
                  <a:cxn ang="10800000">
                    <a:pos x="wd2" y="hd2"/>
                  </a:cxn>
                  <a:cxn ang="16200000">
                    <a:pos x="wd2" y="hd2"/>
                  </a:cxn>
                </a:cxnLst>
                <a:rect l="0" t="0" r="r" b="b"/>
                <a:pathLst>
                  <a:path w="21399" h="21600" extrusionOk="0">
                    <a:moveTo>
                      <a:pt x="21399" y="0"/>
                    </a:moveTo>
                    <a:cubicBezTo>
                      <a:pt x="14641" y="0"/>
                      <a:pt x="6540" y="886"/>
                      <a:pt x="325" y="1003"/>
                    </a:cubicBezTo>
                    <a:cubicBezTo>
                      <a:pt x="-42" y="7726"/>
                      <a:pt x="-201" y="14997"/>
                      <a:pt x="411" y="21600"/>
                    </a:cubicBezTo>
                    <a:cubicBezTo>
                      <a:pt x="6724" y="20829"/>
                      <a:pt x="13779" y="19988"/>
                      <a:pt x="20126" y="20284"/>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sp>
            <p:nvSpPr>
              <p:cNvPr id="31" name="Shape 210"/>
              <p:cNvSpPr/>
              <p:nvPr>
                <p:custDataLst>
                  <p:tags r:id="rId17"/>
                </p:custDataLst>
              </p:nvPr>
            </p:nvSpPr>
            <p:spPr>
              <a:xfrm rot="3758493">
                <a:off x="7598750" y="2950768"/>
                <a:ext cx="573187" cy="49104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302" y="21128"/>
                      <a:pt x="15635" y="15045"/>
                      <a:pt x="21600" y="9996"/>
                    </a:cubicBezTo>
                    <a:cubicBezTo>
                      <a:pt x="14594" y="7013"/>
                      <a:pt x="7961" y="2130"/>
                      <a:pt x="709"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a:p>
            </p:txBody>
          </p:sp>
        </p:grpSp>
      </p:grpSp>
      <p:sp>
        <p:nvSpPr>
          <p:cNvPr id="2" name="标题 1"/>
          <p:cNvSpPr>
            <a:spLocks noGrp="1"/>
          </p:cNvSpPr>
          <p:nvPr>
            <p:ph type="title"/>
            <p:custDataLst>
              <p:tags r:id="rId3"/>
            </p:custDataLst>
          </p:nvPr>
        </p:nvSpPr>
        <p:spPr>
          <a:xfrm>
            <a:off x="604800" y="669600"/>
            <a:ext cx="10976400" cy="565200"/>
          </a:xfrm>
        </p:spPr>
        <p:txBody>
          <a:bodyPr anchor="ctr">
            <a:normAutofit/>
          </a:bodyPr>
          <a:lstStyle>
            <a:lvl1pPr algn="ctr">
              <a:defRPr sz="3200"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内容占位符 6"/>
          <p:cNvSpPr>
            <a:spLocks noGrp="1"/>
          </p:cNvSpPr>
          <p:nvPr>
            <p:ph sz="quarter" idx="13"/>
            <p:custDataLst>
              <p:tags r:id="rId7"/>
            </p:custDataLst>
          </p:nvPr>
        </p:nvSpPr>
        <p:spPr>
          <a:xfrm>
            <a:off x="604837" y="1681200"/>
            <a:ext cx="10990800" cy="32112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文本占位符 8"/>
          <p:cNvSpPr>
            <a:spLocks noGrp="1"/>
          </p:cNvSpPr>
          <p:nvPr>
            <p:ph type="body" sz="quarter" idx="14"/>
            <p:custDataLst>
              <p:tags r:id="rId8"/>
            </p:custDataLst>
          </p:nvPr>
        </p:nvSpPr>
        <p:spPr>
          <a:xfrm>
            <a:off x="594000" y="5180400"/>
            <a:ext cx="11001600" cy="1011600"/>
          </a:xfrm>
        </p:spPr>
        <p:txBody>
          <a:bodyPr>
            <a:normAutofit/>
          </a:bodyPr>
          <a:lstStyle>
            <a:lvl1pPr marL="0" indent="0">
              <a:buNone/>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导航">
    <p:bg>
      <p:bgPr>
        <a:solidFill>
          <a:schemeClr val="bg2"/>
        </a:solidFill>
        <a:effectLst/>
      </p:bgPr>
    </p:bg>
    <p:spTree>
      <p:nvGrpSpPr>
        <p:cNvPr id="1" name=""/>
        <p:cNvGrpSpPr/>
        <p:nvPr/>
      </p:nvGrpSpPr>
      <p:grpSpPr>
        <a:xfrm>
          <a:off x="0" y="0"/>
          <a:ext cx="0" cy="0"/>
          <a:chOff x="0" y="0"/>
          <a:chExt cx="0" cy="0"/>
        </a:xfrm>
      </p:grpSpPr>
      <p:grpSp>
        <p:nvGrpSpPr>
          <p:cNvPr id="6" name="组合 5"/>
          <p:cNvGrpSpPr/>
          <p:nvPr>
            <p:custDataLst>
              <p:tags r:id="rId1"/>
            </p:custDataLst>
          </p:nvPr>
        </p:nvGrpSpPr>
        <p:grpSpPr>
          <a:xfrm>
            <a:off x="9790430" y="5666740"/>
            <a:ext cx="2177415" cy="1131570"/>
            <a:chOff x="15418" y="8924"/>
            <a:chExt cx="3429" cy="1782"/>
          </a:xfrm>
        </p:grpSpPr>
        <p:pic>
          <p:nvPicPr>
            <p:cNvPr id="48" name="图片 47"/>
            <p:cNvPicPr>
              <a:picLocks noChangeAspect="1"/>
            </p:cNvPicPr>
            <p:nvPr userDrawn="1">
              <p:custDataLst>
                <p:tags r:id="rId11"/>
              </p:custDataLst>
            </p:nvPr>
          </p:nvPicPr>
          <p:blipFill rotWithShape="1">
            <a:blip r:embed="rId16" cstate="screen"/>
            <a:srcRect/>
            <a:stretch>
              <a:fillRect/>
            </a:stretch>
          </p:blipFill>
          <p:spPr>
            <a:xfrm>
              <a:off x="16181" y="9090"/>
              <a:ext cx="759" cy="877"/>
            </a:xfrm>
            <a:prstGeom prst="rect">
              <a:avLst/>
            </a:prstGeom>
          </p:spPr>
        </p:pic>
        <p:sp>
          <p:nvSpPr>
            <p:cNvPr id="54" name="Freeform 5"/>
            <p:cNvSpPr>
              <a:spLocks noEditPoints="1"/>
            </p:cNvSpPr>
            <p:nvPr userDrawn="1">
              <p:custDataLst>
                <p:tags r:id="rId12"/>
              </p:custDataLst>
            </p:nvPr>
          </p:nvSpPr>
          <p:spPr bwMode="auto">
            <a:xfrm>
              <a:off x="15418" y="8924"/>
              <a:ext cx="1309" cy="1744"/>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9" h="1744">
                  <a:moveTo>
                    <a:pt x="442" y="1685"/>
                  </a:moveTo>
                  <a:lnTo>
                    <a:pt x="442" y="1685"/>
                  </a:lnTo>
                  <a:lnTo>
                    <a:pt x="441" y="1685"/>
                  </a:lnTo>
                  <a:lnTo>
                    <a:pt x="440" y="1685"/>
                  </a:lnTo>
                  <a:lnTo>
                    <a:pt x="439" y="1685"/>
                  </a:lnTo>
                  <a:lnTo>
                    <a:pt x="438" y="1685"/>
                  </a:lnTo>
                  <a:lnTo>
                    <a:pt x="438" y="1685"/>
                  </a:lnTo>
                  <a:lnTo>
                    <a:pt x="438" y="1685"/>
                  </a:lnTo>
                  <a:lnTo>
                    <a:pt x="442" y="1685"/>
                  </a:lnTo>
                  <a:close/>
                  <a:moveTo>
                    <a:pt x="660" y="750"/>
                  </a:moveTo>
                  <a:lnTo>
                    <a:pt x="478" y="980"/>
                  </a:lnTo>
                  <a:lnTo>
                    <a:pt x="486" y="1023"/>
                  </a:lnTo>
                  <a:lnTo>
                    <a:pt x="581" y="984"/>
                  </a:lnTo>
                  <a:lnTo>
                    <a:pt x="660" y="750"/>
                  </a:lnTo>
                  <a:close/>
                  <a:moveTo>
                    <a:pt x="719" y="665"/>
                  </a:moveTo>
                  <a:lnTo>
                    <a:pt x="719" y="665"/>
                  </a:lnTo>
                  <a:lnTo>
                    <a:pt x="723" y="682"/>
                  </a:lnTo>
                  <a:lnTo>
                    <a:pt x="737" y="678"/>
                  </a:lnTo>
                  <a:lnTo>
                    <a:pt x="733" y="674"/>
                  </a:lnTo>
                  <a:cubicBezTo>
                    <a:pt x="730" y="671"/>
                    <a:pt x="726" y="668"/>
                    <a:pt x="721" y="666"/>
                  </a:cubicBezTo>
                  <a:lnTo>
                    <a:pt x="719" y="665"/>
                  </a:lnTo>
                  <a:close/>
                  <a:moveTo>
                    <a:pt x="496" y="659"/>
                  </a:moveTo>
                  <a:cubicBezTo>
                    <a:pt x="496" y="659"/>
                    <a:pt x="496" y="659"/>
                    <a:pt x="496" y="659"/>
                  </a:cubicBezTo>
                  <a:lnTo>
                    <a:pt x="497" y="659"/>
                  </a:lnTo>
                  <a:lnTo>
                    <a:pt x="497" y="660"/>
                  </a:lnTo>
                  <a:lnTo>
                    <a:pt x="498" y="660"/>
                  </a:lnTo>
                  <a:lnTo>
                    <a:pt x="499" y="660"/>
                  </a:lnTo>
                  <a:lnTo>
                    <a:pt x="500" y="661"/>
                  </a:lnTo>
                  <a:lnTo>
                    <a:pt x="500" y="661"/>
                  </a:lnTo>
                  <a:lnTo>
                    <a:pt x="501" y="661"/>
                  </a:lnTo>
                  <a:lnTo>
                    <a:pt x="501" y="661"/>
                  </a:lnTo>
                  <a:lnTo>
                    <a:pt x="500" y="661"/>
                  </a:lnTo>
                  <a:lnTo>
                    <a:pt x="500" y="661"/>
                  </a:lnTo>
                  <a:lnTo>
                    <a:pt x="500" y="661"/>
                  </a:lnTo>
                  <a:lnTo>
                    <a:pt x="499" y="660"/>
                  </a:lnTo>
                  <a:lnTo>
                    <a:pt x="499" y="660"/>
                  </a:lnTo>
                  <a:lnTo>
                    <a:pt x="498" y="660"/>
                  </a:lnTo>
                  <a:lnTo>
                    <a:pt x="498" y="660"/>
                  </a:lnTo>
                  <a:lnTo>
                    <a:pt x="497" y="659"/>
                  </a:lnTo>
                  <a:lnTo>
                    <a:pt x="496" y="659"/>
                  </a:lnTo>
                  <a:close/>
                  <a:moveTo>
                    <a:pt x="613" y="654"/>
                  </a:moveTo>
                  <a:lnTo>
                    <a:pt x="609" y="654"/>
                  </a:lnTo>
                  <a:cubicBezTo>
                    <a:pt x="541" y="667"/>
                    <a:pt x="465" y="708"/>
                    <a:pt x="423" y="773"/>
                  </a:cubicBezTo>
                  <a:cubicBezTo>
                    <a:pt x="420" y="770"/>
                    <a:pt x="419" y="769"/>
                    <a:pt x="419" y="769"/>
                  </a:cubicBezTo>
                  <a:lnTo>
                    <a:pt x="419" y="769"/>
                  </a:lnTo>
                  <a:lnTo>
                    <a:pt x="421" y="771"/>
                  </a:lnTo>
                  <a:cubicBezTo>
                    <a:pt x="423" y="773"/>
                    <a:pt x="423" y="773"/>
                    <a:pt x="423" y="773"/>
                  </a:cubicBezTo>
                  <a:cubicBezTo>
                    <a:pt x="399" y="812"/>
                    <a:pt x="387" y="864"/>
                    <a:pt x="387" y="915"/>
                  </a:cubicBezTo>
                  <a:cubicBezTo>
                    <a:pt x="387" y="998"/>
                    <a:pt x="419" y="1078"/>
                    <a:pt x="455" y="1097"/>
                  </a:cubicBezTo>
                  <a:cubicBezTo>
                    <a:pt x="463" y="1101"/>
                    <a:pt x="470" y="1105"/>
                    <a:pt x="482" y="1105"/>
                  </a:cubicBezTo>
                  <a:cubicBezTo>
                    <a:pt x="482" y="1105"/>
                    <a:pt x="482" y="1105"/>
                    <a:pt x="486" y="1105"/>
                  </a:cubicBezTo>
                  <a:cubicBezTo>
                    <a:pt x="546" y="1105"/>
                    <a:pt x="646" y="1026"/>
                    <a:pt x="705" y="931"/>
                  </a:cubicBezTo>
                  <a:cubicBezTo>
                    <a:pt x="745" y="876"/>
                    <a:pt x="761" y="812"/>
                    <a:pt x="761" y="761"/>
                  </a:cubicBezTo>
                  <a:cubicBezTo>
                    <a:pt x="761" y="744"/>
                    <a:pt x="759" y="729"/>
                    <a:pt x="756" y="716"/>
                  </a:cubicBezTo>
                  <a:lnTo>
                    <a:pt x="753" y="708"/>
                  </a:lnTo>
                  <a:lnTo>
                    <a:pt x="708" y="722"/>
                  </a:lnTo>
                  <a:lnTo>
                    <a:pt x="705" y="716"/>
                  </a:lnTo>
                  <a:lnTo>
                    <a:pt x="605" y="1007"/>
                  </a:lnTo>
                  <a:lnTo>
                    <a:pt x="462" y="1067"/>
                  </a:lnTo>
                  <a:lnTo>
                    <a:pt x="442" y="980"/>
                  </a:lnTo>
                  <a:lnTo>
                    <a:pt x="442" y="972"/>
                  </a:lnTo>
                  <a:lnTo>
                    <a:pt x="676" y="680"/>
                  </a:lnTo>
                  <a:lnTo>
                    <a:pt x="613" y="689"/>
                  </a:lnTo>
                  <a:lnTo>
                    <a:pt x="613" y="654"/>
                  </a:lnTo>
                  <a:close/>
                  <a:moveTo>
                    <a:pt x="716" y="424"/>
                  </a:moveTo>
                  <a:cubicBezTo>
                    <a:pt x="712" y="460"/>
                    <a:pt x="704" y="500"/>
                    <a:pt x="700" y="512"/>
                  </a:cubicBezTo>
                  <a:cubicBezTo>
                    <a:pt x="700" y="516"/>
                    <a:pt x="704" y="523"/>
                    <a:pt x="712" y="531"/>
                  </a:cubicBezTo>
                  <a:cubicBezTo>
                    <a:pt x="724" y="539"/>
                    <a:pt x="736" y="543"/>
                    <a:pt x="744" y="543"/>
                  </a:cubicBezTo>
                  <a:cubicBezTo>
                    <a:pt x="748" y="543"/>
                    <a:pt x="792" y="519"/>
                    <a:pt x="828" y="500"/>
                  </a:cubicBezTo>
                  <a:cubicBezTo>
                    <a:pt x="832" y="496"/>
                    <a:pt x="836" y="492"/>
                    <a:pt x="844" y="492"/>
                  </a:cubicBezTo>
                  <a:cubicBezTo>
                    <a:pt x="836" y="492"/>
                    <a:pt x="832" y="492"/>
                    <a:pt x="824" y="492"/>
                  </a:cubicBezTo>
                  <a:cubicBezTo>
                    <a:pt x="804" y="492"/>
                    <a:pt x="784" y="492"/>
                    <a:pt x="768" y="488"/>
                  </a:cubicBezTo>
                  <a:cubicBezTo>
                    <a:pt x="740" y="480"/>
                    <a:pt x="728" y="452"/>
                    <a:pt x="716" y="424"/>
                  </a:cubicBezTo>
                  <a:close/>
                  <a:moveTo>
                    <a:pt x="700" y="349"/>
                  </a:moveTo>
                  <a:cubicBezTo>
                    <a:pt x="704" y="349"/>
                    <a:pt x="704" y="349"/>
                    <a:pt x="704" y="349"/>
                  </a:cubicBezTo>
                  <a:cubicBezTo>
                    <a:pt x="724" y="349"/>
                    <a:pt x="724" y="349"/>
                    <a:pt x="724" y="349"/>
                  </a:cubicBezTo>
                  <a:cubicBezTo>
                    <a:pt x="728" y="349"/>
                    <a:pt x="728" y="349"/>
                    <a:pt x="728" y="349"/>
                  </a:cubicBezTo>
                  <a:cubicBezTo>
                    <a:pt x="728" y="353"/>
                    <a:pt x="728" y="353"/>
                    <a:pt x="728" y="353"/>
                  </a:cubicBezTo>
                  <a:cubicBezTo>
                    <a:pt x="728" y="353"/>
                    <a:pt x="728" y="357"/>
                    <a:pt x="728" y="357"/>
                  </a:cubicBezTo>
                  <a:cubicBezTo>
                    <a:pt x="732" y="361"/>
                    <a:pt x="732" y="365"/>
                    <a:pt x="732" y="369"/>
                  </a:cubicBezTo>
                  <a:cubicBezTo>
                    <a:pt x="736" y="381"/>
                    <a:pt x="740" y="393"/>
                    <a:pt x="744" y="405"/>
                  </a:cubicBezTo>
                  <a:cubicBezTo>
                    <a:pt x="752" y="432"/>
                    <a:pt x="772" y="456"/>
                    <a:pt x="776" y="456"/>
                  </a:cubicBezTo>
                  <a:cubicBezTo>
                    <a:pt x="788" y="456"/>
                    <a:pt x="804" y="460"/>
                    <a:pt x="824" y="460"/>
                  </a:cubicBezTo>
                  <a:cubicBezTo>
                    <a:pt x="864" y="460"/>
                    <a:pt x="900" y="456"/>
                    <a:pt x="904" y="456"/>
                  </a:cubicBezTo>
                  <a:cubicBezTo>
                    <a:pt x="908" y="456"/>
                    <a:pt x="908" y="456"/>
                    <a:pt x="908" y="456"/>
                  </a:cubicBezTo>
                  <a:cubicBezTo>
                    <a:pt x="916" y="484"/>
                    <a:pt x="916" y="484"/>
                    <a:pt x="916" y="484"/>
                  </a:cubicBezTo>
                  <a:cubicBezTo>
                    <a:pt x="912" y="484"/>
                    <a:pt x="912" y="484"/>
                    <a:pt x="912" y="484"/>
                  </a:cubicBezTo>
                  <a:cubicBezTo>
                    <a:pt x="908" y="488"/>
                    <a:pt x="908" y="488"/>
                    <a:pt x="908" y="488"/>
                  </a:cubicBezTo>
                  <a:cubicBezTo>
                    <a:pt x="904" y="492"/>
                    <a:pt x="896" y="496"/>
                    <a:pt x="892" y="500"/>
                  </a:cubicBezTo>
                  <a:cubicBezTo>
                    <a:pt x="880" y="508"/>
                    <a:pt x="860" y="516"/>
                    <a:pt x="844" y="527"/>
                  </a:cubicBezTo>
                  <a:cubicBezTo>
                    <a:pt x="808" y="547"/>
                    <a:pt x="768" y="571"/>
                    <a:pt x="748" y="575"/>
                  </a:cubicBezTo>
                  <a:cubicBezTo>
                    <a:pt x="748" y="575"/>
                    <a:pt x="744" y="575"/>
                    <a:pt x="744" y="575"/>
                  </a:cubicBezTo>
                  <a:cubicBezTo>
                    <a:pt x="708" y="571"/>
                    <a:pt x="672" y="547"/>
                    <a:pt x="668" y="512"/>
                  </a:cubicBezTo>
                  <a:cubicBezTo>
                    <a:pt x="668" y="508"/>
                    <a:pt x="668" y="508"/>
                    <a:pt x="668" y="504"/>
                  </a:cubicBezTo>
                  <a:cubicBezTo>
                    <a:pt x="672" y="480"/>
                    <a:pt x="696" y="357"/>
                    <a:pt x="696" y="353"/>
                  </a:cubicBezTo>
                  <a:cubicBezTo>
                    <a:pt x="700" y="349"/>
                    <a:pt x="700" y="349"/>
                    <a:pt x="700" y="349"/>
                  </a:cubicBezTo>
                  <a:close/>
                  <a:moveTo>
                    <a:pt x="883" y="297"/>
                  </a:moveTo>
                  <a:lnTo>
                    <a:pt x="891" y="297"/>
                  </a:lnTo>
                  <a:lnTo>
                    <a:pt x="911" y="297"/>
                  </a:lnTo>
                  <a:lnTo>
                    <a:pt x="911" y="329"/>
                  </a:lnTo>
                  <a:lnTo>
                    <a:pt x="903" y="329"/>
                  </a:lnTo>
                  <a:lnTo>
                    <a:pt x="891" y="329"/>
                  </a:lnTo>
                  <a:lnTo>
                    <a:pt x="883" y="329"/>
                  </a:lnTo>
                  <a:lnTo>
                    <a:pt x="883" y="297"/>
                  </a:lnTo>
                  <a:close/>
                  <a:moveTo>
                    <a:pt x="795" y="266"/>
                  </a:moveTo>
                  <a:lnTo>
                    <a:pt x="827" y="293"/>
                  </a:lnTo>
                  <a:lnTo>
                    <a:pt x="807" y="317"/>
                  </a:lnTo>
                  <a:lnTo>
                    <a:pt x="784" y="297"/>
                  </a:lnTo>
                  <a:lnTo>
                    <a:pt x="776" y="293"/>
                  </a:lnTo>
                  <a:lnTo>
                    <a:pt x="795" y="266"/>
                  </a:lnTo>
                  <a:close/>
                  <a:moveTo>
                    <a:pt x="215" y="214"/>
                  </a:moveTo>
                  <a:cubicBezTo>
                    <a:pt x="215" y="214"/>
                    <a:pt x="216" y="214"/>
                    <a:pt x="217" y="215"/>
                  </a:cubicBezTo>
                  <a:lnTo>
                    <a:pt x="219" y="216"/>
                  </a:lnTo>
                  <a:lnTo>
                    <a:pt x="219" y="218"/>
                  </a:lnTo>
                  <a:cubicBezTo>
                    <a:pt x="215" y="214"/>
                    <a:pt x="215" y="214"/>
                    <a:pt x="215" y="214"/>
                  </a:cubicBezTo>
                  <a:close/>
                  <a:moveTo>
                    <a:pt x="219" y="214"/>
                  </a:moveTo>
                  <a:lnTo>
                    <a:pt x="219" y="214"/>
                  </a:lnTo>
                  <a:lnTo>
                    <a:pt x="218" y="214"/>
                  </a:lnTo>
                  <a:lnTo>
                    <a:pt x="217" y="214"/>
                  </a:lnTo>
                  <a:lnTo>
                    <a:pt x="217" y="214"/>
                  </a:lnTo>
                  <a:lnTo>
                    <a:pt x="215" y="214"/>
                  </a:lnTo>
                  <a:lnTo>
                    <a:pt x="215" y="214"/>
                  </a:lnTo>
                  <a:lnTo>
                    <a:pt x="215" y="214"/>
                  </a:lnTo>
                  <a:lnTo>
                    <a:pt x="219" y="214"/>
                  </a:lnTo>
                  <a:close/>
                  <a:moveTo>
                    <a:pt x="772" y="163"/>
                  </a:moveTo>
                  <a:cubicBezTo>
                    <a:pt x="652" y="163"/>
                    <a:pt x="557" y="262"/>
                    <a:pt x="557" y="381"/>
                  </a:cubicBezTo>
                  <a:cubicBezTo>
                    <a:pt x="557" y="499"/>
                    <a:pt x="652" y="598"/>
                    <a:pt x="772" y="598"/>
                  </a:cubicBezTo>
                  <a:cubicBezTo>
                    <a:pt x="892" y="598"/>
                    <a:pt x="987" y="499"/>
                    <a:pt x="987" y="381"/>
                  </a:cubicBezTo>
                  <a:cubicBezTo>
                    <a:pt x="987" y="377"/>
                    <a:pt x="987" y="377"/>
                    <a:pt x="987" y="377"/>
                  </a:cubicBezTo>
                  <a:cubicBezTo>
                    <a:pt x="987" y="300"/>
                    <a:pt x="947" y="233"/>
                    <a:pt x="887" y="196"/>
                  </a:cubicBezTo>
                  <a:lnTo>
                    <a:pt x="885" y="194"/>
                  </a:lnTo>
                  <a:lnTo>
                    <a:pt x="884" y="194"/>
                  </a:lnTo>
                  <a:cubicBezTo>
                    <a:pt x="879" y="194"/>
                    <a:pt x="879" y="194"/>
                    <a:pt x="879" y="194"/>
                  </a:cubicBezTo>
                  <a:lnTo>
                    <a:pt x="879" y="191"/>
                  </a:lnTo>
                  <a:lnTo>
                    <a:pt x="875" y="188"/>
                  </a:lnTo>
                  <a:lnTo>
                    <a:pt x="869" y="185"/>
                  </a:lnTo>
                  <a:lnTo>
                    <a:pt x="868" y="186"/>
                  </a:lnTo>
                  <a:cubicBezTo>
                    <a:pt x="867" y="186"/>
                    <a:pt x="867" y="186"/>
                    <a:pt x="867" y="186"/>
                  </a:cubicBezTo>
                  <a:lnTo>
                    <a:pt x="865" y="184"/>
                  </a:lnTo>
                  <a:lnTo>
                    <a:pt x="856" y="179"/>
                  </a:lnTo>
                  <a:cubicBezTo>
                    <a:pt x="830" y="169"/>
                    <a:pt x="802" y="163"/>
                    <a:pt x="772" y="163"/>
                  </a:cubicBezTo>
                  <a:close/>
                  <a:moveTo>
                    <a:pt x="962" y="124"/>
                  </a:moveTo>
                  <a:lnTo>
                    <a:pt x="962" y="125"/>
                  </a:lnTo>
                  <a:cubicBezTo>
                    <a:pt x="951" y="135"/>
                    <a:pt x="938" y="142"/>
                    <a:pt x="926" y="150"/>
                  </a:cubicBezTo>
                  <a:cubicBezTo>
                    <a:pt x="923" y="153"/>
                    <a:pt x="920" y="155"/>
                    <a:pt x="916" y="157"/>
                  </a:cubicBezTo>
                  <a:lnTo>
                    <a:pt x="909" y="162"/>
                  </a:lnTo>
                  <a:lnTo>
                    <a:pt x="913" y="162"/>
                  </a:lnTo>
                  <a:cubicBezTo>
                    <a:pt x="915" y="162"/>
                    <a:pt x="917" y="162"/>
                    <a:pt x="919" y="162"/>
                  </a:cubicBezTo>
                  <a:cubicBezTo>
                    <a:pt x="931" y="162"/>
                    <a:pt x="947" y="162"/>
                    <a:pt x="962" y="162"/>
                  </a:cubicBezTo>
                  <a:cubicBezTo>
                    <a:pt x="974" y="162"/>
                    <a:pt x="978" y="162"/>
                    <a:pt x="978" y="162"/>
                  </a:cubicBezTo>
                  <a:cubicBezTo>
                    <a:pt x="978" y="158"/>
                    <a:pt x="982" y="158"/>
                    <a:pt x="982" y="158"/>
                  </a:cubicBezTo>
                  <a:cubicBezTo>
                    <a:pt x="982" y="154"/>
                    <a:pt x="982" y="150"/>
                    <a:pt x="986" y="146"/>
                  </a:cubicBezTo>
                  <a:cubicBezTo>
                    <a:pt x="982" y="146"/>
                    <a:pt x="982" y="146"/>
                    <a:pt x="982" y="146"/>
                  </a:cubicBezTo>
                  <a:cubicBezTo>
                    <a:pt x="974" y="146"/>
                    <a:pt x="974" y="146"/>
                    <a:pt x="974" y="146"/>
                  </a:cubicBezTo>
                  <a:cubicBezTo>
                    <a:pt x="974" y="142"/>
                    <a:pt x="974" y="142"/>
                    <a:pt x="974" y="142"/>
                  </a:cubicBezTo>
                  <a:cubicBezTo>
                    <a:pt x="958" y="139"/>
                    <a:pt x="958" y="139"/>
                    <a:pt x="958" y="139"/>
                  </a:cubicBezTo>
                  <a:cubicBezTo>
                    <a:pt x="958" y="131"/>
                    <a:pt x="958" y="131"/>
                    <a:pt x="958" y="131"/>
                  </a:cubicBezTo>
                  <a:cubicBezTo>
                    <a:pt x="958" y="127"/>
                    <a:pt x="962" y="127"/>
                    <a:pt x="962" y="127"/>
                  </a:cubicBezTo>
                  <a:cubicBezTo>
                    <a:pt x="962" y="127"/>
                    <a:pt x="962" y="127"/>
                    <a:pt x="962" y="125"/>
                  </a:cubicBezTo>
                  <a:lnTo>
                    <a:pt x="962" y="124"/>
                  </a:lnTo>
                  <a:close/>
                  <a:moveTo>
                    <a:pt x="998" y="123"/>
                  </a:moveTo>
                  <a:cubicBezTo>
                    <a:pt x="998" y="123"/>
                    <a:pt x="998" y="125"/>
                    <a:pt x="997" y="128"/>
                  </a:cubicBezTo>
                  <a:lnTo>
                    <a:pt x="997" y="128"/>
                  </a:lnTo>
                  <a:lnTo>
                    <a:pt x="996" y="129"/>
                  </a:lnTo>
                  <a:cubicBezTo>
                    <a:pt x="994" y="131"/>
                    <a:pt x="993" y="132"/>
                    <a:pt x="990" y="135"/>
                  </a:cubicBezTo>
                  <a:cubicBezTo>
                    <a:pt x="990" y="139"/>
                    <a:pt x="990" y="139"/>
                    <a:pt x="990" y="139"/>
                  </a:cubicBezTo>
                  <a:cubicBezTo>
                    <a:pt x="993" y="136"/>
                    <a:pt x="995" y="133"/>
                    <a:pt x="996" y="130"/>
                  </a:cubicBezTo>
                  <a:lnTo>
                    <a:pt x="997" y="128"/>
                  </a:lnTo>
                  <a:lnTo>
                    <a:pt x="998" y="127"/>
                  </a:lnTo>
                  <a:cubicBezTo>
                    <a:pt x="998" y="123"/>
                    <a:pt x="998" y="123"/>
                    <a:pt x="998" y="123"/>
                  </a:cubicBezTo>
                  <a:close/>
                  <a:moveTo>
                    <a:pt x="899" y="0"/>
                  </a:moveTo>
                  <a:cubicBezTo>
                    <a:pt x="919" y="0"/>
                    <a:pt x="934" y="16"/>
                    <a:pt x="950" y="32"/>
                  </a:cubicBezTo>
                  <a:cubicBezTo>
                    <a:pt x="966" y="47"/>
                    <a:pt x="978" y="67"/>
                    <a:pt x="982" y="87"/>
                  </a:cubicBezTo>
                  <a:cubicBezTo>
                    <a:pt x="982" y="89"/>
                    <a:pt x="981" y="91"/>
                    <a:pt x="981" y="93"/>
                  </a:cubicBezTo>
                  <a:lnTo>
                    <a:pt x="981" y="93"/>
                  </a:lnTo>
                  <a:lnTo>
                    <a:pt x="982" y="92"/>
                  </a:lnTo>
                  <a:cubicBezTo>
                    <a:pt x="986" y="89"/>
                    <a:pt x="991" y="87"/>
                    <a:pt x="998" y="87"/>
                  </a:cubicBezTo>
                  <a:cubicBezTo>
                    <a:pt x="1006" y="87"/>
                    <a:pt x="1010" y="87"/>
                    <a:pt x="1014" y="91"/>
                  </a:cubicBezTo>
                  <a:cubicBezTo>
                    <a:pt x="1022" y="99"/>
                    <a:pt x="1030" y="111"/>
                    <a:pt x="1030" y="123"/>
                  </a:cubicBezTo>
                  <a:cubicBezTo>
                    <a:pt x="1030" y="135"/>
                    <a:pt x="1026" y="146"/>
                    <a:pt x="1018" y="158"/>
                  </a:cubicBezTo>
                  <a:cubicBezTo>
                    <a:pt x="1010" y="166"/>
                    <a:pt x="1010" y="170"/>
                    <a:pt x="1006" y="178"/>
                  </a:cubicBezTo>
                  <a:cubicBezTo>
                    <a:pt x="998" y="190"/>
                    <a:pt x="986" y="194"/>
                    <a:pt x="966" y="194"/>
                  </a:cubicBezTo>
                  <a:cubicBezTo>
                    <a:pt x="956" y="194"/>
                    <a:pt x="948" y="194"/>
                    <a:pt x="940" y="194"/>
                  </a:cubicBezTo>
                  <a:lnTo>
                    <a:pt x="937" y="194"/>
                  </a:lnTo>
                  <a:lnTo>
                    <a:pt x="944" y="200"/>
                  </a:lnTo>
                  <a:cubicBezTo>
                    <a:pt x="989" y="244"/>
                    <a:pt x="1017" y="305"/>
                    <a:pt x="1019" y="373"/>
                  </a:cubicBezTo>
                  <a:cubicBezTo>
                    <a:pt x="1019" y="381"/>
                    <a:pt x="1019" y="381"/>
                    <a:pt x="1019" y="381"/>
                  </a:cubicBezTo>
                  <a:cubicBezTo>
                    <a:pt x="1019" y="519"/>
                    <a:pt x="911" y="630"/>
                    <a:pt x="772" y="630"/>
                  </a:cubicBezTo>
                  <a:cubicBezTo>
                    <a:pt x="759" y="630"/>
                    <a:pt x="747" y="629"/>
                    <a:pt x="735" y="627"/>
                  </a:cubicBezTo>
                  <a:lnTo>
                    <a:pt x="733" y="627"/>
                  </a:lnTo>
                  <a:lnTo>
                    <a:pt x="730" y="634"/>
                  </a:lnTo>
                  <a:lnTo>
                    <a:pt x="737" y="638"/>
                  </a:lnTo>
                  <a:cubicBezTo>
                    <a:pt x="748" y="646"/>
                    <a:pt x="758" y="655"/>
                    <a:pt x="765" y="665"/>
                  </a:cubicBezTo>
                  <a:lnTo>
                    <a:pt x="770" y="672"/>
                  </a:lnTo>
                  <a:lnTo>
                    <a:pt x="778" y="670"/>
                  </a:lnTo>
                  <a:cubicBezTo>
                    <a:pt x="788" y="665"/>
                    <a:pt x="800" y="660"/>
                    <a:pt x="812" y="654"/>
                  </a:cubicBezTo>
                  <a:cubicBezTo>
                    <a:pt x="847" y="638"/>
                    <a:pt x="895" y="618"/>
                    <a:pt x="943" y="598"/>
                  </a:cubicBezTo>
                  <a:cubicBezTo>
                    <a:pt x="1042" y="555"/>
                    <a:pt x="1142" y="515"/>
                    <a:pt x="1182" y="511"/>
                  </a:cubicBezTo>
                  <a:cubicBezTo>
                    <a:pt x="1182" y="511"/>
                    <a:pt x="1186" y="511"/>
                    <a:pt x="1190" y="511"/>
                  </a:cubicBezTo>
                  <a:cubicBezTo>
                    <a:pt x="1249" y="511"/>
                    <a:pt x="1301" y="531"/>
                    <a:pt x="1301" y="531"/>
                  </a:cubicBezTo>
                  <a:cubicBezTo>
                    <a:pt x="1309" y="535"/>
                    <a:pt x="1309" y="535"/>
                    <a:pt x="1309" y="535"/>
                  </a:cubicBezTo>
                  <a:cubicBezTo>
                    <a:pt x="1301" y="562"/>
                    <a:pt x="1301" y="562"/>
                    <a:pt x="1301" y="562"/>
                  </a:cubicBezTo>
                  <a:cubicBezTo>
                    <a:pt x="1293" y="562"/>
                    <a:pt x="1293" y="562"/>
                    <a:pt x="1293" y="562"/>
                  </a:cubicBezTo>
                  <a:cubicBezTo>
                    <a:pt x="1293" y="562"/>
                    <a:pt x="1289" y="559"/>
                    <a:pt x="1289" y="559"/>
                  </a:cubicBezTo>
                  <a:cubicBezTo>
                    <a:pt x="1289" y="559"/>
                    <a:pt x="1285" y="559"/>
                    <a:pt x="1285" y="559"/>
                  </a:cubicBezTo>
                  <a:cubicBezTo>
                    <a:pt x="1277" y="555"/>
                    <a:pt x="1269" y="555"/>
                    <a:pt x="1261" y="551"/>
                  </a:cubicBezTo>
                  <a:cubicBezTo>
                    <a:pt x="1241" y="547"/>
                    <a:pt x="1217" y="543"/>
                    <a:pt x="1190" y="543"/>
                  </a:cubicBezTo>
                  <a:cubicBezTo>
                    <a:pt x="1186" y="543"/>
                    <a:pt x="1186" y="543"/>
                    <a:pt x="1182" y="543"/>
                  </a:cubicBezTo>
                  <a:cubicBezTo>
                    <a:pt x="1162" y="543"/>
                    <a:pt x="1050" y="586"/>
                    <a:pt x="955" y="626"/>
                  </a:cubicBezTo>
                  <a:cubicBezTo>
                    <a:pt x="886" y="657"/>
                    <a:pt x="820" y="686"/>
                    <a:pt x="788" y="700"/>
                  </a:cubicBezTo>
                  <a:lnTo>
                    <a:pt x="784" y="702"/>
                  </a:lnTo>
                  <a:lnTo>
                    <a:pt x="788" y="713"/>
                  </a:lnTo>
                  <a:cubicBezTo>
                    <a:pt x="791" y="728"/>
                    <a:pt x="793" y="744"/>
                    <a:pt x="793" y="761"/>
                  </a:cubicBezTo>
                  <a:cubicBezTo>
                    <a:pt x="793" y="820"/>
                    <a:pt x="773" y="887"/>
                    <a:pt x="733" y="951"/>
                  </a:cubicBezTo>
                  <a:cubicBezTo>
                    <a:pt x="681" y="1032"/>
                    <a:pt x="602" y="1103"/>
                    <a:pt x="529" y="1128"/>
                  </a:cubicBezTo>
                  <a:lnTo>
                    <a:pt x="521" y="1130"/>
                  </a:lnTo>
                  <a:lnTo>
                    <a:pt x="521" y="1133"/>
                  </a:lnTo>
                  <a:cubicBezTo>
                    <a:pt x="519" y="1136"/>
                    <a:pt x="517" y="1140"/>
                    <a:pt x="517" y="1146"/>
                  </a:cubicBezTo>
                  <a:cubicBezTo>
                    <a:pt x="517" y="1158"/>
                    <a:pt x="513" y="1177"/>
                    <a:pt x="509" y="1197"/>
                  </a:cubicBezTo>
                  <a:cubicBezTo>
                    <a:pt x="501" y="1245"/>
                    <a:pt x="489" y="1304"/>
                    <a:pt x="481" y="1368"/>
                  </a:cubicBezTo>
                  <a:cubicBezTo>
                    <a:pt x="462" y="1494"/>
                    <a:pt x="442" y="1637"/>
                    <a:pt x="438" y="1685"/>
                  </a:cubicBezTo>
                  <a:cubicBezTo>
                    <a:pt x="438" y="1692"/>
                    <a:pt x="442" y="1696"/>
                    <a:pt x="442" y="1696"/>
                  </a:cubicBezTo>
                  <a:cubicBezTo>
                    <a:pt x="442" y="1704"/>
                    <a:pt x="458" y="1712"/>
                    <a:pt x="481" y="1712"/>
                  </a:cubicBezTo>
                  <a:cubicBezTo>
                    <a:pt x="509" y="1712"/>
                    <a:pt x="537" y="1704"/>
                    <a:pt x="537" y="1704"/>
                  </a:cubicBezTo>
                  <a:cubicBezTo>
                    <a:pt x="537" y="1704"/>
                    <a:pt x="537" y="1704"/>
                    <a:pt x="541" y="1704"/>
                  </a:cubicBezTo>
                  <a:cubicBezTo>
                    <a:pt x="545" y="1704"/>
                    <a:pt x="545" y="1704"/>
                    <a:pt x="545" y="1704"/>
                  </a:cubicBezTo>
                  <a:cubicBezTo>
                    <a:pt x="553" y="1732"/>
                    <a:pt x="553" y="1732"/>
                    <a:pt x="553" y="1732"/>
                  </a:cubicBezTo>
                  <a:cubicBezTo>
                    <a:pt x="545" y="1732"/>
                    <a:pt x="545" y="1732"/>
                    <a:pt x="545" y="1732"/>
                  </a:cubicBezTo>
                  <a:cubicBezTo>
                    <a:pt x="545" y="1732"/>
                    <a:pt x="541" y="1736"/>
                    <a:pt x="541" y="1736"/>
                  </a:cubicBezTo>
                  <a:cubicBezTo>
                    <a:pt x="537" y="1736"/>
                    <a:pt x="533" y="1736"/>
                    <a:pt x="525" y="1736"/>
                  </a:cubicBezTo>
                  <a:cubicBezTo>
                    <a:pt x="513" y="1740"/>
                    <a:pt x="497" y="1744"/>
                    <a:pt x="481" y="1744"/>
                  </a:cubicBezTo>
                  <a:cubicBezTo>
                    <a:pt x="481" y="1744"/>
                    <a:pt x="478" y="1744"/>
                    <a:pt x="478" y="1744"/>
                  </a:cubicBezTo>
                  <a:cubicBezTo>
                    <a:pt x="454" y="1744"/>
                    <a:pt x="422" y="1736"/>
                    <a:pt x="410" y="1704"/>
                  </a:cubicBezTo>
                  <a:lnTo>
                    <a:pt x="411" y="1704"/>
                  </a:lnTo>
                  <a:lnTo>
                    <a:pt x="412" y="1703"/>
                  </a:lnTo>
                  <a:lnTo>
                    <a:pt x="412" y="1703"/>
                  </a:lnTo>
                  <a:lnTo>
                    <a:pt x="413" y="1703"/>
                  </a:lnTo>
                  <a:cubicBezTo>
                    <a:pt x="413" y="1703"/>
                    <a:pt x="414" y="1702"/>
                    <a:pt x="415" y="1702"/>
                  </a:cubicBezTo>
                  <a:lnTo>
                    <a:pt x="416" y="1702"/>
                  </a:lnTo>
                  <a:lnTo>
                    <a:pt x="416" y="1701"/>
                  </a:lnTo>
                  <a:lnTo>
                    <a:pt x="417" y="1701"/>
                  </a:lnTo>
                  <a:cubicBezTo>
                    <a:pt x="418" y="1700"/>
                    <a:pt x="418" y="1700"/>
                    <a:pt x="418" y="1700"/>
                  </a:cubicBezTo>
                  <a:lnTo>
                    <a:pt x="416" y="1701"/>
                  </a:lnTo>
                  <a:lnTo>
                    <a:pt x="416" y="1701"/>
                  </a:lnTo>
                  <a:lnTo>
                    <a:pt x="416" y="1702"/>
                  </a:lnTo>
                  <a:lnTo>
                    <a:pt x="415" y="1702"/>
                  </a:lnTo>
                  <a:cubicBezTo>
                    <a:pt x="415" y="1702"/>
                    <a:pt x="414" y="1702"/>
                    <a:pt x="413" y="1703"/>
                  </a:cubicBezTo>
                  <a:lnTo>
                    <a:pt x="412" y="1703"/>
                  </a:lnTo>
                  <a:lnTo>
                    <a:pt x="411" y="1704"/>
                  </a:lnTo>
                  <a:lnTo>
                    <a:pt x="411" y="1704"/>
                  </a:lnTo>
                  <a:cubicBezTo>
                    <a:pt x="410" y="1704"/>
                    <a:pt x="410" y="1704"/>
                    <a:pt x="410" y="1704"/>
                  </a:cubicBezTo>
                  <a:cubicBezTo>
                    <a:pt x="410" y="1696"/>
                    <a:pt x="406" y="1692"/>
                    <a:pt x="406" y="1685"/>
                  </a:cubicBezTo>
                  <a:cubicBezTo>
                    <a:pt x="410" y="1595"/>
                    <a:pt x="472" y="1228"/>
                    <a:pt x="487" y="1137"/>
                  </a:cubicBezTo>
                  <a:lnTo>
                    <a:pt x="487" y="1137"/>
                  </a:lnTo>
                  <a:lnTo>
                    <a:pt x="482" y="1137"/>
                  </a:lnTo>
                  <a:cubicBezTo>
                    <a:pt x="466" y="1137"/>
                    <a:pt x="451" y="1133"/>
                    <a:pt x="435" y="1121"/>
                  </a:cubicBezTo>
                  <a:cubicBezTo>
                    <a:pt x="439" y="1117"/>
                    <a:pt x="439" y="1117"/>
                    <a:pt x="439" y="1117"/>
                  </a:cubicBezTo>
                  <a:cubicBezTo>
                    <a:pt x="435" y="1121"/>
                    <a:pt x="435" y="1121"/>
                    <a:pt x="435" y="1121"/>
                  </a:cubicBezTo>
                  <a:cubicBezTo>
                    <a:pt x="423" y="1113"/>
                    <a:pt x="412" y="1102"/>
                    <a:pt x="402" y="1088"/>
                  </a:cubicBezTo>
                  <a:lnTo>
                    <a:pt x="399" y="1083"/>
                  </a:lnTo>
                  <a:lnTo>
                    <a:pt x="393" y="1090"/>
                  </a:lnTo>
                  <a:cubicBezTo>
                    <a:pt x="367" y="1122"/>
                    <a:pt x="321" y="1178"/>
                    <a:pt x="283" y="1213"/>
                  </a:cubicBezTo>
                  <a:cubicBezTo>
                    <a:pt x="263" y="1229"/>
                    <a:pt x="247" y="1241"/>
                    <a:pt x="227" y="1245"/>
                  </a:cubicBezTo>
                  <a:cubicBezTo>
                    <a:pt x="227" y="1245"/>
                    <a:pt x="223" y="1241"/>
                    <a:pt x="223" y="1241"/>
                  </a:cubicBezTo>
                  <a:cubicBezTo>
                    <a:pt x="223" y="1233"/>
                    <a:pt x="223" y="1233"/>
                    <a:pt x="223" y="1233"/>
                  </a:cubicBezTo>
                  <a:cubicBezTo>
                    <a:pt x="219" y="1241"/>
                    <a:pt x="219" y="1241"/>
                    <a:pt x="219" y="1241"/>
                  </a:cubicBezTo>
                  <a:cubicBezTo>
                    <a:pt x="191" y="1233"/>
                    <a:pt x="171" y="1193"/>
                    <a:pt x="147" y="1154"/>
                  </a:cubicBezTo>
                  <a:cubicBezTo>
                    <a:pt x="131" y="1118"/>
                    <a:pt x="119" y="1083"/>
                    <a:pt x="115" y="1063"/>
                  </a:cubicBezTo>
                  <a:cubicBezTo>
                    <a:pt x="115" y="1063"/>
                    <a:pt x="111" y="1063"/>
                    <a:pt x="111" y="1063"/>
                  </a:cubicBezTo>
                  <a:cubicBezTo>
                    <a:pt x="84" y="1063"/>
                    <a:pt x="24" y="1079"/>
                    <a:pt x="20" y="1083"/>
                  </a:cubicBezTo>
                  <a:cubicBezTo>
                    <a:pt x="16" y="1075"/>
                    <a:pt x="16" y="1075"/>
                    <a:pt x="16" y="1075"/>
                  </a:cubicBezTo>
                  <a:cubicBezTo>
                    <a:pt x="8" y="1075"/>
                    <a:pt x="8" y="1075"/>
                    <a:pt x="8" y="1075"/>
                  </a:cubicBezTo>
                  <a:cubicBezTo>
                    <a:pt x="0" y="1051"/>
                    <a:pt x="0" y="1051"/>
                    <a:pt x="0" y="1051"/>
                  </a:cubicBezTo>
                  <a:cubicBezTo>
                    <a:pt x="12" y="1051"/>
                    <a:pt x="12" y="1051"/>
                    <a:pt x="12" y="1051"/>
                  </a:cubicBezTo>
                  <a:cubicBezTo>
                    <a:pt x="16" y="1051"/>
                    <a:pt x="16" y="1051"/>
                    <a:pt x="20" y="1047"/>
                  </a:cubicBezTo>
                  <a:cubicBezTo>
                    <a:pt x="28" y="1047"/>
                    <a:pt x="36" y="1043"/>
                    <a:pt x="48" y="1043"/>
                  </a:cubicBezTo>
                  <a:cubicBezTo>
                    <a:pt x="68" y="1039"/>
                    <a:pt x="92" y="1031"/>
                    <a:pt x="111" y="1031"/>
                  </a:cubicBezTo>
                  <a:cubicBezTo>
                    <a:pt x="115" y="1031"/>
                    <a:pt x="123" y="1031"/>
                    <a:pt x="127" y="1035"/>
                  </a:cubicBezTo>
                  <a:cubicBezTo>
                    <a:pt x="135" y="1039"/>
                    <a:pt x="143" y="1043"/>
                    <a:pt x="143" y="1055"/>
                  </a:cubicBezTo>
                  <a:cubicBezTo>
                    <a:pt x="143" y="1059"/>
                    <a:pt x="143" y="1059"/>
                    <a:pt x="143" y="1059"/>
                  </a:cubicBezTo>
                  <a:cubicBezTo>
                    <a:pt x="143" y="1063"/>
                    <a:pt x="159" y="1106"/>
                    <a:pt x="179" y="1138"/>
                  </a:cubicBezTo>
                  <a:cubicBezTo>
                    <a:pt x="187" y="1158"/>
                    <a:pt x="199" y="1178"/>
                    <a:pt x="207" y="1190"/>
                  </a:cubicBezTo>
                  <a:cubicBezTo>
                    <a:pt x="215" y="1201"/>
                    <a:pt x="227" y="1213"/>
                    <a:pt x="227" y="1213"/>
                  </a:cubicBezTo>
                  <a:cubicBezTo>
                    <a:pt x="227" y="1213"/>
                    <a:pt x="227" y="1213"/>
                    <a:pt x="231" y="1213"/>
                  </a:cubicBezTo>
                  <a:cubicBezTo>
                    <a:pt x="231" y="1209"/>
                    <a:pt x="231" y="1209"/>
                    <a:pt x="231" y="1209"/>
                  </a:cubicBezTo>
                  <a:cubicBezTo>
                    <a:pt x="235" y="1209"/>
                    <a:pt x="235" y="1209"/>
                    <a:pt x="239" y="1205"/>
                  </a:cubicBezTo>
                  <a:cubicBezTo>
                    <a:pt x="247" y="1201"/>
                    <a:pt x="255" y="1197"/>
                    <a:pt x="263" y="1190"/>
                  </a:cubicBezTo>
                  <a:cubicBezTo>
                    <a:pt x="279" y="1174"/>
                    <a:pt x="299" y="1154"/>
                    <a:pt x="318" y="1130"/>
                  </a:cubicBezTo>
                  <a:cubicBezTo>
                    <a:pt x="344" y="1098"/>
                    <a:pt x="370" y="1066"/>
                    <a:pt x="381" y="1053"/>
                  </a:cubicBezTo>
                  <a:lnTo>
                    <a:pt x="382" y="1052"/>
                  </a:lnTo>
                  <a:lnTo>
                    <a:pt x="376" y="1037"/>
                  </a:lnTo>
                  <a:cubicBezTo>
                    <a:pt x="363" y="1001"/>
                    <a:pt x="355" y="958"/>
                    <a:pt x="355" y="915"/>
                  </a:cubicBezTo>
                  <a:cubicBezTo>
                    <a:pt x="355" y="860"/>
                    <a:pt x="367" y="800"/>
                    <a:pt x="399" y="753"/>
                  </a:cubicBezTo>
                  <a:cubicBezTo>
                    <a:pt x="422" y="719"/>
                    <a:pt x="452" y="692"/>
                    <a:pt x="486" y="670"/>
                  </a:cubicBezTo>
                  <a:lnTo>
                    <a:pt x="492" y="667"/>
                  </a:lnTo>
                  <a:lnTo>
                    <a:pt x="492" y="667"/>
                  </a:lnTo>
                  <a:cubicBezTo>
                    <a:pt x="488" y="667"/>
                    <a:pt x="488" y="667"/>
                    <a:pt x="488" y="667"/>
                  </a:cubicBezTo>
                  <a:cubicBezTo>
                    <a:pt x="488" y="659"/>
                    <a:pt x="488" y="659"/>
                    <a:pt x="488" y="659"/>
                  </a:cubicBezTo>
                  <a:cubicBezTo>
                    <a:pt x="488" y="655"/>
                    <a:pt x="488" y="655"/>
                    <a:pt x="488" y="651"/>
                  </a:cubicBezTo>
                  <a:cubicBezTo>
                    <a:pt x="488" y="524"/>
                    <a:pt x="421" y="417"/>
                    <a:pt x="354" y="337"/>
                  </a:cubicBezTo>
                  <a:cubicBezTo>
                    <a:pt x="324" y="306"/>
                    <a:pt x="295" y="279"/>
                    <a:pt x="272" y="258"/>
                  </a:cubicBezTo>
                  <a:lnTo>
                    <a:pt x="271" y="258"/>
                  </a:lnTo>
                  <a:lnTo>
                    <a:pt x="270" y="258"/>
                  </a:lnTo>
                  <a:lnTo>
                    <a:pt x="270" y="257"/>
                  </a:lnTo>
                  <a:lnTo>
                    <a:pt x="263" y="251"/>
                  </a:lnTo>
                  <a:cubicBezTo>
                    <a:pt x="244" y="235"/>
                    <a:pt x="229" y="223"/>
                    <a:pt x="220" y="217"/>
                  </a:cubicBezTo>
                  <a:lnTo>
                    <a:pt x="219" y="216"/>
                  </a:lnTo>
                  <a:lnTo>
                    <a:pt x="219" y="214"/>
                  </a:lnTo>
                  <a:lnTo>
                    <a:pt x="219" y="214"/>
                  </a:lnTo>
                  <a:lnTo>
                    <a:pt x="219" y="211"/>
                  </a:lnTo>
                  <a:cubicBezTo>
                    <a:pt x="219" y="206"/>
                    <a:pt x="219" y="206"/>
                    <a:pt x="219" y="206"/>
                  </a:cubicBezTo>
                  <a:cubicBezTo>
                    <a:pt x="215" y="206"/>
                    <a:pt x="215" y="206"/>
                    <a:pt x="215" y="206"/>
                  </a:cubicBezTo>
                  <a:cubicBezTo>
                    <a:pt x="231" y="178"/>
                    <a:pt x="231" y="178"/>
                    <a:pt x="231" y="178"/>
                  </a:cubicBezTo>
                  <a:cubicBezTo>
                    <a:pt x="235" y="190"/>
                    <a:pt x="235" y="190"/>
                    <a:pt x="235" y="190"/>
                  </a:cubicBezTo>
                  <a:cubicBezTo>
                    <a:pt x="235" y="190"/>
                    <a:pt x="235" y="190"/>
                    <a:pt x="239" y="190"/>
                  </a:cubicBezTo>
                  <a:cubicBezTo>
                    <a:pt x="239" y="194"/>
                    <a:pt x="243" y="194"/>
                    <a:pt x="247" y="198"/>
                  </a:cubicBezTo>
                  <a:cubicBezTo>
                    <a:pt x="249" y="199"/>
                    <a:pt x="251" y="200"/>
                    <a:pt x="253" y="202"/>
                  </a:cubicBezTo>
                  <a:lnTo>
                    <a:pt x="256" y="203"/>
                  </a:lnTo>
                  <a:lnTo>
                    <a:pt x="250" y="182"/>
                  </a:lnTo>
                  <a:lnTo>
                    <a:pt x="250" y="178"/>
                  </a:lnTo>
                  <a:lnTo>
                    <a:pt x="278" y="171"/>
                  </a:lnTo>
                  <a:lnTo>
                    <a:pt x="299" y="240"/>
                  </a:lnTo>
                  <a:lnTo>
                    <a:pt x="299" y="240"/>
                  </a:lnTo>
                  <a:cubicBezTo>
                    <a:pt x="323" y="261"/>
                    <a:pt x="350" y="287"/>
                    <a:pt x="377" y="317"/>
                  </a:cubicBezTo>
                  <a:cubicBezTo>
                    <a:pt x="449" y="397"/>
                    <a:pt x="520" y="512"/>
                    <a:pt x="520" y="651"/>
                  </a:cubicBezTo>
                  <a:lnTo>
                    <a:pt x="520" y="652"/>
                  </a:lnTo>
                  <a:lnTo>
                    <a:pt x="535" y="645"/>
                  </a:lnTo>
                  <a:cubicBezTo>
                    <a:pt x="576" y="627"/>
                    <a:pt x="619" y="618"/>
                    <a:pt x="658" y="618"/>
                  </a:cubicBezTo>
                  <a:lnTo>
                    <a:pt x="663" y="618"/>
                  </a:lnTo>
                  <a:lnTo>
                    <a:pt x="664" y="618"/>
                  </a:lnTo>
                  <a:lnTo>
                    <a:pt x="672" y="618"/>
                  </a:lnTo>
                  <a:lnTo>
                    <a:pt x="672" y="619"/>
                  </a:lnTo>
                  <a:lnTo>
                    <a:pt x="681" y="619"/>
                  </a:lnTo>
                  <a:cubicBezTo>
                    <a:pt x="684" y="620"/>
                    <a:pt x="688" y="620"/>
                    <a:pt x="692" y="621"/>
                  </a:cubicBezTo>
                  <a:lnTo>
                    <a:pt x="701" y="623"/>
                  </a:lnTo>
                  <a:lnTo>
                    <a:pt x="702" y="620"/>
                  </a:lnTo>
                  <a:lnTo>
                    <a:pt x="699" y="619"/>
                  </a:lnTo>
                  <a:cubicBezTo>
                    <a:pt x="599" y="587"/>
                    <a:pt x="525" y="493"/>
                    <a:pt x="525" y="381"/>
                  </a:cubicBezTo>
                  <a:cubicBezTo>
                    <a:pt x="525" y="242"/>
                    <a:pt x="637" y="131"/>
                    <a:pt x="772" y="131"/>
                  </a:cubicBezTo>
                  <a:cubicBezTo>
                    <a:pt x="806" y="131"/>
                    <a:pt x="838" y="138"/>
                    <a:pt x="867" y="150"/>
                  </a:cubicBezTo>
                  <a:lnTo>
                    <a:pt x="868" y="150"/>
                  </a:lnTo>
                  <a:lnTo>
                    <a:pt x="869" y="150"/>
                  </a:lnTo>
                  <a:cubicBezTo>
                    <a:pt x="871" y="149"/>
                    <a:pt x="873" y="148"/>
                    <a:pt x="875" y="146"/>
                  </a:cubicBezTo>
                  <a:cubicBezTo>
                    <a:pt x="883" y="142"/>
                    <a:pt x="895" y="135"/>
                    <a:pt x="907" y="127"/>
                  </a:cubicBezTo>
                  <a:cubicBezTo>
                    <a:pt x="926" y="115"/>
                    <a:pt x="946" y="95"/>
                    <a:pt x="950" y="87"/>
                  </a:cubicBezTo>
                  <a:cubicBezTo>
                    <a:pt x="950" y="83"/>
                    <a:pt x="938" y="63"/>
                    <a:pt x="926" y="51"/>
                  </a:cubicBezTo>
                  <a:cubicBezTo>
                    <a:pt x="919" y="40"/>
                    <a:pt x="903" y="32"/>
                    <a:pt x="899" y="32"/>
                  </a:cubicBezTo>
                  <a:cubicBezTo>
                    <a:pt x="895" y="36"/>
                    <a:pt x="895" y="40"/>
                    <a:pt x="895" y="44"/>
                  </a:cubicBezTo>
                  <a:cubicBezTo>
                    <a:pt x="895" y="47"/>
                    <a:pt x="895" y="55"/>
                    <a:pt x="899" y="55"/>
                  </a:cubicBezTo>
                  <a:cubicBezTo>
                    <a:pt x="907" y="59"/>
                    <a:pt x="919" y="67"/>
                    <a:pt x="922" y="67"/>
                  </a:cubicBezTo>
                  <a:cubicBezTo>
                    <a:pt x="930" y="71"/>
                    <a:pt x="930" y="71"/>
                    <a:pt x="930" y="71"/>
                  </a:cubicBezTo>
                  <a:cubicBezTo>
                    <a:pt x="919" y="99"/>
                    <a:pt x="919" y="99"/>
                    <a:pt x="919" y="99"/>
                  </a:cubicBezTo>
                  <a:cubicBezTo>
                    <a:pt x="911" y="99"/>
                    <a:pt x="911" y="99"/>
                    <a:pt x="911" y="99"/>
                  </a:cubicBezTo>
                  <a:cubicBezTo>
                    <a:pt x="907" y="99"/>
                    <a:pt x="907" y="99"/>
                    <a:pt x="907" y="99"/>
                  </a:cubicBezTo>
                  <a:cubicBezTo>
                    <a:pt x="907" y="95"/>
                    <a:pt x="907" y="95"/>
                    <a:pt x="907" y="95"/>
                  </a:cubicBezTo>
                  <a:cubicBezTo>
                    <a:pt x="903" y="95"/>
                    <a:pt x="903" y="91"/>
                    <a:pt x="899" y="91"/>
                  </a:cubicBezTo>
                  <a:cubicBezTo>
                    <a:pt x="895" y="87"/>
                    <a:pt x="887" y="87"/>
                    <a:pt x="883" y="83"/>
                  </a:cubicBezTo>
                  <a:cubicBezTo>
                    <a:pt x="867" y="75"/>
                    <a:pt x="863" y="59"/>
                    <a:pt x="863" y="44"/>
                  </a:cubicBezTo>
                  <a:cubicBezTo>
                    <a:pt x="863" y="32"/>
                    <a:pt x="867" y="20"/>
                    <a:pt x="879" y="8"/>
                  </a:cubicBezTo>
                  <a:cubicBezTo>
                    <a:pt x="883" y="0"/>
                    <a:pt x="891" y="0"/>
                    <a:pt x="899"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pic>
          <p:nvPicPr>
            <p:cNvPr id="49" name="图片 48"/>
            <p:cNvPicPr>
              <a:picLocks noChangeAspect="1"/>
            </p:cNvPicPr>
            <p:nvPr userDrawn="1">
              <p:custDataLst>
                <p:tags r:id="rId13"/>
              </p:custDataLst>
            </p:nvPr>
          </p:nvPicPr>
          <p:blipFill rotWithShape="1">
            <a:blip r:embed="rId17" cstate="print"/>
            <a:srcRect/>
            <a:stretch>
              <a:fillRect/>
            </a:stretch>
          </p:blipFill>
          <p:spPr>
            <a:xfrm>
              <a:off x="17168" y="9660"/>
              <a:ext cx="756" cy="682"/>
            </a:xfrm>
            <a:prstGeom prst="rect">
              <a:avLst/>
            </a:prstGeom>
          </p:spPr>
        </p:pic>
        <p:sp>
          <p:nvSpPr>
            <p:cNvPr id="87" name="Freeform 56"/>
            <p:cNvSpPr>
              <a:spLocks noEditPoints="1"/>
            </p:cNvSpPr>
            <p:nvPr userDrawn="1">
              <p:custDataLst>
                <p:tags r:id="rId14"/>
              </p:custDataLst>
            </p:nvPr>
          </p:nvSpPr>
          <p:spPr bwMode="auto">
            <a:xfrm>
              <a:off x="17885" y="9292"/>
              <a:ext cx="963" cy="1415"/>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3" h="1415">
                  <a:moveTo>
                    <a:pt x="425" y="601"/>
                  </a:moveTo>
                  <a:lnTo>
                    <a:pt x="436" y="710"/>
                  </a:lnTo>
                  <a:lnTo>
                    <a:pt x="463" y="739"/>
                  </a:lnTo>
                  <a:lnTo>
                    <a:pt x="463" y="716"/>
                  </a:lnTo>
                  <a:lnTo>
                    <a:pt x="425" y="601"/>
                  </a:lnTo>
                  <a:close/>
                  <a:moveTo>
                    <a:pt x="462" y="492"/>
                  </a:moveTo>
                  <a:lnTo>
                    <a:pt x="450" y="546"/>
                  </a:lnTo>
                  <a:lnTo>
                    <a:pt x="428" y="518"/>
                  </a:lnTo>
                  <a:lnTo>
                    <a:pt x="490" y="713"/>
                  </a:lnTo>
                  <a:lnTo>
                    <a:pt x="490" y="811"/>
                  </a:lnTo>
                  <a:lnTo>
                    <a:pt x="412" y="726"/>
                  </a:lnTo>
                  <a:lnTo>
                    <a:pt x="408" y="723"/>
                  </a:lnTo>
                  <a:lnTo>
                    <a:pt x="408" y="720"/>
                  </a:lnTo>
                  <a:lnTo>
                    <a:pt x="392" y="524"/>
                  </a:lnTo>
                  <a:lnTo>
                    <a:pt x="375" y="556"/>
                  </a:lnTo>
                  <a:lnTo>
                    <a:pt x="352" y="516"/>
                  </a:lnTo>
                  <a:lnTo>
                    <a:pt x="350" y="519"/>
                  </a:lnTo>
                  <a:cubicBezTo>
                    <a:pt x="349" y="523"/>
                    <a:pt x="347" y="526"/>
                    <a:pt x="345" y="529"/>
                  </a:cubicBezTo>
                  <a:lnTo>
                    <a:pt x="344" y="533"/>
                  </a:lnTo>
                  <a:lnTo>
                    <a:pt x="344" y="533"/>
                  </a:lnTo>
                  <a:lnTo>
                    <a:pt x="344" y="533"/>
                  </a:lnTo>
                  <a:lnTo>
                    <a:pt x="341" y="540"/>
                  </a:lnTo>
                  <a:cubicBezTo>
                    <a:pt x="327" y="578"/>
                    <a:pt x="320" y="628"/>
                    <a:pt x="320" y="679"/>
                  </a:cubicBezTo>
                  <a:cubicBezTo>
                    <a:pt x="320" y="683"/>
                    <a:pt x="320" y="683"/>
                    <a:pt x="320" y="683"/>
                  </a:cubicBezTo>
                  <a:cubicBezTo>
                    <a:pt x="320" y="727"/>
                    <a:pt x="347" y="778"/>
                    <a:pt x="385" y="818"/>
                  </a:cubicBezTo>
                  <a:cubicBezTo>
                    <a:pt x="422" y="856"/>
                    <a:pt x="470" y="883"/>
                    <a:pt x="500" y="883"/>
                  </a:cubicBezTo>
                  <a:cubicBezTo>
                    <a:pt x="500" y="883"/>
                    <a:pt x="500" y="883"/>
                    <a:pt x="504" y="883"/>
                  </a:cubicBezTo>
                  <a:cubicBezTo>
                    <a:pt x="524" y="883"/>
                    <a:pt x="548" y="865"/>
                    <a:pt x="567" y="837"/>
                  </a:cubicBezTo>
                  <a:lnTo>
                    <a:pt x="573" y="828"/>
                  </a:lnTo>
                  <a:lnTo>
                    <a:pt x="572" y="827"/>
                  </a:lnTo>
                  <a:cubicBezTo>
                    <a:pt x="561" y="814"/>
                    <a:pt x="561" y="814"/>
                    <a:pt x="561" y="814"/>
                  </a:cubicBezTo>
                  <a:cubicBezTo>
                    <a:pt x="571" y="811"/>
                    <a:pt x="571" y="811"/>
                    <a:pt x="571" y="811"/>
                  </a:cubicBezTo>
                  <a:cubicBezTo>
                    <a:pt x="571" y="811"/>
                    <a:pt x="575" y="811"/>
                    <a:pt x="575" y="811"/>
                  </a:cubicBezTo>
                  <a:cubicBezTo>
                    <a:pt x="577" y="808"/>
                    <a:pt x="580" y="806"/>
                    <a:pt x="584" y="803"/>
                  </a:cubicBezTo>
                  <a:lnTo>
                    <a:pt x="587" y="801"/>
                  </a:lnTo>
                  <a:lnTo>
                    <a:pt x="588" y="799"/>
                  </a:lnTo>
                  <a:cubicBezTo>
                    <a:pt x="601" y="769"/>
                    <a:pt x="609" y="733"/>
                    <a:pt x="609" y="700"/>
                  </a:cubicBezTo>
                  <a:cubicBezTo>
                    <a:pt x="609" y="679"/>
                    <a:pt x="605" y="662"/>
                    <a:pt x="602" y="649"/>
                  </a:cubicBezTo>
                  <a:cubicBezTo>
                    <a:pt x="602" y="645"/>
                    <a:pt x="602" y="645"/>
                    <a:pt x="602" y="645"/>
                  </a:cubicBezTo>
                  <a:cubicBezTo>
                    <a:pt x="579" y="577"/>
                    <a:pt x="520" y="518"/>
                    <a:pt x="463" y="492"/>
                  </a:cubicBezTo>
                  <a:lnTo>
                    <a:pt x="462" y="492"/>
                  </a:lnTo>
                  <a:close/>
                  <a:moveTo>
                    <a:pt x="383" y="485"/>
                  </a:moveTo>
                  <a:lnTo>
                    <a:pt x="383" y="485"/>
                  </a:lnTo>
                  <a:cubicBezTo>
                    <a:pt x="379" y="487"/>
                    <a:pt x="376" y="489"/>
                    <a:pt x="374" y="491"/>
                  </a:cubicBezTo>
                  <a:lnTo>
                    <a:pt x="372" y="492"/>
                  </a:lnTo>
                  <a:lnTo>
                    <a:pt x="375" y="499"/>
                  </a:lnTo>
                  <a:lnTo>
                    <a:pt x="383" y="485"/>
                  </a:lnTo>
                  <a:close/>
                  <a:moveTo>
                    <a:pt x="296" y="407"/>
                  </a:moveTo>
                  <a:lnTo>
                    <a:pt x="296" y="407"/>
                  </a:lnTo>
                  <a:cubicBezTo>
                    <a:pt x="296" y="407"/>
                    <a:pt x="296" y="407"/>
                    <a:pt x="296" y="407"/>
                  </a:cubicBezTo>
                  <a:lnTo>
                    <a:pt x="296" y="407"/>
                  </a:lnTo>
                  <a:close/>
                  <a:moveTo>
                    <a:pt x="316" y="404"/>
                  </a:moveTo>
                  <a:cubicBezTo>
                    <a:pt x="316" y="407"/>
                    <a:pt x="315" y="409"/>
                    <a:pt x="315" y="410"/>
                  </a:cubicBezTo>
                  <a:lnTo>
                    <a:pt x="314" y="411"/>
                  </a:lnTo>
                  <a:lnTo>
                    <a:pt x="318" y="409"/>
                  </a:lnTo>
                  <a:lnTo>
                    <a:pt x="319" y="409"/>
                  </a:lnTo>
                  <a:lnTo>
                    <a:pt x="318" y="406"/>
                  </a:lnTo>
                  <a:cubicBezTo>
                    <a:pt x="318" y="406"/>
                    <a:pt x="317" y="405"/>
                    <a:pt x="316" y="404"/>
                  </a:cubicBezTo>
                  <a:close/>
                  <a:moveTo>
                    <a:pt x="279" y="390"/>
                  </a:moveTo>
                  <a:cubicBezTo>
                    <a:pt x="279" y="394"/>
                    <a:pt x="279" y="394"/>
                    <a:pt x="275" y="394"/>
                  </a:cubicBezTo>
                  <a:cubicBezTo>
                    <a:pt x="274" y="395"/>
                    <a:pt x="273" y="397"/>
                    <a:pt x="272" y="398"/>
                  </a:cubicBezTo>
                  <a:lnTo>
                    <a:pt x="272" y="399"/>
                  </a:lnTo>
                  <a:lnTo>
                    <a:pt x="284" y="407"/>
                  </a:lnTo>
                  <a:lnTo>
                    <a:pt x="289" y="410"/>
                  </a:lnTo>
                  <a:lnTo>
                    <a:pt x="289" y="409"/>
                  </a:lnTo>
                  <a:cubicBezTo>
                    <a:pt x="289" y="407"/>
                    <a:pt x="289" y="407"/>
                    <a:pt x="289" y="407"/>
                  </a:cubicBezTo>
                  <a:cubicBezTo>
                    <a:pt x="289" y="407"/>
                    <a:pt x="289" y="404"/>
                    <a:pt x="289" y="404"/>
                  </a:cubicBezTo>
                  <a:cubicBezTo>
                    <a:pt x="289" y="400"/>
                    <a:pt x="289" y="400"/>
                    <a:pt x="289" y="397"/>
                  </a:cubicBezTo>
                  <a:cubicBezTo>
                    <a:pt x="289" y="397"/>
                    <a:pt x="286" y="394"/>
                    <a:pt x="282" y="390"/>
                  </a:cubicBezTo>
                  <a:cubicBezTo>
                    <a:pt x="282" y="390"/>
                    <a:pt x="282" y="390"/>
                    <a:pt x="279" y="390"/>
                  </a:cubicBezTo>
                  <a:close/>
                  <a:moveTo>
                    <a:pt x="323" y="340"/>
                  </a:moveTo>
                  <a:cubicBezTo>
                    <a:pt x="322" y="340"/>
                    <a:pt x="321" y="340"/>
                    <a:pt x="321" y="340"/>
                  </a:cubicBezTo>
                  <a:cubicBezTo>
                    <a:pt x="317" y="340"/>
                    <a:pt x="317" y="340"/>
                    <a:pt x="317" y="340"/>
                  </a:cubicBezTo>
                  <a:cubicBezTo>
                    <a:pt x="314" y="340"/>
                    <a:pt x="310" y="343"/>
                    <a:pt x="303" y="347"/>
                  </a:cubicBezTo>
                  <a:cubicBezTo>
                    <a:pt x="297" y="350"/>
                    <a:pt x="286" y="357"/>
                    <a:pt x="276" y="360"/>
                  </a:cubicBezTo>
                  <a:cubicBezTo>
                    <a:pt x="266" y="365"/>
                    <a:pt x="257" y="371"/>
                    <a:pt x="249" y="376"/>
                  </a:cubicBezTo>
                  <a:lnTo>
                    <a:pt x="248" y="377"/>
                  </a:lnTo>
                  <a:lnTo>
                    <a:pt x="249" y="379"/>
                  </a:lnTo>
                  <a:lnTo>
                    <a:pt x="252" y="382"/>
                  </a:lnTo>
                  <a:lnTo>
                    <a:pt x="252" y="381"/>
                  </a:lnTo>
                  <a:cubicBezTo>
                    <a:pt x="253" y="379"/>
                    <a:pt x="256" y="377"/>
                    <a:pt x="258" y="377"/>
                  </a:cubicBezTo>
                  <a:cubicBezTo>
                    <a:pt x="262" y="370"/>
                    <a:pt x="272" y="363"/>
                    <a:pt x="282" y="363"/>
                  </a:cubicBezTo>
                  <a:cubicBezTo>
                    <a:pt x="289" y="363"/>
                    <a:pt x="296" y="366"/>
                    <a:pt x="303" y="370"/>
                  </a:cubicBezTo>
                  <a:cubicBezTo>
                    <a:pt x="303" y="373"/>
                    <a:pt x="306" y="373"/>
                    <a:pt x="306" y="377"/>
                  </a:cubicBezTo>
                  <a:cubicBezTo>
                    <a:pt x="310" y="377"/>
                    <a:pt x="310" y="377"/>
                    <a:pt x="310" y="377"/>
                  </a:cubicBezTo>
                  <a:cubicBezTo>
                    <a:pt x="310" y="377"/>
                    <a:pt x="313" y="377"/>
                    <a:pt x="313" y="377"/>
                  </a:cubicBezTo>
                  <a:cubicBezTo>
                    <a:pt x="316" y="377"/>
                    <a:pt x="320" y="377"/>
                    <a:pt x="323" y="380"/>
                  </a:cubicBezTo>
                  <a:cubicBezTo>
                    <a:pt x="333" y="383"/>
                    <a:pt x="339" y="390"/>
                    <a:pt x="343" y="397"/>
                  </a:cubicBezTo>
                  <a:lnTo>
                    <a:pt x="343" y="397"/>
                  </a:lnTo>
                  <a:lnTo>
                    <a:pt x="343" y="397"/>
                  </a:lnTo>
                  <a:cubicBezTo>
                    <a:pt x="392" y="374"/>
                    <a:pt x="392" y="374"/>
                    <a:pt x="392" y="374"/>
                  </a:cubicBezTo>
                  <a:cubicBezTo>
                    <a:pt x="389" y="371"/>
                    <a:pt x="385" y="364"/>
                    <a:pt x="382" y="357"/>
                  </a:cubicBezTo>
                  <a:cubicBezTo>
                    <a:pt x="379" y="354"/>
                    <a:pt x="336" y="339"/>
                    <a:pt x="323" y="340"/>
                  </a:cubicBezTo>
                  <a:close/>
                  <a:moveTo>
                    <a:pt x="242" y="214"/>
                  </a:moveTo>
                  <a:lnTo>
                    <a:pt x="249" y="214"/>
                  </a:lnTo>
                  <a:lnTo>
                    <a:pt x="266" y="214"/>
                  </a:lnTo>
                  <a:lnTo>
                    <a:pt x="266" y="241"/>
                  </a:lnTo>
                  <a:lnTo>
                    <a:pt x="259" y="241"/>
                  </a:lnTo>
                  <a:lnTo>
                    <a:pt x="249" y="241"/>
                  </a:lnTo>
                  <a:lnTo>
                    <a:pt x="242" y="241"/>
                  </a:lnTo>
                  <a:lnTo>
                    <a:pt x="242" y="214"/>
                  </a:lnTo>
                  <a:close/>
                  <a:moveTo>
                    <a:pt x="374" y="99"/>
                  </a:moveTo>
                  <a:cubicBezTo>
                    <a:pt x="279" y="99"/>
                    <a:pt x="204" y="174"/>
                    <a:pt x="204" y="266"/>
                  </a:cubicBezTo>
                  <a:cubicBezTo>
                    <a:pt x="204" y="296"/>
                    <a:pt x="212" y="324"/>
                    <a:pt x="226" y="348"/>
                  </a:cubicBezTo>
                  <a:lnTo>
                    <a:pt x="232" y="356"/>
                  </a:lnTo>
                  <a:lnTo>
                    <a:pt x="233" y="356"/>
                  </a:lnTo>
                  <a:cubicBezTo>
                    <a:pt x="234" y="355"/>
                    <a:pt x="235" y="354"/>
                    <a:pt x="235" y="354"/>
                  </a:cubicBezTo>
                  <a:cubicBezTo>
                    <a:pt x="242" y="350"/>
                    <a:pt x="252" y="343"/>
                    <a:pt x="263" y="337"/>
                  </a:cubicBezTo>
                  <a:cubicBezTo>
                    <a:pt x="283" y="327"/>
                    <a:pt x="303" y="313"/>
                    <a:pt x="317" y="313"/>
                  </a:cubicBezTo>
                  <a:cubicBezTo>
                    <a:pt x="317" y="313"/>
                    <a:pt x="317" y="313"/>
                    <a:pt x="321" y="313"/>
                  </a:cubicBezTo>
                  <a:cubicBezTo>
                    <a:pt x="338" y="313"/>
                    <a:pt x="382" y="323"/>
                    <a:pt x="402" y="340"/>
                  </a:cubicBezTo>
                  <a:cubicBezTo>
                    <a:pt x="416" y="354"/>
                    <a:pt x="423" y="374"/>
                    <a:pt x="423" y="377"/>
                  </a:cubicBezTo>
                  <a:cubicBezTo>
                    <a:pt x="426" y="391"/>
                    <a:pt x="426" y="391"/>
                    <a:pt x="426" y="391"/>
                  </a:cubicBezTo>
                  <a:cubicBezTo>
                    <a:pt x="389" y="408"/>
                    <a:pt x="363" y="419"/>
                    <a:pt x="346" y="427"/>
                  </a:cubicBezTo>
                  <a:lnTo>
                    <a:pt x="342" y="429"/>
                  </a:lnTo>
                  <a:lnTo>
                    <a:pt x="352" y="431"/>
                  </a:lnTo>
                  <a:cubicBezTo>
                    <a:pt x="359" y="431"/>
                    <a:pt x="367" y="432"/>
                    <a:pt x="374" y="432"/>
                  </a:cubicBezTo>
                  <a:cubicBezTo>
                    <a:pt x="466" y="432"/>
                    <a:pt x="544" y="357"/>
                    <a:pt x="544" y="266"/>
                  </a:cubicBezTo>
                  <a:cubicBezTo>
                    <a:pt x="544" y="174"/>
                    <a:pt x="466" y="99"/>
                    <a:pt x="374" y="99"/>
                  </a:cubicBezTo>
                  <a:close/>
                  <a:moveTo>
                    <a:pt x="217" y="0"/>
                  </a:moveTo>
                  <a:cubicBezTo>
                    <a:pt x="217" y="10"/>
                    <a:pt x="217" y="10"/>
                    <a:pt x="217" y="10"/>
                  </a:cubicBezTo>
                  <a:cubicBezTo>
                    <a:pt x="217" y="24"/>
                    <a:pt x="217" y="24"/>
                    <a:pt x="217" y="24"/>
                  </a:cubicBezTo>
                  <a:cubicBezTo>
                    <a:pt x="217" y="27"/>
                    <a:pt x="214" y="27"/>
                    <a:pt x="214" y="27"/>
                  </a:cubicBezTo>
                  <a:cubicBezTo>
                    <a:pt x="214" y="27"/>
                    <a:pt x="214" y="27"/>
                    <a:pt x="214" y="31"/>
                  </a:cubicBezTo>
                  <a:cubicBezTo>
                    <a:pt x="214" y="31"/>
                    <a:pt x="211" y="31"/>
                    <a:pt x="211" y="31"/>
                  </a:cubicBezTo>
                  <a:cubicBezTo>
                    <a:pt x="211" y="31"/>
                    <a:pt x="207" y="31"/>
                    <a:pt x="207" y="31"/>
                  </a:cubicBezTo>
                  <a:cubicBezTo>
                    <a:pt x="204" y="31"/>
                    <a:pt x="200" y="31"/>
                    <a:pt x="197" y="31"/>
                  </a:cubicBezTo>
                  <a:cubicBezTo>
                    <a:pt x="187" y="34"/>
                    <a:pt x="177" y="38"/>
                    <a:pt x="173" y="38"/>
                  </a:cubicBezTo>
                  <a:cubicBezTo>
                    <a:pt x="173" y="41"/>
                    <a:pt x="173" y="41"/>
                    <a:pt x="177" y="44"/>
                  </a:cubicBezTo>
                  <a:cubicBezTo>
                    <a:pt x="207" y="68"/>
                    <a:pt x="265" y="92"/>
                    <a:pt x="275" y="96"/>
                  </a:cubicBezTo>
                  <a:cubicBezTo>
                    <a:pt x="276" y="96"/>
                    <a:pt x="277" y="96"/>
                    <a:pt x="277" y="96"/>
                  </a:cubicBezTo>
                  <a:lnTo>
                    <a:pt x="279" y="96"/>
                  </a:lnTo>
                  <a:lnTo>
                    <a:pt x="283" y="93"/>
                  </a:lnTo>
                  <a:lnTo>
                    <a:pt x="291" y="90"/>
                  </a:lnTo>
                  <a:lnTo>
                    <a:pt x="289" y="88"/>
                  </a:lnTo>
                  <a:cubicBezTo>
                    <a:pt x="282" y="83"/>
                    <a:pt x="273" y="73"/>
                    <a:pt x="259" y="54"/>
                  </a:cubicBezTo>
                  <a:cubicBezTo>
                    <a:pt x="260" y="53"/>
                    <a:pt x="261" y="53"/>
                    <a:pt x="261" y="53"/>
                  </a:cubicBezTo>
                  <a:lnTo>
                    <a:pt x="262" y="53"/>
                  </a:lnTo>
                  <a:lnTo>
                    <a:pt x="262" y="52"/>
                  </a:lnTo>
                  <a:lnTo>
                    <a:pt x="263" y="52"/>
                  </a:lnTo>
                  <a:lnTo>
                    <a:pt x="264" y="51"/>
                  </a:lnTo>
                  <a:lnTo>
                    <a:pt x="264" y="51"/>
                  </a:lnTo>
                  <a:lnTo>
                    <a:pt x="265" y="51"/>
                  </a:lnTo>
                  <a:lnTo>
                    <a:pt x="265" y="51"/>
                  </a:lnTo>
                  <a:lnTo>
                    <a:pt x="264" y="51"/>
                  </a:lnTo>
                  <a:lnTo>
                    <a:pt x="264" y="52"/>
                  </a:lnTo>
                  <a:lnTo>
                    <a:pt x="263" y="52"/>
                  </a:lnTo>
                  <a:lnTo>
                    <a:pt x="263" y="52"/>
                  </a:lnTo>
                  <a:lnTo>
                    <a:pt x="262" y="53"/>
                  </a:lnTo>
                  <a:lnTo>
                    <a:pt x="261" y="53"/>
                  </a:lnTo>
                  <a:cubicBezTo>
                    <a:pt x="259" y="54"/>
                    <a:pt x="259" y="54"/>
                    <a:pt x="259" y="54"/>
                  </a:cubicBezTo>
                  <a:cubicBezTo>
                    <a:pt x="256" y="47"/>
                    <a:pt x="249" y="37"/>
                    <a:pt x="249" y="30"/>
                  </a:cubicBezTo>
                  <a:cubicBezTo>
                    <a:pt x="249" y="13"/>
                    <a:pt x="263" y="6"/>
                    <a:pt x="269" y="3"/>
                  </a:cubicBezTo>
                  <a:cubicBezTo>
                    <a:pt x="280" y="3"/>
                    <a:pt x="286" y="3"/>
                    <a:pt x="293" y="3"/>
                  </a:cubicBezTo>
                  <a:cubicBezTo>
                    <a:pt x="297" y="3"/>
                    <a:pt x="297" y="3"/>
                    <a:pt x="300" y="3"/>
                  </a:cubicBezTo>
                  <a:cubicBezTo>
                    <a:pt x="307" y="3"/>
                    <a:pt x="307" y="3"/>
                    <a:pt x="307" y="3"/>
                  </a:cubicBezTo>
                  <a:cubicBezTo>
                    <a:pt x="303" y="30"/>
                    <a:pt x="303" y="30"/>
                    <a:pt x="303" y="30"/>
                  </a:cubicBezTo>
                  <a:cubicBezTo>
                    <a:pt x="297" y="30"/>
                    <a:pt x="297" y="30"/>
                    <a:pt x="297" y="30"/>
                  </a:cubicBezTo>
                  <a:cubicBezTo>
                    <a:pt x="297" y="30"/>
                    <a:pt x="297" y="30"/>
                    <a:pt x="293" y="30"/>
                  </a:cubicBezTo>
                  <a:cubicBezTo>
                    <a:pt x="290" y="30"/>
                    <a:pt x="283" y="30"/>
                    <a:pt x="280" y="30"/>
                  </a:cubicBezTo>
                  <a:cubicBezTo>
                    <a:pt x="280" y="34"/>
                    <a:pt x="280" y="37"/>
                    <a:pt x="283" y="37"/>
                  </a:cubicBezTo>
                  <a:cubicBezTo>
                    <a:pt x="293" y="54"/>
                    <a:pt x="300" y="61"/>
                    <a:pt x="307" y="67"/>
                  </a:cubicBezTo>
                  <a:cubicBezTo>
                    <a:pt x="310" y="67"/>
                    <a:pt x="310" y="71"/>
                    <a:pt x="310" y="71"/>
                  </a:cubicBezTo>
                  <a:cubicBezTo>
                    <a:pt x="317" y="71"/>
                    <a:pt x="317" y="71"/>
                    <a:pt x="317" y="71"/>
                  </a:cubicBezTo>
                  <a:cubicBezTo>
                    <a:pt x="314" y="78"/>
                    <a:pt x="314" y="78"/>
                    <a:pt x="314" y="78"/>
                  </a:cubicBezTo>
                  <a:cubicBezTo>
                    <a:pt x="314" y="81"/>
                    <a:pt x="314" y="81"/>
                    <a:pt x="314" y="81"/>
                  </a:cubicBezTo>
                  <a:lnTo>
                    <a:pt x="314" y="81"/>
                  </a:lnTo>
                  <a:lnTo>
                    <a:pt x="315" y="81"/>
                  </a:lnTo>
                  <a:cubicBezTo>
                    <a:pt x="334" y="75"/>
                    <a:pt x="354" y="72"/>
                    <a:pt x="374" y="72"/>
                  </a:cubicBezTo>
                  <a:cubicBezTo>
                    <a:pt x="483" y="72"/>
                    <a:pt x="571" y="157"/>
                    <a:pt x="571" y="266"/>
                  </a:cubicBezTo>
                  <a:cubicBezTo>
                    <a:pt x="571" y="354"/>
                    <a:pt x="508" y="431"/>
                    <a:pt x="423" y="453"/>
                  </a:cubicBezTo>
                  <a:lnTo>
                    <a:pt x="423" y="453"/>
                  </a:lnTo>
                  <a:lnTo>
                    <a:pt x="425" y="453"/>
                  </a:lnTo>
                  <a:cubicBezTo>
                    <a:pt x="428" y="453"/>
                    <a:pt x="432" y="454"/>
                    <a:pt x="436" y="455"/>
                  </a:cubicBezTo>
                  <a:lnTo>
                    <a:pt x="439" y="455"/>
                  </a:lnTo>
                  <a:lnTo>
                    <a:pt x="439" y="455"/>
                  </a:lnTo>
                  <a:lnTo>
                    <a:pt x="856" y="307"/>
                  </a:lnTo>
                  <a:lnTo>
                    <a:pt x="878" y="258"/>
                  </a:lnTo>
                  <a:lnTo>
                    <a:pt x="902" y="272"/>
                  </a:lnTo>
                  <a:lnTo>
                    <a:pt x="894" y="291"/>
                  </a:lnTo>
                  <a:lnTo>
                    <a:pt x="919" y="279"/>
                  </a:lnTo>
                  <a:lnTo>
                    <a:pt x="929" y="306"/>
                  </a:lnTo>
                  <a:lnTo>
                    <a:pt x="946" y="306"/>
                  </a:lnTo>
                  <a:lnTo>
                    <a:pt x="946" y="332"/>
                  </a:lnTo>
                  <a:lnTo>
                    <a:pt x="872" y="332"/>
                  </a:lnTo>
                  <a:lnTo>
                    <a:pt x="479" y="469"/>
                  </a:lnTo>
                  <a:lnTo>
                    <a:pt x="486" y="472"/>
                  </a:lnTo>
                  <a:cubicBezTo>
                    <a:pt x="546" y="502"/>
                    <a:pt x="602" y="563"/>
                    <a:pt x="626" y="632"/>
                  </a:cubicBezTo>
                  <a:cubicBezTo>
                    <a:pt x="626" y="639"/>
                    <a:pt x="626" y="639"/>
                    <a:pt x="626" y="639"/>
                  </a:cubicBezTo>
                  <a:cubicBezTo>
                    <a:pt x="626" y="639"/>
                    <a:pt x="626" y="639"/>
                    <a:pt x="629" y="639"/>
                  </a:cubicBezTo>
                  <a:cubicBezTo>
                    <a:pt x="629" y="645"/>
                    <a:pt x="629" y="645"/>
                    <a:pt x="629" y="645"/>
                  </a:cubicBezTo>
                  <a:cubicBezTo>
                    <a:pt x="633" y="662"/>
                    <a:pt x="636" y="679"/>
                    <a:pt x="636" y="700"/>
                  </a:cubicBezTo>
                  <a:cubicBezTo>
                    <a:pt x="636" y="724"/>
                    <a:pt x="633" y="749"/>
                    <a:pt x="626" y="774"/>
                  </a:cubicBezTo>
                  <a:lnTo>
                    <a:pt x="626" y="776"/>
                  </a:lnTo>
                  <a:lnTo>
                    <a:pt x="629" y="774"/>
                  </a:lnTo>
                  <a:cubicBezTo>
                    <a:pt x="663" y="756"/>
                    <a:pt x="704" y="736"/>
                    <a:pt x="742" y="736"/>
                  </a:cubicBezTo>
                  <a:cubicBezTo>
                    <a:pt x="755" y="736"/>
                    <a:pt x="772" y="739"/>
                    <a:pt x="786" y="750"/>
                  </a:cubicBezTo>
                  <a:cubicBezTo>
                    <a:pt x="834" y="784"/>
                    <a:pt x="868" y="831"/>
                    <a:pt x="881" y="852"/>
                  </a:cubicBezTo>
                  <a:cubicBezTo>
                    <a:pt x="949" y="821"/>
                    <a:pt x="949" y="821"/>
                    <a:pt x="949" y="821"/>
                  </a:cubicBezTo>
                  <a:cubicBezTo>
                    <a:pt x="963" y="845"/>
                    <a:pt x="963" y="845"/>
                    <a:pt x="963" y="845"/>
                  </a:cubicBezTo>
                  <a:cubicBezTo>
                    <a:pt x="871" y="886"/>
                    <a:pt x="871" y="886"/>
                    <a:pt x="871" y="886"/>
                  </a:cubicBezTo>
                  <a:cubicBezTo>
                    <a:pt x="868" y="883"/>
                    <a:pt x="868" y="883"/>
                    <a:pt x="868" y="883"/>
                  </a:cubicBezTo>
                  <a:cubicBezTo>
                    <a:pt x="864" y="876"/>
                    <a:pt x="864" y="876"/>
                    <a:pt x="864" y="876"/>
                  </a:cubicBezTo>
                  <a:lnTo>
                    <a:pt x="866" y="875"/>
                  </a:lnTo>
                  <a:lnTo>
                    <a:pt x="866" y="875"/>
                  </a:lnTo>
                  <a:lnTo>
                    <a:pt x="867" y="874"/>
                  </a:lnTo>
                  <a:cubicBezTo>
                    <a:pt x="868" y="874"/>
                    <a:pt x="868" y="874"/>
                    <a:pt x="869" y="873"/>
                  </a:cubicBezTo>
                  <a:lnTo>
                    <a:pt x="869" y="873"/>
                  </a:lnTo>
                  <a:lnTo>
                    <a:pt x="869" y="873"/>
                  </a:lnTo>
                  <a:lnTo>
                    <a:pt x="870" y="873"/>
                  </a:lnTo>
                  <a:lnTo>
                    <a:pt x="870" y="873"/>
                  </a:lnTo>
                  <a:cubicBezTo>
                    <a:pt x="871" y="872"/>
                    <a:pt x="871" y="872"/>
                    <a:pt x="871" y="872"/>
                  </a:cubicBezTo>
                  <a:cubicBezTo>
                    <a:pt x="871" y="872"/>
                    <a:pt x="871" y="872"/>
                    <a:pt x="871" y="872"/>
                  </a:cubicBezTo>
                  <a:lnTo>
                    <a:pt x="871" y="872"/>
                  </a:lnTo>
                  <a:lnTo>
                    <a:pt x="871" y="872"/>
                  </a:lnTo>
                  <a:lnTo>
                    <a:pt x="870" y="873"/>
                  </a:lnTo>
                  <a:lnTo>
                    <a:pt x="869" y="873"/>
                  </a:lnTo>
                  <a:lnTo>
                    <a:pt x="868" y="874"/>
                  </a:lnTo>
                  <a:cubicBezTo>
                    <a:pt x="868" y="874"/>
                    <a:pt x="867" y="874"/>
                    <a:pt x="866" y="875"/>
                  </a:cubicBezTo>
                  <a:lnTo>
                    <a:pt x="866" y="875"/>
                  </a:lnTo>
                  <a:lnTo>
                    <a:pt x="866" y="875"/>
                  </a:lnTo>
                  <a:lnTo>
                    <a:pt x="866" y="875"/>
                  </a:lnTo>
                  <a:lnTo>
                    <a:pt x="865" y="875"/>
                  </a:lnTo>
                  <a:cubicBezTo>
                    <a:pt x="864" y="876"/>
                    <a:pt x="864" y="876"/>
                    <a:pt x="864" y="876"/>
                  </a:cubicBezTo>
                  <a:cubicBezTo>
                    <a:pt x="864" y="876"/>
                    <a:pt x="864" y="876"/>
                    <a:pt x="864" y="872"/>
                  </a:cubicBezTo>
                  <a:cubicBezTo>
                    <a:pt x="861" y="872"/>
                    <a:pt x="861" y="869"/>
                    <a:pt x="857" y="866"/>
                  </a:cubicBezTo>
                  <a:cubicBezTo>
                    <a:pt x="854" y="859"/>
                    <a:pt x="847" y="849"/>
                    <a:pt x="837" y="838"/>
                  </a:cubicBezTo>
                  <a:cubicBezTo>
                    <a:pt x="823" y="818"/>
                    <a:pt x="796" y="791"/>
                    <a:pt x="769" y="770"/>
                  </a:cubicBezTo>
                  <a:cubicBezTo>
                    <a:pt x="762" y="767"/>
                    <a:pt x="752" y="763"/>
                    <a:pt x="742" y="763"/>
                  </a:cubicBezTo>
                  <a:cubicBezTo>
                    <a:pt x="711" y="763"/>
                    <a:pt x="673" y="780"/>
                    <a:pt x="643" y="797"/>
                  </a:cubicBezTo>
                  <a:cubicBezTo>
                    <a:pt x="631" y="805"/>
                    <a:pt x="621" y="812"/>
                    <a:pt x="612" y="818"/>
                  </a:cubicBezTo>
                  <a:lnTo>
                    <a:pt x="609" y="820"/>
                  </a:lnTo>
                  <a:lnTo>
                    <a:pt x="605" y="829"/>
                  </a:lnTo>
                  <a:cubicBezTo>
                    <a:pt x="581" y="875"/>
                    <a:pt x="545" y="908"/>
                    <a:pt x="500" y="910"/>
                  </a:cubicBezTo>
                  <a:cubicBezTo>
                    <a:pt x="482" y="909"/>
                    <a:pt x="461" y="903"/>
                    <a:pt x="441" y="893"/>
                  </a:cubicBezTo>
                  <a:lnTo>
                    <a:pt x="433" y="889"/>
                  </a:lnTo>
                  <a:lnTo>
                    <a:pt x="433" y="891"/>
                  </a:lnTo>
                  <a:cubicBezTo>
                    <a:pt x="433" y="896"/>
                    <a:pt x="433" y="896"/>
                    <a:pt x="433" y="896"/>
                  </a:cubicBezTo>
                  <a:cubicBezTo>
                    <a:pt x="433" y="896"/>
                    <a:pt x="433" y="899"/>
                    <a:pt x="433" y="906"/>
                  </a:cubicBezTo>
                  <a:cubicBezTo>
                    <a:pt x="433" y="906"/>
                    <a:pt x="433" y="909"/>
                    <a:pt x="433" y="909"/>
                  </a:cubicBezTo>
                  <a:cubicBezTo>
                    <a:pt x="433" y="960"/>
                    <a:pt x="433" y="1150"/>
                    <a:pt x="454" y="1215"/>
                  </a:cubicBezTo>
                  <a:cubicBezTo>
                    <a:pt x="478" y="1300"/>
                    <a:pt x="478" y="1384"/>
                    <a:pt x="478" y="1384"/>
                  </a:cubicBezTo>
                  <a:cubicBezTo>
                    <a:pt x="481" y="1398"/>
                    <a:pt x="481" y="1398"/>
                    <a:pt x="481" y="1398"/>
                  </a:cubicBezTo>
                  <a:cubicBezTo>
                    <a:pt x="399" y="1415"/>
                    <a:pt x="399" y="1415"/>
                    <a:pt x="399" y="1415"/>
                  </a:cubicBezTo>
                  <a:cubicBezTo>
                    <a:pt x="399" y="1408"/>
                    <a:pt x="399" y="1408"/>
                    <a:pt x="399" y="1408"/>
                  </a:cubicBezTo>
                  <a:cubicBezTo>
                    <a:pt x="395" y="1395"/>
                    <a:pt x="395" y="1395"/>
                    <a:pt x="395" y="1395"/>
                  </a:cubicBezTo>
                  <a:cubicBezTo>
                    <a:pt x="392" y="1388"/>
                    <a:pt x="392" y="1388"/>
                    <a:pt x="392" y="1388"/>
                  </a:cubicBezTo>
                  <a:cubicBezTo>
                    <a:pt x="450" y="1374"/>
                    <a:pt x="450" y="1374"/>
                    <a:pt x="450" y="1374"/>
                  </a:cubicBezTo>
                  <a:cubicBezTo>
                    <a:pt x="450" y="1351"/>
                    <a:pt x="443" y="1283"/>
                    <a:pt x="426" y="1222"/>
                  </a:cubicBezTo>
                  <a:cubicBezTo>
                    <a:pt x="406" y="1147"/>
                    <a:pt x="406" y="953"/>
                    <a:pt x="406" y="906"/>
                  </a:cubicBezTo>
                  <a:cubicBezTo>
                    <a:pt x="406" y="906"/>
                    <a:pt x="406" y="903"/>
                    <a:pt x="406" y="903"/>
                  </a:cubicBezTo>
                  <a:cubicBezTo>
                    <a:pt x="406" y="896"/>
                    <a:pt x="406" y="896"/>
                    <a:pt x="406" y="896"/>
                  </a:cubicBezTo>
                  <a:cubicBezTo>
                    <a:pt x="406" y="896"/>
                    <a:pt x="406" y="896"/>
                    <a:pt x="406" y="892"/>
                  </a:cubicBezTo>
                  <a:cubicBezTo>
                    <a:pt x="406" y="889"/>
                    <a:pt x="409" y="889"/>
                    <a:pt x="413" y="889"/>
                  </a:cubicBezTo>
                  <a:cubicBezTo>
                    <a:pt x="428" y="889"/>
                    <a:pt x="432" y="889"/>
                    <a:pt x="433" y="889"/>
                  </a:cubicBezTo>
                  <a:lnTo>
                    <a:pt x="433" y="889"/>
                  </a:lnTo>
                  <a:lnTo>
                    <a:pt x="432" y="889"/>
                  </a:lnTo>
                  <a:cubicBezTo>
                    <a:pt x="363" y="850"/>
                    <a:pt x="296" y="766"/>
                    <a:pt x="293" y="679"/>
                  </a:cubicBezTo>
                  <a:cubicBezTo>
                    <a:pt x="293" y="641"/>
                    <a:pt x="297" y="601"/>
                    <a:pt x="306" y="565"/>
                  </a:cubicBezTo>
                  <a:lnTo>
                    <a:pt x="307" y="560"/>
                  </a:lnTo>
                  <a:lnTo>
                    <a:pt x="88" y="721"/>
                  </a:lnTo>
                  <a:lnTo>
                    <a:pt x="88" y="722"/>
                  </a:lnTo>
                  <a:cubicBezTo>
                    <a:pt x="88" y="724"/>
                    <a:pt x="88" y="726"/>
                    <a:pt x="88" y="730"/>
                  </a:cubicBezTo>
                  <a:cubicBezTo>
                    <a:pt x="88" y="730"/>
                    <a:pt x="88" y="733"/>
                    <a:pt x="88" y="733"/>
                  </a:cubicBezTo>
                  <a:cubicBezTo>
                    <a:pt x="95" y="740"/>
                    <a:pt x="95" y="740"/>
                    <a:pt x="95" y="740"/>
                  </a:cubicBezTo>
                  <a:cubicBezTo>
                    <a:pt x="75" y="760"/>
                    <a:pt x="75" y="760"/>
                    <a:pt x="75" y="760"/>
                  </a:cubicBezTo>
                  <a:cubicBezTo>
                    <a:pt x="71" y="753"/>
                    <a:pt x="71" y="753"/>
                    <a:pt x="71" y="753"/>
                  </a:cubicBezTo>
                  <a:cubicBezTo>
                    <a:pt x="67" y="751"/>
                    <a:pt x="65" y="747"/>
                    <a:pt x="63" y="744"/>
                  </a:cubicBezTo>
                  <a:lnTo>
                    <a:pt x="62" y="740"/>
                  </a:lnTo>
                  <a:lnTo>
                    <a:pt x="17" y="774"/>
                  </a:lnTo>
                  <a:lnTo>
                    <a:pt x="7" y="757"/>
                  </a:lnTo>
                  <a:lnTo>
                    <a:pt x="0" y="754"/>
                  </a:lnTo>
                  <a:lnTo>
                    <a:pt x="323" y="516"/>
                  </a:lnTo>
                  <a:lnTo>
                    <a:pt x="326" y="508"/>
                  </a:lnTo>
                  <a:cubicBezTo>
                    <a:pt x="337" y="488"/>
                    <a:pt x="351" y="471"/>
                    <a:pt x="370" y="461"/>
                  </a:cubicBezTo>
                  <a:lnTo>
                    <a:pt x="374" y="459"/>
                  </a:lnTo>
                  <a:lnTo>
                    <a:pt x="374" y="459"/>
                  </a:lnTo>
                  <a:cubicBezTo>
                    <a:pt x="349" y="459"/>
                    <a:pt x="325" y="454"/>
                    <a:pt x="303" y="446"/>
                  </a:cubicBezTo>
                  <a:lnTo>
                    <a:pt x="296" y="443"/>
                  </a:lnTo>
                  <a:lnTo>
                    <a:pt x="295" y="444"/>
                  </a:lnTo>
                  <a:cubicBezTo>
                    <a:pt x="293" y="448"/>
                    <a:pt x="293" y="448"/>
                    <a:pt x="293" y="448"/>
                  </a:cubicBezTo>
                  <a:lnTo>
                    <a:pt x="292" y="441"/>
                  </a:lnTo>
                  <a:lnTo>
                    <a:pt x="290" y="441"/>
                  </a:lnTo>
                  <a:cubicBezTo>
                    <a:pt x="248" y="421"/>
                    <a:pt x="214" y="387"/>
                    <a:pt x="195" y="345"/>
                  </a:cubicBezTo>
                  <a:lnTo>
                    <a:pt x="191" y="336"/>
                  </a:lnTo>
                  <a:lnTo>
                    <a:pt x="171" y="349"/>
                  </a:lnTo>
                  <a:lnTo>
                    <a:pt x="160" y="332"/>
                  </a:lnTo>
                  <a:lnTo>
                    <a:pt x="157" y="326"/>
                  </a:lnTo>
                  <a:lnTo>
                    <a:pt x="182" y="309"/>
                  </a:lnTo>
                  <a:lnTo>
                    <a:pt x="181" y="302"/>
                  </a:lnTo>
                  <a:cubicBezTo>
                    <a:pt x="178" y="290"/>
                    <a:pt x="177" y="278"/>
                    <a:pt x="177" y="266"/>
                  </a:cubicBezTo>
                  <a:cubicBezTo>
                    <a:pt x="177" y="204"/>
                    <a:pt x="205" y="151"/>
                    <a:pt x="249" y="116"/>
                  </a:cubicBezTo>
                  <a:lnTo>
                    <a:pt x="251" y="114"/>
                  </a:lnTo>
                  <a:lnTo>
                    <a:pt x="249" y="114"/>
                  </a:lnTo>
                  <a:cubicBezTo>
                    <a:pt x="243" y="111"/>
                    <a:pt x="235" y="108"/>
                    <a:pt x="228" y="106"/>
                  </a:cubicBezTo>
                  <a:cubicBezTo>
                    <a:pt x="207" y="96"/>
                    <a:pt x="180" y="82"/>
                    <a:pt x="160" y="65"/>
                  </a:cubicBezTo>
                  <a:lnTo>
                    <a:pt x="161" y="63"/>
                  </a:lnTo>
                  <a:lnTo>
                    <a:pt x="161" y="63"/>
                  </a:lnTo>
                  <a:lnTo>
                    <a:pt x="161" y="61"/>
                  </a:lnTo>
                  <a:lnTo>
                    <a:pt x="162" y="60"/>
                  </a:lnTo>
                  <a:lnTo>
                    <a:pt x="162" y="60"/>
                  </a:lnTo>
                  <a:lnTo>
                    <a:pt x="162" y="60"/>
                  </a:lnTo>
                  <a:cubicBezTo>
                    <a:pt x="163" y="58"/>
                    <a:pt x="163" y="58"/>
                    <a:pt x="163" y="58"/>
                  </a:cubicBezTo>
                  <a:lnTo>
                    <a:pt x="162" y="60"/>
                  </a:lnTo>
                  <a:lnTo>
                    <a:pt x="162" y="61"/>
                  </a:lnTo>
                  <a:lnTo>
                    <a:pt x="161" y="61"/>
                  </a:lnTo>
                  <a:lnTo>
                    <a:pt x="161" y="62"/>
                  </a:lnTo>
                  <a:lnTo>
                    <a:pt x="161" y="63"/>
                  </a:lnTo>
                  <a:lnTo>
                    <a:pt x="160" y="63"/>
                  </a:lnTo>
                  <a:cubicBezTo>
                    <a:pt x="160" y="65"/>
                    <a:pt x="160" y="65"/>
                    <a:pt x="160" y="65"/>
                  </a:cubicBezTo>
                  <a:cubicBezTo>
                    <a:pt x="149" y="58"/>
                    <a:pt x="146" y="48"/>
                    <a:pt x="146" y="38"/>
                  </a:cubicBezTo>
                  <a:cubicBezTo>
                    <a:pt x="146" y="17"/>
                    <a:pt x="170" y="10"/>
                    <a:pt x="180" y="7"/>
                  </a:cubicBezTo>
                  <a:cubicBezTo>
                    <a:pt x="194" y="3"/>
                    <a:pt x="207" y="3"/>
                    <a:pt x="207" y="3"/>
                  </a:cubicBezTo>
                  <a:cubicBezTo>
                    <a:pt x="217" y="0"/>
                    <a:pt x="217" y="0"/>
                    <a:pt x="217"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10" name="矩形 9"/>
          <p:cNvSpPr/>
          <p:nvPr>
            <p:custDataLst>
              <p:tags r:id="rId2"/>
            </p:custDataLst>
          </p:nvPr>
        </p:nvSpPr>
        <p:spPr>
          <a:xfrm>
            <a:off x="0" y="1270"/>
            <a:ext cx="12192000" cy="9144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sp>
        <p:nvSpPr>
          <p:cNvPr id="2" name="标题 1"/>
          <p:cNvSpPr>
            <a:spLocks noGrp="1"/>
          </p:cNvSpPr>
          <p:nvPr>
            <p:ph type="title"/>
            <p:custDataLst>
              <p:tags r:id="rId3"/>
            </p:custDataLst>
          </p:nvPr>
        </p:nvSpPr>
        <p:spPr>
          <a:xfrm>
            <a:off x="579600" y="237600"/>
            <a:ext cx="11037600" cy="441964"/>
          </a:xfrm>
        </p:spPr>
        <p:txBody>
          <a:bodyPr>
            <a:normAutofit/>
          </a:bodyPr>
          <a:lstStyle>
            <a:lvl1pPr>
              <a:defRPr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内容占位符 6"/>
          <p:cNvSpPr>
            <a:spLocks noGrp="1"/>
          </p:cNvSpPr>
          <p:nvPr>
            <p:ph sz="quarter" idx="13"/>
            <p:custDataLst>
              <p:tags r:id="rId7"/>
            </p:custDataLst>
          </p:nvPr>
        </p:nvSpPr>
        <p:spPr>
          <a:xfrm>
            <a:off x="579600" y="1663200"/>
            <a:ext cx="5342400" cy="28944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8"/>
            </p:custDataLst>
          </p:nvPr>
        </p:nvSpPr>
        <p:spPr>
          <a:xfrm>
            <a:off x="6242400" y="1663200"/>
            <a:ext cx="5367600" cy="28944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1" name="文本占位符 10"/>
          <p:cNvSpPr>
            <a:spLocks noGrp="1"/>
          </p:cNvSpPr>
          <p:nvPr>
            <p:ph type="body" sz="quarter" idx="15"/>
            <p:custDataLst>
              <p:tags r:id="rId9"/>
            </p:custDataLst>
          </p:nvPr>
        </p:nvSpPr>
        <p:spPr>
          <a:xfrm>
            <a:off x="572400" y="4816800"/>
            <a:ext cx="5342400" cy="781200"/>
          </a:xfrm>
        </p:spPr>
        <p:txBody>
          <a:bodyPr>
            <a:normAutofit/>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13" name="文本占位符 12"/>
          <p:cNvSpPr>
            <a:spLocks noGrp="1"/>
          </p:cNvSpPr>
          <p:nvPr>
            <p:ph type="body" sz="quarter" idx="16"/>
            <p:custDataLst>
              <p:tags r:id="rId10"/>
            </p:custDataLst>
          </p:nvPr>
        </p:nvSpPr>
        <p:spPr>
          <a:xfrm>
            <a:off x="6253200" y="4813200"/>
            <a:ext cx="5367600" cy="781200"/>
          </a:xfrm>
        </p:spPr>
        <p:txBody>
          <a:bodyPr>
            <a:normAutofit/>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腰带">
    <p:bg>
      <p:bgPr>
        <a:solidFill>
          <a:schemeClr val="bg2"/>
        </a:solidFill>
        <a:effectLst/>
      </p:bgPr>
    </p:bg>
    <p:spTree>
      <p:nvGrpSpPr>
        <p:cNvPr id="1" name=""/>
        <p:cNvGrpSpPr/>
        <p:nvPr/>
      </p:nvGrpSpPr>
      <p:grpSpPr>
        <a:xfrm>
          <a:off x="0" y="0"/>
          <a:ext cx="0" cy="0"/>
          <a:chOff x="0" y="0"/>
          <a:chExt cx="0" cy="0"/>
        </a:xfrm>
      </p:grpSpPr>
      <p:sp>
        <p:nvSpPr>
          <p:cNvPr id="10" name="矩形 9"/>
          <p:cNvSpPr/>
          <p:nvPr>
            <p:custDataLst>
              <p:tags r:id="rId1"/>
            </p:custDataLst>
          </p:nvPr>
        </p:nvSpPr>
        <p:spPr>
          <a:xfrm>
            <a:off x="0" y="959224"/>
            <a:ext cx="12192000" cy="4939553"/>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grpSp>
        <p:nvGrpSpPr>
          <p:cNvPr id="8" name="组合 7"/>
          <p:cNvGrpSpPr/>
          <p:nvPr>
            <p:custDataLst>
              <p:tags r:id="rId2"/>
            </p:custDataLst>
          </p:nvPr>
        </p:nvGrpSpPr>
        <p:grpSpPr>
          <a:xfrm>
            <a:off x="59055" y="14605"/>
            <a:ext cx="12061190" cy="6722110"/>
            <a:chOff x="93" y="23"/>
            <a:chExt cx="18994" cy="10586"/>
          </a:xfrm>
        </p:grpSpPr>
        <p:pic>
          <p:nvPicPr>
            <p:cNvPr id="51" name="图片 50"/>
            <p:cNvPicPr>
              <a:picLocks noChangeAspect="1"/>
            </p:cNvPicPr>
            <p:nvPr userDrawn="1">
              <p:custDataLst>
                <p:tags r:id="rId8"/>
              </p:custDataLst>
            </p:nvPr>
          </p:nvPicPr>
          <p:blipFill rotWithShape="1">
            <a:blip r:embed="rId13" cstate="screen"/>
            <a:srcRect/>
            <a:stretch>
              <a:fillRect/>
            </a:stretch>
          </p:blipFill>
          <p:spPr>
            <a:xfrm>
              <a:off x="1389" y="306"/>
              <a:ext cx="1288" cy="1490"/>
            </a:xfrm>
            <a:prstGeom prst="rect">
              <a:avLst/>
            </a:prstGeom>
          </p:spPr>
        </p:pic>
        <p:sp>
          <p:nvSpPr>
            <p:cNvPr id="53" name="Freeform 5"/>
            <p:cNvSpPr>
              <a:spLocks noEditPoints="1"/>
            </p:cNvSpPr>
            <p:nvPr userDrawn="1">
              <p:custDataLst>
                <p:tags r:id="rId9"/>
              </p:custDataLst>
            </p:nvPr>
          </p:nvSpPr>
          <p:spPr bwMode="auto">
            <a:xfrm>
              <a:off x="93" y="23"/>
              <a:ext cx="2223" cy="2962"/>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3" h="2962">
                  <a:moveTo>
                    <a:pt x="750" y="2861"/>
                  </a:moveTo>
                  <a:lnTo>
                    <a:pt x="750" y="2861"/>
                  </a:lnTo>
                  <a:lnTo>
                    <a:pt x="749" y="2861"/>
                  </a:lnTo>
                  <a:lnTo>
                    <a:pt x="748" y="2861"/>
                  </a:lnTo>
                  <a:lnTo>
                    <a:pt x="748" y="2861"/>
                  </a:lnTo>
                  <a:lnTo>
                    <a:pt x="747" y="2861"/>
                  </a:lnTo>
                  <a:lnTo>
                    <a:pt x="746" y="2861"/>
                  </a:lnTo>
                  <a:lnTo>
                    <a:pt x="745" y="2861"/>
                  </a:lnTo>
                  <a:lnTo>
                    <a:pt x="745" y="2861"/>
                  </a:lnTo>
                  <a:lnTo>
                    <a:pt x="744" y="2861"/>
                  </a:lnTo>
                  <a:lnTo>
                    <a:pt x="743" y="2861"/>
                  </a:lnTo>
                  <a:lnTo>
                    <a:pt x="743" y="2861"/>
                  </a:lnTo>
                  <a:lnTo>
                    <a:pt x="750" y="2861"/>
                  </a:lnTo>
                  <a:close/>
                  <a:moveTo>
                    <a:pt x="1121" y="1273"/>
                  </a:moveTo>
                  <a:lnTo>
                    <a:pt x="811" y="1664"/>
                  </a:lnTo>
                  <a:lnTo>
                    <a:pt x="825" y="1737"/>
                  </a:lnTo>
                  <a:lnTo>
                    <a:pt x="987" y="1671"/>
                  </a:lnTo>
                  <a:lnTo>
                    <a:pt x="1121" y="1273"/>
                  </a:lnTo>
                  <a:close/>
                  <a:moveTo>
                    <a:pt x="1222" y="1130"/>
                  </a:moveTo>
                  <a:lnTo>
                    <a:pt x="1227" y="1158"/>
                  </a:lnTo>
                  <a:lnTo>
                    <a:pt x="1250" y="1152"/>
                  </a:lnTo>
                  <a:lnTo>
                    <a:pt x="1244" y="1146"/>
                  </a:lnTo>
                  <a:cubicBezTo>
                    <a:pt x="1238" y="1140"/>
                    <a:pt x="1231" y="1135"/>
                    <a:pt x="1223" y="1131"/>
                  </a:cubicBezTo>
                  <a:lnTo>
                    <a:pt x="1222" y="1130"/>
                  </a:lnTo>
                  <a:close/>
                  <a:moveTo>
                    <a:pt x="845" y="1120"/>
                  </a:moveTo>
                  <a:lnTo>
                    <a:pt x="846" y="1120"/>
                  </a:lnTo>
                  <a:lnTo>
                    <a:pt x="847" y="1120"/>
                  </a:lnTo>
                  <a:lnTo>
                    <a:pt x="848" y="1121"/>
                  </a:lnTo>
                  <a:lnTo>
                    <a:pt x="849" y="1121"/>
                  </a:lnTo>
                  <a:lnTo>
                    <a:pt x="851" y="1122"/>
                  </a:lnTo>
                  <a:lnTo>
                    <a:pt x="852" y="1123"/>
                  </a:lnTo>
                  <a:lnTo>
                    <a:pt x="851" y="1123"/>
                  </a:lnTo>
                  <a:lnTo>
                    <a:pt x="851" y="1122"/>
                  </a:lnTo>
                  <a:lnTo>
                    <a:pt x="849" y="1122"/>
                  </a:lnTo>
                  <a:lnTo>
                    <a:pt x="849" y="1121"/>
                  </a:lnTo>
                  <a:lnTo>
                    <a:pt x="848" y="1121"/>
                  </a:lnTo>
                  <a:lnTo>
                    <a:pt x="848" y="1121"/>
                  </a:lnTo>
                  <a:lnTo>
                    <a:pt x="846" y="1120"/>
                  </a:lnTo>
                  <a:lnTo>
                    <a:pt x="845" y="1120"/>
                  </a:lnTo>
                  <a:lnTo>
                    <a:pt x="845" y="1120"/>
                  </a:lnTo>
                  <a:close/>
                  <a:moveTo>
                    <a:pt x="844" y="1119"/>
                  </a:moveTo>
                  <a:cubicBezTo>
                    <a:pt x="844" y="1119"/>
                    <a:pt x="844" y="1119"/>
                    <a:pt x="844" y="1119"/>
                  </a:cubicBezTo>
                  <a:lnTo>
                    <a:pt x="844" y="1119"/>
                  </a:lnTo>
                  <a:lnTo>
                    <a:pt x="844" y="1119"/>
                  </a:lnTo>
                  <a:close/>
                  <a:moveTo>
                    <a:pt x="1041" y="1110"/>
                  </a:moveTo>
                  <a:lnTo>
                    <a:pt x="1023" y="1113"/>
                  </a:lnTo>
                  <a:cubicBezTo>
                    <a:pt x="911" y="1137"/>
                    <a:pt x="786" y="1206"/>
                    <a:pt x="717" y="1313"/>
                  </a:cubicBezTo>
                  <a:cubicBezTo>
                    <a:pt x="717" y="1313"/>
                    <a:pt x="717" y="1313"/>
                    <a:pt x="717" y="1312"/>
                  </a:cubicBezTo>
                  <a:lnTo>
                    <a:pt x="716" y="1312"/>
                  </a:lnTo>
                  <a:lnTo>
                    <a:pt x="716" y="1312"/>
                  </a:lnTo>
                  <a:cubicBezTo>
                    <a:pt x="716" y="1312"/>
                    <a:pt x="716" y="1311"/>
                    <a:pt x="715" y="1311"/>
                  </a:cubicBezTo>
                  <a:lnTo>
                    <a:pt x="715" y="1310"/>
                  </a:lnTo>
                  <a:lnTo>
                    <a:pt x="715" y="1310"/>
                  </a:lnTo>
                  <a:lnTo>
                    <a:pt x="714" y="1309"/>
                  </a:lnTo>
                  <a:lnTo>
                    <a:pt x="713" y="1308"/>
                  </a:lnTo>
                  <a:lnTo>
                    <a:pt x="712" y="1308"/>
                  </a:lnTo>
                  <a:lnTo>
                    <a:pt x="712" y="1308"/>
                  </a:lnTo>
                  <a:lnTo>
                    <a:pt x="712" y="1307"/>
                  </a:lnTo>
                  <a:lnTo>
                    <a:pt x="711" y="1307"/>
                  </a:lnTo>
                  <a:lnTo>
                    <a:pt x="711" y="1306"/>
                  </a:lnTo>
                  <a:lnTo>
                    <a:pt x="711" y="1307"/>
                  </a:lnTo>
                  <a:lnTo>
                    <a:pt x="711" y="1307"/>
                  </a:lnTo>
                  <a:lnTo>
                    <a:pt x="712" y="1308"/>
                  </a:lnTo>
                  <a:lnTo>
                    <a:pt x="713" y="1308"/>
                  </a:lnTo>
                  <a:lnTo>
                    <a:pt x="713" y="1309"/>
                  </a:lnTo>
                  <a:lnTo>
                    <a:pt x="714" y="1309"/>
                  </a:lnTo>
                  <a:lnTo>
                    <a:pt x="714" y="1310"/>
                  </a:lnTo>
                  <a:lnTo>
                    <a:pt x="715" y="1310"/>
                  </a:lnTo>
                  <a:lnTo>
                    <a:pt x="716" y="1312"/>
                  </a:lnTo>
                  <a:lnTo>
                    <a:pt x="717" y="1313"/>
                  </a:lnTo>
                  <a:cubicBezTo>
                    <a:pt x="676" y="1380"/>
                    <a:pt x="656" y="1467"/>
                    <a:pt x="656" y="1555"/>
                  </a:cubicBezTo>
                  <a:cubicBezTo>
                    <a:pt x="656" y="1696"/>
                    <a:pt x="710" y="1831"/>
                    <a:pt x="771" y="1865"/>
                  </a:cubicBezTo>
                  <a:cubicBezTo>
                    <a:pt x="784" y="1871"/>
                    <a:pt x="798" y="1878"/>
                    <a:pt x="818" y="1878"/>
                  </a:cubicBezTo>
                  <a:cubicBezTo>
                    <a:pt x="818" y="1878"/>
                    <a:pt x="818" y="1878"/>
                    <a:pt x="825" y="1878"/>
                  </a:cubicBezTo>
                  <a:cubicBezTo>
                    <a:pt x="926" y="1878"/>
                    <a:pt x="1095" y="1743"/>
                    <a:pt x="1196" y="1582"/>
                  </a:cubicBezTo>
                  <a:cubicBezTo>
                    <a:pt x="1264" y="1488"/>
                    <a:pt x="1291" y="1380"/>
                    <a:pt x="1291" y="1292"/>
                  </a:cubicBezTo>
                  <a:cubicBezTo>
                    <a:pt x="1291" y="1260"/>
                    <a:pt x="1287" y="1230"/>
                    <a:pt x="1279" y="1205"/>
                  </a:cubicBezTo>
                  <a:lnTo>
                    <a:pt x="1278" y="1202"/>
                  </a:lnTo>
                  <a:lnTo>
                    <a:pt x="1203" y="1225"/>
                  </a:lnTo>
                  <a:lnTo>
                    <a:pt x="1197" y="1214"/>
                  </a:lnTo>
                  <a:lnTo>
                    <a:pt x="1027" y="1710"/>
                  </a:lnTo>
                  <a:lnTo>
                    <a:pt x="784" y="1812"/>
                  </a:lnTo>
                  <a:lnTo>
                    <a:pt x="750" y="1664"/>
                  </a:lnTo>
                  <a:lnTo>
                    <a:pt x="750" y="1651"/>
                  </a:lnTo>
                  <a:lnTo>
                    <a:pt x="1148" y="1155"/>
                  </a:lnTo>
                  <a:lnTo>
                    <a:pt x="1041" y="1170"/>
                  </a:lnTo>
                  <a:lnTo>
                    <a:pt x="1041" y="1110"/>
                  </a:lnTo>
                  <a:close/>
                  <a:moveTo>
                    <a:pt x="1215" y="721"/>
                  </a:moveTo>
                  <a:cubicBezTo>
                    <a:pt x="1209" y="782"/>
                    <a:pt x="1195" y="849"/>
                    <a:pt x="1188" y="869"/>
                  </a:cubicBezTo>
                  <a:cubicBezTo>
                    <a:pt x="1188" y="876"/>
                    <a:pt x="1195" y="889"/>
                    <a:pt x="1209" y="903"/>
                  </a:cubicBezTo>
                  <a:cubicBezTo>
                    <a:pt x="1229" y="916"/>
                    <a:pt x="1249" y="923"/>
                    <a:pt x="1263" y="923"/>
                  </a:cubicBezTo>
                  <a:cubicBezTo>
                    <a:pt x="1270" y="923"/>
                    <a:pt x="1345" y="883"/>
                    <a:pt x="1406" y="849"/>
                  </a:cubicBezTo>
                  <a:cubicBezTo>
                    <a:pt x="1412" y="842"/>
                    <a:pt x="1419" y="836"/>
                    <a:pt x="1433" y="836"/>
                  </a:cubicBezTo>
                  <a:cubicBezTo>
                    <a:pt x="1419" y="836"/>
                    <a:pt x="1412" y="836"/>
                    <a:pt x="1399" y="836"/>
                  </a:cubicBezTo>
                  <a:cubicBezTo>
                    <a:pt x="1365" y="836"/>
                    <a:pt x="1331" y="836"/>
                    <a:pt x="1304" y="829"/>
                  </a:cubicBezTo>
                  <a:cubicBezTo>
                    <a:pt x="1256" y="815"/>
                    <a:pt x="1236" y="768"/>
                    <a:pt x="1215" y="721"/>
                  </a:cubicBezTo>
                  <a:close/>
                  <a:moveTo>
                    <a:pt x="1188" y="593"/>
                  </a:moveTo>
                  <a:cubicBezTo>
                    <a:pt x="1195" y="593"/>
                    <a:pt x="1195" y="593"/>
                    <a:pt x="1195" y="593"/>
                  </a:cubicBezTo>
                  <a:cubicBezTo>
                    <a:pt x="1229" y="593"/>
                    <a:pt x="1229" y="593"/>
                    <a:pt x="1229" y="593"/>
                  </a:cubicBezTo>
                  <a:cubicBezTo>
                    <a:pt x="1236" y="593"/>
                    <a:pt x="1236" y="593"/>
                    <a:pt x="1236" y="593"/>
                  </a:cubicBezTo>
                  <a:cubicBezTo>
                    <a:pt x="1236" y="600"/>
                    <a:pt x="1236" y="600"/>
                    <a:pt x="1236" y="600"/>
                  </a:cubicBezTo>
                  <a:cubicBezTo>
                    <a:pt x="1236" y="600"/>
                    <a:pt x="1236" y="606"/>
                    <a:pt x="1236" y="606"/>
                  </a:cubicBezTo>
                  <a:cubicBezTo>
                    <a:pt x="1243" y="613"/>
                    <a:pt x="1243" y="620"/>
                    <a:pt x="1243" y="627"/>
                  </a:cubicBezTo>
                  <a:cubicBezTo>
                    <a:pt x="1249" y="647"/>
                    <a:pt x="1256" y="667"/>
                    <a:pt x="1263" y="687"/>
                  </a:cubicBezTo>
                  <a:cubicBezTo>
                    <a:pt x="1277" y="734"/>
                    <a:pt x="1311" y="775"/>
                    <a:pt x="1317" y="775"/>
                  </a:cubicBezTo>
                  <a:cubicBezTo>
                    <a:pt x="1338" y="775"/>
                    <a:pt x="1365" y="782"/>
                    <a:pt x="1399" y="782"/>
                  </a:cubicBezTo>
                  <a:cubicBezTo>
                    <a:pt x="1467" y="782"/>
                    <a:pt x="1528" y="775"/>
                    <a:pt x="1535" y="775"/>
                  </a:cubicBezTo>
                  <a:cubicBezTo>
                    <a:pt x="1541" y="775"/>
                    <a:pt x="1541" y="775"/>
                    <a:pt x="1541" y="775"/>
                  </a:cubicBezTo>
                  <a:cubicBezTo>
                    <a:pt x="1555" y="822"/>
                    <a:pt x="1555" y="822"/>
                    <a:pt x="1555" y="822"/>
                  </a:cubicBezTo>
                  <a:cubicBezTo>
                    <a:pt x="1548" y="822"/>
                    <a:pt x="1548" y="822"/>
                    <a:pt x="1548" y="822"/>
                  </a:cubicBezTo>
                  <a:cubicBezTo>
                    <a:pt x="1541" y="829"/>
                    <a:pt x="1541" y="829"/>
                    <a:pt x="1541" y="829"/>
                  </a:cubicBezTo>
                  <a:cubicBezTo>
                    <a:pt x="1535" y="836"/>
                    <a:pt x="1521" y="842"/>
                    <a:pt x="1514" y="849"/>
                  </a:cubicBezTo>
                  <a:cubicBezTo>
                    <a:pt x="1494" y="862"/>
                    <a:pt x="1460" y="876"/>
                    <a:pt x="1433" y="896"/>
                  </a:cubicBezTo>
                  <a:cubicBezTo>
                    <a:pt x="1372" y="930"/>
                    <a:pt x="1304" y="970"/>
                    <a:pt x="1270" y="977"/>
                  </a:cubicBezTo>
                  <a:cubicBezTo>
                    <a:pt x="1270" y="977"/>
                    <a:pt x="1263" y="977"/>
                    <a:pt x="1263" y="977"/>
                  </a:cubicBezTo>
                  <a:cubicBezTo>
                    <a:pt x="1202" y="970"/>
                    <a:pt x="1141" y="930"/>
                    <a:pt x="1134" y="869"/>
                  </a:cubicBezTo>
                  <a:cubicBezTo>
                    <a:pt x="1134" y="862"/>
                    <a:pt x="1134" y="862"/>
                    <a:pt x="1134" y="856"/>
                  </a:cubicBezTo>
                  <a:cubicBezTo>
                    <a:pt x="1141" y="815"/>
                    <a:pt x="1182" y="606"/>
                    <a:pt x="1182" y="600"/>
                  </a:cubicBezTo>
                  <a:cubicBezTo>
                    <a:pt x="1188" y="593"/>
                    <a:pt x="1188" y="593"/>
                    <a:pt x="1188" y="593"/>
                  </a:cubicBezTo>
                  <a:close/>
                  <a:moveTo>
                    <a:pt x="1500" y="505"/>
                  </a:moveTo>
                  <a:lnTo>
                    <a:pt x="1514" y="505"/>
                  </a:lnTo>
                  <a:lnTo>
                    <a:pt x="1548" y="505"/>
                  </a:lnTo>
                  <a:lnTo>
                    <a:pt x="1548" y="560"/>
                  </a:lnTo>
                  <a:lnTo>
                    <a:pt x="1534" y="560"/>
                  </a:lnTo>
                  <a:lnTo>
                    <a:pt x="1514" y="560"/>
                  </a:lnTo>
                  <a:lnTo>
                    <a:pt x="1500" y="560"/>
                  </a:lnTo>
                  <a:lnTo>
                    <a:pt x="1500" y="505"/>
                  </a:lnTo>
                  <a:close/>
                  <a:moveTo>
                    <a:pt x="1350" y="452"/>
                  </a:moveTo>
                  <a:lnTo>
                    <a:pt x="1404" y="497"/>
                  </a:lnTo>
                  <a:lnTo>
                    <a:pt x="1370" y="538"/>
                  </a:lnTo>
                  <a:lnTo>
                    <a:pt x="1332" y="504"/>
                  </a:lnTo>
                  <a:lnTo>
                    <a:pt x="1318" y="497"/>
                  </a:lnTo>
                  <a:lnTo>
                    <a:pt x="1350" y="452"/>
                  </a:lnTo>
                  <a:close/>
                  <a:moveTo>
                    <a:pt x="366" y="363"/>
                  </a:moveTo>
                  <a:cubicBezTo>
                    <a:pt x="367" y="363"/>
                    <a:pt x="369" y="365"/>
                    <a:pt x="372" y="367"/>
                  </a:cubicBezTo>
                  <a:lnTo>
                    <a:pt x="373" y="367"/>
                  </a:lnTo>
                  <a:lnTo>
                    <a:pt x="373" y="370"/>
                  </a:lnTo>
                  <a:cubicBezTo>
                    <a:pt x="366" y="363"/>
                    <a:pt x="366" y="363"/>
                    <a:pt x="366" y="363"/>
                  </a:cubicBezTo>
                  <a:close/>
                  <a:moveTo>
                    <a:pt x="373" y="363"/>
                  </a:moveTo>
                  <a:lnTo>
                    <a:pt x="373" y="363"/>
                  </a:lnTo>
                  <a:lnTo>
                    <a:pt x="372" y="363"/>
                  </a:lnTo>
                  <a:lnTo>
                    <a:pt x="371" y="363"/>
                  </a:lnTo>
                  <a:lnTo>
                    <a:pt x="371" y="363"/>
                  </a:lnTo>
                  <a:lnTo>
                    <a:pt x="370" y="363"/>
                  </a:lnTo>
                  <a:lnTo>
                    <a:pt x="369" y="363"/>
                  </a:lnTo>
                  <a:lnTo>
                    <a:pt x="368" y="363"/>
                  </a:lnTo>
                  <a:lnTo>
                    <a:pt x="368" y="363"/>
                  </a:lnTo>
                  <a:lnTo>
                    <a:pt x="367" y="363"/>
                  </a:lnTo>
                  <a:lnTo>
                    <a:pt x="366" y="363"/>
                  </a:lnTo>
                  <a:lnTo>
                    <a:pt x="366" y="363"/>
                  </a:lnTo>
                  <a:lnTo>
                    <a:pt x="373" y="363"/>
                  </a:lnTo>
                  <a:close/>
                  <a:moveTo>
                    <a:pt x="1311" y="277"/>
                  </a:moveTo>
                  <a:cubicBezTo>
                    <a:pt x="1108" y="277"/>
                    <a:pt x="945" y="445"/>
                    <a:pt x="945" y="647"/>
                  </a:cubicBezTo>
                  <a:cubicBezTo>
                    <a:pt x="945" y="849"/>
                    <a:pt x="1108" y="1017"/>
                    <a:pt x="1311" y="1017"/>
                  </a:cubicBezTo>
                  <a:cubicBezTo>
                    <a:pt x="1513" y="1017"/>
                    <a:pt x="1676" y="849"/>
                    <a:pt x="1676" y="647"/>
                  </a:cubicBezTo>
                  <a:cubicBezTo>
                    <a:pt x="1676" y="640"/>
                    <a:pt x="1676" y="640"/>
                    <a:pt x="1676" y="640"/>
                  </a:cubicBezTo>
                  <a:cubicBezTo>
                    <a:pt x="1676" y="510"/>
                    <a:pt x="1608" y="397"/>
                    <a:pt x="1506" y="333"/>
                  </a:cubicBezTo>
                  <a:lnTo>
                    <a:pt x="1502" y="330"/>
                  </a:lnTo>
                  <a:lnTo>
                    <a:pt x="1502" y="330"/>
                  </a:lnTo>
                  <a:cubicBezTo>
                    <a:pt x="1493" y="330"/>
                    <a:pt x="1493" y="330"/>
                    <a:pt x="1493" y="330"/>
                  </a:cubicBezTo>
                  <a:lnTo>
                    <a:pt x="1494" y="325"/>
                  </a:lnTo>
                  <a:lnTo>
                    <a:pt x="1485" y="320"/>
                  </a:lnTo>
                  <a:lnTo>
                    <a:pt x="1474" y="315"/>
                  </a:lnTo>
                  <a:lnTo>
                    <a:pt x="1474" y="315"/>
                  </a:lnTo>
                  <a:cubicBezTo>
                    <a:pt x="1472" y="316"/>
                    <a:pt x="1472" y="316"/>
                    <a:pt x="1472" y="316"/>
                  </a:cubicBezTo>
                  <a:lnTo>
                    <a:pt x="1470" y="313"/>
                  </a:lnTo>
                  <a:lnTo>
                    <a:pt x="1469" y="312"/>
                  </a:lnTo>
                  <a:cubicBezTo>
                    <a:pt x="1421" y="290"/>
                    <a:pt x="1368" y="277"/>
                    <a:pt x="1311" y="277"/>
                  </a:cubicBezTo>
                  <a:close/>
                  <a:moveTo>
                    <a:pt x="1635" y="210"/>
                  </a:moveTo>
                  <a:lnTo>
                    <a:pt x="1633" y="212"/>
                  </a:lnTo>
                  <a:cubicBezTo>
                    <a:pt x="1616" y="229"/>
                    <a:pt x="1594" y="242"/>
                    <a:pt x="1574" y="255"/>
                  </a:cubicBezTo>
                  <a:cubicBezTo>
                    <a:pt x="1566" y="261"/>
                    <a:pt x="1559" y="266"/>
                    <a:pt x="1552" y="270"/>
                  </a:cubicBezTo>
                  <a:lnTo>
                    <a:pt x="1543" y="276"/>
                  </a:lnTo>
                  <a:lnTo>
                    <a:pt x="1551" y="276"/>
                  </a:lnTo>
                  <a:cubicBezTo>
                    <a:pt x="1554" y="276"/>
                    <a:pt x="1557" y="276"/>
                    <a:pt x="1561" y="276"/>
                  </a:cubicBezTo>
                  <a:cubicBezTo>
                    <a:pt x="1581" y="276"/>
                    <a:pt x="1608" y="276"/>
                    <a:pt x="1635" y="276"/>
                  </a:cubicBezTo>
                  <a:cubicBezTo>
                    <a:pt x="1655" y="276"/>
                    <a:pt x="1662" y="276"/>
                    <a:pt x="1662" y="276"/>
                  </a:cubicBezTo>
                  <a:cubicBezTo>
                    <a:pt x="1662" y="269"/>
                    <a:pt x="1669" y="269"/>
                    <a:pt x="1669" y="269"/>
                  </a:cubicBezTo>
                  <a:cubicBezTo>
                    <a:pt x="1669" y="263"/>
                    <a:pt x="1669" y="256"/>
                    <a:pt x="1676" y="249"/>
                  </a:cubicBezTo>
                  <a:cubicBezTo>
                    <a:pt x="1669" y="249"/>
                    <a:pt x="1669" y="249"/>
                    <a:pt x="1669" y="249"/>
                  </a:cubicBezTo>
                  <a:cubicBezTo>
                    <a:pt x="1655" y="249"/>
                    <a:pt x="1655" y="249"/>
                    <a:pt x="1655" y="249"/>
                  </a:cubicBezTo>
                  <a:cubicBezTo>
                    <a:pt x="1655" y="242"/>
                    <a:pt x="1655" y="242"/>
                    <a:pt x="1655" y="242"/>
                  </a:cubicBezTo>
                  <a:cubicBezTo>
                    <a:pt x="1628" y="236"/>
                    <a:pt x="1628" y="236"/>
                    <a:pt x="1628" y="236"/>
                  </a:cubicBezTo>
                  <a:cubicBezTo>
                    <a:pt x="1628" y="222"/>
                    <a:pt x="1628" y="222"/>
                    <a:pt x="1628" y="222"/>
                  </a:cubicBezTo>
                  <a:cubicBezTo>
                    <a:pt x="1628" y="215"/>
                    <a:pt x="1635" y="215"/>
                    <a:pt x="1635" y="215"/>
                  </a:cubicBezTo>
                  <a:cubicBezTo>
                    <a:pt x="1635" y="215"/>
                    <a:pt x="1635" y="215"/>
                    <a:pt x="1635" y="211"/>
                  </a:cubicBezTo>
                  <a:lnTo>
                    <a:pt x="1635" y="210"/>
                  </a:lnTo>
                  <a:close/>
                  <a:moveTo>
                    <a:pt x="1696" y="209"/>
                  </a:moveTo>
                  <a:cubicBezTo>
                    <a:pt x="1696" y="209"/>
                    <a:pt x="1696" y="212"/>
                    <a:pt x="1694" y="217"/>
                  </a:cubicBezTo>
                  <a:lnTo>
                    <a:pt x="1694" y="217"/>
                  </a:lnTo>
                  <a:lnTo>
                    <a:pt x="1694" y="218"/>
                  </a:lnTo>
                  <a:cubicBezTo>
                    <a:pt x="1689" y="222"/>
                    <a:pt x="1688" y="223"/>
                    <a:pt x="1682" y="229"/>
                  </a:cubicBezTo>
                  <a:cubicBezTo>
                    <a:pt x="1682" y="236"/>
                    <a:pt x="1682" y="236"/>
                    <a:pt x="1682" y="236"/>
                  </a:cubicBezTo>
                  <a:cubicBezTo>
                    <a:pt x="1687" y="231"/>
                    <a:pt x="1691" y="226"/>
                    <a:pt x="1693" y="221"/>
                  </a:cubicBezTo>
                  <a:lnTo>
                    <a:pt x="1694" y="217"/>
                  </a:lnTo>
                  <a:lnTo>
                    <a:pt x="1696" y="215"/>
                  </a:lnTo>
                  <a:cubicBezTo>
                    <a:pt x="1696" y="209"/>
                    <a:pt x="1696" y="209"/>
                    <a:pt x="1696" y="209"/>
                  </a:cubicBezTo>
                  <a:close/>
                  <a:moveTo>
                    <a:pt x="1526" y="0"/>
                  </a:moveTo>
                  <a:cubicBezTo>
                    <a:pt x="1560" y="0"/>
                    <a:pt x="1587" y="27"/>
                    <a:pt x="1614" y="54"/>
                  </a:cubicBezTo>
                  <a:cubicBezTo>
                    <a:pt x="1641" y="81"/>
                    <a:pt x="1661" y="114"/>
                    <a:pt x="1668" y="148"/>
                  </a:cubicBezTo>
                  <a:cubicBezTo>
                    <a:pt x="1668" y="151"/>
                    <a:pt x="1667" y="155"/>
                    <a:pt x="1666" y="158"/>
                  </a:cubicBezTo>
                  <a:lnTo>
                    <a:pt x="1666" y="159"/>
                  </a:lnTo>
                  <a:lnTo>
                    <a:pt x="1668" y="157"/>
                  </a:lnTo>
                  <a:cubicBezTo>
                    <a:pt x="1674" y="152"/>
                    <a:pt x="1683" y="148"/>
                    <a:pt x="1696" y="148"/>
                  </a:cubicBezTo>
                  <a:cubicBezTo>
                    <a:pt x="1709" y="148"/>
                    <a:pt x="1716" y="148"/>
                    <a:pt x="1723" y="155"/>
                  </a:cubicBezTo>
                  <a:cubicBezTo>
                    <a:pt x="1736" y="168"/>
                    <a:pt x="1750" y="188"/>
                    <a:pt x="1750" y="209"/>
                  </a:cubicBezTo>
                  <a:cubicBezTo>
                    <a:pt x="1750" y="229"/>
                    <a:pt x="1743" y="249"/>
                    <a:pt x="1730" y="269"/>
                  </a:cubicBezTo>
                  <a:cubicBezTo>
                    <a:pt x="1716" y="283"/>
                    <a:pt x="1716" y="290"/>
                    <a:pt x="1709" y="303"/>
                  </a:cubicBezTo>
                  <a:cubicBezTo>
                    <a:pt x="1696" y="323"/>
                    <a:pt x="1676" y="330"/>
                    <a:pt x="1642" y="330"/>
                  </a:cubicBezTo>
                  <a:cubicBezTo>
                    <a:pt x="1625" y="330"/>
                    <a:pt x="1610" y="330"/>
                    <a:pt x="1596" y="330"/>
                  </a:cubicBezTo>
                  <a:lnTo>
                    <a:pt x="1591" y="330"/>
                  </a:lnTo>
                  <a:lnTo>
                    <a:pt x="1602" y="340"/>
                  </a:lnTo>
                  <a:cubicBezTo>
                    <a:pt x="1678" y="415"/>
                    <a:pt x="1727" y="518"/>
                    <a:pt x="1730" y="634"/>
                  </a:cubicBezTo>
                  <a:cubicBezTo>
                    <a:pt x="1730" y="647"/>
                    <a:pt x="1730" y="647"/>
                    <a:pt x="1730" y="647"/>
                  </a:cubicBezTo>
                  <a:cubicBezTo>
                    <a:pt x="1730" y="883"/>
                    <a:pt x="1547" y="1071"/>
                    <a:pt x="1311" y="1071"/>
                  </a:cubicBezTo>
                  <a:cubicBezTo>
                    <a:pt x="1289" y="1071"/>
                    <a:pt x="1268" y="1069"/>
                    <a:pt x="1247" y="1066"/>
                  </a:cubicBezTo>
                  <a:lnTo>
                    <a:pt x="1244" y="1066"/>
                  </a:lnTo>
                  <a:lnTo>
                    <a:pt x="1240" y="1078"/>
                  </a:lnTo>
                  <a:lnTo>
                    <a:pt x="1250" y="1084"/>
                  </a:lnTo>
                  <a:cubicBezTo>
                    <a:pt x="1273" y="1099"/>
                    <a:pt x="1290" y="1117"/>
                    <a:pt x="1304" y="1138"/>
                  </a:cubicBezTo>
                  <a:lnTo>
                    <a:pt x="1307" y="1143"/>
                  </a:lnTo>
                  <a:lnTo>
                    <a:pt x="1312" y="1141"/>
                  </a:lnTo>
                  <a:cubicBezTo>
                    <a:pt x="1332" y="1134"/>
                    <a:pt x="1355" y="1122"/>
                    <a:pt x="1379" y="1110"/>
                  </a:cubicBezTo>
                  <a:cubicBezTo>
                    <a:pt x="1440" y="1083"/>
                    <a:pt x="1521" y="1050"/>
                    <a:pt x="1602" y="1016"/>
                  </a:cubicBezTo>
                  <a:cubicBezTo>
                    <a:pt x="1771" y="942"/>
                    <a:pt x="1939" y="875"/>
                    <a:pt x="2007" y="868"/>
                  </a:cubicBezTo>
                  <a:cubicBezTo>
                    <a:pt x="2007" y="868"/>
                    <a:pt x="2014" y="868"/>
                    <a:pt x="2020" y="868"/>
                  </a:cubicBezTo>
                  <a:cubicBezTo>
                    <a:pt x="2122" y="868"/>
                    <a:pt x="2209" y="902"/>
                    <a:pt x="2209" y="902"/>
                  </a:cubicBezTo>
                  <a:cubicBezTo>
                    <a:pt x="2223" y="908"/>
                    <a:pt x="2223" y="908"/>
                    <a:pt x="2223" y="908"/>
                  </a:cubicBezTo>
                  <a:cubicBezTo>
                    <a:pt x="2209" y="955"/>
                    <a:pt x="2209" y="955"/>
                    <a:pt x="2209" y="955"/>
                  </a:cubicBezTo>
                  <a:cubicBezTo>
                    <a:pt x="2196" y="955"/>
                    <a:pt x="2196" y="955"/>
                    <a:pt x="2196" y="955"/>
                  </a:cubicBezTo>
                  <a:cubicBezTo>
                    <a:pt x="2196" y="955"/>
                    <a:pt x="2189" y="949"/>
                    <a:pt x="2189" y="949"/>
                  </a:cubicBezTo>
                  <a:cubicBezTo>
                    <a:pt x="2189" y="949"/>
                    <a:pt x="2182" y="949"/>
                    <a:pt x="2182" y="949"/>
                  </a:cubicBezTo>
                  <a:cubicBezTo>
                    <a:pt x="2169" y="942"/>
                    <a:pt x="2155" y="942"/>
                    <a:pt x="2142" y="935"/>
                  </a:cubicBezTo>
                  <a:cubicBezTo>
                    <a:pt x="2108" y="929"/>
                    <a:pt x="2068" y="922"/>
                    <a:pt x="2020" y="922"/>
                  </a:cubicBezTo>
                  <a:cubicBezTo>
                    <a:pt x="2014" y="922"/>
                    <a:pt x="2014" y="922"/>
                    <a:pt x="2007" y="922"/>
                  </a:cubicBezTo>
                  <a:cubicBezTo>
                    <a:pt x="1973" y="922"/>
                    <a:pt x="1784" y="996"/>
                    <a:pt x="1622" y="1063"/>
                  </a:cubicBezTo>
                  <a:cubicBezTo>
                    <a:pt x="1500" y="1119"/>
                    <a:pt x="1383" y="1170"/>
                    <a:pt x="1331" y="1193"/>
                  </a:cubicBezTo>
                  <a:lnTo>
                    <a:pt x="1331" y="1193"/>
                  </a:lnTo>
                  <a:lnTo>
                    <a:pt x="1332" y="1199"/>
                  </a:lnTo>
                  <a:cubicBezTo>
                    <a:pt x="1341" y="1227"/>
                    <a:pt x="1345" y="1259"/>
                    <a:pt x="1345" y="1292"/>
                  </a:cubicBezTo>
                  <a:cubicBezTo>
                    <a:pt x="1345" y="1393"/>
                    <a:pt x="1311" y="1508"/>
                    <a:pt x="1244" y="1616"/>
                  </a:cubicBezTo>
                  <a:cubicBezTo>
                    <a:pt x="1152" y="1758"/>
                    <a:pt x="1012" y="1882"/>
                    <a:pt x="885" y="1920"/>
                  </a:cubicBezTo>
                  <a:lnTo>
                    <a:pt x="885" y="1920"/>
                  </a:lnTo>
                  <a:lnTo>
                    <a:pt x="885" y="1920"/>
                  </a:lnTo>
                  <a:cubicBezTo>
                    <a:pt x="883" y="1926"/>
                    <a:pt x="878" y="1933"/>
                    <a:pt x="878" y="1945"/>
                  </a:cubicBezTo>
                  <a:cubicBezTo>
                    <a:pt x="878" y="1965"/>
                    <a:pt x="871" y="1999"/>
                    <a:pt x="865" y="2032"/>
                  </a:cubicBezTo>
                  <a:cubicBezTo>
                    <a:pt x="851" y="2113"/>
                    <a:pt x="831" y="2214"/>
                    <a:pt x="817" y="2322"/>
                  </a:cubicBezTo>
                  <a:cubicBezTo>
                    <a:pt x="784" y="2538"/>
                    <a:pt x="750" y="2780"/>
                    <a:pt x="743" y="2861"/>
                  </a:cubicBezTo>
                  <a:cubicBezTo>
                    <a:pt x="743" y="2874"/>
                    <a:pt x="750" y="2881"/>
                    <a:pt x="750" y="2881"/>
                  </a:cubicBezTo>
                  <a:cubicBezTo>
                    <a:pt x="750" y="2895"/>
                    <a:pt x="777" y="2908"/>
                    <a:pt x="817" y="2908"/>
                  </a:cubicBezTo>
                  <a:cubicBezTo>
                    <a:pt x="865" y="2908"/>
                    <a:pt x="912" y="2895"/>
                    <a:pt x="912" y="2895"/>
                  </a:cubicBezTo>
                  <a:cubicBezTo>
                    <a:pt x="912" y="2895"/>
                    <a:pt x="912" y="2895"/>
                    <a:pt x="919" y="2895"/>
                  </a:cubicBezTo>
                  <a:cubicBezTo>
                    <a:pt x="925" y="2895"/>
                    <a:pt x="925" y="2895"/>
                    <a:pt x="925" y="2895"/>
                  </a:cubicBezTo>
                  <a:cubicBezTo>
                    <a:pt x="939" y="2942"/>
                    <a:pt x="939" y="2942"/>
                    <a:pt x="939" y="2942"/>
                  </a:cubicBezTo>
                  <a:cubicBezTo>
                    <a:pt x="925" y="2942"/>
                    <a:pt x="925" y="2942"/>
                    <a:pt x="925" y="2942"/>
                  </a:cubicBezTo>
                  <a:cubicBezTo>
                    <a:pt x="925" y="2942"/>
                    <a:pt x="919" y="2949"/>
                    <a:pt x="919" y="2949"/>
                  </a:cubicBezTo>
                  <a:cubicBezTo>
                    <a:pt x="912" y="2949"/>
                    <a:pt x="905" y="2949"/>
                    <a:pt x="892" y="2949"/>
                  </a:cubicBezTo>
                  <a:cubicBezTo>
                    <a:pt x="871" y="2955"/>
                    <a:pt x="844" y="2962"/>
                    <a:pt x="817" y="2962"/>
                  </a:cubicBezTo>
                  <a:cubicBezTo>
                    <a:pt x="817" y="2962"/>
                    <a:pt x="811" y="2962"/>
                    <a:pt x="811" y="2962"/>
                  </a:cubicBezTo>
                  <a:cubicBezTo>
                    <a:pt x="770" y="2962"/>
                    <a:pt x="716" y="2949"/>
                    <a:pt x="696" y="2895"/>
                  </a:cubicBezTo>
                  <a:lnTo>
                    <a:pt x="696" y="2894"/>
                  </a:lnTo>
                  <a:lnTo>
                    <a:pt x="696" y="2894"/>
                  </a:lnTo>
                  <a:lnTo>
                    <a:pt x="697" y="2894"/>
                  </a:lnTo>
                  <a:lnTo>
                    <a:pt x="699" y="2893"/>
                  </a:lnTo>
                  <a:lnTo>
                    <a:pt x="699" y="2893"/>
                  </a:lnTo>
                  <a:lnTo>
                    <a:pt x="699" y="2893"/>
                  </a:lnTo>
                  <a:lnTo>
                    <a:pt x="700" y="2892"/>
                  </a:lnTo>
                  <a:lnTo>
                    <a:pt x="702" y="2891"/>
                  </a:lnTo>
                  <a:lnTo>
                    <a:pt x="705" y="2890"/>
                  </a:lnTo>
                  <a:lnTo>
                    <a:pt x="705" y="2890"/>
                  </a:lnTo>
                  <a:lnTo>
                    <a:pt x="706" y="2890"/>
                  </a:lnTo>
                  <a:lnTo>
                    <a:pt x="707" y="2889"/>
                  </a:lnTo>
                  <a:lnTo>
                    <a:pt x="708" y="2889"/>
                  </a:lnTo>
                  <a:lnTo>
                    <a:pt x="709" y="2888"/>
                  </a:lnTo>
                  <a:lnTo>
                    <a:pt x="709" y="2888"/>
                  </a:lnTo>
                  <a:lnTo>
                    <a:pt x="708" y="2889"/>
                  </a:lnTo>
                  <a:lnTo>
                    <a:pt x="708" y="2889"/>
                  </a:lnTo>
                  <a:lnTo>
                    <a:pt x="707" y="2889"/>
                  </a:lnTo>
                  <a:lnTo>
                    <a:pt x="705" y="2890"/>
                  </a:lnTo>
                  <a:lnTo>
                    <a:pt x="704" y="2891"/>
                  </a:lnTo>
                  <a:lnTo>
                    <a:pt x="702" y="2891"/>
                  </a:lnTo>
                  <a:lnTo>
                    <a:pt x="701" y="2892"/>
                  </a:lnTo>
                  <a:lnTo>
                    <a:pt x="699" y="2893"/>
                  </a:lnTo>
                  <a:lnTo>
                    <a:pt x="699" y="2893"/>
                  </a:lnTo>
                  <a:lnTo>
                    <a:pt x="697" y="2894"/>
                  </a:lnTo>
                  <a:lnTo>
                    <a:pt x="697" y="2894"/>
                  </a:lnTo>
                  <a:lnTo>
                    <a:pt x="696" y="2894"/>
                  </a:lnTo>
                  <a:lnTo>
                    <a:pt x="696" y="2895"/>
                  </a:lnTo>
                  <a:cubicBezTo>
                    <a:pt x="696" y="2895"/>
                    <a:pt x="696" y="2895"/>
                    <a:pt x="696" y="2895"/>
                  </a:cubicBezTo>
                  <a:cubicBezTo>
                    <a:pt x="696" y="2881"/>
                    <a:pt x="689" y="2874"/>
                    <a:pt x="689" y="2861"/>
                  </a:cubicBezTo>
                  <a:cubicBezTo>
                    <a:pt x="695" y="2711"/>
                    <a:pt x="798" y="2107"/>
                    <a:pt x="825" y="1938"/>
                  </a:cubicBezTo>
                  <a:lnTo>
                    <a:pt x="826" y="1931"/>
                  </a:lnTo>
                  <a:lnTo>
                    <a:pt x="818" y="1932"/>
                  </a:lnTo>
                  <a:cubicBezTo>
                    <a:pt x="791" y="1932"/>
                    <a:pt x="764" y="1925"/>
                    <a:pt x="737" y="1905"/>
                  </a:cubicBezTo>
                  <a:lnTo>
                    <a:pt x="738" y="1904"/>
                  </a:lnTo>
                  <a:lnTo>
                    <a:pt x="738" y="1904"/>
                  </a:lnTo>
                  <a:lnTo>
                    <a:pt x="738" y="1904"/>
                  </a:lnTo>
                  <a:lnTo>
                    <a:pt x="739" y="1903"/>
                  </a:lnTo>
                  <a:lnTo>
                    <a:pt x="740" y="1902"/>
                  </a:lnTo>
                  <a:lnTo>
                    <a:pt x="741" y="1901"/>
                  </a:lnTo>
                  <a:lnTo>
                    <a:pt x="742" y="1900"/>
                  </a:lnTo>
                  <a:lnTo>
                    <a:pt x="742" y="1900"/>
                  </a:lnTo>
                  <a:lnTo>
                    <a:pt x="743" y="1899"/>
                  </a:lnTo>
                  <a:lnTo>
                    <a:pt x="744" y="1898"/>
                  </a:lnTo>
                  <a:lnTo>
                    <a:pt x="744" y="1898"/>
                  </a:lnTo>
                  <a:cubicBezTo>
                    <a:pt x="744" y="1899"/>
                    <a:pt x="743" y="1899"/>
                    <a:pt x="743" y="1899"/>
                  </a:cubicBezTo>
                  <a:lnTo>
                    <a:pt x="743" y="1899"/>
                  </a:lnTo>
                  <a:lnTo>
                    <a:pt x="742" y="1900"/>
                  </a:lnTo>
                  <a:lnTo>
                    <a:pt x="742" y="1901"/>
                  </a:lnTo>
                  <a:lnTo>
                    <a:pt x="740" y="1902"/>
                  </a:lnTo>
                  <a:lnTo>
                    <a:pt x="740" y="1902"/>
                  </a:lnTo>
                  <a:cubicBezTo>
                    <a:pt x="739" y="1903"/>
                    <a:pt x="739" y="1903"/>
                    <a:pt x="739" y="1903"/>
                  </a:cubicBezTo>
                  <a:lnTo>
                    <a:pt x="738" y="1904"/>
                  </a:lnTo>
                  <a:lnTo>
                    <a:pt x="738" y="1904"/>
                  </a:lnTo>
                  <a:lnTo>
                    <a:pt x="737" y="1905"/>
                  </a:lnTo>
                  <a:cubicBezTo>
                    <a:pt x="737" y="1905"/>
                    <a:pt x="737" y="1905"/>
                    <a:pt x="737" y="1905"/>
                  </a:cubicBezTo>
                  <a:cubicBezTo>
                    <a:pt x="715" y="1890"/>
                    <a:pt x="695" y="1869"/>
                    <a:pt x="677" y="1842"/>
                  </a:cubicBezTo>
                  <a:lnTo>
                    <a:pt x="676" y="1840"/>
                  </a:lnTo>
                  <a:lnTo>
                    <a:pt x="672" y="1844"/>
                  </a:lnTo>
                  <a:cubicBezTo>
                    <a:pt x="629" y="1896"/>
                    <a:pt x="547" y="1997"/>
                    <a:pt x="479" y="2060"/>
                  </a:cubicBezTo>
                  <a:cubicBezTo>
                    <a:pt x="446" y="2087"/>
                    <a:pt x="419" y="2107"/>
                    <a:pt x="385" y="2114"/>
                  </a:cubicBezTo>
                  <a:cubicBezTo>
                    <a:pt x="385" y="2114"/>
                    <a:pt x="378" y="2107"/>
                    <a:pt x="378" y="2107"/>
                  </a:cubicBezTo>
                  <a:cubicBezTo>
                    <a:pt x="378" y="2097"/>
                    <a:pt x="378" y="2095"/>
                    <a:pt x="378" y="2094"/>
                  </a:cubicBezTo>
                  <a:lnTo>
                    <a:pt x="378" y="2094"/>
                  </a:lnTo>
                  <a:lnTo>
                    <a:pt x="378" y="2094"/>
                  </a:lnTo>
                  <a:lnTo>
                    <a:pt x="376" y="2098"/>
                  </a:lnTo>
                  <a:cubicBezTo>
                    <a:pt x="371" y="2107"/>
                    <a:pt x="371" y="2107"/>
                    <a:pt x="371" y="2107"/>
                  </a:cubicBezTo>
                  <a:cubicBezTo>
                    <a:pt x="324" y="2094"/>
                    <a:pt x="290" y="2026"/>
                    <a:pt x="250" y="1959"/>
                  </a:cubicBezTo>
                  <a:cubicBezTo>
                    <a:pt x="223" y="1898"/>
                    <a:pt x="203" y="1838"/>
                    <a:pt x="196" y="1804"/>
                  </a:cubicBezTo>
                  <a:cubicBezTo>
                    <a:pt x="196" y="1804"/>
                    <a:pt x="189" y="1804"/>
                    <a:pt x="189" y="1804"/>
                  </a:cubicBezTo>
                  <a:cubicBezTo>
                    <a:pt x="142" y="1804"/>
                    <a:pt x="41" y="1831"/>
                    <a:pt x="34" y="1838"/>
                  </a:cubicBezTo>
                  <a:cubicBezTo>
                    <a:pt x="30" y="1829"/>
                    <a:pt x="28" y="1826"/>
                    <a:pt x="27" y="1825"/>
                  </a:cubicBezTo>
                  <a:lnTo>
                    <a:pt x="27" y="1824"/>
                  </a:lnTo>
                  <a:lnTo>
                    <a:pt x="27" y="1824"/>
                  </a:lnTo>
                  <a:cubicBezTo>
                    <a:pt x="27" y="1824"/>
                    <a:pt x="27" y="1824"/>
                    <a:pt x="27" y="1824"/>
                  </a:cubicBezTo>
                  <a:lnTo>
                    <a:pt x="27" y="1824"/>
                  </a:lnTo>
                  <a:lnTo>
                    <a:pt x="23" y="1824"/>
                  </a:lnTo>
                  <a:cubicBezTo>
                    <a:pt x="14" y="1824"/>
                    <a:pt x="14" y="1824"/>
                    <a:pt x="14" y="1824"/>
                  </a:cubicBezTo>
                  <a:cubicBezTo>
                    <a:pt x="0" y="1784"/>
                    <a:pt x="0" y="1784"/>
                    <a:pt x="0" y="1784"/>
                  </a:cubicBezTo>
                  <a:cubicBezTo>
                    <a:pt x="20" y="1784"/>
                    <a:pt x="20" y="1784"/>
                    <a:pt x="20" y="1784"/>
                  </a:cubicBezTo>
                  <a:cubicBezTo>
                    <a:pt x="27" y="1784"/>
                    <a:pt x="27" y="1784"/>
                    <a:pt x="34" y="1777"/>
                  </a:cubicBezTo>
                  <a:cubicBezTo>
                    <a:pt x="47" y="1777"/>
                    <a:pt x="61" y="1770"/>
                    <a:pt x="81" y="1770"/>
                  </a:cubicBezTo>
                  <a:cubicBezTo>
                    <a:pt x="115" y="1763"/>
                    <a:pt x="155" y="1750"/>
                    <a:pt x="189" y="1750"/>
                  </a:cubicBezTo>
                  <a:cubicBezTo>
                    <a:pt x="196" y="1750"/>
                    <a:pt x="209" y="1750"/>
                    <a:pt x="216" y="1757"/>
                  </a:cubicBezTo>
                  <a:cubicBezTo>
                    <a:pt x="230" y="1763"/>
                    <a:pt x="243" y="1770"/>
                    <a:pt x="243" y="1790"/>
                  </a:cubicBezTo>
                  <a:cubicBezTo>
                    <a:pt x="243" y="1797"/>
                    <a:pt x="243" y="1797"/>
                    <a:pt x="243" y="1797"/>
                  </a:cubicBezTo>
                  <a:cubicBezTo>
                    <a:pt x="243" y="1804"/>
                    <a:pt x="270" y="1878"/>
                    <a:pt x="304" y="1932"/>
                  </a:cubicBezTo>
                  <a:cubicBezTo>
                    <a:pt x="317" y="1966"/>
                    <a:pt x="338" y="1999"/>
                    <a:pt x="351" y="2020"/>
                  </a:cubicBezTo>
                  <a:cubicBezTo>
                    <a:pt x="365" y="2040"/>
                    <a:pt x="385" y="2060"/>
                    <a:pt x="385" y="2060"/>
                  </a:cubicBezTo>
                  <a:cubicBezTo>
                    <a:pt x="385" y="2060"/>
                    <a:pt x="385" y="2060"/>
                    <a:pt x="392" y="2060"/>
                  </a:cubicBezTo>
                  <a:cubicBezTo>
                    <a:pt x="392" y="2053"/>
                    <a:pt x="392" y="2053"/>
                    <a:pt x="392" y="2053"/>
                  </a:cubicBezTo>
                  <a:cubicBezTo>
                    <a:pt x="398" y="2053"/>
                    <a:pt x="398" y="2053"/>
                    <a:pt x="405" y="2047"/>
                  </a:cubicBezTo>
                  <a:cubicBezTo>
                    <a:pt x="419" y="2040"/>
                    <a:pt x="432" y="2033"/>
                    <a:pt x="446" y="2020"/>
                  </a:cubicBezTo>
                  <a:cubicBezTo>
                    <a:pt x="473" y="1993"/>
                    <a:pt x="506" y="1959"/>
                    <a:pt x="540" y="1919"/>
                  </a:cubicBezTo>
                  <a:cubicBezTo>
                    <a:pt x="584" y="1864"/>
                    <a:pt x="628" y="1809"/>
                    <a:pt x="647" y="1787"/>
                  </a:cubicBezTo>
                  <a:lnTo>
                    <a:pt x="647" y="1786"/>
                  </a:lnTo>
                  <a:lnTo>
                    <a:pt x="643" y="1775"/>
                  </a:lnTo>
                  <a:cubicBezTo>
                    <a:pt x="617" y="1711"/>
                    <a:pt x="602" y="1633"/>
                    <a:pt x="602" y="1555"/>
                  </a:cubicBezTo>
                  <a:cubicBezTo>
                    <a:pt x="602" y="1461"/>
                    <a:pt x="622" y="1360"/>
                    <a:pt x="676" y="1279"/>
                  </a:cubicBezTo>
                  <a:cubicBezTo>
                    <a:pt x="715" y="1222"/>
                    <a:pt x="767" y="1175"/>
                    <a:pt x="824" y="1139"/>
                  </a:cubicBezTo>
                  <a:lnTo>
                    <a:pt x="836" y="1132"/>
                  </a:lnTo>
                  <a:lnTo>
                    <a:pt x="833" y="1132"/>
                  </a:lnTo>
                  <a:cubicBezTo>
                    <a:pt x="830" y="1132"/>
                    <a:pt x="830" y="1132"/>
                    <a:pt x="830" y="1132"/>
                  </a:cubicBezTo>
                  <a:cubicBezTo>
                    <a:pt x="830" y="1119"/>
                    <a:pt x="830" y="1119"/>
                    <a:pt x="830" y="1119"/>
                  </a:cubicBezTo>
                  <a:cubicBezTo>
                    <a:pt x="830" y="1112"/>
                    <a:pt x="830" y="1112"/>
                    <a:pt x="830" y="1105"/>
                  </a:cubicBezTo>
                  <a:cubicBezTo>
                    <a:pt x="830" y="889"/>
                    <a:pt x="716" y="707"/>
                    <a:pt x="601" y="572"/>
                  </a:cubicBezTo>
                  <a:cubicBezTo>
                    <a:pt x="551" y="519"/>
                    <a:pt x="503" y="473"/>
                    <a:pt x="463" y="439"/>
                  </a:cubicBezTo>
                  <a:lnTo>
                    <a:pt x="462" y="438"/>
                  </a:lnTo>
                  <a:lnTo>
                    <a:pt x="459" y="439"/>
                  </a:lnTo>
                  <a:lnTo>
                    <a:pt x="458" y="435"/>
                  </a:lnTo>
                  <a:lnTo>
                    <a:pt x="448" y="426"/>
                  </a:lnTo>
                  <a:cubicBezTo>
                    <a:pt x="415" y="398"/>
                    <a:pt x="389" y="378"/>
                    <a:pt x="375" y="369"/>
                  </a:cubicBezTo>
                  <a:lnTo>
                    <a:pt x="373" y="367"/>
                  </a:lnTo>
                  <a:lnTo>
                    <a:pt x="373" y="366"/>
                  </a:lnTo>
                  <a:cubicBezTo>
                    <a:pt x="373" y="365"/>
                    <a:pt x="373" y="364"/>
                    <a:pt x="373" y="363"/>
                  </a:cubicBezTo>
                  <a:lnTo>
                    <a:pt x="373" y="363"/>
                  </a:lnTo>
                  <a:lnTo>
                    <a:pt x="373" y="360"/>
                  </a:lnTo>
                  <a:cubicBezTo>
                    <a:pt x="373" y="349"/>
                    <a:pt x="373" y="349"/>
                    <a:pt x="373" y="349"/>
                  </a:cubicBezTo>
                  <a:cubicBezTo>
                    <a:pt x="366" y="349"/>
                    <a:pt x="366" y="349"/>
                    <a:pt x="366" y="349"/>
                  </a:cubicBezTo>
                  <a:cubicBezTo>
                    <a:pt x="393" y="302"/>
                    <a:pt x="393" y="302"/>
                    <a:pt x="393" y="302"/>
                  </a:cubicBezTo>
                  <a:cubicBezTo>
                    <a:pt x="400" y="322"/>
                    <a:pt x="400" y="322"/>
                    <a:pt x="400" y="322"/>
                  </a:cubicBezTo>
                  <a:cubicBezTo>
                    <a:pt x="400" y="322"/>
                    <a:pt x="400" y="322"/>
                    <a:pt x="406" y="322"/>
                  </a:cubicBezTo>
                  <a:cubicBezTo>
                    <a:pt x="406" y="329"/>
                    <a:pt x="413" y="329"/>
                    <a:pt x="420" y="336"/>
                  </a:cubicBezTo>
                  <a:cubicBezTo>
                    <a:pt x="423" y="337"/>
                    <a:pt x="427" y="340"/>
                    <a:pt x="431" y="342"/>
                  </a:cubicBezTo>
                  <a:lnTo>
                    <a:pt x="434" y="344"/>
                  </a:lnTo>
                  <a:lnTo>
                    <a:pt x="425" y="309"/>
                  </a:lnTo>
                  <a:lnTo>
                    <a:pt x="425" y="302"/>
                  </a:lnTo>
                  <a:lnTo>
                    <a:pt x="473" y="291"/>
                  </a:lnTo>
                  <a:lnTo>
                    <a:pt x="508" y="406"/>
                  </a:lnTo>
                  <a:lnTo>
                    <a:pt x="509" y="407"/>
                  </a:lnTo>
                  <a:cubicBezTo>
                    <a:pt x="549" y="443"/>
                    <a:pt x="595" y="487"/>
                    <a:pt x="642" y="538"/>
                  </a:cubicBezTo>
                  <a:cubicBezTo>
                    <a:pt x="763" y="673"/>
                    <a:pt x="884" y="869"/>
                    <a:pt x="884" y="1105"/>
                  </a:cubicBezTo>
                  <a:lnTo>
                    <a:pt x="884" y="1106"/>
                  </a:lnTo>
                  <a:lnTo>
                    <a:pt x="893" y="1102"/>
                  </a:lnTo>
                  <a:cubicBezTo>
                    <a:pt x="967" y="1068"/>
                    <a:pt x="1046" y="1050"/>
                    <a:pt x="1115" y="1050"/>
                  </a:cubicBezTo>
                  <a:lnTo>
                    <a:pt x="1122" y="1050"/>
                  </a:lnTo>
                  <a:lnTo>
                    <a:pt x="1127" y="1050"/>
                  </a:lnTo>
                  <a:lnTo>
                    <a:pt x="1141" y="1050"/>
                  </a:lnTo>
                  <a:lnTo>
                    <a:pt x="1141" y="1051"/>
                  </a:lnTo>
                  <a:lnTo>
                    <a:pt x="1155" y="1052"/>
                  </a:lnTo>
                  <a:cubicBezTo>
                    <a:pt x="1161" y="1053"/>
                    <a:pt x="1167" y="1054"/>
                    <a:pt x="1173" y="1055"/>
                  </a:cubicBezTo>
                  <a:lnTo>
                    <a:pt x="1190" y="1059"/>
                  </a:lnTo>
                  <a:lnTo>
                    <a:pt x="1192" y="1054"/>
                  </a:lnTo>
                  <a:lnTo>
                    <a:pt x="1186" y="1052"/>
                  </a:lnTo>
                  <a:cubicBezTo>
                    <a:pt x="1016" y="999"/>
                    <a:pt x="891" y="838"/>
                    <a:pt x="891" y="647"/>
                  </a:cubicBezTo>
                  <a:cubicBezTo>
                    <a:pt x="891" y="411"/>
                    <a:pt x="1080" y="223"/>
                    <a:pt x="1311" y="223"/>
                  </a:cubicBezTo>
                  <a:cubicBezTo>
                    <a:pt x="1368" y="223"/>
                    <a:pt x="1423" y="234"/>
                    <a:pt x="1472" y="255"/>
                  </a:cubicBezTo>
                  <a:lnTo>
                    <a:pt x="1472" y="255"/>
                  </a:lnTo>
                  <a:lnTo>
                    <a:pt x="1476" y="255"/>
                  </a:lnTo>
                  <a:cubicBezTo>
                    <a:pt x="1479" y="254"/>
                    <a:pt x="1482" y="252"/>
                    <a:pt x="1486" y="249"/>
                  </a:cubicBezTo>
                  <a:cubicBezTo>
                    <a:pt x="1499" y="242"/>
                    <a:pt x="1520" y="229"/>
                    <a:pt x="1540" y="215"/>
                  </a:cubicBezTo>
                  <a:cubicBezTo>
                    <a:pt x="1574" y="195"/>
                    <a:pt x="1607" y="161"/>
                    <a:pt x="1614" y="148"/>
                  </a:cubicBezTo>
                  <a:cubicBezTo>
                    <a:pt x="1614" y="141"/>
                    <a:pt x="1594" y="108"/>
                    <a:pt x="1574" y="87"/>
                  </a:cubicBezTo>
                  <a:cubicBezTo>
                    <a:pt x="1560" y="67"/>
                    <a:pt x="1533" y="54"/>
                    <a:pt x="1526" y="54"/>
                  </a:cubicBezTo>
                  <a:cubicBezTo>
                    <a:pt x="1520" y="61"/>
                    <a:pt x="1520" y="67"/>
                    <a:pt x="1520" y="74"/>
                  </a:cubicBezTo>
                  <a:cubicBezTo>
                    <a:pt x="1520" y="81"/>
                    <a:pt x="1520" y="94"/>
                    <a:pt x="1526" y="94"/>
                  </a:cubicBezTo>
                  <a:cubicBezTo>
                    <a:pt x="1540" y="101"/>
                    <a:pt x="1560" y="114"/>
                    <a:pt x="1567" y="114"/>
                  </a:cubicBezTo>
                  <a:cubicBezTo>
                    <a:pt x="1580" y="121"/>
                    <a:pt x="1580" y="121"/>
                    <a:pt x="1580" y="121"/>
                  </a:cubicBezTo>
                  <a:cubicBezTo>
                    <a:pt x="1560" y="168"/>
                    <a:pt x="1560" y="168"/>
                    <a:pt x="1560" y="168"/>
                  </a:cubicBezTo>
                  <a:cubicBezTo>
                    <a:pt x="1547" y="168"/>
                    <a:pt x="1547" y="168"/>
                    <a:pt x="1547" y="168"/>
                  </a:cubicBezTo>
                  <a:cubicBezTo>
                    <a:pt x="1540" y="168"/>
                    <a:pt x="1540" y="168"/>
                    <a:pt x="1540" y="168"/>
                  </a:cubicBezTo>
                  <a:cubicBezTo>
                    <a:pt x="1540" y="161"/>
                    <a:pt x="1540" y="161"/>
                    <a:pt x="1540" y="161"/>
                  </a:cubicBezTo>
                  <a:cubicBezTo>
                    <a:pt x="1533" y="161"/>
                    <a:pt x="1533" y="155"/>
                    <a:pt x="1526" y="155"/>
                  </a:cubicBezTo>
                  <a:cubicBezTo>
                    <a:pt x="1520" y="148"/>
                    <a:pt x="1506" y="148"/>
                    <a:pt x="1499" y="141"/>
                  </a:cubicBezTo>
                  <a:cubicBezTo>
                    <a:pt x="1472" y="128"/>
                    <a:pt x="1466" y="101"/>
                    <a:pt x="1466" y="74"/>
                  </a:cubicBezTo>
                  <a:cubicBezTo>
                    <a:pt x="1466" y="54"/>
                    <a:pt x="1472" y="34"/>
                    <a:pt x="1493" y="13"/>
                  </a:cubicBezTo>
                  <a:cubicBezTo>
                    <a:pt x="1499" y="0"/>
                    <a:pt x="1513" y="0"/>
                    <a:pt x="1526"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pic>
          <p:nvPicPr>
            <p:cNvPr id="13" name="图片 12"/>
            <p:cNvPicPr>
              <a:picLocks noChangeAspect="1"/>
            </p:cNvPicPr>
            <p:nvPr userDrawn="1">
              <p:custDataLst>
                <p:tags r:id="rId10"/>
              </p:custDataLst>
            </p:nvPr>
          </p:nvPicPr>
          <p:blipFill rotWithShape="1">
            <a:blip r:embed="rId14" cstate="screen"/>
            <a:srcRect/>
            <a:stretch>
              <a:fillRect/>
            </a:stretch>
          </p:blipFill>
          <p:spPr>
            <a:xfrm>
              <a:off x="15989" y="8680"/>
              <a:ext cx="1395" cy="1258"/>
            </a:xfrm>
            <a:prstGeom prst="rect">
              <a:avLst/>
            </a:prstGeom>
          </p:spPr>
        </p:pic>
        <p:sp>
          <p:nvSpPr>
            <p:cNvPr id="15" name="Freeform 56"/>
            <p:cNvSpPr>
              <a:spLocks noEditPoints="1"/>
            </p:cNvSpPr>
            <p:nvPr userDrawn="1">
              <p:custDataLst>
                <p:tags r:id="rId11"/>
              </p:custDataLst>
            </p:nvPr>
          </p:nvSpPr>
          <p:spPr bwMode="auto">
            <a:xfrm>
              <a:off x="17311" y="8001"/>
              <a:ext cx="1776" cy="2609"/>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6" h="2609">
                  <a:moveTo>
                    <a:pt x="760" y="1640"/>
                  </a:moveTo>
                  <a:cubicBezTo>
                    <a:pt x="797" y="1640"/>
                    <a:pt x="797" y="1640"/>
                    <a:pt x="797" y="1640"/>
                  </a:cubicBezTo>
                  <a:cubicBezTo>
                    <a:pt x="797" y="1653"/>
                    <a:pt x="797" y="1653"/>
                    <a:pt x="797" y="1653"/>
                  </a:cubicBezTo>
                  <a:cubicBezTo>
                    <a:pt x="797" y="1653"/>
                    <a:pt x="797" y="1659"/>
                    <a:pt x="797" y="1671"/>
                  </a:cubicBezTo>
                  <a:cubicBezTo>
                    <a:pt x="797" y="1671"/>
                    <a:pt x="797" y="1678"/>
                    <a:pt x="797" y="1678"/>
                  </a:cubicBezTo>
                  <a:cubicBezTo>
                    <a:pt x="797" y="1771"/>
                    <a:pt x="797" y="2121"/>
                    <a:pt x="835" y="2240"/>
                  </a:cubicBezTo>
                  <a:cubicBezTo>
                    <a:pt x="879" y="2396"/>
                    <a:pt x="879" y="2553"/>
                    <a:pt x="879" y="2553"/>
                  </a:cubicBezTo>
                  <a:cubicBezTo>
                    <a:pt x="885" y="2578"/>
                    <a:pt x="885" y="2578"/>
                    <a:pt x="885" y="2578"/>
                  </a:cubicBezTo>
                  <a:cubicBezTo>
                    <a:pt x="735" y="2609"/>
                    <a:pt x="735" y="2609"/>
                    <a:pt x="735" y="2609"/>
                  </a:cubicBezTo>
                  <a:cubicBezTo>
                    <a:pt x="735" y="2596"/>
                    <a:pt x="735" y="2596"/>
                    <a:pt x="735" y="2596"/>
                  </a:cubicBezTo>
                  <a:cubicBezTo>
                    <a:pt x="728" y="2571"/>
                    <a:pt x="728" y="2571"/>
                    <a:pt x="728" y="2571"/>
                  </a:cubicBezTo>
                  <a:cubicBezTo>
                    <a:pt x="722" y="2559"/>
                    <a:pt x="722" y="2559"/>
                    <a:pt x="722" y="2559"/>
                  </a:cubicBezTo>
                  <a:cubicBezTo>
                    <a:pt x="829" y="2534"/>
                    <a:pt x="829" y="2534"/>
                    <a:pt x="829" y="2534"/>
                  </a:cubicBezTo>
                  <a:cubicBezTo>
                    <a:pt x="829" y="2490"/>
                    <a:pt x="816" y="2365"/>
                    <a:pt x="785" y="2253"/>
                  </a:cubicBezTo>
                  <a:cubicBezTo>
                    <a:pt x="747" y="2115"/>
                    <a:pt x="747" y="1759"/>
                    <a:pt x="747" y="1671"/>
                  </a:cubicBezTo>
                  <a:cubicBezTo>
                    <a:pt x="747" y="1671"/>
                    <a:pt x="747" y="1665"/>
                    <a:pt x="747" y="1665"/>
                  </a:cubicBezTo>
                  <a:cubicBezTo>
                    <a:pt x="747" y="1653"/>
                    <a:pt x="747" y="1653"/>
                    <a:pt x="747" y="1653"/>
                  </a:cubicBezTo>
                  <a:cubicBezTo>
                    <a:pt x="747" y="1653"/>
                    <a:pt x="747" y="1653"/>
                    <a:pt x="747" y="1646"/>
                  </a:cubicBezTo>
                  <a:cubicBezTo>
                    <a:pt x="747" y="1640"/>
                    <a:pt x="753" y="1640"/>
                    <a:pt x="760" y="1640"/>
                  </a:cubicBezTo>
                  <a:close/>
                  <a:moveTo>
                    <a:pt x="785" y="1108"/>
                  </a:moveTo>
                  <a:lnTo>
                    <a:pt x="804" y="1309"/>
                  </a:lnTo>
                  <a:lnTo>
                    <a:pt x="854" y="1364"/>
                  </a:lnTo>
                  <a:lnTo>
                    <a:pt x="854" y="1322"/>
                  </a:lnTo>
                  <a:lnTo>
                    <a:pt x="785" y="1108"/>
                  </a:lnTo>
                  <a:close/>
                  <a:moveTo>
                    <a:pt x="851" y="905"/>
                  </a:moveTo>
                  <a:lnTo>
                    <a:pt x="829" y="1006"/>
                  </a:lnTo>
                  <a:lnTo>
                    <a:pt x="791" y="957"/>
                  </a:lnTo>
                  <a:lnTo>
                    <a:pt x="904" y="1315"/>
                  </a:lnTo>
                  <a:lnTo>
                    <a:pt x="904" y="1496"/>
                  </a:lnTo>
                  <a:lnTo>
                    <a:pt x="760" y="1339"/>
                  </a:lnTo>
                  <a:lnTo>
                    <a:pt x="754" y="1334"/>
                  </a:lnTo>
                  <a:lnTo>
                    <a:pt x="754" y="1328"/>
                  </a:lnTo>
                  <a:lnTo>
                    <a:pt x="724" y="963"/>
                  </a:lnTo>
                  <a:lnTo>
                    <a:pt x="691" y="1025"/>
                  </a:lnTo>
                  <a:lnTo>
                    <a:pt x="649" y="951"/>
                  </a:lnTo>
                  <a:lnTo>
                    <a:pt x="646" y="956"/>
                  </a:lnTo>
                  <a:cubicBezTo>
                    <a:pt x="643" y="962"/>
                    <a:pt x="640" y="968"/>
                    <a:pt x="637" y="975"/>
                  </a:cubicBezTo>
                  <a:lnTo>
                    <a:pt x="634" y="982"/>
                  </a:lnTo>
                  <a:lnTo>
                    <a:pt x="634" y="982"/>
                  </a:lnTo>
                  <a:lnTo>
                    <a:pt x="633" y="983"/>
                  </a:lnTo>
                  <a:lnTo>
                    <a:pt x="632" y="984"/>
                  </a:lnTo>
                  <a:cubicBezTo>
                    <a:pt x="631" y="988"/>
                    <a:pt x="629" y="991"/>
                    <a:pt x="628" y="995"/>
                  </a:cubicBezTo>
                  <a:cubicBezTo>
                    <a:pt x="603" y="1064"/>
                    <a:pt x="590" y="1157"/>
                    <a:pt x="590" y="1251"/>
                  </a:cubicBezTo>
                  <a:cubicBezTo>
                    <a:pt x="590" y="1258"/>
                    <a:pt x="590" y="1258"/>
                    <a:pt x="590" y="1258"/>
                  </a:cubicBezTo>
                  <a:cubicBezTo>
                    <a:pt x="590" y="1339"/>
                    <a:pt x="640" y="1433"/>
                    <a:pt x="709" y="1508"/>
                  </a:cubicBezTo>
                  <a:cubicBezTo>
                    <a:pt x="778" y="1577"/>
                    <a:pt x="866" y="1627"/>
                    <a:pt x="922" y="1627"/>
                  </a:cubicBezTo>
                  <a:cubicBezTo>
                    <a:pt x="922" y="1627"/>
                    <a:pt x="922" y="1627"/>
                    <a:pt x="929" y="1627"/>
                  </a:cubicBezTo>
                  <a:cubicBezTo>
                    <a:pt x="970" y="1627"/>
                    <a:pt x="1016" y="1588"/>
                    <a:pt x="1053" y="1532"/>
                  </a:cubicBezTo>
                  <a:lnTo>
                    <a:pt x="1057" y="1526"/>
                  </a:lnTo>
                  <a:lnTo>
                    <a:pt x="1055" y="1525"/>
                  </a:lnTo>
                  <a:cubicBezTo>
                    <a:pt x="1035" y="1501"/>
                    <a:pt x="1035" y="1501"/>
                    <a:pt x="1035" y="1501"/>
                  </a:cubicBezTo>
                  <a:cubicBezTo>
                    <a:pt x="1054" y="1495"/>
                    <a:pt x="1054" y="1495"/>
                    <a:pt x="1054" y="1495"/>
                  </a:cubicBezTo>
                  <a:cubicBezTo>
                    <a:pt x="1054" y="1495"/>
                    <a:pt x="1060" y="1495"/>
                    <a:pt x="1060" y="1495"/>
                  </a:cubicBezTo>
                  <a:cubicBezTo>
                    <a:pt x="1066" y="1490"/>
                    <a:pt x="1071" y="1484"/>
                    <a:pt x="1081" y="1479"/>
                  </a:cubicBezTo>
                  <a:lnTo>
                    <a:pt x="1082" y="1478"/>
                  </a:lnTo>
                  <a:lnTo>
                    <a:pt x="1084" y="1473"/>
                  </a:lnTo>
                  <a:cubicBezTo>
                    <a:pt x="1108" y="1417"/>
                    <a:pt x="1123" y="1351"/>
                    <a:pt x="1123" y="1289"/>
                  </a:cubicBezTo>
                  <a:cubicBezTo>
                    <a:pt x="1123" y="1251"/>
                    <a:pt x="1117" y="1220"/>
                    <a:pt x="1110" y="1195"/>
                  </a:cubicBezTo>
                  <a:cubicBezTo>
                    <a:pt x="1110" y="1189"/>
                    <a:pt x="1110" y="1189"/>
                    <a:pt x="1110" y="1189"/>
                  </a:cubicBezTo>
                  <a:cubicBezTo>
                    <a:pt x="1068" y="1061"/>
                    <a:pt x="957" y="951"/>
                    <a:pt x="851" y="905"/>
                  </a:cubicBezTo>
                  <a:lnTo>
                    <a:pt x="851" y="905"/>
                  </a:lnTo>
                  <a:close/>
                  <a:moveTo>
                    <a:pt x="706" y="893"/>
                  </a:moveTo>
                  <a:lnTo>
                    <a:pt x="701" y="895"/>
                  </a:lnTo>
                  <a:cubicBezTo>
                    <a:pt x="698" y="897"/>
                    <a:pt x="694" y="900"/>
                    <a:pt x="691" y="902"/>
                  </a:cubicBezTo>
                  <a:lnTo>
                    <a:pt x="684" y="907"/>
                  </a:lnTo>
                  <a:lnTo>
                    <a:pt x="691" y="920"/>
                  </a:lnTo>
                  <a:lnTo>
                    <a:pt x="706" y="893"/>
                  </a:lnTo>
                  <a:close/>
                  <a:moveTo>
                    <a:pt x="584" y="744"/>
                  </a:moveTo>
                  <a:cubicBezTo>
                    <a:pt x="584" y="749"/>
                    <a:pt x="584" y="752"/>
                    <a:pt x="582" y="754"/>
                  </a:cubicBezTo>
                  <a:lnTo>
                    <a:pt x="582" y="756"/>
                  </a:lnTo>
                  <a:lnTo>
                    <a:pt x="586" y="753"/>
                  </a:lnTo>
                  <a:lnTo>
                    <a:pt x="589" y="752"/>
                  </a:lnTo>
                  <a:lnTo>
                    <a:pt x="589" y="751"/>
                  </a:lnTo>
                  <a:cubicBezTo>
                    <a:pt x="588" y="749"/>
                    <a:pt x="587" y="747"/>
                    <a:pt x="584" y="744"/>
                  </a:cubicBezTo>
                  <a:close/>
                  <a:moveTo>
                    <a:pt x="515" y="719"/>
                  </a:moveTo>
                  <a:cubicBezTo>
                    <a:pt x="515" y="726"/>
                    <a:pt x="515" y="726"/>
                    <a:pt x="509" y="726"/>
                  </a:cubicBezTo>
                  <a:cubicBezTo>
                    <a:pt x="506" y="729"/>
                    <a:pt x="504" y="732"/>
                    <a:pt x="504" y="734"/>
                  </a:cubicBezTo>
                  <a:lnTo>
                    <a:pt x="503" y="735"/>
                  </a:lnTo>
                  <a:lnTo>
                    <a:pt x="519" y="746"/>
                  </a:lnTo>
                  <a:lnTo>
                    <a:pt x="535" y="755"/>
                  </a:lnTo>
                  <a:lnTo>
                    <a:pt x="535" y="755"/>
                  </a:lnTo>
                  <a:cubicBezTo>
                    <a:pt x="534" y="751"/>
                    <a:pt x="534" y="751"/>
                    <a:pt x="534" y="751"/>
                  </a:cubicBezTo>
                  <a:cubicBezTo>
                    <a:pt x="534" y="751"/>
                    <a:pt x="534" y="744"/>
                    <a:pt x="534" y="744"/>
                  </a:cubicBezTo>
                  <a:cubicBezTo>
                    <a:pt x="534" y="738"/>
                    <a:pt x="534" y="738"/>
                    <a:pt x="534" y="732"/>
                  </a:cubicBezTo>
                  <a:cubicBezTo>
                    <a:pt x="534" y="732"/>
                    <a:pt x="528" y="726"/>
                    <a:pt x="522" y="719"/>
                  </a:cubicBezTo>
                  <a:cubicBezTo>
                    <a:pt x="522" y="719"/>
                    <a:pt x="522" y="719"/>
                    <a:pt x="515" y="719"/>
                  </a:cubicBezTo>
                  <a:close/>
                  <a:moveTo>
                    <a:pt x="595" y="625"/>
                  </a:moveTo>
                  <a:cubicBezTo>
                    <a:pt x="593" y="625"/>
                    <a:pt x="592" y="625"/>
                    <a:pt x="591" y="626"/>
                  </a:cubicBezTo>
                  <a:cubicBezTo>
                    <a:pt x="584" y="626"/>
                    <a:pt x="584" y="626"/>
                    <a:pt x="584" y="626"/>
                  </a:cubicBezTo>
                  <a:cubicBezTo>
                    <a:pt x="578" y="626"/>
                    <a:pt x="572" y="632"/>
                    <a:pt x="559" y="638"/>
                  </a:cubicBezTo>
                  <a:cubicBezTo>
                    <a:pt x="547" y="645"/>
                    <a:pt x="528" y="657"/>
                    <a:pt x="509" y="663"/>
                  </a:cubicBezTo>
                  <a:cubicBezTo>
                    <a:pt x="490" y="673"/>
                    <a:pt x="473" y="683"/>
                    <a:pt x="460" y="692"/>
                  </a:cubicBezTo>
                  <a:lnTo>
                    <a:pt x="457" y="694"/>
                  </a:lnTo>
                  <a:lnTo>
                    <a:pt x="458" y="694"/>
                  </a:lnTo>
                  <a:lnTo>
                    <a:pt x="466" y="703"/>
                  </a:lnTo>
                  <a:lnTo>
                    <a:pt x="466" y="702"/>
                  </a:lnTo>
                  <a:cubicBezTo>
                    <a:pt x="468" y="698"/>
                    <a:pt x="473" y="694"/>
                    <a:pt x="478" y="694"/>
                  </a:cubicBezTo>
                  <a:cubicBezTo>
                    <a:pt x="484" y="682"/>
                    <a:pt x="503" y="669"/>
                    <a:pt x="522" y="669"/>
                  </a:cubicBezTo>
                  <a:cubicBezTo>
                    <a:pt x="534" y="669"/>
                    <a:pt x="547" y="675"/>
                    <a:pt x="559" y="682"/>
                  </a:cubicBezTo>
                  <a:cubicBezTo>
                    <a:pt x="559" y="688"/>
                    <a:pt x="566" y="688"/>
                    <a:pt x="566" y="694"/>
                  </a:cubicBezTo>
                  <a:cubicBezTo>
                    <a:pt x="572" y="694"/>
                    <a:pt x="572" y="694"/>
                    <a:pt x="572" y="694"/>
                  </a:cubicBezTo>
                  <a:cubicBezTo>
                    <a:pt x="572" y="694"/>
                    <a:pt x="578" y="694"/>
                    <a:pt x="578" y="694"/>
                  </a:cubicBezTo>
                  <a:cubicBezTo>
                    <a:pt x="584" y="694"/>
                    <a:pt x="591" y="694"/>
                    <a:pt x="597" y="700"/>
                  </a:cubicBezTo>
                  <a:cubicBezTo>
                    <a:pt x="614" y="706"/>
                    <a:pt x="624" y="716"/>
                    <a:pt x="631" y="727"/>
                  </a:cubicBezTo>
                  <a:lnTo>
                    <a:pt x="633" y="731"/>
                  </a:lnTo>
                  <a:lnTo>
                    <a:pt x="640" y="727"/>
                  </a:lnTo>
                  <a:cubicBezTo>
                    <a:pt x="722" y="688"/>
                    <a:pt x="722" y="688"/>
                    <a:pt x="722" y="688"/>
                  </a:cubicBezTo>
                  <a:cubicBezTo>
                    <a:pt x="716" y="682"/>
                    <a:pt x="710" y="669"/>
                    <a:pt x="703" y="657"/>
                  </a:cubicBezTo>
                  <a:cubicBezTo>
                    <a:pt x="698" y="651"/>
                    <a:pt x="620" y="623"/>
                    <a:pt x="595" y="625"/>
                  </a:cubicBezTo>
                  <a:close/>
                  <a:moveTo>
                    <a:pt x="446" y="394"/>
                  </a:moveTo>
                  <a:lnTo>
                    <a:pt x="459" y="394"/>
                  </a:lnTo>
                  <a:lnTo>
                    <a:pt x="490" y="394"/>
                  </a:lnTo>
                  <a:lnTo>
                    <a:pt x="490" y="444"/>
                  </a:lnTo>
                  <a:lnTo>
                    <a:pt x="477" y="444"/>
                  </a:lnTo>
                  <a:lnTo>
                    <a:pt x="459" y="444"/>
                  </a:lnTo>
                  <a:lnTo>
                    <a:pt x="446" y="444"/>
                  </a:lnTo>
                  <a:lnTo>
                    <a:pt x="446" y="394"/>
                  </a:lnTo>
                  <a:close/>
                  <a:moveTo>
                    <a:pt x="691" y="182"/>
                  </a:moveTo>
                  <a:cubicBezTo>
                    <a:pt x="515" y="182"/>
                    <a:pt x="377" y="320"/>
                    <a:pt x="377" y="489"/>
                  </a:cubicBezTo>
                  <a:cubicBezTo>
                    <a:pt x="377" y="544"/>
                    <a:pt x="392" y="596"/>
                    <a:pt x="418" y="641"/>
                  </a:cubicBezTo>
                  <a:lnTo>
                    <a:pt x="427" y="655"/>
                  </a:lnTo>
                  <a:lnTo>
                    <a:pt x="429" y="654"/>
                  </a:lnTo>
                  <a:cubicBezTo>
                    <a:pt x="431" y="653"/>
                    <a:pt x="432" y="652"/>
                    <a:pt x="434" y="651"/>
                  </a:cubicBezTo>
                  <a:cubicBezTo>
                    <a:pt x="446" y="645"/>
                    <a:pt x="465" y="632"/>
                    <a:pt x="484" y="620"/>
                  </a:cubicBezTo>
                  <a:cubicBezTo>
                    <a:pt x="521" y="601"/>
                    <a:pt x="559" y="576"/>
                    <a:pt x="584" y="576"/>
                  </a:cubicBezTo>
                  <a:cubicBezTo>
                    <a:pt x="584" y="576"/>
                    <a:pt x="584" y="576"/>
                    <a:pt x="591" y="576"/>
                  </a:cubicBezTo>
                  <a:cubicBezTo>
                    <a:pt x="622" y="576"/>
                    <a:pt x="703" y="595"/>
                    <a:pt x="741" y="626"/>
                  </a:cubicBezTo>
                  <a:cubicBezTo>
                    <a:pt x="766" y="651"/>
                    <a:pt x="779" y="688"/>
                    <a:pt x="779" y="694"/>
                  </a:cubicBezTo>
                  <a:cubicBezTo>
                    <a:pt x="785" y="719"/>
                    <a:pt x="785" y="719"/>
                    <a:pt x="785" y="719"/>
                  </a:cubicBezTo>
                  <a:cubicBezTo>
                    <a:pt x="716" y="750"/>
                    <a:pt x="669" y="772"/>
                    <a:pt x="637" y="787"/>
                  </a:cubicBezTo>
                  <a:lnTo>
                    <a:pt x="631" y="789"/>
                  </a:lnTo>
                  <a:lnTo>
                    <a:pt x="642" y="791"/>
                  </a:lnTo>
                  <a:cubicBezTo>
                    <a:pt x="658" y="794"/>
                    <a:pt x="674" y="795"/>
                    <a:pt x="691" y="795"/>
                  </a:cubicBezTo>
                  <a:cubicBezTo>
                    <a:pt x="860" y="795"/>
                    <a:pt x="1004" y="657"/>
                    <a:pt x="1004" y="489"/>
                  </a:cubicBezTo>
                  <a:cubicBezTo>
                    <a:pt x="1004" y="320"/>
                    <a:pt x="860" y="182"/>
                    <a:pt x="691" y="182"/>
                  </a:cubicBezTo>
                  <a:close/>
                  <a:moveTo>
                    <a:pt x="402" y="0"/>
                  </a:moveTo>
                  <a:cubicBezTo>
                    <a:pt x="402" y="19"/>
                    <a:pt x="402" y="19"/>
                    <a:pt x="402" y="19"/>
                  </a:cubicBezTo>
                  <a:cubicBezTo>
                    <a:pt x="402" y="44"/>
                    <a:pt x="402" y="44"/>
                    <a:pt x="402" y="44"/>
                  </a:cubicBezTo>
                  <a:cubicBezTo>
                    <a:pt x="402" y="50"/>
                    <a:pt x="396" y="50"/>
                    <a:pt x="396" y="50"/>
                  </a:cubicBezTo>
                  <a:cubicBezTo>
                    <a:pt x="396" y="50"/>
                    <a:pt x="396" y="50"/>
                    <a:pt x="396" y="57"/>
                  </a:cubicBezTo>
                  <a:cubicBezTo>
                    <a:pt x="396" y="57"/>
                    <a:pt x="389" y="57"/>
                    <a:pt x="389" y="57"/>
                  </a:cubicBezTo>
                  <a:cubicBezTo>
                    <a:pt x="389" y="57"/>
                    <a:pt x="383" y="57"/>
                    <a:pt x="383" y="57"/>
                  </a:cubicBezTo>
                  <a:cubicBezTo>
                    <a:pt x="377" y="57"/>
                    <a:pt x="370" y="57"/>
                    <a:pt x="364" y="57"/>
                  </a:cubicBezTo>
                  <a:cubicBezTo>
                    <a:pt x="345" y="63"/>
                    <a:pt x="326" y="69"/>
                    <a:pt x="320" y="69"/>
                  </a:cubicBezTo>
                  <a:cubicBezTo>
                    <a:pt x="320" y="75"/>
                    <a:pt x="320" y="75"/>
                    <a:pt x="326" y="82"/>
                  </a:cubicBezTo>
                  <a:cubicBezTo>
                    <a:pt x="383" y="126"/>
                    <a:pt x="490" y="170"/>
                    <a:pt x="508" y="176"/>
                  </a:cubicBezTo>
                  <a:cubicBezTo>
                    <a:pt x="510" y="176"/>
                    <a:pt x="511" y="176"/>
                    <a:pt x="513" y="176"/>
                  </a:cubicBezTo>
                  <a:lnTo>
                    <a:pt x="515" y="176"/>
                  </a:lnTo>
                  <a:lnTo>
                    <a:pt x="523" y="171"/>
                  </a:lnTo>
                  <a:lnTo>
                    <a:pt x="535" y="166"/>
                  </a:lnTo>
                  <a:lnTo>
                    <a:pt x="533" y="164"/>
                  </a:lnTo>
                  <a:cubicBezTo>
                    <a:pt x="520" y="154"/>
                    <a:pt x="503" y="135"/>
                    <a:pt x="478" y="100"/>
                  </a:cubicBezTo>
                  <a:lnTo>
                    <a:pt x="478" y="100"/>
                  </a:lnTo>
                  <a:lnTo>
                    <a:pt x="479" y="100"/>
                  </a:lnTo>
                  <a:lnTo>
                    <a:pt x="479" y="100"/>
                  </a:lnTo>
                  <a:lnTo>
                    <a:pt x="479" y="100"/>
                  </a:lnTo>
                  <a:cubicBezTo>
                    <a:pt x="481" y="99"/>
                    <a:pt x="483" y="98"/>
                    <a:pt x="486" y="96"/>
                  </a:cubicBezTo>
                  <a:lnTo>
                    <a:pt x="489" y="95"/>
                  </a:lnTo>
                  <a:lnTo>
                    <a:pt x="489" y="95"/>
                  </a:lnTo>
                  <a:cubicBezTo>
                    <a:pt x="488" y="95"/>
                    <a:pt x="486" y="96"/>
                    <a:pt x="482" y="98"/>
                  </a:cubicBezTo>
                  <a:lnTo>
                    <a:pt x="479" y="100"/>
                  </a:lnTo>
                  <a:lnTo>
                    <a:pt x="478" y="100"/>
                  </a:lnTo>
                  <a:lnTo>
                    <a:pt x="478" y="100"/>
                  </a:lnTo>
                  <a:cubicBezTo>
                    <a:pt x="478" y="100"/>
                    <a:pt x="478" y="100"/>
                    <a:pt x="478" y="100"/>
                  </a:cubicBezTo>
                  <a:cubicBezTo>
                    <a:pt x="472" y="88"/>
                    <a:pt x="459" y="69"/>
                    <a:pt x="459" y="56"/>
                  </a:cubicBezTo>
                  <a:cubicBezTo>
                    <a:pt x="459" y="25"/>
                    <a:pt x="484" y="12"/>
                    <a:pt x="497" y="6"/>
                  </a:cubicBezTo>
                  <a:cubicBezTo>
                    <a:pt x="516" y="6"/>
                    <a:pt x="528" y="6"/>
                    <a:pt x="541" y="6"/>
                  </a:cubicBezTo>
                  <a:cubicBezTo>
                    <a:pt x="547" y="6"/>
                    <a:pt x="547" y="6"/>
                    <a:pt x="554" y="6"/>
                  </a:cubicBezTo>
                  <a:cubicBezTo>
                    <a:pt x="566" y="6"/>
                    <a:pt x="566" y="6"/>
                    <a:pt x="566" y="6"/>
                  </a:cubicBezTo>
                  <a:cubicBezTo>
                    <a:pt x="560" y="56"/>
                    <a:pt x="560" y="56"/>
                    <a:pt x="560" y="56"/>
                  </a:cubicBezTo>
                  <a:cubicBezTo>
                    <a:pt x="547" y="56"/>
                    <a:pt x="547" y="56"/>
                    <a:pt x="547" y="56"/>
                  </a:cubicBezTo>
                  <a:cubicBezTo>
                    <a:pt x="547" y="56"/>
                    <a:pt x="547" y="56"/>
                    <a:pt x="541" y="56"/>
                  </a:cubicBezTo>
                  <a:cubicBezTo>
                    <a:pt x="535" y="56"/>
                    <a:pt x="522" y="56"/>
                    <a:pt x="516" y="56"/>
                  </a:cubicBezTo>
                  <a:cubicBezTo>
                    <a:pt x="516" y="63"/>
                    <a:pt x="516" y="69"/>
                    <a:pt x="522" y="69"/>
                  </a:cubicBezTo>
                  <a:cubicBezTo>
                    <a:pt x="541" y="100"/>
                    <a:pt x="554" y="113"/>
                    <a:pt x="566" y="125"/>
                  </a:cubicBezTo>
                  <a:cubicBezTo>
                    <a:pt x="572" y="125"/>
                    <a:pt x="572" y="132"/>
                    <a:pt x="572" y="132"/>
                  </a:cubicBezTo>
                  <a:cubicBezTo>
                    <a:pt x="585" y="132"/>
                    <a:pt x="585" y="132"/>
                    <a:pt x="585" y="132"/>
                  </a:cubicBezTo>
                  <a:cubicBezTo>
                    <a:pt x="579" y="144"/>
                    <a:pt x="579" y="144"/>
                    <a:pt x="579" y="144"/>
                  </a:cubicBezTo>
                  <a:cubicBezTo>
                    <a:pt x="579" y="146"/>
                    <a:pt x="579" y="147"/>
                    <a:pt x="579" y="148"/>
                  </a:cubicBezTo>
                  <a:lnTo>
                    <a:pt x="579" y="149"/>
                  </a:lnTo>
                  <a:lnTo>
                    <a:pt x="582" y="148"/>
                  </a:lnTo>
                  <a:cubicBezTo>
                    <a:pt x="616" y="138"/>
                    <a:pt x="653" y="132"/>
                    <a:pt x="691" y="132"/>
                  </a:cubicBezTo>
                  <a:cubicBezTo>
                    <a:pt x="891" y="132"/>
                    <a:pt x="1054" y="288"/>
                    <a:pt x="1054" y="489"/>
                  </a:cubicBezTo>
                  <a:cubicBezTo>
                    <a:pt x="1054" y="652"/>
                    <a:pt x="938" y="793"/>
                    <a:pt x="781" y="834"/>
                  </a:cubicBezTo>
                  <a:lnTo>
                    <a:pt x="781" y="834"/>
                  </a:lnTo>
                  <a:lnTo>
                    <a:pt x="783" y="834"/>
                  </a:lnTo>
                  <a:cubicBezTo>
                    <a:pt x="790" y="835"/>
                    <a:pt x="797" y="836"/>
                    <a:pt x="804" y="837"/>
                  </a:cubicBezTo>
                  <a:lnTo>
                    <a:pt x="810" y="838"/>
                  </a:lnTo>
                  <a:lnTo>
                    <a:pt x="810" y="838"/>
                  </a:lnTo>
                  <a:lnTo>
                    <a:pt x="1578" y="566"/>
                  </a:lnTo>
                  <a:lnTo>
                    <a:pt x="1619" y="476"/>
                  </a:lnTo>
                  <a:lnTo>
                    <a:pt x="1663" y="501"/>
                  </a:lnTo>
                  <a:lnTo>
                    <a:pt x="1649" y="536"/>
                  </a:lnTo>
                  <a:lnTo>
                    <a:pt x="1694" y="514"/>
                  </a:lnTo>
                  <a:lnTo>
                    <a:pt x="1713" y="564"/>
                  </a:lnTo>
                  <a:lnTo>
                    <a:pt x="1744" y="564"/>
                  </a:lnTo>
                  <a:lnTo>
                    <a:pt x="1744" y="613"/>
                  </a:lnTo>
                  <a:lnTo>
                    <a:pt x="1604" y="613"/>
                  </a:lnTo>
                  <a:lnTo>
                    <a:pt x="884" y="863"/>
                  </a:lnTo>
                  <a:lnTo>
                    <a:pt x="903" y="873"/>
                  </a:lnTo>
                  <a:cubicBezTo>
                    <a:pt x="1012" y="929"/>
                    <a:pt x="1111" y="1039"/>
                    <a:pt x="1154" y="1164"/>
                  </a:cubicBezTo>
                  <a:cubicBezTo>
                    <a:pt x="1154" y="1176"/>
                    <a:pt x="1154" y="1176"/>
                    <a:pt x="1154" y="1176"/>
                  </a:cubicBezTo>
                  <a:cubicBezTo>
                    <a:pt x="1154" y="1176"/>
                    <a:pt x="1154" y="1176"/>
                    <a:pt x="1160" y="1176"/>
                  </a:cubicBezTo>
                  <a:cubicBezTo>
                    <a:pt x="1160" y="1189"/>
                    <a:pt x="1160" y="1189"/>
                    <a:pt x="1160" y="1189"/>
                  </a:cubicBezTo>
                  <a:cubicBezTo>
                    <a:pt x="1167" y="1220"/>
                    <a:pt x="1173" y="1251"/>
                    <a:pt x="1173" y="1289"/>
                  </a:cubicBezTo>
                  <a:cubicBezTo>
                    <a:pt x="1173" y="1334"/>
                    <a:pt x="1167" y="1379"/>
                    <a:pt x="1156" y="1423"/>
                  </a:cubicBezTo>
                  <a:lnTo>
                    <a:pt x="1154" y="1430"/>
                  </a:lnTo>
                  <a:lnTo>
                    <a:pt x="1161" y="1426"/>
                  </a:lnTo>
                  <a:cubicBezTo>
                    <a:pt x="1223" y="1395"/>
                    <a:pt x="1299" y="1357"/>
                    <a:pt x="1368" y="1357"/>
                  </a:cubicBezTo>
                  <a:cubicBezTo>
                    <a:pt x="1393" y="1357"/>
                    <a:pt x="1424" y="1363"/>
                    <a:pt x="1449" y="1382"/>
                  </a:cubicBezTo>
                  <a:cubicBezTo>
                    <a:pt x="1537" y="1445"/>
                    <a:pt x="1600" y="1533"/>
                    <a:pt x="1625" y="1570"/>
                  </a:cubicBezTo>
                  <a:cubicBezTo>
                    <a:pt x="1751" y="1514"/>
                    <a:pt x="1751" y="1514"/>
                    <a:pt x="1751" y="1514"/>
                  </a:cubicBezTo>
                  <a:cubicBezTo>
                    <a:pt x="1776" y="1558"/>
                    <a:pt x="1776" y="1558"/>
                    <a:pt x="1776" y="1558"/>
                  </a:cubicBezTo>
                  <a:cubicBezTo>
                    <a:pt x="1606" y="1633"/>
                    <a:pt x="1606" y="1633"/>
                    <a:pt x="1606" y="1633"/>
                  </a:cubicBezTo>
                  <a:cubicBezTo>
                    <a:pt x="1600" y="1627"/>
                    <a:pt x="1600" y="1627"/>
                    <a:pt x="1600" y="1627"/>
                  </a:cubicBezTo>
                  <a:cubicBezTo>
                    <a:pt x="1594" y="1614"/>
                    <a:pt x="1594" y="1614"/>
                    <a:pt x="1594" y="1614"/>
                  </a:cubicBezTo>
                  <a:cubicBezTo>
                    <a:pt x="1594" y="1614"/>
                    <a:pt x="1594" y="1614"/>
                    <a:pt x="1594" y="1614"/>
                  </a:cubicBezTo>
                  <a:lnTo>
                    <a:pt x="1594" y="1614"/>
                  </a:lnTo>
                  <a:lnTo>
                    <a:pt x="1595" y="1614"/>
                  </a:lnTo>
                  <a:lnTo>
                    <a:pt x="1595" y="1614"/>
                  </a:lnTo>
                  <a:lnTo>
                    <a:pt x="1595" y="1613"/>
                  </a:lnTo>
                  <a:lnTo>
                    <a:pt x="1596" y="1613"/>
                  </a:lnTo>
                  <a:lnTo>
                    <a:pt x="1597" y="1613"/>
                  </a:lnTo>
                  <a:lnTo>
                    <a:pt x="1597" y="1612"/>
                  </a:lnTo>
                  <a:lnTo>
                    <a:pt x="1598" y="1612"/>
                  </a:lnTo>
                  <a:lnTo>
                    <a:pt x="1598" y="1612"/>
                  </a:lnTo>
                  <a:lnTo>
                    <a:pt x="1599" y="1612"/>
                  </a:lnTo>
                  <a:lnTo>
                    <a:pt x="1600" y="1611"/>
                  </a:lnTo>
                  <a:lnTo>
                    <a:pt x="1602" y="1610"/>
                  </a:lnTo>
                  <a:lnTo>
                    <a:pt x="1603" y="1610"/>
                  </a:lnTo>
                  <a:lnTo>
                    <a:pt x="1604" y="1609"/>
                  </a:lnTo>
                  <a:lnTo>
                    <a:pt x="1605" y="1609"/>
                  </a:lnTo>
                  <a:lnTo>
                    <a:pt x="1606" y="1608"/>
                  </a:lnTo>
                  <a:lnTo>
                    <a:pt x="1606" y="1608"/>
                  </a:lnTo>
                  <a:lnTo>
                    <a:pt x="1605" y="1609"/>
                  </a:lnTo>
                  <a:lnTo>
                    <a:pt x="1605" y="1609"/>
                  </a:lnTo>
                  <a:lnTo>
                    <a:pt x="1604" y="1609"/>
                  </a:lnTo>
                  <a:lnTo>
                    <a:pt x="1603" y="1609"/>
                  </a:lnTo>
                  <a:lnTo>
                    <a:pt x="1603" y="1610"/>
                  </a:lnTo>
                  <a:lnTo>
                    <a:pt x="1602" y="1610"/>
                  </a:lnTo>
                  <a:lnTo>
                    <a:pt x="1602" y="1610"/>
                  </a:lnTo>
                  <a:lnTo>
                    <a:pt x="1601" y="1611"/>
                  </a:lnTo>
                  <a:lnTo>
                    <a:pt x="1600" y="1611"/>
                  </a:lnTo>
                  <a:lnTo>
                    <a:pt x="1598" y="1612"/>
                  </a:lnTo>
                  <a:lnTo>
                    <a:pt x="1597" y="1612"/>
                  </a:lnTo>
                  <a:lnTo>
                    <a:pt x="1596" y="1613"/>
                  </a:lnTo>
                  <a:lnTo>
                    <a:pt x="1595" y="1614"/>
                  </a:lnTo>
                  <a:lnTo>
                    <a:pt x="1594" y="1614"/>
                  </a:lnTo>
                  <a:lnTo>
                    <a:pt x="1594" y="1614"/>
                  </a:lnTo>
                  <a:cubicBezTo>
                    <a:pt x="1594" y="1614"/>
                    <a:pt x="1594" y="1614"/>
                    <a:pt x="1594" y="1608"/>
                  </a:cubicBezTo>
                  <a:cubicBezTo>
                    <a:pt x="1588" y="1608"/>
                    <a:pt x="1588" y="1602"/>
                    <a:pt x="1581" y="1595"/>
                  </a:cubicBezTo>
                  <a:cubicBezTo>
                    <a:pt x="1575" y="1583"/>
                    <a:pt x="1562" y="1564"/>
                    <a:pt x="1544" y="1545"/>
                  </a:cubicBezTo>
                  <a:cubicBezTo>
                    <a:pt x="1519" y="1508"/>
                    <a:pt x="1468" y="1457"/>
                    <a:pt x="1418" y="1420"/>
                  </a:cubicBezTo>
                  <a:cubicBezTo>
                    <a:pt x="1406" y="1413"/>
                    <a:pt x="1387" y="1407"/>
                    <a:pt x="1368" y="1407"/>
                  </a:cubicBezTo>
                  <a:cubicBezTo>
                    <a:pt x="1311" y="1407"/>
                    <a:pt x="1242" y="1439"/>
                    <a:pt x="1186" y="1470"/>
                  </a:cubicBezTo>
                  <a:cubicBezTo>
                    <a:pt x="1165" y="1484"/>
                    <a:pt x="1145" y="1497"/>
                    <a:pt x="1129" y="1508"/>
                  </a:cubicBezTo>
                  <a:lnTo>
                    <a:pt x="1123" y="1512"/>
                  </a:lnTo>
                  <a:lnTo>
                    <a:pt x="1116" y="1527"/>
                  </a:lnTo>
                  <a:cubicBezTo>
                    <a:pt x="1072" y="1612"/>
                    <a:pt x="1005" y="1674"/>
                    <a:pt x="922" y="1677"/>
                  </a:cubicBezTo>
                  <a:cubicBezTo>
                    <a:pt x="766" y="1671"/>
                    <a:pt x="546" y="1464"/>
                    <a:pt x="540" y="1251"/>
                  </a:cubicBezTo>
                  <a:cubicBezTo>
                    <a:pt x="540" y="1185"/>
                    <a:pt x="546" y="1115"/>
                    <a:pt x="561" y="1051"/>
                  </a:cubicBezTo>
                  <a:lnTo>
                    <a:pt x="566" y="1032"/>
                  </a:lnTo>
                  <a:lnTo>
                    <a:pt x="163" y="1330"/>
                  </a:lnTo>
                  <a:lnTo>
                    <a:pt x="163" y="1331"/>
                  </a:lnTo>
                  <a:cubicBezTo>
                    <a:pt x="163" y="1335"/>
                    <a:pt x="163" y="1339"/>
                    <a:pt x="163" y="1345"/>
                  </a:cubicBezTo>
                  <a:cubicBezTo>
                    <a:pt x="163" y="1345"/>
                    <a:pt x="163" y="1352"/>
                    <a:pt x="163" y="1352"/>
                  </a:cubicBezTo>
                  <a:cubicBezTo>
                    <a:pt x="176" y="1364"/>
                    <a:pt x="176" y="1364"/>
                    <a:pt x="176" y="1364"/>
                  </a:cubicBezTo>
                  <a:cubicBezTo>
                    <a:pt x="138" y="1401"/>
                    <a:pt x="138" y="1401"/>
                    <a:pt x="138" y="1401"/>
                  </a:cubicBezTo>
                  <a:cubicBezTo>
                    <a:pt x="132" y="1389"/>
                    <a:pt x="132" y="1389"/>
                    <a:pt x="132" y="1389"/>
                  </a:cubicBezTo>
                  <a:cubicBezTo>
                    <a:pt x="125" y="1384"/>
                    <a:pt x="120" y="1378"/>
                    <a:pt x="118" y="1371"/>
                  </a:cubicBezTo>
                  <a:lnTo>
                    <a:pt x="116" y="1365"/>
                  </a:lnTo>
                  <a:lnTo>
                    <a:pt x="31" y="1427"/>
                  </a:lnTo>
                  <a:lnTo>
                    <a:pt x="13" y="1396"/>
                  </a:lnTo>
                  <a:lnTo>
                    <a:pt x="0" y="1389"/>
                  </a:lnTo>
                  <a:lnTo>
                    <a:pt x="594" y="952"/>
                  </a:lnTo>
                  <a:lnTo>
                    <a:pt x="602" y="936"/>
                  </a:lnTo>
                  <a:cubicBezTo>
                    <a:pt x="622" y="898"/>
                    <a:pt x="647" y="867"/>
                    <a:pt x="681" y="849"/>
                  </a:cubicBezTo>
                  <a:lnTo>
                    <a:pt x="690" y="845"/>
                  </a:lnTo>
                  <a:lnTo>
                    <a:pt x="673" y="845"/>
                  </a:lnTo>
                  <a:cubicBezTo>
                    <a:pt x="632" y="843"/>
                    <a:pt x="593" y="834"/>
                    <a:pt x="556" y="819"/>
                  </a:cubicBezTo>
                  <a:lnTo>
                    <a:pt x="547" y="816"/>
                  </a:lnTo>
                  <a:lnTo>
                    <a:pt x="545" y="818"/>
                  </a:lnTo>
                  <a:cubicBezTo>
                    <a:pt x="541" y="826"/>
                    <a:pt x="541" y="826"/>
                    <a:pt x="541" y="826"/>
                  </a:cubicBezTo>
                  <a:cubicBezTo>
                    <a:pt x="540" y="821"/>
                    <a:pt x="540" y="817"/>
                    <a:pt x="539" y="813"/>
                  </a:cubicBezTo>
                  <a:lnTo>
                    <a:pt x="539" y="812"/>
                  </a:lnTo>
                  <a:lnTo>
                    <a:pt x="532" y="809"/>
                  </a:lnTo>
                  <a:cubicBezTo>
                    <a:pt x="452" y="770"/>
                    <a:pt x="388" y="703"/>
                    <a:pt x="354" y="623"/>
                  </a:cubicBezTo>
                  <a:lnTo>
                    <a:pt x="353" y="619"/>
                  </a:lnTo>
                  <a:lnTo>
                    <a:pt x="314" y="644"/>
                  </a:lnTo>
                  <a:lnTo>
                    <a:pt x="295" y="612"/>
                  </a:lnTo>
                  <a:lnTo>
                    <a:pt x="289" y="601"/>
                  </a:lnTo>
                  <a:lnTo>
                    <a:pt x="337" y="569"/>
                  </a:lnTo>
                  <a:lnTo>
                    <a:pt x="334" y="555"/>
                  </a:lnTo>
                  <a:cubicBezTo>
                    <a:pt x="329" y="534"/>
                    <a:pt x="327" y="511"/>
                    <a:pt x="327" y="489"/>
                  </a:cubicBezTo>
                  <a:cubicBezTo>
                    <a:pt x="327" y="377"/>
                    <a:pt x="377" y="279"/>
                    <a:pt x="457" y="214"/>
                  </a:cubicBezTo>
                  <a:lnTo>
                    <a:pt x="463" y="210"/>
                  </a:lnTo>
                  <a:lnTo>
                    <a:pt x="460" y="209"/>
                  </a:lnTo>
                  <a:cubicBezTo>
                    <a:pt x="449" y="204"/>
                    <a:pt x="435" y="199"/>
                    <a:pt x="421" y="195"/>
                  </a:cubicBezTo>
                  <a:cubicBezTo>
                    <a:pt x="383" y="176"/>
                    <a:pt x="333" y="151"/>
                    <a:pt x="295" y="119"/>
                  </a:cubicBezTo>
                  <a:lnTo>
                    <a:pt x="295" y="119"/>
                  </a:lnTo>
                  <a:lnTo>
                    <a:pt x="295" y="119"/>
                  </a:lnTo>
                  <a:lnTo>
                    <a:pt x="296" y="118"/>
                  </a:lnTo>
                  <a:lnTo>
                    <a:pt x="296" y="117"/>
                  </a:lnTo>
                  <a:lnTo>
                    <a:pt x="297" y="115"/>
                  </a:lnTo>
                  <a:lnTo>
                    <a:pt x="298" y="114"/>
                  </a:lnTo>
                  <a:cubicBezTo>
                    <a:pt x="298" y="113"/>
                    <a:pt x="299" y="112"/>
                    <a:pt x="299" y="111"/>
                  </a:cubicBezTo>
                  <a:lnTo>
                    <a:pt x="299" y="111"/>
                  </a:lnTo>
                  <a:lnTo>
                    <a:pt x="300" y="110"/>
                  </a:lnTo>
                  <a:lnTo>
                    <a:pt x="300" y="109"/>
                  </a:lnTo>
                  <a:lnTo>
                    <a:pt x="301" y="108"/>
                  </a:lnTo>
                  <a:lnTo>
                    <a:pt x="301" y="107"/>
                  </a:lnTo>
                  <a:lnTo>
                    <a:pt x="301" y="107"/>
                  </a:lnTo>
                  <a:cubicBezTo>
                    <a:pt x="301" y="107"/>
                    <a:pt x="301" y="107"/>
                    <a:pt x="301" y="107"/>
                  </a:cubicBezTo>
                  <a:lnTo>
                    <a:pt x="301" y="107"/>
                  </a:lnTo>
                  <a:lnTo>
                    <a:pt x="301" y="107"/>
                  </a:lnTo>
                  <a:lnTo>
                    <a:pt x="301" y="108"/>
                  </a:lnTo>
                  <a:lnTo>
                    <a:pt x="301" y="108"/>
                  </a:lnTo>
                  <a:lnTo>
                    <a:pt x="300" y="109"/>
                  </a:lnTo>
                  <a:lnTo>
                    <a:pt x="299" y="111"/>
                  </a:lnTo>
                  <a:lnTo>
                    <a:pt x="299" y="112"/>
                  </a:lnTo>
                  <a:cubicBezTo>
                    <a:pt x="298" y="113"/>
                    <a:pt x="298" y="114"/>
                    <a:pt x="297" y="115"/>
                  </a:cubicBezTo>
                  <a:lnTo>
                    <a:pt x="297" y="115"/>
                  </a:lnTo>
                  <a:lnTo>
                    <a:pt x="297" y="116"/>
                  </a:lnTo>
                  <a:lnTo>
                    <a:pt x="296" y="117"/>
                  </a:lnTo>
                  <a:lnTo>
                    <a:pt x="296" y="118"/>
                  </a:lnTo>
                  <a:lnTo>
                    <a:pt x="296" y="118"/>
                  </a:lnTo>
                  <a:lnTo>
                    <a:pt x="295" y="119"/>
                  </a:lnTo>
                  <a:lnTo>
                    <a:pt x="295" y="119"/>
                  </a:lnTo>
                  <a:cubicBezTo>
                    <a:pt x="295" y="119"/>
                    <a:pt x="295" y="119"/>
                    <a:pt x="295" y="119"/>
                  </a:cubicBezTo>
                  <a:cubicBezTo>
                    <a:pt x="276" y="107"/>
                    <a:pt x="270" y="88"/>
                    <a:pt x="270" y="69"/>
                  </a:cubicBezTo>
                  <a:cubicBezTo>
                    <a:pt x="270" y="31"/>
                    <a:pt x="314" y="19"/>
                    <a:pt x="333" y="13"/>
                  </a:cubicBezTo>
                  <a:cubicBezTo>
                    <a:pt x="358" y="6"/>
                    <a:pt x="383" y="6"/>
                    <a:pt x="383" y="6"/>
                  </a:cubicBezTo>
                  <a:cubicBezTo>
                    <a:pt x="402" y="0"/>
                    <a:pt x="402" y="0"/>
                    <a:pt x="402"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2" name="标题 1"/>
          <p:cNvSpPr>
            <a:spLocks noGrp="1"/>
          </p:cNvSpPr>
          <p:nvPr>
            <p:ph type="title" hasCustomPrompt="1"/>
            <p:custDataLst>
              <p:tags r:id="rId3"/>
            </p:custDataLst>
          </p:nvPr>
        </p:nvSpPr>
        <p:spPr>
          <a:xfrm>
            <a:off x="1522800" y="1339200"/>
            <a:ext cx="9144000" cy="2386800"/>
          </a:xfrm>
        </p:spPr>
        <p:txBody>
          <a:bodyPr anchor="b">
            <a:normAutofit/>
          </a:bodyPr>
          <a:lstStyle>
            <a:lvl1pPr algn="ctr">
              <a:defRPr sz="6000" cap="all" baseline="0">
                <a:latin typeface="Arial" panose="020B0604020202020204" pitchFamily="34" charset="0"/>
                <a:ea typeface="Arial" panose="020B0604020202020204" pitchFamily="34" charset="0"/>
              </a:defRPr>
            </a:lvl1pPr>
          </a:lstStyle>
          <a:p>
            <a:r>
              <a:rPr lang="zh-CN" altLang="en-US" dirty="0"/>
              <a:t>单击此处编辑标题</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7"/>
            </p:custDataLst>
          </p:nvPr>
        </p:nvSpPr>
        <p:spPr>
          <a:xfrm>
            <a:off x="1522413" y="3862800"/>
            <a:ext cx="9144000" cy="1656000"/>
          </a:xfrm>
        </p:spPr>
        <p:txBody>
          <a:bodyPr>
            <a:normAutofit/>
          </a:bodyPr>
          <a:lstStyle>
            <a:lvl1pPr algn="ctr">
              <a:defRPr cap="all"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标题幻灯片">
    <p:bg>
      <p:bgPr>
        <a:solidFill>
          <a:schemeClr val="bg2"/>
        </a:solidFill>
        <a:effectLst/>
      </p:bgPr>
    </p:bg>
    <p:spTree>
      <p:nvGrpSpPr>
        <p:cNvPr id="1" name=""/>
        <p:cNvGrpSpPr/>
        <p:nvPr/>
      </p:nvGrpSpPr>
      <p:grpSpPr>
        <a:xfrm>
          <a:off x="0" y="0"/>
          <a:ext cx="0" cy="0"/>
          <a:chOff x="0" y="0"/>
          <a:chExt cx="0" cy="0"/>
        </a:xfrm>
      </p:grpSpPr>
      <p:grpSp>
        <p:nvGrpSpPr>
          <p:cNvPr id="7" name="组合 6"/>
          <p:cNvGrpSpPr/>
          <p:nvPr userDrawn="1">
            <p:custDataLst>
              <p:tags r:id="rId1"/>
            </p:custDataLst>
          </p:nvPr>
        </p:nvGrpSpPr>
        <p:grpSpPr>
          <a:xfrm>
            <a:off x="0" y="0"/>
            <a:ext cx="12192000" cy="6858000"/>
            <a:chOff x="0" y="0"/>
            <a:chExt cx="12192000" cy="6858000"/>
          </a:xfrm>
        </p:grpSpPr>
        <p:sp>
          <p:nvSpPr>
            <p:cNvPr id="8" name="矩形 7"/>
            <p:cNvSpPr/>
            <p:nvPr>
              <p:custDataLst>
                <p:tags r:id="rId8"/>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图片 8"/>
            <p:cNvPicPr>
              <a:picLocks noChangeAspect="1"/>
            </p:cNvPicPr>
            <p:nvPr>
              <p:custDataLst>
                <p:tags r:id="rId9"/>
              </p:custDataLst>
            </p:nvPr>
          </p:nvPicPr>
          <p:blipFill>
            <a:blip r:embed="rId12" cstate="screen"/>
            <a:stretch>
              <a:fillRect/>
            </a:stretch>
          </p:blipFill>
          <p:spPr>
            <a:xfrm rot="6515120">
              <a:off x="1110431" y="1298923"/>
              <a:ext cx="4173973" cy="4173973"/>
            </a:xfrm>
            <a:prstGeom prst="rect">
              <a:avLst/>
            </a:prstGeom>
          </p:spPr>
        </p:pic>
      </p:grpSp>
      <p:sp>
        <p:nvSpPr>
          <p:cNvPr id="16" name="日期占位符 15"/>
          <p:cNvSpPr>
            <a:spLocks noGrp="1"/>
          </p:cNvSpPr>
          <p:nvPr>
            <p:ph type="dt" sz="half" idx="10"/>
            <p:custDataLst>
              <p:tags r:id="rId2"/>
            </p:custDataLst>
          </p:nvPr>
        </p:nvSpPr>
        <p:spPr/>
        <p:txBody>
          <a:bodyPr/>
          <a:lstStyle/>
          <a:p>
            <a:fld id="{760FBDFE-C587-4B4C-A407-44438C67B59E}" type="datetimeFigureOut">
              <a:rPr lang="zh-CN" altLang="en-US" smtClean="0"/>
              <a:pPr/>
              <a:t>2019/10/31</a:t>
            </a:fld>
            <a:endParaRPr lang="zh-CN" altLang="en-US"/>
          </a:p>
        </p:txBody>
      </p:sp>
      <p:sp>
        <p:nvSpPr>
          <p:cNvPr id="17" name="页脚占位符 16"/>
          <p:cNvSpPr>
            <a:spLocks noGrp="1"/>
          </p:cNvSpPr>
          <p:nvPr>
            <p:ph type="ftr" sz="quarter" idx="11"/>
            <p:custDataLst>
              <p:tags r:id="rId3"/>
            </p:custDataLst>
          </p:nvPr>
        </p:nvSpPr>
        <p:spPr/>
        <p:txBody>
          <a:bodyPr/>
          <a:lstStyle/>
          <a:p>
            <a:endParaRPr lang="zh-CN" altLang="en-US" dirty="0"/>
          </a:p>
        </p:txBody>
      </p:sp>
      <p:sp>
        <p:nvSpPr>
          <p:cNvPr id="18" name="灯片编号占位符 17"/>
          <p:cNvSpPr>
            <a:spLocks noGrp="1"/>
          </p:cNvSpPr>
          <p:nvPr>
            <p:ph type="sldNum" sz="quarter" idx="12"/>
            <p:custDataLst>
              <p:tags r:id="rId4"/>
            </p:custDataLst>
          </p:nvPr>
        </p:nvSpPr>
        <p:spPr/>
        <p:txBody>
          <a:bodyPr/>
          <a:lstStyle/>
          <a:p>
            <a:fld id="{49AE70B2-8BF9-45C0-BB95-33D1B9D3A854}" type="slidenum">
              <a:rPr lang="zh-CN" altLang="en-US" smtClean="0"/>
              <a:pPr/>
              <a:t>‹#›</a:t>
            </a:fld>
            <a:endParaRPr lang="zh-CN" altLang="en-US" dirty="0"/>
          </a:p>
        </p:txBody>
      </p:sp>
      <p:sp>
        <p:nvSpPr>
          <p:cNvPr id="10" name="任意多边形: 形状 9"/>
          <p:cNvSpPr/>
          <p:nvPr userDrawn="1">
            <p:custDataLst>
              <p:tags r:id="rId5"/>
            </p:custDataLst>
          </p:nvPr>
        </p:nvSpPr>
        <p:spPr>
          <a:xfrm>
            <a:off x="4504932" y="3574104"/>
            <a:ext cx="5820229" cy="190941"/>
          </a:xfrm>
          <a:custGeom>
            <a:avLst/>
            <a:gdLst>
              <a:gd name="connsiteX0" fmla="*/ 0 w 5820229"/>
              <a:gd name="connsiteY0" fmla="*/ 103855 h 190941"/>
              <a:gd name="connsiteX1" fmla="*/ 943429 w 5820229"/>
              <a:gd name="connsiteY1" fmla="*/ 2255 h 190941"/>
              <a:gd name="connsiteX2" fmla="*/ 2046514 w 5820229"/>
              <a:gd name="connsiteY2" fmla="*/ 190941 h 190941"/>
              <a:gd name="connsiteX3" fmla="*/ 3570514 w 5820229"/>
              <a:gd name="connsiteY3" fmla="*/ 2255 h 190941"/>
              <a:gd name="connsiteX4" fmla="*/ 4644572 w 5820229"/>
              <a:gd name="connsiteY4" fmla="*/ 161912 h 190941"/>
              <a:gd name="connsiteX5" fmla="*/ 5820229 w 5820229"/>
              <a:gd name="connsiteY5" fmla="*/ 31284 h 19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0229" h="190941">
                <a:moveTo>
                  <a:pt x="0" y="103855"/>
                </a:moveTo>
                <a:cubicBezTo>
                  <a:pt x="301171" y="45798"/>
                  <a:pt x="602343" y="-12259"/>
                  <a:pt x="943429" y="2255"/>
                </a:cubicBezTo>
                <a:cubicBezTo>
                  <a:pt x="1284515" y="16769"/>
                  <a:pt x="1608667" y="190941"/>
                  <a:pt x="2046514" y="190941"/>
                </a:cubicBezTo>
                <a:cubicBezTo>
                  <a:pt x="2484361" y="190941"/>
                  <a:pt x="3137504" y="7093"/>
                  <a:pt x="3570514" y="2255"/>
                </a:cubicBezTo>
                <a:cubicBezTo>
                  <a:pt x="4003524" y="-2583"/>
                  <a:pt x="4269620" y="157074"/>
                  <a:pt x="4644572" y="161912"/>
                </a:cubicBezTo>
                <a:cubicBezTo>
                  <a:pt x="5019524" y="166750"/>
                  <a:pt x="5419876" y="99017"/>
                  <a:pt x="5820229" y="31284"/>
                </a:cubicBezTo>
              </a:path>
            </a:pathLst>
          </a:custGeom>
          <a:noFill/>
          <a:ln w="28575" cap="rnd">
            <a:solidFill>
              <a:srgbClr val="646262"/>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ctrTitle" hasCustomPrompt="1"/>
            <p:custDataLst>
              <p:tags r:id="rId6"/>
            </p:custDataLst>
          </p:nvPr>
        </p:nvSpPr>
        <p:spPr>
          <a:xfrm>
            <a:off x="3426350" y="2208015"/>
            <a:ext cx="8048631" cy="1295045"/>
          </a:xfrm>
        </p:spPr>
        <p:txBody>
          <a:bodyPr lIns="90000" tIns="46800" rIns="90000" bIns="0" anchor="b" anchorCtr="0">
            <a:normAutofit/>
          </a:bodyPr>
          <a:lstStyle>
            <a:lvl1pPr algn="ctr">
              <a:defRPr sz="5400" spc="600" baseline="0">
                <a:solidFill>
                  <a:schemeClr val="tx1">
                    <a:lumMod val="85000"/>
                    <a:lumOff val="15000"/>
                  </a:schemeClr>
                </a:solidFill>
                <a:ea typeface="汉仪旗黑-85S" panose="00020600040101010101" pitchFamily="18" charset="-122"/>
              </a:defRPr>
            </a:lvl1pPr>
          </a:lstStyle>
          <a:p>
            <a:r>
              <a:rPr lang="zh-CN" altLang="en-US" dirty="0"/>
              <a:t>单击此处编辑标题</a:t>
            </a:r>
          </a:p>
        </p:txBody>
      </p:sp>
      <p:sp>
        <p:nvSpPr>
          <p:cNvPr id="3" name="副标题 2"/>
          <p:cNvSpPr>
            <a:spLocks noGrp="1"/>
          </p:cNvSpPr>
          <p:nvPr>
            <p:ph type="subTitle" idx="1" hasCustomPrompt="1"/>
            <p:custDataLst>
              <p:tags r:id="rId7"/>
            </p:custDataLst>
          </p:nvPr>
        </p:nvSpPr>
        <p:spPr>
          <a:xfrm>
            <a:off x="3426350" y="3786404"/>
            <a:ext cx="8048631" cy="613318"/>
          </a:xfrm>
        </p:spPr>
        <p:txBody>
          <a:bodyPr lIns="90000" tIns="0" rIns="90000" bIns="0">
            <a:normAutofit/>
          </a:bodyPr>
          <a:lstStyle>
            <a:lvl1pPr marL="0" indent="0" algn="ctr" eaLnBrk="1" fontAlgn="auto" latinLnBrk="0" hangingPunct="1">
              <a:lnSpc>
                <a:spcPct val="100000"/>
              </a:lnSpc>
              <a:buNone/>
              <a:defRPr sz="2400" u="none" strike="noStrike" kern="1200" cap="none" spc="200" normalizeH="0" baseline="0">
                <a:solidFill>
                  <a:schemeClr val="tx1">
                    <a:lumMod val="85000"/>
                    <a:lumOff val="15000"/>
                  </a:schemeClr>
                </a:solidFill>
                <a:uFillTx/>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chemeClr val="bg2"/>
        </a:solidFill>
        <a:effectLst/>
      </p:bgPr>
    </p:bg>
    <p:spTree>
      <p:nvGrpSpPr>
        <p:cNvPr id="1" name=""/>
        <p:cNvGrpSpPr/>
        <p:nvPr/>
      </p:nvGrpSpPr>
      <p:grpSpPr>
        <a:xfrm>
          <a:off x="0" y="0"/>
          <a:ext cx="0" cy="0"/>
          <a:chOff x="0" y="0"/>
          <a:chExt cx="0" cy="0"/>
        </a:xfrm>
      </p:grpSpPr>
      <p:grpSp>
        <p:nvGrpSpPr>
          <p:cNvPr id="82" name="组合 81"/>
          <p:cNvGrpSpPr/>
          <p:nvPr>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4"/>
                </p:custDataLst>
              </p:nvPr>
            </p:nvPicPr>
            <p:blipFill rotWithShape="1">
              <a:blip r:embed="rId78"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5"/>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
                <p:cNvSpPr>
                  <a:spLocks noEditPoints="1"/>
                </p:cNvSpPr>
                <p:nvPr>
                  <p:custDataLst>
                    <p:tags r:id="rId46"/>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
                <p:cNvSpPr>
                  <a:spLocks noEditPoints="1"/>
                </p:cNvSpPr>
                <p:nvPr>
                  <p:custDataLst>
                    <p:tags r:id="rId47"/>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a:spLocks noEditPoints="1"/>
                </p:cNvSpPr>
                <p:nvPr>
                  <p:custDataLst>
                    <p:tags r:id="rId48"/>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custDataLst>
                    <p:tags r:id="rId49"/>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p:nvPr>
                  <p:custDataLst>
                    <p:tags r:id="rId50"/>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
                <p:cNvSpPr/>
                <p:nvPr>
                  <p:custDataLst>
                    <p:tags r:id="rId51"/>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
                <p:cNvSpPr/>
                <p:nvPr>
                  <p:custDataLst>
                    <p:tags r:id="rId52"/>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custDataLst>
                    <p:tags r:id="rId53"/>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custDataLst>
                    <p:tags r:id="rId54"/>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
                <p:cNvSpPr>
                  <a:spLocks noEditPoints="1"/>
                </p:cNvSpPr>
                <p:nvPr>
                  <p:custDataLst>
                    <p:tags r:id="rId55"/>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
                <p:cNvSpPr>
                  <a:spLocks noEditPoints="1"/>
                </p:cNvSpPr>
                <p:nvPr>
                  <p:custDataLst>
                    <p:tags r:id="rId56"/>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a:spLocks noEditPoints="1"/>
                </p:cNvSpPr>
                <p:nvPr>
                  <p:custDataLst>
                    <p:tags r:id="rId57"/>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a:spLocks noEditPoints="1"/>
                </p:cNvSpPr>
                <p:nvPr>
                  <p:custDataLst>
                    <p:tags r:id="rId58"/>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custDataLst>
                    <p:tags r:id="rId59"/>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a:spLocks noEditPoints="1"/>
                </p:cNvSpPr>
                <p:nvPr>
                  <p:custDataLst>
                    <p:tags r:id="rId60"/>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custDataLst>
                    <p:tags r:id="rId61"/>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a:spLocks noEditPoints="1"/>
                </p:cNvSpPr>
                <p:nvPr>
                  <p:custDataLst>
                    <p:tags r:id="rId62"/>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custDataLst>
                    <p:tags r:id="rId63"/>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a:spLocks noEditPoints="1"/>
                </p:cNvSpPr>
                <p:nvPr>
                  <p:custDataLst>
                    <p:tags r:id="rId64"/>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a:spLocks noEditPoints="1"/>
                </p:cNvSpPr>
                <p:nvPr>
                  <p:custDataLst>
                    <p:tags r:id="rId65"/>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
                <p:cNvSpPr>
                  <a:spLocks noEditPoints="1"/>
                </p:cNvSpPr>
                <p:nvPr>
                  <p:custDataLst>
                    <p:tags r:id="rId66"/>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
                <p:cNvSpPr/>
                <p:nvPr>
                  <p:custDataLst>
                    <p:tags r:id="rId67"/>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
                <p:cNvSpPr>
                  <a:spLocks noEditPoints="1"/>
                </p:cNvSpPr>
                <p:nvPr>
                  <p:custDataLst>
                    <p:tags r:id="rId68"/>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9"/>
                <p:cNvSpPr/>
                <p:nvPr>
                  <p:custDataLst>
                    <p:tags r:id="rId69"/>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0"/>
                <p:cNvSpPr>
                  <a:spLocks noEditPoints="1"/>
                </p:cNvSpPr>
                <p:nvPr>
                  <p:custDataLst>
                    <p:tags r:id="rId70"/>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1"/>
                <p:cNvSpPr/>
                <p:nvPr>
                  <p:custDataLst>
                    <p:tags r:id="rId71"/>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
                <p:cNvSpPr/>
                <p:nvPr>
                  <p:custDataLst>
                    <p:tags r:id="rId72"/>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
                <p:cNvSpPr/>
                <p:nvPr>
                  <p:custDataLst>
                    <p:tags r:id="rId73"/>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
                <p:cNvSpPr>
                  <a:spLocks noEditPoints="1"/>
                </p:cNvSpPr>
                <p:nvPr>
                  <p:custDataLst>
                    <p:tags r:id="rId74"/>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5"/>
                <p:cNvSpPr/>
                <p:nvPr>
                  <p:custDataLst>
                    <p:tags r:id="rId75"/>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6"/>
                <p:cNvSpPr>
                  <a:spLocks noEditPoints="1"/>
                </p:cNvSpPr>
                <p:nvPr>
                  <p:custDataLst>
                    <p:tags r:id="rId76"/>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7"/>
                </p:custDataLst>
              </p:nvPr>
            </p:nvPicPr>
            <p:blipFill rotWithShape="1">
              <a:blip r:embed="rId79"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8"/>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7"/>
                <p:cNvSpPr>
                  <a:spLocks noEditPoints="1"/>
                </p:cNvSpPr>
                <p:nvPr>
                  <p:custDataLst>
                    <p:tags r:id="rId9"/>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8"/>
                <p:cNvSpPr/>
                <p:nvPr>
                  <p:custDataLst>
                    <p:tags r:id="rId10"/>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9"/>
                <p:cNvSpPr/>
                <p:nvPr>
                  <p:custDataLst>
                    <p:tags r:id="rId11"/>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0"/>
                <p:cNvSpPr/>
                <p:nvPr>
                  <p:custDataLst>
                    <p:tags r:id="rId12"/>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
                <p:cNvSpPr/>
                <p:nvPr>
                  <p:custDataLst>
                    <p:tags r:id="rId13"/>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2"/>
                <p:cNvSpPr/>
                <p:nvPr>
                  <p:custDataLst>
                    <p:tags r:id="rId14"/>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3"/>
                <p:cNvSpPr>
                  <a:spLocks noEditPoints="1"/>
                </p:cNvSpPr>
                <p:nvPr>
                  <p:custDataLst>
                    <p:tags r:id="rId15"/>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4"/>
                <p:cNvSpPr/>
                <p:nvPr>
                  <p:custDataLst>
                    <p:tags r:id="rId16"/>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5"/>
                <p:cNvSpPr>
                  <a:spLocks noEditPoints="1"/>
                </p:cNvSpPr>
                <p:nvPr>
                  <p:custDataLst>
                    <p:tags r:id="rId17"/>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6"/>
                <p:cNvSpPr/>
                <p:nvPr>
                  <p:custDataLst>
                    <p:tags r:id="rId18"/>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
                <p:cNvSpPr>
                  <a:spLocks noEditPoints="1"/>
                </p:cNvSpPr>
                <p:nvPr>
                  <p:custDataLst>
                    <p:tags r:id="rId19"/>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8"/>
                <p:cNvSpPr/>
                <p:nvPr>
                  <p:custDataLst>
                    <p:tags r:id="rId20"/>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9"/>
                <p:cNvSpPr>
                  <a:spLocks noEditPoints="1"/>
                </p:cNvSpPr>
                <p:nvPr>
                  <p:custDataLst>
                    <p:tags r:id="rId21"/>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0"/>
                <p:cNvSpPr/>
                <p:nvPr>
                  <p:custDataLst>
                    <p:tags r:id="rId22"/>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1"/>
                <p:cNvSpPr>
                  <a:spLocks noEditPoints="1"/>
                </p:cNvSpPr>
                <p:nvPr>
                  <p:custDataLst>
                    <p:tags r:id="rId23"/>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2"/>
                <p:cNvSpPr/>
                <p:nvPr>
                  <p:custDataLst>
                    <p:tags r:id="rId24"/>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3"/>
                <p:cNvSpPr>
                  <a:spLocks noEditPoints="1"/>
                </p:cNvSpPr>
                <p:nvPr>
                  <p:custDataLst>
                    <p:tags r:id="rId25"/>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no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4"/>
                <p:cNvSpPr/>
                <p:nvPr>
                  <p:custDataLst>
                    <p:tags r:id="rId26"/>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5"/>
                <p:cNvSpPr>
                  <a:spLocks noEditPoints="1"/>
                </p:cNvSpPr>
                <p:nvPr>
                  <p:custDataLst>
                    <p:tags r:id="rId27"/>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6"/>
                <p:cNvSpPr/>
                <p:nvPr>
                  <p:custDataLst>
                    <p:tags r:id="rId28"/>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7"/>
                <p:cNvSpPr>
                  <a:spLocks noEditPoints="1"/>
                </p:cNvSpPr>
                <p:nvPr>
                  <p:custDataLst>
                    <p:tags r:id="rId29"/>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8"/>
                <p:cNvSpPr/>
                <p:nvPr>
                  <p:custDataLst>
                    <p:tags r:id="rId30"/>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9"/>
                <p:cNvSpPr>
                  <a:spLocks noEditPoints="1"/>
                </p:cNvSpPr>
                <p:nvPr>
                  <p:custDataLst>
                    <p:tags r:id="rId31"/>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0"/>
                <p:cNvSpPr>
                  <a:spLocks noEditPoints="1"/>
                </p:cNvSpPr>
                <p:nvPr>
                  <p:custDataLst>
                    <p:tags r:id="rId32"/>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1"/>
                <p:cNvSpPr>
                  <a:spLocks noEditPoints="1"/>
                </p:cNvSpPr>
                <p:nvPr>
                  <p:custDataLst>
                    <p:tags r:id="rId33"/>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2"/>
                <p:cNvSpPr>
                  <a:spLocks noEditPoints="1"/>
                </p:cNvSpPr>
                <p:nvPr>
                  <p:custDataLst>
                    <p:tags r:id="rId34"/>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3"/>
                <p:cNvSpPr>
                  <a:spLocks noEditPoints="1"/>
                </p:cNvSpPr>
                <p:nvPr>
                  <p:custDataLst>
                    <p:tags r:id="rId35"/>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4"/>
                <p:cNvSpPr/>
                <p:nvPr>
                  <p:custDataLst>
                    <p:tags r:id="rId36"/>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5"/>
                <p:cNvSpPr>
                  <a:spLocks noEditPoints="1"/>
                </p:cNvSpPr>
                <p:nvPr>
                  <p:custDataLst>
                    <p:tags r:id="rId37"/>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6"/>
                <p:cNvSpPr/>
                <p:nvPr>
                  <p:custDataLst>
                    <p:tags r:id="rId38"/>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7"/>
                <p:cNvSpPr>
                  <a:spLocks noEditPoints="1"/>
                </p:cNvSpPr>
                <p:nvPr>
                  <p:custDataLst>
                    <p:tags r:id="rId39"/>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8"/>
                <p:cNvSpPr/>
                <p:nvPr>
                  <p:custDataLst>
                    <p:tags r:id="rId40"/>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9"/>
                <p:cNvSpPr/>
                <p:nvPr>
                  <p:custDataLst>
                    <p:tags r:id="rId41"/>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0"/>
                <p:cNvSpPr/>
                <p:nvPr>
                  <p:custDataLst>
                    <p:tags r:id="rId42"/>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1"/>
                <p:cNvSpPr/>
                <p:nvPr>
                  <p:custDataLst>
                    <p:tags r:id="rId43"/>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90170" tIns="46990" rIns="90170" bIns="46990" rtlCol="0" anchor="t" anchorCtr="0">
            <a:normAutofit/>
          </a:bodyPr>
          <a:lstStyle>
            <a:lvl1pPr marL="0" marR="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内容占位符 2"/>
          <p:cNvSpPr>
            <a:spLocks noGrp="1"/>
          </p:cNvSpPr>
          <p:nvPr>
            <p:ph idx="1"/>
            <p:custDataLst>
              <p:tags r:id="rId3"/>
            </p:custDataLst>
          </p:nvPr>
        </p:nvSpPr>
        <p:spPr>
          <a:xfrm>
            <a:off x="669882" y="952508"/>
            <a:ext cx="10852237" cy="5388907"/>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chemeClr val="bg2"/>
        </a:solidFill>
        <a:effectLst/>
      </p:bgPr>
    </p:bg>
    <p:spTree>
      <p:nvGrpSpPr>
        <p:cNvPr id="1" name=""/>
        <p:cNvGrpSpPr/>
        <p:nvPr/>
      </p:nvGrpSpPr>
      <p:grpSpPr>
        <a:xfrm>
          <a:off x="0" y="0"/>
          <a:ext cx="0" cy="0"/>
          <a:chOff x="0" y="0"/>
          <a:chExt cx="0" cy="0"/>
        </a:xfrm>
      </p:grpSpPr>
      <p:grpSp>
        <p:nvGrpSpPr>
          <p:cNvPr id="82" name="组合 81"/>
          <p:cNvGrpSpPr/>
          <p:nvPr userDrawn="1">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4"/>
                </p:custDataLst>
              </p:nvPr>
            </p:nvPicPr>
            <p:blipFill rotWithShape="1">
              <a:blip r:embed="rId78"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5"/>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
                <p:cNvSpPr>
                  <a:spLocks noEditPoints="1"/>
                </p:cNvSpPr>
                <p:nvPr>
                  <p:custDataLst>
                    <p:tags r:id="rId46"/>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
                <p:cNvSpPr>
                  <a:spLocks noEditPoints="1"/>
                </p:cNvSpPr>
                <p:nvPr>
                  <p:custDataLst>
                    <p:tags r:id="rId47"/>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a:spLocks noEditPoints="1"/>
                </p:cNvSpPr>
                <p:nvPr>
                  <p:custDataLst>
                    <p:tags r:id="rId48"/>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custDataLst>
                    <p:tags r:id="rId49"/>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p:nvPr>
                  <p:custDataLst>
                    <p:tags r:id="rId50"/>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
                <p:cNvSpPr/>
                <p:nvPr>
                  <p:custDataLst>
                    <p:tags r:id="rId51"/>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
                <p:cNvSpPr/>
                <p:nvPr>
                  <p:custDataLst>
                    <p:tags r:id="rId52"/>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custDataLst>
                    <p:tags r:id="rId53"/>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custDataLst>
                    <p:tags r:id="rId54"/>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
                <p:cNvSpPr>
                  <a:spLocks noEditPoints="1"/>
                </p:cNvSpPr>
                <p:nvPr>
                  <p:custDataLst>
                    <p:tags r:id="rId55"/>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
                <p:cNvSpPr>
                  <a:spLocks noEditPoints="1"/>
                </p:cNvSpPr>
                <p:nvPr>
                  <p:custDataLst>
                    <p:tags r:id="rId56"/>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a:spLocks noEditPoints="1"/>
                </p:cNvSpPr>
                <p:nvPr>
                  <p:custDataLst>
                    <p:tags r:id="rId57"/>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a:spLocks noEditPoints="1"/>
                </p:cNvSpPr>
                <p:nvPr>
                  <p:custDataLst>
                    <p:tags r:id="rId58"/>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custDataLst>
                    <p:tags r:id="rId59"/>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a:spLocks noEditPoints="1"/>
                </p:cNvSpPr>
                <p:nvPr>
                  <p:custDataLst>
                    <p:tags r:id="rId60"/>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custDataLst>
                    <p:tags r:id="rId61"/>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a:spLocks noEditPoints="1"/>
                </p:cNvSpPr>
                <p:nvPr>
                  <p:custDataLst>
                    <p:tags r:id="rId62"/>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custDataLst>
                    <p:tags r:id="rId63"/>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a:spLocks noEditPoints="1"/>
                </p:cNvSpPr>
                <p:nvPr>
                  <p:custDataLst>
                    <p:tags r:id="rId64"/>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a:spLocks noEditPoints="1"/>
                </p:cNvSpPr>
                <p:nvPr>
                  <p:custDataLst>
                    <p:tags r:id="rId65"/>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
                <p:cNvSpPr>
                  <a:spLocks noEditPoints="1"/>
                </p:cNvSpPr>
                <p:nvPr>
                  <p:custDataLst>
                    <p:tags r:id="rId66"/>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
                <p:cNvSpPr/>
                <p:nvPr>
                  <p:custDataLst>
                    <p:tags r:id="rId67"/>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
                <p:cNvSpPr>
                  <a:spLocks noEditPoints="1"/>
                </p:cNvSpPr>
                <p:nvPr>
                  <p:custDataLst>
                    <p:tags r:id="rId68"/>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9"/>
                <p:cNvSpPr/>
                <p:nvPr>
                  <p:custDataLst>
                    <p:tags r:id="rId69"/>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0"/>
                <p:cNvSpPr>
                  <a:spLocks noEditPoints="1"/>
                </p:cNvSpPr>
                <p:nvPr>
                  <p:custDataLst>
                    <p:tags r:id="rId70"/>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1"/>
                <p:cNvSpPr/>
                <p:nvPr>
                  <p:custDataLst>
                    <p:tags r:id="rId71"/>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
                <p:cNvSpPr/>
                <p:nvPr>
                  <p:custDataLst>
                    <p:tags r:id="rId72"/>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
                <p:cNvSpPr/>
                <p:nvPr>
                  <p:custDataLst>
                    <p:tags r:id="rId73"/>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
                <p:cNvSpPr>
                  <a:spLocks noEditPoints="1"/>
                </p:cNvSpPr>
                <p:nvPr>
                  <p:custDataLst>
                    <p:tags r:id="rId74"/>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5"/>
                <p:cNvSpPr/>
                <p:nvPr>
                  <p:custDataLst>
                    <p:tags r:id="rId75"/>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6"/>
                <p:cNvSpPr>
                  <a:spLocks noEditPoints="1"/>
                </p:cNvSpPr>
                <p:nvPr>
                  <p:custDataLst>
                    <p:tags r:id="rId76"/>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7"/>
                </p:custDataLst>
              </p:nvPr>
            </p:nvPicPr>
            <p:blipFill rotWithShape="1">
              <a:blip r:embed="rId79"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8"/>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7"/>
                <p:cNvSpPr>
                  <a:spLocks noEditPoints="1"/>
                </p:cNvSpPr>
                <p:nvPr>
                  <p:custDataLst>
                    <p:tags r:id="rId9"/>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8"/>
                <p:cNvSpPr/>
                <p:nvPr>
                  <p:custDataLst>
                    <p:tags r:id="rId10"/>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9"/>
                <p:cNvSpPr/>
                <p:nvPr>
                  <p:custDataLst>
                    <p:tags r:id="rId11"/>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0"/>
                <p:cNvSpPr/>
                <p:nvPr>
                  <p:custDataLst>
                    <p:tags r:id="rId12"/>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
                <p:cNvSpPr/>
                <p:nvPr>
                  <p:custDataLst>
                    <p:tags r:id="rId13"/>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2"/>
                <p:cNvSpPr/>
                <p:nvPr>
                  <p:custDataLst>
                    <p:tags r:id="rId14"/>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3"/>
                <p:cNvSpPr>
                  <a:spLocks noEditPoints="1"/>
                </p:cNvSpPr>
                <p:nvPr>
                  <p:custDataLst>
                    <p:tags r:id="rId15"/>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4"/>
                <p:cNvSpPr/>
                <p:nvPr>
                  <p:custDataLst>
                    <p:tags r:id="rId16"/>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5"/>
                <p:cNvSpPr>
                  <a:spLocks noEditPoints="1"/>
                </p:cNvSpPr>
                <p:nvPr>
                  <p:custDataLst>
                    <p:tags r:id="rId17"/>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6"/>
                <p:cNvSpPr/>
                <p:nvPr>
                  <p:custDataLst>
                    <p:tags r:id="rId18"/>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
                <p:cNvSpPr>
                  <a:spLocks noEditPoints="1"/>
                </p:cNvSpPr>
                <p:nvPr>
                  <p:custDataLst>
                    <p:tags r:id="rId19"/>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8"/>
                <p:cNvSpPr/>
                <p:nvPr>
                  <p:custDataLst>
                    <p:tags r:id="rId20"/>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9"/>
                <p:cNvSpPr>
                  <a:spLocks noEditPoints="1"/>
                </p:cNvSpPr>
                <p:nvPr>
                  <p:custDataLst>
                    <p:tags r:id="rId21"/>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0"/>
                <p:cNvSpPr/>
                <p:nvPr>
                  <p:custDataLst>
                    <p:tags r:id="rId22"/>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1"/>
                <p:cNvSpPr>
                  <a:spLocks noEditPoints="1"/>
                </p:cNvSpPr>
                <p:nvPr>
                  <p:custDataLst>
                    <p:tags r:id="rId23"/>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2"/>
                <p:cNvSpPr/>
                <p:nvPr>
                  <p:custDataLst>
                    <p:tags r:id="rId24"/>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3"/>
                <p:cNvSpPr>
                  <a:spLocks noEditPoints="1"/>
                </p:cNvSpPr>
                <p:nvPr>
                  <p:custDataLst>
                    <p:tags r:id="rId25"/>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no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4"/>
                <p:cNvSpPr/>
                <p:nvPr>
                  <p:custDataLst>
                    <p:tags r:id="rId26"/>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5"/>
                <p:cNvSpPr>
                  <a:spLocks noEditPoints="1"/>
                </p:cNvSpPr>
                <p:nvPr>
                  <p:custDataLst>
                    <p:tags r:id="rId27"/>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6"/>
                <p:cNvSpPr/>
                <p:nvPr>
                  <p:custDataLst>
                    <p:tags r:id="rId28"/>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7"/>
                <p:cNvSpPr>
                  <a:spLocks noEditPoints="1"/>
                </p:cNvSpPr>
                <p:nvPr>
                  <p:custDataLst>
                    <p:tags r:id="rId29"/>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8"/>
                <p:cNvSpPr/>
                <p:nvPr>
                  <p:custDataLst>
                    <p:tags r:id="rId30"/>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9"/>
                <p:cNvSpPr>
                  <a:spLocks noEditPoints="1"/>
                </p:cNvSpPr>
                <p:nvPr>
                  <p:custDataLst>
                    <p:tags r:id="rId31"/>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0"/>
                <p:cNvSpPr>
                  <a:spLocks noEditPoints="1"/>
                </p:cNvSpPr>
                <p:nvPr>
                  <p:custDataLst>
                    <p:tags r:id="rId32"/>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1"/>
                <p:cNvSpPr>
                  <a:spLocks noEditPoints="1"/>
                </p:cNvSpPr>
                <p:nvPr>
                  <p:custDataLst>
                    <p:tags r:id="rId33"/>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2"/>
                <p:cNvSpPr>
                  <a:spLocks noEditPoints="1"/>
                </p:cNvSpPr>
                <p:nvPr>
                  <p:custDataLst>
                    <p:tags r:id="rId34"/>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3"/>
                <p:cNvSpPr>
                  <a:spLocks noEditPoints="1"/>
                </p:cNvSpPr>
                <p:nvPr>
                  <p:custDataLst>
                    <p:tags r:id="rId35"/>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4"/>
                <p:cNvSpPr/>
                <p:nvPr>
                  <p:custDataLst>
                    <p:tags r:id="rId36"/>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5"/>
                <p:cNvSpPr>
                  <a:spLocks noEditPoints="1"/>
                </p:cNvSpPr>
                <p:nvPr>
                  <p:custDataLst>
                    <p:tags r:id="rId37"/>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6"/>
                <p:cNvSpPr/>
                <p:nvPr>
                  <p:custDataLst>
                    <p:tags r:id="rId38"/>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7"/>
                <p:cNvSpPr>
                  <a:spLocks noEditPoints="1"/>
                </p:cNvSpPr>
                <p:nvPr>
                  <p:custDataLst>
                    <p:tags r:id="rId39"/>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8"/>
                <p:cNvSpPr/>
                <p:nvPr>
                  <p:custDataLst>
                    <p:tags r:id="rId40"/>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9"/>
                <p:cNvSpPr/>
                <p:nvPr>
                  <p:custDataLst>
                    <p:tags r:id="rId41"/>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0"/>
                <p:cNvSpPr/>
                <p:nvPr>
                  <p:custDataLst>
                    <p:tags r:id="rId42"/>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1"/>
                <p:cNvSpPr/>
                <p:nvPr>
                  <p:custDataLst>
                    <p:tags r:id="rId43"/>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90170" tIns="46990" rIns="90170" bIns="46990" rtlCol="0" anchor="t" anchorCtr="0">
            <a:normAutofit/>
          </a:bodyPr>
          <a:lstStyle>
            <a:lvl1pPr marL="0" marR="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内容占位符 2"/>
          <p:cNvSpPr>
            <a:spLocks noGrp="1"/>
          </p:cNvSpPr>
          <p:nvPr>
            <p:ph idx="1"/>
            <p:custDataLst>
              <p:tags r:id="rId3"/>
            </p:custDataLst>
          </p:nvPr>
        </p:nvSpPr>
        <p:spPr>
          <a:xfrm>
            <a:off x="669882" y="952508"/>
            <a:ext cx="10852237" cy="5388907"/>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节标题">
    <p:bg>
      <p:bgPr>
        <a:solidFill>
          <a:schemeClr val="bg2"/>
        </a:solidFill>
        <a:effectLst/>
      </p:bgPr>
    </p:bg>
    <p:spTree>
      <p:nvGrpSpPr>
        <p:cNvPr id="1" name=""/>
        <p:cNvGrpSpPr/>
        <p:nvPr/>
      </p:nvGrpSpPr>
      <p:grpSpPr>
        <a:xfrm>
          <a:off x="0" y="0"/>
          <a:ext cx="0" cy="0"/>
          <a:chOff x="0" y="0"/>
          <a:chExt cx="0" cy="0"/>
        </a:xfrm>
      </p:grpSpPr>
      <p:grpSp>
        <p:nvGrpSpPr>
          <p:cNvPr id="17" name="组合 16"/>
          <p:cNvGrpSpPr/>
          <p:nvPr userDrawn="1">
            <p:custDataLst>
              <p:tags r:id="rId1"/>
            </p:custDataLst>
          </p:nvPr>
        </p:nvGrpSpPr>
        <p:grpSpPr>
          <a:xfrm>
            <a:off x="0" y="0"/>
            <a:ext cx="12192000" cy="6858000"/>
            <a:chOff x="0" y="0"/>
            <a:chExt cx="12192000" cy="6858000"/>
          </a:xfrm>
        </p:grpSpPr>
        <p:sp>
          <p:nvSpPr>
            <p:cNvPr id="8" name="矩形 7"/>
            <p:cNvSpPr/>
            <p:nvPr>
              <p:custDataLst>
                <p:tags r:id="rId6"/>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Freeform 197"/>
            <p:cNvSpPr>
              <a:spLocks noEditPoints="1"/>
            </p:cNvSpPr>
            <p:nvPr>
              <p:custDataLst>
                <p:tags r:id="rId7"/>
              </p:custDataLst>
            </p:nvPr>
          </p:nvSpPr>
          <p:spPr bwMode="auto">
            <a:xfrm>
              <a:off x="887920" y="2355307"/>
              <a:ext cx="4400694" cy="2169900"/>
            </a:xfrm>
            <a:custGeom>
              <a:avLst/>
              <a:gdLst>
                <a:gd name="T0" fmla="*/ 238 w 1347"/>
                <a:gd name="T1" fmla="*/ 94 h 671"/>
                <a:gd name="T2" fmla="*/ 264 w 1347"/>
                <a:gd name="T3" fmla="*/ 254 h 671"/>
                <a:gd name="T4" fmla="*/ 296 w 1347"/>
                <a:gd name="T5" fmla="*/ 275 h 671"/>
                <a:gd name="T6" fmla="*/ 85 w 1347"/>
                <a:gd name="T7" fmla="*/ 295 h 671"/>
                <a:gd name="T8" fmla="*/ 89 w 1347"/>
                <a:gd name="T9" fmla="*/ 658 h 671"/>
                <a:gd name="T10" fmla="*/ 599 w 1347"/>
                <a:gd name="T11" fmla="*/ 658 h 671"/>
                <a:gd name="T12" fmla="*/ 1159 w 1347"/>
                <a:gd name="T13" fmla="*/ 608 h 671"/>
                <a:gd name="T14" fmla="*/ 1287 w 1347"/>
                <a:gd name="T15" fmla="*/ 397 h 671"/>
                <a:gd name="T16" fmla="*/ 948 w 1347"/>
                <a:gd name="T17" fmla="*/ 248 h 671"/>
                <a:gd name="T18" fmla="*/ 940 w 1347"/>
                <a:gd name="T19" fmla="*/ 85 h 671"/>
                <a:gd name="T20" fmla="*/ 1148 w 1347"/>
                <a:gd name="T21" fmla="*/ 64 h 671"/>
                <a:gd name="T22" fmla="*/ 1115 w 1347"/>
                <a:gd name="T23" fmla="*/ 14 h 671"/>
                <a:gd name="T24" fmla="*/ 755 w 1347"/>
                <a:gd name="T25" fmla="*/ 23 h 671"/>
                <a:gd name="T26" fmla="*/ 268 w 1347"/>
                <a:gd name="T27" fmla="*/ 8 h 671"/>
                <a:gd name="T28" fmla="*/ 19 w 1347"/>
                <a:gd name="T29" fmla="*/ 29 h 671"/>
                <a:gd name="T30" fmla="*/ 1201 w 1347"/>
                <a:gd name="T31" fmla="*/ 47 h 671"/>
                <a:gd name="T32" fmla="*/ 1190 w 1347"/>
                <a:gd name="T33" fmla="*/ 21 h 671"/>
                <a:gd name="T34" fmla="*/ 1140 w 1347"/>
                <a:gd name="T35" fmla="*/ 42 h 671"/>
                <a:gd name="T36" fmla="*/ 1110 w 1347"/>
                <a:gd name="T37" fmla="*/ 31 h 671"/>
                <a:gd name="T38" fmla="*/ 270 w 1347"/>
                <a:gd name="T39" fmla="*/ 190 h 671"/>
                <a:gd name="T40" fmla="*/ 77 w 1347"/>
                <a:gd name="T41" fmla="*/ 339 h 671"/>
                <a:gd name="T42" fmla="*/ 95 w 1347"/>
                <a:gd name="T43" fmla="*/ 651 h 671"/>
                <a:gd name="T44" fmla="*/ 100 w 1347"/>
                <a:gd name="T45" fmla="*/ 578 h 671"/>
                <a:gd name="T46" fmla="*/ 146 w 1347"/>
                <a:gd name="T47" fmla="*/ 643 h 671"/>
                <a:gd name="T48" fmla="*/ 243 w 1347"/>
                <a:gd name="T49" fmla="*/ 636 h 671"/>
                <a:gd name="T50" fmla="*/ 416 w 1347"/>
                <a:gd name="T51" fmla="*/ 654 h 671"/>
                <a:gd name="T52" fmla="*/ 590 w 1347"/>
                <a:gd name="T53" fmla="*/ 639 h 671"/>
                <a:gd name="T54" fmla="*/ 693 w 1347"/>
                <a:gd name="T55" fmla="*/ 644 h 671"/>
                <a:gd name="T56" fmla="*/ 764 w 1347"/>
                <a:gd name="T57" fmla="*/ 644 h 671"/>
                <a:gd name="T58" fmla="*/ 1069 w 1347"/>
                <a:gd name="T59" fmla="*/ 636 h 671"/>
                <a:gd name="T60" fmla="*/ 1202 w 1347"/>
                <a:gd name="T61" fmla="*/ 548 h 671"/>
                <a:gd name="T62" fmla="*/ 1317 w 1347"/>
                <a:gd name="T63" fmla="*/ 474 h 671"/>
                <a:gd name="T64" fmla="*/ 1318 w 1347"/>
                <a:gd name="T65" fmla="*/ 460 h 671"/>
                <a:gd name="T66" fmla="*/ 879 w 1347"/>
                <a:gd name="T67" fmla="*/ 615 h 671"/>
                <a:gd name="T68" fmla="*/ 219 w 1347"/>
                <a:gd name="T69" fmla="*/ 628 h 671"/>
                <a:gd name="T70" fmla="*/ 87 w 1347"/>
                <a:gd name="T71" fmla="*/ 347 h 671"/>
                <a:gd name="T72" fmla="*/ 278 w 1347"/>
                <a:gd name="T73" fmla="*/ 301 h 671"/>
                <a:gd name="T74" fmla="*/ 313 w 1347"/>
                <a:gd name="T75" fmla="*/ 320 h 671"/>
                <a:gd name="T76" fmla="*/ 899 w 1347"/>
                <a:gd name="T77" fmla="*/ 298 h 671"/>
                <a:gd name="T78" fmla="*/ 826 w 1347"/>
                <a:gd name="T79" fmla="*/ 330 h 671"/>
                <a:gd name="T80" fmla="*/ 889 w 1347"/>
                <a:gd name="T81" fmla="*/ 296 h 671"/>
                <a:gd name="T82" fmla="*/ 791 w 1347"/>
                <a:gd name="T83" fmla="*/ 343 h 671"/>
                <a:gd name="T84" fmla="*/ 1030 w 1347"/>
                <a:gd name="T85" fmla="*/ 327 h 671"/>
                <a:gd name="T86" fmla="*/ 1000 w 1347"/>
                <a:gd name="T87" fmla="*/ 307 h 671"/>
                <a:gd name="T88" fmla="*/ 951 w 1347"/>
                <a:gd name="T89" fmla="*/ 280 h 671"/>
                <a:gd name="T90" fmla="*/ 288 w 1347"/>
                <a:gd name="T91" fmla="*/ 342 h 671"/>
                <a:gd name="T92" fmla="*/ 905 w 1347"/>
                <a:gd name="T93" fmla="*/ 318 h 671"/>
                <a:gd name="T94" fmla="*/ 908 w 1347"/>
                <a:gd name="T95" fmla="*/ 243 h 671"/>
                <a:gd name="T96" fmla="*/ 927 w 1347"/>
                <a:gd name="T97" fmla="*/ 178 h 671"/>
                <a:gd name="T98" fmla="*/ 914 w 1347"/>
                <a:gd name="T99" fmla="*/ 184 h 671"/>
                <a:gd name="T100" fmla="*/ 905 w 1347"/>
                <a:gd name="T101" fmla="*/ 24 h 671"/>
                <a:gd name="T102" fmla="*/ 923 w 1347"/>
                <a:gd name="T103" fmla="*/ 71 h 671"/>
                <a:gd name="T104" fmla="*/ 900 w 1347"/>
                <a:gd name="T105" fmla="*/ 115 h 671"/>
                <a:gd name="T106" fmla="*/ 791 w 1347"/>
                <a:gd name="T107" fmla="*/ 35 h 671"/>
                <a:gd name="T108" fmla="*/ 881 w 1347"/>
                <a:gd name="T109" fmla="*/ 71 h 671"/>
                <a:gd name="T110" fmla="*/ 903 w 1347"/>
                <a:gd name="T111" fmla="*/ 232 h 671"/>
                <a:gd name="T112" fmla="*/ 295 w 1347"/>
                <a:gd name="T113" fmla="*/ 189 h 671"/>
                <a:gd name="T114" fmla="*/ 272 w 1347"/>
                <a:gd name="T115" fmla="*/ 24 h 671"/>
                <a:gd name="T116" fmla="*/ 271 w 1347"/>
                <a:gd name="T117" fmla="*/ 68 h 671"/>
                <a:gd name="T118" fmla="*/ 265 w 1347"/>
                <a:gd name="T119" fmla="*/ 133 h 671"/>
                <a:gd name="T120" fmla="*/ 266 w 1347"/>
                <a:gd name="T121" fmla="*/ 85 h 671"/>
                <a:gd name="T122" fmla="*/ 18 w 1347"/>
                <a:gd name="T123" fmla="*/ 43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7" h="671">
                  <a:moveTo>
                    <a:pt x="4" y="49"/>
                  </a:moveTo>
                  <a:lnTo>
                    <a:pt x="4" y="49"/>
                  </a:lnTo>
                  <a:lnTo>
                    <a:pt x="11" y="51"/>
                  </a:lnTo>
                  <a:lnTo>
                    <a:pt x="18" y="53"/>
                  </a:lnTo>
                  <a:lnTo>
                    <a:pt x="32" y="54"/>
                  </a:lnTo>
                  <a:lnTo>
                    <a:pt x="48" y="54"/>
                  </a:lnTo>
                  <a:lnTo>
                    <a:pt x="63" y="51"/>
                  </a:lnTo>
                  <a:lnTo>
                    <a:pt x="63" y="51"/>
                  </a:lnTo>
                  <a:lnTo>
                    <a:pt x="75" y="54"/>
                  </a:lnTo>
                  <a:lnTo>
                    <a:pt x="85" y="54"/>
                  </a:lnTo>
                  <a:lnTo>
                    <a:pt x="108" y="53"/>
                  </a:lnTo>
                  <a:lnTo>
                    <a:pt x="108" y="53"/>
                  </a:lnTo>
                  <a:lnTo>
                    <a:pt x="111" y="54"/>
                  </a:lnTo>
                  <a:lnTo>
                    <a:pt x="114" y="55"/>
                  </a:lnTo>
                  <a:lnTo>
                    <a:pt x="130" y="58"/>
                  </a:lnTo>
                  <a:lnTo>
                    <a:pt x="153" y="58"/>
                  </a:lnTo>
                  <a:lnTo>
                    <a:pt x="178" y="58"/>
                  </a:lnTo>
                  <a:lnTo>
                    <a:pt x="229" y="55"/>
                  </a:lnTo>
                  <a:lnTo>
                    <a:pt x="259" y="54"/>
                  </a:lnTo>
                  <a:lnTo>
                    <a:pt x="259" y="54"/>
                  </a:lnTo>
                  <a:lnTo>
                    <a:pt x="252" y="58"/>
                  </a:lnTo>
                  <a:lnTo>
                    <a:pt x="245" y="62"/>
                  </a:lnTo>
                  <a:lnTo>
                    <a:pt x="242" y="70"/>
                  </a:lnTo>
                  <a:lnTo>
                    <a:pt x="239" y="77"/>
                  </a:lnTo>
                  <a:lnTo>
                    <a:pt x="238" y="85"/>
                  </a:lnTo>
                  <a:lnTo>
                    <a:pt x="238" y="94"/>
                  </a:lnTo>
                  <a:lnTo>
                    <a:pt x="239" y="101"/>
                  </a:lnTo>
                  <a:lnTo>
                    <a:pt x="242" y="108"/>
                  </a:lnTo>
                  <a:lnTo>
                    <a:pt x="242" y="108"/>
                  </a:lnTo>
                  <a:lnTo>
                    <a:pt x="244" y="120"/>
                  </a:lnTo>
                  <a:lnTo>
                    <a:pt x="249" y="132"/>
                  </a:lnTo>
                  <a:lnTo>
                    <a:pt x="252" y="137"/>
                  </a:lnTo>
                  <a:lnTo>
                    <a:pt x="256" y="142"/>
                  </a:lnTo>
                  <a:lnTo>
                    <a:pt x="260" y="144"/>
                  </a:lnTo>
                  <a:lnTo>
                    <a:pt x="266" y="147"/>
                  </a:lnTo>
                  <a:lnTo>
                    <a:pt x="266" y="147"/>
                  </a:lnTo>
                  <a:lnTo>
                    <a:pt x="266" y="159"/>
                  </a:lnTo>
                  <a:lnTo>
                    <a:pt x="266" y="159"/>
                  </a:lnTo>
                  <a:lnTo>
                    <a:pt x="262" y="162"/>
                  </a:lnTo>
                  <a:lnTo>
                    <a:pt x="259" y="166"/>
                  </a:lnTo>
                  <a:lnTo>
                    <a:pt x="258" y="171"/>
                  </a:lnTo>
                  <a:lnTo>
                    <a:pt x="255" y="176"/>
                  </a:lnTo>
                  <a:lnTo>
                    <a:pt x="254" y="188"/>
                  </a:lnTo>
                  <a:lnTo>
                    <a:pt x="255" y="200"/>
                  </a:lnTo>
                  <a:lnTo>
                    <a:pt x="258" y="212"/>
                  </a:lnTo>
                  <a:lnTo>
                    <a:pt x="261" y="224"/>
                  </a:lnTo>
                  <a:lnTo>
                    <a:pt x="266" y="235"/>
                  </a:lnTo>
                  <a:lnTo>
                    <a:pt x="270" y="242"/>
                  </a:lnTo>
                  <a:lnTo>
                    <a:pt x="270" y="242"/>
                  </a:lnTo>
                  <a:lnTo>
                    <a:pt x="267" y="245"/>
                  </a:lnTo>
                  <a:lnTo>
                    <a:pt x="265" y="249"/>
                  </a:lnTo>
                  <a:lnTo>
                    <a:pt x="264" y="254"/>
                  </a:lnTo>
                  <a:lnTo>
                    <a:pt x="262" y="259"/>
                  </a:lnTo>
                  <a:lnTo>
                    <a:pt x="262" y="263"/>
                  </a:lnTo>
                  <a:lnTo>
                    <a:pt x="264" y="268"/>
                  </a:lnTo>
                  <a:lnTo>
                    <a:pt x="265" y="272"/>
                  </a:lnTo>
                  <a:lnTo>
                    <a:pt x="268" y="274"/>
                  </a:lnTo>
                  <a:lnTo>
                    <a:pt x="268" y="274"/>
                  </a:lnTo>
                  <a:lnTo>
                    <a:pt x="272" y="274"/>
                  </a:lnTo>
                  <a:lnTo>
                    <a:pt x="273" y="273"/>
                  </a:lnTo>
                  <a:lnTo>
                    <a:pt x="274" y="269"/>
                  </a:lnTo>
                  <a:lnTo>
                    <a:pt x="274" y="265"/>
                  </a:lnTo>
                  <a:lnTo>
                    <a:pt x="274" y="256"/>
                  </a:lnTo>
                  <a:lnTo>
                    <a:pt x="274" y="253"/>
                  </a:lnTo>
                  <a:lnTo>
                    <a:pt x="276" y="250"/>
                  </a:lnTo>
                  <a:lnTo>
                    <a:pt x="276" y="250"/>
                  </a:lnTo>
                  <a:lnTo>
                    <a:pt x="278" y="251"/>
                  </a:lnTo>
                  <a:lnTo>
                    <a:pt x="278" y="251"/>
                  </a:lnTo>
                  <a:lnTo>
                    <a:pt x="282" y="254"/>
                  </a:lnTo>
                  <a:lnTo>
                    <a:pt x="285" y="255"/>
                  </a:lnTo>
                  <a:lnTo>
                    <a:pt x="289" y="256"/>
                  </a:lnTo>
                  <a:lnTo>
                    <a:pt x="294" y="255"/>
                  </a:lnTo>
                  <a:lnTo>
                    <a:pt x="294" y="255"/>
                  </a:lnTo>
                  <a:lnTo>
                    <a:pt x="295" y="260"/>
                  </a:lnTo>
                  <a:lnTo>
                    <a:pt x="296" y="265"/>
                  </a:lnTo>
                  <a:lnTo>
                    <a:pt x="296" y="271"/>
                  </a:lnTo>
                  <a:lnTo>
                    <a:pt x="296" y="275"/>
                  </a:lnTo>
                  <a:lnTo>
                    <a:pt x="296" y="275"/>
                  </a:lnTo>
                  <a:lnTo>
                    <a:pt x="268" y="275"/>
                  </a:lnTo>
                  <a:lnTo>
                    <a:pt x="242" y="275"/>
                  </a:lnTo>
                  <a:lnTo>
                    <a:pt x="189" y="277"/>
                  </a:lnTo>
                  <a:lnTo>
                    <a:pt x="189" y="277"/>
                  </a:lnTo>
                  <a:lnTo>
                    <a:pt x="165" y="275"/>
                  </a:lnTo>
                  <a:lnTo>
                    <a:pt x="153" y="274"/>
                  </a:lnTo>
                  <a:lnTo>
                    <a:pt x="141" y="272"/>
                  </a:lnTo>
                  <a:lnTo>
                    <a:pt x="141" y="272"/>
                  </a:lnTo>
                  <a:lnTo>
                    <a:pt x="136" y="271"/>
                  </a:lnTo>
                  <a:lnTo>
                    <a:pt x="130" y="272"/>
                  </a:lnTo>
                  <a:lnTo>
                    <a:pt x="128" y="273"/>
                  </a:lnTo>
                  <a:lnTo>
                    <a:pt x="126" y="274"/>
                  </a:lnTo>
                  <a:lnTo>
                    <a:pt x="128" y="275"/>
                  </a:lnTo>
                  <a:lnTo>
                    <a:pt x="130" y="278"/>
                  </a:lnTo>
                  <a:lnTo>
                    <a:pt x="130" y="278"/>
                  </a:lnTo>
                  <a:lnTo>
                    <a:pt x="124" y="280"/>
                  </a:lnTo>
                  <a:lnTo>
                    <a:pt x="118" y="282"/>
                  </a:lnTo>
                  <a:lnTo>
                    <a:pt x="111" y="284"/>
                  </a:lnTo>
                  <a:lnTo>
                    <a:pt x="105" y="286"/>
                  </a:lnTo>
                  <a:lnTo>
                    <a:pt x="105" y="286"/>
                  </a:lnTo>
                  <a:lnTo>
                    <a:pt x="102" y="285"/>
                  </a:lnTo>
                  <a:lnTo>
                    <a:pt x="100" y="284"/>
                  </a:lnTo>
                  <a:lnTo>
                    <a:pt x="99" y="284"/>
                  </a:lnTo>
                  <a:lnTo>
                    <a:pt x="96" y="285"/>
                  </a:lnTo>
                  <a:lnTo>
                    <a:pt x="90" y="289"/>
                  </a:lnTo>
                  <a:lnTo>
                    <a:pt x="85" y="295"/>
                  </a:lnTo>
                  <a:lnTo>
                    <a:pt x="76" y="308"/>
                  </a:lnTo>
                  <a:lnTo>
                    <a:pt x="71" y="316"/>
                  </a:lnTo>
                  <a:lnTo>
                    <a:pt x="71" y="316"/>
                  </a:lnTo>
                  <a:lnTo>
                    <a:pt x="69" y="318"/>
                  </a:lnTo>
                  <a:lnTo>
                    <a:pt x="66" y="320"/>
                  </a:lnTo>
                  <a:lnTo>
                    <a:pt x="63" y="327"/>
                  </a:lnTo>
                  <a:lnTo>
                    <a:pt x="61" y="337"/>
                  </a:lnTo>
                  <a:lnTo>
                    <a:pt x="61" y="349"/>
                  </a:lnTo>
                  <a:lnTo>
                    <a:pt x="61" y="372"/>
                  </a:lnTo>
                  <a:lnTo>
                    <a:pt x="64" y="387"/>
                  </a:lnTo>
                  <a:lnTo>
                    <a:pt x="64" y="387"/>
                  </a:lnTo>
                  <a:lnTo>
                    <a:pt x="66" y="409"/>
                  </a:lnTo>
                  <a:lnTo>
                    <a:pt x="70" y="431"/>
                  </a:lnTo>
                  <a:lnTo>
                    <a:pt x="70" y="431"/>
                  </a:lnTo>
                  <a:lnTo>
                    <a:pt x="75" y="471"/>
                  </a:lnTo>
                  <a:lnTo>
                    <a:pt x="77" y="510"/>
                  </a:lnTo>
                  <a:lnTo>
                    <a:pt x="77" y="550"/>
                  </a:lnTo>
                  <a:lnTo>
                    <a:pt x="76" y="589"/>
                  </a:lnTo>
                  <a:lnTo>
                    <a:pt x="76" y="589"/>
                  </a:lnTo>
                  <a:lnTo>
                    <a:pt x="75" y="607"/>
                  </a:lnTo>
                  <a:lnTo>
                    <a:pt x="75" y="616"/>
                  </a:lnTo>
                  <a:lnTo>
                    <a:pt x="75" y="626"/>
                  </a:lnTo>
                  <a:lnTo>
                    <a:pt x="77" y="636"/>
                  </a:lnTo>
                  <a:lnTo>
                    <a:pt x="79" y="644"/>
                  </a:lnTo>
                  <a:lnTo>
                    <a:pt x="83" y="652"/>
                  </a:lnTo>
                  <a:lnTo>
                    <a:pt x="89" y="658"/>
                  </a:lnTo>
                  <a:lnTo>
                    <a:pt x="89" y="658"/>
                  </a:lnTo>
                  <a:lnTo>
                    <a:pt x="90" y="661"/>
                  </a:lnTo>
                  <a:lnTo>
                    <a:pt x="91" y="662"/>
                  </a:lnTo>
                  <a:lnTo>
                    <a:pt x="93" y="663"/>
                  </a:lnTo>
                  <a:lnTo>
                    <a:pt x="95" y="663"/>
                  </a:lnTo>
                  <a:lnTo>
                    <a:pt x="95" y="663"/>
                  </a:lnTo>
                  <a:lnTo>
                    <a:pt x="101" y="666"/>
                  </a:lnTo>
                  <a:lnTo>
                    <a:pt x="108" y="668"/>
                  </a:lnTo>
                  <a:lnTo>
                    <a:pt x="124" y="671"/>
                  </a:lnTo>
                  <a:lnTo>
                    <a:pt x="141" y="671"/>
                  </a:lnTo>
                  <a:lnTo>
                    <a:pt x="158" y="671"/>
                  </a:lnTo>
                  <a:lnTo>
                    <a:pt x="193" y="667"/>
                  </a:lnTo>
                  <a:lnTo>
                    <a:pt x="223" y="663"/>
                  </a:lnTo>
                  <a:lnTo>
                    <a:pt x="223" y="663"/>
                  </a:lnTo>
                  <a:lnTo>
                    <a:pt x="260" y="662"/>
                  </a:lnTo>
                  <a:lnTo>
                    <a:pt x="297" y="663"/>
                  </a:lnTo>
                  <a:lnTo>
                    <a:pt x="335" y="664"/>
                  </a:lnTo>
                  <a:lnTo>
                    <a:pt x="373" y="666"/>
                  </a:lnTo>
                  <a:lnTo>
                    <a:pt x="373" y="666"/>
                  </a:lnTo>
                  <a:lnTo>
                    <a:pt x="410" y="663"/>
                  </a:lnTo>
                  <a:lnTo>
                    <a:pt x="448" y="661"/>
                  </a:lnTo>
                  <a:lnTo>
                    <a:pt x="485" y="657"/>
                  </a:lnTo>
                  <a:lnTo>
                    <a:pt x="504" y="657"/>
                  </a:lnTo>
                  <a:lnTo>
                    <a:pt x="524" y="657"/>
                  </a:lnTo>
                  <a:lnTo>
                    <a:pt x="524" y="657"/>
                  </a:lnTo>
                  <a:lnTo>
                    <a:pt x="599" y="658"/>
                  </a:lnTo>
                  <a:lnTo>
                    <a:pt x="675" y="657"/>
                  </a:lnTo>
                  <a:lnTo>
                    <a:pt x="675" y="657"/>
                  </a:lnTo>
                  <a:lnTo>
                    <a:pt x="693" y="658"/>
                  </a:lnTo>
                  <a:lnTo>
                    <a:pt x="711" y="660"/>
                  </a:lnTo>
                  <a:lnTo>
                    <a:pt x="729" y="662"/>
                  </a:lnTo>
                  <a:lnTo>
                    <a:pt x="747" y="662"/>
                  </a:lnTo>
                  <a:lnTo>
                    <a:pt x="747" y="662"/>
                  </a:lnTo>
                  <a:lnTo>
                    <a:pt x="764" y="661"/>
                  </a:lnTo>
                  <a:lnTo>
                    <a:pt x="782" y="660"/>
                  </a:lnTo>
                  <a:lnTo>
                    <a:pt x="799" y="658"/>
                  </a:lnTo>
                  <a:lnTo>
                    <a:pt x="816" y="657"/>
                  </a:lnTo>
                  <a:lnTo>
                    <a:pt x="816" y="657"/>
                  </a:lnTo>
                  <a:lnTo>
                    <a:pt x="891" y="657"/>
                  </a:lnTo>
                  <a:lnTo>
                    <a:pt x="927" y="656"/>
                  </a:lnTo>
                  <a:lnTo>
                    <a:pt x="964" y="654"/>
                  </a:lnTo>
                  <a:lnTo>
                    <a:pt x="964" y="654"/>
                  </a:lnTo>
                  <a:lnTo>
                    <a:pt x="998" y="652"/>
                  </a:lnTo>
                  <a:lnTo>
                    <a:pt x="1033" y="650"/>
                  </a:lnTo>
                  <a:lnTo>
                    <a:pt x="1051" y="649"/>
                  </a:lnTo>
                  <a:lnTo>
                    <a:pt x="1068" y="646"/>
                  </a:lnTo>
                  <a:lnTo>
                    <a:pt x="1085" y="643"/>
                  </a:lnTo>
                  <a:lnTo>
                    <a:pt x="1100" y="637"/>
                  </a:lnTo>
                  <a:lnTo>
                    <a:pt x="1100" y="637"/>
                  </a:lnTo>
                  <a:lnTo>
                    <a:pt x="1116" y="631"/>
                  </a:lnTo>
                  <a:lnTo>
                    <a:pt x="1130" y="624"/>
                  </a:lnTo>
                  <a:lnTo>
                    <a:pt x="1159" y="608"/>
                  </a:lnTo>
                  <a:lnTo>
                    <a:pt x="1215" y="573"/>
                  </a:lnTo>
                  <a:lnTo>
                    <a:pt x="1215" y="573"/>
                  </a:lnTo>
                  <a:lnTo>
                    <a:pt x="1224" y="571"/>
                  </a:lnTo>
                  <a:lnTo>
                    <a:pt x="1234" y="566"/>
                  </a:lnTo>
                  <a:lnTo>
                    <a:pt x="1243" y="561"/>
                  </a:lnTo>
                  <a:lnTo>
                    <a:pt x="1253" y="555"/>
                  </a:lnTo>
                  <a:lnTo>
                    <a:pt x="1271" y="540"/>
                  </a:lnTo>
                  <a:lnTo>
                    <a:pt x="1286" y="527"/>
                  </a:lnTo>
                  <a:lnTo>
                    <a:pt x="1286" y="527"/>
                  </a:lnTo>
                  <a:lnTo>
                    <a:pt x="1306" y="510"/>
                  </a:lnTo>
                  <a:lnTo>
                    <a:pt x="1323" y="495"/>
                  </a:lnTo>
                  <a:lnTo>
                    <a:pt x="1330" y="487"/>
                  </a:lnTo>
                  <a:lnTo>
                    <a:pt x="1336" y="480"/>
                  </a:lnTo>
                  <a:lnTo>
                    <a:pt x="1340" y="472"/>
                  </a:lnTo>
                  <a:lnTo>
                    <a:pt x="1343" y="466"/>
                  </a:lnTo>
                  <a:lnTo>
                    <a:pt x="1343" y="466"/>
                  </a:lnTo>
                  <a:lnTo>
                    <a:pt x="1346" y="460"/>
                  </a:lnTo>
                  <a:lnTo>
                    <a:pt x="1347" y="455"/>
                  </a:lnTo>
                  <a:lnTo>
                    <a:pt x="1347" y="449"/>
                  </a:lnTo>
                  <a:lnTo>
                    <a:pt x="1345" y="444"/>
                  </a:lnTo>
                  <a:lnTo>
                    <a:pt x="1342" y="438"/>
                  </a:lnTo>
                  <a:lnTo>
                    <a:pt x="1338" y="433"/>
                  </a:lnTo>
                  <a:lnTo>
                    <a:pt x="1329" y="425"/>
                  </a:lnTo>
                  <a:lnTo>
                    <a:pt x="1318" y="416"/>
                  </a:lnTo>
                  <a:lnTo>
                    <a:pt x="1306" y="408"/>
                  </a:lnTo>
                  <a:lnTo>
                    <a:pt x="1287" y="397"/>
                  </a:lnTo>
                  <a:lnTo>
                    <a:pt x="1287" y="397"/>
                  </a:lnTo>
                  <a:lnTo>
                    <a:pt x="1275" y="389"/>
                  </a:lnTo>
                  <a:lnTo>
                    <a:pt x="1264" y="379"/>
                  </a:lnTo>
                  <a:lnTo>
                    <a:pt x="1243" y="360"/>
                  </a:lnTo>
                  <a:lnTo>
                    <a:pt x="1223" y="339"/>
                  </a:lnTo>
                  <a:lnTo>
                    <a:pt x="1212" y="330"/>
                  </a:lnTo>
                  <a:lnTo>
                    <a:pt x="1201" y="320"/>
                  </a:lnTo>
                  <a:lnTo>
                    <a:pt x="1201" y="320"/>
                  </a:lnTo>
                  <a:lnTo>
                    <a:pt x="1181" y="306"/>
                  </a:lnTo>
                  <a:lnTo>
                    <a:pt x="1159" y="291"/>
                  </a:lnTo>
                  <a:lnTo>
                    <a:pt x="1137" y="277"/>
                  </a:lnTo>
                  <a:lnTo>
                    <a:pt x="1115" y="266"/>
                  </a:lnTo>
                  <a:lnTo>
                    <a:pt x="1115" y="266"/>
                  </a:lnTo>
                  <a:lnTo>
                    <a:pt x="1105" y="262"/>
                  </a:lnTo>
                  <a:lnTo>
                    <a:pt x="1088" y="257"/>
                  </a:lnTo>
                  <a:lnTo>
                    <a:pt x="1080" y="256"/>
                  </a:lnTo>
                  <a:lnTo>
                    <a:pt x="1072" y="256"/>
                  </a:lnTo>
                  <a:lnTo>
                    <a:pt x="1070" y="256"/>
                  </a:lnTo>
                  <a:lnTo>
                    <a:pt x="1069" y="257"/>
                  </a:lnTo>
                  <a:lnTo>
                    <a:pt x="1068" y="260"/>
                  </a:lnTo>
                  <a:lnTo>
                    <a:pt x="1069" y="262"/>
                  </a:lnTo>
                  <a:lnTo>
                    <a:pt x="1069" y="262"/>
                  </a:lnTo>
                  <a:lnTo>
                    <a:pt x="952" y="263"/>
                  </a:lnTo>
                  <a:lnTo>
                    <a:pt x="952" y="263"/>
                  </a:lnTo>
                  <a:lnTo>
                    <a:pt x="951" y="256"/>
                  </a:lnTo>
                  <a:lnTo>
                    <a:pt x="948" y="248"/>
                  </a:lnTo>
                  <a:lnTo>
                    <a:pt x="944" y="241"/>
                  </a:lnTo>
                  <a:lnTo>
                    <a:pt x="939" y="235"/>
                  </a:lnTo>
                  <a:lnTo>
                    <a:pt x="939" y="235"/>
                  </a:lnTo>
                  <a:lnTo>
                    <a:pt x="944" y="226"/>
                  </a:lnTo>
                  <a:lnTo>
                    <a:pt x="948" y="214"/>
                  </a:lnTo>
                  <a:lnTo>
                    <a:pt x="951" y="202"/>
                  </a:lnTo>
                  <a:lnTo>
                    <a:pt x="952" y="190"/>
                  </a:lnTo>
                  <a:lnTo>
                    <a:pt x="951" y="178"/>
                  </a:lnTo>
                  <a:lnTo>
                    <a:pt x="948" y="172"/>
                  </a:lnTo>
                  <a:lnTo>
                    <a:pt x="946" y="167"/>
                  </a:lnTo>
                  <a:lnTo>
                    <a:pt x="942" y="163"/>
                  </a:lnTo>
                  <a:lnTo>
                    <a:pt x="939" y="160"/>
                  </a:lnTo>
                  <a:lnTo>
                    <a:pt x="933" y="157"/>
                  </a:lnTo>
                  <a:lnTo>
                    <a:pt x="927" y="155"/>
                  </a:lnTo>
                  <a:lnTo>
                    <a:pt x="927" y="155"/>
                  </a:lnTo>
                  <a:lnTo>
                    <a:pt x="926" y="141"/>
                  </a:lnTo>
                  <a:lnTo>
                    <a:pt x="924" y="133"/>
                  </a:lnTo>
                  <a:lnTo>
                    <a:pt x="922" y="126"/>
                  </a:lnTo>
                  <a:lnTo>
                    <a:pt x="922" y="126"/>
                  </a:lnTo>
                  <a:lnTo>
                    <a:pt x="927" y="123"/>
                  </a:lnTo>
                  <a:lnTo>
                    <a:pt x="930" y="118"/>
                  </a:lnTo>
                  <a:lnTo>
                    <a:pt x="934" y="114"/>
                  </a:lnTo>
                  <a:lnTo>
                    <a:pt x="936" y="108"/>
                  </a:lnTo>
                  <a:lnTo>
                    <a:pt x="939" y="103"/>
                  </a:lnTo>
                  <a:lnTo>
                    <a:pt x="940" y="97"/>
                  </a:lnTo>
                  <a:lnTo>
                    <a:pt x="940" y="85"/>
                  </a:lnTo>
                  <a:lnTo>
                    <a:pt x="939" y="80"/>
                  </a:lnTo>
                  <a:lnTo>
                    <a:pt x="938" y="74"/>
                  </a:lnTo>
                  <a:lnTo>
                    <a:pt x="935" y="70"/>
                  </a:lnTo>
                  <a:lnTo>
                    <a:pt x="932" y="65"/>
                  </a:lnTo>
                  <a:lnTo>
                    <a:pt x="928" y="61"/>
                  </a:lnTo>
                  <a:lnTo>
                    <a:pt x="924" y="58"/>
                  </a:lnTo>
                  <a:lnTo>
                    <a:pt x="918" y="54"/>
                  </a:lnTo>
                  <a:lnTo>
                    <a:pt x="914" y="53"/>
                  </a:lnTo>
                  <a:lnTo>
                    <a:pt x="914" y="53"/>
                  </a:lnTo>
                  <a:lnTo>
                    <a:pt x="914" y="43"/>
                  </a:lnTo>
                  <a:lnTo>
                    <a:pt x="914" y="43"/>
                  </a:lnTo>
                  <a:lnTo>
                    <a:pt x="965" y="41"/>
                  </a:lnTo>
                  <a:lnTo>
                    <a:pt x="1018" y="38"/>
                  </a:lnTo>
                  <a:lnTo>
                    <a:pt x="1018" y="38"/>
                  </a:lnTo>
                  <a:lnTo>
                    <a:pt x="1044" y="38"/>
                  </a:lnTo>
                  <a:lnTo>
                    <a:pt x="1070" y="41"/>
                  </a:lnTo>
                  <a:lnTo>
                    <a:pt x="1095" y="42"/>
                  </a:lnTo>
                  <a:lnTo>
                    <a:pt x="1109" y="41"/>
                  </a:lnTo>
                  <a:lnTo>
                    <a:pt x="1121" y="39"/>
                  </a:lnTo>
                  <a:lnTo>
                    <a:pt x="1121" y="39"/>
                  </a:lnTo>
                  <a:lnTo>
                    <a:pt x="1123" y="44"/>
                  </a:lnTo>
                  <a:lnTo>
                    <a:pt x="1125" y="49"/>
                  </a:lnTo>
                  <a:lnTo>
                    <a:pt x="1128" y="53"/>
                  </a:lnTo>
                  <a:lnTo>
                    <a:pt x="1131" y="56"/>
                  </a:lnTo>
                  <a:lnTo>
                    <a:pt x="1140" y="61"/>
                  </a:lnTo>
                  <a:lnTo>
                    <a:pt x="1148" y="64"/>
                  </a:lnTo>
                  <a:lnTo>
                    <a:pt x="1159" y="65"/>
                  </a:lnTo>
                  <a:lnTo>
                    <a:pt x="1169" y="65"/>
                  </a:lnTo>
                  <a:lnTo>
                    <a:pt x="1178" y="64"/>
                  </a:lnTo>
                  <a:lnTo>
                    <a:pt x="1188" y="61"/>
                  </a:lnTo>
                  <a:lnTo>
                    <a:pt x="1188" y="61"/>
                  </a:lnTo>
                  <a:lnTo>
                    <a:pt x="1202" y="55"/>
                  </a:lnTo>
                  <a:lnTo>
                    <a:pt x="1224" y="45"/>
                  </a:lnTo>
                  <a:lnTo>
                    <a:pt x="1234" y="39"/>
                  </a:lnTo>
                  <a:lnTo>
                    <a:pt x="1241" y="33"/>
                  </a:lnTo>
                  <a:lnTo>
                    <a:pt x="1242" y="31"/>
                  </a:lnTo>
                  <a:lnTo>
                    <a:pt x="1242" y="29"/>
                  </a:lnTo>
                  <a:lnTo>
                    <a:pt x="1241" y="26"/>
                  </a:lnTo>
                  <a:lnTo>
                    <a:pt x="1239" y="24"/>
                  </a:lnTo>
                  <a:lnTo>
                    <a:pt x="1239" y="24"/>
                  </a:lnTo>
                  <a:lnTo>
                    <a:pt x="1213" y="14"/>
                  </a:lnTo>
                  <a:lnTo>
                    <a:pt x="1196" y="8"/>
                  </a:lnTo>
                  <a:lnTo>
                    <a:pt x="1177" y="3"/>
                  </a:lnTo>
                  <a:lnTo>
                    <a:pt x="1160" y="0"/>
                  </a:lnTo>
                  <a:lnTo>
                    <a:pt x="1152" y="0"/>
                  </a:lnTo>
                  <a:lnTo>
                    <a:pt x="1143" y="0"/>
                  </a:lnTo>
                  <a:lnTo>
                    <a:pt x="1137" y="2"/>
                  </a:lnTo>
                  <a:lnTo>
                    <a:pt x="1131" y="5"/>
                  </a:lnTo>
                  <a:lnTo>
                    <a:pt x="1128" y="9"/>
                  </a:lnTo>
                  <a:lnTo>
                    <a:pt x="1124" y="15"/>
                  </a:lnTo>
                  <a:lnTo>
                    <a:pt x="1124" y="15"/>
                  </a:lnTo>
                  <a:lnTo>
                    <a:pt x="1115" y="14"/>
                  </a:lnTo>
                  <a:lnTo>
                    <a:pt x="1115" y="14"/>
                  </a:lnTo>
                  <a:lnTo>
                    <a:pt x="1089" y="11"/>
                  </a:lnTo>
                  <a:lnTo>
                    <a:pt x="1065" y="11"/>
                  </a:lnTo>
                  <a:lnTo>
                    <a:pt x="1040" y="12"/>
                  </a:lnTo>
                  <a:lnTo>
                    <a:pt x="1015" y="14"/>
                  </a:lnTo>
                  <a:lnTo>
                    <a:pt x="965" y="20"/>
                  </a:lnTo>
                  <a:lnTo>
                    <a:pt x="940" y="23"/>
                  </a:lnTo>
                  <a:lnTo>
                    <a:pt x="915" y="24"/>
                  </a:lnTo>
                  <a:lnTo>
                    <a:pt x="915" y="24"/>
                  </a:lnTo>
                  <a:lnTo>
                    <a:pt x="916" y="20"/>
                  </a:lnTo>
                  <a:lnTo>
                    <a:pt x="917" y="12"/>
                  </a:lnTo>
                  <a:lnTo>
                    <a:pt x="916" y="8"/>
                  </a:lnTo>
                  <a:lnTo>
                    <a:pt x="915" y="6"/>
                  </a:lnTo>
                  <a:lnTo>
                    <a:pt x="914" y="5"/>
                  </a:lnTo>
                  <a:lnTo>
                    <a:pt x="910" y="6"/>
                  </a:lnTo>
                  <a:lnTo>
                    <a:pt x="910" y="6"/>
                  </a:lnTo>
                  <a:lnTo>
                    <a:pt x="906" y="1"/>
                  </a:lnTo>
                  <a:lnTo>
                    <a:pt x="904" y="1"/>
                  </a:lnTo>
                  <a:lnTo>
                    <a:pt x="903" y="1"/>
                  </a:lnTo>
                  <a:lnTo>
                    <a:pt x="900" y="2"/>
                  </a:lnTo>
                  <a:lnTo>
                    <a:pt x="898" y="7"/>
                  </a:lnTo>
                  <a:lnTo>
                    <a:pt x="896" y="17"/>
                  </a:lnTo>
                  <a:lnTo>
                    <a:pt x="894" y="24"/>
                  </a:lnTo>
                  <a:lnTo>
                    <a:pt x="894" y="24"/>
                  </a:lnTo>
                  <a:lnTo>
                    <a:pt x="824" y="24"/>
                  </a:lnTo>
                  <a:lnTo>
                    <a:pt x="755" y="23"/>
                  </a:lnTo>
                  <a:lnTo>
                    <a:pt x="616" y="18"/>
                  </a:lnTo>
                  <a:lnTo>
                    <a:pt x="616" y="18"/>
                  </a:lnTo>
                  <a:lnTo>
                    <a:pt x="583" y="17"/>
                  </a:lnTo>
                  <a:lnTo>
                    <a:pt x="549" y="17"/>
                  </a:lnTo>
                  <a:lnTo>
                    <a:pt x="481" y="18"/>
                  </a:lnTo>
                  <a:lnTo>
                    <a:pt x="345" y="24"/>
                  </a:lnTo>
                  <a:lnTo>
                    <a:pt x="345" y="24"/>
                  </a:lnTo>
                  <a:lnTo>
                    <a:pt x="343" y="21"/>
                  </a:lnTo>
                  <a:lnTo>
                    <a:pt x="341" y="21"/>
                  </a:lnTo>
                  <a:lnTo>
                    <a:pt x="333" y="21"/>
                  </a:lnTo>
                  <a:lnTo>
                    <a:pt x="320" y="25"/>
                  </a:lnTo>
                  <a:lnTo>
                    <a:pt x="320" y="25"/>
                  </a:lnTo>
                  <a:lnTo>
                    <a:pt x="284" y="26"/>
                  </a:lnTo>
                  <a:lnTo>
                    <a:pt x="284" y="26"/>
                  </a:lnTo>
                  <a:lnTo>
                    <a:pt x="280" y="19"/>
                  </a:lnTo>
                  <a:lnTo>
                    <a:pt x="277" y="13"/>
                  </a:lnTo>
                  <a:lnTo>
                    <a:pt x="277" y="13"/>
                  </a:lnTo>
                  <a:lnTo>
                    <a:pt x="278" y="11"/>
                  </a:lnTo>
                  <a:lnTo>
                    <a:pt x="278" y="9"/>
                  </a:lnTo>
                  <a:lnTo>
                    <a:pt x="278" y="7"/>
                  </a:lnTo>
                  <a:lnTo>
                    <a:pt x="277" y="6"/>
                  </a:lnTo>
                  <a:lnTo>
                    <a:pt x="274" y="6"/>
                  </a:lnTo>
                  <a:lnTo>
                    <a:pt x="272" y="6"/>
                  </a:lnTo>
                  <a:lnTo>
                    <a:pt x="271" y="7"/>
                  </a:lnTo>
                  <a:lnTo>
                    <a:pt x="268" y="8"/>
                  </a:lnTo>
                  <a:lnTo>
                    <a:pt x="268" y="8"/>
                  </a:lnTo>
                  <a:lnTo>
                    <a:pt x="267" y="9"/>
                  </a:lnTo>
                  <a:lnTo>
                    <a:pt x="266" y="12"/>
                  </a:lnTo>
                  <a:lnTo>
                    <a:pt x="264" y="17"/>
                  </a:lnTo>
                  <a:lnTo>
                    <a:pt x="261" y="27"/>
                  </a:lnTo>
                  <a:lnTo>
                    <a:pt x="261" y="27"/>
                  </a:lnTo>
                  <a:lnTo>
                    <a:pt x="235" y="27"/>
                  </a:lnTo>
                  <a:lnTo>
                    <a:pt x="208" y="29"/>
                  </a:lnTo>
                  <a:lnTo>
                    <a:pt x="182" y="30"/>
                  </a:lnTo>
                  <a:lnTo>
                    <a:pt x="155" y="30"/>
                  </a:lnTo>
                  <a:lnTo>
                    <a:pt x="155" y="30"/>
                  </a:lnTo>
                  <a:lnTo>
                    <a:pt x="153" y="27"/>
                  </a:lnTo>
                  <a:lnTo>
                    <a:pt x="149" y="26"/>
                  </a:lnTo>
                  <a:lnTo>
                    <a:pt x="140" y="25"/>
                  </a:lnTo>
                  <a:lnTo>
                    <a:pt x="129" y="25"/>
                  </a:lnTo>
                  <a:lnTo>
                    <a:pt x="122" y="26"/>
                  </a:lnTo>
                  <a:lnTo>
                    <a:pt x="122" y="26"/>
                  </a:lnTo>
                  <a:lnTo>
                    <a:pt x="115" y="23"/>
                  </a:lnTo>
                  <a:lnTo>
                    <a:pt x="108" y="21"/>
                  </a:lnTo>
                  <a:lnTo>
                    <a:pt x="99" y="20"/>
                  </a:lnTo>
                  <a:lnTo>
                    <a:pt x="88" y="20"/>
                  </a:lnTo>
                  <a:lnTo>
                    <a:pt x="67" y="20"/>
                  </a:lnTo>
                  <a:lnTo>
                    <a:pt x="53" y="21"/>
                  </a:lnTo>
                  <a:lnTo>
                    <a:pt x="53" y="21"/>
                  </a:lnTo>
                  <a:lnTo>
                    <a:pt x="35" y="24"/>
                  </a:lnTo>
                  <a:lnTo>
                    <a:pt x="26" y="25"/>
                  </a:lnTo>
                  <a:lnTo>
                    <a:pt x="19" y="29"/>
                  </a:lnTo>
                  <a:lnTo>
                    <a:pt x="19" y="29"/>
                  </a:lnTo>
                  <a:lnTo>
                    <a:pt x="13" y="32"/>
                  </a:lnTo>
                  <a:lnTo>
                    <a:pt x="5" y="38"/>
                  </a:lnTo>
                  <a:lnTo>
                    <a:pt x="2" y="41"/>
                  </a:lnTo>
                  <a:lnTo>
                    <a:pt x="0" y="44"/>
                  </a:lnTo>
                  <a:lnTo>
                    <a:pt x="0" y="48"/>
                  </a:lnTo>
                  <a:lnTo>
                    <a:pt x="4" y="49"/>
                  </a:lnTo>
                  <a:lnTo>
                    <a:pt x="4" y="49"/>
                  </a:lnTo>
                  <a:close/>
                  <a:moveTo>
                    <a:pt x="1196" y="37"/>
                  </a:moveTo>
                  <a:lnTo>
                    <a:pt x="1196" y="37"/>
                  </a:lnTo>
                  <a:lnTo>
                    <a:pt x="1193" y="37"/>
                  </a:lnTo>
                  <a:lnTo>
                    <a:pt x="1193" y="37"/>
                  </a:lnTo>
                  <a:lnTo>
                    <a:pt x="1192" y="35"/>
                  </a:lnTo>
                  <a:lnTo>
                    <a:pt x="1192" y="35"/>
                  </a:lnTo>
                  <a:lnTo>
                    <a:pt x="1192" y="35"/>
                  </a:lnTo>
                  <a:lnTo>
                    <a:pt x="1192" y="35"/>
                  </a:lnTo>
                  <a:lnTo>
                    <a:pt x="1195" y="35"/>
                  </a:lnTo>
                  <a:lnTo>
                    <a:pt x="1198" y="36"/>
                  </a:lnTo>
                  <a:lnTo>
                    <a:pt x="1198" y="36"/>
                  </a:lnTo>
                  <a:lnTo>
                    <a:pt x="1196" y="37"/>
                  </a:lnTo>
                  <a:lnTo>
                    <a:pt x="1196" y="37"/>
                  </a:lnTo>
                  <a:close/>
                  <a:moveTo>
                    <a:pt x="1199" y="48"/>
                  </a:moveTo>
                  <a:lnTo>
                    <a:pt x="1199" y="48"/>
                  </a:lnTo>
                  <a:lnTo>
                    <a:pt x="1200" y="47"/>
                  </a:lnTo>
                  <a:lnTo>
                    <a:pt x="1200" y="47"/>
                  </a:lnTo>
                  <a:lnTo>
                    <a:pt x="1201" y="47"/>
                  </a:lnTo>
                  <a:lnTo>
                    <a:pt x="1201" y="47"/>
                  </a:lnTo>
                  <a:lnTo>
                    <a:pt x="1199" y="48"/>
                  </a:lnTo>
                  <a:lnTo>
                    <a:pt x="1199" y="48"/>
                  </a:lnTo>
                  <a:close/>
                  <a:moveTo>
                    <a:pt x="1210" y="35"/>
                  </a:moveTo>
                  <a:lnTo>
                    <a:pt x="1210" y="35"/>
                  </a:lnTo>
                  <a:lnTo>
                    <a:pt x="1210" y="33"/>
                  </a:lnTo>
                  <a:lnTo>
                    <a:pt x="1210" y="33"/>
                  </a:lnTo>
                  <a:lnTo>
                    <a:pt x="1212" y="35"/>
                  </a:lnTo>
                  <a:lnTo>
                    <a:pt x="1212" y="35"/>
                  </a:lnTo>
                  <a:lnTo>
                    <a:pt x="1210" y="35"/>
                  </a:lnTo>
                  <a:lnTo>
                    <a:pt x="1210" y="35"/>
                  </a:lnTo>
                  <a:close/>
                  <a:moveTo>
                    <a:pt x="1227" y="33"/>
                  </a:moveTo>
                  <a:lnTo>
                    <a:pt x="1227" y="33"/>
                  </a:lnTo>
                  <a:lnTo>
                    <a:pt x="1225" y="31"/>
                  </a:lnTo>
                  <a:lnTo>
                    <a:pt x="1223" y="29"/>
                  </a:lnTo>
                  <a:lnTo>
                    <a:pt x="1217" y="26"/>
                  </a:lnTo>
                  <a:lnTo>
                    <a:pt x="1217" y="26"/>
                  </a:lnTo>
                  <a:lnTo>
                    <a:pt x="1230" y="31"/>
                  </a:lnTo>
                  <a:lnTo>
                    <a:pt x="1230" y="31"/>
                  </a:lnTo>
                  <a:lnTo>
                    <a:pt x="1227" y="33"/>
                  </a:lnTo>
                  <a:lnTo>
                    <a:pt x="1227" y="33"/>
                  </a:lnTo>
                  <a:close/>
                  <a:moveTo>
                    <a:pt x="1210" y="24"/>
                  </a:moveTo>
                  <a:lnTo>
                    <a:pt x="1210" y="24"/>
                  </a:lnTo>
                  <a:lnTo>
                    <a:pt x="1200" y="21"/>
                  </a:lnTo>
                  <a:lnTo>
                    <a:pt x="1190" y="21"/>
                  </a:lnTo>
                  <a:lnTo>
                    <a:pt x="1190" y="21"/>
                  </a:lnTo>
                  <a:lnTo>
                    <a:pt x="1183" y="15"/>
                  </a:lnTo>
                  <a:lnTo>
                    <a:pt x="1183" y="15"/>
                  </a:lnTo>
                  <a:lnTo>
                    <a:pt x="1210" y="24"/>
                  </a:lnTo>
                  <a:lnTo>
                    <a:pt x="1210" y="24"/>
                  </a:lnTo>
                  <a:close/>
                  <a:moveTo>
                    <a:pt x="1180" y="54"/>
                  </a:moveTo>
                  <a:lnTo>
                    <a:pt x="1180" y="54"/>
                  </a:lnTo>
                  <a:lnTo>
                    <a:pt x="1176" y="54"/>
                  </a:lnTo>
                  <a:lnTo>
                    <a:pt x="1176" y="54"/>
                  </a:lnTo>
                  <a:lnTo>
                    <a:pt x="1177" y="54"/>
                  </a:lnTo>
                  <a:lnTo>
                    <a:pt x="1177" y="54"/>
                  </a:lnTo>
                  <a:lnTo>
                    <a:pt x="1180" y="54"/>
                  </a:lnTo>
                  <a:lnTo>
                    <a:pt x="1180" y="54"/>
                  </a:lnTo>
                  <a:close/>
                  <a:moveTo>
                    <a:pt x="1176" y="43"/>
                  </a:moveTo>
                  <a:lnTo>
                    <a:pt x="1176" y="43"/>
                  </a:lnTo>
                  <a:lnTo>
                    <a:pt x="1177" y="43"/>
                  </a:lnTo>
                  <a:lnTo>
                    <a:pt x="1177" y="43"/>
                  </a:lnTo>
                  <a:lnTo>
                    <a:pt x="1177" y="43"/>
                  </a:lnTo>
                  <a:lnTo>
                    <a:pt x="1177" y="43"/>
                  </a:lnTo>
                  <a:lnTo>
                    <a:pt x="1176" y="44"/>
                  </a:lnTo>
                  <a:lnTo>
                    <a:pt x="1176" y="44"/>
                  </a:lnTo>
                  <a:lnTo>
                    <a:pt x="1172" y="44"/>
                  </a:lnTo>
                  <a:lnTo>
                    <a:pt x="1172" y="44"/>
                  </a:lnTo>
                  <a:lnTo>
                    <a:pt x="1176" y="43"/>
                  </a:lnTo>
                  <a:lnTo>
                    <a:pt x="1176" y="43"/>
                  </a:lnTo>
                  <a:close/>
                  <a:moveTo>
                    <a:pt x="1140" y="42"/>
                  </a:moveTo>
                  <a:lnTo>
                    <a:pt x="1140" y="42"/>
                  </a:lnTo>
                  <a:lnTo>
                    <a:pt x="1145" y="45"/>
                  </a:lnTo>
                  <a:lnTo>
                    <a:pt x="1150" y="47"/>
                  </a:lnTo>
                  <a:lnTo>
                    <a:pt x="1150" y="47"/>
                  </a:lnTo>
                  <a:lnTo>
                    <a:pt x="1145" y="45"/>
                  </a:lnTo>
                  <a:lnTo>
                    <a:pt x="1140" y="42"/>
                  </a:lnTo>
                  <a:lnTo>
                    <a:pt x="1140" y="42"/>
                  </a:lnTo>
                  <a:close/>
                  <a:moveTo>
                    <a:pt x="1157" y="11"/>
                  </a:moveTo>
                  <a:lnTo>
                    <a:pt x="1157" y="11"/>
                  </a:lnTo>
                  <a:lnTo>
                    <a:pt x="1156" y="12"/>
                  </a:lnTo>
                  <a:lnTo>
                    <a:pt x="1156" y="12"/>
                  </a:lnTo>
                  <a:lnTo>
                    <a:pt x="1145" y="13"/>
                  </a:lnTo>
                  <a:lnTo>
                    <a:pt x="1140" y="14"/>
                  </a:lnTo>
                  <a:lnTo>
                    <a:pt x="1136" y="18"/>
                  </a:lnTo>
                  <a:lnTo>
                    <a:pt x="1136" y="18"/>
                  </a:lnTo>
                  <a:lnTo>
                    <a:pt x="1134" y="18"/>
                  </a:lnTo>
                  <a:lnTo>
                    <a:pt x="1134" y="18"/>
                  </a:lnTo>
                  <a:lnTo>
                    <a:pt x="1135" y="14"/>
                  </a:lnTo>
                  <a:lnTo>
                    <a:pt x="1137" y="13"/>
                  </a:lnTo>
                  <a:lnTo>
                    <a:pt x="1145" y="11"/>
                  </a:lnTo>
                  <a:lnTo>
                    <a:pt x="1151" y="11"/>
                  </a:lnTo>
                  <a:lnTo>
                    <a:pt x="1157" y="11"/>
                  </a:lnTo>
                  <a:lnTo>
                    <a:pt x="1157" y="11"/>
                  </a:lnTo>
                  <a:close/>
                  <a:moveTo>
                    <a:pt x="1106" y="31"/>
                  </a:moveTo>
                  <a:lnTo>
                    <a:pt x="1106" y="31"/>
                  </a:lnTo>
                  <a:lnTo>
                    <a:pt x="1110" y="31"/>
                  </a:lnTo>
                  <a:lnTo>
                    <a:pt x="1110" y="31"/>
                  </a:lnTo>
                  <a:lnTo>
                    <a:pt x="1104" y="31"/>
                  </a:lnTo>
                  <a:lnTo>
                    <a:pt x="1104" y="31"/>
                  </a:lnTo>
                  <a:lnTo>
                    <a:pt x="1106" y="31"/>
                  </a:lnTo>
                  <a:lnTo>
                    <a:pt x="1106" y="31"/>
                  </a:lnTo>
                  <a:close/>
                  <a:moveTo>
                    <a:pt x="915" y="33"/>
                  </a:moveTo>
                  <a:lnTo>
                    <a:pt x="915" y="33"/>
                  </a:lnTo>
                  <a:lnTo>
                    <a:pt x="927" y="32"/>
                  </a:lnTo>
                  <a:lnTo>
                    <a:pt x="940" y="32"/>
                  </a:lnTo>
                  <a:lnTo>
                    <a:pt x="940" y="32"/>
                  </a:lnTo>
                  <a:lnTo>
                    <a:pt x="915" y="33"/>
                  </a:lnTo>
                  <a:lnTo>
                    <a:pt x="915" y="33"/>
                  </a:lnTo>
                  <a:lnTo>
                    <a:pt x="915" y="33"/>
                  </a:lnTo>
                  <a:lnTo>
                    <a:pt x="915" y="33"/>
                  </a:lnTo>
                  <a:close/>
                  <a:moveTo>
                    <a:pt x="282" y="238"/>
                  </a:moveTo>
                  <a:lnTo>
                    <a:pt x="282" y="238"/>
                  </a:lnTo>
                  <a:lnTo>
                    <a:pt x="279" y="238"/>
                  </a:lnTo>
                  <a:lnTo>
                    <a:pt x="279" y="238"/>
                  </a:lnTo>
                  <a:lnTo>
                    <a:pt x="279" y="238"/>
                  </a:lnTo>
                  <a:lnTo>
                    <a:pt x="279" y="238"/>
                  </a:lnTo>
                  <a:lnTo>
                    <a:pt x="273" y="227"/>
                  </a:lnTo>
                  <a:lnTo>
                    <a:pt x="270" y="215"/>
                  </a:lnTo>
                  <a:lnTo>
                    <a:pt x="267" y="203"/>
                  </a:lnTo>
                  <a:lnTo>
                    <a:pt x="265" y="191"/>
                  </a:lnTo>
                  <a:lnTo>
                    <a:pt x="265" y="191"/>
                  </a:lnTo>
                  <a:lnTo>
                    <a:pt x="267" y="191"/>
                  </a:lnTo>
                  <a:lnTo>
                    <a:pt x="270" y="190"/>
                  </a:lnTo>
                  <a:lnTo>
                    <a:pt x="272" y="188"/>
                  </a:lnTo>
                  <a:lnTo>
                    <a:pt x="272" y="188"/>
                  </a:lnTo>
                  <a:lnTo>
                    <a:pt x="272" y="191"/>
                  </a:lnTo>
                  <a:lnTo>
                    <a:pt x="273" y="194"/>
                  </a:lnTo>
                  <a:lnTo>
                    <a:pt x="274" y="194"/>
                  </a:lnTo>
                  <a:lnTo>
                    <a:pt x="277" y="192"/>
                  </a:lnTo>
                  <a:lnTo>
                    <a:pt x="280" y="188"/>
                  </a:lnTo>
                  <a:lnTo>
                    <a:pt x="282" y="180"/>
                  </a:lnTo>
                  <a:lnTo>
                    <a:pt x="282" y="180"/>
                  </a:lnTo>
                  <a:lnTo>
                    <a:pt x="285" y="195"/>
                  </a:lnTo>
                  <a:lnTo>
                    <a:pt x="286" y="209"/>
                  </a:lnTo>
                  <a:lnTo>
                    <a:pt x="285" y="224"/>
                  </a:lnTo>
                  <a:lnTo>
                    <a:pt x="284" y="231"/>
                  </a:lnTo>
                  <a:lnTo>
                    <a:pt x="282" y="238"/>
                  </a:lnTo>
                  <a:lnTo>
                    <a:pt x="282" y="238"/>
                  </a:lnTo>
                  <a:close/>
                  <a:moveTo>
                    <a:pt x="72" y="386"/>
                  </a:moveTo>
                  <a:lnTo>
                    <a:pt x="72" y="386"/>
                  </a:lnTo>
                  <a:lnTo>
                    <a:pt x="71" y="363"/>
                  </a:lnTo>
                  <a:lnTo>
                    <a:pt x="71" y="363"/>
                  </a:lnTo>
                  <a:lnTo>
                    <a:pt x="73" y="385"/>
                  </a:lnTo>
                  <a:lnTo>
                    <a:pt x="76" y="398"/>
                  </a:lnTo>
                  <a:lnTo>
                    <a:pt x="76" y="398"/>
                  </a:lnTo>
                  <a:lnTo>
                    <a:pt x="72" y="386"/>
                  </a:lnTo>
                  <a:lnTo>
                    <a:pt x="72" y="386"/>
                  </a:lnTo>
                  <a:close/>
                  <a:moveTo>
                    <a:pt x="77" y="339"/>
                  </a:moveTo>
                  <a:lnTo>
                    <a:pt x="77" y="339"/>
                  </a:lnTo>
                  <a:lnTo>
                    <a:pt x="76" y="339"/>
                  </a:lnTo>
                  <a:lnTo>
                    <a:pt x="75" y="341"/>
                  </a:lnTo>
                  <a:lnTo>
                    <a:pt x="72" y="345"/>
                  </a:lnTo>
                  <a:lnTo>
                    <a:pt x="72" y="345"/>
                  </a:lnTo>
                  <a:lnTo>
                    <a:pt x="76" y="331"/>
                  </a:lnTo>
                  <a:lnTo>
                    <a:pt x="78" y="324"/>
                  </a:lnTo>
                  <a:lnTo>
                    <a:pt x="81" y="316"/>
                  </a:lnTo>
                  <a:lnTo>
                    <a:pt x="81" y="316"/>
                  </a:lnTo>
                  <a:lnTo>
                    <a:pt x="78" y="327"/>
                  </a:lnTo>
                  <a:lnTo>
                    <a:pt x="77" y="339"/>
                  </a:lnTo>
                  <a:lnTo>
                    <a:pt x="77" y="339"/>
                  </a:lnTo>
                  <a:close/>
                  <a:moveTo>
                    <a:pt x="87" y="503"/>
                  </a:moveTo>
                  <a:lnTo>
                    <a:pt x="87" y="503"/>
                  </a:lnTo>
                  <a:lnTo>
                    <a:pt x="84" y="471"/>
                  </a:lnTo>
                  <a:lnTo>
                    <a:pt x="81" y="440"/>
                  </a:lnTo>
                  <a:lnTo>
                    <a:pt x="81" y="440"/>
                  </a:lnTo>
                  <a:lnTo>
                    <a:pt x="82" y="443"/>
                  </a:lnTo>
                  <a:lnTo>
                    <a:pt x="82" y="443"/>
                  </a:lnTo>
                  <a:lnTo>
                    <a:pt x="85" y="473"/>
                  </a:lnTo>
                  <a:lnTo>
                    <a:pt x="87" y="487"/>
                  </a:lnTo>
                  <a:lnTo>
                    <a:pt x="87" y="503"/>
                  </a:lnTo>
                  <a:lnTo>
                    <a:pt x="87" y="503"/>
                  </a:lnTo>
                  <a:close/>
                  <a:moveTo>
                    <a:pt x="95" y="651"/>
                  </a:moveTo>
                  <a:lnTo>
                    <a:pt x="95" y="651"/>
                  </a:lnTo>
                  <a:lnTo>
                    <a:pt x="95" y="651"/>
                  </a:lnTo>
                  <a:lnTo>
                    <a:pt x="95" y="651"/>
                  </a:lnTo>
                  <a:lnTo>
                    <a:pt x="91" y="646"/>
                  </a:lnTo>
                  <a:lnTo>
                    <a:pt x="91" y="646"/>
                  </a:lnTo>
                  <a:lnTo>
                    <a:pt x="93" y="646"/>
                  </a:lnTo>
                  <a:lnTo>
                    <a:pt x="93" y="646"/>
                  </a:lnTo>
                  <a:lnTo>
                    <a:pt x="96" y="649"/>
                  </a:lnTo>
                  <a:lnTo>
                    <a:pt x="96" y="649"/>
                  </a:lnTo>
                  <a:lnTo>
                    <a:pt x="95" y="651"/>
                  </a:lnTo>
                  <a:lnTo>
                    <a:pt x="95" y="651"/>
                  </a:lnTo>
                  <a:close/>
                  <a:moveTo>
                    <a:pt x="96" y="493"/>
                  </a:moveTo>
                  <a:lnTo>
                    <a:pt x="96" y="493"/>
                  </a:lnTo>
                  <a:lnTo>
                    <a:pt x="95" y="480"/>
                  </a:lnTo>
                  <a:lnTo>
                    <a:pt x="95" y="480"/>
                  </a:lnTo>
                  <a:lnTo>
                    <a:pt x="97" y="495"/>
                  </a:lnTo>
                  <a:lnTo>
                    <a:pt x="97" y="495"/>
                  </a:lnTo>
                  <a:lnTo>
                    <a:pt x="96" y="493"/>
                  </a:lnTo>
                  <a:lnTo>
                    <a:pt x="96" y="493"/>
                  </a:lnTo>
                  <a:close/>
                  <a:moveTo>
                    <a:pt x="100" y="578"/>
                  </a:moveTo>
                  <a:lnTo>
                    <a:pt x="100" y="578"/>
                  </a:lnTo>
                  <a:lnTo>
                    <a:pt x="99" y="540"/>
                  </a:lnTo>
                  <a:lnTo>
                    <a:pt x="99" y="522"/>
                  </a:lnTo>
                  <a:lnTo>
                    <a:pt x="99" y="503"/>
                  </a:lnTo>
                  <a:lnTo>
                    <a:pt x="99" y="503"/>
                  </a:lnTo>
                  <a:lnTo>
                    <a:pt x="101" y="534"/>
                  </a:lnTo>
                  <a:lnTo>
                    <a:pt x="102" y="567"/>
                  </a:lnTo>
                  <a:lnTo>
                    <a:pt x="102" y="567"/>
                  </a:lnTo>
                  <a:lnTo>
                    <a:pt x="100" y="578"/>
                  </a:lnTo>
                  <a:lnTo>
                    <a:pt x="100" y="578"/>
                  </a:lnTo>
                  <a:close/>
                  <a:moveTo>
                    <a:pt x="103" y="656"/>
                  </a:moveTo>
                  <a:lnTo>
                    <a:pt x="103" y="656"/>
                  </a:lnTo>
                  <a:lnTo>
                    <a:pt x="105" y="654"/>
                  </a:lnTo>
                  <a:lnTo>
                    <a:pt x="105" y="654"/>
                  </a:lnTo>
                  <a:lnTo>
                    <a:pt x="117" y="657"/>
                  </a:lnTo>
                  <a:lnTo>
                    <a:pt x="129" y="660"/>
                  </a:lnTo>
                  <a:lnTo>
                    <a:pt x="129" y="660"/>
                  </a:lnTo>
                  <a:lnTo>
                    <a:pt x="115" y="658"/>
                  </a:lnTo>
                  <a:lnTo>
                    <a:pt x="108" y="657"/>
                  </a:lnTo>
                  <a:lnTo>
                    <a:pt x="103" y="656"/>
                  </a:lnTo>
                  <a:lnTo>
                    <a:pt x="103" y="656"/>
                  </a:lnTo>
                  <a:close/>
                  <a:moveTo>
                    <a:pt x="102" y="619"/>
                  </a:moveTo>
                  <a:lnTo>
                    <a:pt x="102" y="619"/>
                  </a:lnTo>
                  <a:lnTo>
                    <a:pt x="102" y="616"/>
                  </a:lnTo>
                  <a:lnTo>
                    <a:pt x="102" y="616"/>
                  </a:lnTo>
                  <a:lnTo>
                    <a:pt x="103" y="620"/>
                  </a:lnTo>
                  <a:lnTo>
                    <a:pt x="103" y="620"/>
                  </a:lnTo>
                  <a:lnTo>
                    <a:pt x="102" y="619"/>
                  </a:lnTo>
                  <a:lnTo>
                    <a:pt x="102" y="619"/>
                  </a:lnTo>
                  <a:close/>
                  <a:moveTo>
                    <a:pt x="142" y="644"/>
                  </a:moveTo>
                  <a:lnTo>
                    <a:pt x="142" y="644"/>
                  </a:lnTo>
                  <a:lnTo>
                    <a:pt x="140" y="642"/>
                  </a:lnTo>
                  <a:lnTo>
                    <a:pt x="140" y="642"/>
                  </a:lnTo>
                  <a:lnTo>
                    <a:pt x="146" y="643"/>
                  </a:lnTo>
                  <a:lnTo>
                    <a:pt x="146" y="643"/>
                  </a:lnTo>
                  <a:lnTo>
                    <a:pt x="142" y="644"/>
                  </a:lnTo>
                  <a:lnTo>
                    <a:pt x="142" y="644"/>
                  </a:lnTo>
                  <a:close/>
                  <a:moveTo>
                    <a:pt x="209" y="655"/>
                  </a:moveTo>
                  <a:lnTo>
                    <a:pt x="209" y="655"/>
                  </a:lnTo>
                  <a:lnTo>
                    <a:pt x="182" y="656"/>
                  </a:lnTo>
                  <a:lnTo>
                    <a:pt x="182" y="656"/>
                  </a:lnTo>
                  <a:lnTo>
                    <a:pt x="214" y="654"/>
                  </a:lnTo>
                  <a:lnTo>
                    <a:pt x="245" y="651"/>
                  </a:lnTo>
                  <a:lnTo>
                    <a:pt x="309" y="651"/>
                  </a:lnTo>
                  <a:lnTo>
                    <a:pt x="309" y="651"/>
                  </a:lnTo>
                  <a:lnTo>
                    <a:pt x="313" y="652"/>
                  </a:lnTo>
                  <a:lnTo>
                    <a:pt x="313" y="652"/>
                  </a:lnTo>
                  <a:lnTo>
                    <a:pt x="286" y="651"/>
                  </a:lnTo>
                  <a:lnTo>
                    <a:pt x="261" y="651"/>
                  </a:lnTo>
                  <a:lnTo>
                    <a:pt x="209" y="655"/>
                  </a:lnTo>
                  <a:lnTo>
                    <a:pt x="209" y="655"/>
                  </a:lnTo>
                  <a:close/>
                  <a:moveTo>
                    <a:pt x="220" y="637"/>
                  </a:moveTo>
                  <a:lnTo>
                    <a:pt x="220" y="637"/>
                  </a:lnTo>
                  <a:lnTo>
                    <a:pt x="238" y="634"/>
                  </a:lnTo>
                  <a:lnTo>
                    <a:pt x="254" y="633"/>
                  </a:lnTo>
                  <a:lnTo>
                    <a:pt x="271" y="632"/>
                  </a:lnTo>
                  <a:lnTo>
                    <a:pt x="289" y="632"/>
                  </a:lnTo>
                  <a:lnTo>
                    <a:pt x="289" y="632"/>
                  </a:lnTo>
                  <a:lnTo>
                    <a:pt x="266" y="634"/>
                  </a:lnTo>
                  <a:lnTo>
                    <a:pt x="266" y="634"/>
                  </a:lnTo>
                  <a:lnTo>
                    <a:pt x="243" y="636"/>
                  </a:lnTo>
                  <a:lnTo>
                    <a:pt x="220" y="637"/>
                  </a:lnTo>
                  <a:lnTo>
                    <a:pt x="220" y="637"/>
                  </a:lnTo>
                  <a:close/>
                  <a:moveTo>
                    <a:pt x="318" y="654"/>
                  </a:moveTo>
                  <a:lnTo>
                    <a:pt x="318" y="654"/>
                  </a:lnTo>
                  <a:lnTo>
                    <a:pt x="320" y="651"/>
                  </a:lnTo>
                  <a:lnTo>
                    <a:pt x="320" y="651"/>
                  </a:lnTo>
                  <a:lnTo>
                    <a:pt x="337" y="651"/>
                  </a:lnTo>
                  <a:lnTo>
                    <a:pt x="337" y="651"/>
                  </a:lnTo>
                  <a:lnTo>
                    <a:pt x="338" y="655"/>
                  </a:lnTo>
                  <a:lnTo>
                    <a:pt x="338" y="655"/>
                  </a:lnTo>
                  <a:lnTo>
                    <a:pt x="318" y="654"/>
                  </a:lnTo>
                  <a:lnTo>
                    <a:pt x="318" y="654"/>
                  </a:lnTo>
                  <a:close/>
                  <a:moveTo>
                    <a:pt x="363" y="640"/>
                  </a:moveTo>
                  <a:lnTo>
                    <a:pt x="363" y="640"/>
                  </a:lnTo>
                  <a:lnTo>
                    <a:pt x="341" y="640"/>
                  </a:lnTo>
                  <a:lnTo>
                    <a:pt x="341" y="640"/>
                  </a:lnTo>
                  <a:lnTo>
                    <a:pt x="354" y="639"/>
                  </a:lnTo>
                  <a:lnTo>
                    <a:pt x="368" y="638"/>
                  </a:lnTo>
                  <a:lnTo>
                    <a:pt x="368" y="638"/>
                  </a:lnTo>
                  <a:lnTo>
                    <a:pt x="363" y="640"/>
                  </a:lnTo>
                  <a:lnTo>
                    <a:pt x="363" y="640"/>
                  </a:lnTo>
                  <a:close/>
                  <a:moveTo>
                    <a:pt x="382" y="656"/>
                  </a:moveTo>
                  <a:lnTo>
                    <a:pt x="382" y="656"/>
                  </a:lnTo>
                  <a:lnTo>
                    <a:pt x="398" y="654"/>
                  </a:lnTo>
                  <a:lnTo>
                    <a:pt x="398" y="654"/>
                  </a:lnTo>
                  <a:lnTo>
                    <a:pt x="416" y="654"/>
                  </a:lnTo>
                  <a:lnTo>
                    <a:pt x="416" y="654"/>
                  </a:lnTo>
                  <a:lnTo>
                    <a:pt x="382" y="656"/>
                  </a:lnTo>
                  <a:lnTo>
                    <a:pt x="382" y="656"/>
                  </a:lnTo>
                  <a:close/>
                  <a:moveTo>
                    <a:pt x="507" y="628"/>
                  </a:moveTo>
                  <a:lnTo>
                    <a:pt x="507" y="628"/>
                  </a:lnTo>
                  <a:lnTo>
                    <a:pt x="473" y="630"/>
                  </a:lnTo>
                  <a:lnTo>
                    <a:pt x="438" y="632"/>
                  </a:lnTo>
                  <a:lnTo>
                    <a:pt x="438" y="632"/>
                  </a:lnTo>
                  <a:lnTo>
                    <a:pt x="438" y="631"/>
                  </a:lnTo>
                  <a:lnTo>
                    <a:pt x="438" y="631"/>
                  </a:lnTo>
                  <a:lnTo>
                    <a:pt x="512" y="628"/>
                  </a:lnTo>
                  <a:lnTo>
                    <a:pt x="512" y="628"/>
                  </a:lnTo>
                  <a:lnTo>
                    <a:pt x="507" y="628"/>
                  </a:lnTo>
                  <a:lnTo>
                    <a:pt x="507" y="628"/>
                  </a:lnTo>
                  <a:close/>
                  <a:moveTo>
                    <a:pt x="534" y="642"/>
                  </a:moveTo>
                  <a:lnTo>
                    <a:pt x="534" y="642"/>
                  </a:lnTo>
                  <a:lnTo>
                    <a:pt x="557" y="640"/>
                  </a:lnTo>
                  <a:lnTo>
                    <a:pt x="557" y="640"/>
                  </a:lnTo>
                  <a:lnTo>
                    <a:pt x="534" y="642"/>
                  </a:lnTo>
                  <a:lnTo>
                    <a:pt x="534" y="642"/>
                  </a:lnTo>
                  <a:close/>
                  <a:moveTo>
                    <a:pt x="615" y="640"/>
                  </a:moveTo>
                  <a:lnTo>
                    <a:pt x="615" y="640"/>
                  </a:lnTo>
                  <a:lnTo>
                    <a:pt x="587" y="640"/>
                  </a:lnTo>
                  <a:lnTo>
                    <a:pt x="587" y="640"/>
                  </a:lnTo>
                  <a:lnTo>
                    <a:pt x="590" y="639"/>
                  </a:lnTo>
                  <a:lnTo>
                    <a:pt x="590" y="639"/>
                  </a:lnTo>
                  <a:lnTo>
                    <a:pt x="591" y="638"/>
                  </a:lnTo>
                  <a:lnTo>
                    <a:pt x="591" y="638"/>
                  </a:lnTo>
                  <a:lnTo>
                    <a:pt x="616" y="638"/>
                  </a:lnTo>
                  <a:lnTo>
                    <a:pt x="616" y="638"/>
                  </a:lnTo>
                  <a:lnTo>
                    <a:pt x="615" y="640"/>
                  </a:lnTo>
                  <a:lnTo>
                    <a:pt x="615" y="640"/>
                  </a:lnTo>
                  <a:close/>
                  <a:moveTo>
                    <a:pt x="674" y="643"/>
                  </a:moveTo>
                  <a:lnTo>
                    <a:pt x="674" y="643"/>
                  </a:lnTo>
                  <a:lnTo>
                    <a:pt x="631" y="640"/>
                  </a:lnTo>
                  <a:lnTo>
                    <a:pt x="631" y="640"/>
                  </a:lnTo>
                  <a:lnTo>
                    <a:pt x="626" y="638"/>
                  </a:lnTo>
                  <a:lnTo>
                    <a:pt x="626" y="638"/>
                  </a:lnTo>
                  <a:lnTo>
                    <a:pt x="675" y="638"/>
                  </a:lnTo>
                  <a:lnTo>
                    <a:pt x="675" y="638"/>
                  </a:lnTo>
                  <a:lnTo>
                    <a:pt x="674" y="640"/>
                  </a:lnTo>
                  <a:lnTo>
                    <a:pt x="674" y="643"/>
                  </a:lnTo>
                  <a:lnTo>
                    <a:pt x="674" y="643"/>
                  </a:lnTo>
                  <a:close/>
                  <a:moveTo>
                    <a:pt x="693" y="644"/>
                  </a:moveTo>
                  <a:lnTo>
                    <a:pt x="693" y="644"/>
                  </a:lnTo>
                  <a:lnTo>
                    <a:pt x="688" y="642"/>
                  </a:lnTo>
                  <a:lnTo>
                    <a:pt x="688" y="642"/>
                  </a:lnTo>
                  <a:lnTo>
                    <a:pt x="694" y="639"/>
                  </a:lnTo>
                  <a:lnTo>
                    <a:pt x="694" y="639"/>
                  </a:lnTo>
                  <a:lnTo>
                    <a:pt x="709" y="645"/>
                  </a:lnTo>
                  <a:lnTo>
                    <a:pt x="709" y="645"/>
                  </a:lnTo>
                  <a:lnTo>
                    <a:pt x="693" y="644"/>
                  </a:lnTo>
                  <a:lnTo>
                    <a:pt x="693" y="644"/>
                  </a:lnTo>
                  <a:close/>
                  <a:moveTo>
                    <a:pt x="723" y="628"/>
                  </a:moveTo>
                  <a:lnTo>
                    <a:pt x="723" y="628"/>
                  </a:lnTo>
                  <a:lnTo>
                    <a:pt x="817" y="626"/>
                  </a:lnTo>
                  <a:lnTo>
                    <a:pt x="817" y="626"/>
                  </a:lnTo>
                  <a:lnTo>
                    <a:pt x="815" y="626"/>
                  </a:lnTo>
                  <a:lnTo>
                    <a:pt x="815" y="626"/>
                  </a:lnTo>
                  <a:lnTo>
                    <a:pt x="800" y="627"/>
                  </a:lnTo>
                  <a:lnTo>
                    <a:pt x="786" y="630"/>
                  </a:lnTo>
                  <a:lnTo>
                    <a:pt x="786" y="630"/>
                  </a:lnTo>
                  <a:lnTo>
                    <a:pt x="755" y="630"/>
                  </a:lnTo>
                  <a:lnTo>
                    <a:pt x="723" y="628"/>
                  </a:lnTo>
                  <a:lnTo>
                    <a:pt x="723" y="628"/>
                  </a:lnTo>
                  <a:close/>
                  <a:moveTo>
                    <a:pt x="764" y="644"/>
                  </a:moveTo>
                  <a:lnTo>
                    <a:pt x="764" y="644"/>
                  </a:lnTo>
                  <a:lnTo>
                    <a:pt x="775" y="642"/>
                  </a:lnTo>
                  <a:lnTo>
                    <a:pt x="775" y="642"/>
                  </a:lnTo>
                  <a:lnTo>
                    <a:pt x="784" y="640"/>
                  </a:lnTo>
                  <a:lnTo>
                    <a:pt x="784" y="640"/>
                  </a:lnTo>
                  <a:lnTo>
                    <a:pt x="815" y="637"/>
                  </a:lnTo>
                  <a:lnTo>
                    <a:pt x="831" y="637"/>
                  </a:lnTo>
                  <a:lnTo>
                    <a:pt x="845" y="638"/>
                  </a:lnTo>
                  <a:lnTo>
                    <a:pt x="845" y="638"/>
                  </a:lnTo>
                  <a:lnTo>
                    <a:pt x="805" y="643"/>
                  </a:lnTo>
                  <a:lnTo>
                    <a:pt x="785" y="644"/>
                  </a:lnTo>
                  <a:lnTo>
                    <a:pt x="764" y="644"/>
                  </a:lnTo>
                  <a:lnTo>
                    <a:pt x="764" y="644"/>
                  </a:lnTo>
                  <a:close/>
                  <a:moveTo>
                    <a:pt x="880" y="628"/>
                  </a:moveTo>
                  <a:lnTo>
                    <a:pt x="880" y="628"/>
                  </a:lnTo>
                  <a:lnTo>
                    <a:pt x="881" y="626"/>
                  </a:lnTo>
                  <a:lnTo>
                    <a:pt x="881" y="625"/>
                  </a:lnTo>
                  <a:lnTo>
                    <a:pt x="881" y="625"/>
                  </a:lnTo>
                  <a:lnTo>
                    <a:pt x="920" y="625"/>
                  </a:lnTo>
                  <a:lnTo>
                    <a:pt x="959" y="627"/>
                  </a:lnTo>
                  <a:lnTo>
                    <a:pt x="959" y="627"/>
                  </a:lnTo>
                  <a:lnTo>
                    <a:pt x="920" y="628"/>
                  </a:lnTo>
                  <a:lnTo>
                    <a:pt x="880" y="628"/>
                  </a:lnTo>
                  <a:lnTo>
                    <a:pt x="880" y="628"/>
                  </a:lnTo>
                  <a:close/>
                  <a:moveTo>
                    <a:pt x="1029" y="633"/>
                  </a:moveTo>
                  <a:lnTo>
                    <a:pt x="1029" y="633"/>
                  </a:lnTo>
                  <a:lnTo>
                    <a:pt x="1027" y="632"/>
                  </a:lnTo>
                  <a:lnTo>
                    <a:pt x="1024" y="631"/>
                  </a:lnTo>
                  <a:lnTo>
                    <a:pt x="1024" y="631"/>
                  </a:lnTo>
                  <a:lnTo>
                    <a:pt x="1038" y="630"/>
                  </a:lnTo>
                  <a:lnTo>
                    <a:pt x="1052" y="630"/>
                  </a:lnTo>
                  <a:lnTo>
                    <a:pt x="1052" y="630"/>
                  </a:lnTo>
                  <a:lnTo>
                    <a:pt x="1029" y="633"/>
                  </a:lnTo>
                  <a:lnTo>
                    <a:pt x="1029" y="633"/>
                  </a:lnTo>
                  <a:close/>
                  <a:moveTo>
                    <a:pt x="1097" y="628"/>
                  </a:moveTo>
                  <a:lnTo>
                    <a:pt x="1097" y="628"/>
                  </a:lnTo>
                  <a:lnTo>
                    <a:pt x="1083" y="633"/>
                  </a:lnTo>
                  <a:lnTo>
                    <a:pt x="1069" y="636"/>
                  </a:lnTo>
                  <a:lnTo>
                    <a:pt x="1069" y="636"/>
                  </a:lnTo>
                  <a:lnTo>
                    <a:pt x="1087" y="630"/>
                  </a:lnTo>
                  <a:lnTo>
                    <a:pt x="1104" y="624"/>
                  </a:lnTo>
                  <a:lnTo>
                    <a:pt x="1137" y="608"/>
                  </a:lnTo>
                  <a:lnTo>
                    <a:pt x="1137" y="608"/>
                  </a:lnTo>
                  <a:lnTo>
                    <a:pt x="1117" y="619"/>
                  </a:lnTo>
                  <a:lnTo>
                    <a:pt x="1097" y="628"/>
                  </a:lnTo>
                  <a:lnTo>
                    <a:pt x="1097" y="628"/>
                  </a:lnTo>
                  <a:close/>
                  <a:moveTo>
                    <a:pt x="1064" y="621"/>
                  </a:moveTo>
                  <a:lnTo>
                    <a:pt x="1064" y="621"/>
                  </a:lnTo>
                  <a:lnTo>
                    <a:pt x="1071" y="619"/>
                  </a:lnTo>
                  <a:lnTo>
                    <a:pt x="1071" y="619"/>
                  </a:lnTo>
                  <a:lnTo>
                    <a:pt x="1071" y="621"/>
                  </a:lnTo>
                  <a:lnTo>
                    <a:pt x="1071" y="621"/>
                  </a:lnTo>
                  <a:lnTo>
                    <a:pt x="1064" y="621"/>
                  </a:lnTo>
                  <a:lnTo>
                    <a:pt x="1064" y="621"/>
                  </a:lnTo>
                  <a:close/>
                  <a:moveTo>
                    <a:pt x="1202" y="548"/>
                  </a:moveTo>
                  <a:lnTo>
                    <a:pt x="1202" y="548"/>
                  </a:lnTo>
                  <a:lnTo>
                    <a:pt x="1231" y="528"/>
                  </a:lnTo>
                  <a:lnTo>
                    <a:pt x="1246" y="519"/>
                  </a:lnTo>
                  <a:lnTo>
                    <a:pt x="1260" y="510"/>
                  </a:lnTo>
                  <a:lnTo>
                    <a:pt x="1260" y="510"/>
                  </a:lnTo>
                  <a:lnTo>
                    <a:pt x="1224" y="533"/>
                  </a:lnTo>
                  <a:lnTo>
                    <a:pt x="1224" y="533"/>
                  </a:lnTo>
                  <a:lnTo>
                    <a:pt x="1202" y="548"/>
                  </a:lnTo>
                  <a:lnTo>
                    <a:pt x="1202" y="548"/>
                  </a:lnTo>
                  <a:close/>
                  <a:moveTo>
                    <a:pt x="1254" y="527"/>
                  </a:moveTo>
                  <a:lnTo>
                    <a:pt x="1254" y="527"/>
                  </a:lnTo>
                  <a:lnTo>
                    <a:pt x="1233" y="539"/>
                  </a:lnTo>
                  <a:lnTo>
                    <a:pt x="1233" y="539"/>
                  </a:lnTo>
                  <a:lnTo>
                    <a:pt x="1264" y="519"/>
                  </a:lnTo>
                  <a:lnTo>
                    <a:pt x="1264" y="519"/>
                  </a:lnTo>
                  <a:lnTo>
                    <a:pt x="1254" y="527"/>
                  </a:lnTo>
                  <a:lnTo>
                    <a:pt x="1254" y="527"/>
                  </a:lnTo>
                  <a:close/>
                  <a:moveTo>
                    <a:pt x="1290" y="504"/>
                  </a:moveTo>
                  <a:lnTo>
                    <a:pt x="1290" y="504"/>
                  </a:lnTo>
                  <a:lnTo>
                    <a:pt x="1278" y="510"/>
                  </a:lnTo>
                  <a:lnTo>
                    <a:pt x="1278" y="510"/>
                  </a:lnTo>
                  <a:lnTo>
                    <a:pt x="1294" y="500"/>
                  </a:lnTo>
                  <a:lnTo>
                    <a:pt x="1294" y="500"/>
                  </a:lnTo>
                  <a:lnTo>
                    <a:pt x="1290" y="504"/>
                  </a:lnTo>
                  <a:lnTo>
                    <a:pt x="1290" y="504"/>
                  </a:lnTo>
                  <a:close/>
                  <a:moveTo>
                    <a:pt x="1310" y="495"/>
                  </a:moveTo>
                  <a:lnTo>
                    <a:pt x="1310" y="495"/>
                  </a:lnTo>
                  <a:lnTo>
                    <a:pt x="1314" y="487"/>
                  </a:lnTo>
                  <a:lnTo>
                    <a:pt x="1314" y="487"/>
                  </a:lnTo>
                  <a:lnTo>
                    <a:pt x="1320" y="484"/>
                  </a:lnTo>
                  <a:lnTo>
                    <a:pt x="1320" y="484"/>
                  </a:lnTo>
                  <a:lnTo>
                    <a:pt x="1310" y="495"/>
                  </a:lnTo>
                  <a:lnTo>
                    <a:pt x="1310" y="495"/>
                  </a:lnTo>
                  <a:close/>
                  <a:moveTo>
                    <a:pt x="1317" y="474"/>
                  </a:moveTo>
                  <a:lnTo>
                    <a:pt x="1317" y="474"/>
                  </a:lnTo>
                  <a:lnTo>
                    <a:pt x="1319" y="473"/>
                  </a:lnTo>
                  <a:lnTo>
                    <a:pt x="1319" y="473"/>
                  </a:lnTo>
                  <a:lnTo>
                    <a:pt x="1319" y="473"/>
                  </a:lnTo>
                  <a:lnTo>
                    <a:pt x="1319" y="473"/>
                  </a:lnTo>
                  <a:lnTo>
                    <a:pt x="1317" y="474"/>
                  </a:lnTo>
                  <a:lnTo>
                    <a:pt x="1317" y="474"/>
                  </a:lnTo>
                  <a:close/>
                  <a:moveTo>
                    <a:pt x="1094" y="267"/>
                  </a:moveTo>
                  <a:lnTo>
                    <a:pt x="1094" y="267"/>
                  </a:lnTo>
                  <a:lnTo>
                    <a:pt x="1112" y="274"/>
                  </a:lnTo>
                  <a:lnTo>
                    <a:pt x="1131" y="283"/>
                  </a:lnTo>
                  <a:lnTo>
                    <a:pt x="1150" y="294"/>
                  </a:lnTo>
                  <a:lnTo>
                    <a:pt x="1168" y="306"/>
                  </a:lnTo>
                  <a:lnTo>
                    <a:pt x="1184" y="319"/>
                  </a:lnTo>
                  <a:lnTo>
                    <a:pt x="1200" y="332"/>
                  </a:lnTo>
                  <a:lnTo>
                    <a:pt x="1216" y="347"/>
                  </a:lnTo>
                  <a:lnTo>
                    <a:pt x="1230" y="361"/>
                  </a:lnTo>
                  <a:lnTo>
                    <a:pt x="1230" y="361"/>
                  </a:lnTo>
                  <a:lnTo>
                    <a:pt x="1241" y="372"/>
                  </a:lnTo>
                  <a:lnTo>
                    <a:pt x="1253" y="381"/>
                  </a:lnTo>
                  <a:lnTo>
                    <a:pt x="1280" y="400"/>
                  </a:lnTo>
                  <a:lnTo>
                    <a:pt x="1305" y="418"/>
                  </a:lnTo>
                  <a:lnTo>
                    <a:pt x="1317" y="427"/>
                  </a:lnTo>
                  <a:lnTo>
                    <a:pt x="1329" y="438"/>
                  </a:lnTo>
                  <a:lnTo>
                    <a:pt x="1329" y="438"/>
                  </a:lnTo>
                  <a:lnTo>
                    <a:pt x="1322" y="454"/>
                  </a:lnTo>
                  <a:lnTo>
                    <a:pt x="1318" y="460"/>
                  </a:lnTo>
                  <a:lnTo>
                    <a:pt x="1311" y="467"/>
                  </a:lnTo>
                  <a:lnTo>
                    <a:pt x="1311" y="467"/>
                  </a:lnTo>
                  <a:lnTo>
                    <a:pt x="1292" y="478"/>
                  </a:lnTo>
                  <a:lnTo>
                    <a:pt x="1281" y="485"/>
                  </a:lnTo>
                  <a:lnTo>
                    <a:pt x="1278" y="489"/>
                  </a:lnTo>
                  <a:lnTo>
                    <a:pt x="1277" y="491"/>
                  </a:lnTo>
                  <a:lnTo>
                    <a:pt x="1277" y="491"/>
                  </a:lnTo>
                  <a:lnTo>
                    <a:pt x="1260" y="500"/>
                  </a:lnTo>
                  <a:lnTo>
                    <a:pt x="1243" y="508"/>
                  </a:lnTo>
                  <a:lnTo>
                    <a:pt x="1228" y="518"/>
                  </a:lnTo>
                  <a:lnTo>
                    <a:pt x="1213" y="528"/>
                  </a:lnTo>
                  <a:lnTo>
                    <a:pt x="1183" y="550"/>
                  </a:lnTo>
                  <a:lnTo>
                    <a:pt x="1153" y="571"/>
                  </a:lnTo>
                  <a:lnTo>
                    <a:pt x="1153" y="571"/>
                  </a:lnTo>
                  <a:lnTo>
                    <a:pt x="1135" y="581"/>
                  </a:lnTo>
                  <a:lnTo>
                    <a:pt x="1117" y="591"/>
                  </a:lnTo>
                  <a:lnTo>
                    <a:pt x="1098" y="599"/>
                  </a:lnTo>
                  <a:lnTo>
                    <a:pt x="1080" y="605"/>
                  </a:lnTo>
                  <a:lnTo>
                    <a:pt x="1060" y="610"/>
                  </a:lnTo>
                  <a:lnTo>
                    <a:pt x="1040" y="614"/>
                  </a:lnTo>
                  <a:lnTo>
                    <a:pt x="1020" y="616"/>
                  </a:lnTo>
                  <a:lnTo>
                    <a:pt x="999" y="618"/>
                  </a:lnTo>
                  <a:lnTo>
                    <a:pt x="999" y="618"/>
                  </a:lnTo>
                  <a:lnTo>
                    <a:pt x="959" y="618"/>
                  </a:lnTo>
                  <a:lnTo>
                    <a:pt x="920" y="616"/>
                  </a:lnTo>
                  <a:lnTo>
                    <a:pt x="879" y="615"/>
                  </a:lnTo>
                  <a:lnTo>
                    <a:pt x="839" y="615"/>
                  </a:lnTo>
                  <a:lnTo>
                    <a:pt x="839" y="615"/>
                  </a:lnTo>
                  <a:lnTo>
                    <a:pt x="753" y="619"/>
                  </a:lnTo>
                  <a:lnTo>
                    <a:pt x="711" y="620"/>
                  </a:lnTo>
                  <a:lnTo>
                    <a:pt x="668" y="620"/>
                  </a:lnTo>
                  <a:lnTo>
                    <a:pt x="668" y="620"/>
                  </a:lnTo>
                  <a:lnTo>
                    <a:pt x="655" y="618"/>
                  </a:lnTo>
                  <a:lnTo>
                    <a:pt x="642" y="616"/>
                  </a:lnTo>
                  <a:lnTo>
                    <a:pt x="613" y="616"/>
                  </a:lnTo>
                  <a:lnTo>
                    <a:pt x="583" y="618"/>
                  </a:lnTo>
                  <a:lnTo>
                    <a:pt x="555" y="618"/>
                  </a:lnTo>
                  <a:lnTo>
                    <a:pt x="555" y="618"/>
                  </a:lnTo>
                  <a:lnTo>
                    <a:pt x="487" y="619"/>
                  </a:lnTo>
                  <a:lnTo>
                    <a:pt x="420" y="621"/>
                  </a:lnTo>
                  <a:lnTo>
                    <a:pt x="420" y="621"/>
                  </a:lnTo>
                  <a:lnTo>
                    <a:pt x="406" y="620"/>
                  </a:lnTo>
                  <a:lnTo>
                    <a:pt x="391" y="620"/>
                  </a:lnTo>
                  <a:lnTo>
                    <a:pt x="377" y="621"/>
                  </a:lnTo>
                  <a:lnTo>
                    <a:pt x="362" y="622"/>
                  </a:lnTo>
                  <a:lnTo>
                    <a:pt x="362" y="622"/>
                  </a:lnTo>
                  <a:lnTo>
                    <a:pt x="324" y="624"/>
                  </a:lnTo>
                  <a:lnTo>
                    <a:pt x="284" y="622"/>
                  </a:lnTo>
                  <a:lnTo>
                    <a:pt x="284" y="622"/>
                  </a:lnTo>
                  <a:lnTo>
                    <a:pt x="268" y="622"/>
                  </a:lnTo>
                  <a:lnTo>
                    <a:pt x="252" y="624"/>
                  </a:lnTo>
                  <a:lnTo>
                    <a:pt x="219" y="628"/>
                  </a:lnTo>
                  <a:lnTo>
                    <a:pt x="188" y="632"/>
                  </a:lnTo>
                  <a:lnTo>
                    <a:pt x="171" y="633"/>
                  </a:lnTo>
                  <a:lnTo>
                    <a:pt x="155" y="634"/>
                  </a:lnTo>
                  <a:lnTo>
                    <a:pt x="155" y="634"/>
                  </a:lnTo>
                  <a:lnTo>
                    <a:pt x="141" y="633"/>
                  </a:lnTo>
                  <a:lnTo>
                    <a:pt x="131" y="630"/>
                  </a:lnTo>
                  <a:lnTo>
                    <a:pt x="123" y="626"/>
                  </a:lnTo>
                  <a:lnTo>
                    <a:pt x="118" y="620"/>
                  </a:lnTo>
                  <a:lnTo>
                    <a:pt x="114" y="613"/>
                  </a:lnTo>
                  <a:lnTo>
                    <a:pt x="112" y="603"/>
                  </a:lnTo>
                  <a:lnTo>
                    <a:pt x="111" y="592"/>
                  </a:lnTo>
                  <a:lnTo>
                    <a:pt x="112" y="580"/>
                  </a:lnTo>
                  <a:lnTo>
                    <a:pt x="112" y="580"/>
                  </a:lnTo>
                  <a:lnTo>
                    <a:pt x="113" y="554"/>
                  </a:lnTo>
                  <a:lnTo>
                    <a:pt x="114" y="527"/>
                  </a:lnTo>
                  <a:lnTo>
                    <a:pt x="114" y="514"/>
                  </a:lnTo>
                  <a:lnTo>
                    <a:pt x="113" y="500"/>
                  </a:lnTo>
                  <a:lnTo>
                    <a:pt x="111" y="486"/>
                  </a:lnTo>
                  <a:lnTo>
                    <a:pt x="107" y="474"/>
                  </a:lnTo>
                  <a:lnTo>
                    <a:pt x="107" y="474"/>
                  </a:lnTo>
                  <a:lnTo>
                    <a:pt x="102" y="460"/>
                  </a:lnTo>
                  <a:lnTo>
                    <a:pt x="99" y="444"/>
                  </a:lnTo>
                  <a:lnTo>
                    <a:pt x="91" y="412"/>
                  </a:lnTo>
                  <a:lnTo>
                    <a:pt x="88" y="378"/>
                  </a:lnTo>
                  <a:lnTo>
                    <a:pt x="87" y="347"/>
                  </a:lnTo>
                  <a:lnTo>
                    <a:pt x="87" y="347"/>
                  </a:lnTo>
                  <a:lnTo>
                    <a:pt x="88" y="333"/>
                  </a:lnTo>
                  <a:lnTo>
                    <a:pt x="90" y="320"/>
                  </a:lnTo>
                  <a:lnTo>
                    <a:pt x="93" y="313"/>
                  </a:lnTo>
                  <a:lnTo>
                    <a:pt x="95" y="307"/>
                  </a:lnTo>
                  <a:lnTo>
                    <a:pt x="99" y="302"/>
                  </a:lnTo>
                  <a:lnTo>
                    <a:pt x="105" y="297"/>
                  </a:lnTo>
                  <a:lnTo>
                    <a:pt x="105" y="297"/>
                  </a:lnTo>
                  <a:lnTo>
                    <a:pt x="108" y="295"/>
                  </a:lnTo>
                  <a:lnTo>
                    <a:pt x="114" y="294"/>
                  </a:lnTo>
                  <a:lnTo>
                    <a:pt x="126" y="290"/>
                  </a:lnTo>
                  <a:lnTo>
                    <a:pt x="137" y="288"/>
                  </a:lnTo>
                  <a:lnTo>
                    <a:pt x="142" y="285"/>
                  </a:lnTo>
                  <a:lnTo>
                    <a:pt x="146" y="283"/>
                  </a:lnTo>
                  <a:lnTo>
                    <a:pt x="146" y="283"/>
                  </a:lnTo>
                  <a:lnTo>
                    <a:pt x="164" y="285"/>
                  </a:lnTo>
                  <a:lnTo>
                    <a:pt x="182" y="288"/>
                  </a:lnTo>
                  <a:lnTo>
                    <a:pt x="201" y="288"/>
                  </a:lnTo>
                  <a:lnTo>
                    <a:pt x="219" y="288"/>
                  </a:lnTo>
                  <a:lnTo>
                    <a:pt x="256" y="285"/>
                  </a:lnTo>
                  <a:lnTo>
                    <a:pt x="276" y="285"/>
                  </a:lnTo>
                  <a:lnTo>
                    <a:pt x="294" y="285"/>
                  </a:lnTo>
                  <a:lnTo>
                    <a:pt x="294" y="285"/>
                  </a:lnTo>
                  <a:lnTo>
                    <a:pt x="290" y="292"/>
                  </a:lnTo>
                  <a:lnTo>
                    <a:pt x="286" y="301"/>
                  </a:lnTo>
                  <a:lnTo>
                    <a:pt x="286" y="301"/>
                  </a:lnTo>
                  <a:lnTo>
                    <a:pt x="278" y="301"/>
                  </a:lnTo>
                  <a:lnTo>
                    <a:pt x="266" y="304"/>
                  </a:lnTo>
                  <a:lnTo>
                    <a:pt x="261" y="307"/>
                  </a:lnTo>
                  <a:lnTo>
                    <a:pt x="256" y="309"/>
                  </a:lnTo>
                  <a:lnTo>
                    <a:pt x="253" y="313"/>
                  </a:lnTo>
                  <a:lnTo>
                    <a:pt x="253" y="314"/>
                  </a:lnTo>
                  <a:lnTo>
                    <a:pt x="253" y="316"/>
                  </a:lnTo>
                  <a:lnTo>
                    <a:pt x="253" y="316"/>
                  </a:lnTo>
                  <a:lnTo>
                    <a:pt x="252" y="321"/>
                  </a:lnTo>
                  <a:lnTo>
                    <a:pt x="250" y="325"/>
                  </a:lnTo>
                  <a:lnTo>
                    <a:pt x="250" y="328"/>
                  </a:lnTo>
                  <a:lnTo>
                    <a:pt x="252" y="332"/>
                  </a:lnTo>
                  <a:lnTo>
                    <a:pt x="253" y="336"/>
                  </a:lnTo>
                  <a:lnTo>
                    <a:pt x="255" y="339"/>
                  </a:lnTo>
                  <a:lnTo>
                    <a:pt x="261" y="344"/>
                  </a:lnTo>
                  <a:lnTo>
                    <a:pt x="270" y="348"/>
                  </a:lnTo>
                  <a:lnTo>
                    <a:pt x="278" y="350"/>
                  </a:lnTo>
                  <a:lnTo>
                    <a:pt x="286" y="351"/>
                  </a:lnTo>
                  <a:lnTo>
                    <a:pt x="294" y="350"/>
                  </a:lnTo>
                  <a:lnTo>
                    <a:pt x="294" y="350"/>
                  </a:lnTo>
                  <a:lnTo>
                    <a:pt x="298" y="349"/>
                  </a:lnTo>
                  <a:lnTo>
                    <a:pt x="302" y="348"/>
                  </a:lnTo>
                  <a:lnTo>
                    <a:pt x="306" y="345"/>
                  </a:lnTo>
                  <a:lnTo>
                    <a:pt x="308" y="342"/>
                  </a:lnTo>
                  <a:lnTo>
                    <a:pt x="312" y="336"/>
                  </a:lnTo>
                  <a:lnTo>
                    <a:pt x="314" y="327"/>
                  </a:lnTo>
                  <a:lnTo>
                    <a:pt x="313" y="320"/>
                  </a:lnTo>
                  <a:lnTo>
                    <a:pt x="309" y="313"/>
                  </a:lnTo>
                  <a:lnTo>
                    <a:pt x="304" y="307"/>
                  </a:lnTo>
                  <a:lnTo>
                    <a:pt x="301" y="304"/>
                  </a:lnTo>
                  <a:lnTo>
                    <a:pt x="296" y="302"/>
                  </a:lnTo>
                  <a:lnTo>
                    <a:pt x="296" y="302"/>
                  </a:lnTo>
                  <a:lnTo>
                    <a:pt x="300" y="294"/>
                  </a:lnTo>
                  <a:lnTo>
                    <a:pt x="303" y="285"/>
                  </a:lnTo>
                  <a:lnTo>
                    <a:pt x="303" y="285"/>
                  </a:lnTo>
                  <a:lnTo>
                    <a:pt x="383" y="286"/>
                  </a:lnTo>
                  <a:lnTo>
                    <a:pt x="463" y="285"/>
                  </a:lnTo>
                  <a:lnTo>
                    <a:pt x="622" y="282"/>
                  </a:lnTo>
                  <a:lnTo>
                    <a:pt x="782" y="278"/>
                  </a:lnTo>
                  <a:lnTo>
                    <a:pt x="942" y="274"/>
                  </a:lnTo>
                  <a:lnTo>
                    <a:pt x="942" y="274"/>
                  </a:lnTo>
                  <a:lnTo>
                    <a:pt x="939" y="284"/>
                  </a:lnTo>
                  <a:lnTo>
                    <a:pt x="934" y="294"/>
                  </a:lnTo>
                  <a:lnTo>
                    <a:pt x="934" y="294"/>
                  </a:lnTo>
                  <a:lnTo>
                    <a:pt x="926" y="291"/>
                  </a:lnTo>
                  <a:lnTo>
                    <a:pt x="912" y="291"/>
                  </a:lnTo>
                  <a:lnTo>
                    <a:pt x="905" y="291"/>
                  </a:lnTo>
                  <a:lnTo>
                    <a:pt x="900" y="292"/>
                  </a:lnTo>
                  <a:lnTo>
                    <a:pt x="898" y="294"/>
                  </a:lnTo>
                  <a:lnTo>
                    <a:pt x="898" y="295"/>
                  </a:lnTo>
                  <a:lnTo>
                    <a:pt x="898" y="296"/>
                  </a:lnTo>
                  <a:lnTo>
                    <a:pt x="899" y="298"/>
                  </a:lnTo>
                  <a:lnTo>
                    <a:pt x="899" y="298"/>
                  </a:lnTo>
                  <a:lnTo>
                    <a:pt x="896" y="303"/>
                  </a:lnTo>
                  <a:lnTo>
                    <a:pt x="896" y="303"/>
                  </a:lnTo>
                  <a:lnTo>
                    <a:pt x="894" y="304"/>
                  </a:lnTo>
                  <a:lnTo>
                    <a:pt x="892" y="306"/>
                  </a:lnTo>
                  <a:lnTo>
                    <a:pt x="892" y="309"/>
                  </a:lnTo>
                  <a:lnTo>
                    <a:pt x="892" y="314"/>
                  </a:lnTo>
                  <a:lnTo>
                    <a:pt x="893" y="318"/>
                  </a:lnTo>
                  <a:lnTo>
                    <a:pt x="893" y="318"/>
                  </a:lnTo>
                  <a:lnTo>
                    <a:pt x="896" y="321"/>
                  </a:lnTo>
                  <a:lnTo>
                    <a:pt x="898" y="325"/>
                  </a:lnTo>
                  <a:lnTo>
                    <a:pt x="902" y="328"/>
                  </a:lnTo>
                  <a:lnTo>
                    <a:pt x="906" y="331"/>
                  </a:lnTo>
                  <a:lnTo>
                    <a:pt x="915" y="335"/>
                  </a:lnTo>
                  <a:lnTo>
                    <a:pt x="924" y="336"/>
                  </a:lnTo>
                  <a:lnTo>
                    <a:pt x="924" y="336"/>
                  </a:lnTo>
                  <a:lnTo>
                    <a:pt x="909" y="339"/>
                  </a:lnTo>
                  <a:lnTo>
                    <a:pt x="893" y="343"/>
                  </a:lnTo>
                  <a:lnTo>
                    <a:pt x="877" y="344"/>
                  </a:lnTo>
                  <a:lnTo>
                    <a:pt x="870" y="344"/>
                  </a:lnTo>
                  <a:lnTo>
                    <a:pt x="862" y="343"/>
                  </a:lnTo>
                  <a:lnTo>
                    <a:pt x="862" y="343"/>
                  </a:lnTo>
                  <a:lnTo>
                    <a:pt x="852" y="339"/>
                  </a:lnTo>
                  <a:lnTo>
                    <a:pt x="844" y="336"/>
                  </a:lnTo>
                  <a:lnTo>
                    <a:pt x="835" y="332"/>
                  </a:lnTo>
                  <a:lnTo>
                    <a:pt x="826" y="330"/>
                  </a:lnTo>
                  <a:lnTo>
                    <a:pt x="826" y="330"/>
                  </a:lnTo>
                  <a:lnTo>
                    <a:pt x="821" y="330"/>
                  </a:lnTo>
                  <a:lnTo>
                    <a:pt x="817" y="331"/>
                  </a:lnTo>
                  <a:lnTo>
                    <a:pt x="808" y="333"/>
                  </a:lnTo>
                  <a:lnTo>
                    <a:pt x="799" y="335"/>
                  </a:lnTo>
                  <a:lnTo>
                    <a:pt x="796" y="335"/>
                  </a:lnTo>
                  <a:lnTo>
                    <a:pt x="792" y="332"/>
                  </a:lnTo>
                  <a:lnTo>
                    <a:pt x="792" y="332"/>
                  </a:lnTo>
                  <a:lnTo>
                    <a:pt x="787" y="328"/>
                  </a:lnTo>
                  <a:lnTo>
                    <a:pt x="786" y="325"/>
                  </a:lnTo>
                  <a:lnTo>
                    <a:pt x="787" y="322"/>
                  </a:lnTo>
                  <a:lnTo>
                    <a:pt x="790" y="320"/>
                  </a:lnTo>
                  <a:lnTo>
                    <a:pt x="793" y="318"/>
                  </a:lnTo>
                  <a:lnTo>
                    <a:pt x="797" y="315"/>
                  </a:lnTo>
                  <a:lnTo>
                    <a:pt x="804" y="314"/>
                  </a:lnTo>
                  <a:lnTo>
                    <a:pt x="804" y="314"/>
                  </a:lnTo>
                  <a:lnTo>
                    <a:pt x="812" y="314"/>
                  </a:lnTo>
                  <a:lnTo>
                    <a:pt x="821" y="315"/>
                  </a:lnTo>
                  <a:lnTo>
                    <a:pt x="838" y="319"/>
                  </a:lnTo>
                  <a:lnTo>
                    <a:pt x="846" y="319"/>
                  </a:lnTo>
                  <a:lnTo>
                    <a:pt x="853" y="319"/>
                  </a:lnTo>
                  <a:lnTo>
                    <a:pt x="861" y="316"/>
                  </a:lnTo>
                  <a:lnTo>
                    <a:pt x="867" y="313"/>
                  </a:lnTo>
                  <a:lnTo>
                    <a:pt x="867" y="313"/>
                  </a:lnTo>
                  <a:lnTo>
                    <a:pt x="873" y="308"/>
                  </a:lnTo>
                  <a:lnTo>
                    <a:pt x="881" y="302"/>
                  </a:lnTo>
                  <a:lnTo>
                    <a:pt x="889" y="296"/>
                  </a:lnTo>
                  <a:lnTo>
                    <a:pt x="891" y="294"/>
                  </a:lnTo>
                  <a:lnTo>
                    <a:pt x="891" y="290"/>
                  </a:lnTo>
                  <a:lnTo>
                    <a:pt x="891" y="290"/>
                  </a:lnTo>
                  <a:lnTo>
                    <a:pt x="889" y="289"/>
                  </a:lnTo>
                  <a:lnTo>
                    <a:pt x="888" y="288"/>
                  </a:lnTo>
                  <a:lnTo>
                    <a:pt x="883" y="288"/>
                  </a:lnTo>
                  <a:lnTo>
                    <a:pt x="879" y="290"/>
                  </a:lnTo>
                  <a:lnTo>
                    <a:pt x="873" y="295"/>
                  </a:lnTo>
                  <a:lnTo>
                    <a:pt x="862" y="304"/>
                  </a:lnTo>
                  <a:lnTo>
                    <a:pt x="856" y="310"/>
                  </a:lnTo>
                  <a:lnTo>
                    <a:pt x="856" y="310"/>
                  </a:lnTo>
                  <a:lnTo>
                    <a:pt x="840" y="307"/>
                  </a:lnTo>
                  <a:lnTo>
                    <a:pt x="826" y="304"/>
                  </a:lnTo>
                  <a:lnTo>
                    <a:pt x="809" y="303"/>
                  </a:lnTo>
                  <a:lnTo>
                    <a:pt x="802" y="304"/>
                  </a:lnTo>
                  <a:lnTo>
                    <a:pt x="794" y="306"/>
                  </a:lnTo>
                  <a:lnTo>
                    <a:pt x="794" y="306"/>
                  </a:lnTo>
                  <a:lnTo>
                    <a:pt x="791" y="307"/>
                  </a:lnTo>
                  <a:lnTo>
                    <a:pt x="787" y="309"/>
                  </a:lnTo>
                  <a:lnTo>
                    <a:pt x="782" y="314"/>
                  </a:lnTo>
                  <a:lnTo>
                    <a:pt x="779" y="320"/>
                  </a:lnTo>
                  <a:lnTo>
                    <a:pt x="779" y="327"/>
                  </a:lnTo>
                  <a:lnTo>
                    <a:pt x="781" y="333"/>
                  </a:lnTo>
                  <a:lnTo>
                    <a:pt x="785" y="339"/>
                  </a:lnTo>
                  <a:lnTo>
                    <a:pt x="787" y="341"/>
                  </a:lnTo>
                  <a:lnTo>
                    <a:pt x="791" y="343"/>
                  </a:lnTo>
                  <a:lnTo>
                    <a:pt x="794" y="343"/>
                  </a:lnTo>
                  <a:lnTo>
                    <a:pt x="799" y="344"/>
                  </a:lnTo>
                  <a:lnTo>
                    <a:pt x="799" y="344"/>
                  </a:lnTo>
                  <a:lnTo>
                    <a:pt x="808" y="343"/>
                  </a:lnTo>
                  <a:lnTo>
                    <a:pt x="816" y="341"/>
                  </a:lnTo>
                  <a:lnTo>
                    <a:pt x="824" y="341"/>
                  </a:lnTo>
                  <a:lnTo>
                    <a:pt x="833" y="341"/>
                  </a:lnTo>
                  <a:lnTo>
                    <a:pt x="833" y="341"/>
                  </a:lnTo>
                  <a:lnTo>
                    <a:pt x="840" y="343"/>
                  </a:lnTo>
                  <a:lnTo>
                    <a:pt x="846" y="347"/>
                  </a:lnTo>
                  <a:lnTo>
                    <a:pt x="853" y="350"/>
                  </a:lnTo>
                  <a:lnTo>
                    <a:pt x="859" y="353"/>
                  </a:lnTo>
                  <a:lnTo>
                    <a:pt x="859" y="353"/>
                  </a:lnTo>
                  <a:lnTo>
                    <a:pt x="871" y="354"/>
                  </a:lnTo>
                  <a:lnTo>
                    <a:pt x="882" y="354"/>
                  </a:lnTo>
                  <a:lnTo>
                    <a:pt x="894" y="353"/>
                  </a:lnTo>
                  <a:lnTo>
                    <a:pt x="905" y="351"/>
                  </a:lnTo>
                  <a:lnTo>
                    <a:pt x="927" y="344"/>
                  </a:lnTo>
                  <a:lnTo>
                    <a:pt x="948" y="338"/>
                  </a:lnTo>
                  <a:lnTo>
                    <a:pt x="948" y="338"/>
                  </a:lnTo>
                  <a:lnTo>
                    <a:pt x="959" y="336"/>
                  </a:lnTo>
                  <a:lnTo>
                    <a:pt x="969" y="335"/>
                  </a:lnTo>
                  <a:lnTo>
                    <a:pt x="989" y="333"/>
                  </a:lnTo>
                  <a:lnTo>
                    <a:pt x="1010" y="332"/>
                  </a:lnTo>
                  <a:lnTo>
                    <a:pt x="1021" y="330"/>
                  </a:lnTo>
                  <a:lnTo>
                    <a:pt x="1030" y="327"/>
                  </a:lnTo>
                  <a:lnTo>
                    <a:pt x="1030" y="327"/>
                  </a:lnTo>
                  <a:lnTo>
                    <a:pt x="1036" y="325"/>
                  </a:lnTo>
                  <a:lnTo>
                    <a:pt x="1041" y="322"/>
                  </a:lnTo>
                  <a:lnTo>
                    <a:pt x="1045" y="320"/>
                  </a:lnTo>
                  <a:lnTo>
                    <a:pt x="1047" y="316"/>
                  </a:lnTo>
                  <a:lnTo>
                    <a:pt x="1048" y="314"/>
                  </a:lnTo>
                  <a:lnTo>
                    <a:pt x="1048" y="312"/>
                  </a:lnTo>
                  <a:lnTo>
                    <a:pt x="1047" y="308"/>
                  </a:lnTo>
                  <a:lnTo>
                    <a:pt x="1046" y="306"/>
                  </a:lnTo>
                  <a:lnTo>
                    <a:pt x="1040" y="301"/>
                  </a:lnTo>
                  <a:lnTo>
                    <a:pt x="1033" y="297"/>
                  </a:lnTo>
                  <a:lnTo>
                    <a:pt x="1024" y="294"/>
                  </a:lnTo>
                  <a:lnTo>
                    <a:pt x="1015" y="294"/>
                  </a:lnTo>
                  <a:lnTo>
                    <a:pt x="1015" y="294"/>
                  </a:lnTo>
                  <a:lnTo>
                    <a:pt x="1004" y="295"/>
                  </a:lnTo>
                  <a:lnTo>
                    <a:pt x="988" y="297"/>
                  </a:lnTo>
                  <a:lnTo>
                    <a:pt x="980" y="300"/>
                  </a:lnTo>
                  <a:lnTo>
                    <a:pt x="974" y="303"/>
                  </a:lnTo>
                  <a:lnTo>
                    <a:pt x="969" y="306"/>
                  </a:lnTo>
                  <a:lnTo>
                    <a:pt x="969" y="308"/>
                  </a:lnTo>
                  <a:lnTo>
                    <a:pt x="969" y="310"/>
                  </a:lnTo>
                  <a:lnTo>
                    <a:pt x="969" y="310"/>
                  </a:lnTo>
                  <a:lnTo>
                    <a:pt x="970" y="310"/>
                  </a:lnTo>
                  <a:lnTo>
                    <a:pt x="971" y="312"/>
                  </a:lnTo>
                  <a:lnTo>
                    <a:pt x="979" y="310"/>
                  </a:lnTo>
                  <a:lnTo>
                    <a:pt x="1000" y="307"/>
                  </a:lnTo>
                  <a:lnTo>
                    <a:pt x="1011" y="306"/>
                  </a:lnTo>
                  <a:lnTo>
                    <a:pt x="1023" y="306"/>
                  </a:lnTo>
                  <a:lnTo>
                    <a:pt x="1033" y="307"/>
                  </a:lnTo>
                  <a:lnTo>
                    <a:pt x="1036" y="309"/>
                  </a:lnTo>
                  <a:lnTo>
                    <a:pt x="1040" y="312"/>
                  </a:lnTo>
                  <a:lnTo>
                    <a:pt x="1040" y="312"/>
                  </a:lnTo>
                  <a:lnTo>
                    <a:pt x="1035" y="315"/>
                  </a:lnTo>
                  <a:lnTo>
                    <a:pt x="1030" y="318"/>
                  </a:lnTo>
                  <a:lnTo>
                    <a:pt x="1020" y="322"/>
                  </a:lnTo>
                  <a:lnTo>
                    <a:pt x="1007" y="324"/>
                  </a:lnTo>
                  <a:lnTo>
                    <a:pt x="994" y="325"/>
                  </a:lnTo>
                  <a:lnTo>
                    <a:pt x="969" y="326"/>
                  </a:lnTo>
                  <a:lnTo>
                    <a:pt x="957" y="326"/>
                  </a:lnTo>
                  <a:lnTo>
                    <a:pt x="946" y="328"/>
                  </a:lnTo>
                  <a:lnTo>
                    <a:pt x="946" y="328"/>
                  </a:lnTo>
                  <a:lnTo>
                    <a:pt x="948" y="325"/>
                  </a:lnTo>
                  <a:lnTo>
                    <a:pt x="951" y="321"/>
                  </a:lnTo>
                  <a:lnTo>
                    <a:pt x="952" y="316"/>
                  </a:lnTo>
                  <a:lnTo>
                    <a:pt x="952" y="313"/>
                  </a:lnTo>
                  <a:lnTo>
                    <a:pt x="951" y="308"/>
                  </a:lnTo>
                  <a:lnTo>
                    <a:pt x="948" y="304"/>
                  </a:lnTo>
                  <a:lnTo>
                    <a:pt x="946" y="301"/>
                  </a:lnTo>
                  <a:lnTo>
                    <a:pt x="942" y="297"/>
                  </a:lnTo>
                  <a:lnTo>
                    <a:pt x="942" y="297"/>
                  </a:lnTo>
                  <a:lnTo>
                    <a:pt x="948" y="286"/>
                  </a:lnTo>
                  <a:lnTo>
                    <a:pt x="951" y="280"/>
                  </a:lnTo>
                  <a:lnTo>
                    <a:pt x="952" y="273"/>
                  </a:lnTo>
                  <a:lnTo>
                    <a:pt x="952" y="273"/>
                  </a:lnTo>
                  <a:lnTo>
                    <a:pt x="980" y="274"/>
                  </a:lnTo>
                  <a:lnTo>
                    <a:pt x="1028" y="274"/>
                  </a:lnTo>
                  <a:lnTo>
                    <a:pt x="1052" y="274"/>
                  </a:lnTo>
                  <a:lnTo>
                    <a:pt x="1072" y="273"/>
                  </a:lnTo>
                  <a:lnTo>
                    <a:pt x="1088" y="271"/>
                  </a:lnTo>
                  <a:lnTo>
                    <a:pt x="1092" y="269"/>
                  </a:lnTo>
                  <a:lnTo>
                    <a:pt x="1094" y="267"/>
                  </a:lnTo>
                  <a:lnTo>
                    <a:pt x="1094" y="267"/>
                  </a:lnTo>
                  <a:close/>
                  <a:moveTo>
                    <a:pt x="265" y="332"/>
                  </a:moveTo>
                  <a:lnTo>
                    <a:pt x="265" y="332"/>
                  </a:lnTo>
                  <a:lnTo>
                    <a:pt x="264" y="327"/>
                  </a:lnTo>
                  <a:lnTo>
                    <a:pt x="262" y="322"/>
                  </a:lnTo>
                  <a:lnTo>
                    <a:pt x="262" y="322"/>
                  </a:lnTo>
                  <a:lnTo>
                    <a:pt x="268" y="325"/>
                  </a:lnTo>
                  <a:lnTo>
                    <a:pt x="277" y="330"/>
                  </a:lnTo>
                  <a:lnTo>
                    <a:pt x="285" y="335"/>
                  </a:lnTo>
                  <a:lnTo>
                    <a:pt x="288" y="335"/>
                  </a:lnTo>
                  <a:lnTo>
                    <a:pt x="290" y="335"/>
                  </a:lnTo>
                  <a:lnTo>
                    <a:pt x="290" y="335"/>
                  </a:lnTo>
                  <a:lnTo>
                    <a:pt x="291" y="336"/>
                  </a:lnTo>
                  <a:lnTo>
                    <a:pt x="291" y="336"/>
                  </a:lnTo>
                  <a:lnTo>
                    <a:pt x="289" y="338"/>
                  </a:lnTo>
                  <a:lnTo>
                    <a:pt x="288" y="342"/>
                  </a:lnTo>
                  <a:lnTo>
                    <a:pt x="288" y="342"/>
                  </a:lnTo>
                  <a:lnTo>
                    <a:pt x="282" y="342"/>
                  </a:lnTo>
                  <a:lnTo>
                    <a:pt x="276" y="341"/>
                  </a:lnTo>
                  <a:lnTo>
                    <a:pt x="271" y="338"/>
                  </a:lnTo>
                  <a:lnTo>
                    <a:pt x="266" y="336"/>
                  </a:lnTo>
                  <a:lnTo>
                    <a:pt x="266" y="336"/>
                  </a:lnTo>
                  <a:lnTo>
                    <a:pt x="265" y="332"/>
                  </a:lnTo>
                  <a:lnTo>
                    <a:pt x="265" y="332"/>
                  </a:lnTo>
                  <a:close/>
                  <a:moveTo>
                    <a:pt x="284" y="321"/>
                  </a:moveTo>
                  <a:lnTo>
                    <a:pt x="284" y="321"/>
                  </a:lnTo>
                  <a:lnTo>
                    <a:pt x="285" y="320"/>
                  </a:lnTo>
                  <a:lnTo>
                    <a:pt x="285" y="320"/>
                  </a:lnTo>
                  <a:lnTo>
                    <a:pt x="286" y="322"/>
                  </a:lnTo>
                  <a:lnTo>
                    <a:pt x="288" y="325"/>
                  </a:lnTo>
                  <a:lnTo>
                    <a:pt x="288" y="325"/>
                  </a:lnTo>
                  <a:lnTo>
                    <a:pt x="284" y="321"/>
                  </a:lnTo>
                  <a:lnTo>
                    <a:pt x="284" y="321"/>
                  </a:lnTo>
                  <a:close/>
                  <a:moveTo>
                    <a:pt x="924" y="316"/>
                  </a:moveTo>
                  <a:lnTo>
                    <a:pt x="924" y="316"/>
                  </a:lnTo>
                  <a:lnTo>
                    <a:pt x="932" y="324"/>
                  </a:lnTo>
                  <a:lnTo>
                    <a:pt x="932" y="324"/>
                  </a:lnTo>
                  <a:lnTo>
                    <a:pt x="930" y="325"/>
                  </a:lnTo>
                  <a:lnTo>
                    <a:pt x="930" y="325"/>
                  </a:lnTo>
                  <a:lnTo>
                    <a:pt x="923" y="326"/>
                  </a:lnTo>
                  <a:lnTo>
                    <a:pt x="915" y="324"/>
                  </a:lnTo>
                  <a:lnTo>
                    <a:pt x="908" y="321"/>
                  </a:lnTo>
                  <a:lnTo>
                    <a:pt x="905" y="318"/>
                  </a:lnTo>
                  <a:lnTo>
                    <a:pt x="903" y="315"/>
                  </a:lnTo>
                  <a:lnTo>
                    <a:pt x="903" y="315"/>
                  </a:lnTo>
                  <a:lnTo>
                    <a:pt x="906" y="313"/>
                  </a:lnTo>
                  <a:lnTo>
                    <a:pt x="906" y="313"/>
                  </a:lnTo>
                  <a:lnTo>
                    <a:pt x="911" y="316"/>
                  </a:lnTo>
                  <a:lnTo>
                    <a:pt x="916" y="319"/>
                  </a:lnTo>
                  <a:lnTo>
                    <a:pt x="920" y="319"/>
                  </a:lnTo>
                  <a:lnTo>
                    <a:pt x="924" y="316"/>
                  </a:lnTo>
                  <a:lnTo>
                    <a:pt x="924" y="316"/>
                  </a:lnTo>
                  <a:close/>
                  <a:moveTo>
                    <a:pt x="910" y="302"/>
                  </a:moveTo>
                  <a:lnTo>
                    <a:pt x="910" y="302"/>
                  </a:lnTo>
                  <a:lnTo>
                    <a:pt x="914" y="301"/>
                  </a:lnTo>
                  <a:lnTo>
                    <a:pt x="914" y="301"/>
                  </a:lnTo>
                  <a:lnTo>
                    <a:pt x="920" y="303"/>
                  </a:lnTo>
                  <a:lnTo>
                    <a:pt x="920" y="303"/>
                  </a:lnTo>
                  <a:lnTo>
                    <a:pt x="915" y="302"/>
                  </a:lnTo>
                  <a:lnTo>
                    <a:pt x="910" y="302"/>
                  </a:lnTo>
                  <a:lnTo>
                    <a:pt x="910" y="302"/>
                  </a:lnTo>
                  <a:close/>
                  <a:moveTo>
                    <a:pt x="942" y="265"/>
                  </a:moveTo>
                  <a:lnTo>
                    <a:pt x="942" y="265"/>
                  </a:lnTo>
                  <a:lnTo>
                    <a:pt x="909" y="265"/>
                  </a:lnTo>
                  <a:lnTo>
                    <a:pt x="909" y="265"/>
                  </a:lnTo>
                  <a:lnTo>
                    <a:pt x="906" y="259"/>
                  </a:lnTo>
                  <a:lnTo>
                    <a:pt x="905" y="253"/>
                  </a:lnTo>
                  <a:lnTo>
                    <a:pt x="905" y="247"/>
                  </a:lnTo>
                  <a:lnTo>
                    <a:pt x="908" y="243"/>
                  </a:lnTo>
                  <a:lnTo>
                    <a:pt x="908" y="243"/>
                  </a:lnTo>
                  <a:lnTo>
                    <a:pt x="910" y="247"/>
                  </a:lnTo>
                  <a:lnTo>
                    <a:pt x="912" y="249"/>
                  </a:lnTo>
                  <a:lnTo>
                    <a:pt x="916" y="250"/>
                  </a:lnTo>
                  <a:lnTo>
                    <a:pt x="918" y="251"/>
                  </a:lnTo>
                  <a:lnTo>
                    <a:pt x="922" y="250"/>
                  </a:lnTo>
                  <a:lnTo>
                    <a:pt x="926" y="248"/>
                  </a:lnTo>
                  <a:lnTo>
                    <a:pt x="933" y="242"/>
                  </a:lnTo>
                  <a:lnTo>
                    <a:pt x="933" y="242"/>
                  </a:lnTo>
                  <a:lnTo>
                    <a:pt x="936" y="247"/>
                  </a:lnTo>
                  <a:lnTo>
                    <a:pt x="936" y="247"/>
                  </a:lnTo>
                  <a:lnTo>
                    <a:pt x="939" y="251"/>
                  </a:lnTo>
                  <a:lnTo>
                    <a:pt x="941" y="255"/>
                  </a:lnTo>
                  <a:lnTo>
                    <a:pt x="942" y="265"/>
                  </a:lnTo>
                  <a:lnTo>
                    <a:pt x="942" y="265"/>
                  </a:lnTo>
                  <a:close/>
                  <a:moveTo>
                    <a:pt x="915" y="236"/>
                  </a:moveTo>
                  <a:lnTo>
                    <a:pt x="915" y="236"/>
                  </a:lnTo>
                  <a:lnTo>
                    <a:pt x="920" y="235"/>
                  </a:lnTo>
                  <a:lnTo>
                    <a:pt x="924" y="236"/>
                  </a:lnTo>
                  <a:lnTo>
                    <a:pt x="924" y="236"/>
                  </a:lnTo>
                  <a:lnTo>
                    <a:pt x="917" y="241"/>
                  </a:lnTo>
                  <a:lnTo>
                    <a:pt x="917" y="241"/>
                  </a:lnTo>
                  <a:lnTo>
                    <a:pt x="915" y="236"/>
                  </a:lnTo>
                  <a:lnTo>
                    <a:pt x="915" y="236"/>
                  </a:lnTo>
                  <a:close/>
                  <a:moveTo>
                    <a:pt x="927" y="178"/>
                  </a:moveTo>
                  <a:lnTo>
                    <a:pt x="927" y="178"/>
                  </a:lnTo>
                  <a:lnTo>
                    <a:pt x="928" y="177"/>
                  </a:lnTo>
                  <a:lnTo>
                    <a:pt x="929" y="176"/>
                  </a:lnTo>
                  <a:lnTo>
                    <a:pt x="929" y="172"/>
                  </a:lnTo>
                  <a:lnTo>
                    <a:pt x="927" y="166"/>
                  </a:lnTo>
                  <a:lnTo>
                    <a:pt x="927" y="166"/>
                  </a:lnTo>
                  <a:lnTo>
                    <a:pt x="927" y="165"/>
                  </a:lnTo>
                  <a:lnTo>
                    <a:pt x="927" y="165"/>
                  </a:lnTo>
                  <a:lnTo>
                    <a:pt x="932" y="168"/>
                  </a:lnTo>
                  <a:lnTo>
                    <a:pt x="938" y="176"/>
                  </a:lnTo>
                  <a:lnTo>
                    <a:pt x="938" y="176"/>
                  </a:lnTo>
                  <a:lnTo>
                    <a:pt x="941" y="182"/>
                  </a:lnTo>
                  <a:lnTo>
                    <a:pt x="944" y="189"/>
                  </a:lnTo>
                  <a:lnTo>
                    <a:pt x="944" y="196"/>
                  </a:lnTo>
                  <a:lnTo>
                    <a:pt x="942" y="203"/>
                  </a:lnTo>
                  <a:lnTo>
                    <a:pt x="940" y="210"/>
                  </a:lnTo>
                  <a:lnTo>
                    <a:pt x="938" y="216"/>
                  </a:lnTo>
                  <a:lnTo>
                    <a:pt x="932" y="229"/>
                  </a:lnTo>
                  <a:lnTo>
                    <a:pt x="932" y="229"/>
                  </a:lnTo>
                  <a:lnTo>
                    <a:pt x="927" y="226"/>
                  </a:lnTo>
                  <a:lnTo>
                    <a:pt x="922" y="225"/>
                  </a:lnTo>
                  <a:lnTo>
                    <a:pt x="917" y="225"/>
                  </a:lnTo>
                  <a:lnTo>
                    <a:pt x="914" y="226"/>
                  </a:lnTo>
                  <a:lnTo>
                    <a:pt x="914" y="226"/>
                  </a:lnTo>
                  <a:lnTo>
                    <a:pt x="912" y="213"/>
                  </a:lnTo>
                  <a:lnTo>
                    <a:pt x="912" y="198"/>
                  </a:lnTo>
                  <a:lnTo>
                    <a:pt x="914" y="184"/>
                  </a:lnTo>
                  <a:lnTo>
                    <a:pt x="917" y="173"/>
                  </a:lnTo>
                  <a:lnTo>
                    <a:pt x="917" y="173"/>
                  </a:lnTo>
                  <a:lnTo>
                    <a:pt x="917" y="176"/>
                  </a:lnTo>
                  <a:lnTo>
                    <a:pt x="918" y="179"/>
                  </a:lnTo>
                  <a:lnTo>
                    <a:pt x="922" y="184"/>
                  </a:lnTo>
                  <a:lnTo>
                    <a:pt x="923" y="184"/>
                  </a:lnTo>
                  <a:lnTo>
                    <a:pt x="926" y="184"/>
                  </a:lnTo>
                  <a:lnTo>
                    <a:pt x="927" y="182"/>
                  </a:lnTo>
                  <a:lnTo>
                    <a:pt x="927" y="178"/>
                  </a:lnTo>
                  <a:lnTo>
                    <a:pt x="927" y="178"/>
                  </a:lnTo>
                  <a:close/>
                  <a:moveTo>
                    <a:pt x="915" y="115"/>
                  </a:moveTo>
                  <a:lnTo>
                    <a:pt x="915" y="115"/>
                  </a:lnTo>
                  <a:lnTo>
                    <a:pt x="920" y="117"/>
                  </a:lnTo>
                  <a:lnTo>
                    <a:pt x="920" y="117"/>
                  </a:lnTo>
                  <a:lnTo>
                    <a:pt x="917" y="118"/>
                  </a:lnTo>
                  <a:lnTo>
                    <a:pt x="917" y="118"/>
                  </a:lnTo>
                  <a:lnTo>
                    <a:pt x="915" y="118"/>
                  </a:lnTo>
                  <a:lnTo>
                    <a:pt x="915" y="118"/>
                  </a:lnTo>
                  <a:lnTo>
                    <a:pt x="915" y="115"/>
                  </a:lnTo>
                  <a:lnTo>
                    <a:pt x="915" y="115"/>
                  </a:lnTo>
                  <a:close/>
                  <a:moveTo>
                    <a:pt x="904" y="20"/>
                  </a:moveTo>
                  <a:lnTo>
                    <a:pt x="904" y="20"/>
                  </a:lnTo>
                  <a:lnTo>
                    <a:pt x="906" y="21"/>
                  </a:lnTo>
                  <a:lnTo>
                    <a:pt x="906" y="21"/>
                  </a:lnTo>
                  <a:lnTo>
                    <a:pt x="905" y="24"/>
                  </a:lnTo>
                  <a:lnTo>
                    <a:pt x="905" y="24"/>
                  </a:lnTo>
                  <a:lnTo>
                    <a:pt x="904" y="24"/>
                  </a:lnTo>
                  <a:lnTo>
                    <a:pt x="904" y="24"/>
                  </a:lnTo>
                  <a:lnTo>
                    <a:pt x="904" y="20"/>
                  </a:lnTo>
                  <a:lnTo>
                    <a:pt x="904" y="20"/>
                  </a:lnTo>
                  <a:close/>
                  <a:moveTo>
                    <a:pt x="904" y="44"/>
                  </a:moveTo>
                  <a:lnTo>
                    <a:pt x="904" y="44"/>
                  </a:lnTo>
                  <a:lnTo>
                    <a:pt x="904" y="50"/>
                  </a:lnTo>
                  <a:lnTo>
                    <a:pt x="904" y="50"/>
                  </a:lnTo>
                  <a:lnTo>
                    <a:pt x="903" y="44"/>
                  </a:lnTo>
                  <a:lnTo>
                    <a:pt x="903" y="44"/>
                  </a:lnTo>
                  <a:lnTo>
                    <a:pt x="904" y="44"/>
                  </a:lnTo>
                  <a:lnTo>
                    <a:pt x="904" y="44"/>
                  </a:lnTo>
                  <a:close/>
                  <a:moveTo>
                    <a:pt x="902" y="79"/>
                  </a:moveTo>
                  <a:lnTo>
                    <a:pt x="902" y="79"/>
                  </a:lnTo>
                  <a:lnTo>
                    <a:pt x="902" y="85"/>
                  </a:lnTo>
                  <a:lnTo>
                    <a:pt x="903" y="88"/>
                  </a:lnTo>
                  <a:lnTo>
                    <a:pt x="906" y="89"/>
                  </a:lnTo>
                  <a:lnTo>
                    <a:pt x="906" y="89"/>
                  </a:lnTo>
                  <a:lnTo>
                    <a:pt x="909" y="88"/>
                  </a:lnTo>
                  <a:lnTo>
                    <a:pt x="911" y="85"/>
                  </a:lnTo>
                  <a:lnTo>
                    <a:pt x="911" y="82"/>
                  </a:lnTo>
                  <a:lnTo>
                    <a:pt x="912" y="77"/>
                  </a:lnTo>
                  <a:lnTo>
                    <a:pt x="912" y="62"/>
                  </a:lnTo>
                  <a:lnTo>
                    <a:pt x="912" y="62"/>
                  </a:lnTo>
                  <a:lnTo>
                    <a:pt x="918" y="66"/>
                  </a:lnTo>
                  <a:lnTo>
                    <a:pt x="923" y="71"/>
                  </a:lnTo>
                  <a:lnTo>
                    <a:pt x="928" y="77"/>
                  </a:lnTo>
                  <a:lnTo>
                    <a:pt x="930" y="84"/>
                  </a:lnTo>
                  <a:lnTo>
                    <a:pt x="930" y="84"/>
                  </a:lnTo>
                  <a:lnTo>
                    <a:pt x="930" y="91"/>
                  </a:lnTo>
                  <a:lnTo>
                    <a:pt x="930" y="98"/>
                  </a:lnTo>
                  <a:lnTo>
                    <a:pt x="929" y="103"/>
                  </a:lnTo>
                  <a:lnTo>
                    <a:pt x="927" y="108"/>
                  </a:lnTo>
                  <a:lnTo>
                    <a:pt x="927" y="108"/>
                  </a:lnTo>
                  <a:lnTo>
                    <a:pt x="923" y="106"/>
                  </a:lnTo>
                  <a:lnTo>
                    <a:pt x="923" y="106"/>
                  </a:lnTo>
                  <a:lnTo>
                    <a:pt x="922" y="102"/>
                  </a:lnTo>
                  <a:lnTo>
                    <a:pt x="920" y="101"/>
                  </a:lnTo>
                  <a:lnTo>
                    <a:pt x="917" y="102"/>
                  </a:lnTo>
                  <a:lnTo>
                    <a:pt x="915" y="103"/>
                  </a:lnTo>
                  <a:lnTo>
                    <a:pt x="915" y="103"/>
                  </a:lnTo>
                  <a:lnTo>
                    <a:pt x="911" y="100"/>
                  </a:lnTo>
                  <a:lnTo>
                    <a:pt x="909" y="98"/>
                  </a:lnTo>
                  <a:lnTo>
                    <a:pt x="908" y="101"/>
                  </a:lnTo>
                  <a:lnTo>
                    <a:pt x="906" y="104"/>
                  </a:lnTo>
                  <a:lnTo>
                    <a:pt x="906" y="114"/>
                  </a:lnTo>
                  <a:lnTo>
                    <a:pt x="906" y="120"/>
                  </a:lnTo>
                  <a:lnTo>
                    <a:pt x="906" y="120"/>
                  </a:lnTo>
                  <a:lnTo>
                    <a:pt x="904" y="120"/>
                  </a:lnTo>
                  <a:lnTo>
                    <a:pt x="902" y="118"/>
                  </a:lnTo>
                  <a:lnTo>
                    <a:pt x="902" y="118"/>
                  </a:lnTo>
                  <a:lnTo>
                    <a:pt x="900" y="115"/>
                  </a:lnTo>
                  <a:lnTo>
                    <a:pt x="898" y="110"/>
                  </a:lnTo>
                  <a:lnTo>
                    <a:pt x="894" y="103"/>
                  </a:lnTo>
                  <a:lnTo>
                    <a:pt x="894" y="103"/>
                  </a:lnTo>
                  <a:lnTo>
                    <a:pt x="894" y="97"/>
                  </a:lnTo>
                  <a:lnTo>
                    <a:pt x="893" y="94"/>
                  </a:lnTo>
                  <a:lnTo>
                    <a:pt x="892" y="92"/>
                  </a:lnTo>
                  <a:lnTo>
                    <a:pt x="891" y="91"/>
                  </a:lnTo>
                  <a:lnTo>
                    <a:pt x="891" y="91"/>
                  </a:lnTo>
                  <a:lnTo>
                    <a:pt x="889" y="84"/>
                  </a:lnTo>
                  <a:lnTo>
                    <a:pt x="889" y="77"/>
                  </a:lnTo>
                  <a:lnTo>
                    <a:pt x="889" y="73"/>
                  </a:lnTo>
                  <a:lnTo>
                    <a:pt x="891" y="70"/>
                  </a:lnTo>
                  <a:lnTo>
                    <a:pt x="893" y="67"/>
                  </a:lnTo>
                  <a:lnTo>
                    <a:pt x="897" y="65"/>
                  </a:lnTo>
                  <a:lnTo>
                    <a:pt x="897" y="65"/>
                  </a:lnTo>
                  <a:lnTo>
                    <a:pt x="898" y="72"/>
                  </a:lnTo>
                  <a:lnTo>
                    <a:pt x="902" y="79"/>
                  </a:lnTo>
                  <a:lnTo>
                    <a:pt x="902" y="79"/>
                  </a:lnTo>
                  <a:close/>
                  <a:moveTo>
                    <a:pt x="791" y="35"/>
                  </a:moveTo>
                  <a:lnTo>
                    <a:pt x="791" y="35"/>
                  </a:lnTo>
                  <a:lnTo>
                    <a:pt x="787" y="35"/>
                  </a:lnTo>
                  <a:lnTo>
                    <a:pt x="787" y="35"/>
                  </a:lnTo>
                  <a:lnTo>
                    <a:pt x="787" y="35"/>
                  </a:lnTo>
                  <a:lnTo>
                    <a:pt x="787" y="35"/>
                  </a:lnTo>
                  <a:lnTo>
                    <a:pt x="791" y="35"/>
                  </a:lnTo>
                  <a:lnTo>
                    <a:pt x="791" y="35"/>
                  </a:lnTo>
                  <a:close/>
                  <a:moveTo>
                    <a:pt x="691" y="32"/>
                  </a:moveTo>
                  <a:lnTo>
                    <a:pt x="691" y="32"/>
                  </a:lnTo>
                  <a:lnTo>
                    <a:pt x="713" y="33"/>
                  </a:lnTo>
                  <a:lnTo>
                    <a:pt x="713" y="33"/>
                  </a:lnTo>
                  <a:lnTo>
                    <a:pt x="691" y="32"/>
                  </a:lnTo>
                  <a:lnTo>
                    <a:pt x="691" y="32"/>
                  </a:lnTo>
                  <a:lnTo>
                    <a:pt x="691" y="32"/>
                  </a:lnTo>
                  <a:lnTo>
                    <a:pt x="691" y="32"/>
                  </a:lnTo>
                  <a:close/>
                  <a:moveTo>
                    <a:pt x="285" y="53"/>
                  </a:moveTo>
                  <a:lnTo>
                    <a:pt x="285" y="53"/>
                  </a:lnTo>
                  <a:lnTo>
                    <a:pt x="360" y="49"/>
                  </a:lnTo>
                  <a:lnTo>
                    <a:pt x="434" y="45"/>
                  </a:lnTo>
                  <a:lnTo>
                    <a:pt x="509" y="43"/>
                  </a:lnTo>
                  <a:lnTo>
                    <a:pt x="584" y="41"/>
                  </a:lnTo>
                  <a:lnTo>
                    <a:pt x="584" y="41"/>
                  </a:lnTo>
                  <a:lnTo>
                    <a:pt x="661" y="42"/>
                  </a:lnTo>
                  <a:lnTo>
                    <a:pt x="738" y="44"/>
                  </a:lnTo>
                  <a:lnTo>
                    <a:pt x="816" y="45"/>
                  </a:lnTo>
                  <a:lnTo>
                    <a:pt x="855" y="45"/>
                  </a:lnTo>
                  <a:lnTo>
                    <a:pt x="893" y="44"/>
                  </a:lnTo>
                  <a:lnTo>
                    <a:pt x="893" y="44"/>
                  </a:lnTo>
                  <a:lnTo>
                    <a:pt x="894" y="55"/>
                  </a:lnTo>
                  <a:lnTo>
                    <a:pt x="894" y="55"/>
                  </a:lnTo>
                  <a:lnTo>
                    <a:pt x="887" y="59"/>
                  </a:lnTo>
                  <a:lnTo>
                    <a:pt x="883" y="65"/>
                  </a:lnTo>
                  <a:lnTo>
                    <a:pt x="881" y="71"/>
                  </a:lnTo>
                  <a:lnTo>
                    <a:pt x="880" y="78"/>
                  </a:lnTo>
                  <a:lnTo>
                    <a:pt x="880" y="85"/>
                  </a:lnTo>
                  <a:lnTo>
                    <a:pt x="881" y="92"/>
                  </a:lnTo>
                  <a:lnTo>
                    <a:pt x="886" y="107"/>
                  </a:lnTo>
                  <a:lnTo>
                    <a:pt x="886" y="107"/>
                  </a:lnTo>
                  <a:lnTo>
                    <a:pt x="888" y="115"/>
                  </a:lnTo>
                  <a:lnTo>
                    <a:pt x="892" y="123"/>
                  </a:lnTo>
                  <a:lnTo>
                    <a:pt x="896" y="126"/>
                  </a:lnTo>
                  <a:lnTo>
                    <a:pt x="899" y="129"/>
                  </a:lnTo>
                  <a:lnTo>
                    <a:pt x="903" y="130"/>
                  </a:lnTo>
                  <a:lnTo>
                    <a:pt x="908" y="130"/>
                  </a:lnTo>
                  <a:lnTo>
                    <a:pt x="908" y="130"/>
                  </a:lnTo>
                  <a:lnTo>
                    <a:pt x="911" y="145"/>
                  </a:lnTo>
                  <a:lnTo>
                    <a:pt x="915" y="159"/>
                  </a:lnTo>
                  <a:lnTo>
                    <a:pt x="915" y="159"/>
                  </a:lnTo>
                  <a:lnTo>
                    <a:pt x="912" y="162"/>
                  </a:lnTo>
                  <a:lnTo>
                    <a:pt x="910" y="166"/>
                  </a:lnTo>
                  <a:lnTo>
                    <a:pt x="906" y="176"/>
                  </a:lnTo>
                  <a:lnTo>
                    <a:pt x="904" y="188"/>
                  </a:lnTo>
                  <a:lnTo>
                    <a:pt x="903" y="198"/>
                  </a:lnTo>
                  <a:lnTo>
                    <a:pt x="903" y="198"/>
                  </a:lnTo>
                  <a:lnTo>
                    <a:pt x="900" y="202"/>
                  </a:lnTo>
                  <a:lnTo>
                    <a:pt x="900" y="206"/>
                  </a:lnTo>
                  <a:lnTo>
                    <a:pt x="899" y="215"/>
                  </a:lnTo>
                  <a:lnTo>
                    <a:pt x="902" y="225"/>
                  </a:lnTo>
                  <a:lnTo>
                    <a:pt x="903" y="232"/>
                  </a:lnTo>
                  <a:lnTo>
                    <a:pt x="903" y="232"/>
                  </a:lnTo>
                  <a:lnTo>
                    <a:pt x="898" y="238"/>
                  </a:lnTo>
                  <a:lnTo>
                    <a:pt x="897" y="245"/>
                  </a:lnTo>
                  <a:lnTo>
                    <a:pt x="896" y="255"/>
                  </a:lnTo>
                  <a:lnTo>
                    <a:pt x="898" y="265"/>
                  </a:lnTo>
                  <a:lnTo>
                    <a:pt x="898" y="265"/>
                  </a:lnTo>
                  <a:lnTo>
                    <a:pt x="750" y="268"/>
                  </a:lnTo>
                  <a:lnTo>
                    <a:pt x="602" y="272"/>
                  </a:lnTo>
                  <a:lnTo>
                    <a:pt x="454" y="275"/>
                  </a:lnTo>
                  <a:lnTo>
                    <a:pt x="379" y="277"/>
                  </a:lnTo>
                  <a:lnTo>
                    <a:pt x="306" y="275"/>
                  </a:lnTo>
                  <a:lnTo>
                    <a:pt x="306" y="275"/>
                  </a:lnTo>
                  <a:lnTo>
                    <a:pt x="306" y="265"/>
                  </a:lnTo>
                  <a:lnTo>
                    <a:pt x="306" y="260"/>
                  </a:lnTo>
                  <a:lnTo>
                    <a:pt x="303" y="255"/>
                  </a:lnTo>
                  <a:lnTo>
                    <a:pt x="303" y="255"/>
                  </a:lnTo>
                  <a:lnTo>
                    <a:pt x="301" y="250"/>
                  </a:lnTo>
                  <a:lnTo>
                    <a:pt x="298" y="245"/>
                  </a:lnTo>
                  <a:lnTo>
                    <a:pt x="295" y="242"/>
                  </a:lnTo>
                  <a:lnTo>
                    <a:pt x="290" y="239"/>
                  </a:lnTo>
                  <a:lnTo>
                    <a:pt x="290" y="239"/>
                  </a:lnTo>
                  <a:lnTo>
                    <a:pt x="294" y="231"/>
                  </a:lnTo>
                  <a:lnTo>
                    <a:pt x="295" y="221"/>
                  </a:lnTo>
                  <a:lnTo>
                    <a:pt x="296" y="210"/>
                  </a:lnTo>
                  <a:lnTo>
                    <a:pt x="296" y="200"/>
                  </a:lnTo>
                  <a:lnTo>
                    <a:pt x="295" y="189"/>
                  </a:lnTo>
                  <a:lnTo>
                    <a:pt x="292" y="179"/>
                  </a:lnTo>
                  <a:lnTo>
                    <a:pt x="289" y="170"/>
                  </a:lnTo>
                  <a:lnTo>
                    <a:pt x="283" y="162"/>
                  </a:lnTo>
                  <a:lnTo>
                    <a:pt x="283" y="162"/>
                  </a:lnTo>
                  <a:lnTo>
                    <a:pt x="284" y="151"/>
                  </a:lnTo>
                  <a:lnTo>
                    <a:pt x="284" y="142"/>
                  </a:lnTo>
                  <a:lnTo>
                    <a:pt x="284" y="142"/>
                  </a:lnTo>
                  <a:lnTo>
                    <a:pt x="288" y="138"/>
                  </a:lnTo>
                  <a:lnTo>
                    <a:pt x="290" y="135"/>
                  </a:lnTo>
                  <a:lnTo>
                    <a:pt x="295" y="125"/>
                  </a:lnTo>
                  <a:lnTo>
                    <a:pt x="296" y="114"/>
                  </a:lnTo>
                  <a:lnTo>
                    <a:pt x="296" y="103"/>
                  </a:lnTo>
                  <a:lnTo>
                    <a:pt x="295" y="92"/>
                  </a:lnTo>
                  <a:lnTo>
                    <a:pt x="292" y="82"/>
                  </a:lnTo>
                  <a:lnTo>
                    <a:pt x="288" y="72"/>
                  </a:lnTo>
                  <a:lnTo>
                    <a:pt x="283" y="64"/>
                  </a:lnTo>
                  <a:lnTo>
                    <a:pt x="283" y="64"/>
                  </a:lnTo>
                  <a:lnTo>
                    <a:pt x="285" y="53"/>
                  </a:lnTo>
                  <a:lnTo>
                    <a:pt x="285" y="53"/>
                  </a:lnTo>
                  <a:close/>
                  <a:moveTo>
                    <a:pt x="272" y="24"/>
                  </a:moveTo>
                  <a:lnTo>
                    <a:pt x="272" y="24"/>
                  </a:lnTo>
                  <a:lnTo>
                    <a:pt x="273" y="27"/>
                  </a:lnTo>
                  <a:lnTo>
                    <a:pt x="273" y="27"/>
                  </a:lnTo>
                  <a:lnTo>
                    <a:pt x="271" y="27"/>
                  </a:lnTo>
                  <a:lnTo>
                    <a:pt x="271" y="27"/>
                  </a:lnTo>
                  <a:lnTo>
                    <a:pt x="272" y="24"/>
                  </a:lnTo>
                  <a:lnTo>
                    <a:pt x="272" y="24"/>
                  </a:lnTo>
                  <a:close/>
                  <a:moveTo>
                    <a:pt x="270" y="43"/>
                  </a:moveTo>
                  <a:lnTo>
                    <a:pt x="270" y="43"/>
                  </a:lnTo>
                  <a:lnTo>
                    <a:pt x="273" y="42"/>
                  </a:lnTo>
                  <a:lnTo>
                    <a:pt x="273" y="42"/>
                  </a:lnTo>
                  <a:lnTo>
                    <a:pt x="277" y="43"/>
                  </a:lnTo>
                  <a:lnTo>
                    <a:pt x="277" y="43"/>
                  </a:lnTo>
                  <a:lnTo>
                    <a:pt x="277" y="44"/>
                  </a:lnTo>
                  <a:lnTo>
                    <a:pt x="277" y="44"/>
                  </a:lnTo>
                  <a:lnTo>
                    <a:pt x="270" y="44"/>
                  </a:lnTo>
                  <a:lnTo>
                    <a:pt x="270" y="44"/>
                  </a:lnTo>
                  <a:lnTo>
                    <a:pt x="270" y="43"/>
                  </a:lnTo>
                  <a:lnTo>
                    <a:pt x="270" y="43"/>
                  </a:lnTo>
                  <a:close/>
                  <a:moveTo>
                    <a:pt x="271" y="54"/>
                  </a:moveTo>
                  <a:lnTo>
                    <a:pt x="271" y="54"/>
                  </a:lnTo>
                  <a:lnTo>
                    <a:pt x="271" y="54"/>
                  </a:lnTo>
                  <a:lnTo>
                    <a:pt x="271" y="54"/>
                  </a:lnTo>
                  <a:lnTo>
                    <a:pt x="276" y="54"/>
                  </a:lnTo>
                  <a:lnTo>
                    <a:pt x="276" y="54"/>
                  </a:lnTo>
                  <a:lnTo>
                    <a:pt x="274" y="56"/>
                  </a:lnTo>
                  <a:lnTo>
                    <a:pt x="274" y="56"/>
                  </a:lnTo>
                  <a:lnTo>
                    <a:pt x="271" y="54"/>
                  </a:lnTo>
                  <a:lnTo>
                    <a:pt x="271" y="54"/>
                  </a:lnTo>
                  <a:close/>
                  <a:moveTo>
                    <a:pt x="272" y="66"/>
                  </a:moveTo>
                  <a:lnTo>
                    <a:pt x="272" y="66"/>
                  </a:lnTo>
                  <a:lnTo>
                    <a:pt x="271" y="68"/>
                  </a:lnTo>
                  <a:lnTo>
                    <a:pt x="271" y="68"/>
                  </a:lnTo>
                  <a:lnTo>
                    <a:pt x="271" y="66"/>
                  </a:lnTo>
                  <a:lnTo>
                    <a:pt x="271" y="66"/>
                  </a:lnTo>
                  <a:lnTo>
                    <a:pt x="272" y="66"/>
                  </a:lnTo>
                  <a:lnTo>
                    <a:pt x="272" y="66"/>
                  </a:lnTo>
                  <a:close/>
                  <a:moveTo>
                    <a:pt x="279" y="76"/>
                  </a:moveTo>
                  <a:lnTo>
                    <a:pt x="279" y="76"/>
                  </a:lnTo>
                  <a:lnTo>
                    <a:pt x="284" y="88"/>
                  </a:lnTo>
                  <a:lnTo>
                    <a:pt x="286" y="102"/>
                  </a:lnTo>
                  <a:lnTo>
                    <a:pt x="286" y="109"/>
                  </a:lnTo>
                  <a:lnTo>
                    <a:pt x="286" y="117"/>
                  </a:lnTo>
                  <a:lnTo>
                    <a:pt x="284" y="123"/>
                  </a:lnTo>
                  <a:lnTo>
                    <a:pt x="282" y="129"/>
                  </a:lnTo>
                  <a:lnTo>
                    <a:pt x="282" y="129"/>
                  </a:lnTo>
                  <a:lnTo>
                    <a:pt x="279" y="124"/>
                  </a:lnTo>
                  <a:lnTo>
                    <a:pt x="276" y="120"/>
                  </a:lnTo>
                  <a:lnTo>
                    <a:pt x="273" y="119"/>
                  </a:lnTo>
                  <a:lnTo>
                    <a:pt x="270" y="119"/>
                  </a:lnTo>
                  <a:lnTo>
                    <a:pt x="267" y="120"/>
                  </a:lnTo>
                  <a:lnTo>
                    <a:pt x="266" y="121"/>
                  </a:lnTo>
                  <a:lnTo>
                    <a:pt x="267" y="124"/>
                  </a:lnTo>
                  <a:lnTo>
                    <a:pt x="270" y="127"/>
                  </a:lnTo>
                  <a:lnTo>
                    <a:pt x="270" y="127"/>
                  </a:lnTo>
                  <a:lnTo>
                    <a:pt x="267" y="129"/>
                  </a:lnTo>
                  <a:lnTo>
                    <a:pt x="266" y="131"/>
                  </a:lnTo>
                  <a:lnTo>
                    <a:pt x="265" y="133"/>
                  </a:lnTo>
                  <a:lnTo>
                    <a:pt x="266" y="136"/>
                  </a:lnTo>
                  <a:lnTo>
                    <a:pt x="266" y="136"/>
                  </a:lnTo>
                  <a:lnTo>
                    <a:pt x="262" y="133"/>
                  </a:lnTo>
                  <a:lnTo>
                    <a:pt x="259" y="130"/>
                  </a:lnTo>
                  <a:lnTo>
                    <a:pt x="256" y="125"/>
                  </a:lnTo>
                  <a:lnTo>
                    <a:pt x="254" y="119"/>
                  </a:lnTo>
                  <a:lnTo>
                    <a:pt x="254" y="119"/>
                  </a:lnTo>
                  <a:lnTo>
                    <a:pt x="255" y="115"/>
                  </a:lnTo>
                  <a:lnTo>
                    <a:pt x="255" y="112"/>
                  </a:lnTo>
                  <a:lnTo>
                    <a:pt x="254" y="109"/>
                  </a:lnTo>
                  <a:lnTo>
                    <a:pt x="252" y="106"/>
                  </a:lnTo>
                  <a:lnTo>
                    <a:pt x="252" y="106"/>
                  </a:lnTo>
                  <a:lnTo>
                    <a:pt x="250" y="97"/>
                  </a:lnTo>
                  <a:lnTo>
                    <a:pt x="250" y="92"/>
                  </a:lnTo>
                  <a:lnTo>
                    <a:pt x="248" y="90"/>
                  </a:lnTo>
                  <a:lnTo>
                    <a:pt x="248" y="90"/>
                  </a:lnTo>
                  <a:lnTo>
                    <a:pt x="248" y="82"/>
                  </a:lnTo>
                  <a:lnTo>
                    <a:pt x="250" y="74"/>
                  </a:lnTo>
                  <a:lnTo>
                    <a:pt x="253" y="71"/>
                  </a:lnTo>
                  <a:lnTo>
                    <a:pt x="255" y="67"/>
                  </a:lnTo>
                  <a:lnTo>
                    <a:pt x="258" y="65"/>
                  </a:lnTo>
                  <a:lnTo>
                    <a:pt x="261" y="64"/>
                  </a:lnTo>
                  <a:lnTo>
                    <a:pt x="261" y="64"/>
                  </a:lnTo>
                  <a:lnTo>
                    <a:pt x="262" y="76"/>
                  </a:lnTo>
                  <a:lnTo>
                    <a:pt x="264" y="80"/>
                  </a:lnTo>
                  <a:lnTo>
                    <a:pt x="266" y="85"/>
                  </a:lnTo>
                  <a:lnTo>
                    <a:pt x="268" y="86"/>
                  </a:lnTo>
                  <a:lnTo>
                    <a:pt x="271" y="86"/>
                  </a:lnTo>
                  <a:lnTo>
                    <a:pt x="274" y="83"/>
                  </a:lnTo>
                  <a:lnTo>
                    <a:pt x="279" y="76"/>
                  </a:lnTo>
                  <a:lnTo>
                    <a:pt x="279" y="76"/>
                  </a:lnTo>
                  <a:close/>
                  <a:moveTo>
                    <a:pt x="254" y="37"/>
                  </a:moveTo>
                  <a:lnTo>
                    <a:pt x="254" y="37"/>
                  </a:lnTo>
                  <a:lnTo>
                    <a:pt x="241" y="38"/>
                  </a:lnTo>
                  <a:lnTo>
                    <a:pt x="226" y="38"/>
                  </a:lnTo>
                  <a:lnTo>
                    <a:pt x="226" y="38"/>
                  </a:lnTo>
                  <a:lnTo>
                    <a:pt x="254" y="37"/>
                  </a:lnTo>
                  <a:lnTo>
                    <a:pt x="254" y="37"/>
                  </a:lnTo>
                  <a:close/>
                  <a:moveTo>
                    <a:pt x="67" y="31"/>
                  </a:moveTo>
                  <a:lnTo>
                    <a:pt x="67" y="31"/>
                  </a:lnTo>
                  <a:lnTo>
                    <a:pt x="49" y="33"/>
                  </a:lnTo>
                  <a:lnTo>
                    <a:pt x="41" y="33"/>
                  </a:lnTo>
                  <a:lnTo>
                    <a:pt x="32" y="35"/>
                  </a:lnTo>
                  <a:lnTo>
                    <a:pt x="32" y="35"/>
                  </a:lnTo>
                  <a:lnTo>
                    <a:pt x="41" y="32"/>
                  </a:lnTo>
                  <a:lnTo>
                    <a:pt x="49" y="31"/>
                  </a:lnTo>
                  <a:lnTo>
                    <a:pt x="67" y="31"/>
                  </a:lnTo>
                  <a:lnTo>
                    <a:pt x="67" y="31"/>
                  </a:lnTo>
                  <a:close/>
                  <a:moveTo>
                    <a:pt x="16" y="41"/>
                  </a:moveTo>
                  <a:lnTo>
                    <a:pt x="16" y="41"/>
                  </a:lnTo>
                  <a:lnTo>
                    <a:pt x="18" y="43"/>
                  </a:lnTo>
                  <a:lnTo>
                    <a:pt x="18" y="43"/>
                  </a:lnTo>
                  <a:lnTo>
                    <a:pt x="14" y="43"/>
                  </a:lnTo>
                  <a:lnTo>
                    <a:pt x="14" y="43"/>
                  </a:lnTo>
                  <a:lnTo>
                    <a:pt x="16" y="41"/>
                  </a:lnTo>
                  <a:lnTo>
                    <a:pt x="16" y="41"/>
                  </a:lnTo>
                  <a:close/>
                </a:path>
              </a:pathLst>
            </a:custGeom>
            <a:solidFill>
              <a:srgbClr val="2E2E2E"/>
            </a:solidFill>
            <a:ln>
              <a:noFill/>
            </a:ln>
          </p:spPr>
          <p:txBody>
            <a:bodyPr vert="horz" wrap="square" lIns="91440" tIns="45720" rIns="91440" bIns="45720" numCol="1" anchor="t" anchorCtr="0" compatLnSpc="1"/>
            <a:lstStyle/>
            <a:p>
              <a:endParaRPr lang="zh-CN" altLang="en-US"/>
            </a:p>
          </p:txBody>
        </p:sp>
        <p:sp>
          <p:nvSpPr>
            <p:cNvPr id="10" name="Freeform 34"/>
            <p:cNvSpPr>
              <a:spLocks noEditPoints="1"/>
            </p:cNvSpPr>
            <p:nvPr userDrawn="1">
              <p:custDataLst>
                <p:tags r:id="rId8"/>
              </p:custDataLst>
            </p:nvPr>
          </p:nvSpPr>
          <p:spPr bwMode="auto">
            <a:xfrm>
              <a:off x="10314526" y="352182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11" name="任意多边形 18"/>
            <p:cNvSpPr/>
            <p:nvPr userDrawn="1">
              <p:custDataLst>
                <p:tags r:id="rId9"/>
              </p:custDataLst>
            </p:nvPr>
          </p:nvSpPr>
          <p:spPr>
            <a:xfrm>
              <a:off x="5391775" y="3694589"/>
              <a:ext cx="5058511" cy="364769"/>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lumMod val="85000"/>
                  <a:lumOff val="15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userDrawn="1">
            <p:ph type="title" hasCustomPrompt="1"/>
            <p:custDataLst>
              <p:tags r:id="rId2"/>
            </p:custDataLst>
          </p:nvPr>
        </p:nvSpPr>
        <p:spPr>
          <a:xfrm>
            <a:off x="5810671" y="3379636"/>
            <a:ext cx="4400694" cy="743730"/>
          </a:xfrm>
        </p:spPr>
        <p:txBody>
          <a:bodyPr lIns="90000" tIns="46800" rIns="90000" bIns="46800" anchor="t" anchorCtr="0">
            <a:normAutofit/>
          </a:bodyPr>
          <a:lstStyle>
            <a:lvl1pPr>
              <a:defRPr sz="3600" u="none" strike="noStrike" kern="1200" cap="none" spc="300" normalizeH="0" baseline="0">
                <a:solidFill>
                  <a:schemeClr val="tx1">
                    <a:lumMod val="85000"/>
                    <a:lumOff val="15000"/>
                  </a:schemeClr>
                </a:solidFill>
                <a:uFillTx/>
                <a:latin typeface="Arial" panose="020B0604020202020204" pitchFamily="34" charset="0"/>
                <a:ea typeface="汉仪旗黑-85S" panose="00020600040101010101" pitchFamily="18" charset="-122"/>
              </a:defRPr>
            </a:lvl1pPr>
          </a:lstStyle>
          <a:p>
            <a:r>
              <a:rPr lang="zh-CN" altLang="en-US" dirty="0"/>
              <a:t>单击此处编辑标题</a:t>
            </a:r>
          </a:p>
        </p:txBody>
      </p:sp>
      <p:sp>
        <p:nvSpPr>
          <p:cNvPr id="4" name="日期占位符 3"/>
          <p:cNvSpPr>
            <a:spLocks noGrp="1"/>
          </p:cNvSpPr>
          <p:nvPr userDrawn="1">
            <p:ph type="dt" sz="half" idx="10"/>
            <p:custDataLst>
              <p:tags r:id="rId3"/>
            </p:custDataLst>
          </p:nvPr>
        </p:nvSpPr>
        <p:spPr/>
        <p:txBody>
          <a:bodyPr/>
          <a:lstStyle/>
          <a:p>
            <a:fld id="{760FBDFE-C587-4B4C-A407-44438C67B59E}" type="datetimeFigureOut">
              <a:rPr lang="zh-CN" altLang="en-US" smtClean="0"/>
              <a:pPr/>
              <a:t>2019/10/31</a:t>
            </a:fld>
            <a:endParaRPr lang="zh-CN" altLang="en-US"/>
          </a:p>
        </p:txBody>
      </p:sp>
      <p:sp>
        <p:nvSpPr>
          <p:cNvPr id="5" name="页脚占位符 4"/>
          <p:cNvSpPr>
            <a:spLocks noGrp="1"/>
          </p:cNvSpPr>
          <p:nvPr userDrawn="1">
            <p:ph type="ftr" sz="quarter" idx="11"/>
            <p:custDataLst>
              <p:tags r:id="rId4"/>
            </p:custDataLst>
          </p:nvPr>
        </p:nvSpPr>
        <p:spPr/>
        <p:txBody>
          <a:bodyPr/>
          <a:lstStyle/>
          <a:p>
            <a:endParaRPr lang="zh-CN" altLang="en-US"/>
          </a:p>
        </p:txBody>
      </p:sp>
      <p:sp>
        <p:nvSpPr>
          <p:cNvPr id="6" name="灯片编号占位符 5"/>
          <p:cNvSpPr>
            <a:spLocks noGrp="1"/>
          </p:cNvSpPr>
          <p:nvPr userDrawn="1">
            <p:ph type="sldNum" sz="quarter" idx="12"/>
            <p:custDataLst>
              <p:tags r:id="rId5"/>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两栏内容">
    <p:bg>
      <p:bgPr>
        <a:solidFill>
          <a:schemeClr val="bg2"/>
        </a:solidFill>
        <a:effectLst/>
      </p:bgPr>
    </p:bg>
    <p:spTree>
      <p:nvGrpSpPr>
        <p:cNvPr id="1" name=""/>
        <p:cNvGrpSpPr/>
        <p:nvPr/>
      </p:nvGrpSpPr>
      <p:grpSpPr>
        <a:xfrm>
          <a:off x="0" y="0"/>
          <a:ext cx="0" cy="0"/>
          <a:chOff x="0" y="0"/>
          <a:chExt cx="0" cy="0"/>
        </a:xfrm>
      </p:grpSpPr>
      <p:grpSp>
        <p:nvGrpSpPr>
          <p:cNvPr id="8" name="组合 7"/>
          <p:cNvGrpSpPr/>
          <p:nvPr userDrawn="1">
            <p:custDataLst>
              <p:tags r:id="rId1"/>
            </p:custDataLst>
          </p:nvPr>
        </p:nvGrpSpPr>
        <p:grpSpPr>
          <a:xfrm>
            <a:off x="59245" y="14479"/>
            <a:ext cx="12088531" cy="6843521"/>
            <a:chOff x="59245" y="14479"/>
            <a:chExt cx="12088531" cy="6843521"/>
          </a:xfrm>
        </p:grpSpPr>
        <p:grpSp>
          <p:nvGrpSpPr>
            <p:cNvPr id="9" name="组合 8"/>
            <p:cNvGrpSpPr/>
            <p:nvPr userDrawn="1"/>
          </p:nvGrpSpPr>
          <p:grpSpPr>
            <a:xfrm>
              <a:off x="59245" y="14479"/>
              <a:ext cx="820497" cy="870719"/>
              <a:chOff x="1700223" y="1399848"/>
              <a:chExt cx="3110219" cy="3564710"/>
            </a:xfrm>
          </p:grpSpPr>
          <p:pic>
            <p:nvPicPr>
              <p:cNvPr id="49" name="图片 48"/>
              <p:cNvPicPr>
                <a:picLocks noChangeAspect="1"/>
              </p:cNvPicPr>
              <p:nvPr userDrawn="1">
                <p:custDataLst>
                  <p:tags r:id="rId45"/>
                </p:custDataLst>
              </p:nvPr>
            </p:nvPicPr>
            <p:blipFill rotWithShape="1">
              <a:blip r:embed="rId79" cstate="print"/>
              <a:srcRect/>
              <a:stretch>
                <a:fillRect/>
              </a:stretch>
            </p:blipFill>
            <p:spPr>
              <a:xfrm>
                <a:off x="3259928" y="1739878"/>
                <a:ext cx="1550514" cy="1792782"/>
              </a:xfrm>
              <a:prstGeom prst="rect">
                <a:avLst/>
              </a:prstGeom>
            </p:spPr>
          </p:pic>
          <p:grpSp>
            <p:nvGrpSpPr>
              <p:cNvPr id="50"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1" name="Freeform 5"/>
                <p:cNvSpPr>
                  <a:spLocks noEditPoints="1"/>
                </p:cNvSpPr>
                <p:nvPr>
                  <p:custDataLst>
                    <p:tags r:id="rId46"/>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
                <p:cNvSpPr>
                  <a:spLocks noEditPoints="1"/>
                </p:cNvSpPr>
                <p:nvPr>
                  <p:custDataLst>
                    <p:tags r:id="rId47"/>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7"/>
                <p:cNvSpPr>
                  <a:spLocks noEditPoints="1"/>
                </p:cNvSpPr>
                <p:nvPr>
                  <p:custDataLst>
                    <p:tags r:id="rId48"/>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8"/>
                <p:cNvSpPr>
                  <a:spLocks noEditPoints="1"/>
                </p:cNvSpPr>
                <p:nvPr>
                  <p:custDataLst>
                    <p:tags r:id="rId49"/>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
                <p:cNvSpPr/>
                <p:nvPr>
                  <p:custDataLst>
                    <p:tags r:id="rId50"/>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
                <p:cNvSpPr/>
                <p:nvPr>
                  <p:custDataLst>
                    <p:tags r:id="rId51"/>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
                <p:cNvSpPr/>
                <p:nvPr>
                  <p:custDataLst>
                    <p:tags r:id="rId52"/>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
                <p:cNvSpPr/>
                <p:nvPr>
                  <p:custDataLst>
                    <p:tags r:id="rId53"/>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3"/>
                <p:cNvSpPr/>
                <p:nvPr>
                  <p:custDataLst>
                    <p:tags r:id="rId54"/>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4"/>
                <p:cNvSpPr>
                  <a:spLocks noEditPoints="1"/>
                </p:cNvSpPr>
                <p:nvPr>
                  <p:custDataLst>
                    <p:tags r:id="rId55"/>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5"/>
                <p:cNvSpPr>
                  <a:spLocks noEditPoints="1"/>
                </p:cNvSpPr>
                <p:nvPr>
                  <p:custDataLst>
                    <p:tags r:id="rId56"/>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6"/>
                <p:cNvSpPr>
                  <a:spLocks noEditPoints="1"/>
                </p:cNvSpPr>
                <p:nvPr>
                  <p:custDataLst>
                    <p:tags r:id="rId57"/>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7"/>
                <p:cNvSpPr>
                  <a:spLocks noEditPoints="1"/>
                </p:cNvSpPr>
                <p:nvPr>
                  <p:custDataLst>
                    <p:tags r:id="rId58"/>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8"/>
                <p:cNvSpPr>
                  <a:spLocks noEditPoints="1"/>
                </p:cNvSpPr>
                <p:nvPr>
                  <p:custDataLst>
                    <p:tags r:id="rId59"/>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9"/>
                <p:cNvSpPr/>
                <p:nvPr>
                  <p:custDataLst>
                    <p:tags r:id="rId60"/>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0"/>
                <p:cNvSpPr>
                  <a:spLocks noEditPoints="1"/>
                </p:cNvSpPr>
                <p:nvPr>
                  <p:custDataLst>
                    <p:tags r:id="rId61"/>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1"/>
                <p:cNvSpPr/>
                <p:nvPr>
                  <p:custDataLst>
                    <p:tags r:id="rId62"/>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2"/>
                <p:cNvSpPr>
                  <a:spLocks noEditPoints="1"/>
                </p:cNvSpPr>
                <p:nvPr>
                  <p:custDataLst>
                    <p:tags r:id="rId63"/>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3"/>
                <p:cNvSpPr/>
                <p:nvPr>
                  <p:custDataLst>
                    <p:tags r:id="rId64"/>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4"/>
                <p:cNvSpPr>
                  <a:spLocks noEditPoints="1"/>
                </p:cNvSpPr>
                <p:nvPr>
                  <p:custDataLst>
                    <p:tags r:id="rId65"/>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5"/>
                <p:cNvSpPr>
                  <a:spLocks noEditPoints="1"/>
                </p:cNvSpPr>
                <p:nvPr>
                  <p:custDataLst>
                    <p:tags r:id="rId66"/>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6"/>
                <p:cNvSpPr>
                  <a:spLocks noEditPoints="1"/>
                </p:cNvSpPr>
                <p:nvPr>
                  <p:custDataLst>
                    <p:tags r:id="rId67"/>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
                <p:cNvSpPr/>
                <p:nvPr>
                  <p:custDataLst>
                    <p:tags r:id="rId68"/>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8"/>
                <p:cNvSpPr>
                  <a:spLocks noEditPoints="1"/>
                </p:cNvSpPr>
                <p:nvPr>
                  <p:custDataLst>
                    <p:tags r:id="rId69"/>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9"/>
                <p:cNvSpPr/>
                <p:nvPr>
                  <p:custDataLst>
                    <p:tags r:id="rId70"/>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0"/>
                <p:cNvSpPr>
                  <a:spLocks noEditPoints="1"/>
                </p:cNvSpPr>
                <p:nvPr>
                  <p:custDataLst>
                    <p:tags r:id="rId71"/>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1"/>
                <p:cNvSpPr/>
                <p:nvPr>
                  <p:custDataLst>
                    <p:tags r:id="rId72"/>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2"/>
                <p:cNvSpPr/>
                <p:nvPr>
                  <p:custDataLst>
                    <p:tags r:id="rId73"/>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3"/>
                <p:cNvSpPr/>
                <p:nvPr>
                  <p:custDataLst>
                    <p:tags r:id="rId74"/>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4"/>
                <p:cNvSpPr>
                  <a:spLocks noEditPoints="1"/>
                </p:cNvSpPr>
                <p:nvPr>
                  <p:custDataLst>
                    <p:tags r:id="rId75"/>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5"/>
                <p:cNvSpPr/>
                <p:nvPr>
                  <p:custDataLst>
                    <p:tags r:id="rId76"/>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6"/>
                <p:cNvSpPr>
                  <a:spLocks noEditPoints="1"/>
                </p:cNvSpPr>
                <p:nvPr>
                  <p:custDataLst>
                    <p:tags r:id="rId77"/>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0" name="组合 9"/>
            <p:cNvGrpSpPr/>
            <p:nvPr userDrawn="1"/>
          </p:nvGrpSpPr>
          <p:grpSpPr>
            <a:xfrm>
              <a:off x="11164159" y="6091132"/>
              <a:ext cx="983617" cy="766868"/>
              <a:chOff x="6182366" y="3010887"/>
              <a:chExt cx="4135018" cy="3481811"/>
            </a:xfrm>
          </p:grpSpPr>
          <p:pic>
            <p:nvPicPr>
              <p:cNvPr id="11" name="图片 10"/>
              <p:cNvPicPr>
                <a:picLocks noChangeAspect="1"/>
              </p:cNvPicPr>
              <p:nvPr userDrawn="1">
                <p:custDataLst>
                  <p:tags r:id="rId8"/>
                </p:custDataLst>
              </p:nvPr>
            </p:nvPicPr>
            <p:blipFill rotWithShape="1">
              <a:blip r:embed="rId80" cstate="print"/>
              <a:srcRect/>
              <a:stretch>
                <a:fillRect/>
              </a:stretch>
            </p:blipFill>
            <p:spPr>
              <a:xfrm>
                <a:off x="6182366" y="3917578"/>
                <a:ext cx="1861766" cy="1679330"/>
              </a:xfrm>
              <a:prstGeom prst="rect">
                <a:avLst/>
              </a:prstGeom>
            </p:spPr>
          </p:pic>
          <p:grpSp>
            <p:nvGrpSpPr>
              <p:cNvPr id="12"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3" name="Freeform 56"/>
                <p:cNvSpPr>
                  <a:spLocks noEditPoints="1"/>
                </p:cNvSpPr>
                <p:nvPr>
                  <p:custDataLst>
                    <p:tags r:id="rId9"/>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7"/>
                <p:cNvSpPr>
                  <a:spLocks noEditPoints="1"/>
                </p:cNvSpPr>
                <p:nvPr>
                  <p:custDataLst>
                    <p:tags r:id="rId10"/>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8"/>
                <p:cNvSpPr/>
                <p:nvPr>
                  <p:custDataLst>
                    <p:tags r:id="rId11"/>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9"/>
                <p:cNvSpPr/>
                <p:nvPr>
                  <p:custDataLst>
                    <p:tags r:id="rId12"/>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0"/>
                <p:cNvSpPr/>
                <p:nvPr>
                  <p:custDataLst>
                    <p:tags r:id="rId13"/>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1"/>
                <p:cNvSpPr/>
                <p:nvPr>
                  <p:custDataLst>
                    <p:tags r:id="rId14"/>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2"/>
                <p:cNvSpPr/>
                <p:nvPr>
                  <p:custDataLst>
                    <p:tags r:id="rId15"/>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3"/>
                <p:cNvSpPr>
                  <a:spLocks noEditPoints="1"/>
                </p:cNvSpPr>
                <p:nvPr>
                  <p:custDataLst>
                    <p:tags r:id="rId16"/>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4"/>
                <p:cNvSpPr/>
                <p:nvPr>
                  <p:custDataLst>
                    <p:tags r:id="rId17"/>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5"/>
                <p:cNvSpPr>
                  <a:spLocks noEditPoints="1"/>
                </p:cNvSpPr>
                <p:nvPr>
                  <p:custDataLst>
                    <p:tags r:id="rId18"/>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6"/>
                <p:cNvSpPr/>
                <p:nvPr>
                  <p:custDataLst>
                    <p:tags r:id="rId19"/>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
                <p:cNvSpPr>
                  <a:spLocks noEditPoints="1"/>
                </p:cNvSpPr>
                <p:nvPr>
                  <p:custDataLst>
                    <p:tags r:id="rId20"/>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8"/>
                <p:cNvSpPr/>
                <p:nvPr>
                  <p:custDataLst>
                    <p:tags r:id="rId21"/>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9"/>
                <p:cNvSpPr>
                  <a:spLocks noEditPoints="1"/>
                </p:cNvSpPr>
                <p:nvPr>
                  <p:custDataLst>
                    <p:tags r:id="rId22"/>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0"/>
                <p:cNvSpPr/>
                <p:nvPr>
                  <p:custDataLst>
                    <p:tags r:id="rId23"/>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1"/>
                <p:cNvSpPr>
                  <a:spLocks noEditPoints="1"/>
                </p:cNvSpPr>
                <p:nvPr>
                  <p:custDataLst>
                    <p:tags r:id="rId24"/>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2"/>
                <p:cNvSpPr/>
                <p:nvPr>
                  <p:custDataLst>
                    <p:tags r:id="rId25"/>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3"/>
                <p:cNvSpPr>
                  <a:spLocks noEditPoints="1"/>
                </p:cNvSpPr>
                <p:nvPr>
                  <p:custDataLst>
                    <p:tags r:id="rId26"/>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4"/>
                <p:cNvSpPr/>
                <p:nvPr>
                  <p:custDataLst>
                    <p:tags r:id="rId27"/>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5"/>
                <p:cNvSpPr>
                  <a:spLocks noEditPoints="1"/>
                </p:cNvSpPr>
                <p:nvPr>
                  <p:custDataLst>
                    <p:tags r:id="rId28"/>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6"/>
                <p:cNvSpPr/>
                <p:nvPr>
                  <p:custDataLst>
                    <p:tags r:id="rId29"/>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7"/>
                <p:cNvSpPr>
                  <a:spLocks noEditPoints="1"/>
                </p:cNvSpPr>
                <p:nvPr>
                  <p:custDataLst>
                    <p:tags r:id="rId30"/>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8"/>
                <p:cNvSpPr/>
                <p:nvPr>
                  <p:custDataLst>
                    <p:tags r:id="rId31"/>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79"/>
                <p:cNvSpPr>
                  <a:spLocks noEditPoints="1"/>
                </p:cNvSpPr>
                <p:nvPr>
                  <p:custDataLst>
                    <p:tags r:id="rId32"/>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0"/>
                <p:cNvSpPr>
                  <a:spLocks noEditPoints="1"/>
                </p:cNvSpPr>
                <p:nvPr>
                  <p:custDataLst>
                    <p:tags r:id="rId33"/>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1"/>
                <p:cNvSpPr>
                  <a:spLocks noEditPoints="1"/>
                </p:cNvSpPr>
                <p:nvPr>
                  <p:custDataLst>
                    <p:tags r:id="rId34"/>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2"/>
                <p:cNvSpPr>
                  <a:spLocks noEditPoints="1"/>
                </p:cNvSpPr>
                <p:nvPr>
                  <p:custDataLst>
                    <p:tags r:id="rId35"/>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3"/>
                <p:cNvSpPr>
                  <a:spLocks noEditPoints="1"/>
                </p:cNvSpPr>
                <p:nvPr>
                  <p:custDataLst>
                    <p:tags r:id="rId36"/>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4"/>
                <p:cNvSpPr/>
                <p:nvPr>
                  <p:custDataLst>
                    <p:tags r:id="rId37"/>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5"/>
                <p:cNvSpPr>
                  <a:spLocks noEditPoints="1"/>
                </p:cNvSpPr>
                <p:nvPr>
                  <p:custDataLst>
                    <p:tags r:id="rId38"/>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6"/>
                <p:cNvSpPr/>
                <p:nvPr>
                  <p:custDataLst>
                    <p:tags r:id="rId39"/>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7"/>
                <p:cNvSpPr>
                  <a:spLocks noEditPoints="1"/>
                </p:cNvSpPr>
                <p:nvPr>
                  <p:custDataLst>
                    <p:tags r:id="rId40"/>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8"/>
                <p:cNvSpPr/>
                <p:nvPr>
                  <p:custDataLst>
                    <p:tags r:id="rId41"/>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89"/>
                <p:cNvSpPr/>
                <p:nvPr>
                  <p:custDataLst>
                    <p:tags r:id="rId42"/>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0"/>
                <p:cNvSpPr/>
                <p:nvPr>
                  <p:custDataLst>
                    <p:tags r:id="rId43"/>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1"/>
                <p:cNvSpPr/>
                <p:nvPr>
                  <p:custDataLst>
                    <p:tags r:id="rId44"/>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内容占位符 2"/>
          <p:cNvSpPr>
            <a:spLocks noGrp="1"/>
          </p:cNvSpPr>
          <p:nvPr>
            <p:ph sz="half" idx="1"/>
            <p:custDataLst>
              <p:tags r:id="rId3"/>
            </p:custDataLst>
          </p:nvPr>
        </p:nvSpPr>
        <p:spPr>
          <a:xfrm>
            <a:off x="669930" y="952508"/>
            <a:ext cx="5283242"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a:sym typeface="+mn-ea"/>
              </a:rPr>
              <a:t>单击此处编辑母版文本样式</a:t>
            </a:r>
          </a:p>
          <a:p>
            <a:pPr lvl="1"/>
            <a:r>
              <a:rPr>
                <a:sym typeface="+mn-ea"/>
              </a:rPr>
              <a:t>第二级</a:t>
            </a:r>
          </a:p>
          <a:p>
            <a:pPr lvl="2"/>
            <a:r>
              <a:rPr>
                <a:sym typeface="+mn-ea"/>
              </a:rPr>
              <a:t>第三级</a:t>
            </a:r>
          </a:p>
          <a:p>
            <a:pPr lvl="3"/>
            <a:r>
              <a:rPr>
                <a:sym typeface="+mn-ea"/>
              </a:rPr>
              <a:t>第四级</a:t>
            </a:r>
          </a:p>
          <a:p>
            <a:pPr lvl="4"/>
            <a:r>
              <a:rPr>
                <a:sym typeface="+mn-ea"/>
              </a:rPr>
              <a:t>第五级</a:t>
            </a:r>
          </a:p>
        </p:txBody>
      </p:sp>
      <p:sp>
        <p:nvSpPr>
          <p:cNvPr id="4" name="内容占位符 3"/>
          <p:cNvSpPr>
            <a:spLocks noGrp="1"/>
          </p:cNvSpPr>
          <p:nvPr>
            <p:ph sz="half" idx="2"/>
            <p:custDataLst>
              <p:tags r:id="rId4"/>
            </p:custDataLst>
          </p:nvPr>
        </p:nvSpPr>
        <p:spPr>
          <a:xfrm>
            <a:off x="6238877" y="952508"/>
            <a:ext cx="5283242" cy="5388907"/>
          </a:xfrm>
        </p:spPr>
        <p:txBody>
          <a:bodyPr>
            <a:normAutofit/>
          </a:bodyPr>
          <a:lstStyle>
            <a:lvl1pPr>
              <a:defRPr sz="1600" baseline="0">
                <a:solidFill>
                  <a:schemeClr val="tx1">
                    <a:lumMod val="85000"/>
                    <a:lumOff val="15000"/>
                  </a:schemeClr>
                </a:solidFill>
                <a:latin typeface="Arial" panose="020B0604020202020204" pitchFamily="34" charset="0"/>
                <a:ea typeface="Arial" panose="020B0604020202020204" pitchFamily="34" charset="0"/>
              </a:defRPr>
            </a:lvl1pPr>
            <a:lvl2pPr>
              <a:defRPr sz="1600" baseline="0">
                <a:solidFill>
                  <a:schemeClr val="tx1">
                    <a:lumMod val="85000"/>
                    <a:lumOff val="15000"/>
                  </a:schemeClr>
                </a:solidFill>
                <a:latin typeface="Arial" panose="020B0604020202020204" pitchFamily="34" charset="0"/>
                <a:ea typeface="Arial" panose="020B0604020202020204" pitchFamily="34" charset="0"/>
              </a:defRPr>
            </a:lvl2pPr>
            <a:lvl3pPr>
              <a:defRPr sz="1600" baseline="0">
                <a:solidFill>
                  <a:schemeClr val="tx1">
                    <a:lumMod val="85000"/>
                    <a:lumOff val="15000"/>
                  </a:schemeClr>
                </a:solidFill>
                <a:latin typeface="Arial" panose="020B0604020202020204" pitchFamily="34" charset="0"/>
                <a:ea typeface="Arial" panose="020B0604020202020204" pitchFamily="34" charset="0"/>
              </a:defRPr>
            </a:lvl3pPr>
            <a:lvl4pPr>
              <a:defRPr sz="1600" baseline="0">
                <a:solidFill>
                  <a:schemeClr val="tx1">
                    <a:lumMod val="85000"/>
                    <a:lumOff val="15000"/>
                  </a:schemeClr>
                </a:solidFill>
                <a:latin typeface="Arial" panose="020B0604020202020204" pitchFamily="34" charset="0"/>
                <a:ea typeface="Arial" panose="020B0604020202020204" pitchFamily="34" charset="0"/>
              </a:defRPr>
            </a:lvl4pPr>
            <a:lvl5pPr>
              <a:defRPr sz="1600"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5"/>
            </p:custDataLst>
          </p:nvPr>
        </p:nvSpPr>
        <p:spPr/>
        <p:txBody>
          <a:bodyPr/>
          <a:lstStyle/>
          <a:p>
            <a:fld id="{760FBDFE-C587-4B4C-A407-44438C67B59E}" type="datetimeFigureOut">
              <a:rPr lang="zh-CN" altLang="en-US" smtClean="0"/>
              <a:pPr/>
              <a:t>2019/10/31</a:t>
            </a:fld>
            <a:endParaRPr lang="zh-CN" altLang="en-US"/>
          </a:p>
        </p:txBody>
      </p:sp>
      <p:sp>
        <p:nvSpPr>
          <p:cNvPr id="6" name="页脚占位符 5"/>
          <p:cNvSpPr>
            <a:spLocks noGrp="1"/>
          </p:cNvSpPr>
          <p:nvPr>
            <p:ph type="ftr" sz="quarter" idx="11"/>
            <p:custDataLst>
              <p:tags r:id="rId6"/>
            </p:custDataLst>
          </p:nvPr>
        </p:nvSpPr>
        <p:spPr/>
        <p:txBody>
          <a:bodyPr/>
          <a:lstStyle/>
          <a:p>
            <a:endParaRPr lang="zh-CN" altLang="en-US"/>
          </a:p>
        </p:txBody>
      </p:sp>
      <p:sp>
        <p:nvSpPr>
          <p:cNvPr id="7" name="灯片编号占位符 6"/>
          <p:cNvSpPr>
            <a:spLocks noGrp="1"/>
          </p:cNvSpPr>
          <p:nvPr>
            <p:ph type="sldNum" sz="quarter" idx="12"/>
            <p:custDataLst>
              <p:tags r:id="rId7"/>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比较">
    <p:bg>
      <p:bgPr>
        <a:solidFill>
          <a:schemeClr val="bg2"/>
        </a:solidFill>
        <a:effectLst/>
      </p:bgPr>
    </p:bg>
    <p:spTree>
      <p:nvGrpSpPr>
        <p:cNvPr id="1" name=""/>
        <p:cNvGrpSpPr/>
        <p:nvPr/>
      </p:nvGrpSpPr>
      <p:grpSpPr>
        <a:xfrm>
          <a:off x="0" y="0"/>
          <a:ext cx="0" cy="0"/>
          <a:chOff x="0" y="0"/>
          <a:chExt cx="0" cy="0"/>
        </a:xfrm>
      </p:grpSpPr>
      <p:grpSp>
        <p:nvGrpSpPr>
          <p:cNvPr id="10" name="组合 9"/>
          <p:cNvGrpSpPr/>
          <p:nvPr userDrawn="1">
            <p:custDataLst>
              <p:tags r:id="rId1"/>
            </p:custDataLst>
          </p:nvPr>
        </p:nvGrpSpPr>
        <p:grpSpPr>
          <a:xfrm>
            <a:off x="59245" y="14479"/>
            <a:ext cx="12088531" cy="6843521"/>
            <a:chOff x="59245" y="14479"/>
            <a:chExt cx="12088531" cy="6843521"/>
          </a:xfrm>
        </p:grpSpPr>
        <p:grpSp>
          <p:nvGrpSpPr>
            <p:cNvPr id="11" name="组合 10"/>
            <p:cNvGrpSpPr/>
            <p:nvPr userDrawn="1"/>
          </p:nvGrpSpPr>
          <p:grpSpPr>
            <a:xfrm>
              <a:off x="59245" y="14479"/>
              <a:ext cx="820497" cy="870719"/>
              <a:chOff x="1700223" y="1399848"/>
              <a:chExt cx="3110219" cy="3564710"/>
            </a:xfrm>
          </p:grpSpPr>
          <p:pic>
            <p:nvPicPr>
              <p:cNvPr id="51" name="图片 50"/>
              <p:cNvPicPr>
                <a:picLocks noChangeAspect="1"/>
              </p:cNvPicPr>
              <p:nvPr userDrawn="1">
                <p:custDataLst>
                  <p:tags r:id="rId47"/>
                </p:custDataLst>
              </p:nvPr>
            </p:nvPicPr>
            <p:blipFill rotWithShape="1">
              <a:blip r:embed="rId81" cstate="print"/>
              <a:srcRect/>
              <a:stretch>
                <a:fillRect/>
              </a:stretch>
            </p:blipFill>
            <p:spPr>
              <a:xfrm>
                <a:off x="3259928" y="1739878"/>
                <a:ext cx="1550514" cy="1792782"/>
              </a:xfrm>
              <a:prstGeom prst="rect">
                <a:avLst/>
              </a:prstGeom>
            </p:spPr>
          </p:pic>
          <p:grpSp>
            <p:nvGrpSpPr>
              <p:cNvPr id="52"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3" name="Freeform 5"/>
                <p:cNvSpPr>
                  <a:spLocks noEditPoints="1"/>
                </p:cNvSpPr>
                <p:nvPr>
                  <p:custDataLst>
                    <p:tags r:id="rId48"/>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6"/>
                <p:cNvSpPr>
                  <a:spLocks noEditPoints="1"/>
                </p:cNvSpPr>
                <p:nvPr>
                  <p:custDataLst>
                    <p:tags r:id="rId49"/>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7"/>
                <p:cNvSpPr>
                  <a:spLocks noEditPoints="1"/>
                </p:cNvSpPr>
                <p:nvPr>
                  <p:custDataLst>
                    <p:tags r:id="rId50"/>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8"/>
                <p:cNvSpPr>
                  <a:spLocks noEditPoints="1"/>
                </p:cNvSpPr>
                <p:nvPr>
                  <p:custDataLst>
                    <p:tags r:id="rId51"/>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9"/>
                <p:cNvSpPr/>
                <p:nvPr>
                  <p:custDataLst>
                    <p:tags r:id="rId52"/>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
                <p:cNvSpPr/>
                <p:nvPr>
                  <p:custDataLst>
                    <p:tags r:id="rId53"/>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
                <p:cNvSpPr/>
                <p:nvPr>
                  <p:custDataLst>
                    <p:tags r:id="rId54"/>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
                <p:cNvSpPr/>
                <p:nvPr>
                  <p:custDataLst>
                    <p:tags r:id="rId55"/>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3"/>
                <p:cNvSpPr/>
                <p:nvPr>
                  <p:custDataLst>
                    <p:tags r:id="rId56"/>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4"/>
                <p:cNvSpPr>
                  <a:spLocks noEditPoints="1"/>
                </p:cNvSpPr>
                <p:nvPr>
                  <p:custDataLst>
                    <p:tags r:id="rId57"/>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5"/>
                <p:cNvSpPr>
                  <a:spLocks noEditPoints="1"/>
                </p:cNvSpPr>
                <p:nvPr>
                  <p:custDataLst>
                    <p:tags r:id="rId58"/>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6"/>
                <p:cNvSpPr>
                  <a:spLocks noEditPoints="1"/>
                </p:cNvSpPr>
                <p:nvPr>
                  <p:custDataLst>
                    <p:tags r:id="rId59"/>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7"/>
                <p:cNvSpPr>
                  <a:spLocks noEditPoints="1"/>
                </p:cNvSpPr>
                <p:nvPr>
                  <p:custDataLst>
                    <p:tags r:id="rId60"/>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8"/>
                <p:cNvSpPr>
                  <a:spLocks noEditPoints="1"/>
                </p:cNvSpPr>
                <p:nvPr>
                  <p:custDataLst>
                    <p:tags r:id="rId61"/>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9"/>
                <p:cNvSpPr/>
                <p:nvPr>
                  <p:custDataLst>
                    <p:tags r:id="rId62"/>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
                <p:cNvSpPr>
                  <a:spLocks noEditPoints="1"/>
                </p:cNvSpPr>
                <p:nvPr>
                  <p:custDataLst>
                    <p:tags r:id="rId63"/>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1"/>
                <p:cNvSpPr/>
                <p:nvPr>
                  <p:custDataLst>
                    <p:tags r:id="rId64"/>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2"/>
                <p:cNvSpPr>
                  <a:spLocks noEditPoints="1"/>
                </p:cNvSpPr>
                <p:nvPr>
                  <p:custDataLst>
                    <p:tags r:id="rId65"/>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3"/>
                <p:cNvSpPr/>
                <p:nvPr>
                  <p:custDataLst>
                    <p:tags r:id="rId66"/>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4"/>
                <p:cNvSpPr>
                  <a:spLocks noEditPoints="1"/>
                </p:cNvSpPr>
                <p:nvPr>
                  <p:custDataLst>
                    <p:tags r:id="rId67"/>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5"/>
                <p:cNvSpPr>
                  <a:spLocks noEditPoints="1"/>
                </p:cNvSpPr>
                <p:nvPr>
                  <p:custDataLst>
                    <p:tags r:id="rId68"/>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6"/>
                <p:cNvSpPr>
                  <a:spLocks noEditPoints="1"/>
                </p:cNvSpPr>
                <p:nvPr>
                  <p:custDataLst>
                    <p:tags r:id="rId69"/>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
                <p:cNvSpPr/>
                <p:nvPr>
                  <p:custDataLst>
                    <p:tags r:id="rId70"/>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
                <p:cNvSpPr>
                  <a:spLocks noEditPoints="1"/>
                </p:cNvSpPr>
                <p:nvPr>
                  <p:custDataLst>
                    <p:tags r:id="rId71"/>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9"/>
                <p:cNvSpPr/>
                <p:nvPr>
                  <p:custDataLst>
                    <p:tags r:id="rId72"/>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0"/>
                <p:cNvSpPr>
                  <a:spLocks noEditPoints="1"/>
                </p:cNvSpPr>
                <p:nvPr>
                  <p:custDataLst>
                    <p:tags r:id="rId73"/>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1"/>
                <p:cNvSpPr/>
                <p:nvPr>
                  <p:custDataLst>
                    <p:tags r:id="rId74"/>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2"/>
                <p:cNvSpPr/>
                <p:nvPr>
                  <p:custDataLst>
                    <p:tags r:id="rId75"/>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3"/>
                <p:cNvSpPr/>
                <p:nvPr>
                  <p:custDataLst>
                    <p:tags r:id="rId76"/>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4"/>
                <p:cNvSpPr>
                  <a:spLocks noEditPoints="1"/>
                </p:cNvSpPr>
                <p:nvPr>
                  <p:custDataLst>
                    <p:tags r:id="rId77"/>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5"/>
                <p:cNvSpPr/>
                <p:nvPr>
                  <p:custDataLst>
                    <p:tags r:id="rId78"/>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6"/>
                <p:cNvSpPr>
                  <a:spLocks noEditPoints="1"/>
                </p:cNvSpPr>
                <p:nvPr>
                  <p:custDataLst>
                    <p:tags r:id="rId79"/>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2" name="组合 11"/>
            <p:cNvGrpSpPr/>
            <p:nvPr userDrawn="1"/>
          </p:nvGrpSpPr>
          <p:grpSpPr>
            <a:xfrm>
              <a:off x="11164159" y="6091132"/>
              <a:ext cx="983617" cy="766868"/>
              <a:chOff x="6182366" y="3010887"/>
              <a:chExt cx="4135018" cy="3481811"/>
            </a:xfrm>
          </p:grpSpPr>
          <p:pic>
            <p:nvPicPr>
              <p:cNvPr id="13" name="图片 12"/>
              <p:cNvPicPr>
                <a:picLocks noChangeAspect="1"/>
              </p:cNvPicPr>
              <p:nvPr userDrawn="1">
                <p:custDataLst>
                  <p:tags r:id="rId10"/>
                </p:custDataLst>
              </p:nvPr>
            </p:nvPicPr>
            <p:blipFill rotWithShape="1">
              <a:blip r:embed="rId82" cstate="print"/>
              <a:srcRect/>
              <a:stretch>
                <a:fillRect/>
              </a:stretch>
            </p:blipFill>
            <p:spPr>
              <a:xfrm>
                <a:off x="6182366" y="3917578"/>
                <a:ext cx="1861766" cy="1679330"/>
              </a:xfrm>
              <a:prstGeom prst="rect">
                <a:avLst/>
              </a:prstGeom>
            </p:spPr>
          </p:pic>
          <p:grpSp>
            <p:nvGrpSpPr>
              <p:cNvPr id="14"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5" name="Freeform 56"/>
                <p:cNvSpPr>
                  <a:spLocks noEditPoints="1"/>
                </p:cNvSpPr>
                <p:nvPr>
                  <p:custDataLst>
                    <p:tags r:id="rId11"/>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7"/>
                <p:cNvSpPr>
                  <a:spLocks noEditPoints="1"/>
                </p:cNvSpPr>
                <p:nvPr>
                  <p:custDataLst>
                    <p:tags r:id="rId12"/>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58"/>
                <p:cNvSpPr/>
                <p:nvPr>
                  <p:custDataLst>
                    <p:tags r:id="rId13"/>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59"/>
                <p:cNvSpPr/>
                <p:nvPr>
                  <p:custDataLst>
                    <p:tags r:id="rId14"/>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0"/>
                <p:cNvSpPr/>
                <p:nvPr>
                  <p:custDataLst>
                    <p:tags r:id="rId15"/>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1"/>
                <p:cNvSpPr/>
                <p:nvPr>
                  <p:custDataLst>
                    <p:tags r:id="rId16"/>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2"/>
                <p:cNvSpPr/>
                <p:nvPr>
                  <p:custDataLst>
                    <p:tags r:id="rId17"/>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3"/>
                <p:cNvSpPr>
                  <a:spLocks noEditPoints="1"/>
                </p:cNvSpPr>
                <p:nvPr>
                  <p:custDataLst>
                    <p:tags r:id="rId18"/>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4"/>
                <p:cNvSpPr/>
                <p:nvPr>
                  <p:custDataLst>
                    <p:tags r:id="rId19"/>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5"/>
                <p:cNvSpPr>
                  <a:spLocks noEditPoints="1"/>
                </p:cNvSpPr>
                <p:nvPr>
                  <p:custDataLst>
                    <p:tags r:id="rId20"/>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6"/>
                <p:cNvSpPr/>
                <p:nvPr>
                  <p:custDataLst>
                    <p:tags r:id="rId21"/>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
                <p:cNvSpPr>
                  <a:spLocks noEditPoints="1"/>
                </p:cNvSpPr>
                <p:nvPr>
                  <p:custDataLst>
                    <p:tags r:id="rId22"/>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8"/>
                <p:cNvSpPr/>
                <p:nvPr>
                  <p:custDataLst>
                    <p:tags r:id="rId23"/>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69"/>
                <p:cNvSpPr>
                  <a:spLocks noEditPoints="1"/>
                </p:cNvSpPr>
                <p:nvPr>
                  <p:custDataLst>
                    <p:tags r:id="rId24"/>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0"/>
                <p:cNvSpPr/>
                <p:nvPr>
                  <p:custDataLst>
                    <p:tags r:id="rId25"/>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1"/>
                <p:cNvSpPr>
                  <a:spLocks noEditPoints="1"/>
                </p:cNvSpPr>
                <p:nvPr>
                  <p:custDataLst>
                    <p:tags r:id="rId26"/>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2"/>
                <p:cNvSpPr/>
                <p:nvPr>
                  <p:custDataLst>
                    <p:tags r:id="rId27"/>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3"/>
                <p:cNvSpPr>
                  <a:spLocks noEditPoints="1"/>
                </p:cNvSpPr>
                <p:nvPr>
                  <p:custDataLst>
                    <p:tags r:id="rId28"/>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4"/>
                <p:cNvSpPr/>
                <p:nvPr>
                  <p:custDataLst>
                    <p:tags r:id="rId29"/>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5"/>
                <p:cNvSpPr>
                  <a:spLocks noEditPoints="1"/>
                </p:cNvSpPr>
                <p:nvPr>
                  <p:custDataLst>
                    <p:tags r:id="rId30"/>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6"/>
                <p:cNvSpPr/>
                <p:nvPr>
                  <p:custDataLst>
                    <p:tags r:id="rId31"/>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77"/>
                <p:cNvSpPr>
                  <a:spLocks noEditPoints="1"/>
                </p:cNvSpPr>
                <p:nvPr>
                  <p:custDataLst>
                    <p:tags r:id="rId32"/>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78"/>
                <p:cNvSpPr/>
                <p:nvPr>
                  <p:custDataLst>
                    <p:tags r:id="rId33"/>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79"/>
                <p:cNvSpPr>
                  <a:spLocks noEditPoints="1"/>
                </p:cNvSpPr>
                <p:nvPr>
                  <p:custDataLst>
                    <p:tags r:id="rId34"/>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0"/>
                <p:cNvSpPr>
                  <a:spLocks noEditPoints="1"/>
                </p:cNvSpPr>
                <p:nvPr>
                  <p:custDataLst>
                    <p:tags r:id="rId35"/>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1"/>
                <p:cNvSpPr>
                  <a:spLocks noEditPoints="1"/>
                </p:cNvSpPr>
                <p:nvPr>
                  <p:custDataLst>
                    <p:tags r:id="rId36"/>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2"/>
                <p:cNvSpPr>
                  <a:spLocks noEditPoints="1"/>
                </p:cNvSpPr>
                <p:nvPr>
                  <p:custDataLst>
                    <p:tags r:id="rId37"/>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3"/>
                <p:cNvSpPr>
                  <a:spLocks noEditPoints="1"/>
                </p:cNvSpPr>
                <p:nvPr>
                  <p:custDataLst>
                    <p:tags r:id="rId38"/>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4"/>
                <p:cNvSpPr/>
                <p:nvPr>
                  <p:custDataLst>
                    <p:tags r:id="rId39"/>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5"/>
                <p:cNvSpPr>
                  <a:spLocks noEditPoints="1"/>
                </p:cNvSpPr>
                <p:nvPr>
                  <p:custDataLst>
                    <p:tags r:id="rId40"/>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6"/>
                <p:cNvSpPr/>
                <p:nvPr>
                  <p:custDataLst>
                    <p:tags r:id="rId41"/>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87"/>
                <p:cNvSpPr>
                  <a:spLocks noEditPoints="1"/>
                </p:cNvSpPr>
                <p:nvPr>
                  <p:custDataLst>
                    <p:tags r:id="rId42"/>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88"/>
                <p:cNvSpPr/>
                <p:nvPr>
                  <p:custDataLst>
                    <p:tags r:id="rId43"/>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89"/>
                <p:cNvSpPr/>
                <p:nvPr>
                  <p:custDataLst>
                    <p:tags r:id="rId44"/>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90"/>
                <p:cNvSpPr/>
                <p:nvPr>
                  <p:custDataLst>
                    <p:tags r:id="rId45"/>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1"/>
                <p:cNvSpPr/>
                <p:nvPr>
                  <p:custDataLst>
                    <p:tags r:id="rId46"/>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文本占位符 2"/>
          <p:cNvSpPr>
            <a:spLocks noGrp="1"/>
          </p:cNvSpPr>
          <p:nvPr>
            <p:ph type="body" idx="1" hasCustomPrompt="1"/>
            <p:custDataLst>
              <p:tags r:id="rId3"/>
            </p:custDataLst>
          </p:nvPr>
        </p:nvSpPr>
        <p:spPr>
          <a:xfrm>
            <a:off x="669930" y="952508"/>
            <a:ext cx="5283242" cy="381003"/>
          </a:xfrm>
        </p:spPr>
        <p:txBody>
          <a:bodyPr lIns="90170" tIns="46990" rIns="90170" bIns="46990" anchor="t" anchorCtr="0">
            <a:normAutofit/>
          </a:bodyPr>
          <a:lstStyle>
            <a:lvl1pPr marL="0" indent="0" eaLnBrk="1" fontAlgn="auto" latinLnBrk="0" hangingPunct="1">
              <a:lnSpc>
                <a:spcPct val="100000"/>
              </a:lnSpc>
              <a:spcAft>
                <a:spcPts val="0"/>
              </a:spcAft>
              <a:buNone/>
              <a:defRPr sz="2000" b="0"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4"/>
            </p:custDataLst>
          </p:nvPr>
        </p:nvSpPr>
        <p:spPr>
          <a:xfrm>
            <a:off x="669925" y="1406525"/>
            <a:ext cx="5283200" cy="4934752"/>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5" name="文本占位符 4"/>
          <p:cNvSpPr>
            <a:spLocks noGrp="1"/>
          </p:cNvSpPr>
          <p:nvPr>
            <p:ph type="body" sz="quarter" idx="3" hasCustomPrompt="1"/>
            <p:custDataLst>
              <p:tags r:id="rId5"/>
            </p:custDataLst>
          </p:nvPr>
        </p:nvSpPr>
        <p:spPr>
          <a:xfrm>
            <a:off x="6235750" y="952508"/>
            <a:ext cx="5283242" cy="381003"/>
          </a:xfrm>
        </p:spPr>
        <p:txBody>
          <a:bodyPr vert="horz" lIns="90170" tIns="46990" rIns="90170" bIns="46990" rtlCol="0" anchor="t" anchorCtr="0">
            <a:norm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2000" b="0"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6"/>
            </p:custDataLst>
          </p:nvPr>
        </p:nvSpPr>
        <p:spPr>
          <a:xfrm>
            <a:off x="6235750" y="1406525"/>
            <a:ext cx="5283242" cy="4934752"/>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7" name="日期占位符 6"/>
          <p:cNvSpPr>
            <a:spLocks noGrp="1"/>
          </p:cNvSpPr>
          <p:nvPr>
            <p:ph type="dt" sz="half" idx="10"/>
            <p:custDataLst>
              <p:tags r:id="rId7"/>
            </p:custDataLst>
          </p:nvPr>
        </p:nvSpPr>
        <p:spPr/>
        <p:txBody>
          <a:bodyPr/>
          <a:lstStyle/>
          <a:p>
            <a:fld id="{760FBDFE-C587-4B4C-A407-44438C67B59E}" type="datetimeFigureOut">
              <a:rPr lang="zh-CN" altLang="en-US" smtClean="0"/>
              <a:pPr/>
              <a:t>2019/10/31</a:t>
            </a:fld>
            <a:endParaRPr lang="zh-CN" altLang="en-US"/>
          </a:p>
        </p:txBody>
      </p:sp>
      <p:sp>
        <p:nvSpPr>
          <p:cNvPr id="8" name="页脚占位符 7"/>
          <p:cNvSpPr>
            <a:spLocks noGrp="1"/>
          </p:cNvSpPr>
          <p:nvPr>
            <p:ph type="ftr" sz="quarter" idx="11"/>
            <p:custDataLst>
              <p:tags r:id="rId8"/>
            </p:custDataLst>
          </p:nvPr>
        </p:nvSpPr>
        <p:spPr/>
        <p:txBody>
          <a:bodyPr/>
          <a:lstStyle/>
          <a:p>
            <a:endParaRPr lang="zh-CN" altLang="en-US"/>
          </a:p>
        </p:txBody>
      </p:sp>
      <p:sp>
        <p:nvSpPr>
          <p:cNvPr id="9" name="灯片编号占位符 8"/>
          <p:cNvSpPr>
            <a:spLocks noGrp="1"/>
          </p:cNvSpPr>
          <p:nvPr>
            <p:ph type="sldNum" sz="quarter" idx="12"/>
            <p:custDataLst>
              <p:tags r:id="rId9"/>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仅标题">
    <p:bg>
      <p:bgPr>
        <a:solidFill>
          <a:schemeClr val="bg2"/>
        </a:solidFill>
        <a:effectLst/>
      </p:bgPr>
    </p:bg>
    <p:spTree>
      <p:nvGrpSpPr>
        <p:cNvPr id="1" name=""/>
        <p:cNvGrpSpPr/>
        <p:nvPr/>
      </p:nvGrpSpPr>
      <p:grpSpPr>
        <a:xfrm>
          <a:off x="0" y="0"/>
          <a:ext cx="0" cy="0"/>
          <a:chOff x="0" y="0"/>
          <a:chExt cx="0" cy="0"/>
        </a:xfrm>
      </p:grpSpPr>
      <p:grpSp>
        <p:nvGrpSpPr>
          <p:cNvPr id="6" name="组合 5"/>
          <p:cNvGrpSpPr/>
          <p:nvPr userDrawn="1">
            <p:custDataLst>
              <p:tags r:id="rId1"/>
            </p:custDataLst>
          </p:nvPr>
        </p:nvGrpSpPr>
        <p:grpSpPr>
          <a:xfrm>
            <a:off x="0" y="0"/>
            <a:ext cx="12192000" cy="6858000"/>
            <a:chOff x="0" y="0"/>
            <a:chExt cx="12192000" cy="6858000"/>
          </a:xfrm>
        </p:grpSpPr>
        <p:sp>
          <p:nvSpPr>
            <p:cNvPr id="7" name="矩形 6"/>
            <p:cNvSpPr/>
            <p:nvPr>
              <p:custDataLst>
                <p:tags r:id="rId6"/>
              </p:custDataLst>
            </p:nvPr>
          </p:nvSpPr>
          <p:spPr>
            <a:xfrm>
              <a:off x="0" y="0"/>
              <a:ext cx="12192000" cy="6858000"/>
            </a:xfrm>
            <a:prstGeom prst="rect">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p:cNvPicPr>
              <a:picLocks noChangeAspect="1"/>
            </p:cNvPicPr>
            <p:nvPr>
              <p:custDataLst>
                <p:tags r:id="rId7"/>
              </p:custDataLst>
            </p:nvPr>
          </p:nvPicPr>
          <p:blipFill>
            <a:blip r:embed="rId10" cstate="screen"/>
            <a:stretch>
              <a:fillRect/>
            </a:stretch>
          </p:blipFill>
          <p:spPr>
            <a:xfrm rot="6515120">
              <a:off x="1110431" y="1298923"/>
              <a:ext cx="4173973" cy="4173973"/>
            </a:xfrm>
            <a:prstGeom prst="rect">
              <a:avLst/>
            </a:prstGeom>
          </p:spPr>
        </p:pic>
      </p:grpSp>
      <p:sp>
        <p:nvSpPr>
          <p:cNvPr id="2" name="标题 1"/>
          <p:cNvSpPr>
            <a:spLocks noGrp="1"/>
          </p:cNvSpPr>
          <p:nvPr>
            <p:ph type="title"/>
            <p:custDataLst>
              <p:tags r:id="rId2"/>
            </p:custDataLst>
          </p:nvPr>
        </p:nvSpPr>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空白">
    <p:bg>
      <p:bgPr>
        <a:solidFill>
          <a:schemeClr val="bg2"/>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pPr/>
              <a:t>2019/10/31</a:t>
            </a:fld>
            <a:endParaRPr lang="zh-CN" altLang="en-US"/>
          </a:p>
        </p:txBody>
      </p:sp>
      <p:sp>
        <p:nvSpPr>
          <p:cNvPr id="3" name="页脚占位符 2"/>
          <p:cNvSpPr>
            <a:spLocks noGrp="1"/>
          </p:cNvSpPr>
          <p:nvPr>
            <p:ph type="ftr" sz="quarter" idx="11"/>
            <p:custDataLst>
              <p:tags r:id="rId2"/>
            </p:custDataLst>
          </p:nvPr>
        </p:nvSpPr>
        <p:spPr/>
        <p:txBody>
          <a:bodyPr/>
          <a:lstStyle/>
          <a:p>
            <a:endParaRPr lang="zh-CN" altLang="en-US"/>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图片与标题">
    <p:bg>
      <p:bgPr>
        <a:solidFill>
          <a:schemeClr val="bg2"/>
        </a:solidFill>
        <a:effectLst/>
      </p:bgPr>
    </p:bg>
    <p:spTree>
      <p:nvGrpSpPr>
        <p:cNvPr id="1" name=""/>
        <p:cNvGrpSpPr/>
        <p:nvPr/>
      </p:nvGrpSpPr>
      <p:grpSpPr>
        <a:xfrm>
          <a:off x="0" y="0"/>
          <a:ext cx="0" cy="0"/>
          <a:chOff x="0" y="0"/>
          <a:chExt cx="0" cy="0"/>
        </a:xfrm>
      </p:grpSpPr>
      <p:grpSp>
        <p:nvGrpSpPr>
          <p:cNvPr id="8" name="组合 7"/>
          <p:cNvGrpSpPr/>
          <p:nvPr userDrawn="1">
            <p:custDataLst>
              <p:tags r:id="rId1"/>
            </p:custDataLst>
          </p:nvPr>
        </p:nvGrpSpPr>
        <p:grpSpPr>
          <a:xfrm>
            <a:off x="59245" y="14479"/>
            <a:ext cx="12088531" cy="6843521"/>
            <a:chOff x="59245" y="14479"/>
            <a:chExt cx="12088531" cy="6843521"/>
          </a:xfrm>
        </p:grpSpPr>
        <p:grpSp>
          <p:nvGrpSpPr>
            <p:cNvPr id="9" name="组合 8"/>
            <p:cNvGrpSpPr/>
            <p:nvPr userDrawn="1"/>
          </p:nvGrpSpPr>
          <p:grpSpPr>
            <a:xfrm>
              <a:off x="59245" y="14479"/>
              <a:ext cx="820497" cy="870719"/>
              <a:chOff x="1700223" y="1399848"/>
              <a:chExt cx="3110219" cy="3564710"/>
            </a:xfrm>
          </p:grpSpPr>
          <p:pic>
            <p:nvPicPr>
              <p:cNvPr id="49" name="图片 48"/>
              <p:cNvPicPr>
                <a:picLocks noChangeAspect="1"/>
              </p:cNvPicPr>
              <p:nvPr userDrawn="1">
                <p:custDataLst>
                  <p:tags r:id="rId45"/>
                </p:custDataLst>
              </p:nvPr>
            </p:nvPicPr>
            <p:blipFill rotWithShape="1">
              <a:blip r:embed="rId79" cstate="print"/>
              <a:srcRect/>
              <a:stretch>
                <a:fillRect/>
              </a:stretch>
            </p:blipFill>
            <p:spPr>
              <a:xfrm>
                <a:off x="3259928" y="1739878"/>
                <a:ext cx="1550514" cy="1792782"/>
              </a:xfrm>
              <a:prstGeom prst="rect">
                <a:avLst/>
              </a:prstGeom>
            </p:spPr>
          </p:pic>
          <p:grpSp>
            <p:nvGrpSpPr>
              <p:cNvPr id="50"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1" name="Freeform 5"/>
                <p:cNvSpPr>
                  <a:spLocks noEditPoints="1"/>
                </p:cNvSpPr>
                <p:nvPr>
                  <p:custDataLst>
                    <p:tags r:id="rId46"/>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
                <p:cNvSpPr>
                  <a:spLocks noEditPoints="1"/>
                </p:cNvSpPr>
                <p:nvPr>
                  <p:custDataLst>
                    <p:tags r:id="rId47"/>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7"/>
                <p:cNvSpPr>
                  <a:spLocks noEditPoints="1"/>
                </p:cNvSpPr>
                <p:nvPr>
                  <p:custDataLst>
                    <p:tags r:id="rId48"/>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8"/>
                <p:cNvSpPr>
                  <a:spLocks noEditPoints="1"/>
                </p:cNvSpPr>
                <p:nvPr>
                  <p:custDataLst>
                    <p:tags r:id="rId49"/>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
                <p:cNvSpPr/>
                <p:nvPr>
                  <p:custDataLst>
                    <p:tags r:id="rId50"/>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
                <p:cNvSpPr/>
                <p:nvPr>
                  <p:custDataLst>
                    <p:tags r:id="rId51"/>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
                <p:cNvSpPr/>
                <p:nvPr>
                  <p:custDataLst>
                    <p:tags r:id="rId52"/>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
                <p:cNvSpPr/>
                <p:nvPr>
                  <p:custDataLst>
                    <p:tags r:id="rId53"/>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3"/>
                <p:cNvSpPr/>
                <p:nvPr>
                  <p:custDataLst>
                    <p:tags r:id="rId54"/>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4"/>
                <p:cNvSpPr>
                  <a:spLocks noEditPoints="1"/>
                </p:cNvSpPr>
                <p:nvPr>
                  <p:custDataLst>
                    <p:tags r:id="rId55"/>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5"/>
                <p:cNvSpPr>
                  <a:spLocks noEditPoints="1"/>
                </p:cNvSpPr>
                <p:nvPr>
                  <p:custDataLst>
                    <p:tags r:id="rId56"/>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6"/>
                <p:cNvSpPr>
                  <a:spLocks noEditPoints="1"/>
                </p:cNvSpPr>
                <p:nvPr>
                  <p:custDataLst>
                    <p:tags r:id="rId57"/>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7"/>
                <p:cNvSpPr>
                  <a:spLocks noEditPoints="1"/>
                </p:cNvSpPr>
                <p:nvPr>
                  <p:custDataLst>
                    <p:tags r:id="rId58"/>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8"/>
                <p:cNvSpPr>
                  <a:spLocks noEditPoints="1"/>
                </p:cNvSpPr>
                <p:nvPr>
                  <p:custDataLst>
                    <p:tags r:id="rId59"/>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9"/>
                <p:cNvSpPr/>
                <p:nvPr>
                  <p:custDataLst>
                    <p:tags r:id="rId60"/>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0"/>
                <p:cNvSpPr>
                  <a:spLocks noEditPoints="1"/>
                </p:cNvSpPr>
                <p:nvPr>
                  <p:custDataLst>
                    <p:tags r:id="rId61"/>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1"/>
                <p:cNvSpPr/>
                <p:nvPr>
                  <p:custDataLst>
                    <p:tags r:id="rId62"/>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2"/>
                <p:cNvSpPr>
                  <a:spLocks noEditPoints="1"/>
                </p:cNvSpPr>
                <p:nvPr>
                  <p:custDataLst>
                    <p:tags r:id="rId63"/>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3"/>
                <p:cNvSpPr/>
                <p:nvPr>
                  <p:custDataLst>
                    <p:tags r:id="rId64"/>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4"/>
                <p:cNvSpPr>
                  <a:spLocks noEditPoints="1"/>
                </p:cNvSpPr>
                <p:nvPr>
                  <p:custDataLst>
                    <p:tags r:id="rId65"/>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5"/>
                <p:cNvSpPr>
                  <a:spLocks noEditPoints="1"/>
                </p:cNvSpPr>
                <p:nvPr>
                  <p:custDataLst>
                    <p:tags r:id="rId66"/>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6"/>
                <p:cNvSpPr>
                  <a:spLocks noEditPoints="1"/>
                </p:cNvSpPr>
                <p:nvPr>
                  <p:custDataLst>
                    <p:tags r:id="rId67"/>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
                <p:cNvSpPr/>
                <p:nvPr>
                  <p:custDataLst>
                    <p:tags r:id="rId68"/>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8"/>
                <p:cNvSpPr>
                  <a:spLocks noEditPoints="1"/>
                </p:cNvSpPr>
                <p:nvPr>
                  <p:custDataLst>
                    <p:tags r:id="rId69"/>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9"/>
                <p:cNvSpPr/>
                <p:nvPr>
                  <p:custDataLst>
                    <p:tags r:id="rId70"/>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0"/>
                <p:cNvSpPr>
                  <a:spLocks noEditPoints="1"/>
                </p:cNvSpPr>
                <p:nvPr>
                  <p:custDataLst>
                    <p:tags r:id="rId71"/>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1"/>
                <p:cNvSpPr/>
                <p:nvPr>
                  <p:custDataLst>
                    <p:tags r:id="rId72"/>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2"/>
                <p:cNvSpPr/>
                <p:nvPr>
                  <p:custDataLst>
                    <p:tags r:id="rId73"/>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3"/>
                <p:cNvSpPr/>
                <p:nvPr>
                  <p:custDataLst>
                    <p:tags r:id="rId74"/>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4"/>
                <p:cNvSpPr>
                  <a:spLocks noEditPoints="1"/>
                </p:cNvSpPr>
                <p:nvPr>
                  <p:custDataLst>
                    <p:tags r:id="rId75"/>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5"/>
                <p:cNvSpPr/>
                <p:nvPr>
                  <p:custDataLst>
                    <p:tags r:id="rId76"/>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6"/>
                <p:cNvSpPr>
                  <a:spLocks noEditPoints="1"/>
                </p:cNvSpPr>
                <p:nvPr>
                  <p:custDataLst>
                    <p:tags r:id="rId77"/>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0" name="组合 9"/>
            <p:cNvGrpSpPr/>
            <p:nvPr userDrawn="1"/>
          </p:nvGrpSpPr>
          <p:grpSpPr>
            <a:xfrm>
              <a:off x="11164159" y="6091132"/>
              <a:ext cx="983617" cy="766868"/>
              <a:chOff x="6182366" y="3010887"/>
              <a:chExt cx="4135018" cy="3481811"/>
            </a:xfrm>
          </p:grpSpPr>
          <p:pic>
            <p:nvPicPr>
              <p:cNvPr id="11" name="图片 10"/>
              <p:cNvPicPr>
                <a:picLocks noChangeAspect="1"/>
              </p:cNvPicPr>
              <p:nvPr userDrawn="1">
                <p:custDataLst>
                  <p:tags r:id="rId8"/>
                </p:custDataLst>
              </p:nvPr>
            </p:nvPicPr>
            <p:blipFill rotWithShape="1">
              <a:blip r:embed="rId80" cstate="print"/>
              <a:srcRect/>
              <a:stretch>
                <a:fillRect/>
              </a:stretch>
            </p:blipFill>
            <p:spPr>
              <a:xfrm>
                <a:off x="6182366" y="3917578"/>
                <a:ext cx="1861766" cy="1679330"/>
              </a:xfrm>
              <a:prstGeom prst="rect">
                <a:avLst/>
              </a:prstGeom>
            </p:spPr>
          </p:pic>
          <p:grpSp>
            <p:nvGrpSpPr>
              <p:cNvPr id="12"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3" name="Freeform 56"/>
                <p:cNvSpPr>
                  <a:spLocks noEditPoints="1"/>
                </p:cNvSpPr>
                <p:nvPr>
                  <p:custDataLst>
                    <p:tags r:id="rId9"/>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7"/>
                <p:cNvSpPr>
                  <a:spLocks noEditPoints="1"/>
                </p:cNvSpPr>
                <p:nvPr>
                  <p:custDataLst>
                    <p:tags r:id="rId10"/>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8"/>
                <p:cNvSpPr/>
                <p:nvPr>
                  <p:custDataLst>
                    <p:tags r:id="rId11"/>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9"/>
                <p:cNvSpPr/>
                <p:nvPr>
                  <p:custDataLst>
                    <p:tags r:id="rId12"/>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0"/>
                <p:cNvSpPr/>
                <p:nvPr>
                  <p:custDataLst>
                    <p:tags r:id="rId13"/>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1"/>
                <p:cNvSpPr/>
                <p:nvPr>
                  <p:custDataLst>
                    <p:tags r:id="rId14"/>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2"/>
                <p:cNvSpPr/>
                <p:nvPr>
                  <p:custDataLst>
                    <p:tags r:id="rId15"/>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3"/>
                <p:cNvSpPr>
                  <a:spLocks noEditPoints="1"/>
                </p:cNvSpPr>
                <p:nvPr>
                  <p:custDataLst>
                    <p:tags r:id="rId16"/>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4"/>
                <p:cNvSpPr/>
                <p:nvPr>
                  <p:custDataLst>
                    <p:tags r:id="rId17"/>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5"/>
                <p:cNvSpPr>
                  <a:spLocks noEditPoints="1"/>
                </p:cNvSpPr>
                <p:nvPr>
                  <p:custDataLst>
                    <p:tags r:id="rId18"/>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6"/>
                <p:cNvSpPr/>
                <p:nvPr>
                  <p:custDataLst>
                    <p:tags r:id="rId19"/>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
                <p:cNvSpPr>
                  <a:spLocks noEditPoints="1"/>
                </p:cNvSpPr>
                <p:nvPr>
                  <p:custDataLst>
                    <p:tags r:id="rId20"/>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8"/>
                <p:cNvSpPr/>
                <p:nvPr>
                  <p:custDataLst>
                    <p:tags r:id="rId21"/>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9"/>
                <p:cNvSpPr>
                  <a:spLocks noEditPoints="1"/>
                </p:cNvSpPr>
                <p:nvPr>
                  <p:custDataLst>
                    <p:tags r:id="rId22"/>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0"/>
                <p:cNvSpPr/>
                <p:nvPr>
                  <p:custDataLst>
                    <p:tags r:id="rId23"/>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1"/>
                <p:cNvSpPr>
                  <a:spLocks noEditPoints="1"/>
                </p:cNvSpPr>
                <p:nvPr>
                  <p:custDataLst>
                    <p:tags r:id="rId24"/>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2"/>
                <p:cNvSpPr/>
                <p:nvPr>
                  <p:custDataLst>
                    <p:tags r:id="rId25"/>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3"/>
                <p:cNvSpPr>
                  <a:spLocks noEditPoints="1"/>
                </p:cNvSpPr>
                <p:nvPr>
                  <p:custDataLst>
                    <p:tags r:id="rId26"/>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4"/>
                <p:cNvSpPr/>
                <p:nvPr>
                  <p:custDataLst>
                    <p:tags r:id="rId27"/>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5"/>
                <p:cNvSpPr>
                  <a:spLocks noEditPoints="1"/>
                </p:cNvSpPr>
                <p:nvPr>
                  <p:custDataLst>
                    <p:tags r:id="rId28"/>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6"/>
                <p:cNvSpPr/>
                <p:nvPr>
                  <p:custDataLst>
                    <p:tags r:id="rId29"/>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7"/>
                <p:cNvSpPr>
                  <a:spLocks noEditPoints="1"/>
                </p:cNvSpPr>
                <p:nvPr>
                  <p:custDataLst>
                    <p:tags r:id="rId30"/>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8"/>
                <p:cNvSpPr/>
                <p:nvPr>
                  <p:custDataLst>
                    <p:tags r:id="rId31"/>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79"/>
                <p:cNvSpPr>
                  <a:spLocks noEditPoints="1"/>
                </p:cNvSpPr>
                <p:nvPr>
                  <p:custDataLst>
                    <p:tags r:id="rId32"/>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0"/>
                <p:cNvSpPr>
                  <a:spLocks noEditPoints="1"/>
                </p:cNvSpPr>
                <p:nvPr>
                  <p:custDataLst>
                    <p:tags r:id="rId33"/>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1"/>
                <p:cNvSpPr>
                  <a:spLocks noEditPoints="1"/>
                </p:cNvSpPr>
                <p:nvPr>
                  <p:custDataLst>
                    <p:tags r:id="rId34"/>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2"/>
                <p:cNvSpPr>
                  <a:spLocks noEditPoints="1"/>
                </p:cNvSpPr>
                <p:nvPr>
                  <p:custDataLst>
                    <p:tags r:id="rId35"/>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3"/>
                <p:cNvSpPr>
                  <a:spLocks noEditPoints="1"/>
                </p:cNvSpPr>
                <p:nvPr>
                  <p:custDataLst>
                    <p:tags r:id="rId36"/>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4"/>
                <p:cNvSpPr/>
                <p:nvPr>
                  <p:custDataLst>
                    <p:tags r:id="rId37"/>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5"/>
                <p:cNvSpPr>
                  <a:spLocks noEditPoints="1"/>
                </p:cNvSpPr>
                <p:nvPr>
                  <p:custDataLst>
                    <p:tags r:id="rId38"/>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6"/>
                <p:cNvSpPr/>
                <p:nvPr>
                  <p:custDataLst>
                    <p:tags r:id="rId39"/>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7"/>
                <p:cNvSpPr>
                  <a:spLocks noEditPoints="1"/>
                </p:cNvSpPr>
                <p:nvPr>
                  <p:custDataLst>
                    <p:tags r:id="rId40"/>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8"/>
                <p:cNvSpPr/>
                <p:nvPr>
                  <p:custDataLst>
                    <p:tags r:id="rId41"/>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89"/>
                <p:cNvSpPr/>
                <p:nvPr>
                  <p:custDataLst>
                    <p:tags r:id="rId42"/>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0"/>
                <p:cNvSpPr/>
                <p:nvPr>
                  <p:custDataLst>
                    <p:tags r:id="rId43"/>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1"/>
                <p:cNvSpPr/>
                <p:nvPr>
                  <p:custDataLst>
                    <p:tags r:id="rId44"/>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930" y="443234"/>
            <a:ext cx="10852237" cy="441964"/>
          </a:xfrm>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图片占位符 2"/>
          <p:cNvSpPr>
            <a:spLocks noGrp="1"/>
          </p:cNvSpPr>
          <p:nvPr>
            <p:ph type="pic" idx="1"/>
            <p:custDataLst>
              <p:tags r:id="rId3"/>
            </p:custDataLst>
          </p:nvPr>
        </p:nvSpPr>
        <p:spPr>
          <a:xfrm>
            <a:off x="669930" y="952508"/>
            <a:ext cx="5283242" cy="5388907"/>
          </a:xfrm>
        </p:spPr>
        <p:txBody>
          <a:bodyPr vert="horz" lIns="90170" tIns="46990" rIns="90170" bIns="46990" rtlCol="0">
            <a:norm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微软雅黑" panose="020B0503020204020204" charset="-122"/>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4"/>
            </p:custDataLst>
          </p:nvPr>
        </p:nvSpPr>
        <p:spPr>
          <a:xfrm>
            <a:off x="6238925" y="952508"/>
            <a:ext cx="5283242" cy="5388907"/>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stStyle>
          <a:p>
            <a:pPr lvl="0"/>
            <a:r>
              <a:rPr>
                <a:sym typeface="+mn-ea"/>
              </a:rPr>
              <a:t>单击此处编辑母版文本样式</a:t>
            </a:r>
          </a:p>
        </p:txBody>
      </p:sp>
      <p:sp>
        <p:nvSpPr>
          <p:cNvPr id="5" name="日期占位符 4"/>
          <p:cNvSpPr>
            <a:spLocks noGrp="1"/>
          </p:cNvSpPr>
          <p:nvPr>
            <p:ph type="dt" sz="half" idx="10"/>
            <p:custDataLst>
              <p:tags r:id="rId5"/>
            </p:custDataLst>
          </p:nvPr>
        </p:nvSpPr>
        <p:spPr/>
        <p:txBody>
          <a:bodyPr/>
          <a:lstStyle/>
          <a:p>
            <a:fld id="{9EFD9D74-47D9-4702-A33C-335B63B48DBF}" type="datetimeFigureOut">
              <a:rPr lang="zh-CN" altLang="en-US" smtClean="0"/>
              <a:pPr/>
              <a:t>2019/10/31</a:t>
            </a:fld>
            <a:endParaRPr lang="zh-CN" altLang="en-US" dirty="0"/>
          </a:p>
        </p:txBody>
      </p:sp>
      <p:sp>
        <p:nvSpPr>
          <p:cNvPr id="6" name="页脚占位符 5"/>
          <p:cNvSpPr>
            <a:spLocks noGrp="1"/>
          </p:cNvSpPr>
          <p:nvPr>
            <p:ph type="ftr" sz="quarter" idx="11"/>
            <p:custDataLst>
              <p:tags r:id="rId6"/>
            </p:custDataLst>
          </p:nvPr>
        </p:nvSpPr>
        <p:spPr/>
        <p:txBody>
          <a:bodyPr/>
          <a:lstStyle/>
          <a:p>
            <a:endParaRPr lang="zh-CN" altLang="en-US" dirty="0"/>
          </a:p>
        </p:txBody>
      </p:sp>
      <p:sp>
        <p:nvSpPr>
          <p:cNvPr id="7" name="灯片编号占位符 6"/>
          <p:cNvSpPr>
            <a:spLocks noGrp="1"/>
          </p:cNvSpPr>
          <p:nvPr>
            <p:ph type="sldNum" sz="quarter" idx="12"/>
            <p:custDataLst>
              <p:tags r:id="rId7"/>
            </p:custDataLst>
          </p:nvPr>
        </p:nvSpPr>
        <p:spPr/>
        <p:txBody>
          <a:bodyPr/>
          <a:lstStyle/>
          <a:p>
            <a:fld id="{FABC47A4-756D-490B-A52F-7D9E2C9FC05F}" type="slidenum">
              <a:rPr lang="zh-CN" altLang="en-US" smtClean="0"/>
              <a:pPr/>
              <a:t>‹#›</a:t>
            </a:fld>
            <a:endParaRPr lang="zh-CN" alt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竖排标题与文本">
    <p:bg>
      <p:bgPr>
        <a:solidFill>
          <a:schemeClr val="bg2"/>
        </a:solidFill>
        <a:effectLst/>
      </p:bgPr>
    </p:bg>
    <p:spTree>
      <p:nvGrpSpPr>
        <p:cNvPr id="1" name=""/>
        <p:cNvGrpSpPr/>
        <p:nvPr/>
      </p:nvGrpSpPr>
      <p:grpSpPr>
        <a:xfrm>
          <a:off x="0" y="0"/>
          <a:ext cx="0" cy="0"/>
          <a:chOff x="0" y="0"/>
          <a:chExt cx="0" cy="0"/>
        </a:xfrm>
      </p:grpSpPr>
      <p:grpSp>
        <p:nvGrpSpPr>
          <p:cNvPr id="7" name="组合 6"/>
          <p:cNvGrpSpPr/>
          <p:nvPr userDrawn="1">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4"/>
                </p:custDataLst>
              </p:nvPr>
            </p:nvPicPr>
            <p:blipFill rotWithShape="1">
              <a:blip r:embed="rId78"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5"/>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
                <p:cNvSpPr>
                  <a:spLocks noEditPoints="1"/>
                </p:cNvSpPr>
                <p:nvPr>
                  <p:custDataLst>
                    <p:tags r:id="rId46"/>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
                <p:cNvSpPr>
                  <a:spLocks noEditPoints="1"/>
                </p:cNvSpPr>
                <p:nvPr>
                  <p:custDataLst>
                    <p:tags r:id="rId47"/>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a:spLocks noEditPoints="1"/>
                </p:cNvSpPr>
                <p:nvPr>
                  <p:custDataLst>
                    <p:tags r:id="rId48"/>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custDataLst>
                    <p:tags r:id="rId49"/>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p:nvPr>
                  <p:custDataLst>
                    <p:tags r:id="rId50"/>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
                <p:cNvSpPr/>
                <p:nvPr>
                  <p:custDataLst>
                    <p:tags r:id="rId51"/>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
                <p:cNvSpPr/>
                <p:nvPr>
                  <p:custDataLst>
                    <p:tags r:id="rId52"/>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custDataLst>
                    <p:tags r:id="rId53"/>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custDataLst>
                    <p:tags r:id="rId54"/>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
                <p:cNvSpPr>
                  <a:spLocks noEditPoints="1"/>
                </p:cNvSpPr>
                <p:nvPr>
                  <p:custDataLst>
                    <p:tags r:id="rId55"/>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
                <p:cNvSpPr>
                  <a:spLocks noEditPoints="1"/>
                </p:cNvSpPr>
                <p:nvPr>
                  <p:custDataLst>
                    <p:tags r:id="rId56"/>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a:spLocks noEditPoints="1"/>
                </p:cNvSpPr>
                <p:nvPr>
                  <p:custDataLst>
                    <p:tags r:id="rId57"/>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a:spLocks noEditPoints="1"/>
                </p:cNvSpPr>
                <p:nvPr>
                  <p:custDataLst>
                    <p:tags r:id="rId58"/>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custDataLst>
                    <p:tags r:id="rId59"/>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a:spLocks noEditPoints="1"/>
                </p:cNvSpPr>
                <p:nvPr>
                  <p:custDataLst>
                    <p:tags r:id="rId60"/>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custDataLst>
                    <p:tags r:id="rId61"/>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a:spLocks noEditPoints="1"/>
                </p:cNvSpPr>
                <p:nvPr>
                  <p:custDataLst>
                    <p:tags r:id="rId62"/>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custDataLst>
                    <p:tags r:id="rId63"/>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a:spLocks noEditPoints="1"/>
                </p:cNvSpPr>
                <p:nvPr>
                  <p:custDataLst>
                    <p:tags r:id="rId64"/>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a:spLocks noEditPoints="1"/>
                </p:cNvSpPr>
                <p:nvPr>
                  <p:custDataLst>
                    <p:tags r:id="rId65"/>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
                <p:cNvSpPr>
                  <a:spLocks noEditPoints="1"/>
                </p:cNvSpPr>
                <p:nvPr>
                  <p:custDataLst>
                    <p:tags r:id="rId66"/>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
                <p:cNvSpPr/>
                <p:nvPr>
                  <p:custDataLst>
                    <p:tags r:id="rId67"/>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
                <p:cNvSpPr>
                  <a:spLocks noEditPoints="1"/>
                </p:cNvSpPr>
                <p:nvPr>
                  <p:custDataLst>
                    <p:tags r:id="rId68"/>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9"/>
                <p:cNvSpPr/>
                <p:nvPr>
                  <p:custDataLst>
                    <p:tags r:id="rId69"/>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0"/>
                <p:cNvSpPr>
                  <a:spLocks noEditPoints="1"/>
                </p:cNvSpPr>
                <p:nvPr>
                  <p:custDataLst>
                    <p:tags r:id="rId70"/>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1"/>
                <p:cNvSpPr/>
                <p:nvPr>
                  <p:custDataLst>
                    <p:tags r:id="rId71"/>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
                <p:cNvSpPr/>
                <p:nvPr>
                  <p:custDataLst>
                    <p:tags r:id="rId72"/>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
                <p:cNvSpPr/>
                <p:nvPr>
                  <p:custDataLst>
                    <p:tags r:id="rId73"/>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
                <p:cNvSpPr>
                  <a:spLocks noEditPoints="1"/>
                </p:cNvSpPr>
                <p:nvPr>
                  <p:custDataLst>
                    <p:tags r:id="rId74"/>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5"/>
                <p:cNvSpPr/>
                <p:nvPr>
                  <p:custDataLst>
                    <p:tags r:id="rId75"/>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6"/>
                <p:cNvSpPr>
                  <a:spLocks noEditPoints="1"/>
                </p:cNvSpPr>
                <p:nvPr>
                  <p:custDataLst>
                    <p:tags r:id="rId76"/>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7"/>
                </p:custDataLst>
              </p:nvPr>
            </p:nvPicPr>
            <p:blipFill rotWithShape="1">
              <a:blip r:embed="rId79"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8"/>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7"/>
                <p:cNvSpPr>
                  <a:spLocks noEditPoints="1"/>
                </p:cNvSpPr>
                <p:nvPr>
                  <p:custDataLst>
                    <p:tags r:id="rId9"/>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8"/>
                <p:cNvSpPr/>
                <p:nvPr>
                  <p:custDataLst>
                    <p:tags r:id="rId10"/>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9"/>
                <p:cNvSpPr/>
                <p:nvPr>
                  <p:custDataLst>
                    <p:tags r:id="rId11"/>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0"/>
                <p:cNvSpPr/>
                <p:nvPr>
                  <p:custDataLst>
                    <p:tags r:id="rId12"/>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
                <p:cNvSpPr/>
                <p:nvPr>
                  <p:custDataLst>
                    <p:tags r:id="rId13"/>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2"/>
                <p:cNvSpPr/>
                <p:nvPr>
                  <p:custDataLst>
                    <p:tags r:id="rId14"/>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3"/>
                <p:cNvSpPr>
                  <a:spLocks noEditPoints="1"/>
                </p:cNvSpPr>
                <p:nvPr>
                  <p:custDataLst>
                    <p:tags r:id="rId15"/>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4"/>
                <p:cNvSpPr/>
                <p:nvPr>
                  <p:custDataLst>
                    <p:tags r:id="rId16"/>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5"/>
                <p:cNvSpPr>
                  <a:spLocks noEditPoints="1"/>
                </p:cNvSpPr>
                <p:nvPr>
                  <p:custDataLst>
                    <p:tags r:id="rId17"/>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6"/>
                <p:cNvSpPr/>
                <p:nvPr>
                  <p:custDataLst>
                    <p:tags r:id="rId18"/>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
                <p:cNvSpPr>
                  <a:spLocks noEditPoints="1"/>
                </p:cNvSpPr>
                <p:nvPr>
                  <p:custDataLst>
                    <p:tags r:id="rId19"/>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8"/>
                <p:cNvSpPr/>
                <p:nvPr>
                  <p:custDataLst>
                    <p:tags r:id="rId20"/>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9"/>
                <p:cNvSpPr>
                  <a:spLocks noEditPoints="1"/>
                </p:cNvSpPr>
                <p:nvPr>
                  <p:custDataLst>
                    <p:tags r:id="rId21"/>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0"/>
                <p:cNvSpPr/>
                <p:nvPr>
                  <p:custDataLst>
                    <p:tags r:id="rId22"/>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1"/>
                <p:cNvSpPr>
                  <a:spLocks noEditPoints="1"/>
                </p:cNvSpPr>
                <p:nvPr>
                  <p:custDataLst>
                    <p:tags r:id="rId23"/>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2"/>
                <p:cNvSpPr/>
                <p:nvPr>
                  <p:custDataLst>
                    <p:tags r:id="rId24"/>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3"/>
                <p:cNvSpPr>
                  <a:spLocks noEditPoints="1"/>
                </p:cNvSpPr>
                <p:nvPr>
                  <p:custDataLst>
                    <p:tags r:id="rId25"/>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4"/>
                <p:cNvSpPr/>
                <p:nvPr>
                  <p:custDataLst>
                    <p:tags r:id="rId26"/>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5"/>
                <p:cNvSpPr>
                  <a:spLocks noEditPoints="1"/>
                </p:cNvSpPr>
                <p:nvPr>
                  <p:custDataLst>
                    <p:tags r:id="rId27"/>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6"/>
                <p:cNvSpPr/>
                <p:nvPr>
                  <p:custDataLst>
                    <p:tags r:id="rId28"/>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7"/>
                <p:cNvSpPr>
                  <a:spLocks noEditPoints="1"/>
                </p:cNvSpPr>
                <p:nvPr>
                  <p:custDataLst>
                    <p:tags r:id="rId29"/>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8"/>
                <p:cNvSpPr/>
                <p:nvPr>
                  <p:custDataLst>
                    <p:tags r:id="rId30"/>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9"/>
                <p:cNvSpPr>
                  <a:spLocks noEditPoints="1"/>
                </p:cNvSpPr>
                <p:nvPr>
                  <p:custDataLst>
                    <p:tags r:id="rId31"/>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0"/>
                <p:cNvSpPr>
                  <a:spLocks noEditPoints="1"/>
                </p:cNvSpPr>
                <p:nvPr>
                  <p:custDataLst>
                    <p:tags r:id="rId32"/>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1"/>
                <p:cNvSpPr>
                  <a:spLocks noEditPoints="1"/>
                </p:cNvSpPr>
                <p:nvPr>
                  <p:custDataLst>
                    <p:tags r:id="rId33"/>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2"/>
                <p:cNvSpPr>
                  <a:spLocks noEditPoints="1"/>
                </p:cNvSpPr>
                <p:nvPr>
                  <p:custDataLst>
                    <p:tags r:id="rId34"/>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3"/>
                <p:cNvSpPr>
                  <a:spLocks noEditPoints="1"/>
                </p:cNvSpPr>
                <p:nvPr>
                  <p:custDataLst>
                    <p:tags r:id="rId35"/>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4"/>
                <p:cNvSpPr/>
                <p:nvPr>
                  <p:custDataLst>
                    <p:tags r:id="rId36"/>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5"/>
                <p:cNvSpPr>
                  <a:spLocks noEditPoints="1"/>
                </p:cNvSpPr>
                <p:nvPr>
                  <p:custDataLst>
                    <p:tags r:id="rId37"/>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6"/>
                <p:cNvSpPr/>
                <p:nvPr>
                  <p:custDataLst>
                    <p:tags r:id="rId38"/>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7"/>
                <p:cNvSpPr>
                  <a:spLocks noEditPoints="1"/>
                </p:cNvSpPr>
                <p:nvPr>
                  <p:custDataLst>
                    <p:tags r:id="rId39"/>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8"/>
                <p:cNvSpPr/>
                <p:nvPr>
                  <p:custDataLst>
                    <p:tags r:id="rId40"/>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9"/>
                <p:cNvSpPr/>
                <p:nvPr>
                  <p:custDataLst>
                    <p:tags r:id="rId41"/>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0"/>
                <p:cNvSpPr/>
                <p:nvPr>
                  <p:custDataLst>
                    <p:tags r:id="rId42"/>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1"/>
                <p:cNvSpPr/>
                <p:nvPr>
                  <p:custDataLst>
                    <p:tags r:id="rId43"/>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竖排标题 1"/>
          <p:cNvSpPr>
            <a:spLocks noGrp="1"/>
          </p:cNvSpPr>
          <p:nvPr>
            <p:ph type="title" orient="vert"/>
            <p:custDataLst>
              <p:tags r:id="rId2"/>
            </p:custDataLst>
          </p:nvPr>
        </p:nvSpPr>
        <p:spPr>
          <a:xfrm>
            <a:off x="10571135" y="952508"/>
            <a:ext cx="950984" cy="5388907"/>
          </a:xfrm>
        </p:spPr>
        <p:txBody>
          <a:bodyPr vert="eaVert" lIns="90170" tIns="46990" rIns="90170" bIns="46990" rtlCol="0" anchor="ctr" anchorCtr="0">
            <a:normAutofit/>
          </a:bodyPr>
          <a:lstStyle>
            <a:lvl1pPr marL="0" marR="0" lvl="0" algn="l" defTabSz="914400" rtl="0" eaLnBrk="1" fontAlgn="auto" latinLnBrk="0" hangingPunct="1">
              <a:lnSpc>
                <a:spcPct val="100000"/>
              </a:lnSpc>
              <a:spcAft>
                <a:spcPts val="0"/>
              </a:spcAft>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竖排文字占位符 2"/>
          <p:cNvSpPr>
            <a:spLocks noGrp="1"/>
          </p:cNvSpPr>
          <p:nvPr>
            <p:ph type="body" orient="vert" idx="1"/>
            <p:custDataLst>
              <p:tags r:id="rId3"/>
            </p:custDataLst>
          </p:nvPr>
        </p:nvSpPr>
        <p:spPr>
          <a:xfrm>
            <a:off x="669925" y="952500"/>
            <a:ext cx="9828101" cy="5388907"/>
          </a:xfrm>
        </p:spPr>
        <p:txBody>
          <a:bodyPr vert="eaVert" lIns="90170" tIns="46990" rIns="90170" bIns="46990">
            <a:normAutofit/>
          </a:bodyPr>
          <a:lstStyle>
            <a:lvl1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1pPr>
            <a:lvl2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2pPr>
            <a:lvl3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3pPr>
            <a:lvl4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4pPr>
            <a:lvl5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内容">
    <p:bg>
      <p:bgPr>
        <a:solidFill>
          <a:schemeClr val="bg2"/>
        </a:solidFill>
        <a:effectLst/>
      </p:bgPr>
    </p:bg>
    <p:spTree>
      <p:nvGrpSpPr>
        <p:cNvPr id="1" name=""/>
        <p:cNvGrpSpPr/>
        <p:nvPr/>
      </p:nvGrpSpPr>
      <p:grpSpPr>
        <a:xfrm>
          <a:off x="0" y="0"/>
          <a:ext cx="0" cy="0"/>
          <a:chOff x="0" y="0"/>
          <a:chExt cx="0" cy="0"/>
        </a:xfrm>
      </p:grpSpPr>
      <p:grpSp>
        <p:nvGrpSpPr>
          <p:cNvPr id="6" name="组合 5"/>
          <p:cNvGrpSpPr/>
          <p:nvPr userDrawn="1">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3"/>
                </p:custDataLst>
              </p:nvPr>
            </p:nvPicPr>
            <p:blipFill rotWithShape="1">
              <a:blip r:embed="rId77"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4"/>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
                <p:cNvSpPr>
                  <a:spLocks noEditPoints="1"/>
                </p:cNvSpPr>
                <p:nvPr>
                  <p:custDataLst>
                    <p:tags r:id="rId45"/>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
                <p:cNvSpPr>
                  <a:spLocks noEditPoints="1"/>
                </p:cNvSpPr>
                <p:nvPr>
                  <p:custDataLst>
                    <p:tags r:id="rId46"/>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a:spLocks noEditPoints="1"/>
                </p:cNvSpPr>
                <p:nvPr>
                  <p:custDataLst>
                    <p:tags r:id="rId47"/>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custDataLst>
                    <p:tags r:id="rId48"/>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p:nvPr>
                  <p:custDataLst>
                    <p:tags r:id="rId49"/>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
                <p:cNvSpPr/>
                <p:nvPr>
                  <p:custDataLst>
                    <p:tags r:id="rId50"/>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
                <p:cNvSpPr/>
                <p:nvPr>
                  <p:custDataLst>
                    <p:tags r:id="rId51"/>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custDataLst>
                    <p:tags r:id="rId52"/>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custDataLst>
                    <p:tags r:id="rId53"/>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
                <p:cNvSpPr>
                  <a:spLocks noEditPoints="1"/>
                </p:cNvSpPr>
                <p:nvPr>
                  <p:custDataLst>
                    <p:tags r:id="rId54"/>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
                <p:cNvSpPr>
                  <a:spLocks noEditPoints="1"/>
                </p:cNvSpPr>
                <p:nvPr>
                  <p:custDataLst>
                    <p:tags r:id="rId55"/>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a:spLocks noEditPoints="1"/>
                </p:cNvSpPr>
                <p:nvPr>
                  <p:custDataLst>
                    <p:tags r:id="rId56"/>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a:spLocks noEditPoints="1"/>
                </p:cNvSpPr>
                <p:nvPr>
                  <p:custDataLst>
                    <p:tags r:id="rId57"/>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custDataLst>
                    <p:tags r:id="rId58"/>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a:spLocks noEditPoints="1"/>
                </p:cNvSpPr>
                <p:nvPr>
                  <p:custDataLst>
                    <p:tags r:id="rId59"/>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custDataLst>
                    <p:tags r:id="rId60"/>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a:spLocks noEditPoints="1"/>
                </p:cNvSpPr>
                <p:nvPr>
                  <p:custDataLst>
                    <p:tags r:id="rId61"/>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custDataLst>
                    <p:tags r:id="rId62"/>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a:spLocks noEditPoints="1"/>
                </p:cNvSpPr>
                <p:nvPr>
                  <p:custDataLst>
                    <p:tags r:id="rId63"/>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a:spLocks noEditPoints="1"/>
                </p:cNvSpPr>
                <p:nvPr>
                  <p:custDataLst>
                    <p:tags r:id="rId64"/>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
                <p:cNvSpPr>
                  <a:spLocks noEditPoints="1"/>
                </p:cNvSpPr>
                <p:nvPr>
                  <p:custDataLst>
                    <p:tags r:id="rId65"/>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
                <p:cNvSpPr/>
                <p:nvPr>
                  <p:custDataLst>
                    <p:tags r:id="rId66"/>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
                <p:cNvSpPr>
                  <a:spLocks noEditPoints="1"/>
                </p:cNvSpPr>
                <p:nvPr>
                  <p:custDataLst>
                    <p:tags r:id="rId67"/>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9"/>
                <p:cNvSpPr/>
                <p:nvPr>
                  <p:custDataLst>
                    <p:tags r:id="rId68"/>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0"/>
                <p:cNvSpPr>
                  <a:spLocks noEditPoints="1"/>
                </p:cNvSpPr>
                <p:nvPr>
                  <p:custDataLst>
                    <p:tags r:id="rId69"/>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1"/>
                <p:cNvSpPr/>
                <p:nvPr>
                  <p:custDataLst>
                    <p:tags r:id="rId70"/>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
                <p:cNvSpPr/>
                <p:nvPr>
                  <p:custDataLst>
                    <p:tags r:id="rId71"/>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
                <p:cNvSpPr/>
                <p:nvPr>
                  <p:custDataLst>
                    <p:tags r:id="rId72"/>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
                <p:cNvSpPr>
                  <a:spLocks noEditPoints="1"/>
                </p:cNvSpPr>
                <p:nvPr>
                  <p:custDataLst>
                    <p:tags r:id="rId73"/>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5"/>
                <p:cNvSpPr/>
                <p:nvPr>
                  <p:custDataLst>
                    <p:tags r:id="rId74"/>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6"/>
                <p:cNvSpPr>
                  <a:spLocks noEditPoints="1"/>
                </p:cNvSpPr>
                <p:nvPr>
                  <p:custDataLst>
                    <p:tags r:id="rId75"/>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6"/>
                </p:custDataLst>
              </p:nvPr>
            </p:nvPicPr>
            <p:blipFill rotWithShape="1">
              <a:blip r:embed="rId78"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7"/>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7"/>
                <p:cNvSpPr>
                  <a:spLocks noEditPoints="1"/>
                </p:cNvSpPr>
                <p:nvPr>
                  <p:custDataLst>
                    <p:tags r:id="rId8"/>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8"/>
                <p:cNvSpPr/>
                <p:nvPr>
                  <p:custDataLst>
                    <p:tags r:id="rId9"/>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9"/>
                <p:cNvSpPr/>
                <p:nvPr>
                  <p:custDataLst>
                    <p:tags r:id="rId10"/>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0"/>
                <p:cNvSpPr/>
                <p:nvPr>
                  <p:custDataLst>
                    <p:tags r:id="rId11"/>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
                <p:cNvSpPr/>
                <p:nvPr>
                  <p:custDataLst>
                    <p:tags r:id="rId12"/>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2"/>
                <p:cNvSpPr/>
                <p:nvPr>
                  <p:custDataLst>
                    <p:tags r:id="rId13"/>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3"/>
                <p:cNvSpPr>
                  <a:spLocks noEditPoints="1"/>
                </p:cNvSpPr>
                <p:nvPr>
                  <p:custDataLst>
                    <p:tags r:id="rId14"/>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4"/>
                <p:cNvSpPr/>
                <p:nvPr>
                  <p:custDataLst>
                    <p:tags r:id="rId15"/>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5"/>
                <p:cNvSpPr>
                  <a:spLocks noEditPoints="1"/>
                </p:cNvSpPr>
                <p:nvPr>
                  <p:custDataLst>
                    <p:tags r:id="rId16"/>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6"/>
                <p:cNvSpPr/>
                <p:nvPr>
                  <p:custDataLst>
                    <p:tags r:id="rId17"/>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
                <p:cNvSpPr>
                  <a:spLocks noEditPoints="1"/>
                </p:cNvSpPr>
                <p:nvPr>
                  <p:custDataLst>
                    <p:tags r:id="rId18"/>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8"/>
                <p:cNvSpPr/>
                <p:nvPr>
                  <p:custDataLst>
                    <p:tags r:id="rId19"/>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9"/>
                <p:cNvSpPr>
                  <a:spLocks noEditPoints="1"/>
                </p:cNvSpPr>
                <p:nvPr>
                  <p:custDataLst>
                    <p:tags r:id="rId20"/>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0"/>
                <p:cNvSpPr/>
                <p:nvPr>
                  <p:custDataLst>
                    <p:tags r:id="rId21"/>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1"/>
                <p:cNvSpPr>
                  <a:spLocks noEditPoints="1"/>
                </p:cNvSpPr>
                <p:nvPr>
                  <p:custDataLst>
                    <p:tags r:id="rId22"/>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2"/>
                <p:cNvSpPr/>
                <p:nvPr>
                  <p:custDataLst>
                    <p:tags r:id="rId23"/>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3"/>
                <p:cNvSpPr>
                  <a:spLocks noEditPoints="1"/>
                </p:cNvSpPr>
                <p:nvPr>
                  <p:custDataLst>
                    <p:tags r:id="rId24"/>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4"/>
                <p:cNvSpPr/>
                <p:nvPr>
                  <p:custDataLst>
                    <p:tags r:id="rId25"/>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5"/>
                <p:cNvSpPr>
                  <a:spLocks noEditPoints="1"/>
                </p:cNvSpPr>
                <p:nvPr>
                  <p:custDataLst>
                    <p:tags r:id="rId26"/>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6"/>
                <p:cNvSpPr/>
                <p:nvPr>
                  <p:custDataLst>
                    <p:tags r:id="rId27"/>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7"/>
                <p:cNvSpPr>
                  <a:spLocks noEditPoints="1"/>
                </p:cNvSpPr>
                <p:nvPr>
                  <p:custDataLst>
                    <p:tags r:id="rId28"/>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8"/>
                <p:cNvSpPr/>
                <p:nvPr>
                  <p:custDataLst>
                    <p:tags r:id="rId29"/>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9"/>
                <p:cNvSpPr>
                  <a:spLocks noEditPoints="1"/>
                </p:cNvSpPr>
                <p:nvPr>
                  <p:custDataLst>
                    <p:tags r:id="rId30"/>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0"/>
                <p:cNvSpPr>
                  <a:spLocks noEditPoints="1"/>
                </p:cNvSpPr>
                <p:nvPr>
                  <p:custDataLst>
                    <p:tags r:id="rId31"/>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1"/>
                <p:cNvSpPr>
                  <a:spLocks noEditPoints="1"/>
                </p:cNvSpPr>
                <p:nvPr>
                  <p:custDataLst>
                    <p:tags r:id="rId32"/>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2"/>
                <p:cNvSpPr>
                  <a:spLocks noEditPoints="1"/>
                </p:cNvSpPr>
                <p:nvPr>
                  <p:custDataLst>
                    <p:tags r:id="rId33"/>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3"/>
                <p:cNvSpPr>
                  <a:spLocks noEditPoints="1"/>
                </p:cNvSpPr>
                <p:nvPr>
                  <p:custDataLst>
                    <p:tags r:id="rId34"/>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4"/>
                <p:cNvSpPr/>
                <p:nvPr>
                  <p:custDataLst>
                    <p:tags r:id="rId35"/>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5"/>
                <p:cNvSpPr>
                  <a:spLocks noEditPoints="1"/>
                </p:cNvSpPr>
                <p:nvPr>
                  <p:custDataLst>
                    <p:tags r:id="rId36"/>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6"/>
                <p:cNvSpPr/>
                <p:nvPr>
                  <p:custDataLst>
                    <p:tags r:id="rId37"/>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7"/>
                <p:cNvSpPr>
                  <a:spLocks noEditPoints="1"/>
                </p:cNvSpPr>
                <p:nvPr>
                  <p:custDataLst>
                    <p:tags r:id="rId38"/>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8"/>
                <p:cNvSpPr/>
                <p:nvPr>
                  <p:custDataLst>
                    <p:tags r:id="rId39"/>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9"/>
                <p:cNvSpPr/>
                <p:nvPr>
                  <p:custDataLst>
                    <p:tags r:id="rId40"/>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0"/>
                <p:cNvSpPr/>
                <p:nvPr>
                  <p:custDataLst>
                    <p:tags r:id="rId41"/>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1"/>
                <p:cNvSpPr/>
                <p:nvPr>
                  <p:custDataLst>
                    <p:tags r:id="rId42"/>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pPr/>
              <a:t>‹#›</a:t>
            </a:fld>
            <a:endParaRPr lang="zh-CN" altLang="en-US"/>
          </a:p>
        </p:txBody>
      </p:sp>
      <p:sp>
        <p:nvSpPr>
          <p:cNvPr id="7" name="内容占位符 6"/>
          <p:cNvSpPr>
            <a:spLocks noGrp="1"/>
          </p:cNvSpPr>
          <p:nvPr>
            <p:ph sz="quarter" idx="13"/>
            <p:custDataLst>
              <p:tags r:id="rId5"/>
            </p:custDataLst>
          </p:nvPr>
        </p:nvSpPr>
        <p:spPr>
          <a:xfrm>
            <a:off x="669930" y="952508"/>
            <a:ext cx="10852237" cy="5388907"/>
          </a:xfrm>
        </p:spPr>
        <p:txBody>
          <a:bodyPr/>
          <a:lstStyle>
            <a:lvl1pPr>
              <a:defRPr baseline="0"/>
            </a:lvl1pPr>
            <a:lvl2pPr>
              <a:defRPr baseline="0"/>
            </a:lvl2pPr>
            <a:lvl3pPr>
              <a:defRPr baseline="0"/>
            </a:lvl3pPr>
            <a:lvl4pPr>
              <a:defRPr baseline="0"/>
            </a:lvl4pPr>
            <a:lvl5pPr>
              <a:defRPr baseline="0"/>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末尾幻灯片">
    <p:bg>
      <p:bgPr>
        <a:solidFill>
          <a:schemeClr val="bg2"/>
        </a:solidFill>
        <a:effectLst/>
      </p:bgPr>
    </p:bg>
    <p:spTree>
      <p:nvGrpSpPr>
        <p:cNvPr id="1" name=""/>
        <p:cNvGrpSpPr/>
        <p:nvPr/>
      </p:nvGrpSpPr>
      <p:grpSpPr>
        <a:xfrm>
          <a:off x="0" y="0"/>
          <a:ext cx="0" cy="0"/>
          <a:chOff x="0" y="0"/>
          <a:chExt cx="0" cy="0"/>
        </a:xfrm>
      </p:grpSpPr>
      <p:grpSp>
        <p:nvGrpSpPr>
          <p:cNvPr id="10" name="组合 9"/>
          <p:cNvGrpSpPr/>
          <p:nvPr userDrawn="1">
            <p:custDataLst>
              <p:tags r:id="rId1"/>
            </p:custDataLst>
          </p:nvPr>
        </p:nvGrpSpPr>
        <p:grpSpPr>
          <a:xfrm>
            <a:off x="0" y="0"/>
            <a:ext cx="12192000" cy="6858000"/>
            <a:chOff x="0" y="0"/>
            <a:chExt cx="12192000" cy="6858000"/>
          </a:xfrm>
        </p:grpSpPr>
        <p:grpSp>
          <p:nvGrpSpPr>
            <p:cNvPr id="6" name="组合 5"/>
            <p:cNvGrpSpPr/>
            <p:nvPr userDrawn="1"/>
          </p:nvGrpSpPr>
          <p:grpSpPr>
            <a:xfrm>
              <a:off x="0" y="0"/>
              <a:ext cx="12192000" cy="6858000"/>
              <a:chOff x="0" y="0"/>
              <a:chExt cx="12192000" cy="6858000"/>
            </a:xfrm>
          </p:grpSpPr>
          <p:sp>
            <p:nvSpPr>
              <p:cNvPr id="7" name="矩形 6"/>
              <p:cNvSpPr/>
              <p:nvPr>
                <p:custDataLst>
                  <p:tags r:id="rId8"/>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p:cNvPicPr>
                <a:picLocks noChangeAspect="1"/>
              </p:cNvPicPr>
              <p:nvPr>
                <p:custDataLst>
                  <p:tags r:id="rId9"/>
                </p:custDataLst>
              </p:nvPr>
            </p:nvPicPr>
            <p:blipFill>
              <a:blip r:embed="rId12" cstate="screen"/>
              <a:stretch>
                <a:fillRect/>
              </a:stretch>
            </p:blipFill>
            <p:spPr>
              <a:xfrm rot="6515120">
                <a:off x="1110431" y="1298923"/>
                <a:ext cx="4173973" cy="4173973"/>
              </a:xfrm>
              <a:prstGeom prst="rect">
                <a:avLst/>
              </a:prstGeom>
            </p:spPr>
          </p:pic>
        </p:grpSp>
        <p:sp>
          <p:nvSpPr>
            <p:cNvPr id="9" name="任意多边形: 形状 8"/>
            <p:cNvSpPr/>
            <p:nvPr userDrawn="1">
              <p:custDataLst>
                <p:tags r:id="rId7"/>
              </p:custDataLst>
            </p:nvPr>
          </p:nvSpPr>
          <p:spPr>
            <a:xfrm>
              <a:off x="4325257" y="3574104"/>
              <a:ext cx="5820229" cy="190941"/>
            </a:xfrm>
            <a:custGeom>
              <a:avLst/>
              <a:gdLst>
                <a:gd name="connsiteX0" fmla="*/ 0 w 5820229"/>
                <a:gd name="connsiteY0" fmla="*/ 103855 h 190941"/>
                <a:gd name="connsiteX1" fmla="*/ 943429 w 5820229"/>
                <a:gd name="connsiteY1" fmla="*/ 2255 h 190941"/>
                <a:gd name="connsiteX2" fmla="*/ 2046514 w 5820229"/>
                <a:gd name="connsiteY2" fmla="*/ 190941 h 190941"/>
                <a:gd name="connsiteX3" fmla="*/ 3570514 w 5820229"/>
                <a:gd name="connsiteY3" fmla="*/ 2255 h 190941"/>
                <a:gd name="connsiteX4" fmla="*/ 4644572 w 5820229"/>
                <a:gd name="connsiteY4" fmla="*/ 161912 h 190941"/>
                <a:gd name="connsiteX5" fmla="*/ 5820229 w 5820229"/>
                <a:gd name="connsiteY5" fmla="*/ 31284 h 19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0229" h="190941">
                  <a:moveTo>
                    <a:pt x="0" y="103855"/>
                  </a:moveTo>
                  <a:cubicBezTo>
                    <a:pt x="301171" y="45798"/>
                    <a:pt x="602343" y="-12259"/>
                    <a:pt x="943429" y="2255"/>
                  </a:cubicBezTo>
                  <a:cubicBezTo>
                    <a:pt x="1284515" y="16769"/>
                    <a:pt x="1608667" y="190941"/>
                    <a:pt x="2046514" y="190941"/>
                  </a:cubicBezTo>
                  <a:cubicBezTo>
                    <a:pt x="2484361" y="190941"/>
                    <a:pt x="3137504" y="7093"/>
                    <a:pt x="3570514" y="2255"/>
                  </a:cubicBezTo>
                  <a:cubicBezTo>
                    <a:pt x="4003524" y="-2583"/>
                    <a:pt x="4269620" y="157074"/>
                    <a:pt x="4644572" y="161912"/>
                  </a:cubicBezTo>
                  <a:cubicBezTo>
                    <a:pt x="5019524" y="166750"/>
                    <a:pt x="5419876" y="99017"/>
                    <a:pt x="5820229" y="31284"/>
                  </a:cubicBezTo>
                </a:path>
              </a:pathLst>
            </a:custGeom>
            <a:noFill/>
            <a:ln w="28575" cap="rnd">
              <a:solidFill>
                <a:srgbClr val="646262"/>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pPr/>
              <a:t>‹#›</a:t>
            </a:fld>
            <a:endParaRPr lang="zh-CN" altLang="en-US"/>
          </a:p>
        </p:txBody>
      </p:sp>
      <p:sp>
        <p:nvSpPr>
          <p:cNvPr id="2" name="标题 1"/>
          <p:cNvSpPr>
            <a:spLocks noGrp="1"/>
          </p:cNvSpPr>
          <p:nvPr>
            <p:ph type="title" hasCustomPrompt="1"/>
            <p:custDataLst>
              <p:tags r:id="rId5"/>
            </p:custDataLst>
          </p:nvPr>
        </p:nvSpPr>
        <p:spPr>
          <a:xfrm>
            <a:off x="4920343" y="2103901"/>
            <a:ext cx="4818743" cy="1343394"/>
          </a:xfrm>
        </p:spPr>
        <p:txBody>
          <a:bodyPr vert="horz" lIns="101600" tIns="38100" rIns="25400" bIns="38100" rtlCol="0" anchor="t" anchorCtr="0">
            <a:normAutofit/>
          </a:bodyPr>
          <a:lstStyle>
            <a:lvl1pPr marL="0" marR="0" algn="ctr" defTabSz="914400" rtl="0" eaLnBrk="1" fontAlgn="auto" latinLnBrk="0" hangingPunct="1">
              <a:lnSpc>
                <a:spcPct val="100000"/>
              </a:lnSpc>
              <a:buNone/>
              <a:defRPr kumimoji="0" lang="zh-CN" altLang="en-US" sz="8000" b="1" i="0" u="none" strike="noStrike" kern="1200" cap="none" spc="600" normalizeH="0" baseline="0" noProof="1" dirty="0">
                <a:solidFill>
                  <a:schemeClr val="tx1">
                    <a:lumMod val="85000"/>
                    <a:lumOff val="15000"/>
                  </a:schemeClr>
                </a:solidFill>
                <a:uFillTx/>
                <a:latin typeface="Arial" panose="020B0604020202020204" pitchFamily="34" charset="0"/>
                <a:ea typeface="汉仪旗黑-85S" panose="00020600040101010101" pitchFamily="18" charset="-122"/>
                <a:cs typeface="+mj-cs"/>
                <a:sym typeface="+mn-ea"/>
              </a:defRPr>
            </a:lvl1pPr>
          </a:lstStyle>
          <a:p>
            <a:pPr lvl="0"/>
            <a:r>
              <a:rPr dirty="0">
                <a:sym typeface="+mn-ea"/>
              </a:rPr>
              <a:t>编辑标题</a:t>
            </a:r>
          </a:p>
        </p:txBody>
      </p:sp>
      <p:sp>
        <p:nvSpPr>
          <p:cNvPr id="14" name="文本占位符 13"/>
          <p:cNvSpPr>
            <a:spLocks noGrp="1"/>
          </p:cNvSpPr>
          <p:nvPr>
            <p:ph type="body" sz="quarter" idx="13" hasCustomPrompt="1"/>
            <p:custDataLst>
              <p:tags r:id="rId6"/>
            </p:custDataLst>
          </p:nvPr>
        </p:nvSpPr>
        <p:spPr>
          <a:xfrm>
            <a:off x="4416425" y="3873500"/>
            <a:ext cx="6034088" cy="706744"/>
          </a:xfrm>
        </p:spPr>
        <p:txBody>
          <a:bodyPr>
            <a:normAutofit/>
          </a:bodyPr>
          <a:lstStyle>
            <a:lvl1pPr marL="0" indent="0" algn="ctr">
              <a:buNone/>
              <a:defRPr sz="2400" baseline="0"/>
            </a:lvl1pPr>
          </a:lstStyle>
          <a:p>
            <a:pPr lvl="0"/>
            <a:r>
              <a:rPr lang="zh-CN" altLang="en-US" dirty="0"/>
              <a:t>单击此处编辑文本</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bg>
      <p:bgPr>
        <a:solidFill>
          <a:schemeClr val="bg2"/>
        </a:solidFill>
        <a:effectLst/>
      </p:bgPr>
    </p:bg>
    <p:spTree>
      <p:nvGrpSpPr>
        <p:cNvPr id="1" name=""/>
        <p:cNvGrpSpPr/>
        <p:nvPr/>
      </p:nvGrpSpPr>
      <p:grpSpPr>
        <a:xfrm>
          <a:off x="0" y="0"/>
          <a:ext cx="0" cy="0"/>
          <a:chOff x="0" y="0"/>
          <a:chExt cx="0" cy="0"/>
        </a:xfrm>
      </p:grpSpPr>
      <p:grpSp>
        <p:nvGrpSpPr>
          <p:cNvPr id="17" name="组合 16"/>
          <p:cNvGrpSpPr/>
          <p:nvPr>
            <p:custDataLst>
              <p:tags r:id="rId1"/>
            </p:custDataLst>
          </p:nvPr>
        </p:nvGrpSpPr>
        <p:grpSpPr>
          <a:xfrm>
            <a:off x="0" y="0"/>
            <a:ext cx="12192000" cy="6858000"/>
            <a:chOff x="0" y="0"/>
            <a:chExt cx="12192000" cy="6858000"/>
          </a:xfrm>
        </p:grpSpPr>
        <p:sp>
          <p:nvSpPr>
            <p:cNvPr id="8" name="矩形 7"/>
            <p:cNvSpPr/>
            <p:nvPr>
              <p:custDataLst>
                <p:tags r:id="rId6"/>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Freeform 197"/>
            <p:cNvSpPr>
              <a:spLocks noEditPoints="1"/>
            </p:cNvSpPr>
            <p:nvPr>
              <p:custDataLst>
                <p:tags r:id="rId7"/>
              </p:custDataLst>
            </p:nvPr>
          </p:nvSpPr>
          <p:spPr bwMode="auto">
            <a:xfrm>
              <a:off x="887920" y="2355307"/>
              <a:ext cx="4400694" cy="2169900"/>
            </a:xfrm>
            <a:custGeom>
              <a:avLst/>
              <a:gdLst>
                <a:gd name="T0" fmla="*/ 238 w 1347"/>
                <a:gd name="T1" fmla="*/ 94 h 671"/>
                <a:gd name="T2" fmla="*/ 264 w 1347"/>
                <a:gd name="T3" fmla="*/ 254 h 671"/>
                <a:gd name="T4" fmla="*/ 296 w 1347"/>
                <a:gd name="T5" fmla="*/ 275 h 671"/>
                <a:gd name="T6" fmla="*/ 85 w 1347"/>
                <a:gd name="T7" fmla="*/ 295 h 671"/>
                <a:gd name="T8" fmla="*/ 89 w 1347"/>
                <a:gd name="T9" fmla="*/ 658 h 671"/>
                <a:gd name="T10" fmla="*/ 599 w 1347"/>
                <a:gd name="T11" fmla="*/ 658 h 671"/>
                <a:gd name="T12" fmla="*/ 1159 w 1347"/>
                <a:gd name="T13" fmla="*/ 608 h 671"/>
                <a:gd name="T14" fmla="*/ 1287 w 1347"/>
                <a:gd name="T15" fmla="*/ 397 h 671"/>
                <a:gd name="T16" fmla="*/ 948 w 1347"/>
                <a:gd name="T17" fmla="*/ 248 h 671"/>
                <a:gd name="T18" fmla="*/ 940 w 1347"/>
                <a:gd name="T19" fmla="*/ 85 h 671"/>
                <a:gd name="T20" fmla="*/ 1148 w 1347"/>
                <a:gd name="T21" fmla="*/ 64 h 671"/>
                <a:gd name="T22" fmla="*/ 1115 w 1347"/>
                <a:gd name="T23" fmla="*/ 14 h 671"/>
                <a:gd name="T24" fmla="*/ 755 w 1347"/>
                <a:gd name="T25" fmla="*/ 23 h 671"/>
                <a:gd name="T26" fmla="*/ 268 w 1347"/>
                <a:gd name="T27" fmla="*/ 8 h 671"/>
                <a:gd name="T28" fmla="*/ 19 w 1347"/>
                <a:gd name="T29" fmla="*/ 29 h 671"/>
                <a:gd name="T30" fmla="*/ 1201 w 1347"/>
                <a:gd name="T31" fmla="*/ 47 h 671"/>
                <a:gd name="T32" fmla="*/ 1190 w 1347"/>
                <a:gd name="T33" fmla="*/ 21 h 671"/>
                <a:gd name="T34" fmla="*/ 1140 w 1347"/>
                <a:gd name="T35" fmla="*/ 42 h 671"/>
                <a:gd name="T36" fmla="*/ 1110 w 1347"/>
                <a:gd name="T37" fmla="*/ 31 h 671"/>
                <a:gd name="T38" fmla="*/ 270 w 1347"/>
                <a:gd name="T39" fmla="*/ 190 h 671"/>
                <a:gd name="T40" fmla="*/ 77 w 1347"/>
                <a:gd name="T41" fmla="*/ 339 h 671"/>
                <a:gd name="T42" fmla="*/ 95 w 1347"/>
                <a:gd name="T43" fmla="*/ 651 h 671"/>
                <a:gd name="T44" fmla="*/ 100 w 1347"/>
                <a:gd name="T45" fmla="*/ 578 h 671"/>
                <a:gd name="T46" fmla="*/ 146 w 1347"/>
                <a:gd name="T47" fmla="*/ 643 h 671"/>
                <a:gd name="T48" fmla="*/ 243 w 1347"/>
                <a:gd name="T49" fmla="*/ 636 h 671"/>
                <a:gd name="T50" fmla="*/ 416 w 1347"/>
                <a:gd name="T51" fmla="*/ 654 h 671"/>
                <a:gd name="T52" fmla="*/ 590 w 1347"/>
                <a:gd name="T53" fmla="*/ 639 h 671"/>
                <a:gd name="T54" fmla="*/ 693 w 1347"/>
                <a:gd name="T55" fmla="*/ 644 h 671"/>
                <a:gd name="T56" fmla="*/ 764 w 1347"/>
                <a:gd name="T57" fmla="*/ 644 h 671"/>
                <a:gd name="T58" fmla="*/ 1069 w 1347"/>
                <a:gd name="T59" fmla="*/ 636 h 671"/>
                <a:gd name="T60" fmla="*/ 1202 w 1347"/>
                <a:gd name="T61" fmla="*/ 548 h 671"/>
                <a:gd name="T62" fmla="*/ 1317 w 1347"/>
                <a:gd name="T63" fmla="*/ 474 h 671"/>
                <a:gd name="T64" fmla="*/ 1318 w 1347"/>
                <a:gd name="T65" fmla="*/ 460 h 671"/>
                <a:gd name="T66" fmla="*/ 879 w 1347"/>
                <a:gd name="T67" fmla="*/ 615 h 671"/>
                <a:gd name="T68" fmla="*/ 219 w 1347"/>
                <a:gd name="T69" fmla="*/ 628 h 671"/>
                <a:gd name="T70" fmla="*/ 87 w 1347"/>
                <a:gd name="T71" fmla="*/ 347 h 671"/>
                <a:gd name="T72" fmla="*/ 278 w 1347"/>
                <a:gd name="T73" fmla="*/ 301 h 671"/>
                <a:gd name="T74" fmla="*/ 313 w 1347"/>
                <a:gd name="T75" fmla="*/ 320 h 671"/>
                <a:gd name="T76" fmla="*/ 899 w 1347"/>
                <a:gd name="T77" fmla="*/ 298 h 671"/>
                <a:gd name="T78" fmla="*/ 826 w 1347"/>
                <a:gd name="T79" fmla="*/ 330 h 671"/>
                <a:gd name="T80" fmla="*/ 889 w 1347"/>
                <a:gd name="T81" fmla="*/ 296 h 671"/>
                <a:gd name="T82" fmla="*/ 791 w 1347"/>
                <a:gd name="T83" fmla="*/ 343 h 671"/>
                <a:gd name="T84" fmla="*/ 1030 w 1347"/>
                <a:gd name="T85" fmla="*/ 327 h 671"/>
                <a:gd name="T86" fmla="*/ 1000 w 1347"/>
                <a:gd name="T87" fmla="*/ 307 h 671"/>
                <a:gd name="T88" fmla="*/ 951 w 1347"/>
                <a:gd name="T89" fmla="*/ 280 h 671"/>
                <a:gd name="T90" fmla="*/ 288 w 1347"/>
                <a:gd name="T91" fmla="*/ 342 h 671"/>
                <a:gd name="T92" fmla="*/ 905 w 1347"/>
                <a:gd name="T93" fmla="*/ 318 h 671"/>
                <a:gd name="T94" fmla="*/ 908 w 1347"/>
                <a:gd name="T95" fmla="*/ 243 h 671"/>
                <a:gd name="T96" fmla="*/ 927 w 1347"/>
                <a:gd name="T97" fmla="*/ 178 h 671"/>
                <a:gd name="T98" fmla="*/ 914 w 1347"/>
                <a:gd name="T99" fmla="*/ 184 h 671"/>
                <a:gd name="T100" fmla="*/ 905 w 1347"/>
                <a:gd name="T101" fmla="*/ 24 h 671"/>
                <a:gd name="T102" fmla="*/ 923 w 1347"/>
                <a:gd name="T103" fmla="*/ 71 h 671"/>
                <a:gd name="T104" fmla="*/ 900 w 1347"/>
                <a:gd name="T105" fmla="*/ 115 h 671"/>
                <a:gd name="T106" fmla="*/ 791 w 1347"/>
                <a:gd name="T107" fmla="*/ 35 h 671"/>
                <a:gd name="T108" fmla="*/ 881 w 1347"/>
                <a:gd name="T109" fmla="*/ 71 h 671"/>
                <a:gd name="T110" fmla="*/ 903 w 1347"/>
                <a:gd name="T111" fmla="*/ 232 h 671"/>
                <a:gd name="T112" fmla="*/ 295 w 1347"/>
                <a:gd name="T113" fmla="*/ 189 h 671"/>
                <a:gd name="T114" fmla="*/ 272 w 1347"/>
                <a:gd name="T115" fmla="*/ 24 h 671"/>
                <a:gd name="T116" fmla="*/ 271 w 1347"/>
                <a:gd name="T117" fmla="*/ 68 h 671"/>
                <a:gd name="T118" fmla="*/ 265 w 1347"/>
                <a:gd name="T119" fmla="*/ 133 h 671"/>
                <a:gd name="T120" fmla="*/ 266 w 1347"/>
                <a:gd name="T121" fmla="*/ 85 h 671"/>
                <a:gd name="T122" fmla="*/ 18 w 1347"/>
                <a:gd name="T123" fmla="*/ 43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7" h="671">
                  <a:moveTo>
                    <a:pt x="4" y="49"/>
                  </a:moveTo>
                  <a:lnTo>
                    <a:pt x="4" y="49"/>
                  </a:lnTo>
                  <a:lnTo>
                    <a:pt x="11" y="51"/>
                  </a:lnTo>
                  <a:lnTo>
                    <a:pt x="18" y="53"/>
                  </a:lnTo>
                  <a:lnTo>
                    <a:pt x="32" y="54"/>
                  </a:lnTo>
                  <a:lnTo>
                    <a:pt x="48" y="54"/>
                  </a:lnTo>
                  <a:lnTo>
                    <a:pt x="63" y="51"/>
                  </a:lnTo>
                  <a:lnTo>
                    <a:pt x="63" y="51"/>
                  </a:lnTo>
                  <a:lnTo>
                    <a:pt x="75" y="54"/>
                  </a:lnTo>
                  <a:lnTo>
                    <a:pt x="85" y="54"/>
                  </a:lnTo>
                  <a:lnTo>
                    <a:pt x="108" y="53"/>
                  </a:lnTo>
                  <a:lnTo>
                    <a:pt x="108" y="53"/>
                  </a:lnTo>
                  <a:lnTo>
                    <a:pt x="111" y="54"/>
                  </a:lnTo>
                  <a:lnTo>
                    <a:pt x="114" y="55"/>
                  </a:lnTo>
                  <a:lnTo>
                    <a:pt x="130" y="58"/>
                  </a:lnTo>
                  <a:lnTo>
                    <a:pt x="153" y="58"/>
                  </a:lnTo>
                  <a:lnTo>
                    <a:pt x="178" y="58"/>
                  </a:lnTo>
                  <a:lnTo>
                    <a:pt x="229" y="55"/>
                  </a:lnTo>
                  <a:lnTo>
                    <a:pt x="259" y="54"/>
                  </a:lnTo>
                  <a:lnTo>
                    <a:pt x="259" y="54"/>
                  </a:lnTo>
                  <a:lnTo>
                    <a:pt x="252" y="58"/>
                  </a:lnTo>
                  <a:lnTo>
                    <a:pt x="245" y="62"/>
                  </a:lnTo>
                  <a:lnTo>
                    <a:pt x="242" y="70"/>
                  </a:lnTo>
                  <a:lnTo>
                    <a:pt x="239" y="77"/>
                  </a:lnTo>
                  <a:lnTo>
                    <a:pt x="238" y="85"/>
                  </a:lnTo>
                  <a:lnTo>
                    <a:pt x="238" y="94"/>
                  </a:lnTo>
                  <a:lnTo>
                    <a:pt x="239" y="101"/>
                  </a:lnTo>
                  <a:lnTo>
                    <a:pt x="242" y="108"/>
                  </a:lnTo>
                  <a:lnTo>
                    <a:pt x="242" y="108"/>
                  </a:lnTo>
                  <a:lnTo>
                    <a:pt x="244" y="120"/>
                  </a:lnTo>
                  <a:lnTo>
                    <a:pt x="249" y="132"/>
                  </a:lnTo>
                  <a:lnTo>
                    <a:pt x="252" y="137"/>
                  </a:lnTo>
                  <a:lnTo>
                    <a:pt x="256" y="142"/>
                  </a:lnTo>
                  <a:lnTo>
                    <a:pt x="260" y="144"/>
                  </a:lnTo>
                  <a:lnTo>
                    <a:pt x="266" y="147"/>
                  </a:lnTo>
                  <a:lnTo>
                    <a:pt x="266" y="147"/>
                  </a:lnTo>
                  <a:lnTo>
                    <a:pt x="266" y="159"/>
                  </a:lnTo>
                  <a:lnTo>
                    <a:pt x="266" y="159"/>
                  </a:lnTo>
                  <a:lnTo>
                    <a:pt x="262" y="162"/>
                  </a:lnTo>
                  <a:lnTo>
                    <a:pt x="259" y="166"/>
                  </a:lnTo>
                  <a:lnTo>
                    <a:pt x="258" y="171"/>
                  </a:lnTo>
                  <a:lnTo>
                    <a:pt x="255" y="176"/>
                  </a:lnTo>
                  <a:lnTo>
                    <a:pt x="254" y="188"/>
                  </a:lnTo>
                  <a:lnTo>
                    <a:pt x="255" y="200"/>
                  </a:lnTo>
                  <a:lnTo>
                    <a:pt x="258" y="212"/>
                  </a:lnTo>
                  <a:lnTo>
                    <a:pt x="261" y="224"/>
                  </a:lnTo>
                  <a:lnTo>
                    <a:pt x="266" y="235"/>
                  </a:lnTo>
                  <a:lnTo>
                    <a:pt x="270" y="242"/>
                  </a:lnTo>
                  <a:lnTo>
                    <a:pt x="270" y="242"/>
                  </a:lnTo>
                  <a:lnTo>
                    <a:pt x="267" y="245"/>
                  </a:lnTo>
                  <a:lnTo>
                    <a:pt x="265" y="249"/>
                  </a:lnTo>
                  <a:lnTo>
                    <a:pt x="264" y="254"/>
                  </a:lnTo>
                  <a:lnTo>
                    <a:pt x="262" y="259"/>
                  </a:lnTo>
                  <a:lnTo>
                    <a:pt x="262" y="263"/>
                  </a:lnTo>
                  <a:lnTo>
                    <a:pt x="264" y="268"/>
                  </a:lnTo>
                  <a:lnTo>
                    <a:pt x="265" y="272"/>
                  </a:lnTo>
                  <a:lnTo>
                    <a:pt x="268" y="274"/>
                  </a:lnTo>
                  <a:lnTo>
                    <a:pt x="268" y="274"/>
                  </a:lnTo>
                  <a:lnTo>
                    <a:pt x="272" y="274"/>
                  </a:lnTo>
                  <a:lnTo>
                    <a:pt x="273" y="273"/>
                  </a:lnTo>
                  <a:lnTo>
                    <a:pt x="274" y="269"/>
                  </a:lnTo>
                  <a:lnTo>
                    <a:pt x="274" y="265"/>
                  </a:lnTo>
                  <a:lnTo>
                    <a:pt x="274" y="256"/>
                  </a:lnTo>
                  <a:lnTo>
                    <a:pt x="274" y="253"/>
                  </a:lnTo>
                  <a:lnTo>
                    <a:pt x="276" y="250"/>
                  </a:lnTo>
                  <a:lnTo>
                    <a:pt x="276" y="250"/>
                  </a:lnTo>
                  <a:lnTo>
                    <a:pt x="278" y="251"/>
                  </a:lnTo>
                  <a:lnTo>
                    <a:pt x="278" y="251"/>
                  </a:lnTo>
                  <a:lnTo>
                    <a:pt x="282" y="254"/>
                  </a:lnTo>
                  <a:lnTo>
                    <a:pt x="285" y="255"/>
                  </a:lnTo>
                  <a:lnTo>
                    <a:pt x="289" y="256"/>
                  </a:lnTo>
                  <a:lnTo>
                    <a:pt x="294" y="255"/>
                  </a:lnTo>
                  <a:lnTo>
                    <a:pt x="294" y="255"/>
                  </a:lnTo>
                  <a:lnTo>
                    <a:pt x="295" y="260"/>
                  </a:lnTo>
                  <a:lnTo>
                    <a:pt x="296" y="265"/>
                  </a:lnTo>
                  <a:lnTo>
                    <a:pt x="296" y="271"/>
                  </a:lnTo>
                  <a:lnTo>
                    <a:pt x="296" y="275"/>
                  </a:lnTo>
                  <a:lnTo>
                    <a:pt x="296" y="275"/>
                  </a:lnTo>
                  <a:lnTo>
                    <a:pt x="268" y="275"/>
                  </a:lnTo>
                  <a:lnTo>
                    <a:pt x="242" y="275"/>
                  </a:lnTo>
                  <a:lnTo>
                    <a:pt x="189" y="277"/>
                  </a:lnTo>
                  <a:lnTo>
                    <a:pt x="189" y="277"/>
                  </a:lnTo>
                  <a:lnTo>
                    <a:pt x="165" y="275"/>
                  </a:lnTo>
                  <a:lnTo>
                    <a:pt x="153" y="274"/>
                  </a:lnTo>
                  <a:lnTo>
                    <a:pt x="141" y="272"/>
                  </a:lnTo>
                  <a:lnTo>
                    <a:pt x="141" y="272"/>
                  </a:lnTo>
                  <a:lnTo>
                    <a:pt x="136" y="271"/>
                  </a:lnTo>
                  <a:lnTo>
                    <a:pt x="130" y="272"/>
                  </a:lnTo>
                  <a:lnTo>
                    <a:pt x="128" y="273"/>
                  </a:lnTo>
                  <a:lnTo>
                    <a:pt x="126" y="274"/>
                  </a:lnTo>
                  <a:lnTo>
                    <a:pt x="128" y="275"/>
                  </a:lnTo>
                  <a:lnTo>
                    <a:pt x="130" y="278"/>
                  </a:lnTo>
                  <a:lnTo>
                    <a:pt x="130" y="278"/>
                  </a:lnTo>
                  <a:lnTo>
                    <a:pt x="124" y="280"/>
                  </a:lnTo>
                  <a:lnTo>
                    <a:pt x="118" y="282"/>
                  </a:lnTo>
                  <a:lnTo>
                    <a:pt x="111" y="284"/>
                  </a:lnTo>
                  <a:lnTo>
                    <a:pt x="105" y="286"/>
                  </a:lnTo>
                  <a:lnTo>
                    <a:pt x="105" y="286"/>
                  </a:lnTo>
                  <a:lnTo>
                    <a:pt x="102" y="285"/>
                  </a:lnTo>
                  <a:lnTo>
                    <a:pt x="100" y="284"/>
                  </a:lnTo>
                  <a:lnTo>
                    <a:pt x="99" y="284"/>
                  </a:lnTo>
                  <a:lnTo>
                    <a:pt x="96" y="285"/>
                  </a:lnTo>
                  <a:lnTo>
                    <a:pt x="90" y="289"/>
                  </a:lnTo>
                  <a:lnTo>
                    <a:pt x="85" y="295"/>
                  </a:lnTo>
                  <a:lnTo>
                    <a:pt x="76" y="308"/>
                  </a:lnTo>
                  <a:lnTo>
                    <a:pt x="71" y="316"/>
                  </a:lnTo>
                  <a:lnTo>
                    <a:pt x="71" y="316"/>
                  </a:lnTo>
                  <a:lnTo>
                    <a:pt x="69" y="318"/>
                  </a:lnTo>
                  <a:lnTo>
                    <a:pt x="66" y="320"/>
                  </a:lnTo>
                  <a:lnTo>
                    <a:pt x="63" y="327"/>
                  </a:lnTo>
                  <a:lnTo>
                    <a:pt x="61" y="337"/>
                  </a:lnTo>
                  <a:lnTo>
                    <a:pt x="61" y="349"/>
                  </a:lnTo>
                  <a:lnTo>
                    <a:pt x="61" y="372"/>
                  </a:lnTo>
                  <a:lnTo>
                    <a:pt x="64" y="387"/>
                  </a:lnTo>
                  <a:lnTo>
                    <a:pt x="64" y="387"/>
                  </a:lnTo>
                  <a:lnTo>
                    <a:pt x="66" y="409"/>
                  </a:lnTo>
                  <a:lnTo>
                    <a:pt x="70" y="431"/>
                  </a:lnTo>
                  <a:lnTo>
                    <a:pt x="70" y="431"/>
                  </a:lnTo>
                  <a:lnTo>
                    <a:pt x="75" y="471"/>
                  </a:lnTo>
                  <a:lnTo>
                    <a:pt x="77" y="510"/>
                  </a:lnTo>
                  <a:lnTo>
                    <a:pt x="77" y="550"/>
                  </a:lnTo>
                  <a:lnTo>
                    <a:pt x="76" y="589"/>
                  </a:lnTo>
                  <a:lnTo>
                    <a:pt x="76" y="589"/>
                  </a:lnTo>
                  <a:lnTo>
                    <a:pt x="75" y="607"/>
                  </a:lnTo>
                  <a:lnTo>
                    <a:pt x="75" y="616"/>
                  </a:lnTo>
                  <a:lnTo>
                    <a:pt x="75" y="626"/>
                  </a:lnTo>
                  <a:lnTo>
                    <a:pt x="77" y="636"/>
                  </a:lnTo>
                  <a:lnTo>
                    <a:pt x="79" y="644"/>
                  </a:lnTo>
                  <a:lnTo>
                    <a:pt x="83" y="652"/>
                  </a:lnTo>
                  <a:lnTo>
                    <a:pt x="89" y="658"/>
                  </a:lnTo>
                  <a:lnTo>
                    <a:pt x="89" y="658"/>
                  </a:lnTo>
                  <a:lnTo>
                    <a:pt x="90" y="661"/>
                  </a:lnTo>
                  <a:lnTo>
                    <a:pt x="91" y="662"/>
                  </a:lnTo>
                  <a:lnTo>
                    <a:pt x="93" y="663"/>
                  </a:lnTo>
                  <a:lnTo>
                    <a:pt x="95" y="663"/>
                  </a:lnTo>
                  <a:lnTo>
                    <a:pt x="95" y="663"/>
                  </a:lnTo>
                  <a:lnTo>
                    <a:pt x="101" y="666"/>
                  </a:lnTo>
                  <a:lnTo>
                    <a:pt x="108" y="668"/>
                  </a:lnTo>
                  <a:lnTo>
                    <a:pt x="124" y="671"/>
                  </a:lnTo>
                  <a:lnTo>
                    <a:pt x="141" y="671"/>
                  </a:lnTo>
                  <a:lnTo>
                    <a:pt x="158" y="671"/>
                  </a:lnTo>
                  <a:lnTo>
                    <a:pt x="193" y="667"/>
                  </a:lnTo>
                  <a:lnTo>
                    <a:pt x="223" y="663"/>
                  </a:lnTo>
                  <a:lnTo>
                    <a:pt x="223" y="663"/>
                  </a:lnTo>
                  <a:lnTo>
                    <a:pt x="260" y="662"/>
                  </a:lnTo>
                  <a:lnTo>
                    <a:pt x="297" y="663"/>
                  </a:lnTo>
                  <a:lnTo>
                    <a:pt x="335" y="664"/>
                  </a:lnTo>
                  <a:lnTo>
                    <a:pt x="373" y="666"/>
                  </a:lnTo>
                  <a:lnTo>
                    <a:pt x="373" y="666"/>
                  </a:lnTo>
                  <a:lnTo>
                    <a:pt x="410" y="663"/>
                  </a:lnTo>
                  <a:lnTo>
                    <a:pt x="448" y="661"/>
                  </a:lnTo>
                  <a:lnTo>
                    <a:pt x="485" y="657"/>
                  </a:lnTo>
                  <a:lnTo>
                    <a:pt x="504" y="657"/>
                  </a:lnTo>
                  <a:lnTo>
                    <a:pt x="524" y="657"/>
                  </a:lnTo>
                  <a:lnTo>
                    <a:pt x="524" y="657"/>
                  </a:lnTo>
                  <a:lnTo>
                    <a:pt x="599" y="658"/>
                  </a:lnTo>
                  <a:lnTo>
                    <a:pt x="675" y="657"/>
                  </a:lnTo>
                  <a:lnTo>
                    <a:pt x="675" y="657"/>
                  </a:lnTo>
                  <a:lnTo>
                    <a:pt x="693" y="658"/>
                  </a:lnTo>
                  <a:lnTo>
                    <a:pt x="711" y="660"/>
                  </a:lnTo>
                  <a:lnTo>
                    <a:pt x="729" y="662"/>
                  </a:lnTo>
                  <a:lnTo>
                    <a:pt x="747" y="662"/>
                  </a:lnTo>
                  <a:lnTo>
                    <a:pt x="747" y="662"/>
                  </a:lnTo>
                  <a:lnTo>
                    <a:pt x="764" y="661"/>
                  </a:lnTo>
                  <a:lnTo>
                    <a:pt x="782" y="660"/>
                  </a:lnTo>
                  <a:lnTo>
                    <a:pt x="799" y="658"/>
                  </a:lnTo>
                  <a:lnTo>
                    <a:pt x="816" y="657"/>
                  </a:lnTo>
                  <a:lnTo>
                    <a:pt x="816" y="657"/>
                  </a:lnTo>
                  <a:lnTo>
                    <a:pt x="891" y="657"/>
                  </a:lnTo>
                  <a:lnTo>
                    <a:pt x="927" y="656"/>
                  </a:lnTo>
                  <a:lnTo>
                    <a:pt x="964" y="654"/>
                  </a:lnTo>
                  <a:lnTo>
                    <a:pt x="964" y="654"/>
                  </a:lnTo>
                  <a:lnTo>
                    <a:pt x="998" y="652"/>
                  </a:lnTo>
                  <a:lnTo>
                    <a:pt x="1033" y="650"/>
                  </a:lnTo>
                  <a:lnTo>
                    <a:pt x="1051" y="649"/>
                  </a:lnTo>
                  <a:lnTo>
                    <a:pt x="1068" y="646"/>
                  </a:lnTo>
                  <a:lnTo>
                    <a:pt x="1085" y="643"/>
                  </a:lnTo>
                  <a:lnTo>
                    <a:pt x="1100" y="637"/>
                  </a:lnTo>
                  <a:lnTo>
                    <a:pt x="1100" y="637"/>
                  </a:lnTo>
                  <a:lnTo>
                    <a:pt x="1116" y="631"/>
                  </a:lnTo>
                  <a:lnTo>
                    <a:pt x="1130" y="624"/>
                  </a:lnTo>
                  <a:lnTo>
                    <a:pt x="1159" y="608"/>
                  </a:lnTo>
                  <a:lnTo>
                    <a:pt x="1215" y="573"/>
                  </a:lnTo>
                  <a:lnTo>
                    <a:pt x="1215" y="573"/>
                  </a:lnTo>
                  <a:lnTo>
                    <a:pt x="1224" y="571"/>
                  </a:lnTo>
                  <a:lnTo>
                    <a:pt x="1234" y="566"/>
                  </a:lnTo>
                  <a:lnTo>
                    <a:pt x="1243" y="561"/>
                  </a:lnTo>
                  <a:lnTo>
                    <a:pt x="1253" y="555"/>
                  </a:lnTo>
                  <a:lnTo>
                    <a:pt x="1271" y="540"/>
                  </a:lnTo>
                  <a:lnTo>
                    <a:pt x="1286" y="527"/>
                  </a:lnTo>
                  <a:lnTo>
                    <a:pt x="1286" y="527"/>
                  </a:lnTo>
                  <a:lnTo>
                    <a:pt x="1306" y="510"/>
                  </a:lnTo>
                  <a:lnTo>
                    <a:pt x="1323" y="495"/>
                  </a:lnTo>
                  <a:lnTo>
                    <a:pt x="1330" y="487"/>
                  </a:lnTo>
                  <a:lnTo>
                    <a:pt x="1336" y="480"/>
                  </a:lnTo>
                  <a:lnTo>
                    <a:pt x="1340" y="472"/>
                  </a:lnTo>
                  <a:lnTo>
                    <a:pt x="1343" y="466"/>
                  </a:lnTo>
                  <a:lnTo>
                    <a:pt x="1343" y="466"/>
                  </a:lnTo>
                  <a:lnTo>
                    <a:pt x="1346" y="460"/>
                  </a:lnTo>
                  <a:lnTo>
                    <a:pt x="1347" y="455"/>
                  </a:lnTo>
                  <a:lnTo>
                    <a:pt x="1347" y="449"/>
                  </a:lnTo>
                  <a:lnTo>
                    <a:pt x="1345" y="444"/>
                  </a:lnTo>
                  <a:lnTo>
                    <a:pt x="1342" y="438"/>
                  </a:lnTo>
                  <a:lnTo>
                    <a:pt x="1338" y="433"/>
                  </a:lnTo>
                  <a:lnTo>
                    <a:pt x="1329" y="425"/>
                  </a:lnTo>
                  <a:lnTo>
                    <a:pt x="1318" y="416"/>
                  </a:lnTo>
                  <a:lnTo>
                    <a:pt x="1306" y="408"/>
                  </a:lnTo>
                  <a:lnTo>
                    <a:pt x="1287" y="397"/>
                  </a:lnTo>
                  <a:lnTo>
                    <a:pt x="1287" y="397"/>
                  </a:lnTo>
                  <a:lnTo>
                    <a:pt x="1275" y="389"/>
                  </a:lnTo>
                  <a:lnTo>
                    <a:pt x="1264" y="379"/>
                  </a:lnTo>
                  <a:lnTo>
                    <a:pt x="1243" y="360"/>
                  </a:lnTo>
                  <a:lnTo>
                    <a:pt x="1223" y="339"/>
                  </a:lnTo>
                  <a:lnTo>
                    <a:pt x="1212" y="330"/>
                  </a:lnTo>
                  <a:lnTo>
                    <a:pt x="1201" y="320"/>
                  </a:lnTo>
                  <a:lnTo>
                    <a:pt x="1201" y="320"/>
                  </a:lnTo>
                  <a:lnTo>
                    <a:pt x="1181" y="306"/>
                  </a:lnTo>
                  <a:lnTo>
                    <a:pt x="1159" y="291"/>
                  </a:lnTo>
                  <a:lnTo>
                    <a:pt x="1137" y="277"/>
                  </a:lnTo>
                  <a:lnTo>
                    <a:pt x="1115" y="266"/>
                  </a:lnTo>
                  <a:lnTo>
                    <a:pt x="1115" y="266"/>
                  </a:lnTo>
                  <a:lnTo>
                    <a:pt x="1105" y="262"/>
                  </a:lnTo>
                  <a:lnTo>
                    <a:pt x="1088" y="257"/>
                  </a:lnTo>
                  <a:lnTo>
                    <a:pt x="1080" y="256"/>
                  </a:lnTo>
                  <a:lnTo>
                    <a:pt x="1072" y="256"/>
                  </a:lnTo>
                  <a:lnTo>
                    <a:pt x="1070" y="256"/>
                  </a:lnTo>
                  <a:lnTo>
                    <a:pt x="1069" y="257"/>
                  </a:lnTo>
                  <a:lnTo>
                    <a:pt x="1068" y="260"/>
                  </a:lnTo>
                  <a:lnTo>
                    <a:pt x="1069" y="262"/>
                  </a:lnTo>
                  <a:lnTo>
                    <a:pt x="1069" y="262"/>
                  </a:lnTo>
                  <a:lnTo>
                    <a:pt x="952" y="263"/>
                  </a:lnTo>
                  <a:lnTo>
                    <a:pt x="952" y="263"/>
                  </a:lnTo>
                  <a:lnTo>
                    <a:pt x="951" y="256"/>
                  </a:lnTo>
                  <a:lnTo>
                    <a:pt x="948" y="248"/>
                  </a:lnTo>
                  <a:lnTo>
                    <a:pt x="944" y="241"/>
                  </a:lnTo>
                  <a:lnTo>
                    <a:pt x="939" y="235"/>
                  </a:lnTo>
                  <a:lnTo>
                    <a:pt x="939" y="235"/>
                  </a:lnTo>
                  <a:lnTo>
                    <a:pt x="944" y="226"/>
                  </a:lnTo>
                  <a:lnTo>
                    <a:pt x="948" y="214"/>
                  </a:lnTo>
                  <a:lnTo>
                    <a:pt x="951" y="202"/>
                  </a:lnTo>
                  <a:lnTo>
                    <a:pt x="952" y="190"/>
                  </a:lnTo>
                  <a:lnTo>
                    <a:pt x="951" y="178"/>
                  </a:lnTo>
                  <a:lnTo>
                    <a:pt x="948" y="172"/>
                  </a:lnTo>
                  <a:lnTo>
                    <a:pt x="946" y="167"/>
                  </a:lnTo>
                  <a:lnTo>
                    <a:pt x="942" y="163"/>
                  </a:lnTo>
                  <a:lnTo>
                    <a:pt x="939" y="160"/>
                  </a:lnTo>
                  <a:lnTo>
                    <a:pt x="933" y="157"/>
                  </a:lnTo>
                  <a:lnTo>
                    <a:pt x="927" y="155"/>
                  </a:lnTo>
                  <a:lnTo>
                    <a:pt x="927" y="155"/>
                  </a:lnTo>
                  <a:lnTo>
                    <a:pt x="926" y="141"/>
                  </a:lnTo>
                  <a:lnTo>
                    <a:pt x="924" y="133"/>
                  </a:lnTo>
                  <a:lnTo>
                    <a:pt x="922" y="126"/>
                  </a:lnTo>
                  <a:lnTo>
                    <a:pt x="922" y="126"/>
                  </a:lnTo>
                  <a:lnTo>
                    <a:pt x="927" y="123"/>
                  </a:lnTo>
                  <a:lnTo>
                    <a:pt x="930" y="118"/>
                  </a:lnTo>
                  <a:lnTo>
                    <a:pt x="934" y="114"/>
                  </a:lnTo>
                  <a:lnTo>
                    <a:pt x="936" y="108"/>
                  </a:lnTo>
                  <a:lnTo>
                    <a:pt x="939" y="103"/>
                  </a:lnTo>
                  <a:lnTo>
                    <a:pt x="940" y="97"/>
                  </a:lnTo>
                  <a:lnTo>
                    <a:pt x="940" y="85"/>
                  </a:lnTo>
                  <a:lnTo>
                    <a:pt x="939" y="80"/>
                  </a:lnTo>
                  <a:lnTo>
                    <a:pt x="938" y="74"/>
                  </a:lnTo>
                  <a:lnTo>
                    <a:pt x="935" y="70"/>
                  </a:lnTo>
                  <a:lnTo>
                    <a:pt x="932" y="65"/>
                  </a:lnTo>
                  <a:lnTo>
                    <a:pt x="928" y="61"/>
                  </a:lnTo>
                  <a:lnTo>
                    <a:pt x="924" y="58"/>
                  </a:lnTo>
                  <a:lnTo>
                    <a:pt x="918" y="54"/>
                  </a:lnTo>
                  <a:lnTo>
                    <a:pt x="914" y="53"/>
                  </a:lnTo>
                  <a:lnTo>
                    <a:pt x="914" y="53"/>
                  </a:lnTo>
                  <a:lnTo>
                    <a:pt x="914" y="43"/>
                  </a:lnTo>
                  <a:lnTo>
                    <a:pt x="914" y="43"/>
                  </a:lnTo>
                  <a:lnTo>
                    <a:pt x="965" y="41"/>
                  </a:lnTo>
                  <a:lnTo>
                    <a:pt x="1018" y="38"/>
                  </a:lnTo>
                  <a:lnTo>
                    <a:pt x="1018" y="38"/>
                  </a:lnTo>
                  <a:lnTo>
                    <a:pt x="1044" y="38"/>
                  </a:lnTo>
                  <a:lnTo>
                    <a:pt x="1070" y="41"/>
                  </a:lnTo>
                  <a:lnTo>
                    <a:pt x="1095" y="42"/>
                  </a:lnTo>
                  <a:lnTo>
                    <a:pt x="1109" y="41"/>
                  </a:lnTo>
                  <a:lnTo>
                    <a:pt x="1121" y="39"/>
                  </a:lnTo>
                  <a:lnTo>
                    <a:pt x="1121" y="39"/>
                  </a:lnTo>
                  <a:lnTo>
                    <a:pt x="1123" y="44"/>
                  </a:lnTo>
                  <a:lnTo>
                    <a:pt x="1125" y="49"/>
                  </a:lnTo>
                  <a:lnTo>
                    <a:pt x="1128" y="53"/>
                  </a:lnTo>
                  <a:lnTo>
                    <a:pt x="1131" y="56"/>
                  </a:lnTo>
                  <a:lnTo>
                    <a:pt x="1140" y="61"/>
                  </a:lnTo>
                  <a:lnTo>
                    <a:pt x="1148" y="64"/>
                  </a:lnTo>
                  <a:lnTo>
                    <a:pt x="1159" y="65"/>
                  </a:lnTo>
                  <a:lnTo>
                    <a:pt x="1169" y="65"/>
                  </a:lnTo>
                  <a:lnTo>
                    <a:pt x="1178" y="64"/>
                  </a:lnTo>
                  <a:lnTo>
                    <a:pt x="1188" y="61"/>
                  </a:lnTo>
                  <a:lnTo>
                    <a:pt x="1188" y="61"/>
                  </a:lnTo>
                  <a:lnTo>
                    <a:pt x="1202" y="55"/>
                  </a:lnTo>
                  <a:lnTo>
                    <a:pt x="1224" y="45"/>
                  </a:lnTo>
                  <a:lnTo>
                    <a:pt x="1234" y="39"/>
                  </a:lnTo>
                  <a:lnTo>
                    <a:pt x="1241" y="33"/>
                  </a:lnTo>
                  <a:lnTo>
                    <a:pt x="1242" y="31"/>
                  </a:lnTo>
                  <a:lnTo>
                    <a:pt x="1242" y="29"/>
                  </a:lnTo>
                  <a:lnTo>
                    <a:pt x="1241" y="26"/>
                  </a:lnTo>
                  <a:lnTo>
                    <a:pt x="1239" y="24"/>
                  </a:lnTo>
                  <a:lnTo>
                    <a:pt x="1239" y="24"/>
                  </a:lnTo>
                  <a:lnTo>
                    <a:pt x="1213" y="14"/>
                  </a:lnTo>
                  <a:lnTo>
                    <a:pt x="1196" y="8"/>
                  </a:lnTo>
                  <a:lnTo>
                    <a:pt x="1177" y="3"/>
                  </a:lnTo>
                  <a:lnTo>
                    <a:pt x="1160" y="0"/>
                  </a:lnTo>
                  <a:lnTo>
                    <a:pt x="1152" y="0"/>
                  </a:lnTo>
                  <a:lnTo>
                    <a:pt x="1143" y="0"/>
                  </a:lnTo>
                  <a:lnTo>
                    <a:pt x="1137" y="2"/>
                  </a:lnTo>
                  <a:lnTo>
                    <a:pt x="1131" y="5"/>
                  </a:lnTo>
                  <a:lnTo>
                    <a:pt x="1128" y="9"/>
                  </a:lnTo>
                  <a:lnTo>
                    <a:pt x="1124" y="15"/>
                  </a:lnTo>
                  <a:lnTo>
                    <a:pt x="1124" y="15"/>
                  </a:lnTo>
                  <a:lnTo>
                    <a:pt x="1115" y="14"/>
                  </a:lnTo>
                  <a:lnTo>
                    <a:pt x="1115" y="14"/>
                  </a:lnTo>
                  <a:lnTo>
                    <a:pt x="1089" y="11"/>
                  </a:lnTo>
                  <a:lnTo>
                    <a:pt x="1065" y="11"/>
                  </a:lnTo>
                  <a:lnTo>
                    <a:pt x="1040" y="12"/>
                  </a:lnTo>
                  <a:lnTo>
                    <a:pt x="1015" y="14"/>
                  </a:lnTo>
                  <a:lnTo>
                    <a:pt x="965" y="20"/>
                  </a:lnTo>
                  <a:lnTo>
                    <a:pt x="940" y="23"/>
                  </a:lnTo>
                  <a:lnTo>
                    <a:pt x="915" y="24"/>
                  </a:lnTo>
                  <a:lnTo>
                    <a:pt x="915" y="24"/>
                  </a:lnTo>
                  <a:lnTo>
                    <a:pt x="916" y="20"/>
                  </a:lnTo>
                  <a:lnTo>
                    <a:pt x="917" y="12"/>
                  </a:lnTo>
                  <a:lnTo>
                    <a:pt x="916" y="8"/>
                  </a:lnTo>
                  <a:lnTo>
                    <a:pt x="915" y="6"/>
                  </a:lnTo>
                  <a:lnTo>
                    <a:pt x="914" y="5"/>
                  </a:lnTo>
                  <a:lnTo>
                    <a:pt x="910" y="6"/>
                  </a:lnTo>
                  <a:lnTo>
                    <a:pt x="910" y="6"/>
                  </a:lnTo>
                  <a:lnTo>
                    <a:pt x="906" y="1"/>
                  </a:lnTo>
                  <a:lnTo>
                    <a:pt x="904" y="1"/>
                  </a:lnTo>
                  <a:lnTo>
                    <a:pt x="903" y="1"/>
                  </a:lnTo>
                  <a:lnTo>
                    <a:pt x="900" y="2"/>
                  </a:lnTo>
                  <a:lnTo>
                    <a:pt x="898" y="7"/>
                  </a:lnTo>
                  <a:lnTo>
                    <a:pt x="896" y="17"/>
                  </a:lnTo>
                  <a:lnTo>
                    <a:pt x="894" y="24"/>
                  </a:lnTo>
                  <a:lnTo>
                    <a:pt x="894" y="24"/>
                  </a:lnTo>
                  <a:lnTo>
                    <a:pt x="824" y="24"/>
                  </a:lnTo>
                  <a:lnTo>
                    <a:pt x="755" y="23"/>
                  </a:lnTo>
                  <a:lnTo>
                    <a:pt x="616" y="18"/>
                  </a:lnTo>
                  <a:lnTo>
                    <a:pt x="616" y="18"/>
                  </a:lnTo>
                  <a:lnTo>
                    <a:pt x="583" y="17"/>
                  </a:lnTo>
                  <a:lnTo>
                    <a:pt x="549" y="17"/>
                  </a:lnTo>
                  <a:lnTo>
                    <a:pt x="481" y="18"/>
                  </a:lnTo>
                  <a:lnTo>
                    <a:pt x="345" y="24"/>
                  </a:lnTo>
                  <a:lnTo>
                    <a:pt x="345" y="24"/>
                  </a:lnTo>
                  <a:lnTo>
                    <a:pt x="343" y="21"/>
                  </a:lnTo>
                  <a:lnTo>
                    <a:pt x="341" y="21"/>
                  </a:lnTo>
                  <a:lnTo>
                    <a:pt x="333" y="21"/>
                  </a:lnTo>
                  <a:lnTo>
                    <a:pt x="320" y="25"/>
                  </a:lnTo>
                  <a:lnTo>
                    <a:pt x="320" y="25"/>
                  </a:lnTo>
                  <a:lnTo>
                    <a:pt x="284" y="26"/>
                  </a:lnTo>
                  <a:lnTo>
                    <a:pt x="284" y="26"/>
                  </a:lnTo>
                  <a:lnTo>
                    <a:pt x="280" y="19"/>
                  </a:lnTo>
                  <a:lnTo>
                    <a:pt x="277" y="13"/>
                  </a:lnTo>
                  <a:lnTo>
                    <a:pt x="277" y="13"/>
                  </a:lnTo>
                  <a:lnTo>
                    <a:pt x="278" y="11"/>
                  </a:lnTo>
                  <a:lnTo>
                    <a:pt x="278" y="9"/>
                  </a:lnTo>
                  <a:lnTo>
                    <a:pt x="278" y="7"/>
                  </a:lnTo>
                  <a:lnTo>
                    <a:pt x="277" y="6"/>
                  </a:lnTo>
                  <a:lnTo>
                    <a:pt x="274" y="6"/>
                  </a:lnTo>
                  <a:lnTo>
                    <a:pt x="272" y="6"/>
                  </a:lnTo>
                  <a:lnTo>
                    <a:pt x="271" y="7"/>
                  </a:lnTo>
                  <a:lnTo>
                    <a:pt x="268" y="8"/>
                  </a:lnTo>
                  <a:lnTo>
                    <a:pt x="268" y="8"/>
                  </a:lnTo>
                  <a:lnTo>
                    <a:pt x="267" y="9"/>
                  </a:lnTo>
                  <a:lnTo>
                    <a:pt x="266" y="12"/>
                  </a:lnTo>
                  <a:lnTo>
                    <a:pt x="264" y="17"/>
                  </a:lnTo>
                  <a:lnTo>
                    <a:pt x="261" y="27"/>
                  </a:lnTo>
                  <a:lnTo>
                    <a:pt x="261" y="27"/>
                  </a:lnTo>
                  <a:lnTo>
                    <a:pt x="235" y="27"/>
                  </a:lnTo>
                  <a:lnTo>
                    <a:pt x="208" y="29"/>
                  </a:lnTo>
                  <a:lnTo>
                    <a:pt x="182" y="30"/>
                  </a:lnTo>
                  <a:lnTo>
                    <a:pt x="155" y="30"/>
                  </a:lnTo>
                  <a:lnTo>
                    <a:pt x="155" y="30"/>
                  </a:lnTo>
                  <a:lnTo>
                    <a:pt x="153" y="27"/>
                  </a:lnTo>
                  <a:lnTo>
                    <a:pt x="149" y="26"/>
                  </a:lnTo>
                  <a:lnTo>
                    <a:pt x="140" y="25"/>
                  </a:lnTo>
                  <a:lnTo>
                    <a:pt x="129" y="25"/>
                  </a:lnTo>
                  <a:lnTo>
                    <a:pt x="122" y="26"/>
                  </a:lnTo>
                  <a:lnTo>
                    <a:pt x="122" y="26"/>
                  </a:lnTo>
                  <a:lnTo>
                    <a:pt x="115" y="23"/>
                  </a:lnTo>
                  <a:lnTo>
                    <a:pt x="108" y="21"/>
                  </a:lnTo>
                  <a:lnTo>
                    <a:pt x="99" y="20"/>
                  </a:lnTo>
                  <a:lnTo>
                    <a:pt x="88" y="20"/>
                  </a:lnTo>
                  <a:lnTo>
                    <a:pt x="67" y="20"/>
                  </a:lnTo>
                  <a:lnTo>
                    <a:pt x="53" y="21"/>
                  </a:lnTo>
                  <a:lnTo>
                    <a:pt x="53" y="21"/>
                  </a:lnTo>
                  <a:lnTo>
                    <a:pt x="35" y="24"/>
                  </a:lnTo>
                  <a:lnTo>
                    <a:pt x="26" y="25"/>
                  </a:lnTo>
                  <a:lnTo>
                    <a:pt x="19" y="29"/>
                  </a:lnTo>
                  <a:lnTo>
                    <a:pt x="19" y="29"/>
                  </a:lnTo>
                  <a:lnTo>
                    <a:pt x="13" y="32"/>
                  </a:lnTo>
                  <a:lnTo>
                    <a:pt x="5" y="38"/>
                  </a:lnTo>
                  <a:lnTo>
                    <a:pt x="2" y="41"/>
                  </a:lnTo>
                  <a:lnTo>
                    <a:pt x="0" y="44"/>
                  </a:lnTo>
                  <a:lnTo>
                    <a:pt x="0" y="48"/>
                  </a:lnTo>
                  <a:lnTo>
                    <a:pt x="4" y="49"/>
                  </a:lnTo>
                  <a:lnTo>
                    <a:pt x="4" y="49"/>
                  </a:lnTo>
                  <a:close/>
                  <a:moveTo>
                    <a:pt x="1196" y="37"/>
                  </a:moveTo>
                  <a:lnTo>
                    <a:pt x="1196" y="37"/>
                  </a:lnTo>
                  <a:lnTo>
                    <a:pt x="1193" y="37"/>
                  </a:lnTo>
                  <a:lnTo>
                    <a:pt x="1193" y="37"/>
                  </a:lnTo>
                  <a:lnTo>
                    <a:pt x="1192" y="35"/>
                  </a:lnTo>
                  <a:lnTo>
                    <a:pt x="1192" y="35"/>
                  </a:lnTo>
                  <a:lnTo>
                    <a:pt x="1192" y="35"/>
                  </a:lnTo>
                  <a:lnTo>
                    <a:pt x="1192" y="35"/>
                  </a:lnTo>
                  <a:lnTo>
                    <a:pt x="1195" y="35"/>
                  </a:lnTo>
                  <a:lnTo>
                    <a:pt x="1198" y="36"/>
                  </a:lnTo>
                  <a:lnTo>
                    <a:pt x="1198" y="36"/>
                  </a:lnTo>
                  <a:lnTo>
                    <a:pt x="1196" y="37"/>
                  </a:lnTo>
                  <a:lnTo>
                    <a:pt x="1196" y="37"/>
                  </a:lnTo>
                  <a:close/>
                  <a:moveTo>
                    <a:pt x="1199" y="48"/>
                  </a:moveTo>
                  <a:lnTo>
                    <a:pt x="1199" y="48"/>
                  </a:lnTo>
                  <a:lnTo>
                    <a:pt x="1200" y="47"/>
                  </a:lnTo>
                  <a:lnTo>
                    <a:pt x="1200" y="47"/>
                  </a:lnTo>
                  <a:lnTo>
                    <a:pt x="1201" y="47"/>
                  </a:lnTo>
                  <a:lnTo>
                    <a:pt x="1201" y="47"/>
                  </a:lnTo>
                  <a:lnTo>
                    <a:pt x="1199" y="48"/>
                  </a:lnTo>
                  <a:lnTo>
                    <a:pt x="1199" y="48"/>
                  </a:lnTo>
                  <a:close/>
                  <a:moveTo>
                    <a:pt x="1210" y="35"/>
                  </a:moveTo>
                  <a:lnTo>
                    <a:pt x="1210" y="35"/>
                  </a:lnTo>
                  <a:lnTo>
                    <a:pt x="1210" y="33"/>
                  </a:lnTo>
                  <a:lnTo>
                    <a:pt x="1210" y="33"/>
                  </a:lnTo>
                  <a:lnTo>
                    <a:pt x="1212" y="35"/>
                  </a:lnTo>
                  <a:lnTo>
                    <a:pt x="1212" y="35"/>
                  </a:lnTo>
                  <a:lnTo>
                    <a:pt x="1210" y="35"/>
                  </a:lnTo>
                  <a:lnTo>
                    <a:pt x="1210" y="35"/>
                  </a:lnTo>
                  <a:close/>
                  <a:moveTo>
                    <a:pt x="1227" y="33"/>
                  </a:moveTo>
                  <a:lnTo>
                    <a:pt x="1227" y="33"/>
                  </a:lnTo>
                  <a:lnTo>
                    <a:pt x="1225" y="31"/>
                  </a:lnTo>
                  <a:lnTo>
                    <a:pt x="1223" y="29"/>
                  </a:lnTo>
                  <a:lnTo>
                    <a:pt x="1217" y="26"/>
                  </a:lnTo>
                  <a:lnTo>
                    <a:pt x="1217" y="26"/>
                  </a:lnTo>
                  <a:lnTo>
                    <a:pt x="1230" y="31"/>
                  </a:lnTo>
                  <a:lnTo>
                    <a:pt x="1230" y="31"/>
                  </a:lnTo>
                  <a:lnTo>
                    <a:pt x="1227" y="33"/>
                  </a:lnTo>
                  <a:lnTo>
                    <a:pt x="1227" y="33"/>
                  </a:lnTo>
                  <a:close/>
                  <a:moveTo>
                    <a:pt x="1210" y="24"/>
                  </a:moveTo>
                  <a:lnTo>
                    <a:pt x="1210" y="24"/>
                  </a:lnTo>
                  <a:lnTo>
                    <a:pt x="1200" y="21"/>
                  </a:lnTo>
                  <a:lnTo>
                    <a:pt x="1190" y="21"/>
                  </a:lnTo>
                  <a:lnTo>
                    <a:pt x="1190" y="21"/>
                  </a:lnTo>
                  <a:lnTo>
                    <a:pt x="1183" y="15"/>
                  </a:lnTo>
                  <a:lnTo>
                    <a:pt x="1183" y="15"/>
                  </a:lnTo>
                  <a:lnTo>
                    <a:pt x="1210" y="24"/>
                  </a:lnTo>
                  <a:lnTo>
                    <a:pt x="1210" y="24"/>
                  </a:lnTo>
                  <a:close/>
                  <a:moveTo>
                    <a:pt x="1180" y="54"/>
                  </a:moveTo>
                  <a:lnTo>
                    <a:pt x="1180" y="54"/>
                  </a:lnTo>
                  <a:lnTo>
                    <a:pt x="1176" y="54"/>
                  </a:lnTo>
                  <a:lnTo>
                    <a:pt x="1176" y="54"/>
                  </a:lnTo>
                  <a:lnTo>
                    <a:pt x="1177" y="54"/>
                  </a:lnTo>
                  <a:lnTo>
                    <a:pt x="1177" y="54"/>
                  </a:lnTo>
                  <a:lnTo>
                    <a:pt x="1180" y="54"/>
                  </a:lnTo>
                  <a:lnTo>
                    <a:pt x="1180" y="54"/>
                  </a:lnTo>
                  <a:close/>
                  <a:moveTo>
                    <a:pt x="1176" y="43"/>
                  </a:moveTo>
                  <a:lnTo>
                    <a:pt x="1176" y="43"/>
                  </a:lnTo>
                  <a:lnTo>
                    <a:pt x="1177" y="43"/>
                  </a:lnTo>
                  <a:lnTo>
                    <a:pt x="1177" y="43"/>
                  </a:lnTo>
                  <a:lnTo>
                    <a:pt x="1177" y="43"/>
                  </a:lnTo>
                  <a:lnTo>
                    <a:pt x="1177" y="43"/>
                  </a:lnTo>
                  <a:lnTo>
                    <a:pt x="1176" y="44"/>
                  </a:lnTo>
                  <a:lnTo>
                    <a:pt x="1176" y="44"/>
                  </a:lnTo>
                  <a:lnTo>
                    <a:pt x="1172" y="44"/>
                  </a:lnTo>
                  <a:lnTo>
                    <a:pt x="1172" y="44"/>
                  </a:lnTo>
                  <a:lnTo>
                    <a:pt x="1176" y="43"/>
                  </a:lnTo>
                  <a:lnTo>
                    <a:pt x="1176" y="43"/>
                  </a:lnTo>
                  <a:close/>
                  <a:moveTo>
                    <a:pt x="1140" y="42"/>
                  </a:moveTo>
                  <a:lnTo>
                    <a:pt x="1140" y="42"/>
                  </a:lnTo>
                  <a:lnTo>
                    <a:pt x="1145" y="45"/>
                  </a:lnTo>
                  <a:lnTo>
                    <a:pt x="1150" y="47"/>
                  </a:lnTo>
                  <a:lnTo>
                    <a:pt x="1150" y="47"/>
                  </a:lnTo>
                  <a:lnTo>
                    <a:pt x="1145" y="45"/>
                  </a:lnTo>
                  <a:lnTo>
                    <a:pt x="1140" y="42"/>
                  </a:lnTo>
                  <a:lnTo>
                    <a:pt x="1140" y="42"/>
                  </a:lnTo>
                  <a:close/>
                  <a:moveTo>
                    <a:pt x="1157" y="11"/>
                  </a:moveTo>
                  <a:lnTo>
                    <a:pt x="1157" y="11"/>
                  </a:lnTo>
                  <a:lnTo>
                    <a:pt x="1156" y="12"/>
                  </a:lnTo>
                  <a:lnTo>
                    <a:pt x="1156" y="12"/>
                  </a:lnTo>
                  <a:lnTo>
                    <a:pt x="1145" y="13"/>
                  </a:lnTo>
                  <a:lnTo>
                    <a:pt x="1140" y="14"/>
                  </a:lnTo>
                  <a:lnTo>
                    <a:pt x="1136" y="18"/>
                  </a:lnTo>
                  <a:lnTo>
                    <a:pt x="1136" y="18"/>
                  </a:lnTo>
                  <a:lnTo>
                    <a:pt x="1134" y="18"/>
                  </a:lnTo>
                  <a:lnTo>
                    <a:pt x="1134" y="18"/>
                  </a:lnTo>
                  <a:lnTo>
                    <a:pt x="1135" y="14"/>
                  </a:lnTo>
                  <a:lnTo>
                    <a:pt x="1137" y="13"/>
                  </a:lnTo>
                  <a:lnTo>
                    <a:pt x="1145" y="11"/>
                  </a:lnTo>
                  <a:lnTo>
                    <a:pt x="1151" y="11"/>
                  </a:lnTo>
                  <a:lnTo>
                    <a:pt x="1157" y="11"/>
                  </a:lnTo>
                  <a:lnTo>
                    <a:pt x="1157" y="11"/>
                  </a:lnTo>
                  <a:close/>
                  <a:moveTo>
                    <a:pt x="1106" y="31"/>
                  </a:moveTo>
                  <a:lnTo>
                    <a:pt x="1106" y="31"/>
                  </a:lnTo>
                  <a:lnTo>
                    <a:pt x="1110" y="31"/>
                  </a:lnTo>
                  <a:lnTo>
                    <a:pt x="1110" y="31"/>
                  </a:lnTo>
                  <a:lnTo>
                    <a:pt x="1104" y="31"/>
                  </a:lnTo>
                  <a:lnTo>
                    <a:pt x="1104" y="31"/>
                  </a:lnTo>
                  <a:lnTo>
                    <a:pt x="1106" y="31"/>
                  </a:lnTo>
                  <a:lnTo>
                    <a:pt x="1106" y="31"/>
                  </a:lnTo>
                  <a:close/>
                  <a:moveTo>
                    <a:pt x="915" y="33"/>
                  </a:moveTo>
                  <a:lnTo>
                    <a:pt x="915" y="33"/>
                  </a:lnTo>
                  <a:lnTo>
                    <a:pt x="927" y="32"/>
                  </a:lnTo>
                  <a:lnTo>
                    <a:pt x="940" y="32"/>
                  </a:lnTo>
                  <a:lnTo>
                    <a:pt x="940" y="32"/>
                  </a:lnTo>
                  <a:lnTo>
                    <a:pt x="915" y="33"/>
                  </a:lnTo>
                  <a:lnTo>
                    <a:pt x="915" y="33"/>
                  </a:lnTo>
                  <a:lnTo>
                    <a:pt x="915" y="33"/>
                  </a:lnTo>
                  <a:lnTo>
                    <a:pt x="915" y="33"/>
                  </a:lnTo>
                  <a:close/>
                  <a:moveTo>
                    <a:pt x="282" y="238"/>
                  </a:moveTo>
                  <a:lnTo>
                    <a:pt x="282" y="238"/>
                  </a:lnTo>
                  <a:lnTo>
                    <a:pt x="279" y="238"/>
                  </a:lnTo>
                  <a:lnTo>
                    <a:pt x="279" y="238"/>
                  </a:lnTo>
                  <a:lnTo>
                    <a:pt x="279" y="238"/>
                  </a:lnTo>
                  <a:lnTo>
                    <a:pt x="279" y="238"/>
                  </a:lnTo>
                  <a:lnTo>
                    <a:pt x="273" y="227"/>
                  </a:lnTo>
                  <a:lnTo>
                    <a:pt x="270" y="215"/>
                  </a:lnTo>
                  <a:lnTo>
                    <a:pt x="267" y="203"/>
                  </a:lnTo>
                  <a:lnTo>
                    <a:pt x="265" y="191"/>
                  </a:lnTo>
                  <a:lnTo>
                    <a:pt x="265" y="191"/>
                  </a:lnTo>
                  <a:lnTo>
                    <a:pt x="267" y="191"/>
                  </a:lnTo>
                  <a:lnTo>
                    <a:pt x="270" y="190"/>
                  </a:lnTo>
                  <a:lnTo>
                    <a:pt x="272" y="188"/>
                  </a:lnTo>
                  <a:lnTo>
                    <a:pt x="272" y="188"/>
                  </a:lnTo>
                  <a:lnTo>
                    <a:pt x="272" y="191"/>
                  </a:lnTo>
                  <a:lnTo>
                    <a:pt x="273" y="194"/>
                  </a:lnTo>
                  <a:lnTo>
                    <a:pt x="274" y="194"/>
                  </a:lnTo>
                  <a:lnTo>
                    <a:pt x="277" y="192"/>
                  </a:lnTo>
                  <a:lnTo>
                    <a:pt x="280" y="188"/>
                  </a:lnTo>
                  <a:lnTo>
                    <a:pt x="282" y="180"/>
                  </a:lnTo>
                  <a:lnTo>
                    <a:pt x="282" y="180"/>
                  </a:lnTo>
                  <a:lnTo>
                    <a:pt x="285" y="195"/>
                  </a:lnTo>
                  <a:lnTo>
                    <a:pt x="286" y="209"/>
                  </a:lnTo>
                  <a:lnTo>
                    <a:pt x="285" y="224"/>
                  </a:lnTo>
                  <a:lnTo>
                    <a:pt x="284" y="231"/>
                  </a:lnTo>
                  <a:lnTo>
                    <a:pt x="282" y="238"/>
                  </a:lnTo>
                  <a:lnTo>
                    <a:pt x="282" y="238"/>
                  </a:lnTo>
                  <a:close/>
                  <a:moveTo>
                    <a:pt x="72" y="386"/>
                  </a:moveTo>
                  <a:lnTo>
                    <a:pt x="72" y="386"/>
                  </a:lnTo>
                  <a:lnTo>
                    <a:pt x="71" y="363"/>
                  </a:lnTo>
                  <a:lnTo>
                    <a:pt x="71" y="363"/>
                  </a:lnTo>
                  <a:lnTo>
                    <a:pt x="73" y="385"/>
                  </a:lnTo>
                  <a:lnTo>
                    <a:pt x="76" y="398"/>
                  </a:lnTo>
                  <a:lnTo>
                    <a:pt x="76" y="398"/>
                  </a:lnTo>
                  <a:lnTo>
                    <a:pt x="72" y="386"/>
                  </a:lnTo>
                  <a:lnTo>
                    <a:pt x="72" y="386"/>
                  </a:lnTo>
                  <a:close/>
                  <a:moveTo>
                    <a:pt x="77" y="339"/>
                  </a:moveTo>
                  <a:lnTo>
                    <a:pt x="77" y="339"/>
                  </a:lnTo>
                  <a:lnTo>
                    <a:pt x="76" y="339"/>
                  </a:lnTo>
                  <a:lnTo>
                    <a:pt x="75" y="341"/>
                  </a:lnTo>
                  <a:lnTo>
                    <a:pt x="72" y="345"/>
                  </a:lnTo>
                  <a:lnTo>
                    <a:pt x="72" y="345"/>
                  </a:lnTo>
                  <a:lnTo>
                    <a:pt x="76" y="331"/>
                  </a:lnTo>
                  <a:lnTo>
                    <a:pt x="78" y="324"/>
                  </a:lnTo>
                  <a:lnTo>
                    <a:pt x="81" y="316"/>
                  </a:lnTo>
                  <a:lnTo>
                    <a:pt x="81" y="316"/>
                  </a:lnTo>
                  <a:lnTo>
                    <a:pt x="78" y="327"/>
                  </a:lnTo>
                  <a:lnTo>
                    <a:pt x="77" y="339"/>
                  </a:lnTo>
                  <a:lnTo>
                    <a:pt x="77" y="339"/>
                  </a:lnTo>
                  <a:close/>
                  <a:moveTo>
                    <a:pt x="87" y="503"/>
                  </a:moveTo>
                  <a:lnTo>
                    <a:pt x="87" y="503"/>
                  </a:lnTo>
                  <a:lnTo>
                    <a:pt x="84" y="471"/>
                  </a:lnTo>
                  <a:lnTo>
                    <a:pt x="81" y="440"/>
                  </a:lnTo>
                  <a:lnTo>
                    <a:pt x="81" y="440"/>
                  </a:lnTo>
                  <a:lnTo>
                    <a:pt x="82" y="443"/>
                  </a:lnTo>
                  <a:lnTo>
                    <a:pt x="82" y="443"/>
                  </a:lnTo>
                  <a:lnTo>
                    <a:pt x="85" y="473"/>
                  </a:lnTo>
                  <a:lnTo>
                    <a:pt x="87" y="487"/>
                  </a:lnTo>
                  <a:lnTo>
                    <a:pt x="87" y="503"/>
                  </a:lnTo>
                  <a:lnTo>
                    <a:pt x="87" y="503"/>
                  </a:lnTo>
                  <a:close/>
                  <a:moveTo>
                    <a:pt x="95" y="651"/>
                  </a:moveTo>
                  <a:lnTo>
                    <a:pt x="95" y="651"/>
                  </a:lnTo>
                  <a:lnTo>
                    <a:pt x="95" y="651"/>
                  </a:lnTo>
                  <a:lnTo>
                    <a:pt x="95" y="651"/>
                  </a:lnTo>
                  <a:lnTo>
                    <a:pt x="91" y="646"/>
                  </a:lnTo>
                  <a:lnTo>
                    <a:pt x="91" y="646"/>
                  </a:lnTo>
                  <a:lnTo>
                    <a:pt x="93" y="646"/>
                  </a:lnTo>
                  <a:lnTo>
                    <a:pt x="93" y="646"/>
                  </a:lnTo>
                  <a:lnTo>
                    <a:pt x="96" y="649"/>
                  </a:lnTo>
                  <a:lnTo>
                    <a:pt x="96" y="649"/>
                  </a:lnTo>
                  <a:lnTo>
                    <a:pt x="95" y="651"/>
                  </a:lnTo>
                  <a:lnTo>
                    <a:pt x="95" y="651"/>
                  </a:lnTo>
                  <a:close/>
                  <a:moveTo>
                    <a:pt x="96" y="493"/>
                  </a:moveTo>
                  <a:lnTo>
                    <a:pt x="96" y="493"/>
                  </a:lnTo>
                  <a:lnTo>
                    <a:pt x="95" y="480"/>
                  </a:lnTo>
                  <a:lnTo>
                    <a:pt x="95" y="480"/>
                  </a:lnTo>
                  <a:lnTo>
                    <a:pt x="97" y="495"/>
                  </a:lnTo>
                  <a:lnTo>
                    <a:pt x="97" y="495"/>
                  </a:lnTo>
                  <a:lnTo>
                    <a:pt x="96" y="493"/>
                  </a:lnTo>
                  <a:lnTo>
                    <a:pt x="96" y="493"/>
                  </a:lnTo>
                  <a:close/>
                  <a:moveTo>
                    <a:pt x="100" y="578"/>
                  </a:moveTo>
                  <a:lnTo>
                    <a:pt x="100" y="578"/>
                  </a:lnTo>
                  <a:lnTo>
                    <a:pt x="99" y="540"/>
                  </a:lnTo>
                  <a:lnTo>
                    <a:pt x="99" y="522"/>
                  </a:lnTo>
                  <a:lnTo>
                    <a:pt x="99" y="503"/>
                  </a:lnTo>
                  <a:lnTo>
                    <a:pt x="99" y="503"/>
                  </a:lnTo>
                  <a:lnTo>
                    <a:pt x="101" y="534"/>
                  </a:lnTo>
                  <a:lnTo>
                    <a:pt x="102" y="567"/>
                  </a:lnTo>
                  <a:lnTo>
                    <a:pt x="102" y="567"/>
                  </a:lnTo>
                  <a:lnTo>
                    <a:pt x="100" y="578"/>
                  </a:lnTo>
                  <a:lnTo>
                    <a:pt x="100" y="578"/>
                  </a:lnTo>
                  <a:close/>
                  <a:moveTo>
                    <a:pt x="103" y="656"/>
                  </a:moveTo>
                  <a:lnTo>
                    <a:pt x="103" y="656"/>
                  </a:lnTo>
                  <a:lnTo>
                    <a:pt x="105" y="654"/>
                  </a:lnTo>
                  <a:lnTo>
                    <a:pt x="105" y="654"/>
                  </a:lnTo>
                  <a:lnTo>
                    <a:pt x="117" y="657"/>
                  </a:lnTo>
                  <a:lnTo>
                    <a:pt x="129" y="660"/>
                  </a:lnTo>
                  <a:lnTo>
                    <a:pt x="129" y="660"/>
                  </a:lnTo>
                  <a:lnTo>
                    <a:pt x="115" y="658"/>
                  </a:lnTo>
                  <a:lnTo>
                    <a:pt x="108" y="657"/>
                  </a:lnTo>
                  <a:lnTo>
                    <a:pt x="103" y="656"/>
                  </a:lnTo>
                  <a:lnTo>
                    <a:pt x="103" y="656"/>
                  </a:lnTo>
                  <a:close/>
                  <a:moveTo>
                    <a:pt x="102" y="619"/>
                  </a:moveTo>
                  <a:lnTo>
                    <a:pt x="102" y="619"/>
                  </a:lnTo>
                  <a:lnTo>
                    <a:pt x="102" y="616"/>
                  </a:lnTo>
                  <a:lnTo>
                    <a:pt x="102" y="616"/>
                  </a:lnTo>
                  <a:lnTo>
                    <a:pt x="103" y="620"/>
                  </a:lnTo>
                  <a:lnTo>
                    <a:pt x="103" y="620"/>
                  </a:lnTo>
                  <a:lnTo>
                    <a:pt x="102" y="619"/>
                  </a:lnTo>
                  <a:lnTo>
                    <a:pt x="102" y="619"/>
                  </a:lnTo>
                  <a:close/>
                  <a:moveTo>
                    <a:pt x="142" y="644"/>
                  </a:moveTo>
                  <a:lnTo>
                    <a:pt x="142" y="644"/>
                  </a:lnTo>
                  <a:lnTo>
                    <a:pt x="140" y="642"/>
                  </a:lnTo>
                  <a:lnTo>
                    <a:pt x="140" y="642"/>
                  </a:lnTo>
                  <a:lnTo>
                    <a:pt x="146" y="643"/>
                  </a:lnTo>
                  <a:lnTo>
                    <a:pt x="146" y="643"/>
                  </a:lnTo>
                  <a:lnTo>
                    <a:pt x="142" y="644"/>
                  </a:lnTo>
                  <a:lnTo>
                    <a:pt x="142" y="644"/>
                  </a:lnTo>
                  <a:close/>
                  <a:moveTo>
                    <a:pt x="209" y="655"/>
                  </a:moveTo>
                  <a:lnTo>
                    <a:pt x="209" y="655"/>
                  </a:lnTo>
                  <a:lnTo>
                    <a:pt x="182" y="656"/>
                  </a:lnTo>
                  <a:lnTo>
                    <a:pt x="182" y="656"/>
                  </a:lnTo>
                  <a:lnTo>
                    <a:pt x="214" y="654"/>
                  </a:lnTo>
                  <a:lnTo>
                    <a:pt x="245" y="651"/>
                  </a:lnTo>
                  <a:lnTo>
                    <a:pt x="309" y="651"/>
                  </a:lnTo>
                  <a:lnTo>
                    <a:pt x="309" y="651"/>
                  </a:lnTo>
                  <a:lnTo>
                    <a:pt x="313" y="652"/>
                  </a:lnTo>
                  <a:lnTo>
                    <a:pt x="313" y="652"/>
                  </a:lnTo>
                  <a:lnTo>
                    <a:pt x="286" y="651"/>
                  </a:lnTo>
                  <a:lnTo>
                    <a:pt x="261" y="651"/>
                  </a:lnTo>
                  <a:lnTo>
                    <a:pt x="209" y="655"/>
                  </a:lnTo>
                  <a:lnTo>
                    <a:pt x="209" y="655"/>
                  </a:lnTo>
                  <a:close/>
                  <a:moveTo>
                    <a:pt x="220" y="637"/>
                  </a:moveTo>
                  <a:lnTo>
                    <a:pt x="220" y="637"/>
                  </a:lnTo>
                  <a:lnTo>
                    <a:pt x="238" y="634"/>
                  </a:lnTo>
                  <a:lnTo>
                    <a:pt x="254" y="633"/>
                  </a:lnTo>
                  <a:lnTo>
                    <a:pt x="271" y="632"/>
                  </a:lnTo>
                  <a:lnTo>
                    <a:pt x="289" y="632"/>
                  </a:lnTo>
                  <a:lnTo>
                    <a:pt x="289" y="632"/>
                  </a:lnTo>
                  <a:lnTo>
                    <a:pt x="266" y="634"/>
                  </a:lnTo>
                  <a:lnTo>
                    <a:pt x="266" y="634"/>
                  </a:lnTo>
                  <a:lnTo>
                    <a:pt x="243" y="636"/>
                  </a:lnTo>
                  <a:lnTo>
                    <a:pt x="220" y="637"/>
                  </a:lnTo>
                  <a:lnTo>
                    <a:pt x="220" y="637"/>
                  </a:lnTo>
                  <a:close/>
                  <a:moveTo>
                    <a:pt x="318" y="654"/>
                  </a:moveTo>
                  <a:lnTo>
                    <a:pt x="318" y="654"/>
                  </a:lnTo>
                  <a:lnTo>
                    <a:pt x="320" y="651"/>
                  </a:lnTo>
                  <a:lnTo>
                    <a:pt x="320" y="651"/>
                  </a:lnTo>
                  <a:lnTo>
                    <a:pt x="337" y="651"/>
                  </a:lnTo>
                  <a:lnTo>
                    <a:pt x="337" y="651"/>
                  </a:lnTo>
                  <a:lnTo>
                    <a:pt x="338" y="655"/>
                  </a:lnTo>
                  <a:lnTo>
                    <a:pt x="338" y="655"/>
                  </a:lnTo>
                  <a:lnTo>
                    <a:pt x="318" y="654"/>
                  </a:lnTo>
                  <a:lnTo>
                    <a:pt x="318" y="654"/>
                  </a:lnTo>
                  <a:close/>
                  <a:moveTo>
                    <a:pt x="363" y="640"/>
                  </a:moveTo>
                  <a:lnTo>
                    <a:pt x="363" y="640"/>
                  </a:lnTo>
                  <a:lnTo>
                    <a:pt x="341" y="640"/>
                  </a:lnTo>
                  <a:lnTo>
                    <a:pt x="341" y="640"/>
                  </a:lnTo>
                  <a:lnTo>
                    <a:pt x="354" y="639"/>
                  </a:lnTo>
                  <a:lnTo>
                    <a:pt x="368" y="638"/>
                  </a:lnTo>
                  <a:lnTo>
                    <a:pt x="368" y="638"/>
                  </a:lnTo>
                  <a:lnTo>
                    <a:pt x="363" y="640"/>
                  </a:lnTo>
                  <a:lnTo>
                    <a:pt x="363" y="640"/>
                  </a:lnTo>
                  <a:close/>
                  <a:moveTo>
                    <a:pt x="382" y="656"/>
                  </a:moveTo>
                  <a:lnTo>
                    <a:pt x="382" y="656"/>
                  </a:lnTo>
                  <a:lnTo>
                    <a:pt x="398" y="654"/>
                  </a:lnTo>
                  <a:lnTo>
                    <a:pt x="398" y="654"/>
                  </a:lnTo>
                  <a:lnTo>
                    <a:pt x="416" y="654"/>
                  </a:lnTo>
                  <a:lnTo>
                    <a:pt x="416" y="654"/>
                  </a:lnTo>
                  <a:lnTo>
                    <a:pt x="382" y="656"/>
                  </a:lnTo>
                  <a:lnTo>
                    <a:pt x="382" y="656"/>
                  </a:lnTo>
                  <a:close/>
                  <a:moveTo>
                    <a:pt x="507" y="628"/>
                  </a:moveTo>
                  <a:lnTo>
                    <a:pt x="507" y="628"/>
                  </a:lnTo>
                  <a:lnTo>
                    <a:pt x="473" y="630"/>
                  </a:lnTo>
                  <a:lnTo>
                    <a:pt x="438" y="632"/>
                  </a:lnTo>
                  <a:lnTo>
                    <a:pt x="438" y="632"/>
                  </a:lnTo>
                  <a:lnTo>
                    <a:pt x="438" y="631"/>
                  </a:lnTo>
                  <a:lnTo>
                    <a:pt x="438" y="631"/>
                  </a:lnTo>
                  <a:lnTo>
                    <a:pt x="512" y="628"/>
                  </a:lnTo>
                  <a:lnTo>
                    <a:pt x="512" y="628"/>
                  </a:lnTo>
                  <a:lnTo>
                    <a:pt x="507" y="628"/>
                  </a:lnTo>
                  <a:lnTo>
                    <a:pt x="507" y="628"/>
                  </a:lnTo>
                  <a:close/>
                  <a:moveTo>
                    <a:pt x="534" y="642"/>
                  </a:moveTo>
                  <a:lnTo>
                    <a:pt x="534" y="642"/>
                  </a:lnTo>
                  <a:lnTo>
                    <a:pt x="557" y="640"/>
                  </a:lnTo>
                  <a:lnTo>
                    <a:pt x="557" y="640"/>
                  </a:lnTo>
                  <a:lnTo>
                    <a:pt x="534" y="642"/>
                  </a:lnTo>
                  <a:lnTo>
                    <a:pt x="534" y="642"/>
                  </a:lnTo>
                  <a:close/>
                  <a:moveTo>
                    <a:pt x="615" y="640"/>
                  </a:moveTo>
                  <a:lnTo>
                    <a:pt x="615" y="640"/>
                  </a:lnTo>
                  <a:lnTo>
                    <a:pt x="587" y="640"/>
                  </a:lnTo>
                  <a:lnTo>
                    <a:pt x="587" y="640"/>
                  </a:lnTo>
                  <a:lnTo>
                    <a:pt x="590" y="639"/>
                  </a:lnTo>
                  <a:lnTo>
                    <a:pt x="590" y="639"/>
                  </a:lnTo>
                  <a:lnTo>
                    <a:pt x="591" y="638"/>
                  </a:lnTo>
                  <a:lnTo>
                    <a:pt x="591" y="638"/>
                  </a:lnTo>
                  <a:lnTo>
                    <a:pt x="616" y="638"/>
                  </a:lnTo>
                  <a:lnTo>
                    <a:pt x="616" y="638"/>
                  </a:lnTo>
                  <a:lnTo>
                    <a:pt x="615" y="640"/>
                  </a:lnTo>
                  <a:lnTo>
                    <a:pt x="615" y="640"/>
                  </a:lnTo>
                  <a:close/>
                  <a:moveTo>
                    <a:pt x="674" y="643"/>
                  </a:moveTo>
                  <a:lnTo>
                    <a:pt x="674" y="643"/>
                  </a:lnTo>
                  <a:lnTo>
                    <a:pt x="631" y="640"/>
                  </a:lnTo>
                  <a:lnTo>
                    <a:pt x="631" y="640"/>
                  </a:lnTo>
                  <a:lnTo>
                    <a:pt x="626" y="638"/>
                  </a:lnTo>
                  <a:lnTo>
                    <a:pt x="626" y="638"/>
                  </a:lnTo>
                  <a:lnTo>
                    <a:pt x="675" y="638"/>
                  </a:lnTo>
                  <a:lnTo>
                    <a:pt x="675" y="638"/>
                  </a:lnTo>
                  <a:lnTo>
                    <a:pt x="674" y="640"/>
                  </a:lnTo>
                  <a:lnTo>
                    <a:pt x="674" y="643"/>
                  </a:lnTo>
                  <a:lnTo>
                    <a:pt x="674" y="643"/>
                  </a:lnTo>
                  <a:close/>
                  <a:moveTo>
                    <a:pt x="693" y="644"/>
                  </a:moveTo>
                  <a:lnTo>
                    <a:pt x="693" y="644"/>
                  </a:lnTo>
                  <a:lnTo>
                    <a:pt x="688" y="642"/>
                  </a:lnTo>
                  <a:lnTo>
                    <a:pt x="688" y="642"/>
                  </a:lnTo>
                  <a:lnTo>
                    <a:pt x="694" y="639"/>
                  </a:lnTo>
                  <a:lnTo>
                    <a:pt x="694" y="639"/>
                  </a:lnTo>
                  <a:lnTo>
                    <a:pt x="709" y="645"/>
                  </a:lnTo>
                  <a:lnTo>
                    <a:pt x="709" y="645"/>
                  </a:lnTo>
                  <a:lnTo>
                    <a:pt x="693" y="644"/>
                  </a:lnTo>
                  <a:lnTo>
                    <a:pt x="693" y="644"/>
                  </a:lnTo>
                  <a:close/>
                  <a:moveTo>
                    <a:pt x="723" y="628"/>
                  </a:moveTo>
                  <a:lnTo>
                    <a:pt x="723" y="628"/>
                  </a:lnTo>
                  <a:lnTo>
                    <a:pt x="817" y="626"/>
                  </a:lnTo>
                  <a:lnTo>
                    <a:pt x="817" y="626"/>
                  </a:lnTo>
                  <a:lnTo>
                    <a:pt x="815" y="626"/>
                  </a:lnTo>
                  <a:lnTo>
                    <a:pt x="815" y="626"/>
                  </a:lnTo>
                  <a:lnTo>
                    <a:pt x="800" y="627"/>
                  </a:lnTo>
                  <a:lnTo>
                    <a:pt x="786" y="630"/>
                  </a:lnTo>
                  <a:lnTo>
                    <a:pt x="786" y="630"/>
                  </a:lnTo>
                  <a:lnTo>
                    <a:pt x="755" y="630"/>
                  </a:lnTo>
                  <a:lnTo>
                    <a:pt x="723" y="628"/>
                  </a:lnTo>
                  <a:lnTo>
                    <a:pt x="723" y="628"/>
                  </a:lnTo>
                  <a:close/>
                  <a:moveTo>
                    <a:pt x="764" y="644"/>
                  </a:moveTo>
                  <a:lnTo>
                    <a:pt x="764" y="644"/>
                  </a:lnTo>
                  <a:lnTo>
                    <a:pt x="775" y="642"/>
                  </a:lnTo>
                  <a:lnTo>
                    <a:pt x="775" y="642"/>
                  </a:lnTo>
                  <a:lnTo>
                    <a:pt x="784" y="640"/>
                  </a:lnTo>
                  <a:lnTo>
                    <a:pt x="784" y="640"/>
                  </a:lnTo>
                  <a:lnTo>
                    <a:pt x="815" y="637"/>
                  </a:lnTo>
                  <a:lnTo>
                    <a:pt x="831" y="637"/>
                  </a:lnTo>
                  <a:lnTo>
                    <a:pt x="845" y="638"/>
                  </a:lnTo>
                  <a:lnTo>
                    <a:pt x="845" y="638"/>
                  </a:lnTo>
                  <a:lnTo>
                    <a:pt x="805" y="643"/>
                  </a:lnTo>
                  <a:lnTo>
                    <a:pt x="785" y="644"/>
                  </a:lnTo>
                  <a:lnTo>
                    <a:pt x="764" y="644"/>
                  </a:lnTo>
                  <a:lnTo>
                    <a:pt x="764" y="644"/>
                  </a:lnTo>
                  <a:close/>
                  <a:moveTo>
                    <a:pt x="880" y="628"/>
                  </a:moveTo>
                  <a:lnTo>
                    <a:pt x="880" y="628"/>
                  </a:lnTo>
                  <a:lnTo>
                    <a:pt x="881" y="626"/>
                  </a:lnTo>
                  <a:lnTo>
                    <a:pt x="881" y="625"/>
                  </a:lnTo>
                  <a:lnTo>
                    <a:pt x="881" y="625"/>
                  </a:lnTo>
                  <a:lnTo>
                    <a:pt x="920" y="625"/>
                  </a:lnTo>
                  <a:lnTo>
                    <a:pt x="959" y="627"/>
                  </a:lnTo>
                  <a:lnTo>
                    <a:pt x="959" y="627"/>
                  </a:lnTo>
                  <a:lnTo>
                    <a:pt x="920" y="628"/>
                  </a:lnTo>
                  <a:lnTo>
                    <a:pt x="880" y="628"/>
                  </a:lnTo>
                  <a:lnTo>
                    <a:pt x="880" y="628"/>
                  </a:lnTo>
                  <a:close/>
                  <a:moveTo>
                    <a:pt x="1029" y="633"/>
                  </a:moveTo>
                  <a:lnTo>
                    <a:pt x="1029" y="633"/>
                  </a:lnTo>
                  <a:lnTo>
                    <a:pt x="1027" y="632"/>
                  </a:lnTo>
                  <a:lnTo>
                    <a:pt x="1024" y="631"/>
                  </a:lnTo>
                  <a:lnTo>
                    <a:pt x="1024" y="631"/>
                  </a:lnTo>
                  <a:lnTo>
                    <a:pt x="1038" y="630"/>
                  </a:lnTo>
                  <a:lnTo>
                    <a:pt x="1052" y="630"/>
                  </a:lnTo>
                  <a:lnTo>
                    <a:pt x="1052" y="630"/>
                  </a:lnTo>
                  <a:lnTo>
                    <a:pt x="1029" y="633"/>
                  </a:lnTo>
                  <a:lnTo>
                    <a:pt x="1029" y="633"/>
                  </a:lnTo>
                  <a:close/>
                  <a:moveTo>
                    <a:pt x="1097" y="628"/>
                  </a:moveTo>
                  <a:lnTo>
                    <a:pt x="1097" y="628"/>
                  </a:lnTo>
                  <a:lnTo>
                    <a:pt x="1083" y="633"/>
                  </a:lnTo>
                  <a:lnTo>
                    <a:pt x="1069" y="636"/>
                  </a:lnTo>
                  <a:lnTo>
                    <a:pt x="1069" y="636"/>
                  </a:lnTo>
                  <a:lnTo>
                    <a:pt x="1087" y="630"/>
                  </a:lnTo>
                  <a:lnTo>
                    <a:pt x="1104" y="624"/>
                  </a:lnTo>
                  <a:lnTo>
                    <a:pt x="1137" y="608"/>
                  </a:lnTo>
                  <a:lnTo>
                    <a:pt x="1137" y="608"/>
                  </a:lnTo>
                  <a:lnTo>
                    <a:pt x="1117" y="619"/>
                  </a:lnTo>
                  <a:lnTo>
                    <a:pt x="1097" y="628"/>
                  </a:lnTo>
                  <a:lnTo>
                    <a:pt x="1097" y="628"/>
                  </a:lnTo>
                  <a:close/>
                  <a:moveTo>
                    <a:pt x="1064" y="621"/>
                  </a:moveTo>
                  <a:lnTo>
                    <a:pt x="1064" y="621"/>
                  </a:lnTo>
                  <a:lnTo>
                    <a:pt x="1071" y="619"/>
                  </a:lnTo>
                  <a:lnTo>
                    <a:pt x="1071" y="619"/>
                  </a:lnTo>
                  <a:lnTo>
                    <a:pt x="1071" y="621"/>
                  </a:lnTo>
                  <a:lnTo>
                    <a:pt x="1071" y="621"/>
                  </a:lnTo>
                  <a:lnTo>
                    <a:pt x="1064" y="621"/>
                  </a:lnTo>
                  <a:lnTo>
                    <a:pt x="1064" y="621"/>
                  </a:lnTo>
                  <a:close/>
                  <a:moveTo>
                    <a:pt x="1202" y="548"/>
                  </a:moveTo>
                  <a:lnTo>
                    <a:pt x="1202" y="548"/>
                  </a:lnTo>
                  <a:lnTo>
                    <a:pt x="1231" y="528"/>
                  </a:lnTo>
                  <a:lnTo>
                    <a:pt x="1246" y="519"/>
                  </a:lnTo>
                  <a:lnTo>
                    <a:pt x="1260" y="510"/>
                  </a:lnTo>
                  <a:lnTo>
                    <a:pt x="1260" y="510"/>
                  </a:lnTo>
                  <a:lnTo>
                    <a:pt x="1224" y="533"/>
                  </a:lnTo>
                  <a:lnTo>
                    <a:pt x="1224" y="533"/>
                  </a:lnTo>
                  <a:lnTo>
                    <a:pt x="1202" y="548"/>
                  </a:lnTo>
                  <a:lnTo>
                    <a:pt x="1202" y="548"/>
                  </a:lnTo>
                  <a:close/>
                  <a:moveTo>
                    <a:pt x="1254" y="527"/>
                  </a:moveTo>
                  <a:lnTo>
                    <a:pt x="1254" y="527"/>
                  </a:lnTo>
                  <a:lnTo>
                    <a:pt x="1233" y="539"/>
                  </a:lnTo>
                  <a:lnTo>
                    <a:pt x="1233" y="539"/>
                  </a:lnTo>
                  <a:lnTo>
                    <a:pt x="1264" y="519"/>
                  </a:lnTo>
                  <a:lnTo>
                    <a:pt x="1264" y="519"/>
                  </a:lnTo>
                  <a:lnTo>
                    <a:pt x="1254" y="527"/>
                  </a:lnTo>
                  <a:lnTo>
                    <a:pt x="1254" y="527"/>
                  </a:lnTo>
                  <a:close/>
                  <a:moveTo>
                    <a:pt x="1290" y="504"/>
                  </a:moveTo>
                  <a:lnTo>
                    <a:pt x="1290" y="504"/>
                  </a:lnTo>
                  <a:lnTo>
                    <a:pt x="1278" y="510"/>
                  </a:lnTo>
                  <a:lnTo>
                    <a:pt x="1278" y="510"/>
                  </a:lnTo>
                  <a:lnTo>
                    <a:pt x="1294" y="500"/>
                  </a:lnTo>
                  <a:lnTo>
                    <a:pt x="1294" y="500"/>
                  </a:lnTo>
                  <a:lnTo>
                    <a:pt x="1290" y="504"/>
                  </a:lnTo>
                  <a:lnTo>
                    <a:pt x="1290" y="504"/>
                  </a:lnTo>
                  <a:close/>
                  <a:moveTo>
                    <a:pt x="1310" y="495"/>
                  </a:moveTo>
                  <a:lnTo>
                    <a:pt x="1310" y="495"/>
                  </a:lnTo>
                  <a:lnTo>
                    <a:pt x="1314" y="487"/>
                  </a:lnTo>
                  <a:lnTo>
                    <a:pt x="1314" y="487"/>
                  </a:lnTo>
                  <a:lnTo>
                    <a:pt x="1320" y="484"/>
                  </a:lnTo>
                  <a:lnTo>
                    <a:pt x="1320" y="484"/>
                  </a:lnTo>
                  <a:lnTo>
                    <a:pt x="1310" y="495"/>
                  </a:lnTo>
                  <a:lnTo>
                    <a:pt x="1310" y="495"/>
                  </a:lnTo>
                  <a:close/>
                  <a:moveTo>
                    <a:pt x="1317" y="474"/>
                  </a:moveTo>
                  <a:lnTo>
                    <a:pt x="1317" y="474"/>
                  </a:lnTo>
                  <a:lnTo>
                    <a:pt x="1319" y="473"/>
                  </a:lnTo>
                  <a:lnTo>
                    <a:pt x="1319" y="473"/>
                  </a:lnTo>
                  <a:lnTo>
                    <a:pt x="1319" y="473"/>
                  </a:lnTo>
                  <a:lnTo>
                    <a:pt x="1319" y="473"/>
                  </a:lnTo>
                  <a:lnTo>
                    <a:pt x="1317" y="474"/>
                  </a:lnTo>
                  <a:lnTo>
                    <a:pt x="1317" y="474"/>
                  </a:lnTo>
                  <a:close/>
                  <a:moveTo>
                    <a:pt x="1094" y="267"/>
                  </a:moveTo>
                  <a:lnTo>
                    <a:pt x="1094" y="267"/>
                  </a:lnTo>
                  <a:lnTo>
                    <a:pt x="1112" y="274"/>
                  </a:lnTo>
                  <a:lnTo>
                    <a:pt x="1131" y="283"/>
                  </a:lnTo>
                  <a:lnTo>
                    <a:pt x="1150" y="294"/>
                  </a:lnTo>
                  <a:lnTo>
                    <a:pt x="1168" y="306"/>
                  </a:lnTo>
                  <a:lnTo>
                    <a:pt x="1184" y="319"/>
                  </a:lnTo>
                  <a:lnTo>
                    <a:pt x="1200" y="332"/>
                  </a:lnTo>
                  <a:lnTo>
                    <a:pt x="1216" y="347"/>
                  </a:lnTo>
                  <a:lnTo>
                    <a:pt x="1230" y="361"/>
                  </a:lnTo>
                  <a:lnTo>
                    <a:pt x="1230" y="361"/>
                  </a:lnTo>
                  <a:lnTo>
                    <a:pt x="1241" y="372"/>
                  </a:lnTo>
                  <a:lnTo>
                    <a:pt x="1253" y="381"/>
                  </a:lnTo>
                  <a:lnTo>
                    <a:pt x="1280" y="400"/>
                  </a:lnTo>
                  <a:lnTo>
                    <a:pt x="1305" y="418"/>
                  </a:lnTo>
                  <a:lnTo>
                    <a:pt x="1317" y="427"/>
                  </a:lnTo>
                  <a:lnTo>
                    <a:pt x="1329" y="438"/>
                  </a:lnTo>
                  <a:lnTo>
                    <a:pt x="1329" y="438"/>
                  </a:lnTo>
                  <a:lnTo>
                    <a:pt x="1322" y="454"/>
                  </a:lnTo>
                  <a:lnTo>
                    <a:pt x="1318" y="460"/>
                  </a:lnTo>
                  <a:lnTo>
                    <a:pt x="1311" y="467"/>
                  </a:lnTo>
                  <a:lnTo>
                    <a:pt x="1311" y="467"/>
                  </a:lnTo>
                  <a:lnTo>
                    <a:pt x="1292" y="478"/>
                  </a:lnTo>
                  <a:lnTo>
                    <a:pt x="1281" y="485"/>
                  </a:lnTo>
                  <a:lnTo>
                    <a:pt x="1278" y="489"/>
                  </a:lnTo>
                  <a:lnTo>
                    <a:pt x="1277" y="491"/>
                  </a:lnTo>
                  <a:lnTo>
                    <a:pt x="1277" y="491"/>
                  </a:lnTo>
                  <a:lnTo>
                    <a:pt x="1260" y="500"/>
                  </a:lnTo>
                  <a:lnTo>
                    <a:pt x="1243" y="508"/>
                  </a:lnTo>
                  <a:lnTo>
                    <a:pt x="1228" y="518"/>
                  </a:lnTo>
                  <a:lnTo>
                    <a:pt x="1213" y="528"/>
                  </a:lnTo>
                  <a:lnTo>
                    <a:pt x="1183" y="550"/>
                  </a:lnTo>
                  <a:lnTo>
                    <a:pt x="1153" y="571"/>
                  </a:lnTo>
                  <a:lnTo>
                    <a:pt x="1153" y="571"/>
                  </a:lnTo>
                  <a:lnTo>
                    <a:pt x="1135" y="581"/>
                  </a:lnTo>
                  <a:lnTo>
                    <a:pt x="1117" y="591"/>
                  </a:lnTo>
                  <a:lnTo>
                    <a:pt x="1098" y="599"/>
                  </a:lnTo>
                  <a:lnTo>
                    <a:pt x="1080" y="605"/>
                  </a:lnTo>
                  <a:lnTo>
                    <a:pt x="1060" y="610"/>
                  </a:lnTo>
                  <a:lnTo>
                    <a:pt x="1040" y="614"/>
                  </a:lnTo>
                  <a:lnTo>
                    <a:pt x="1020" y="616"/>
                  </a:lnTo>
                  <a:lnTo>
                    <a:pt x="999" y="618"/>
                  </a:lnTo>
                  <a:lnTo>
                    <a:pt x="999" y="618"/>
                  </a:lnTo>
                  <a:lnTo>
                    <a:pt x="959" y="618"/>
                  </a:lnTo>
                  <a:lnTo>
                    <a:pt x="920" y="616"/>
                  </a:lnTo>
                  <a:lnTo>
                    <a:pt x="879" y="615"/>
                  </a:lnTo>
                  <a:lnTo>
                    <a:pt x="839" y="615"/>
                  </a:lnTo>
                  <a:lnTo>
                    <a:pt x="839" y="615"/>
                  </a:lnTo>
                  <a:lnTo>
                    <a:pt x="753" y="619"/>
                  </a:lnTo>
                  <a:lnTo>
                    <a:pt x="711" y="620"/>
                  </a:lnTo>
                  <a:lnTo>
                    <a:pt x="668" y="620"/>
                  </a:lnTo>
                  <a:lnTo>
                    <a:pt x="668" y="620"/>
                  </a:lnTo>
                  <a:lnTo>
                    <a:pt x="655" y="618"/>
                  </a:lnTo>
                  <a:lnTo>
                    <a:pt x="642" y="616"/>
                  </a:lnTo>
                  <a:lnTo>
                    <a:pt x="613" y="616"/>
                  </a:lnTo>
                  <a:lnTo>
                    <a:pt x="583" y="618"/>
                  </a:lnTo>
                  <a:lnTo>
                    <a:pt x="555" y="618"/>
                  </a:lnTo>
                  <a:lnTo>
                    <a:pt x="555" y="618"/>
                  </a:lnTo>
                  <a:lnTo>
                    <a:pt x="487" y="619"/>
                  </a:lnTo>
                  <a:lnTo>
                    <a:pt x="420" y="621"/>
                  </a:lnTo>
                  <a:lnTo>
                    <a:pt x="420" y="621"/>
                  </a:lnTo>
                  <a:lnTo>
                    <a:pt x="406" y="620"/>
                  </a:lnTo>
                  <a:lnTo>
                    <a:pt x="391" y="620"/>
                  </a:lnTo>
                  <a:lnTo>
                    <a:pt x="377" y="621"/>
                  </a:lnTo>
                  <a:lnTo>
                    <a:pt x="362" y="622"/>
                  </a:lnTo>
                  <a:lnTo>
                    <a:pt x="362" y="622"/>
                  </a:lnTo>
                  <a:lnTo>
                    <a:pt x="324" y="624"/>
                  </a:lnTo>
                  <a:lnTo>
                    <a:pt x="284" y="622"/>
                  </a:lnTo>
                  <a:lnTo>
                    <a:pt x="284" y="622"/>
                  </a:lnTo>
                  <a:lnTo>
                    <a:pt x="268" y="622"/>
                  </a:lnTo>
                  <a:lnTo>
                    <a:pt x="252" y="624"/>
                  </a:lnTo>
                  <a:lnTo>
                    <a:pt x="219" y="628"/>
                  </a:lnTo>
                  <a:lnTo>
                    <a:pt x="188" y="632"/>
                  </a:lnTo>
                  <a:lnTo>
                    <a:pt x="171" y="633"/>
                  </a:lnTo>
                  <a:lnTo>
                    <a:pt x="155" y="634"/>
                  </a:lnTo>
                  <a:lnTo>
                    <a:pt x="155" y="634"/>
                  </a:lnTo>
                  <a:lnTo>
                    <a:pt x="141" y="633"/>
                  </a:lnTo>
                  <a:lnTo>
                    <a:pt x="131" y="630"/>
                  </a:lnTo>
                  <a:lnTo>
                    <a:pt x="123" y="626"/>
                  </a:lnTo>
                  <a:lnTo>
                    <a:pt x="118" y="620"/>
                  </a:lnTo>
                  <a:lnTo>
                    <a:pt x="114" y="613"/>
                  </a:lnTo>
                  <a:lnTo>
                    <a:pt x="112" y="603"/>
                  </a:lnTo>
                  <a:lnTo>
                    <a:pt x="111" y="592"/>
                  </a:lnTo>
                  <a:lnTo>
                    <a:pt x="112" y="580"/>
                  </a:lnTo>
                  <a:lnTo>
                    <a:pt x="112" y="580"/>
                  </a:lnTo>
                  <a:lnTo>
                    <a:pt x="113" y="554"/>
                  </a:lnTo>
                  <a:lnTo>
                    <a:pt x="114" y="527"/>
                  </a:lnTo>
                  <a:lnTo>
                    <a:pt x="114" y="514"/>
                  </a:lnTo>
                  <a:lnTo>
                    <a:pt x="113" y="500"/>
                  </a:lnTo>
                  <a:lnTo>
                    <a:pt x="111" y="486"/>
                  </a:lnTo>
                  <a:lnTo>
                    <a:pt x="107" y="474"/>
                  </a:lnTo>
                  <a:lnTo>
                    <a:pt x="107" y="474"/>
                  </a:lnTo>
                  <a:lnTo>
                    <a:pt x="102" y="460"/>
                  </a:lnTo>
                  <a:lnTo>
                    <a:pt x="99" y="444"/>
                  </a:lnTo>
                  <a:lnTo>
                    <a:pt x="91" y="412"/>
                  </a:lnTo>
                  <a:lnTo>
                    <a:pt x="88" y="378"/>
                  </a:lnTo>
                  <a:lnTo>
                    <a:pt x="87" y="347"/>
                  </a:lnTo>
                  <a:lnTo>
                    <a:pt x="87" y="347"/>
                  </a:lnTo>
                  <a:lnTo>
                    <a:pt x="88" y="333"/>
                  </a:lnTo>
                  <a:lnTo>
                    <a:pt x="90" y="320"/>
                  </a:lnTo>
                  <a:lnTo>
                    <a:pt x="93" y="313"/>
                  </a:lnTo>
                  <a:lnTo>
                    <a:pt x="95" y="307"/>
                  </a:lnTo>
                  <a:lnTo>
                    <a:pt x="99" y="302"/>
                  </a:lnTo>
                  <a:lnTo>
                    <a:pt x="105" y="297"/>
                  </a:lnTo>
                  <a:lnTo>
                    <a:pt x="105" y="297"/>
                  </a:lnTo>
                  <a:lnTo>
                    <a:pt x="108" y="295"/>
                  </a:lnTo>
                  <a:lnTo>
                    <a:pt x="114" y="294"/>
                  </a:lnTo>
                  <a:lnTo>
                    <a:pt x="126" y="290"/>
                  </a:lnTo>
                  <a:lnTo>
                    <a:pt x="137" y="288"/>
                  </a:lnTo>
                  <a:lnTo>
                    <a:pt x="142" y="285"/>
                  </a:lnTo>
                  <a:lnTo>
                    <a:pt x="146" y="283"/>
                  </a:lnTo>
                  <a:lnTo>
                    <a:pt x="146" y="283"/>
                  </a:lnTo>
                  <a:lnTo>
                    <a:pt x="164" y="285"/>
                  </a:lnTo>
                  <a:lnTo>
                    <a:pt x="182" y="288"/>
                  </a:lnTo>
                  <a:lnTo>
                    <a:pt x="201" y="288"/>
                  </a:lnTo>
                  <a:lnTo>
                    <a:pt x="219" y="288"/>
                  </a:lnTo>
                  <a:lnTo>
                    <a:pt x="256" y="285"/>
                  </a:lnTo>
                  <a:lnTo>
                    <a:pt x="276" y="285"/>
                  </a:lnTo>
                  <a:lnTo>
                    <a:pt x="294" y="285"/>
                  </a:lnTo>
                  <a:lnTo>
                    <a:pt x="294" y="285"/>
                  </a:lnTo>
                  <a:lnTo>
                    <a:pt x="290" y="292"/>
                  </a:lnTo>
                  <a:lnTo>
                    <a:pt x="286" y="301"/>
                  </a:lnTo>
                  <a:lnTo>
                    <a:pt x="286" y="301"/>
                  </a:lnTo>
                  <a:lnTo>
                    <a:pt x="278" y="301"/>
                  </a:lnTo>
                  <a:lnTo>
                    <a:pt x="266" y="304"/>
                  </a:lnTo>
                  <a:lnTo>
                    <a:pt x="261" y="307"/>
                  </a:lnTo>
                  <a:lnTo>
                    <a:pt x="256" y="309"/>
                  </a:lnTo>
                  <a:lnTo>
                    <a:pt x="253" y="313"/>
                  </a:lnTo>
                  <a:lnTo>
                    <a:pt x="253" y="314"/>
                  </a:lnTo>
                  <a:lnTo>
                    <a:pt x="253" y="316"/>
                  </a:lnTo>
                  <a:lnTo>
                    <a:pt x="253" y="316"/>
                  </a:lnTo>
                  <a:lnTo>
                    <a:pt x="252" y="321"/>
                  </a:lnTo>
                  <a:lnTo>
                    <a:pt x="250" y="325"/>
                  </a:lnTo>
                  <a:lnTo>
                    <a:pt x="250" y="328"/>
                  </a:lnTo>
                  <a:lnTo>
                    <a:pt x="252" y="332"/>
                  </a:lnTo>
                  <a:lnTo>
                    <a:pt x="253" y="336"/>
                  </a:lnTo>
                  <a:lnTo>
                    <a:pt x="255" y="339"/>
                  </a:lnTo>
                  <a:lnTo>
                    <a:pt x="261" y="344"/>
                  </a:lnTo>
                  <a:lnTo>
                    <a:pt x="270" y="348"/>
                  </a:lnTo>
                  <a:lnTo>
                    <a:pt x="278" y="350"/>
                  </a:lnTo>
                  <a:lnTo>
                    <a:pt x="286" y="351"/>
                  </a:lnTo>
                  <a:lnTo>
                    <a:pt x="294" y="350"/>
                  </a:lnTo>
                  <a:lnTo>
                    <a:pt x="294" y="350"/>
                  </a:lnTo>
                  <a:lnTo>
                    <a:pt x="298" y="349"/>
                  </a:lnTo>
                  <a:lnTo>
                    <a:pt x="302" y="348"/>
                  </a:lnTo>
                  <a:lnTo>
                    <a:pt x="306" y="345"/>
                  </a:lnTo>
                  <a:lnTo>
                    <a:pt x="308" y="342"/>
                  </a:lnTo>
                  <a:lnTo>
                    <a:pt x="312" y="336"/>
                  </a:lnTo>
                  <a:lnTo>
                    <a:pt x="314" y="327"/>
                  </a:lnTo>
                  <a:lnTo>
                    <a:pt x="313" y="320"/>
                  </a:lnTo>
                  <a:lnTo>
                    <a:pt x="309" y="313"/>
                  </a:lnTo>
                  <a:lnTo>
                    <a:pt x="304" y="307"/>
                  </a:lnTo>
                  <a:lnTo>
                    <a:pt x="301" y="304"/>
                  </a:lnTo>
                  <a:lnTo>
                    <a:pt x="296" y="302"/>
                  </a:lnTo>
                  <a:lnTo>
                    <a:pt x="296" y="302"/>
                  </a:lnTo>
                  <a:lnTo>
                    <a:pt x="300" y="294"/>
                  </a:lnTo>
                  <a:lnTo>
                    <a:pt x="303" y="285"/>
                  </a:lnTo>
                  <a:lnTo>
                    <a:pt x="303" y="285"/>
                  </a:lnTo>
                  <a:lnTo>
                    <a:pt x="383" y="286"/>
                  </a:lnTo>
                  <a:lnTo>
                    <a:pt x="463" y="285"/>
                  </a:lnTo>
                  <a:lnTo>
                    <a:pt x="622" y="282"/>
                  </a:lnTo>
                  <a:lnTo>
                    <a:pt x="782" y="278"/>
                  </a:lnTo>
                  <a:lnTo>
                    <a:pt x="942" y="274"/>
                  </a:lnTo>
                  <a:lnTo>
                    <a:pt x="942" y="274"/>
                  </a:lnTo>
                  <a:lnTo>
                    <a:pt x="939" y="284"/>
                  </a:lnTo>
                  <a:lnTo>
                    <a:pt x="934" y="294"/>
                  </a:lnTo>
                  <a:lnTo>
                    <a:pt x="934" y="294"/>
                  </a:lnTo>
                  <a:lnTo>
                    <a:pt x="926" y="291"/>
                  </a:lnTo>
                  <a:lnTo>
                    <a:pt x="912" y="291"/>
                  </a:lnTo>
                  <a:lnTo>
                    <a:pt x="905" y="291"/>
                  </a:lnTo>
                  <a:lnTo>
                    <a:pt x="900" y="292"/>
                  </a:lnTo>
                  <a:lnTo>
                    <a:pt x="898" y="294"/>
                  </a:lnTo>
                  <a:lnTo>
                    <a:pt x="898" y="295"/>
                  </a:lnTo>
                  <a:lnTo>
                    <a:pt x="898" y="296"/>
                  </a:lnTo>
                  <a:lnTo>
                    <a:pt x="899" y="298"/>
                  </a:lnTo>
                  <a:lnTo>
                    <a:pt x="899" y="298"/>
                  </a:lnTo>
                  <a:lnTo>
                    <a:pt x="896" y="303"/>
                  </a:lnTo>
                  <a:lnTo>
                    <a:pt x="896" y="303"/>
                  </a:lnTo>
                  <a:lnTo>
                    <a:pt x="894" y="304"/>
                  </a:lnTo>
                  <a:lnTo>
                    <a:pt x="892" y="306"/>
                  </a:lnTo>
                  <a:lnTo>
                    <a:pt x="892" y="309"/>
                  </a:lnTo>
                  <a:lnTo>
                    <a:pt x="892" y="314"/>
                  </a:lnTo>
                  <a:lnTo>
                    <a:pt x="893" y="318"/>
                  </a:lnTo>
                  <a:lnTo>
                    <a:pt x="893" y="318"/>
                  </a:lnTo>
                  <a:lnTo>
                    <a:pt x="896" y="321"/>
                  </a:lnTo>
                  <a:lnTo>
                    <a:pt x="898" y="325"/>
                  </a:lnTo>
                  <a:lnTo>
                    <a:pt x="902" y="328"/>
                  </a:lnTo>
                  <a:lnTo>
                    <a:pt x="906" y="331"/>
                  </a:lnTo>
                  <a:lnTo>
                    <a:pt x="915" y="335"/>
                  </a:lnTo>
                  <a:lnTo>
                    <a:pt x="924" y="336"/>
                  </a:lnTo>
                  <a:lnTo>
                    <a:pt x="924" y="336"/>
                  </a:lnTo>
                  <a:lnTo>
                    <a:pt x="909" y="339"/>
                  </a:lnTo>
                  <a:lnTo>
                    <a:pt x="893" y="343"/>
                  </a:lnTo>
                  <a:lnTo>
                    <a:pt x="877" y="344"/>
                  </a:lnTo>
                  <a:lnTo>
                    <a:pt x="870" y="344"/>
                  </a:lnTo>
                  <a:lnTo>
                    <a:pt x="862" y="343"/>
                  </a:lnTo>
                  <a:lnTo>
                    <a:pt x="862" y="343"/>
                  </a:lnTo>
                  <a:lnTo>
                    <a:pt x="852" y="339"/>
                  </a:lnTo>
                  <a:lnTo>
                    <a:pt x="844" y="336"/>
                  </a:lnTo>
                  <a:lnTo>
                    <a:pt x="835" y="332"/>
                  </a:lnTo>
                  <a:lnTo>
                    <a:pt x="826" y="330"/>
                  </a:lnTo>
                  <a:lnTo>
                    <a:pt x="826" y="330"/>
                  </a:lnTo>
                  <a:lnTo>
                    <a:pt x="821" y="330"/>
                  </a:lnTo>
                  <a:lnTo>
                    <a:pt x="817" y="331"/>
                  </a:lnTo>
                  <a:lnTo>
                    <a:pt x="808" y="333"/>
                  </a:lnTo>
                  <a:lnTo>
                    <a:pt x="799" y="335"/>
                  </a:lnTo>
                  <a:lnTo>
                    <a:pt x="796" y="335"/>
                  </a:lnTo>
                  <a:lnTo>
                    <a:pt x="792" y="332"/>
                  </a:lnTo>
                  <a:lnTo>
                    <a:pt x="792" y="332"/>
                  </a:lnTo>
                  <a:lnTo>
                    <a:pt x="787" y="328"/>
                  </a:lnTo>
                  <a:lnTo>
                    <a:pt x="786" y="325"/>
                  </a:lnTo>
                  <a:lnTo>
                    <a:pt x="787" y="322"/>
                  </a:lnTo>
                  <a:lnTo>
                    <a:pt x="790" y="320"/>
                  </a:lnTo>
                  <a:lnTo>
                    <a:pt x="793" y="318"/>
                  </a:lnTo>
                  <a:lnTo>
                    <a:pt x="797" y="315"/>
                  </a:lnTo>
                  <a:lnTo>
                    <a:pt x="804" y="314"/>
                  </a:lnTo>
                  <a:lnTo>
                    <a:pt x="804" y="314"/>
                  </a:lnTo>
                  <a:lnTo>
                    <a:pt x="812" y="314"/>
                  </a:lnTo>
                  <a:lnTo>
                    <a:pt x="821" y="315"/>
                  </a:lnTo>
                  <a:lnTo>
                    <a:pt x="838" y="319"/>
                  </a:lnTo>
                  <a:lnTo>
                    <a:pt x="846" y="319"/>
                  </a:lnTo>
                  <a:lnTo>
                    <a:pt x="853" y="319"/>
                  </a:lnTo>
                  <a:lnTo>
                    <a:pt x="861" y="316"/>
                  </a:lnTo>
                  <a:lnTo>
                    <a:pt x="867" y="313"/>
                  </a:lnTo>
                  <a:lnTo>
                    <a:pt x="867" y="313"/>
                  </a:lnTo>
                  <a:lnTo>
                    <a:pt x="873" y="308"/>
                  </a:lnTo>
                  <a:lnTo>
                    <a:pt x="881" y="302"/>
                  </a:lnTo>
                  <a:lnTo>
                    <a:pt x="889" y="296"/>
                  </a:lnTo>
                  <a:lnTo>
                    <a:pt x="891" y="294"/>
                  </a:lnTo>
                  <a:lnTo>
                    <a:pt x="891" y="290"/>
                  </a:lnTo>
                  <a:lnTo>
                    <a:pt x="891" y="290"/>
                  </a:lnTo>
                  <a:lnTo>
                    <a:pt x="889" y="289"/>
                  </a:lnTo>
                  <a:lnTo>
                    <a:pt x="888" y="288"/>
                  </a:lnTo>
                  <a:lnTo>
                    <a:pt x="883" y="288"/>
                  </a:lnTo>
                  <a:lnTo>
                    <a:pt x="879" y="290"/>
                  </a:lnTo>
                  <a:lnTo>
                    <a:pt x="873" y="295"/>
                  </a:lnTo>
                  <a:lnTo>
                    <a:pt x="862" y="304"/>
                  </a:lnTo>
                  <a:lnTo>
                    <a:pt x="856" y="310"/>
                  </a:lnTo>
                  <a:lnTo>
                    <a:pt x="856" y="310"/>
                  </a:lnTo>
                  <a:lnTo>
                    <a:pt x="840" y="307"/>
                  </a:lnTo>
                  <a:lnTo>
                    <a:pt x="826" y="304"/>
                  </a:lnTo>
                  <a:lnTo>
                    <a:pt x="809" y="303"/>
                  </a:lnTo>
                  <a:lnTo>
                    <a:pt x="802" y="304"/>
                  </a:lnTo>
                  <a:lnTo>
                    <a:pt x="794" y="306"/>
                  </a:lnTo>
                  <a:lnTo>
                    <a:pt x="794" y="306"/>
                  </a:lnTo>
                  <a:lnTo>
                    <a:pt x="791" y="307"/>
                  </a:lnTo>
                  <a:lnTo>
                    <a:pt x="787" y="309"/>
                  </a:lnTo>
                  <a:lnTo>
                    <a:pt x="782" y="314"/>
                  </a:lnTo>
                  <a:lnTo>
                    <a:pt x="779" y="320"/>
                  </a:lnTo>
                  <a:lnTo>
                    <a:pt x="779" y="327"/>
                  </a:lnTo>
                  <a:lnTo>
                    <a:pt x="781" y="333"/>
                  </a:lnTo>
                  <a:lnTo>
                    <a:pt x="785" y="339"/>
                  </a:lnTo>
                  <a:lnTo>
                    <a:pt x="787" y="341"/>
                  </a:lnTo>
                  <a:lnTo>
                    <a:pt x="791" y="343"/>
                  </a:lnTo>
                  <a:lnTo>
                    <a:pt x="794" y="343"/>
                  </a:lnTo>
                  <a:lnTo>
                    <a:pt x="799" y="344"/>
                  </a:lnTo>
                  <a:lnTo>
                    <a:pt x="799" y="344"/>
                  </a:lnTo>
                  <a:lnTo>
                    <a:pt x="808" y="343"/>
                  </a:lnTo>
                  <a:lnTo>
                    <a:pt x="816" y="341"/>
                  </a:lnTo>
                  <a:lnTo>
                    <a:pt x="824" y="341"/>
                  </a:lnTo>
                  <a:lnTo>
                    <a:pt x="833" y="341"/>
                  </a:lnTo>
                  <a:lnTo>
                    <a:pt x="833" y="341"/>
                  </a:lnTo>
                  <a:lnTo>
                    <a:pt x="840" y="343"/>
                  </a:lnTo>
                  <a:lnTo>
                    <a:pt x="846" y="347"/>
                  </a:lnTo>
                  <a:lnTo>
                    <a:pt x="853" y="350"/>
                  </a:lnTo>
                  <a:lnTo>
                    <a:pt x="859" y="353"/>
                  </a:lnTo>
                  <a:lnTo>
                    <a:pt x="859" y="353"/>
                  </a:lnTo>
                  <a:lnTo>
                    <a:pt x="871" y="354"/>
                  </a:lnTo>
                  <a:lnTo>
                    <a:pt x="882" y="354"/>
                  </a:lnTo>
                  <a:lnTo>
                    <a:pt x="894" y="353"/>
                  </a:lnTo>
                  <a:lnTo>
                    <a:pt x="905" y="351"/>
                  </a:lnTo>
                  <a:lnTo>
                    <a:pt x="927" y="344"/>
                  </a:lnTo>
                  <a:lnTo>
                    <a:pt x="948" y="338"/>
                  </a:lnTo>
                  <a:lnTo>
                    <a:pt x="948" y="338"/>
                  </a:lnTo>
                  <a:lnTo>
                    <a:pt x="959" y="336"/>
                  </a:lnTo>
                  <a:lnTo>
                    <a:pt x="969" y="335"/>
                  </a:lnTo>
                  <a:lnTo>
                    <a:pt x="989" y="333"/>
                  </a:lnTo>
                  <a:lnTo>
                    <a:pt x="1010" y="332"/>
                  </a:lnTo>
                  <a:lnTo>
                    <a:pt x="1021" y="330"/>
                  </a:lnTo>
                  <a:lnTo>
                    <a:pt x="1030" y="327"/>
                  </a:lnTo>
                  <a:lnTo>
                    <a:pt x="1030" y="327"/>
                  </a:lnTo>
                  <a:lnTo>
                    <a:pt x="1036" y="325"/>
                  </a:lnTo>
                  <a:lnTo>
                    <a:pt x="1041" y="322"/>
                  </a:lnTo>
                  <a:lnTo>
                    <a:pt x="1045" y="320"/>
                  </a:lnTo>
                  <a:lnTo>
                    <a:pt x="1047" y="316"/>
                  </a:lnTo>
                  <a:lnTo>
                    <a:pt x="1048" y="314"/>
                  </a:lnTo>
                  <a:lnTo>
                    <a:pt x="1048" y="312"/>
                  </a:lnTo>
                  <a:lnTo>
                    <a:pt x="1047" y="308"/>
                  </a:lnTo>
                  <a:lnTo>
                    <a:pt x="1046" y="306"/>
                  </a:lnTo>
                  <a:lnTo>
                    <a:pt x="1040" y="301"/>
                  </a:lnTo>
                  <a:lnTo>
                    <a:pt x="1033" y="297"/>
                  </a:lnTo>
                  <a:lnTo>
                    <a:pt x="1024" y="294"/>
                  </a:lnTo>
                  <a:lnTo>
                    <a:pt x="1015" y="294"/>
                  </a:lnTo>
                  <a:lnTo>
                    <a:pt x="1015" y="294"/>
                  </a:lnTo>
                  <a:lnTo>
                    <a:pt x="1004" y="295"/>
                  </a:lnTo>
                  <a:lnTo>
                    <a:pt x="988" y="297"/>
                  </a:lnTo>
                  <a:lnTo>
                    <a:pt x="980" y="300"/>
                  </a:lnTo>
                  <a:lnTo>
                    <a:pt x="974" y="303"/>
                  </a:lnTo>
                  <a:lnTo>
                    <a:pt x="969" y="306"/>
                  </a:lnTo>
                  <a:lnTo>
                    <a:pt x="969" y="308"/>
                  </a:lnTo>
                  <a:lnTo>
                    <a:pt x="969" y="310"/>
                  </a:lnTo>
                  <a:lnTo>
                    <a:pt x="969" y="310"/>
                  </a:lnTo>
                  <a:lnTo>
                    <a:pt x="970" y="310"/>
                  </a:lnTo>
                  <a:lnTo>
                    <a:pt x="971" y="312"/>
                  </a:lnTo>
                  <a:lnTo>
                    <a:pt x="979" y="310"/>
                  </a:lnTo>
                  <a:lnTo>
                    <a:pt x="1000" y="307"/>
                  </a:lnTo>
                  <a:lnTo>
                    <a:pt x="1011" y="306"/>
                  </a:lnTo>
                  <a:lnTo>
                    <a:pt x="1023" y="306"/>
                  </a:lnTo>
                  <a:lnTo>
                    <a:pt x="1033" y="307"/>
                  </a:lnTo>
                  <a:lnTo>
                    <a:pt x="1036" y="309"/>
                  </a:lnTo>
                  <a:lnTo>
                    <a:pt x="1040" y="312"/>
                  </a:lnTo>
                  <a:lnTo>
                    <a:pt x="1040" y="312"/>
                  </a:lnTo>
                  <a:lnTo>
                    <a:pt x="1035" y="315"/>
                  </a:lnTo>
                  <a:lnTo>
                    <a:pt x="1030" y="318"/>
                  </a:lnTo>
                  <a:lnTo>
                    <a:pt x="1020" y="322"/>
                  </a:lnTo>
                  <a:lnTo>
                    <a:pt x="1007" y="324"/>
                  </a:lnTo>
                  <a:lnTo>
                    <a:pt x="994" y="325"/>
                  </a:lnTo>
                  <a:lnTo>
                    <a:pt x="969" y="326"/>
                  </a:lnTo>
                  <a:lnTo>
                    <a:pt x="957" y="326"/>
                  </a:lnTo>
                  <a:lnTo>
                    <a:pt x="946" y="328"/>
                  </a:lnTo>
                  <a:lnTo>
                    <a:pt x="946" y="328"/>
                  </a:lnTo>
                  <a:lnTo>
                    <a:pt x="948" y="325"/>
                  </a:lnTo>
                  <a:lnTo>
                    <a:pt x="951" y="321"/>
                  </a:lnTo>
                  <a:lnTo>
                    <a:pt x="952" y="316"/>
                  </a:lnTo>
                  <a:lnTo>
                    <a:pt x="952" y="313"/>
                  </a:lnTo>
                  <a:lnTo>
                    <a:pt x="951" y="308"/>
                  </a:lnTo>
                  <a:lnTo>
                    <a:pt x="948" y="304"/>
                  </a:lnTo>
                  <a:lnTo>
                    <a:pt x="946" y="301"/>
                  </a:lnTo>
                  <a:lnTo>
                    <a:pt x="942" y="297"/>
                  </a:lnTo>
                  <a:lnTo>
                    <a:pt x="942" y="297"/>
                  </a:lnTo>
                  <a:lnTo>
                    <a:pt x="948" y="286"/>
                  </a:lnTo>
                  <a:lnTo>
                    <a:pt x="951" y="280"/>
                  </a:lnTo>
                  <a:lnTo>
                    <a:pt x="952" y="273"/>
                  </a:lnTo>
                  <a:lnTo>
                    <a:pt x="952" y="273"/>
                  </a:lnTo>
                  <a:lnTo>
                    <a:pt x="980" y="274"/>
                  </a:lnTo>
                  <a:lnTo>
                    <a:pt x="1028" y="274"/>
                  </a:lnTo>
                  <a:lnTo>
                    <a:pt x="1052" y="274"/>
                  </a:lnTo>
                  <a:lnTo>
                    <a:pt x="1072" y="273"/>
                  </a:lnTo>
                  <a:lnTo>
                    <a:pt x="1088" y="271"/>
                  </a:lnTo>
                  <a:lnTo>
                    <a:pt x="1092" y="269"/>
                  </a:lnTo>
                  <a:lnTo>
                    <a:pt x="1094" y="267"/>
                  </a:lnTo>
                  <a:lnTo>
                    <a:pt x="1094" y="267"/>
                  </a:lnTo>
                  <a:close/>
                  <a:moveTo>
                    <a:pt x="265" y="332"/>
                  </a:moveTo>
                  <a:lnTo>
                    <a:pt x="265" y="332"/>
                  </a:lnTo>
                  <a:lnTo>
                    <a:pt x="264" y="327"/>
                  </a:lnTo>
                  <a:lnTo>
                    <a:pt x="262" y="322"/>
                  </a:lnTo>
                  <a:lnTo>
                    <a:pt x="262" y="322"/>
                  </a:lnTo>
                  <a:lnTo>
                    <a:pt x="268" y="325"/>
                  </a:lnTo>
                  <a:lnTo>
                    <a:pt x="277" y="330"/>
                  </a:lnTo>
                  <a:lnTo>
                    <a:pt x="285" y="335"/>
                  </a:lnTo>
                  <a:lnTo>
                    <a:pt x="288" y="335"/>
                  </a:lnTo>
                  <a:lnTo>
                    <a:pt x="290" y="335"/>
                  </a:lnTo>
                  <a:lnTo>
                    <a:pt x="290" y="335"/>
                  </a:lnTo>
                  <a:lnTo>
                    <a:pt x="291" y="336"/>
                  </a:lnTo>
                  <a:lnTo>
                    <a:pt x="291" y="336"/>
                  </a:lnTo>
                  <a:lnTo>
                    <a:pt x="289" y="338"/>
                  </a:lnTo>
                  <a:lnTo>
                    <a:pt x="288" y="342"/>
                  </a:lnTo>
                  <a:lnTo>
                    <a:pt x="288" y="342"/>
                  </a:lnTo>
                  <a:lnTo>
                    <a:pt x="282" y="342"/>
                  </a:lnTo>
                  <a:lnTo>
                    <a:pt x="276" y="341"/>
                  </a:lnTo>
                  <a:lnTo>
                    <a:pt x="271" y="338"/>
                  </a:lnTo>
                  <a:lnTo>
                    <a:pt x="266" y="336"/>
                  </a:lnTo>
                  <a:lnTo>
                    <a:pt x="266" y="336"/>
                  </a:lnTo>
                  <a:lnTo>
                    <a:pt x="265" y="332"/>
                  </a:lnTo>
                  <a:lnTo>
                    <a:pt x="265" y="332"/>
                  </a:lnTo>
                  <a:close/>
                  <a:moveTo>
                    <a:pt x="284" y="321"/>
                  </a:moveTo>
                  <a:lnTo>
                    <a:pt x="284" y="321"/>
                  </a:lnTo>
                  <a:lnTo>
                    <a:pt x="285" y="320"/>
                  </a:lnTo>
                  <a:lnTo>
                    <a:pt x="285" y="320"/>
                  </a:lnTo>
                  <a:lnTo>
                    <a:pt x="286" y="322"/>
                  </a:lnTo>
                  <a:lnTo>
                    <a:pt x="288" y="325"/>
                  </a:lnTo>
                  <a:lnTo>
                    <a:pt x="288" y="325"/>
                  </a:lnTo>
                  <a:lnTo>
                    <a:pt x="284" y="321"/>
                  </a:lnTo>
                  <a:lnTo>
                    <a:pt x="284" y="321"/>
                  </a:lnTo>
                  <a:close/>
                  <a:moveTo>
                    <a:pt x="924" y="316"/>
                  </a:moveTo>
                  <a:lnTo>
                    <a:pt x="924" y="316"/>
                  </a:lnTo>
                  <a:lnTo>
                    <a:pt x="932" y="324"/>
                  </a:lnTo>
                  <a:lnTo>
                    <a:pt x="932" y="324"/>
                  </a:lnTo>
                  <a:lnTo>
                    <a:pt x="930" y="325"/>
                  </a:lnTo>
                  <a:lnTo>
                    <a:pt x="930" y="325"/>
                  </a:lnTo>
                  <a:lnTo>
                    <a:pt x="923" y="326"/>
                  </a:lnTo>
                  <a:lnTo>
                    <a:pt x="915" y="324"/>
                  </a:lnTo>
                  <a:lnTo>
                    <a:pt x="908" y="321"/>
                  </a:lnTo>
                  <a:lnTo>
                    <a:pt x="905" y="318"/>
                  </a:lnTo>
                  <a:lnTo>
                    <a:pt x="903" y="315"/>
                  </a:lnTo>
                  <a:lnTo>
                    <a:pt x="903" y="315"/>
                  </a:lnTo>
                  <a:lnTo>
                    <a:pt x="906" y="313"/>
                  </a:lnTo>
                  <a:lnTo>
                    <a:pt x="906" y="313"/>
                  </a:lnTo>
                  <a:lnTo>
                    <a:pt x="911" y="316"/>
                  </a:lnTo>
                  <a:lnTo>
                    <a:pt x="916" y="319"/>
                  </a:lnTo>
                  <a:lnTo>
                    <a:pt x="920" y="319"/>
                  </a:lnTo>
                  <a:lnTo>
                    <a:pt x="924" y="316"/>
                  </a:lnTo>
                  <a:lnTo>
                    <a:pt x="924" y="316"/>
                  </a:lnTo>
                  <a:close/>
                  <a:moveTo>
                    <a:pt x="910" y="302"/>
                  </a:moveTo>
                  <a:lnTo>
                    <a:pt x="910" y="302"/>
                  </a:lnTo>
                  <a:lnTo>
                    <a:pt x="914" y="301"/>
                  </a:lnTo>
                  <a:lnTo>
                    <a:pt x="914" y="301"/>
                  </a:lnTo>
                  <a:lnTo>
                    <a:pt x="920" y="303"/>
                  </a:lnTo>
                  <a:lnTo>
                    <a:pt x="920" y="303"/>
                  </a:lnTo>
                  <a:lnTo>
                    <a:pt x="915" y="302"/>
                  </a:lnTo>
                  <a:lnTo>
                    <a:pt x="910" y="302"/>
                  </a:lnTo>
                  <a:lnTo>
                    <a:pt x="910" y="302"/>
                  </a:lnTo>
                  <a:close/>
                  <a:moveTo>
                    <a:pt x="942" y="265"/>
                  </a:moveTo>
                  <a:lnTo>
                    <a:pt x="942" y="265"/>
                  </a:lnTo>
                  <a:lnTo>
                    <a:pt x="909" y="265"/>
                  </a:lnTo>
                  <a:lnTo>
                    <a:pt x="909" y="265"/>
                  </a:lnTo>
                  <a:lnTo>
                    <a:pt x="906" y="259"/>
                  </a:lnTo>
                  <a:lnTo>
                    <a:pt x="905" y="253"/>
                  </a:lnTo>
                  <a:lnTo>
                    <a:pt x="905" y="247"/>
                  </a:lnTo>
                  <a:lnTo>
                    <a:pt x="908" y="243"/>
                  </a:lnTo>
                  <a:lnTo>
                    <a:pt x="908" y="243"/>
                  </a:lnTo>
                  <a:lnTo>
                    <a:pt x="910" y="247"/>
                  </a:lnTo>
                  <a:lnTo>
                    <a:pt x="912" y="249"/>
                  </a:lnTo>
                  <a:lnTo>
                    <a:pt x="916" y="250"/>
                  </a:lnTo>
                  <a:lnTo>
                    <a:pt x="918" y="251"/>
                  </a:lnTo>
                  <a:lnTo>
                    <a:pt x="922" y="250"/>
                  </a:lnTo>
                  <a:lnTo>
                    <a:pt x="926" y="248"/>
                  </a:lnTo>
                  <a:lnTo>
                    <a:pt x="933" y="242"/>
                  </a:lnTo>
                  <a:lnTo>
                    <a:pt x="933" y="242"/>
                  </a:lnTo>
                  <a:lnTo>
                    <a:pt x="936" y="247"/>
                  </a:lnTo>
                  <a:lnTo>
                    <a:pt x="936" y="247"/>
                  </a:lnTo>
                  <a:lnTo>
                    <a:pt x="939" y="251"/>
                  </a:lnTo>
                  <a:lnTo>
                    <a:pt x="941" y="255"/>
                  </a:lnTo>
                  <a:lnTo>
                    <a:pt x="942" y="265"/>
                  </a:lnTo>
                  <a:lnTo>
                    <a:pt x="942" y="265"/>
                  </a:lnTo>
                  <a:close/>
                  <a:moveTo>
                    <a:pt x="915" y="236"/>
                  </a:moveTo>
                  <a:lnTo>
                    <a:pt x="915" y="236"/>
                  </a:lnTo>
                  <a:lnTo>
                    <a:pt x="920" y="235"/>
                  </a:lnTo>
                  <a:lnTo>
                    <a:pt x="924" y="236"/>
                  </a:lnTo>
                  <a:lnTo>
                    <a:pt x="924" y="236"/>
                  </a:lnTo>
                  <a:lnTo>
                    <a:pt x="917" y="241"/>
                  </a:lnTo>
                  <a:lnTo>
                    <a:pt x="917" y="241"/>
                  </a:lnTo>
                  <a:lnTo>
                    <a:pt x="915" y="236"/>
                  </a:lnTo>
                  <a:lnTo>
                    <a:pt x="915" y="236"/>
                  </a:lnTo>
                  <a:close/>
                  <a:moveTo>
                    <a:pt x="927" y="178"/>
                  </a:moveTo>
                  <a:lnTo>
                    <a:pt x="927" y="178"/>
                  </a:lnTo>
                  <a:lnTo>
                    <a:pt x="928" y="177"/>
                  </a:lnTo>
                  <a:lnTo>
                    <a:pt x="929" y="176"/>
                  </a:lnTo>
                  <a:lnTo>
                    <a:pt x="929" y="172"/>
                  </a:lnTo>
                  <a:lnTo>
                    <a:pt x="927" y="166"/>
                  </a:lnTo>
                  <a:lnTo>
                    <a:pt x="927" y="166"/>
                  </a:lnTo>
                  <a:lnTo>
                    <a:pt x="927" y="165"/>
                  </a:lnTo>
                  <a:lnTo>
                    <a:pt x="927" y="165"/>
                  </a:lnTo>
                  <a:lnTo>
                    <a:pt x="932" y="168"/>
                  </a:lnTo>
                  <a:lnTo>
                    <a:pt x="938" y="176"/>
                  </a:lnTo>
                  <a:lnTo>
                    <a:pt x="938" y="176"/>
                  </a:lnTo>
                  <a:lnTo>
                    <a:pt x="941" y="182"/>
                  </a:lnTo>
                  <a:lnTo>
                    <a:pt x="944" y="189"/>
                  </a:lnTo>
                  <a:lnTo>
                    <a:pt x="944" y="196"/>
                  </a:lnTo>
                  <a:lnTo>
                    <a:pt x="942" y="203"/>
                  </a:lnTo>
                  <a:lnTo>
                    <a:pt x="940" y="210"/>
                  </a:lnTo>
                  <a:lnTo>
                    <a:pt x="938" y="216"/>
                  </a:lnTo>
                  <a:lnTo>
                    <a:pt x="932" y="229"/>
                  </a:lnTo>
                  <a:lnTo>
                    <a:pt x="932" y="229"/>
                  </a:lnTo>
                  <a:lnTo>
                    <a:pt x="927" y="226"/>
                  </a:lnTo>
                  <a:lnTo>
                    <a:pt x="922" y="225"/>
                  </a:lnTo>
                  <a:lnTo>
                    <a:pt x="917" y="225"/>
                  </a:lnTo>
                  <a:lnTo>
                    <a:pt x="914" y="226"/>
                  </a:lnTo>
                  <a:lnTo>
                    <a:pt x="914" y="226"/>
                  </a:lnTo>
                  <a:lnTo>
                    <a:pt x="912" y="213"/>
                  </a:lnTo>
                  <a:lnTo>
                    <a:pt x="912" y="198"/>
                  </a:lnTo>
                  <a:lnTo>
                    <a:pt x="914" y="184"/>
                  </a:lnTo>
                  <a:lnTo>
                    <a:pt x="917" y="173"/>
                  </a:lnTo>
                  <a:lnTo>
                    <a:pt x="917" y="173"/>
                  </a:lnTo>
                  <a:lnTo>
                    <a:pt x="917" y="176"/>
                  </a:lnTo>
                  <a:lnTo>
                    <a:pt x="918" y="179"/>
                  </a:lnTo>
                  <a:lnTo>
                    <a:pt x="922" y="184"/>
                  </a:lnTo>
                  <a:lnTo>
                    <a:pt x="923" y="184"/>
                  </a:lnTo>
                  <a:lnTo>
                    <a:pt x="926" y="184"/>
                  </a:lnTo>
                  <a:lnTo>
                    <a:pt x="927" y="182"/>
                  </a:lnTo>
                  <a:lnTo>
                    <a:pt x="927" y="178"/>
                  </a:lnTo>
                  <a:lnTo>
                    <a:pt x="927" y="178"/>
                  </a:lnTo>
                  <a:close/>
                  <a:moveTo>
                    <a:pt x="915" y="115"/>
                  </a:moveTo>
                  <a:lnTo>
                    <a:pt x="915" y="115"/>
                  </a:lnTo>
                  <a:lnTo>
                    <a:pt x="920" y="117"/>
                  </a:lnTo>
                  <a:lnTo>
                    <a:pt x="920" y="117"/>
                  </a:lnTo>
                  <a:lnTo>
                    <a:pt x="917" y="118"/>
                  </a:lnTo>
                  <a:lnTo>
                    <a:pt x="917" y="118"/>
                  </a:lnTo>
                  <a:lnTo>
                    <a:pt x="915" y="118"/>
                  </a:lnTo>
                  <a:lnTo>
                    <a:pt x="915" y="118"/>
                  </a:lnTo>
                  <a:lnTo>
                    <a:pt x="915" y="115"/>
                  </a:lnTo>
                  <a:lnTo>
                    <a:pt x="915" y="115"/>
                  </a:lnTo>
                  <a:close/>
                  <a:moveTo>
                    <a:pt x="904" y="20"/>
                  </a:moveTo>
                  <a:lnTo>
                    <a:pt x="904" y="20"/>
                  </a:lnTo>
                  <a:lnTo>
                    <a:pt x="906" y="21"/>
                  </a:lnTo>
                  <a:lnTo>
                    <a:pt x="906" y="21"/>
                  </a:lnTo>
                  <a:lnTo>
                    <a:pt x="905" y="24"/>
                  </a:lnTo>
                  <a:lnTo>
                    <a:pt x="905" y="24"/>
                  </a:lnTo>
                  <a:lnTo>
                    <a:pt x="904" y="24"/>
                  </a:lnTo>
                  <a:lnTo>
                    <a:pt x="904" y="24"/>
                  </a:lnTo>
                  <a:lnTo>
                    <a:pt x="904" y="20"/>
                  </a:lnTo>
                  <a:lnTo>
                    <a:pt x="904" y="20"/>
                  </a:lnTo>
                  <a:close/>
                  <a:moveTo>
                    <a:pt x="904" y="44"/>
                  </a:moveTo>
                  <a:lnTo>
                    <a:pt x="904" y="44"/>
                  </a:lnTo>
                  <a:lnTo>
                    <a:pt x="904" y="50"/>
                  </a:lnTo>
                  <a:lnTo>
                    <a:pt x="904" y="50"/>
                  </a:lnTo>
                  <a:lnTo>
                    <a:pt x="903" y="44"/>
                  </a:lnTo>
                  <a:lnTo>
                    <a:pt x="903" y="44"/>
                  </a:lnTo>
                  <a:lnTo>
                    <a:pt x="904" y="44"/>
                  </a:lnTo>
                  <a:lnTo>
                    <a:pt x="904" y="44"/>
                  </a:lnTo>
                  <a:close/>
                  <a:moveTo>
                    <a:pt x="902" y="79"/>
                  </a:moveTo>
                  <a:lnTo>
                    <a:pt x="902" y="79"/>
                  </a:lnTo>
                  <a:lnTo>
                    <a:pt x="902" y="85"/>
                  </a:lnTo>
                  <a:lnTo>
                    <a:pt x="903" y="88"/>
                  </a:lnTo>
                  <a:lnTo>
                    <a:pt x="906" y="89"/>
                  </a:lnTo>
                  <a:lnTo>
                    <a:pt x="906" y="89"/>
                  </a:lnTo>
                  <a:lnTo>
                    <a:pt x="909" y="88"/>
                  </a:lnTo>
                  <a:lnTo>
                    <a:pt x="911" y="85"/>
                  </a:lnTo>
                  <a:lnTo>
                    <a:pt x="911" y="82"/>
                  </a:lnTo>
                  <a:lnTo>
                    <a:pt x="912" y="77"/>
                  </a:lnTo>
                  <a:lnTo>
                    <a:pt x="912" y="62"/>
                  </a:lnTo>
                  <a:lnTo>
                    <a:pt x="912" y="62"/>
                  </a:lnTo>
                  <a:lnTo>
                    <a:pt x="918" y="66"/>
                  </a:lnTo>
                  <a:lnTo>
                    <a:pt x="923" y="71"/>
                  </a:lnTo>
                  <a:lnTo>
                    <a:pt x="928" y="77"/>
                  </a:lnTo>
                  <a:lnTo>
                    <a:pt x="930" y="84"/>
                  </a:lnTo>
                  <a:lnTo>
                    <a:pt x="930" y="84"/>
                  </a:lnTo>
                  <a:lnTo>
                    <a:pt x="930" y="91"/>
                  </a:lnTo>
                  <a:lnTo>
                    <a:pt x="930" y="98"/>
                  </a:lnTo>
                  <a:lnTo>
                    <a:pt x="929" y="103"/>
                  </a:lnTo>
                  <a:lnTo>
                    <a:pt x="927" y="108"/>
                  </a:lnTo>
                  <a:lnTo>
                    <a:pt x="927" y="108"/>
                  </a:lnTo>
                  <a:lnTo>
                    <a:pt x="923" y="106"/>
                  </a:lnTo>
                  <a:lnTo>
                    <a:pt x="923" y="106"/>
                  </a:lnTo>
                  <a:lnTo>
                    <a:pt x="922" y="102"/>
                  </a:lnTo>
                  <a:lnTo>
                    <a:pt x="920" y="101"/>
                  </a:lnTo>
                  <a:lnTo>
                    <a:pt x="917" y="102"/>
                  </a:lnTo>
                  <a:lnTo>
                    <a:pt x="915" y="103"/>
                  </a:lnTo>
                  <a:lnTo>
                    <a:pt x="915" y="103"/>
                  </a:lnTo>
                  <a:lnTo>
                    <a:pt x="911" y="100"/>
                  </a:lnTo>
                  <a:lnTo>
                    <a:pt x="909" y="98"/>
                  </a:lnTo>
                  <a:lnTo>
                    <a:pt x="908" y="101"/>
                  </a:lnTo>
                  <a:lnTo>
                    <a:pt x="906" y="104"/>
                  </a:lnTo>
                  <a:lnTo>
                    <a:pt x="906" y="114"/>
                  </a:lnTo>
                  <a:lnTo>
                    <a:pt x="906" y="120"/>
                  </a:lnTo>
                  <a:lnTo>
                    <a:pt x="906" y="120"/>
                  </a:lnTo>
                  <a:lnTo>
                    <a:pt x="904" y="120"/>
                  </a:lnTo>
                  <a:lnTo>
                    <a:pt x="902" y="118"/>
                  </a:lnTo>
                  <a:lnTo>
                    <a:pt x="902" y="118"/>
                  </a:lnTo>
                  <a:lnTo>
                    <a:pt x="900" y="115"/>
                  </a:lnTo>
                  <a:lnTo>
                    <a:pt x="898" y="110"/>
                  </a:lnTo>
                  <a:lnTo>
                    <a:pt x="894" y="103"/>
                  </a:lnTo>
                  <a:lnTo>
                    <a:pt x="894" y="103"/>
                  </a:lnTo>
                  <a:lnTo>
                    <a:pt x="894" y="97"/>
                  </a:lnTo>
                  <a:lnTo>
                    <a:pt x="893" y="94"/>
                  </a:lnTo>
                  <a:lnTo>
                    <a:pt x="892" y="92"/>
                  </a:lnTo>
                  <a:lnTo>
                    <a:pt x="891" y="91"/>
                  </a:lnTo>
                  <a:lnTo>
                    <a:pt x="891" y="91"/>
                  </a:lnTo>
                  <a:lnTo>
                    <a:pt x="889" y="84"/>
                  </a:lnTo>
                  <a:lnTo>
                    <a:pt x="889" y="77"/>
                  </a:lnTo>
                  <a:lnTo>
                    <a:pt x="889" y="73"/>
                  </a:lnTo>
                  <a:lnTo>
                    <a:pt x="891" y="70"/>
                  </a:lnTo>
                  <a:lnTo>
                    <a:pt x="893" y="67"/>
                  </a:lnTo>
                  <a:lnTo>
                    <a:pt x="897" y="65"/>
                  </a:lnTo>
                  <a:lnTo>
                    <a:pt x="897" y="65"/>
                  </a:lnTo>
                  <a:lnTo>
                    <a:pt x="898" y="72"/>
                  </a:lnTo>
                  <a:lnTo>
                    <a:pt x="902" y="79"/>
                  </a:lnTo>
                  <a:lnTo>
                    <a:pt x="902" y="79"/>
                  </a:lnTo>
                  <a:close/>
                  <a:moveTo>
                    <a:pt x="791" y="35"/>
                  </a:moveTo>
                  <a:lnTo>
                    <a:pt x="791" y="35"/>
                  </a:lnTo>
                  <a:lnTo>
                    <a:pt x="787" y="35"/>
                  </a:lnTo>
                  <a:lnTo>
                    <a:pt x="787" y="35"/>
                  </a:lnTo>
                  <a:lnTo>
                    <a:pt x="787" y="35"/>
                  </a:lnTo>
                  <a:lnTo>
                    <a:pt x="787" y="35"/>
                  </a:lnTo>
                  <a:lnTo>
                    <a:pt x="791" y="35"/>
                  </a:lnTo>
                  <a:lnTo>
                    <a:pt x="791" y="35"/>
                  </a:lnTo>
                  <a:close/>
                  <a:moveTo>
                    <a:pt x="691" y="32"/>
                  </a:moveTo>
                  <a:lnTo>
                    <a:pt x="691" y="32"/>
                  </a:lnTo>
                  <a:lnTo>
                    <a:pt x="713" y="33"/>
                  </a:lnTo>
                  <a:lnTo>
                    <a:pt x="713" y="33"/>
                  </a:lnTo>
                  <a:lnTo>
                    <a:pt x="691" y="32"/>
                  </a:lnTo>
                  <a:lnTo>
                    <a:pt x="691" y="32"/>
                  </a:lnTo>
                  <a:lnTo>
                    <a:pt x="691" y="32"/>
                  </a:lnTo>
                  <a:lnTo>
                    <a:pt x="691" y="32"/>
                  </a:lnTo>
                  <a:close/>
                  <a:moveTo>
                    <a:pt x="285" y="53"/>
                  </a:moveTo>
                  <a:lnTo>
                    <a:pt x="285" y="53"/>
                  </a:lnTo>
                  <a:lnTo>
                    <a:pt x="360" y="49"/>
                  </a:lnTo>
                  <a:lnTo>
                    <a:pt x="434" y="45"/>
                  </a:lnTo>
                  <a:lnTo>
                    <a:pt x="509" y="43"/>
                  </a:lnTo>
                  <a:lnTo>
                    <a:pt x="584" y="41"/>
                  </a:lnTo>
                  <a:lnTo>
                    <a:pt x="584" y="41"/>
                  </a:lnTo>
                  <a:lnTo>
                    <a:pt x="661" y="42"/>
                  </a:lnTo>
                  <a:lnTo>
                    <a:pt x="738" y="44"/>
                  </a:lnTo>
                  <a:lnTo>
                    <a:pt x="816" y="45"/>
                  </a:lnTo>
                  <a:lnTo>
                    <a:pt x="855" y="45"/>
                  </a:lnTo>
                  <a:lnTo>
                    <a:pt x="893" y="44"/>
                  </a:lnTo>
                  <a:lnTo>
                    <a:pt x="893" y="44"/>
                  </a:lnTo>
                  <a:lnTo>
                    <a:pt x="894" y="55"/>
                  </a:lnTo>
                  <a:lnTo>
                    <a:pt x="894" y="55"/>
                  </a:lnTo>
                  <a:lnTo>
                    <a:pt x="887" y="59"/>
                  </a:lnTo>
                  <a:lnTo>
                    <a:pt x="883" y="65"/>
                  </a:lnTo>
                  <a:lnTo>
                    <a:pt x="881" y="71"/>
                  </a:lnTo>
                  <a:lnTo>
                    <a:pt x="880" y="78"/>
                  </a:lnTo>
                  <a:lnTo>
                    <a:pt x="880" y="85"/>
                  </a:lnTo>
                  <a:lnTo>
                    <a:pt x="881" y="92"/>
                  </a:lnTo>
                  <a:lnTo>
                    <a:pt x="886" y="107"/>
                  </a:lnTo>
                  <a:lnTo>
                    <a:pt x="886" y="107"/>
                  </a:lnTo>
                  <a:lnTo>
                    <a:pt x="888" y="115"/>
                  </a:lnTo>
                  <a:lnTo>
                    <a:pt x="892" y="123"/>
                  </a:lnTo>
                  <a:lnTo>
                    <a:pt x="896" y="126"/>
                  </a:lnTo>
                  <a:lnTo>
                    <a:pt x="899" y="129"/>
                  </a:lnTo>
                  <a:lnTo>
                    <a:pt x="903" y="130"/>
                  </a:lnTo>
                  <a:lnTo>
                    <a:pt x="908" y="130"/>
                  </a:lnTo>
                  <a:lnTo>
                    <a:pt x="908" y="130"/>
                  </a:lnTo>
                  <a:lnTo>
                    <a:pt x="911" y="145"/>
                  </a:lnTo>
                  <a:lnTo>
                    <a:pt x="915" y="159"/>
                  </a:lnTo>
                  <a:lnTo>
                    <a:pt x="915" y="159"/>
                  </a:lnTo>
                  <a:lnTo>
                    <a:pt x="912" y="162"/>
                  </a:lnTo>
                  <a:lnTo>
                    <a:pt x="910" y="166"/>
                  </a:lnTo>
                  <a:lnTo>
                    <a:pt x="906" y="176"/>
                  </a:lnTo>
                  <a:lnTo>
                    <a:pt x="904" y="188"/>
                  </a:lnTo>
                  <a:lnTo>
                    <a:pt x="903" y="198"/>
                  </a:lnTo>
                  <a:lnTo>
                    <a:pt x="903" y="198"/>
                  </a:lnTo>
                  <a:lnTo>
                    <a:pt x="900" y="202"/>
                  </a:lnTo>
                  <a:lnTo>
                    <a:pt x="900" y="206"/>
                  </a:lnTo>
                  <a:lnTo>
                    <a:pt x="899" y="215"/>
                  </a:lnTo>
                  <a:lnTo>
                    <a:pt x="902" y="225"/>
                  </a:lnTo>
                  <a:lnTo>
                    <a:pt x="903" y="232"/>
                  </a:lnTo>
                  <a:lnTo>
                    <a:pt x="903" y="232"/>
                  </a:lnTo>
                  <a:lnTo>
                    <a:pt x="898" y="238"/>
                  </a:lnTo>
                  <a:lnTo>
                    <a:pt x="897" y="245"/>
                  </a:lnTo>
                  <a:lnTo>
                    <a:pt x="896" y="255"/>
                  </a:lnTo>
                  <a:lnTo>
                    <a:pt x="898" y="265"/>
                  </a:lnTo>
                  <a:lnTo>
                    <a:pt x="898" y="265"/>
                  </a:lnTo>
                  <a:lnTo>
                    <a:pt x="750" y="268"/>
                  </a:lnTo>
                  <a:lnTo>
                    <a:pt x="602" y="272"/>
                  </a:lnTo>
                  <a:lnTo>
                    <a:pt x="454" y="275"/>
                  </a:lnTo>
                  <a:lnTo>
                    <a:pt x="379" y="277"/>
                  </a:lnTo>
                  <a:lnTo>
                    <a:pt x="306" y="275"/>
                  </a:lnTo>
                  <a:lnTo>
                    <a:pt x="306" y="275"/>
                  </a:lnTo>
                  <a:lnTo>
                    <a:pt x="306" y="265"/>
                  </a:lnTo>
                  <a:lnTo>
                    <a:pt x="306" y="260"/>
                  </a:lnTo>
                  <a:lnTo>
                    <a:pt x="303" y="255"/>
                  </a:lnTo>
                  <a:lnTo>
                    <a:pt x="303" y="255"/>
                  </a:lnTo>
                  <a:lnTo>
                    <a:pt x="301" y="250"/>
                  </a:lnTo>
                  <a:lnTo>
                    <a:pt x="298" y="245"/>
                  </a:lnTo>
                  <a:lnTo>
                    <a:pt x="295" y="242"/>
                  </a:lnTo>
                  <a:lnTo>
                    <a:pt x="290" y="239"/>
                  </a:lnTo>
                  <a:lnTo>
                    <a:pt x="290" y="239"/>
                  </a:lnTo>
                  <a:lnTo>
                    <a:pt x="294" y="231"/>
                  </a:lnTo>
                  <a:lnTo>
                    <a:pt x="295" y="221"/>
                  </a:lnTo>
                  <a:lnTo>
                    <a:pt x="296" y="210"/>
                  </a:lnTo>
                  <a:lnTo>
                    <a:pt x="296" y="200"/>
                  </a:lnTo>
                  <a:lnTo>
                    <a:pt x="295" y="189"/>
                  </a:lnTo>
                  <a:lnTo>
                    <a:pt x="292" y="179"/>
                  </a:lnTo>
                  <a:lnTo>
                    <a:pt x="289" y="170"/>
                  </a:lnTo>
                  <a:lnTo>
                    <a:pt x="283" y="162"/>
                  </a:lnTo>
                  <a:lnTo>
                    <a:pt x="283" y="162"/>
                  </a:lnTo>
                  <a:lnTo>
                    <a:pt x="284" y="151"/>
                  </a:lnTo>
                  <a:lnTo>
                    <a:pt x="284" y="142"/>
                  </a:lnTo>
                  <a:lnTo>
                    <a:pt x="284" y="142"/>
                  </a:lnTo>
                  <a:lnTo>
                    <a:pt x="288" y="138"/>
                  </a:lnTo>
                  <a:lnTo>
                    <a:pt x="290" y="135"/>
                  </a:lnTo>
                  <a:lnTo>
                    <a:pt x="295" y="125"/>
                  </a:lnTo>
                  <a:lnTo>
                    <a:pt x="296" y="114"/>
                  </a:lnTo>
                  <a:lnTo>
                    <a:pt x="296" y="103"/>
                  </a:lnTo>
                  <a:lnTo>
                    <a:pt x="295" y="92"/>
                  </a:lnTo>
                  <a:lnTo>
                    <a:pt x="292" y="82"/>
                  </a:lnTo>
                  <a:lnTo>
                    <a:pt x="288" y="72"/>
                  </a:lnTo>
                  <a:lnTo>
                    <a:pt x="283" y="64"/>
                  </a:lnTo>
                  <a:lnTo>
                    <a:pt x="283" y="64"/>
                  </a:lnTo>
                  <a:lnTo>
                    <a:pt x="285" y="53"/>
                  </a:lnTo>
                  <a:lnTo>
                    <a:pt x="285" y="53"/>
                  </a:lnTo>
                  <a:close/>
                  <a:moveTo>
                    <a:pt x="272" y="24"/>
                  </a:moveTo>
                  <a:lnTo>
                    <a:pt x="272" y="24"/>
                  </a:lnTo>
                  <a:lnTo>
                    <a:pt x="273" y="27"/>
                  </a:lnTo>
                  <a:lnTo>
                    <a:pt x="273" y="27"/>
                  </a:lnTo>
                  <a:lnTo>
                    <a:pt x="271" y="27"/>
                  </a:lnTo>
                  <a:lnTo>
                    <a:pt x="271" y="27"/>
                  </a:lnTo>
                  <a:lnTo>
                    <a:pt x="272" y="24"/>
                  </a:lnTo>
                  <a:lnTo>
                    <a:pt x="272" y="24"/>
                  </a:lnTo>
                  <a:close/>
                  <a:moveTo>
                    <a:pt x="270" y="43"/>
                  </a:moveTo>
                  <a:lnTo>
                    <a:pt x="270" y="43"/>
                  </a:lnTo>
                  <a:lnTo>
                    <a:pt x="273" y="42"/>
                  </a:lnTo>
                  <a:lnTo>
                    <a:pt x="273" y="42"/>
                  </a:lnTo>
                  <a:lnTo>
                    <a:pt x="277" y="43"/>
                  </a:lnTo>
                  <a:lnTo>
                    <a:pt x="277" y="43"/>
                  </a:lnTo>
                  <a:lnTo>
                    <a:pt x="277" y="44"/>
                  </a:lnTo>
                  <a:lnTo>
                    <a:pt x="277" y="44"/>
                  </a:lnTo>
                  <a:lnTo>
                    <a:pt x="270" y="44"/>
                  </a:lnTo>
                  <a:lnTo>
                    <a:pt x="270" y="44"/>
                  </a:lnTo>
                  <a:lnTo>
                    <a:pt x="270" y="43"/>
                  </a:lnTo>
                  <a:lnTo>
                    <a:pt x="270" y="43"/>
                  </a:lnTo>
                  <a:close/>
                  <a:moveTo>
                    <a:pt x="271" y="54"/>
                  </a:moveTo>
                  <a:lnTo>
                    <a:pt x="271" y="54"/>
                  </a:lnTo>
                  <a:lnTo>
                    <a:pt x="271" y="54"/>
                  </a:lnTo>
                  <a:lnTo>
                    <a:pt x="271" y="54"/>
                  </a:lnTo>
                  <a:lnTo>
                    <a:pt x="276" y="54"/>
                  </a:lnTo>
                  <a:lnTo>
                    <a:pt x="276" y="54"/>
                  </a:lnTo>
                  <a:lnTo>
                    <a:pt x="274" y="56"/>
                  </a:lnTo>
                  <a:lnTo>
                    <a:pt x="274" y="56"/>
                  </a:lnTo>
                  <a:lnTo>
                    <a:pt x="271" y="54"/>
                  </a:lnTo>
                  <a:lnTo>
                    <a:pt x="271" y="54"/>
                  </a:lnTo>
                  <a:close/>
                  <a:moveTo>
                    <a:pt x="272" y="66"/>
                  </a:moveTo>
                  <a:lnTo>
                    <a:pt x="272" y="66"/>
                  </a:lnTo>
                  <a:lnTo>
                    <a:pt x="271" y="68"/>
                  </a:lnTo>
                  <a:lnTo>
                    <a:pt x="271" y="68"/>
                  </a:lnTo>
                  <a:lnTo>
                    <a:pt x="271" y="66"/>
                  </a:lnTo>
                  <a:lnTo>
                    <a:pt x="271" y="66"/>
                  </a:lnTo>
                  <a:lnTo>
                    <a:pt x="272" y="66"/>
                  </a:lnTo>
                  <a:lnTo>
                    <a:pt x="272" y="66"/>
                  </a:lnTo>
                  <a:close/>
                  <a:moveTo>
                    <a:pt x="279" y="76"/>
                  </a:moveTo>
                  <a:lnTo>
                    <a:pt x="279" y="76"/>
                  </a:lnTo>
                  <a:lnTo>
                    <a:pt x="284" y="88"/>
                  </a:lnTo>
                  <a:lnTo>
                    <a:pt x="286" y="102"/>
                  </a:lnTo>
                  <a:lnTo>
                    <a:pt x="286" y="109"/>
                  </a:lnTo>
                  <a:lnTo>
                    <a:pt x="286" y="117"/>
                  </a:lnTo>
                  <a:lnTo>
                    <a:pt x="284" y="123"/>
                  </a:lnTo>
                  <a:lnTo>
                    <a:pt x="282" y="129"/>
                  </a:lnTo>
                  <a:lnTo>
                    <a:pt x="282" y="129"/>
                  </a:lnTo>
                  <a:lnTo>
                    <a:pt x="279" y="124"/>
                  </a:lnTo>
                  <a:lnTo>
                    <a:pt x="276" y="120"/>
                  </a:lnTo>
                  <a:lnTo>
                    <a:pt x="273" y="119"/>
                  </a:lnTo>
                  <a:lnTo>
                    <a:pt x="270" y="119"/>
                  </a:lnTo>
                  <a:lnTo>
                    <a:pt x="267" y="120"/>
                  </a:lnTo>
                  <a:lnTo>
                    <a:pt x="266" y="121"/>
                  </a:lnTo>
                  <a:lnTo>
                    <a:pt x="267" y="124"/>
                  </a:lnTo>
                  <a:lnTo>
                    <a:pt x="270" y="127"/>
                  </a:lnTo>
                  <a:lnTo>
                    <a:pt x="270" y="127"/>
                  </a:lnTo>
                  <a:lnTo>
                    <a:pt x="267" y="129"/>
                  </a:lnTo>
                  <a:lnTo>
                    <a:pt x="266" y="131"/>
                  </a:lnTo>
                  <a:lnTo>
                    <a:pt x="265" y="133"/>
                  </a:lnTo>
                  <a:lnTo>
                    <a:pt x="266" y="136"/>
                  </a:lnTo>
                  <a:lnTo>
                    <a:pt x="266" y="136"/>
                  </a:lnTo>
                  <a:lnTo>
                    <a:pt x="262" y="133"/>
                  </a:lnTo>
                  <a:lnTo>
                    <a:pt x="259" y="130"/>
                  </a:lnTo>
                  <a:lnTo>
                    <a:pt x="256" y="125"/>
                  </a:lnTo>
                  <a:lnTo>
                    <a:pt x="254" y="119"/>
                  </a:lnTo>
                  <a:lnTo>
                    <a:pt x="254" y="119"/>
                  </a:lnTo>
                  <a:lnTo>
                    <a:pt x="255" y="115"/>
                  </a:lnTo>
                  <a:lnTo>
                    <a:pt x="255" y="112"/>
                  </a:lnTo>
                  <a:lnTo>
                    <a:pt x="254" y="109"/>
                  </a:lnTo>
                  <a:lnTo>
                    <a:pt x="252" y="106"/>
                  </a:lnTo>
                  <a:lnTo>
                    <a:pt x="252" y="106"/>
                  </a:lnTo>
                  <a:lnTo>
                    <a:pt x="250" y="97"/>
                  </a:lnTo>
                  <a:lnTo>
                    <a:pt x="250" y="92"/>
                  </a:lnTo>
                  <a:lnTo>
                    <a:pt x="248" y="90"/>
                  </a:lnTo>
                  <a:lnTo>
                    <a:pt x="248" y="90"/>
                  </a:lnTo>
                  <a:lnTo>
                    <a:pt x="248" y="82"/>
                  </a:lnTo>
                  <a:lnTo>
                    <a:pt x="250" y="74"/>
                  </a:lnTo>
                  <a:lnTo>
                    <a:pt x="253" y="71"/>
                  </a:lnTo>
                  <a:lnTo>
                    <a:pt x="255" y="67"/>
                  </a:lnTo>
                  <a:lnTo>
                    <a:pt x="258" y="65"/>
                  </a:lnTo>
                  <a:lnTo>
                    <a:pt x="261" y="64"/>
                  </a:lnTo>
                  <a:lnTo>
                    <a:pt x="261" y="64"/>
                  </a:lnTo>
                  <a:lnTo>
                    <a:pt x="262" y="76"/>
                  </a:lnTo>
                  <a:lnTo>
                    <a:pt x="264" y="80"/>
                  </a:lnTo>
                  <a:lnTo>
                    <a:pt x="266" y="85"/>
                  </a:lnTo>
                  <a:lnTo>
                    <a:pt x="268" y="86"/>
                  </a:lnTo>
                  <a:lnTo>
                    <a:pt x="271" y="86"/>
                  </a:lnTo>
                  <a:lnTo>
                    <a:pt x="274" y="83"/>
                  </a:lnTo>
                  <a:lnTo>
                    <a:pt x="279" y="76"/>
                  </a:lnTo>
                  <a:lnTo>
                    <a:pt x="279" y="76"/>
                  </a:lnTo>
                  <a:close/>
                  <a:moveTo>
                    <a:pt x="254" y="37"/>
                  </a:moveTo>
                  <a:lnTo>
                    <a:pt x="254" y="37"/>
                  </a:lnTo>
                  <a:lnTo>
                    <a:pt x="241" y="38"/>
                  </a:lnTo>
                  <a:lnTo>
                    <a:pt x="226" y="38"/>
                  </a:lnTo>
                  <a:lnTo>
                    <a:pt x="226" y="38"/>
                  </a:lnTo>
                  <a:lnTo>
                    <a:pt x="254" y="37"/>
                  </a:lnTo>
                  <a:lnTo>
                    <a:pt x="254" y="37"/>
                  </a:lnTo>
                  <a:close/>
                  <a:moveTo>
                    <a:pt x="67" y="31"/>
                  </a:moveTo>
                  <a:lnTo>
                    <a:pt x="67" y="31"/>
                  </a:lnTo>
                  <a:lnTo>
                    <a:pt x="49" y="33"/>
                  </a:lnTo>
                  <a:lnTo>
                    <a:pt x="41" y="33"/>
                  </a:lnTo>
                  <a:lnTo>
                    <a:pt x="32" y="35"/>
                  </a:lnTo>
                  <a:lnTo>
                    <a:pt x="32" y="35"/>
                  </a:lnTo>
                  <a:lnTo>
                    <a:pt x="41" y="32"/>
                  </a:lnTo>
                  <a:lnTo>
                    <a:pt x="49" y="31"/>
                  </a:lnTo>
                  <a:lnTo>
                    <a:pt x="67" y="31"/>
                  </a:lnTo>
                  <a:lnTo>
                    <a:pt x="67" y="31"/>
                  </a:lnTo>
                  <a:close/>
                  <a:moveTo>
                    <a:pt x="16" y="41"/>
                  </a:moveTo>
                  <a:lnTo>
                    <a:pt x="16" y="41"/>
                  </a:lnTo>
                  <a:lnTo>
                    <a:pt x="18" y="43"/>
                  </a:lnTo>
                  <a:lnTo>
                    <a:pt x="18" y="43"/>
                  </a:lnTo>
                  <a:lnTo>
                    <a:pt x="14" y="43"/>
                  </a:lnTo>
                  <a:lnTo>
                    <a:pt x="14" y="43"/>
                  </a:lnTo>
                  <a:lnTo>
                    <a:pt x="16" y="41"/>
                  </a:lnTo>
                  <a:lnTo>
                    <a:pt x="16" y="41"/>
                  </a:lnTo>
                  <a:close/>
                </a:path>
              </a:pathLst>
            </a:custGeom>
            <a:solidFill>
              <a:srgbClr val="2E2E2E"/>
            </a:solidFill>
            <a:ln>
              <a:noFill/>
            </a:ln>
          </p:spPr>
          <p:txBody>
            <a:bodyPr vert="horz" wrap="square" lIns="91440" tIns="45720" rIns="91440" bIns="45720" numCol="1" anchor="t" anchorCtr="0" compatLnSpc="1"/>
            <a:lstStyle/>
            <a:p>
              <a:endParaRPr lang="zh-CN" altLang="en-US"/>
            </a:p>
          </p:txBody>
        </p:sp>
        <p:sp>
          <p:nvSpPr>
            <p:cNvPr id="10" name="Freeform 34"/>
            <p:cNvSpPr>
              <a:spLocks noEditPoints="1"/>
            </p:cNvSpPr>
            <p:nvPr userDrawn="1">
              <p:custDataLst>
                <p:tags r:id="rId8"/>
              </p:custDataLst>
            </p:nvPr>
          </p:nvSpPr>
          <p:spPr bwMode="auto">
            <a:xfrm>
              <a:off x="10314526" y="352182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11" name="任意多边形 18"/>
            <p:cNvSpPr/>
            <p:nvPr userDrawn="1">
              <p:custDataLst>
                <p:tags r:id="rId9"/>
              </p:custDataLst>
            </p:nvPr>
          </p:nvSpPr>
          <p:spPr>
            <a:xfrm>
              <a:off x="5391775" y="3694589"/>
              <a:ext cx="5058511" cy="364769"/>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lumMod val="85000"/>
                  <a:lumOff val="15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hasCustomPrompt="1"/>
            <p:custDataLst>
              <p:tags r:id="rId2"/>
            </p:custDataLst>
          </p:nvPr>
        </p:nvSpPr>
        <p:spPr>
          <a:xfrm>
            <a:off x="5810671" y="3379636"/>
            <a:ext cx="4400694" cy="743730"/>
          </a:xfrm>
        </p:spPr>
        <p:txBody>
          <a:bodyPr lIns="90000" tIns="46800" rIns="90000" bIns="46800" anchor="t" anchorCtr="0">
            <a:normAutofit/>
          </a:bodyPr>
          <a:lstStyle>
            <a:lvl1pPr>
              <a:defRPr sz="3600" u="none" strike="noStrike" kern="1200" cap="none" spc="300" normalizeH="0" baseline="0">
                <a:solidFill>
                  <a:schemeClr val="tx1">
                    <a:lumMod val="85000"/>
                    <a:lumOff val="15000"/>
                  </a:schemeClr>
                </a:solidFill>
                <a:uFillTx/>
                <a:latin typeface="Arial" panose="020B0604020202020204" pitchFamily="34" charset="0"/>
                <a:ea typeface="汉仪旗黑-85S" panose="00020600040101010101" pitchFamily="18" charset="-122"/>
              </a:defRPr>
            </a:lvl1pPr>
          </a:lstStyle>
          <a:p>
            <a:r>
              <a:rPr lang="zh-CN" altLang="en-US" dirty="0"/>
              <a:t>单击此处编辑标题</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通用">
    <p:bg>
      <p:bgPr>
        <a:solidFill>
          <a:schemeClr val="bg2"/>
        </a:solidFill>
        <a:effectLst/>
      </p:bgPr>
    </p:bg>
    <p:spTree>
      <p:nvGrpSpPr>
        <p:cNvPr id="1" name=""/>
        <p:cNvGrpSpPr/>
        <p:nvPr/>
      </p:nvGrpSpPr>
      <p:grpSpPr>
        <a:xfrm>
          <a:off x="0" y="0"/>
          <a:ext cx="0" cy="0"/>
          <a:chOff x="0" y="0"/>
          <a:chExt cx="0" cy="0"/>
        </a:xfrm>
      </p:grpSpPr>
      <p:sp>
        <p:nvSpPr>
          <p:cNvPr id="3" name="日期占位符 2" hidden="1"/>
          <p:cNvSpPr>
            <a:spLocks noGrp="1"/>
          </p:cNvSpPr>
          <p:nvPr>
            <p:ph type="dt" sz="half" idx="10"/>
            <p:custDataLst>
              <p:tags r:id="rId1"/>
            </p:custDataLst>
          </p:nvPr>
        </p:nvSpPr>
        <p:spPr/>
        <p:txBody>
          <a:bodyPr/>
          <a:lstStyle/>
          <a:p>
            <a:fld id="{760FBDFE-C587-4B4C-A407-44438C67B59E}" type="datetimeFigureOut">
              <a:rPr lang="zh-CN" altLang="en-US" smtClean="0"/>
              <a:pPr/>
              <a:t>2019/10/31</a:t>
            </a:fld>
            <a:endParaRPr lang="zh-CN" altLang="en-US"/>
          </a:p>
        </p:txBody>
      </p:sp>
      <p:sp>
        <p:nvSpPr>
          <p:cNvPr id="4" name="页脚占位符 3" hidden="1"/>
          <p:cNvSpPr>
            <a:spLocks noGrp="1"/>
          </p:cNvSpPr>
          <p:nvPr>
            <p:ph type="ftr" sz="quarter" idx="11"/>
            <p:custDataLst>
              <p:tags r:id="rId2"/>
            </p:custDataLst>
          </p:nvPr>
        </p:nvSpPr>
        <p:spPr/>
        <p:txBody>
          <a:bodyPr/>
          <a:lstStyle/>
          <a:p>
            <a:endParaRPr lang="zh-CN" altLang="en-US" dirty="0"/>
          </a:p>
        </p:txBody>
      </p:sp>
      <p:sp>
        <p:nvSpPr>
          <p:cNvPr id="5" name="灯片编号占位符 4" hidden="1"/>
          <p:cNvSpPr>
            <a:spLocks noGrp="1"/>
          </p:cNvSpPr>
          <p:nvPr>
            <p:ph type="sldNum" sz="quarter" idx="12"/>
            <p:custDataLst>
              <p:tags r:id="rId3"/>
            </p:custDataLst>
          </p:nvPr>
        </p:nvSpPr>
        <p:spPr/>
        <p:txBody>
          <a:bodyPr/>
          <a:lstStyle/>
          <a:p>
            <a:fld id="{49AE70B2-8BF9-45C0-BB95-33D1B9D3A854}" type="slidenum">
              <a:rPr lang="zh-CN" altLang="en-US" smtClean="0"/>
              <a:pPr/>
              <a:t>‹#›</a:t>
            </a:fld>
            <a:endParaRPr lang="zh-CN" altLang="en-US" dirty="0"/>
          </a:p>
        </p:txBody>
      </p:sp>
      <p:grpSp>
        <p:nvGrpSpPr>
          <p:cNvPr id="21" name="组合 20"/>
          <p:cNvGrpSpPr/>
          <p:nvPr userDrawn="1">
            <p:custDataLst>
              <p:tags r:id="rId4"/>
            </p:custDataLst>
          </p:nvPr>
        </p:nvGrpSpPr>
        <p:grpSpPr>
          <a:xfrm>
            <a:off x="11032164" y="5582927"/>
            <a:ext cx="851136" cy="1210945"/>
            <a:chOff x="1289955" y="1628061"/>
            <a:chExt cx="3941631" cy="5174701"/>
          </a:xfrm>
        </p:grpSpPr>
        <p:sp>
          <p:nvSpPr>
            <p:cNvPr id="22" name="Shape 209"/>
            <p:cNvSpPr/>
            <p:nvPr>
              <p:custDataLst>
                <p:tags r:id="rId6"/>
              </p:custDataLst>
            </p:nvPr>
          </p:nvSpPr>
          <p:spPr>
            <a:xfrm rot="3758493">
              <a:off x="2721879" y="4293055"/>
              <a:ext cx="2954498" cy="2064916"/>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nvGrpSpPr>
            <p:cNvPr id="23" name="组 13"/>
            <p:cNvGrpSpPr/>
            <p:nvPr/>
          </p:nvGrpSpPr>
          <p:grpSpPr>
            <a:xfrm>
              <a:off x="1289955" y="1628061"/>
              <a:ext cx="2187025" cy="2569107"/>
              <a:chOff x="5943842" y="1013911"/>
              <a:chExt cx="2187025" cy="2569107"/>
            </a:xfrm>
          </p:grpSpPr>
          <p:sp>
            <p:nvSpPr>
              <p:cNvPr id="24" name="Shape 202"/>
              <p:cNvSpPr/>
              <p:nvPr>
                <p:custDataLst>
                  <p:tags r:id="rId7"/>
                </p:custDataLst>
              </p:nvPr>
            </p:nvSpPr>
            <p:spPr>
              <a:xfrm rot="3758493">
                <a:off x="6440283" y="1924630"/>
                <a:ext cx="1816414" cy="510440"/>
              </a:xfrm>
              <a:custGeom>
                <a:avLst/>
                <a:gdLst/>
                <a:ahLst/>
                <a:cxnLst>
                  <a:cxn ang="0">
                    <a:pos x="wd2" y="hd2"/>
                  </a:cxn>
                  <a:cxn ang="5400000">
                    <a:pos x="wd2" y="hd2"/>
                  </a:cxn>
                  <a:cxn ang="10800000">
                    <a:pos x="wd2" y="hd2"/>
                  </a:cxn>
                  <a:cxn ang="16200000">
                    <a:pos x="wd2" y="hd2"/>
                  </a:cxn>
                </a:cxnLst>
                <a:rect l="0" t="0" r="r" b="b"/>
                <a:pathLst>
                  <a:path w="21600" h="20522" extrusionOk="0">
                    <a:moveTo>
                      <a:pt x="21600" y="743"/>
                    </a:moveTo>
                    <a:cubicBezTo>
                      <a:pt x="19799" y="-786"/>
                      <a:pt x="18140" y="461"/>
                      <a:pt x="16279" y="823"/>
                    </a:cubicBezTo>
                    <a:cubicBezTo>
                      <a:pt x="10853" y="1876"/>
                      <a:pt x="5372" y="1461"/>
                      <a:pt x="0" y="4698"/>
                    </a:cubicBezTo>
                    <a:lnTo>
                      <a:pt x="0" y="20521"/>
                    </a:lnTo>
                    <a:lnTo>
                      <a:pt x="1843" y="19747"/>
                    </a:lnTo>
                    <a:cubicBezTo>
                      <a:pt x="4727" y="19759"/>
                      <a:pt x="13025" y="19305"/>
                      <a:pt x="15903" y="19016"/>
                    </a:cubicBezTo>
                    <a:cubicBezTo>
                      <a:pt x="17715" y="18834"/>
                      <a:pt x="19629" y="20814"/>
                      <a:pt x="21376" y="20485"/>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5" name="Shape 203"/>
              <p:cNvSpPr/>
              <p:nvPr>
                <p:custDataLst>
                  <p:tags r:id="rId8"/>
                </p:custDataLst>
              </p:nvPr>
            </p:nvSpPr>
            <p:spPr>
              <a:xfrm rot="3758493">
                <a:off x="7743128" y="2715926"/>
                <a:ext cx="42879" cy="488621"/>
              </a:xfrm>
              <a:custGeom>
                <a:avLst/>
                <a:gdLst/>
                <a:ahLst/>
                <a:cxnLst>
                  <a:cxn ang="0">
                    <a:pos x="wd2" y="hd2"/>
                  </a:cxn>
                  <a:cxn ang="5400000">
                    <a:pos x="wd2" y="hd2"/>
                  </a:cxn>
                  <a:cxn ang="10800000">
                    <a:pos x="wd2" y="hd2"/>
                  </a:cxn>
                  <a:cxn ang="16200000">
                    <a:pos x="wd2" y="hd2"/>
                  </a:cxn>
                </a:cxnLst>
                <a:rect l="0" t="0" r="r" b="b"/>
                <a:pathLst>
                  <a:path w="17274" h="21600" extrusionOk="0">
                    <a:moveTo>
                      <a:pt x="0" y="0"/>
                    </a:moveTo>
                    <a:cubicBezTo>
                      <a:pt x="21600" y="2677"/>
                      <a:pt x="19974" y="16418"/>
                      <a:pt x="11161" y="2160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6" name="Shape 204"/>
              <p:cNvSpPr/>
              <p:nvPr>
                <p:custDataLst>
                  <p:tags r:id="rId9"/>
                </p:custDataLst>
              </p:nvPr>
            </p:nvSpPr>
            <p:spPr>
              <a:xfrm rot="3758493">
                <a:off x="6688919" y="1820269"/>
                <a:ext cx="124286" cy="3417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61" y="15753"/>
                      <a:pt x="1840" y="7112"/>
                      <a:pt x="0"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7" name="Shape 205"/>
              <p:cNvSpPr/>
              <p:nvPr>
                <p:custDataLst>
                  <p:tags r:id="rId10"/>
                </p:custDataLst>
              </p:nvPr>
            </p:nvSpPr>
            <p:spPr>
              <a:xfrm rot="3758493">
                <a:off x="6847335" y="1900060"/>
                <a:ext cx="869668" cy="1031590"/>
              </a:xfrm>
              <a:custGeom>
                <a:avLst/>
                <a:gdLst/>
                <a:ahLst/>
                <a:cxnLst>
                  <a:cxn ang="0">
                    <a:pos x="wd2" y="hd2"/>
                  </a:cxn>
                  <a:cxn ang="5400000">
                    <a:pos x="wd2" y="hd2"/>
                  </a:cxn>
                  <a:cxn ang="10800000">
                    <a:pos x="wd2" y="hd2"/>
                  </a:cxn>
                  <a:cxn ang="16200000">
                    <a:pos x="wd2" y="hd2"/>
                  </a:cxn>
                </a:cxnLst>
                <a:rect l="0" t="0" r="r" b="b"/>
                <a:pathLst>
                  <a:path w="19469" h="16954" extrusionOk="0">
                    <a:moveTo>
                      <a:pt x="0" y="11121"/>
                    </a:moveTo>
                    <a:cubicBezTo>
                      <a:pt x="167" y="10786"/>
                      <a:pt x="-956" y="-4646"/>
                      <a:pt x="4852" y="2248"/>
                    </a:cubicBezTo>
                    <a:cubicBezTo>
                      <a:pt x="5261" y="461"/>
                      <a:pt x="6192" y="-121"/>
                      <a:pt x="7478" y="78"/>
                    </a:cubicBezTo>
                    <a:cubicBezTo>
                      <a:pt x="8279" y="78"/>
                      <a:pt x="9110" y="711"/>
                      <a:pt x="9174" y="2178"/>
                    </a:cubicBezTo>
                    <a:cubicBezTo>
                      <a:pt x="10318" y="734"/>
                      <a:pt x="10808" y="-213"/>
                      <a:pt x="12478" y="41"/>
                    </a:cubicBezTo>
                    <a:cubicBezTo>
                      <a:pt x="13434" y="0"/>
                      <a:pt x="13608" y="1386"/>
                      <a:pt x="13442" y="1960"/>
                    </a:cubicBezTo>
                    <a:cubicBezTo>
                      <a:pt x="19959" y="-3583"/>
                      <a:pt x="20644" y="13929"/>
                      <a:pt x="18086" y="16954"/>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8" name="Shape 206"/>
              <p:cNvSpPr/>
              <p:nvPr>
                <p:custDataLst>
                  <p:tags r:id="rId11"/>
                </p:custDataLst>
              </p:nvPr>
            </p:nvSpPr>
            <p:spPr>
              <a:xfrm rot="3758493">
                <a:off x="6164716" y="2541971"/>
                <a:ext cx="1046419" cy="281861"/>
              </a:xfrm>
              <a:custGeom>
                <a:avLst/>
                <a:gdLst/>
                <a:ahLst/>
                <a:cxnLst>
                  <a:cxn ang="0">
                    <a:pos x="wd2" y="hd2"/>
                  </a:cxn>
                  <a:cxn ang="5400000">
                    <a:pos x="wd2" y="hd2"/>
                  </a:cxn>
                  <a:cxn ang="10800000">
                    <a:pos x="wd2" y="hd2"/>
                  </a:cxn>
                  <a:cxn ang="16200000">
                    <a:pos x="wd2" y="hd2"/>
                  </a:cxn>
                </a:cxnLst>
                <a:rect l="0" t="0" r="r" b="b"/>
                <a:pathLst>
                  <a:path w="21600" h="21574" extrusionOk="0">
                    <a:moveTo>
                      <a:pt x="1076" y="12061"/>
                    </a:moveTo>
                    <a:cubicBezTo>
                      <a:pt x="497" y="8498"/>
                      <a:pt x="228" y="3669"/>
                      <a:pt x="0" y="0"/>
                    </a:cubicBezTo>
                    <a:cubicBezTo>
                      <a:pt x="6860" y="545"/>
                      <a:pt x="13608" y="-26"/>
                      <a:pt x="20206" y="3388"/>
                    </a:cubicBezTo>
                    <a:cubicBezTo>
                      <a:pt x="20298" y="9884"/>
                      <a:pt x="21430" y="15807"/>
                      <a:pt x="21600" y="21574"/>
                    </a:cubicBezTo>
                  </a:path>
                </a:pathLst>
              </a:custGeom>
              <a:solidFill>
                <a:srgbClr val="E7E4EA"/>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9" name="Shape 207"/>
              <p:cNvSpPr/>
              <p:nvPr>
                <p:custDataLst>
                  <p:tags r:id="rId12"/>
                </p:custDataLst>
              </p:nvPr>
            </p:nvSpPr>
            <p:spPr>
              <a:xfrm rot="3758493">
                <a:off x="5742745" y="2584036"/>
                <a:ext cx="1200079" cy="797886"/>
              </a:xfrm>
              <a:custGeom>
                <a:avLst/>
                <a:gdLst/>
                <a:ahLst/>
                <a:cxnLst>
                  <a:cxn ang="0">
                    <a:pos x="wd2" y="hd2"/>
                  </a:cxn>
                  <a:cxn ang="5400000">
                    <a:pos x="wd2" y="hd2"/>
                  </a:cxn>
                  <a:cxn ang="10800000">
                    <a:pos x="wd2" y="hd2"/>
                  </a:cxn>
                  <a:cxn ang="16200000">
                    <a:pos x="wd2" y="hd2"/>
                  </a:cxn>
                </a:cxnLst>
                <a:rect l="0" t="0" r="r" b="b"/>
                <a:pathLst>
                  <a:path w="21600" h="20676" extrusionOk="0">
                    <a:moveTo>
                      <a:pt x="1467" y="19871"/>
                    </a:moveTo>
                    <a:cubicBezTo>
                      <a:pt x="2596" y="15187"/>
                      <a:pt x="1342" y="5194"/>
                      <a:pt x="0" y="486"/>
                    </a:cubicBezTo>
                    <a:cubicBezTo>
                      <a:pt x="6032" y="-924"/>
                      <a:pt x="11979" y="1155"/>
                      <a:pt x="18133" y="1422"/>
                    </a:cubicBezTo>
                    <a:cubicBezTo>
                      <a:pt x="19277" y="7634"/>
                      <a:pt x="21219" y="14259"/>
                      <a:pt x="21600" y="20676"/>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30" name="Shape 208"/>
              <p:cNvSpPr/>
              <p:nvPr>
                <p:custDataLst>
                  <p:tags r:id="rId13"/>
                </p:custDataLst>
              </p:nvPr>
            </p:nvSpPr>
            <p:spPr>
              <a:xfrm rot="3758493">
                <a:off x="6601321" y="998391"/>
                <a:ext cx="383966" cy="415006"/>
              </a:xfrm>
              <a:custGeom>
                <a:avLst/>
                <a:gdLst/>
                <a:ahLst/>
                <a:cxnLst>
                  <a:cxn ang="0">
                    <a:pos x="wd2" y="hd2"/>
                  </a:cxn>
                  <a:cxn ang="5400000">
                    <a:pos x="wd2" y="hd2"/>
                  </a:cxn>
                  <a:cxn ang="10800000">
                    <a:pos x="wd2" y="hd2"/>
                  </a:cxn>
                  <a:cxn ang="16200000">
                    <a:pos x="wd2" y="hd2"/>
                  </a:cxn>
                </a:cxnLst>
                <a:rect l="0" t="0" r="r" b="b"/>
                <a:pathLst>
                  <a:path w="21399" h="21600" extrusionOk="0">
                    <a:moveTo>
                      <a:pt x="21399" y="0"/>
                    </a:moveTo>
                    <a:cubicBezTo>
                      <a:pt x="14641" y="0"/>
                      <a:pt x="6540" y="886"/>
                      <a:pt x="325" y="1003"/>
                    </a:cubicBezTo>
                    <a:cubicBezTo>
                      <a:pt x="-42" y="7726"/>
                      <a:pt x="-201" y="14997"/>
                      <a:pt x="411" y="21600"/>
                    </a:cubicBezTo>
                    <a:cubicBezTo>
                      <a:pt x="6724" y="20829"/>
                      <a:pt x="13779" y="19988"/>
                      <a:pt x="20126" y="20284"/>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31" name="Shape 210"/>
              <p:cNvSpPr/>
              <p:nvPr>
                <p:custDataLst>
                  <p:tags r:id="rId14"/>
                </p:custDataLst>
              </p:nvPr>
            </p:nvSpPr>
            <p:spPr>
              <a:xfrm rot="3758493">
                <a:off x="7598750" y="2950768"/>
                <a:ext cx="573187" cy="49104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302" y="21128"/>
                      <a:pt x="15635" y="15045"/>
                      <a:pt x="21600" y="9996"/>
                    </a:cubicBezTo>
                    <a:cubicBezTo>
                      <a:pt x="14594" y="7013"/>
                      <a:pt x="7961" y="2130"/>
                      <a:pt x="709"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grpSp>
      <p:sp>
        <p:nvSpPr>
          <p:cNvPr id="2" name="标题 1" hidden="1"/>
          <p:cNvSpPr>
            <a:spLocks noGrp="1"/>
          </p:cNvSpPr>
          <p:nvPr>
            <p:ph type="title"/>
            <p:custDataLst>
              <p:tags r:id="rId5"/>
            </p:custDataLst>
          </p:nvPr>
        </p:nvSpPr>
        <p:spPr/>
        <p:txBody>
          <a:bodyPr>
            <a:normAutofit/>
          </a:bodyPr>
          <a:lstStyle/>
          <a:p>
            <a:r>
              <a:rPr lang="zh-CN" altLang="en-US"/>
              <a:t>单击此处编辑母版标题样式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相框">
    <p:bg>
      <p:bgPr>
        <a:solidFill>
          <a:schemeClr val="tx2"/>
        </a:solidFill>
        <a:effectLst/>
      </p:bgPr>
    </p:bg>
    <p:spTree>
      <p:nvGrpSpPr>
        <p:cNvPr id="1" name=""/>
        <p:cNvGrpSpPr/>
        <p:nvPr/>
      </p:nvGrpSpPr>
      <p:grpSpPr>
        <a:xfrm>
          <a:off x="0" y="0"/>
          <a:ext cx="0" cy="0"/>
          <a:chOff x="0" y="0"/>
          <a:chExt cx="0" cy="0"/>
        </a:xfrm>
      </p:grpSpPr>
      <p:sp>
        <p:nvSpPr>
          <p:cNvPr id="6" name="矩形 5"/>
          <p:cNvSpPr/>
          <p:nvPr userDrawn="1">
            <p:custDataLst>
              <p:tags r:id="rId1"/>
            </p:custDataLst>
          </p:nvPr>
        </p:nvSpPr>
        <p:spPr>
          <a:xfrm>
            <a:off x="286385" y="273050"/>
            <a:ext cx="11616055" cy="6311900"/>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dirty="0">
              <a:sym typeface="+mn-ea"/>
            </a:endParaRPr>
          </a:p>
        </p:txBody>
      </p:sp>
      <p:pic>
        <p:nvPicPr>
          <p:cNvPr id="9" name="图片 8"/>
          <p:cNvPicPr>
            <a:picLocks noChangeAspect="1"/>
          </p:cNvPicPr>
          <p:nvPr userDrawn="1">
            <p:custDataLst>
              <p:tags r:id="rId2"/>
            </p:custDataLst>
          </p:nvPr>
        </p:nvPicPr>
        <p:blipFill>
          <a:blip r:embed="rId9" cstate="print"/>
          <a:stretch>
            <a:fillRect/>
          </a:stretch>
        </p:blipFill>
        <p:spPr>
          <a:xfrm flipH="1">
            <a:off x="10866755" y="5121275"/>
            <a:ext cx="1076960" cy="1715770"/>
          </a:xfrm>
          <a:prstGeom prst="rect">
            <a:avLst/>
          </a:prstGeom>
          <a:solidFill>
            <a:schemeClr val="bg2"/>
          </a:solidFill>
        </p:spPr>
      </p:pic>
      <p:sp>
        <p:nvSpPr>
          <p:cNvPr id="2" name="标题 1"/>
          <p:cNvSpPr>
            <a:spLocks noGrp="1"/>
          </p:cNvSpPr>
          <p:nvPr>
            <p:ph type="title" hasCustomPrompt="1"/>
            <p:custDataLst>
              <p:tags r:id="rId3"/>
            </p:custDataLst>
          </p:nvPr>
        </p:nvSpPr>
        <p:spPr>
          <a:xfrm>
            <a:off x="1281600" y="1249200"/>
            <a:ext cx="9626400" cy="723600"/>
          </a:xfrm>
        </p:spPr>
        <p:txBody>
          <a:bodyPr anchor="ctr">
            <a:normAutofit/>
          </a:bodyPr>
          <a:lstStyle>
            <a:lvl1pPr>
              <a:defRPr sz="3200" baseline="0">
                <a:solidFill>
                  <a:schemeClr val="tx1">
                    <a:lumMod val="85000"/>
                    <a:lumOff val="15000"/>
                  </a:schemeClr>
                </a:solidFill>
                <a:latin typeface="Arial" panose="020B0604020202020204" pitchFamily="34" charset="0"/>
                <a:ea typeface="Arial" panose="020B0604020202020204" pitchFamily="34" charset="0"/>
              </a:defRPr>
            </a:lvl1pPr>
          </a:lstStyle>
          <a:p>
            <a:r>
              <a:rPr lang="zh-CN" altLang="en-US" dirty="0"/>
              <a:t>单击此处编辑标题</a:t>
            </a:r>
          </a:p>
        </p:txBody>
      </p:sp>
      <p:sp>
        <p:nvSpPr>
          <p:cNvPr id="7" name="内容占位符 6"/>
          <p:cNvSpPr>
            <a:spLocks noGrp="1"/>
          </p:cNvSpPr>
          <p:nvPr>
            <p:ph sz="quarter" idx="13"/>
            <p:custDataLst>
              <p:tags r:id="rId4"/>
            </p:custDataLst>
          </p:nvPr>
        </p:nvSpPr>
        <p:spPr>
          <a:xfrm>
            <a:off x="1281113" y="2163600"/>
            <a:ext cx="9626600" cy="3445200"/>
          </a:xfrm>
        </p:spPr>
        <p:txBody>
          <a:bodyPr>
            <a:normAutofit/>
          </a:bodyPr>
          <a:lstStyle>
            <a:lvl1pPr>
              <a:defRPr baseline="0">
                <a:solidFill>
                  <a:schemeClr val="tx1">
                    <a:lumMod val="85000"/>
                    <a:lumOff val="15000"/>
                  </a:schemeClr>
                </a:solidFill>
                <a:latin typeface="Arial" panose="020B0604020202020204" pitchFamily="34" charset="0"/>
                <a:ea typeface="Arial" panose="020B0604020202020204" pitchFamily="34" charset="0"/>
              </a:defRPr>
            </a:lvl1pPr>
            <a:lvl2pPr>
              <a:defRPr baseline="0">
                <a:solidFill>
                  <a:schemeClr val="tx1">
                    <a:lumMod val="85000"/>
                    <a:lumOff val="15000"/>
                  </a:schemeClr>
                </a:solidFill>
                <a:latin typeface="Arial" panose="020B0604020202020204" pitchFamily="34" charset="0"/>
                <a:ea typeface="Arial" panose="020B0604020202020204" pitchFamily="34" charset="0"/>
              </a:defRPr>
            </a:lvl2pPr>
            <a:lvl3pPr>
              <a:defRPr baseline="0">
                <a:solidFill>
                  <a:schemeClr val="tx1">
                    <a:lumMod val="85000"/>
                    <a:lumOff val="15000"/>
                  </a:schemeClr>
                </a:solidFill>
                <a:latin typeface="Arial" panose="020B0604020202020204" pitchFamily="34" charset="0"/>
                <a:ea typeface="Arial" panose="020B0604020202020204" pitchFamily="34" charset="0"/>
              </a:defRPr>
            </a:lvl3pPr>
            <a:lvl4pPr>
              <a:defRPr baseline="0">
                <a:solidFill>
                  <a:schemeClr val="tx1">
                    <a:lumMod val="85000"/>
                    <a:lumOff val="15000"/>
                  </a:schemeClr>
                </a:solidFill>
                <a:latin typeface="Arial" panose="020B0604020202020204" pitchFamily="34" charset="0"/>
                <a:ea typeface="Arial" panose="020B0604020202020204" pitchFamily="34" charset="0"/>
              </a:defRPr>
            </a:lvl4pPr>
            <a:lvl5pPr>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3" name="日期占位符 2"/>
          <p:cNvSpPr>
            <a:spLocks noGrp="1"/>
          </p:cNvSpPr>
          <p:nvPr>
            <p:ph type="dt" sz="half" idx="10"/>
            <p:custDataLst>
              <p:tags r:id="rId5"/>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p>
            <a:endParaRPr lang="zh-CN" altLang="en-US" dirty="0"/>
          </a:p>
        </p:txBody>
      </p:sp>
      <p:sp>
        <p:nvSpPr>
          <p:cNvPr id="5" name="灯片编号占位符 4"/>
          <p:cNvSpPr>
            <a:spLocks noGrp="1"/>
          </p:cNvSpPr>
          <p:nvPr>
            <p:ph type="sldNum" sz="quarter" idx="12"/>
            <p:custDataLst>
              <p:tags r:id="rId7"/>
            </p:custDataLst>
          </p:nvPr>
        </p:nvSpPr>
        <p:spPr/>
        <p:txBody>
          <a:body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左右">
    <p:bg>
      <p:bgPr>
        <a:solidFill>
          <a:schemeClr val="bg2"/>
        </a:solidFill>
        <a:effectLst/>
      </p:bgPr>
    </p:bg>
    <p:spTree>
      <p:nvGrpSpPr>
        <p:cNvPr id="1" name=""/>
        <p:cNvGrpSpPr/>
        <p:nvPr/>
      </p:nvGrpSpPr>
      <p:grpSpPr>
        <a:xfrm>
          <a:off x="0" y="0"/>
          <a:ext cx="0" cy="0"/>
          <a:chOff x="0" y="0"/>
          <a:chExt cx="0" cy="0"/>
        </a:xfrm>
      </p:grpSpPr>
      <p:sp>
        <p:nvSpPr>
          <p:cNvPr id="8" name="矩形 7"/>
          <p:cNvSpPr/>
          <p:nvPr userDrawn="1">
            <p:custDataLst>
              <p:tags r:id="rId1"/>
            </p:custDataLst>
          </p:nvPr>
        </p:nvSpPr>
        <p:spPr>
          <a:xfrm>
            <a:off x="1905" y="-4445"/>
            <a:ext cx="4899025" cy="6866255"/>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dirty="0">
              <a:sym typeface="+mn-ea"/>
            </a:endParaRPr>
          </a:p>
        </p:txBody>
      </p:sp>
      <p:pic>
        <p:nvPicPr>
          <p:cNvPr id="162" name="图片 161"/>
          <p:cNvPicPr>
            <a:picLocks noChangeAspect="1"/>
          </p:cNvPicPr>
          <p:nvPr userDrawn="1">
            <p:custDataLst>
              <p:tags r:id="rId2"/>
            </p:custDataLst>
          </p:nvPr>
        </p:nvPicPr>
        <p:blipFill>
          <a:blip r:embed="rId10" cstate="print"/>
          <a:stretch>
            <a:fillRect/>
          </a:stretch>
        </p:blipFill>
        <p:spPr>
          <a:xfrm flipH="1">
            <a:off x="142026" y="5040626"/>
            <a:ext cx="1077174" cy="1715607"/>
          </a:xfrm>
          <a:prstGeom prst="rect">
            <a:avLst/>
          </a:prstGeom>
        </p:spPr>
      </p:pic>
      <p:sp>
        <p:nvSpPr>
          <p:cNvPr id="2" name="标题 1"/>
          <p:cNvSpPr>
            <a:spLocks noGrp="1"/>
          </p:cNvSpPr>
          <p:nvPr>
            <p:ph type="title" hasCustomPrompt="1"/>
            <p:custDataLst>
              <p:tags r:id="rId3"/>
            </p:custDataLst>
          </p:nvPr>
        </p:nvSpPr>
        <p:spPr>
          <a:xfrm>
            <a:off x="583200" y="770400"/>
            <a:ext cx="3960000" cy="882000"/>
          </a:xfrm>
        </p:spPr>
        <p:txBody>
          <a:bodyPr anchor="ctr">
            <a:normAutofit/>
          </a:bodyPr>
          <a:lstStyle>
            <a:lvl1pPr>
              <a:defRPr sz="3600" baseline="0">
                <a:latin typeface="Arial" panose="020B0604020202020204" pitchFamily="34" charset="0"/>
                <a:ea typeface="Arial" panose="020B0604020202020204" pitchFamily="34" charset="0"/>
              </a:defRPr>
            </a:lvl1pPr>
          </a:lstStyle>
          <a:p>
            <a:r>
              <a:rPr lang="zh-CN" altLang="en-US" dirty="0"/>
              <a:t>单击编辑标题</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7"/>
            </p:custDataLst>
          </p:nvPr>
        </p:nvSpPr>
        <p:spPr>
          <a:xfrm>
            <a:off x="586800" y="1764000"/>
            <a:ext cx="3956400" cy="40932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8"/>
            </p:custDataLst>
          </p:nvPr>
        </p:nvSpPr>
        <p:spPr>
          <a:xfrm>
            <a:off x="5101200" y="769938"/>
            <a:ext cx="6480000" cy="5087937"/>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2"/>
                                        </p:tgtEl>
                                        <p:attrNameLst>
                                          <p:attrName>style.visibility</p:attrName>
                                        </p:attrNameLst>
                                      </p:cBhvr>
                                      <p:to>
                                        <p:strVal val="visible"/>
                                      </p:to>
                                    </p:set>
                                    <p:animEffect transition="in" filter="fade">
                                      <p:cBhvr>
                                        <p:cTn id="7" dur="1000"/>
                                        <p:tgtEl>
                                          <p:spTgt spid="162"/>
                                        </p:tgtEl>
                                      </p:cBhvr>
                                    </p:animEffect>
                                    <p:anim calcmode="lin" valueType="num">
                                      <p:cBhvr>
                                        <p:cTn id="8" dur="1000" fill="hold"/>
                                        <p:tgtEl>
                                          <p:spTgt spid="162"/>
                                        </p:tgtEl>
                                        <p:attrNameLst>
                                          <p:attrName>ppt_x</p:attrName>
                                        </p:attrNameLst>
                                      </p:cBhvr>
                                      <p:tavLst>
                                        <p:tav tm="0">
                                          <p:val>
                                            <p:strVal val="#ppt_x"/>
                                          </p:val>
                                        </p:tav>
                                        <p:tav tm="100000">
                                          <p:val>
                                            <p:strVal val="#ppt_x"/>
                                          </p:val>
                                        </p:tav>
                                      </p:tavLst>
                                    </p:anim>
                                    <p:anim calcmode="lin" valueType="num">
                                      <p:cBhvr>
                                        <p:cTn id="9" dur="1000" fill="hold"/>
                                        <p:tgtEl>
                                          <p:spTgt spid="1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上下">
    <p:bg>
      <p:bgPr>
        <a:solidFill>
          <a:schemeClr val="bg2"/>
        </a:solidFill>
        <a:effectLst/>
      </p:bgPr>
    </p:bg>
    <p:spTree>
      <p:nvGrpSpPr>
        <p:cNvPr id="1" name=""/>
        <p:cNvGrpSpPr/>
        <p:nvPr/>
      </p:nvGrpSpPr>
      <p:grpSpPr>
        <a:xfrm>
          <a:off x="0" y="0"/>
          <a:ext cx="0" cy="0"/>
          <a:chOff x="0" y="0"/>
          <a:chExt cx="0" cy="0"/>
        </a:xfrm>
      </p:grpSpPr>
      <p:sp>
        <p:nvSpPr>
          <p:cNvPr id="10" name="矩形 9"/>
          <p:cNvSpPr/>
          <p:nvPr userDrawn="1">
            <p:custDataLst>
              <p:tags r:id="rId1"/>
            </p:custDataLst>
          </p:nvPr>
        </p:nvSpPr>
        <p:spPr>
          <a:xfrm>
            <a:off x="0" y="0"/>
            <a:ext cx="12192000" cy="26640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grpSp>
        <p:nvGrpSpPr>
          <p:cNvPr id="6" name="组合 5"/>
          <p:cNvGrpSpPr/>
          <p:nvPr userDrawn="1">
            <p:custDataLst>
              <p:tags r:id="rId2"/>
            </p:custDataLst>
          </p:nvPr>
        </p:nvGrpSpPr>
        <p:grpSpPr>
          <a:xfrm>
            <a:off x="10955020" y="211455"/>
            <a:ext cx="889635" cy="1174750"/>
            <a:chOff x="17252" y="333"/>
            <a:chExt cx="1401" cy="1850"/>
          </a:xfrm>
        </p:grpSpPr>
        <p:sp>
          <p:nvSpPr>
            <p:cNvPr id="12" name="Shape 209"/>
            <p:cNvSpPr/>
            <p:nvPr userDrawn="1">
              <p:custDataLst>
                <p:tags r:id="rId9"/>
              </p:custDataLst>
            </p:nvPr>
          </p:nvSpPr>
          <p:spPr>
            <a:xfrm rot="3758493">
              <a:off x="17758" y="1288"/>
              <a:ext cx="1089" cy="702"/>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14" name="Shape 202"/>
            <p:cNvSpPr/>
            <p:nvPr userDrawn="1">
              <p:custDataLst>
                <p:tags r:id="rId10"/>
              </p:custDataLst>
            </p:nvPr>
          </p:nvSpPr>
          <p:spPr>
            <a:xfrm rot="3758493">
              <a:off x="17098" y="487"/>
              <a:ext cx="999" cy="691"/>
            </a:xfrm>
            <a:custGeom>
              <a:avLst/>
              <a:gdLst/>
              <a:ahLst/>
              <a:cxnLst>
                <a:cxn ang="0">
                  <a:pos x="wd2" y="hd2"/>
                </a:cxn>
                <a:cxn ang="5400000">
                  <a:pos x="wd2" y="hd2"/>
                </a:cxn>
                <a:cxn ang="10800000">
                  <a:pos x="wd2" y="hd2"/>
                </a:cxn>
                <a:cxn ang="16200000">
                  <a:pos x="wd2" y="hd2"/>
                </a:cxn>
              </a:cxnLst>
              <a:rect l="0" t="0" r="r" b="b"/>
              <a:pathLst>
                <a:path w="999" h="691">
                  <a:moveTo>
                    <a:pt x="345" y="353"/>
                  </a:moveTo>
                  <a:cubicBezTo>
                    <a:pt x="468" y="355"/>
                    <a:pt x="588" y="353"/>
                    <a:pt x="706" y="368"/>
                  </a:cubicBezTo>
                  <a:cubicBezTo>
                    <a:pt x="707" y="389"/>
                    <a:pt x="719" y="410"/>
                    <a:pt x="726" y="429"/>
                  </a:cubicBezTo>
                  <a:lnTo>
                    <a:pt x="729" y="438"/>
                  </a:lnTo>
                  <a:lnTo>
                    <a:pt x="732" y="438"/>
                  </a:lnTo>
                  <a:cubicBezTo>
                    <a:pt x="756" y="520"/>
                    <a:pt x="796" y="607"/>
                    <a:pt x="803" y="691"/>
                  </a:cubicBezTo>
                  <a:lnTo>
                    <a:pt x="391" y="680"/>
                  </a:lnTo>
                  <a:cubicBezTo>
                    <a:pt x="415" y="619"/>
                    <a:pt x="389" y="488"/>
                    <a:pt x="361" y="426"/>
                  </a:cubicBezTo>
                  <a:cubicBezTo>
                    <a:pt x="400" y="420"/>
                    <a:pt x="438" y="419"/>
                    <a:pt x="477" y="420"/>
                  </a:cubicBezTo>
                  <a:lnTo>
                    <a:pt x="488" y="421"/>
                  </a:lnTo>
                  <a:lnTo>
                    <a:pt x="364" y="406"/>
                  </a:lnTo>
                  <a:cubicBezTo>
                    <a:pt x="354" y="390"/>
                    <a:pt x="349" y="369"/>
                    <a:pt x="345" y="353"/>
                  </a:cubicBezTo>
                  <a:close/>
                  <a:moveTo>
                    <a:pt x="299" y="206"/>
                  </a:moveTo>
                  <a:lnTo>
                    <a:pt x="345" y="322"/>
                  </a:lnTo>
                  <a:cubicBezTo>
                    <a:pt x="319" y="290"/>
                    <a:pt x="303" y="244"/>
                    <a:pt x="299" y="206"/>
                  </a:cubicBezTo>
                  <a:close/>
                  <a:moveTo>
                    <a:pt x="142" y="48"/>
                  </a:moveTo>
                  <a:lnTo>
                    <a:pt x="134" y="180"/>
                  </a:lnTo>
                  <a:cubicBezTo>
                    <a:pt x="91" y="178"/>
                    <a:pt x="45" y="184"/>
                    <a:pt x="3" y="189"/>
                  </a:cubicBezTo>
                  <a:cubicBezTo>
                    <a:pt x="-1" y="146"/>
                    <a:pt x="0" y="98"/>
                    <a:pt x="2" y="54"/>
                  </a:cubicBezTo>
                  <a:cubicBezTo>
                    <a:pt x="43" y="54"/>
                    <a:pt x="97" y="48"/>
                    <a:pt x="142" y="48"/>
                  </a:cubicBezTo>
                  <a:close/>
                  <a:moveTo>
                    <a:pt x="579" y="0"/>
                  </a:moveTo>
                  <a:cubicBezTo>
                    <a:pt x="582" y="0"/>
                    <a:pt x="585" y="0"/>
                    <a:pt x="589" y="1"/>
                  </a:cubicBezTo>
                  <a:cubicBezTo>
                    <a:pt x="603" y="0"/>
                    <a:pt x="607" y="22"/>
                    <a:pt x="606" y="35"/>
                  </a:cubicBezTo>
                  <a:lnTo>
                    <a:pt x="605" y="38"/>
                  </a:lnTo>
                  <a:lnTo>
                    <a:pt x="608" y="38"/>
                  </a:lnTo>
                  <a:lnTo>
                    <a:pt x="610" y="36"/>
                  </a:lnTo>
                  <a:cubicBezTo>
                    <a:pt x="634" y="12"/>
                    <a:pt x="653" y="14"/>
                    <a:pt x="668" y="32"/>
                  </a:cubicBezTo>
                  <a:lnTo>
                    <a:pt x="670" y="34"/>
                  </a:lnTo>
                  <a:lnTo>
                    <a:pt x="674" y="34"/>
                  </a:lnTo>
                  <a:cubicBezTo>
                    <a:pt x="700" y="32"/>
                    <a:pt x="725" y="29"/>
                    <a:pt x="751" y="29"/>
                  </a:cubicBezTo>
                  <a:cubicBezTo>
                    <a:pt x="771" y="29"/>
                    <a:pt x="791" y="30"/>
                    <a:pt x="812" y="35"/>
                  </a:cubicBezTo>
                  <a:lnTo>
                    <a:pt x="812" y="47"/>
                  </a:lnTo>
                  <a:lnTo>
                    <a:pt x="821" y="49"/>
                  </a:lnTo>
                  <a:cubicBezTo>
                    <a:pt x="882" y="68"/>
                    <a:pt x="939" y="99"/>
                    <a:pt x="999" y="120"/>
                  </a:cubicBezTo>
                  <a:cubicBezTo>
                    <a:pt x="941" y="159"/>
                    <a:pt x="859" y="206"/>
                    <a:pt x="788" y="209"/>
                  </a:cubicBezTo>
                  <a:lnTo>
                    <a:pt x="788" y="203"/>
                  </a:lnTo>
                  <a:lnTo>
                    <a:pt x="776" y="202"/>
                  </a:lnTo>
                  <a:cubicBezTo>
                    <a:pt x="756" y="201"/>
                    <a:pt x="736" y="199"/>
                    <a:pt x="716" y="196"/>
                  </a:cubicBezTo>
                  <a:lnTo>
                    <a:pt x="704" y="195"/>
                  </a:lnTo>
                  <a:lnTo>
                    <a:pt x="704" y="195"/>
                  </a:lnTo>
                  <a:cubicBezTo>
                    <a:pt x="705" y="262"/>
                    <a:pt x="697" y="328"/>
                    <a:pt x="681" y="351"/>
                  </a:cubicBezTo>
                  <a:lnTo>
                    <a:pt x="383" y="230"/>
                  </a:lnTo>
                  <a:cubicBezTo>
                    <a:pt x="384" y="229"/>
                    <a:pt x="383" y="217"/>
                    <a:pt x="383" y="198"/>
                  </a:cubicBezTo>
                  <a:lnTo>
                    <a:pt x="383" y="195"/>
                  </a:lnTo>
                  <a:lnTo>
                    <a:pt x="353" y="195"/>
                  </a:lnTo>
                  <a:cubicBezTo>
                    <a:pt x="290" y="196"/>
                    <a:pt x="233" y="196"/>
                    <a:pt x="199" y="196"/>
                  </a:cubicBezTo>
                  <a:lnTo>
                    <a:pt x="142" y="203"/>
                  </a:lnTo>
                  <a:lnTo>
                    <a:pt x="142" y="69"/>
                  </a:lnTo>
                  <a:cubicBezTo>
                    <a:pt x="225" y="55"/>
                    <a:pt x="310" y="49"/>
                    <a:pt x="394" y="45"/>
                  </a:cubicBezTo>
                  <a:lnTo>
                    <a:pt x="395" y="45"/>
                  </a:lnTo>
                  <a:lnTo>
                    <a:pt x="396" y="40"/>
                  </a:lnTo>
                  <a:cubicBezTo>
                    <a:pt x="407" y="6"/>
                    <a:pt x="426" y="-6"/>
                    <a:pt x="459" y="40"/>
                  </a:cubicBezTo>
                  <a:lnTo>
                    <a:pt x="460" y="43"/>
                  </a:lnTo>
                  <a:lnTo>
                    <a:pt x="464" y="43"/>
                  </a:lnTo>
                  <a:lnTo>
                    <a:pt x="464" y="40"/>
                  </a:lnTo>
                  <a:cubicBezTo>
                    <a:pt x="472" y="8"/>
                    <a:pt x="487" y="-2"/>
                    <a:pt x="506" y="2"/>
                  </a:cubicBezTo>
                  <a:cubicBezTo>
                    <a:pt x="519" y="2"/>
                    <a:pt x="532" y="13"/>
                    <a:pt x="534" y="40"/>
                  </a:cubicBezTo>
                  <a:lnTo>
                    <a:pt x="534" y="40"/>
                  </a:lnTo>
                  <a:lnTo>
                    <a:pt x="537" y="40"/>
                  </a:lnTo>
                  <a:lnTo>
                    <a:pt x="541" y="34"/>
                  </a:lnTo>
                  <a:cubicBezTo>
                    <a:pt x="553" y="14"/>
                    <a:pt x="562" y="1"/>
                    <a:pt x="579" y="0"/>
                  </a:cubicBezTo>
                  <a:close/>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sp>
        <p:nvSpPr>
          <p:cNvPr id="2" name="标题 1"/>
          <p:cNvSpPr>
            <a:spLocks noGrp="1"/>
          </p:cNvSpPr>
          <p:nvPr>
            <p:ph type="title"/>
            <p:custDataLst>
              <p:tags r:id="rId3"/>
            </p:custDataLst>
          </p:nvPr>
        </p:nvSpPr>
        <p:spPr>
          <a:xfrm>
            <a:off x="612000" y="781200"/>
            <a:ext cx="10976400" cy="626400"/>
          </a:xfrm>
        </p:spPr>
        <p:txBody>
          <a:bodyPr anchor="ctr">
            <a:normAutofit/>
          </a:bodyPr>
          <a:lstStyle>
            <a:lvl1pPr algn="ctr">
              <a:defRPr sz="3600" baseline="0">
                <a:latin typeface="Arial" panose="020B0604020202020204" pitchFamily="34" charset="0"/>
                <a:ea typeface="Arial" panose="020B0604020202020204" pitchFamily="34" charset="0"/>
              </a:defRPr>
            </a:lvl1pPr>
          </a:lstStyle>
          <a:p>
            <a:r>
              <a:rPr lang="zh-CN" altLang="en-US"/>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7"/>
            </p:custDataLst>
          </p:nvPr>
        </p:nvSpPr>
        <p:spPr>
          <a:xfrm>
            <a:off x="612000" y="1659600"/>
            <a:ext cx="10975975" cy="828000"/>
          </a:xfrm>
        </p:spPr>
        <p:txBody>
          <a:bodyPr>
            <a:normAutofit/>
          </a:bodyPr>
          <a:lstStyle>
            <a:lvl1pPr algn="ct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9" name="内容占位符 8"/>
          <p:cNvSpPr>
            <a:spLocks noGrp="1"/>
          </p:cNvSpPr>
          <p:nvPr>
            <p:ph sz="quarter" idx="14"/>
            <p:custDataLst>
              <p:tags r:id="rId8"/>
            </p:custDataLst>
          </p:nvPr>
        </p:nvSpPr>
        <p:spPr>
          <a:xfrm>
            <a:off x="612775" y="2808000"/>
            <a:ext cx="10965600" cy="34308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下上">
    <p:bg>
      <p:bgPr>
        <a:solidFill>
          <a:schemeClr val="bg2"/>
        </a:solidFill>
        <a:effectLst/>
      </p:bgPr>
    </p:bg>
    <p:spTree>
      <p:nvGrpSpPr>
        <p:cNvPr id="1" name=""/>
        <p:cNvGrpSpPr/>
        <p:nvPr/>
      </p:nvGrpSpPr>
      <p:grpSpPr>
        <a:xfrm>
          <a:off x="0" y="0"/>
          <a:ext cx="0" cy="0"/>
          <a:chOff x="0" y="0"/>
          <a:chExt cx="0" cy="0"/>
        </a:xfrm>
      </p:grpSpPr>
      <p:sp>
        <p:nvSpPr>
          <p:cNvPr id="8" name="矩形 7"/>
          <p:cNvSpPr/>
          <p:nvPr userDrawn="1">
            <p:custDataLst>
              <p:tags r:id="rId1"/>
            </p:custDataLst>
          </p:nvPr>
        </p:nvSpPr>
        <p:spPr>
          <a:xfrm>
            <a:off x="0" y="5029201"/>
            <a:ext cx="12192000" cy="1828799"/>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grpSp>
        <p:nvGrpSpPr>
          <p:cNvPr id="21" name="组合 20"/>
          <p:cNvGrpSpPr/>
          <p:nvPr userDrawn="1">
            <p:custDataLst>
              <p:tags r:id="rId2"/>
            </p:custDataLst>
          </p:nvPr>
        </p:nvGrpSpPr>
        <p:grpSpPr>
          <a:xfrm>
            <a:off x="11032164" y="5582927"/>
            <a:ext cx="851136" cy="1210945"/>
            <a:chOff x="1289955" y="1628061"/>
            <a:chExt cx="3941631" cy="5174701"/>
          </a:xfrm>
        </p:grpSpPr>
        <p:sp>
          <p:nvSpPr>
            <p:cNvPr id="22" name="Shape 209"/>
            <p:cNvSpPr/>
            <p:nvPr>
              <p:custDataLst>
                <p:tags r:id="rId9"/>
              </p:custDataLst>
            </p:nvPr>
          </p:nvSpPr>
          <p:spPr>
            <a:xfrm rot="3758493">
              <a:off x="2721879" y="4293055"/>
              <a:ext cx="2954498" cy="2064916"/>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nvGrpSpPr>
            <p:cNvPr id="23" name="组 13"/>
            <p:cNvGrpSpPr/>
            <p:nvPr/>
          </p:nvGrpSpPr>
          <p:grpSpPr>
            <a:xfrm>
              <a:off x="1289955" y="1628061"/>
              <a:ext cx="2187025" cy="2569107"/>
              <a:chOff x="5943842" y="1013911"/>
              <a:chExt cx="2187025" cy="2569107"/>
            </a:xfrm>
          </p:grpSpPr>
          <p:sp>
            <p:nvSpPr>
              <p:cNvPr id="24" name="Shape 202"/>
              <p:cNvSpPr/>
              <p:nvPr>
                <p:custDataLst>
                  <p:tags r:id="rId10"/>
                </p:custDataLst>
              </p:nvPr>
            </p:nvSpPr>
            <p:spPr>
              <a:xfrm rot="3758493">
                <a:off x="6440283" y="1924630"/>
                <a:ext cx="1816414" cy="510440"/>
              </a:xfrm>
              <a:custGeom>
                <a:avLst/>
                <a:gdLst/>
                <a:ahLst/>
                <a:cxnLst>
                  <a:cxn ang="0">
                    <a:pos x="wd2" y="hd2"/>
                  </a:cxn>
                  <a:cxn ang="5400000">
                    <a:pos x="wd2" y="hd2"/>
                  </a:cxn>
                  <a:cxn ang="10800000">
                    <a:pos x="wd2" y="hd2"/>
                  </a:cxn>
                  <a:cxn ang="16200000">
                    <a:pos x="wd2" y="hd2"/>
                  </a:cxn>
                </a:cxnLst>
                <a:rect l="0" t="0" r="r" b="b"/>
                <a:pathLst>
                  <a:path w="21600" h="20522" extrusionOk="0">
                    <a:moveTo>
                      <a:pt x="21600" y="743"/>
                    </a:moveTo>
                    <a:cubicBezTo>
                      <a:pt x="19799" y="-786"/>
                      <a:pt x="18140" y="461"/>
                      <a:pt x="16279" y="823"/>
                    </a:cubicBezTo>
                    <a:cubicBezTo>
                      <a:pt x="10853" y="1876"/>
                      <a:pt x="5372" y="1461"/>
                      <a:pt x="0" y="4698"/>
                    </a:cubicBezTo>
                    <a:lnTo>
                      <a:pt x="0" y="20521"/>
                    </a:lnTo>
                    <a:lnTo>
                      <a:pt x="1843" y="19747"/>
                    </a:lnTo>
                    <a:cubicBezTo>
                      <a:pt x="4727" y="19759"/>
                      <a:pt x="13025" y="19305"/>
                      <a:pt x="15903" y="19016"/>
                    </a:cubicBezTo>
                    <a:cubicBezTo>
                      <a:pt x="17715" y="18834"/>
                      <a:pt x="19629" y="20814"/>
                      <a:pt x="21376" y="20485"/>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5" name="Shape 203"/>
              <p:cNvSpPr/>
              <p:nvPr>
                <p:custDataLst>
                  <p:tags r:id="rId11"/>
                </p:custDataLst>
              </p:nvPr>
            </p:nvSpPr>
            <p:spPr>
              <a:xfrm rot="3758493">
                <a:off x="7743128" y="2715926"/>
                <a:ext cx="42879" cy="488621"/>
              </a:xfrm>
              <a:custGeom>
                <a:avLst/>
                <a:gdLst/>
                <a:ahLst/>
                <a:cxnLst>
                  <a:cxn ang="0">
                    <a:pos x="wd2" y="hd2"/>
                  </a:cxn>
                  <a:cxn ang="5400000">
                    <a:pos x="wd2" y="hd2"/>
                  </a:cxn>
                  <a:cxn ang="10800000">
                    <a:pos x="wd2" y="hd2"/>
                  </a:cxn>
                  <a:cxn ang="16200000">
                    <a:pos x="wd2" y="hd2"/>
                  </a:cxn>
                </a:cxnLst>
                <a:rect l="0" t="0" r="r" b="b"/>
                <a:pathLst>
                  <a:path w="17274" h="21600" extrusionOk="0">
                    <a:moveTo>
                      <a:pt x="0" y="0"/>
                    </a:moveTo>
                    <a:cubicBezTo>
                      <a:pt x="21600" y="2677"/>
                      <a:pt x="19974" y="16418"/>
                      <a:pt x="11161" y="2160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6" name="Shape 204"/>
              <p:cNvSpPr/>
              <p:nvPr>
                <p:custDataLst>
                  <p:tags r:id="rId12"/>
                </p:custDataLst>
              </p:nvPr>
            </p:nvSpPr>
            <p:spPr>
              <a:xfrm rot="3758493">
                <a:off x="6688919" y="1820269"/>
                <a:ext cx="124286" cy="3417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61" y="15753"/>
                      <a:pt x="1840" y="7112"/>
                      <a:pt x="0"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7" name="Shape 205"/>
              <p:cNvSpPr/>
              <p:nvPr>
                <p:custDataLst>
                  <p:tags r:id="rId13"/>
                </p:custDataLst>
              </p:nvPr>
            </p:nvSpPr>
            <p:spPr>
              <a:xfrm rot="3758493">
                <a:off x="6847335" y="1900060"/>
                <a:ext cx="869668" cy="1031590"/>
              </a:xfrm>
              <a:custGeom>
                <a:avLst/>
                <a:gdLst/>
                <a:ahLst/>
                <a:cxnLst>
                  <a:cxn ang="0">
                    <a:pos x="wd2" y="hd2"/>
                  </a:cxn>
                  <a:cxn ang="5400000">
                    <a:pos x="wd2" y="hd2"/>
                  </a:cxn>
                  <a:cxn ang="10800000">
                    <a:pos x="wd2" y="hd2"/>
                  </a:cxn>
                  <a:cxn ang="16200000">
                    <a:pos x="wd2" y="hd2"/>
                  </a:cxn>
                </a:cxnLst>
                <a:rect l="0" t="0" r="r" b="b"/>
                <a:pathLst>
                  <a:path w="19469" h="16954" extrusionOk="0">
                    <a:moveTo>
                      <a:pt x="0" y="11121"/>
                    </a:moveTo>
                    <a:cubicBezTo>
                      <a:pt x="167" y="10786"/>
                      <a:pt x="-956" y="-4646"/>
                      <a:pt x="4852" y="2248"/>
                    </a:cubicBezTo>
                    <a:cubicBezTo>
                      <a:pt x="5261" y="461"/>
                      <a:pt x="6192" y="-121"/>
                      <a:pt x="7478" y="78"/>
                    </a:cubicBezTo>
                    <a:cubicBezTo>
                      <a:pt x="8279" y="78"/>
                      <a:pt x="9110" y="711"/>
                      <a:pt x="9174" y="2178"/>
                    </a:cubicBezTo>
                    <a:cubicBezTo>
                      <a:pt x="10318" y="734"/>
                      <a:pt x="10808" y="-213"/>
                      <a:pt x="12478" y="41"/>
                    </a:cubicBezTo>
                    <a:cubicBezTo>
                      <a:pt x="13434" y="0"/>
                      <a:pt x="13608" y="1386"/>
                      <a:pt x="13442" y="1960"/>
                    </a:cubicBezTo>
                    <a:cubicBezTo>
                      <a:pt x="19959" y="-3583"/>
                      <a:pt x="20644" y="13929"/>
                      <a:pt x="18086" y="16954"/>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8" name="Shape 206"/>
              <p:cNvSpPr/>
              <p:nvPr>
                <p:custDataLst>
                  <p:tags r:id="rId14"/>
                </p:custDataLst>
              </p:nvPr>
            </p:nvSpPr>
            <p:spPr>
              <a:xfrm rot="3758493">
                <a:off x="6164716" y="2541971"/>
                <a:ext cx="1046419" cy="281861"/>
              </a:xfrm>
              <a:custGeom>
                <a:avLst/>
                <a:gdLst/>
                <a:ahLst/>
                <a:cxnLst>
                  <a:cxn ang="0">
                    <a:pos x="wd2" y="hd2"/>
                  </a:cxn>
                  <a:cxn ang="5400000">
                    <a:pos x="wd2" y="hd2"/>
                  </a:cxn>
                  <a:cxn ang="10800000">
                    <a:pos x="wd2" y="hd2"/>
                  </a:cxn>
                  <a:cxn ang="16200000">
                    <a:pos x="wd2" y="hd2"/>
                  </a:cxn>
                </a:cxnLst>
                <a:rect l="0" t="0" r="r" b="b"/>
                <a:pathLst>
                  <a:path w="21600" h="21574" extrusionOk="0">
                    <a:moveTo>
                      <a:pt x="1076" y="12061"/>
                    </a:moveTo>
                    <a:cubicBezTo>
                      <a:pt x="497" y="8498"/>
                      <a:pt x="228" y="3669"/>
                      <a:pt x="0" y="0"/>
                    </a:cubicBezTo>
                    <a:cubicBezTo>
                      <a:pt x="6860" y="545"/>
                      <a:pt x="13608" y="-26"/>
                      <a:pt x="20206" y="3388"/>
                    </a:cubicBezTo>
                    <a:cubicBezTo>
                      <a:pt x="20298" y="9884"/>
                      <a:pt x="21430" y="15807"/>
                      <a:pt x="21600" y="21574"/>
                    </a:cubicBezTo>
                  </a:path>
                </a:pathLst>
              </a:custGeom>
              <a:solidFill>
                <a:srgbClr val="E7E4EA"/>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9" name="Shape 207"/>
              <p:cNvSpPr/>
              <p:nvPr>
                <p:custDataLst>
                  <p:tags r:id="rId15"/>
                </p:custDataLst>
              </p:nvPr>
            </p:nvSpPr>
            <p:spPr>
              <a:xfrm rot="3758493">
                <a:off x="5742745" y="2584036"/>
                <a:ext cx="1200079" cy="797886"/>
              </a:xfrm>
              <a:custGeom>
                <a:avLst/>
                <a:gdLst/>
                <a:ahLst/>
                <a:cxnLst>
                  <a:cxn ang="0">
                    <a:pos x="wd2" y="hd2"/>
                  </a:cxn>
                  <a:cxn ang="5400000">
                    <a:pos x="wd2" y="hd2"/>
                  </a:cxn>
                  <a:cxn ang="10800000">
                    <a:pos x="wd2" y="hd2"/>
                  </a:cxn>
                  <a:cxn ang="16200000">
                    <a:pos x="wd2" y="hd2"/>
                  </a:cxn>
                </a:cxnLst>
                <a:rect l="0" t="0" r="r" b="b"/>
                <a:pathLst>
                  <a:path w="21600" h="20676" extrusionOk="0">
                    <a:moveTo>
                      <a:pt x="1467" y="19871"/>
                    </a:moveTo>
                    <a:cubicBezTo>
                      <a:pt x="2596" y="15187"/>
                      <a:pt x="1342" y="5194"/>
                      <a:pt x="0" y="486"/>
                    </a:cubicBezTo>
                    <a:cubicBezTo>
                      <a:pt x="6032" y="-924"/>
                      <a:pt x="11979" y="1155"/>
                      <a:pt x="18133" y="1422"/>
                    </a:cubicBezTo>
                    <a:cubicBezTo>
                      <a:pt x="19277" y="7634"/>
                      <a:pt x="21219" y="14259"/>
                      <a:pt x="21600" y="20676"/>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30" name="Shape 208"/>
              <p:cNvSpPr/>
              <p:nvPr>
                <p:custDataLst>
                  <p:tags r:id="rId16"/>
                </p:custDataLst>
              </p:nvPr>
            </p:nvSpPr>
            <p:spPr>
              <a:xfrm rot="3758493">
                <a:off x="6601321" y="998391"/>
                <a:ext cx="383966" cy="415006"/>
              </a:xfrm>
              <a:custGeom>
                <a:avLst/>
                <a:gdLst/>
                <a:ahLst/>
                <a:cxnLst>
                  <a:cxn ang="0">
                    <a:pos x="wd2" y="hd2"/>
                  </a:cxn>
                  <a:cxn ang="5400000">
                    <a:pos x="wd2" y="hd2"/>
                  </a:cxn>
                  <a:cxn ang="10800000">
                    <a:pos x="wd2" y="hd2"/>
                  </a:cxn>
                  <a:cxn ang="16200000">
                    <a:pos x="wd2" y="hd2"/>
                  </a:cxn>
                </a:cxnLst>
                <a:rect l="0" t="0" r="r" b="b"/>
                <a:pathLst>
                  <a:path w="21399" h="21600" extrusionOk="0">
                    <a:moveTo>
                      <a:pt x="21399" y="0"/>
                    </a:moveTo>
                    <a:cubicBezTo>
                      <a:pt x="14641" y="0"/>
                      <a:pt x="6540" y="886"/>
                      <a:pt x="325" y="1003"/>
                    </a:cubicBezTo>
                    <a:cubicBezTo>
                      <a:pt x="-42" y="7726"/>
                      <a:pt x="-201" y="14997"/>
                      <a:pt x="411" y="21600"/>
                    </a:cubicBezTo>
                    <a:cubicBezTo>
                      <a:pt x="6724" y="20829"/>
                      <a:pt x="13779" y="19988"/>
                      <a:pt x="20126" y="20284"/>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31" name="Shape 210"/>
              <p:cNvSpPr/>
              <p:nvPr>
                <p:custDataLst>
                  <p:tags r:id="rId17"/>
                </p:custDataLst>
              </p:nvPr>
            </p:nvSpPr>
            <p:spPr>
              <a:xfrm rot="3758493">
                <a:off x="7598750" y="2950768"/>
                <a:ext cx="573187" cy="49104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302" y="21128"/>
                      <a:pt x="15635" y="15045"/>
                      <a:pt x="21600" y="9996"/>
                    </a:cubicBezTo>
                    <a:cubicBezTo>
                      <a:pt x="14594" y="7013"/>
                      <a:pt x="7961" y="2130"/>
                      <a:pt x="709"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grpSp>
      <p:sp>
        <p:nvSpPr>
          <p:cNvPr id="2" name="标题 1"/>
          <p:cNvSpPr>
            <a:spLocks noGrp="1"/>
          </p:cNvSpPr>
          <p:nvPr>
            <p:ph type="title"/>
            <p:custDataLst>
              <p:tags r:id="rId3"/>
            </p:custDataLst>
          </p:nvPr>
        </p:nvSpPr>
        <p:spPr>
          <a:xfrm>
            <a:off x="604800" y="669600"/>
            <a:ext cx="10976400" cy="565200"/>
          </a:xfrm>
        </p:spPr>
        <p:txBody>
          <a:bodyPr anchor="ctr">
            <a:normAutofit/>
          </a:bodyPr>
          <a:lstStyle>
            <a:lvl1pPr algn="ctr">
              <a:defRPr sz="3200"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内容占位符 6"/>
          <p:cNvSpPr>
            <a:spLocks noGrp="1"/>
          </p:cNvSpPr>
          <p:nvPr>
            <p:ph sz="quarter" idx="13"/>
            <p:custDataLst>
              <p:tags r:id="rId7"/>
            </p:custDataLst>
          </p:nvPr>
        </p:nvSpPr>
        <p:spPr>
          <a:xfrm>
            <a:off x="604837" y="1681200"/>
            <a:ext cx="10990800" cy="32112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文本占位符 8"/>
          <p:cNvSpPr>
            <a:spLocks noGrp="1"/>
          </p:cNvSpPr>
          <p:nvPr>
            <p:ph type="body" sz="quarter" idx="14"/>
            <p:custDataLst>
              <p:tags r:id="rId8"/>
            </p:custDataLst>
          </p:nvPr>
        </p:nvSpPr>
        <p:spPr>
          <a:xfrm>
            <a:off x="594000" y="5180400"/>
            <a:ext cx="11001600" cy="1011600"/>
          </a:xfrm>
        </p:spPr>
        <p:txBody>
          <a:bodyPr>
            <a:normAutofit/>
          </a:bodyPr>
          <a:lstStyle>
            <a:lvl1pPr marL="0" indent="0">
              <a:buNone/>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导航">
    <p:bg>
      <p:bgPr>
        <a:solidFill>
          <a:schemeClr val="bg2"/>
        </a:solidFill>
        <a:effectLst/>
      </p:bgPr>
    </p:bg>
    <p:spTree>
      <p:nvGrpSpPr>
        <p:cNvPr id="1" name=""/>
        <p:cNvGrpSpPr/>
        <p:nvPr/>
      </p:nvGrpSpPr>
      <p:grpSpPr>
        <a:xfrm>
          <a:off x="0" y="0"/>
          <a:ext cx="0" cy="0"/>
          <a:chOff x="0" y="0"/>
          <a:chExt cx="0" cy="0"/>
        </a:xfrm>
      </p:grpSpPr>
      <p:grpSp>
        <p:nvGrpSpPr>
          <p:cNvPr id="6" name="组合 5"/>
          <p:cNvGrpSpPr/>
          <p:nvPr userDrawn="1">
            <p:custDataLst>
              <p:tags r:id="rId1"/>
            </p:custDataLst>
          </p:nvPr>
        </p:nvGrpSpPr>
        <p:grpSpPr>
          <a:xfrm>
            <a:off x="9790430" y="5666740"/>
            <a:ext cx="2177415" cy="1131570"/>
            <a:chOff x="15418" y="8924"/>
            <a:chExt cx="3429" cy="1782"/>
          </a:xfrm>
        </p:grpSpPr>
        <p:pic>
          <p:nvPicPr>
            <p:cNvPr id="48" name="图片 47"/>
            <p:cNvPicPr>
              <a:picLocks noChangeAspect="1"/>
            </p:cNvPicPr>
            <p:nvPr userDrawn="1">
              <p:custDataLst>
                <p:tags r:id="rId11"/>
              </p:custDataLst>
            </p:nvPr>
          </p:nvPicPr>
          <p:blipFill rotWithShape="1">
            <a:blip r:embed="rId16" cstate="screen"/>
            <a:srcRect/>
            <a:stretch>
              <a:fillRect/>
            </a:stretch>
          </p:blipFill>
          <p:spPr>
            <a:xfrm>
              <a:off x="16181" y="9090"/>
              <a:ext cx="759" cy="877"/>
            </a:xfrm>
            <a:prstGeom prst="rect">
              <a:avLst/>
            </a:prstGeom>
          </p:spPr>
        </p:pic>
        <p:sp>
          <p:nvSpPr>
            <p:cNvPr id="54" name="Freeform 5"/>
            <p:cNvSpPr>
              <a:spLocks noEditPoints="1"/>
            </p:cNvSpPr>
            <p:nvPr userDrawn="1">
              <p:custDataLst>
                <p:tags r:id="rId12"/>
              </p:custDataLst>
            </p:nvPr>
          </p:nvSpPr>
          <p:spPr bwMode="auto">
            <a:xfrm>
              <a:off x="15418" y="8924"/>
              <a:ext cx="1309" cy="1744"/>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9" h="1744">
                  <a:moveTo>
                    <a:pt x="442" y="1685"/>
                  </a:moveTo>
                  <a:lnTo>
                    <a:pt x="442" y="1685"/>
                  </a:lnTo>
                  <a:lnTo>
                    <a:pt x="441" y="1685"/>
                  </a:lnTo>
                  <a:lnTo>
                    <a:pt x="440" y="1685"/>
                  </a:lnTo>
                  <a:lnTo>
                    <a:pt x="439" y="1685"/>
                  </a:lnTo>
                  <a:lnTo>
                    <a:pt x="438" y="1685"/>
                  </a:lnTo>
                  <a:lnTo>
                    <a:pt x="438" y="1685"/>
                  </a:lnTo>
                  <a:lnTo>
                    <a:pt x="438" y="1685"/>
                  </a:lnTo>
                  <a:lnTo>
                    <a:pt x="442" y="1685"/>
                  </a:lnTo>
                  <a:close/>
                  <a:moveTo>
                    <a:pt x="660" y="750"/>
                  </a:moveTo>
                  <a:lnTo>
                    <a:pt x="478" y="980"/>
                  </a:lnTo>
                  <a:lnTo>
                    <a:pt x="486" y="1023"/>
                  </a:lnTo>
                  <a:lnTo>
                    <a:pt x="581" y="984"/>
                  </a:lnTo>
                  <a:lnTo>
                    <a:pt x="660" y="750"/>
                  </a:lnTo>
                  <a:close/>
                  <a:moveTo>
                    <a:pt x="719" y="665"/>
                  </a:moveTo>
                  <a:lnTo>
                    <a:pt x="719" y="665"/>
                  </a:lnTo>
                  <a:lnTo>
                    <a:pt x="723" y="682"/>
                  </a:lnTo>
                  <a:lnTo>
                    <a:pt x="737" y="678"/>
                  </a:lnTo>
                  <a:lnTo>
                    <a:pt x="733" y="674"/>
                  </a:lnTo>
                  <a:cubicBezTo>
                    <a:pt x="730" y="671"/>
                    <a:pt x="726" y="668"/>
                    <a:pt x="721" y="666"/>
                  </a:cubicBezTo>
                  <a:lnTo>
                    <a:pt x="719" y="665"/>
                  </a:lnTo>
                  <a:close/>
                  <a:moveTo>
                    <a:pt x="496" y="659"/>
                  </a:moveTo>
                  <a:cubicBezTo>
                    <a:pt x="496" y="659"/>
                    <a:pt x="496" y="659"/>
                    <a:pt x="496" y="659"/>
                  </a:cubicBezTo>
                  <a:lnTo>
                    <a:pt x="497" y="659"/>
                  </a:lnTo>
                  <a:lnTo>
                    <a:pt x="497" y="660"/>
                  </a:lnTo>
                  <a:lnTo>
                    <a:pt x="498" y="660"/>
                  </a:lnTo>
                  <a:lnTo>
                    <a:pt x="499" y="660"/>
                  </a:lnTo>
                  <a:lnTo>
                    <a:pt x="500" y="661"/>
                  </a:lnTo>
                  <a:lnTo>
                    <a:pt x="500" y="661"/>
                  </a:lnTo>
                  <a:lnTo>
                    <a:pt x="501" y="661"/>
                  </a:lnTo>
                  <a:lnTo>
                    <a:pt x="501" y="661"/>
                  </a:lnTo>
                  <a:lnTo>
                    <a:pt x="500" y="661"/>
                  </a:lnTo>
                  <a:lnTo>
                    <a:pt x="500" y="661"/>
                  </a:lnTo>
                  <a:lnTo>
                    <a:pt x="500" y="661"/>
                  </a:lnTo>
                  <a:lnTo>
                    <a:pt x="499" y="660"/>
                  </a:lnTo>
                  <a:lnTo>
                    <a:pt x="499" y="660"/>
                  </a:lnTo>
                  <a:lnTo>
                    <a:pt x="498" y="660"/>
                  </a:lnTo>
                  <a:lnTo>
                    <a:pt x="498" y="660"/>
                  </a:lnTo>
                  <a:lnTo>
                    <a:pt x="497" y="659"/>
                  </a:lnTo>
                  <a:lnTo>
                    <a:pt x="496" y="659"/>
                  </a:lnTo>
                  <a:close/>
                  <a:moveTo>
                    <a:pt x="613" y="654"/>
                  </a:moveTo>
                  <a:lnTo>
                    <a:pt x="609" y="654"/>
                  </a:lnTo>
                  <a:cubicBezTo>
                    <a:pt x="541" y="667"/>
                    <a:pt x="465" y="708"/>
                    <a:pt x="423" y="773"/>
                  </a:cubicBezTo>
                  <a:cubicBezTo>
                    <a:pt x="420" y="770"/>
                    <a:pt x="419" y="769"/>
                    <a:pt x="419" y="769"/>
                  </a:cubicBezTo>
                  <a:lnTo>
                    <a:pt x="419" y="769"/>
                  </a:lnTo>
                  <a:lnTo>
                    <a:pt x="421" y="771"/>
                  </a:lnTo>
                  <a:cubicBezTo>
                    <a:pt x="423" y="773"/>
                    <a:pt x="423" y="773"/>
                    <a:pt x="423" y="773"/>
                  </a:cubicBezTo>
                  <a:cubicBezTo>
                    <a:pt x="399" y="812"/>
                    <a:pt x="387" y="864"/>
                    <a:pt x="387" y="915"/>
                  </a:cubicBezTo>
                  <a:cubicBezTo>
                    <a:pt x="387" y="998"/>
                    <a:pt x="419" y="1078"/>
                    <a:pt x="455" y="1097"/>
                  </a:cubicBezTo>
                  <a:cubicBezTo>
                    <a:pt x="463" y="1101"/>
                    <a:pt x="470" y="1105"/>
                    <a:pt x="482" y="1105"/>
                  </a:cubicBezTo>
                  <a:cubicBezTo>
                    <a:pt x="482" y="1105"/>
                    <a:pt x="482" y="1105"/>
                    <a:pt x="486" y="1105"/>
                  </a:cubicBezTo>
                  <a:cubicBezTo>
                    <a:pt x="546" y="1105"/>
                    <a:pt x="646" y="1026"/>
                    <a:pt x="705" y="931"/>
                  </a:cubicBezTo>
                  <a:cubicBezTo>
                    <a:pt x="745" y="876"/>
                    <a:pt x="761" y="812"/>
                    <a:pt x="761" y="761"/>
                  </a:cubicBezTo>
                  <a:cubicBezTo>
                    <a:pt x="761" y="744"/>
                    <a:pt x="759" y="729"/>
                    <a:pt x="756" y="716"/>
                  </a:cubicBezTo>
                  <a:lnTo>
                    <a:pt x="753" y="708"/>
                  </a:lnTo>
                  <a:lnTo>
                    <a:pt x="708" y="722"/>
                  </a:lnTo>
                  <a:lnTo>
                    <a:pt x="705" y="716"/>
                  </a:lnTo>
                  <a:lnTo>
                    <a:pt x="605" y="1007"/>
                  </a:lnTo>
                  <a:lnTo>
                    <a:pt x="462" y="1067"/>
                  </a:lnTo>
                  <a:lnTo>
                    <a:pt x="442" y="980"/>
                  </a:lnTo>
                  <a:lnTo>
                    <a:pt x="442" y="972"/>
                  </a:lnTo>
                  <a:lnTo>
                    <a:pt x="676" y="680"/>
                  </a:lnTo>
                  <a:lnTo>
                    <a:pt x="613" y="689"/>
                  </a:lnTo>
                  <a:lnTo>
                    <a:pt x="613" y="654"/>
                  </a:lnTo>
                  <a:close/>
                  <a:moveTo>
                    <a:pt x="716" y="424"/>
                  </a:moveTo>
                  <a:cubicBezTo>
                    <a:pt x="712" y="460"/>
                    <a:pt x="704" y="500"/>
                    <a:pt x="700" y="512"/>
                  </a:cubicBezTo>
                  <a:cubicBezTo>
                    <a:pt x="700" y="516"/>
                    <a:pt x="704" y="523"/>
                    <a:pt x="712" y="531"/>
                  </a:cubicBezTo>
                  <a:cubicBezTo>
                    <a:pt x="724" y="539"/>
                    <a:pt x="736" y="543"/>
                    <a:pt x="744" y="543"/>
                  </a:cubicBezTo>
                  <a:cubicBezTo>
                    <a:pt x="748" y="543"/>
                    <a:pt x="792" y="519"/>
                    <a:pt x="828" y="500"/>
                  </a:cubicBezTo>
                  <a:cubicBezTo>
                    <a:pt x="832" y="496"/>
                    <a:pt x="836" y="492"/>
                    <a:pt x="844" y="492"/>
                  </a:cubicBezTo>
                  <a:cubicBezTo>
                    <a:pt x="836" y="492"/>
                    <a:pt x="832" y="492"/>
                    <a:pt x="824" y="492"/>
                  </a:cubicBezTo>
                  <a:cubicBezTo>
                    <a:pt x="804" y="492"/>
                    <a:pt x="784" y="492"/>
                    <a:pt x="768" y="488"/>
                  </a:cubicBezTo>
                  <a:cubicBezTo>
                    <a:pt x="740" y="480"/>
                    <a:pt x="728" y="452"/>
                    <a:pt x="716" y="424"/>
                  </a:cubicBezTo>
                  <a:close/>
                  <a:moveTo>
                    <a:pt x="700" y="349"/>
                  </a:moveTo>
                  <a:cubicBezTo>
                    <a:pt x="704" y="349"/>
                    <a:pt x="704" y="349"/>
                    <a:pt x="704" y="349"/>
                  </a:cubicBezTo>
                  <a:cubicBezTo>
                    <a:pt x="724" y="349"/>
                    <a:pt x="724" y="349"/>
                    <a:pt x="724" y="349"/>
                  </a:cubicBezTo>
                  <a:cubicBezTo>
                    <a:pt x="728" y="349"/>
                    <a:pt x="728" y="349"/>
                    <a:pt x="728" y="349"/>
                  </a:cubicBezTo>
                  <a:cubicBezTo>
                    <a:pt x="728" y="353"/>
                    <a:pt x="728" y="353"/>
                    <a:pt x="728" y="353"/>
                  </a:cubicBezTo>
                  <a:cubicBezTo>
                    <a:pt x="728" y="353"/>
                    <a:pt x="728" y="357"/>
                    <a:pt x="728" y="357"/>
                  </a:cubicBezTo>
                  <a:cubicBezTo>
                    <a:pt x="732" y="361"/>
                    <a:pt x="732" y="365"/>
                    <a:pt x="732" y="369"/>
                  </a:cubicBezTo>
                  <a:cubicBezTo>
                    <a:pt x="736" y="381"/>
                    <a:pt x="740" y="393"/>
                    <a:pt x="744" y="405"/>
                  </a:cubicBezTo>
                  <a:cubicBezTo>
                    <a:pt x="752" y="432"/>
                    <a:pt x="772" y="456"/>
                    <a:pt x="776" y="456"/>
                  </a:cubicBezTo>
                  <a:cubicBezTo>
                    <a:pt x="788" y="456"/>
                    <a:pt x="804" y="460"/>
                    <a:pt x="824" y="460"/>
                  </a:cubicBezTo>
                  <a:cubicBezTo>
                    <a:pt x="864" y="460"/>
                    <a:pt x="900" y="456"/>
                    <a:pt x="904" y="456"/>
                  </a:cubicBezTo>
                  <a:cubicBezTo>
                    <a:pt x="908" y="456"/>
                    <a:pt x="908" y="456"/>
                    <a:pt x="908" y="456"/>
                  </a:cubicBezTo>
                  <a:cubicBezTo>
                    <a:pt x="916" y="484"/>
                    <a:pt x="916" y="484"/>
                    <a:pt x="916" y="484"/>
                  </a:cubicBezTo>
                  <a:cubicBezTo>
                    <a:pt x="912" y="484"/>
                    <a:pt x="912" y="484"/>
                    <a:pt x="912" y="484"/>
                  </a:cubicBezTo>
                  <a:cubicBezTo>
                    <a:pt x="908" y="488"/>
                    <a:pt x="908" y="488"/>
                    <a:pt x="908" y="488"/>
                  </a:cubicBezTo>
                  <a:cubicBezTo>
                    <a:pt x="904" y="492"/>
                    <a:pt x="896" y="496"/>
                    <a:pt x="892" y="500"/>
                  </a:cubicBezTo>
                  <a:cubicBezTo>
                    <a:pt x="880" y="508"/>
                    <a:pt x="860" y="516"/>
                    <a:pt x="844" y="527"/>
                  </a:cubicBezTo>
                  <a:cubicBezTo>
                    <a:pt x="808" y="547"/>
                    <a:pt x="768" y="571"/>
                    <a:pt x="748" y="575"/>
                  </a:cubicBezTo>
                  <a:cubicBezTo>
                    <a:pt x="748" y="575"/>
                    <a:pt x="744" y="575"/>
                    <a:pt x="744" y="575"/>
                  </a:cubicBezTo>
                  <a:cubicBezTo>
                    <a:pt x="708" y="571"/>
                    <a:pt x="672" y="547"/>
                    <a:pt x="668" y="512"/>
                  </a:cubicBezTo>
                  <a:cubicBezTo>
                    <a:pt x="668" y="508"/>
                    <a:pt x="668" y="508"/>
                    <a:pt x="668" y="504"/>
                  </a:cubicBezTo>
                  <a:cubicBezTo>
                    <a:pt x="672" y="480"/>
                    <a:pt x="696" y="357"/>
                    <a:pt x="696" y="353"/>
                  </a:cubicBezTo>
                  <a:cubicBezTo>
                    <a:pt x="700" y="349"/>
                    <a:pt x="700" y="349"/>
                    <a:pt x="700" y="349"/>
                  </a:cubicBezTo>
                  <a:close/>
                  <a:moveTo>
                    <a:pt x="883" y="297"/>
                  </a:moveTo>
                  <a:lnTo>
                    <a:pt x="891" y="297"/>
                  </a:lnTo>
                  <a:lnTo>
                    <a:pt x="911" y="297"/>
                  </a:lnTo>
                  <a:lnTo>
                    <a:pt x="911" y="329"/>
                  </a:lnTo>
                  <a:lnTo>
                    <a:pt x="903" y="329"/>
                  </a:lnTo>
                  <a:lnTo>
                    <a:pt x="891" y="329"/>
                  </a:lnTo>
                  <a:lnTo>
                    <a:pt x="883" y="329"/>
                  </a:lnTo>
                  <a:lnTo>
                    <a:pt x="883" y="297"/>
                  </a:lnTo>
                  <a:close/>
                  <a:moveTo>
                    <a:pt x="795" y="266"/>
                  </a:moveTo>
                  <a:lnTo>
                    <a:pt x="827" y="293"/>
                  </a:lnTo>
                  <a:lnTo>
                    <a:pt x="807" y="317"/>
                  </a:lnTo>
                  <a:lnTo>
                    <a:pt x="784" y="297"/>
                  </a:lnTo>
                  <a:lnTo>
                    <a:pt x="776" y="293"/>
                  </a:lnTo>
                  <a:lnTo>
                    <a:pt x="795" y="266"/>
                  </a:lnTo>
                  <a:close/>
                  <a:moveTo>
                    <a:pt x="215" y="214"/>
                  </a:moveTo>
                  <a:cubicBezTo>
                    <a:pt x="215" y="214"/>
                    <a:pt x="216" y="214"/>
                    <a:pt x="217" y="215"/>
                  </a:cubicBezTo>
                  <a:lnTo>
                    <a:pt x="219" y="216"/>
                  </a:lnTo>
                  <a:lnTo>
                    <a:pt x="219" y="218"/>
                  </a:lnTo>
                  <a:cubicBezTo>
                    <a:pt x="215" y="214"/>
                    <a:pt x="215" y="214"/>
                    <a:pt x="215" y="214"/>
                  </a:cubicBezTo>
                  <a:close/>
                  <a:moveTo>
                    <a:pt x="219" y="214"/>
                  </a:moveTo>
                  <a:lnTo>
                    <a:pt x="219" y="214"/>
                  </a:lnTo>
                  <a:lnTo>
                    <a:pt x="218" y="214"/>
                  </a:lnTo>
                  <a:lnTo>
                    <a:pt x="217" y="214"/>
                  </a:lnTo>
                  <a:lnTo>
                    <a:pt x="217" y="214"/>
                  </a:lnTo>
                  <a:lnTo>
                    <a:pt x="215" y="214"/>
                  </a:lnTo>
                  <a:lnTo>
                    <a:pt x="215" y="214"/>
                  </a:lnTo>
                  <a:lnTo>
                    <a:pt x="215" y="214"/>
                  </a:lnTo>
                  <a:lnTo>
                    <a:pt x="219" y="214"/>
                  </a:lnTo>
                  <a:close/>
                  <a:moveTo>
                    <a:pt x="772" y="163"/>
                  </a:moveTo>
                  <a:cubicBezTo>
                    <a:pt x="652" y="163"/>
                    <a:pt x="557" y="262"/>
                    <a:pt x="557" y="381"/>
                  </a:cubicBezTo>
                  <a:cubicBezTo>
                    <a:pt x="557" y="499"/>
                    <a:pt x="652" y="598"/>
                    <a:pt x="772" y="598"/>
                  </a:cubicBezTo>
                  <a:cubicBezTo>
                    <a:pt x="892" y="598"/>
                    <a:pt x="987" y="499"/>
                    <a:pt x="987" y="381"/>
                  </a:cubicBezTo>
                  <a:cubicBezTo>
                    <a:pt x="987" y="377"/>
                    <a:pt x="987" y="377"/>
                    <a:pt x="987" y="377"/>
                  </a:cubicBezTo>
                  <a:cubicBezTo>
                    <a:pt x="987" y="300"/>
                    <a:pt x="947" y="233"/>
                    <a:pt x="887" y="196"/>
                  </a:cubicBezTo>
                  <a:lnTo>
                    <a:pt x="885" y="194"/>
                  </a:lnTo>
                  <a:lnTo>
                    <a:pt x="884" y="194"/>
                  </a:lnTo>
                  <a:cubicBezTo>
                    <a:pt x="879" y="194"/>
                    <a:pt x="879" y="194"/>
                    <a:pt x="879" y="194"/>
                  </a:cubicBezTo>
                  <a:lnTo>
                    <a:pt x="879" y="191"/>
                  </a:lnTo>
                  <a:lnTo>
                    <a:pt x="875" y="188"/>
                  </a:lnTo>
                  <a:lnTo>
                    <a:pt x="869" y="185"/>
                  </a:lnTo>
                  <a:lnTo>
                    <a:pt x="868" y="186"/>
                  </a:lnTo>
                  <a:cubicBezTo>
                    <a:pt x="867" y="186"/>
                    <a:pt x="867" y="186"/>
                    <a:pt x="867" y="186"/>
                  </a:cubicBezTo>
                  <a:lnTo>
                    <a:pt x="865" y="184"/>
                  </a:lnTo>
                  <a:lnTo>
                    <a:pt x="856" y="179"/>
                  </a:lnTo>
                  <a:cubicBezTo>
                    <a:pt x="830" y="169"/>
                    <a:pt x="802" y="163"/>
                    <a:pt x="772" y="163"/>
                  </a:cubicBezTo>
                  <a:close/>
                  <a:moveTo>
                    <a:pt x="962" y="124"/>
                  </a:moveTo>
                  <a:lnTo>
                    <a:pt x="962" y="125"/>
                  </a:lnTo>
                  <a:cubicBezTo>
                    <a:pt x="951" y="135"/>
                    <a:pt x="938" y="142"/>
                    <a:pt x="926" y="150"/>
                  </a:cubicBezTo>
                  <a:cubicBezTo>
                    <a:pt x="923" y="153"/>
                    <a:pt x="920" y="155"/>
                    <a:pt x="916" y="157"/>
                  </a:cubicBezTo>
                  <a:lnTo>
                    <a:pt x="909" y="162"/>
                  </a:lnTo>
                  <a:lnTo>
                    <a:pt x="913" y="162"/>
                  </a:lnTo>
                  <a:cubicBezTo>
                    <a:pt x="915" y="162"/>
                    <a:pt x="917" y="162"/>
                    <a:pt x="919" y="162"/>
                  </a:cubicBezTo>
                  <a:cubicBezTo>
                    <a:pt x="931" y="162"/>
                    <a:pt x="947" y="162"/>
                    <a:pt x="962" y="162"/>
                  </a:cubicBezTo>
                  <a:cubicBezTo>
                    <a:pt x="974" y="162"/>
                    <a:pt x="978" y="162"/>
                    <a:pt x="978" y="162"/>
                  </a:cubicBezTo>
                  <a:cubicBezTo>
                    <a:pt x="978" y="158"/>
                    <a:pt x="982" y="158"/>
                    <a:pt x="982" y="158"/>
                  </a:cubicBezTo>
                  <a:cubicBezTo>
                    <a:pt x="982" y="154"/>
                    <a:pt x="982" y="150"/>
                    <a:pt x="986" y="146"/>
                  </a:cubicBezTo>
                  <a:cubicBezTo>
                    <a:pt x="982" y="146"/>
                    <a:pt x="982" y="146"/>
                    <a:pt x="982" y="146"/>
                  </a:cubicBezTo>
                  <a:cubicBezTo>
                    <a:pt x="974" y="146"/>
                    <a:pt x="974" y="146"/>
                    <a:pt x="974" y="146"/>
                  </a:cubicBezTo>
                  <a:cubicBezTo>
                    <a:pt x="974" y="142"/>
                    <a:pt x="974" y="142"/>
                    <a:pt x="974" y="142"/>
                  </a:cubicBezTo>
                  <a:cubicBezTo>
                    <a:pt x="958" y="139"/>
                    <a:pt x="958" y="139"/>
                    <a:pt x="958" y="139"/>
                  </a:cubicBezTo>
                  <a:cubicBezTo>
                    <a:pt x="958" y="131"/>
                    <a:pt x="958" y="131"/>
                    <a:pt x="958" y="131"/>
                  </a:cubicBezTo>
                  <a:cubicBezTo>
                    <a:pt x="958" y="127"/>
                    <a:pt x="962" y="127"/>
                    <a:pt x="962" y="127"/>
                  </a:cubicBezTo>
                  <a:cubicBezTo>
                    <a:pt x="962" y="127"/>
                    <a:pt x="962" y="127"/>
                    <a:pt x="962" y="125"/>
                  </a:cubicBezTo>
                  <a:lnTo>
                    <a:pt x="962" y="124"/>
                  </a:lnTo>
                  <a:close/>
                  <a:moveTo>
                    <a:pt x="998" y="123"/>
                  </a:moveTo>
                  <a:cubicBezTo>
                    <a:pt x="998" y="123"/>
                    <a:pt x="998" y="125"/>
                    <a:pt x="997" y="128"/>
                  </a:cubicBezTo>
                  <a:lnTo>
                    <a:pt x="997" y="128"/>
                  </a:lnTo>
                  <a:lnTo>
                    <a:pt x="996" y="129"/>
                  </a:lnTo>
                  <a:cubicBezTo>
                    <a:pt x="994" y="131"/>
                    <a:pt x="993" y="132"/>
                    <a:pt x="990" y="135"/>
                  </a:cubicBezTo>
                  <a:cubicBezTo>
                    <a:pt x="990" y="139"/>
                    <a:pt x="990" y="139"/>
                    <a:pt x="990" y="139"/>
                  </a:cubicBezTo>
                  <a:cubicBezTo>
                    <a:pt x="993" y="136"/>
                    <a:pt x="995" y="133"/>
                    <a:pt x="996" y="130"/>
                  </a:cubicBezTo>
                  <a:lnTo>
                    <a:pt x="997" y="128"/>
                  </a:lnTo>
                  <a:lnTo>
                    <a:pt x="998" y="127"/>
                  </a:lnTo>
                  <a:cubicBezTo>
                    <a:pt x="998" y="123"/>
                    <a:pt x="998" y="123"/>
                    <a:pt x="998" y="123"/>
                  </a:cubicBezTo>
                  <a:close/>
                  <a:moveTo>
                    <a:pt x="899" y="0"/>
                  </a:moveTo>
                  <a:cubicBezTo>
                    <a:pt x="919" y="0"/>
                    <a:pt x="934" y="16"/>
                    <a:pt x="950" y="32"/>
                  </a:cubicBezTo>
                  <a:cubicBezTo>
                    <a:pt x="966" y="47"/>
                    <a:pt x="978" y="67"/>
                    <a:pt x="982" y="87"/>
                  </a:cubicBezTo>
                  <a:cubicBezTo>
                    <a:pt x="982" y="89"/>
                    <a:pt x="981" y="91"/>
                    <a:pt x="981" y="93"/>
                  </a:cubicBezTo>
                  <a:lnTo>
                    <a:pt x="981" y="93"/>
                  </a:lnTo>
                  <a:lnTo>
                    <a:pt x="982" y="92"/>
                  </a:lnTo>
                  <a:cubicBezTo>
                    <a:pt x="986" y="89"/>
                    <a:pt x="991" y="87"/>
                    <a:pt x="998" y="87"/>
                  </a:cubicBezTo>
                  <a:cubicBezTo>
                    <a:pt x="1006" y="87"/>
                    <a:pt x="1010" y="87"/>
                    <a:pt x="1014" y="91"/>
                  </a:cubicBezTo>
                  <a:cubicBezTo>
                    <a:pt x="1022" y="99"/>
                    <a:pt x="1030" y="111"/>
                    <a:pt x="1030" y="123"/>
                  </a:cubicBezTo>
                  <a:cubicBezTo>
                    <a:pt x="1030" y="135"/>
                    <a:pt x="1026" y="146"/>
                    <a:pt x="1018" y="158"/>
                  </a:cubicBezTo>
                  <a:cubicBezTo>
                    <a:pt x="1010" y="166"/>
                    <a:pt x="1010" y="170"/>
                    <a:pt x="1006" y="178"/>
                  </a:cubicBezTo>
                  <a:cubicBezTo>
                    <a:pt x="998" y="190"/>
                    <a:pt x="986" y="194"/>
                    <a:pt x="966" y="194"/>
                  </a:cubicBezTo>
                  <a:cubicBezTo>
                    <a:pt x="956" y="194"/>
                    <a:pt x="948" y="194"/>
                    <a:pt x="940" y="194"/>
                  </a:cubicBezTo>
                  <a:lnTo>
                    <a:pt x="937" y="194"/>
                  </a:lnTo>
                  <a:lnTo>
                    <a:pt x="944" y="200"/>
                  </a:lnTo>
                  <a:cubicBezTo>
                    <a:pt x="989" y="244"/>
                    <a:pt x="1017" y="305"/>
                    <a:pt x="1019" y="373"/>
                  </a:cubicBezTo>
                  <a:cubicBezTo>
                    <a:pt x="1019" y="381"/>
                    <a:pt x="1019" y="381"/>
                    <a:pt x="1019" y="381"/>
                  </a:cubicBezTo>
                  <a:cubicBezTo>
                    <a:pt x="1019" y="519"/>
                    <a:pt x="911" y="630"/>
                    <a:pt x="772" y="630"/>
                  </a:cubicBezTo>
                  <a:cubicBezTo>
                    <a:pt x="759" y="630"/>
                    <a:pt x="747" y="629"/>
                    <a:pt x="735" y="627"/>
                  </a:cubicBezTo>
                  <a:lnTo>
                    <a:pt x="733" y="627"/>
                  </a:lnTo>
                  <a:lnTo>
                    <a:pt x="730" y="634"/>
                  </a:lnTo>
                  <a:lnTo>
                    <a:pt x="737" y="638"/>
                  </a:lnTo>
                  <a:cubicBezTo>
                    <a:pt x="748" y="646"/>
                    <a:pt x="758" y="655"/>
                    <a:pt x="765" y="665"/>
                  </a:cubicBezTo>
                  <a:lnTo>
                    <a:pt x="770" y="672"/>
                  </a:lnTo>
                  <a:lnTo>
                    <a:pt x="778" y="670"/>
                  </a:lnTo>
                  <a:cubicBezTo>
                    <a:pt x="788" y="665"/>
                    <a:pt x="800" y="660"/>
                    <a:pt x="812" y="654"/>
                  </a:cubicBezTo>
                  <a:cubicBezTo>
                    <a:pt x="847" y="638"/>
                    <a:pt x="895" y="618"/>
                    <a:pt x="943" y="598"/>
                  </a:cubicBezTo>
                  <a:cubicBezTo>
                    <a:pt x="1042" y="555"/>
                    <a:pt x="1142" y="515"/>
                    <a:pt x="1182" y="511"/>
                  </a:cubicBezTo>
                  <a:cubicBezTo>
                    <a:pt x="1182" y="511"/>
                    <a:pt x="1186" y="511"/>
                    <a:pt x="1190" y="511"/>
                  </a:cubicBezTo>
                  <a:cubicBezTo>
                    <a:pt x="1249" y="511"/>
                    <a:pt x="1301" y="531"/>
                    <a:pt x="1301" y="531"/>
                  </a:cubicBezTo>
                  <a:cubicBezTo>
                    <a:pt x="1309" y="535"/>
                    <a:pt x="1309" y="535"/>
                    <a:pt x="1309" y="535"/>
                  </a:cubicBezTo>
                  <a:cubicBezTo>
                    <a:pt x="1301" y="562"/>
                    <a:pt x="1301" y="562"/>
                    <a:pt x="1301" y="562"/>
                  </a:cubicBezTo>
                  <a:cubicBezTo>
                    <a:pt x="1293" y="562"/>
                    <a:pt x="1293" y="562"/>
                    <a:pt x="1293" y="562"/>
                  </a:cubicBezTo>
                  <a:cubicBezTo>
                    <a:pt x="1293" y="562"/>
                    <a:pt x="1289" y="559"/>
                    <a:pt x="1289" y="559"/>
                  </a:cubicBezTo>
                  <a:cubicBezTo>
                    <a:pt x="1289" y="559"/>
                    <a:pt x="1285" y="559"/>
                    <a:pt x="1285" y="559"/>
                  </a:cubicBezTo>
                  <a:cubicBezTo>
                    <a:pt x="1277" y="555"/>
                    <a:pt x="1269" y="555"/>
                    <a:pt x="1261" y="551"/>
                  </a:cubicBezTo>
                  <a:cubicBezTo>
                    <a:pt x="1241" y="547"/>
                    <a:pt x="1217" y="543"/>
                    <a:pt x="1190" y="543"/>
                  </a:cubicBezTo>
                  <a:cubicBezTo>
                    <a:pt x="1186" y="543"/>
                    <a:pt x="1186" y="543"/>
                    <a:pt x="1182" y="543"/>
                  </a:cubicBezTo>
                  <a:cubicBezTo>
                    <a:pt x="1162" y="543"/>
                    <a:pt x="1050" y="586"/>
                    <a:pt x="955" y="626"/>
                  </a:cubicBezTo>
                  <a:cubicBezTo>
                    <a:pt x="886" y="657"/>
                    <a:pt x="820" y="686"/>
                    <a:pt x="788" y="700"/>
                  </a:cubicBezTo>
                  <a:lnTo>
                    <a:pt x="784" y="702"/>
                  </a:lnTo>
                  <a:lnTo>
                    <a:pt x="788" y="713"/>
                  </a:lnTo>
                  <a:cubicBezTo>
                    <a:pt x="791" y="728"/>
                    <a:pt x="793" y="744"/>
                    <a:pt x="793" y="761"/>
                  </a:cubicBezTo>
                  <a:cubicBezTo>
                    <a:pt x="793" y="820"/>
                    <a:pt x="773" y="887"/>
                    <a:pt x="733" y="951"/>
                  </a:cubicBezTo>
                  <a:cubicBezTo>
                    <a:pt x="681" y="1032"/>
                    <a:pt x="602" y="1103"/>
                    <a:pt x="529" y="1128"/>
                  </a:cubicBezTo>
                  <a:lnTo>
                    <a:pt x="521" y="1130"/>
                  </a:lnTo>
                  <a:lnTo>
                    <a:pt x="521" y="1133"/>
                  </a:lnTo>
                  <a:cubicBezTo>
                    <a:pt x="519" y="1136"/>
                    <a:pt x="517" y="1140"/>
                    <a:pt x="517" y="1146"/>
                  </a:cubicBezTo>
                  <a:cubicBezTo>
                    <a:pt x="517" y="1158"/>
                    <a:pt x="513" y="1177"/>
                    <a:pt x="509" y="1197"/>
                  </a:cubicBezTo>
                  <a:cubicBezTo>
                    <a:pt x="501" y="1245"/>
                    <a:pt x="489" y="1304"/>
                    <a:pt x="481" y="1368"/>
                  </a:cubicBezTo>
                  <a:cubicBezTo>
                    <a:pt x="462" y="1494"/>
                    <a:pt x="442" y="1637"/>
                    <a:pt x="438" y="1685"/>
                  </a:cubicBezTo>
                  <a:cubicBezTo>
                    <a:pt x="438" y="1692"/>
                    <a:pt x="442" y="1696"/>
                    <a:pt x="442" y="1696"/>
                  </a:cubicBezTo>
                  <a:cubicBezTo>
                    <a:pt x="442" y="1704"/>
                    <a:pt x="458" y="1712"/>
                    <a:pt x="481" y="1712"/>
                  </a:cubicBezTo>
                  <a:cubicBezTo>
                    <a:pt x="509" y="1712"/>
                    <a:pt x="537" y="1704"/>
                    <a:pt x="537" y="1704"/>
                  </a:cubicBezTo>
                  <a:cubicBezTo>
                    <a:pt x="537" y="1704"/>
                    <a:pt x="537" y="1704"/>
                    <a:pt x="541" y="1704"/>
                  </a:cubicBezTo>
                  <a:cubicBezTo>
                    <a:pt x="545" y="1704"/>
                    <a:pt x="545" y="1704"/>
                    <a:pt x="545" y="1704"/>
                  </a:cubicBezTo>
                  <a:cubicBezTo>
                    <a:pt x="553" y="1732"/>
                    <a:pt x="553" y="1732"/>
                    <a:pt x="553" y="1732"/>
                  </a:cubicBezTo>
                  <a:cubicBezTo>
                    <a:pt x="545" y="1732"/>
                    <a:pt x="545" y="1732"/>
                    <a:pt x="545" y="1732"/>
                  </a:cubicBezTo>
                  <a:cubicBezTo>
                    <a:pt x="545" y="1732"/>
                    <a:pt x="541" y="1736"/>
                    <a:pt x="541" y="1736"/>
                  </a:cubicBezTo>
                  <a:cubicBezTo>
                    <a:pt x="537" y="1736"/>
                    <a:pt x="533" y="1736"/>
                    <a:pt x="525" y="1736"/>
                  </a:cubicBezTo>
                  <a:cubicBezTo>
                    <a:pt x="513" y="1740"/>
                    <a:pt x="497" y="1744"/>
                    <a:pt x="481" y="1744"/>
                  </a:cubicBezTo>
                  <a:cubicBezTo>
                    <a:pt x="481" y="1744"/>
                    <a:pt x="478" y="1744"/>
                    <a:pt x="478" y="1744"/>
                  </a:cubicBezTo>
                  <a:cubicBezTo>
                    <a:pt x="454" y="1744"/>
                    <a:pt x="422" y="1736"/>
                    <a:pt x="410" y="1704"/>
                  </a:cubicBezTo>
                  <a:lnTo>
                    <a:pt x="411" y="1704"/>
                  </a:lnTo>
                  <a:lnTo>
                    <a:pt x="412" y="1703"/>
                  </a:lnTo>
                  <a:lnTo>
                    <a:pt x="412" y="1703"/>
                  </a:lnTo>
                  <a:lnTo>
                    <a:pt x="413" y="1703"/>
                  </a:lnTo>
                  <a:cubicBezTo>
                    <a:pt x="413" y="1703"/>
                    <a:pt x="414" y="1702"/>
                    <a:pt x="415" y="1702"/>
                  </a:cubicBezTo>
                  <a:lnTo>
                    <a:pt x="416" y="1702"/>
                  </a:lnTo>
                  <a:lnTo>
                    <a:pt x="416" y="1701"/>
                  </a:lnTo>
                  <a:lnTo>
                    <a:pt x="417" y="1701"/>
                  </a:lnTo>
                  <a:cubicBezTo>
                    <a:pt x="418" y="1700"/>
                    <a:pt x="418" y="1700"/>
                    <a:pt x="418" y="1700"/>
                  </a:cubicBezTo>
                  <a:lnTo>
                    <a:pt x="416" y="1701"/>
                  </a:lnTo>
                  <a:lnTo>
                    <a:pt x="416" y="1701"/>
                  </a:lnTo>
                  <a:lnTo>
                    <a:pt x="416" y="1702"/>
                  </a:lnTo>
                  <a:lnTo>
                    <a:pt x="415" y="1702"/>
                  </a:lnTo>
                  <a:cubicBezTo>
                    <a:pt x="415" y="1702"/>
                    <a:pt x="414" y="1702"/>
                    <a:pt x="413" y="1703"/>
                  </a:cubicBezTo>
                  <a:lnTo>
                    <a:pt x="412" y="1703"/>
                  </a:lnTo>
                  <a:lnTo>
                    <a:pt x="411" y="1704"/>
                  </a:lnTo>
                  <a:lnTo>
                    <a:pt x="411" y="1704"/>
                  </a:lnTo>
                  <a:cubicBezTo>
                    <a:pt x="410" y="1704"/>
                    <a:pt x="410" y="1704"/>
                    <a:pt x="410" y="1704"/>
                  </a:cubicBezTo>
                  <a:cubicBezTo>
                    <a:pt x="410" y="1696"/>
                    <a:pt x="406" y="1692"/>
                    <a:pt x="406" y="1685"/>
                  </a:cubicBezTo>
                  <a:cubicBezTo>
                    <a:pt x="410" y="1595"/>
                    <a:pt x="472" y="1228"/>
                    <a:pt x="487" y="1137"/>
                  </a:cubicBezTo>
                  <a:lnTo>
                    <a:pt x="487" y="1137"/>
                  </a:lnTo>
                  <a:lnTo>
                    <a:pt x="482" y="1137"/>
                  </a:lnTo>
                  <a:cubicBezTo>
                    <a:pt x="466" y="1137"/>
                    <a:pt x="451" y="1133"/>
                    <a:pt x="435" y="1121"/>
                  </a:cubicBezTo>
                  <a:cubicBezTo>
                    <a:pt x="439" y="1117"/>
                    <a:pt x="439" y="1117"/>
                    <a:pt x="439" y="1117"/>
                  </a:cubicBezTo>
                  <a:cubicBezTo>
                    <a:pt x="435" y="1121"/>
                    <a:pt x="435" y="1121"/>
                    <a:pt x="435" y="1121"/>
                  </a:cubicBezTo>
                  <a:cubicBezTo>
                    <a:pt x="423" y="1113"/>
                    <a:pt x="412" y="1102"/>
                    <a:pt x="402" y="1088"/>
                  </a:cubicBezTo>
                  <a:lnTo>
                    <a:pt x="399" y="1083"/>
                  </a:lnTo>
                  <a:lnTo>
                    <a:pt x="393" y="1090"/>
                  </a:lnTo>
                  <a:cubicBezTo>
                    <a:pt x="367" y="1122"/>
                    <a:pt x="321" y="1178"/>
                    <a:pt x="283" y="1213"/>
                  </a:cubicBezTo>
                  <a:cubicBezTo>
                    <a:pt x="263" y="1229"/>
                    <a:pt x="247" y="1241"/>
                    <a:pt x="227" y="1245"/>
                  </a:cubicBezTo>
                  <a:cubicBezTo>
                    <a:pt x="227" y="1245"/>
                    <a:pt x="223" y="1241"/>
                    <a:pt x="223" y="1241"/>
                  </a:cubicBezTo>
                  <a:cubicBezTo>
                    <a:pt x="223" y="1233"/>
                    <a:pt x="223" y="1233"/>
                    <a:pt x="223" y="1233"/>
                  </a:cubicBezTo>
                  <a:cubicBezTo>
                    <a:pt x="219" y="1241"/>
                    <a:pt x="219" y="1241"/>
                    <a:pt x="219" y="1241"/>
                  </a:cubicBezTo>
                  <a:cubicBezTo>
                    <a:pt x="191" y="1233"/>
                    <a:pt x="171" y="1193"/>
                    <a:pt x="147" y="1154"/>
                  </a:cubicBezTo>
                  <a:cubicBezTo>
                    <a:pt x="131" y="1118"/>
                    <a:pt x="119" y="1083"/>
                    <a:pt x="115" y="1063"/>
                  </a:cubicBezTo>
                  <a:cubicBezTo>
                    <a:pt x="115" y="1063"/>
                    <a:pt x="111" y="1063"/>
                    <a:pt x="111" y="1063"/>
                  </a:cubicBezTo>
                  <a:cubicBezTo>
                    <a:pt x="84" y="1063"/>
                    <a:pt x="24" y="1079"/>
                    <a:pt x="20" y="1083"/>
                  </a:cubicBezTo>
                  <a:cubicBezTo>
                    <a:pt x="16" y="1075"/>
                    <a:pt x="16" y="1075"/>
                    <a:pt x="16" y="1075"/>
                  </a:cubicBezTo>
                  <a:cubicBezTo>
                    <a:pt x="8" y="1075"/>
                    <a:pt x="8" y="1075"/>
                    <a:pt x="8" y="1075"/>
                  </a:cubicBezTo>
                  <a:cubicBezTo>
                    <a:pt x="0" y="1051"/>
                    <a:pt x="0" y="1051"/>
                    <a:pt x="0" y="1051"/>
                  </a:cubicBezTo>
                  <a:cubicBezTo>
                    <a:pt x="12" y="1051"/>
                    <a:pt x="12" y="1051"/>
                    <a:pt x="12" y="1051"/>
                  </a:cubicBezTo>
                  <a:cubicBezTo>
                    <a:pt x="16" y="1051"/>
                    <a:pt x="16" y="1051"/>
                    <a:pt x="20" y="1047"/>
                  </a:cubicBezTo>
                  <a:cubicBezTo>
                    <a:pt x="28" y="1047"/>
                    <a:pt x="36" y="1043"/>
                    <a:pt x="48" y="1043"/>
                  </a:cubicBezTo>
                  <a:cubicBezTo>
                    <a:pt x="68" y="1039"/>
                    <a:pt x="92" y="1031"/>
                    <a:pt x="111" y="1031"/>
                  </a:cubicBezTo>
                  <a:cubicBezTo>
                    <a:pt x="115" y="1031"/>
                    <a:pt x="123" y="1031"/>
                    <a:pt x="127" y="1035"/>
                  </a:cubicBezTo>
                  <a:cubicBezTo>
                    <a:pt x="135" y="1039"/>
                    <a:pt x="143" y="1043"/>
                    <a:pt x="143" y="1055"/>
                  </a:cubicBezTo>
                  <a:cubicBezTo>
                    <a:pt x="143" y="1059"/>
                    <a:pt x="143" y="1059"/>
                    <a:pt x="143" y="1059"/>
                  </a:cubicBezTo>
                  <a:cubicBezTo>
                    <a:pt x="143" y="1063"/>
                    <a:pt x="159" y="1106"/>
                    <a:pt x="179" y="1138"/>
                  </a:cubicBezTo>
                  <a:cubicBezTo>
                    <a:pt x="187" y="1158"/>
                    <a:pt x="199" y="1178"/>
                    <a:pt x="207" y="1190"/>
                  </a:cubicBezTo>
                  <a:cubicBezTo>
                    <a:pt x="215" y="1201"/>
                    <a:pt x="227" y="1213"/>
                    <a:pt x="227" y="1213"/>
                  </a:cubicBezTo>
                  <a:cubicBezTo>
                    <a:pt x="227" y="1213"/>
                    <a:pt x="227" y="1213"/>
                    <a:pt x="231" y="1213"/>
                  </a:cubicBezTo>
                  <a:cubicBezTo>
                    <a:pt x="231" y="1209"/>
                    <a:pt x="231" y="1209"/>
                    <a:pt x="231" y="1209"/>
                  </a:cubicBezTo>
                  <a:cubicBezTo>
                    <a:pt x="235" y="1209"/>
                    <a:pt x="235" y="1209"/>
                    <a:pt x="239" y="1205"/>
                  </a:cubicBezTo>
                  <a:cubicBezTo>
                    <a:pt x="247" y="1201"/>
                    <a:pt x="255" y="1197"/>
                    <a:pt x="263" y="1190"/>
                  </a:cubicBezTo>
                  <a:cubicBezTo>
                    <a:pt x="279" y="1174"/>
                    <a:pt x="299" y="1154"/>
                    <a:pt x="318" y="1130"/>
                  </a:cubicBezTo>
                  <a:cubicBezTo>
                    <a:pt x="344" y="1098"/>
                    <a:pt x="370" y="1066"/>
                    <a:pt x="381" y="1053"/>
                  </a:cubicBezTo>
                  <a:lnTo>
                    <a:pt x="382" y="1052"/>
                  </a:lnTo>
                  <a:lnTo>
                    <a:pt x="376" y="1037"/>
                  </a:lnTo>
                  <a:cubicBezTo>
                    <a:pt x="363" y="1001"/>
                    <a:pt x="355" y="958"/>
                    <a:pt x="355" y="915"/>
                  </a:cubicBezTo>
                  <a:cubicBezTo>
                    <a:pt x="355" y="860"/>
                    <a:pt x="367" y="800"/>
                    <a:pt x="399" y="753"/>
                  </a:cubicBezTo>
                  <a:cubicBezTo>
                    <a:pt x="422" y="719"/>
                    <a:pt x="452" y="692"/>
                    <a:pt x="486" y="670"/>
                  </a:cubicBezTo>
                  <a:lnTo>
                    <a:pt x="492" y="667"/>
                  </a:lnTo>
                  <a:lnTo>
                    <a:pt x="492" y="667"/>
                  </a:lnTo>
                  <a:cubicBezTo>
                    <a:pt x="488" y="667"/>
                    <a:pt x="488" y="667"/>
                    <a:pt x="488" y="667"/>
                  </a:cubicBezTo>
                  <a:cubicBezTo>
                    <a:pt x="488" y="659"/>
                    <a:pt x="488" y="659"/>
                    <a:pt x="488" y="659"/>
                  </a:cubicBezTo>
                  <a:cubicBezTo>
                    <a:pt x="488" y="655"/>
                    <a:pt x="488" y="655"/>
                    <a:pt x="488" y="651"/>
                  </a:cubicBezTo>
                  <a:cubicBezTo>
                    <a:pt x="488" y="524"/>
                    <a:pt x="421" y="417"/>
                    <a:pt x="354" y="337"/>
                  </a:cubicBezTo>
                  <a:cubicBezTo>
                    <a:pt x="324" y="306"/>
                    <a:pt x="295" y="279"/>
                    <a:pt x="272" y="258"/>
                  </a:cubicBezTo>
                  <a:lnTo>
                    <a:pt x="271" y="258"/>
                  </a:lnTo>
                  <a:lnTo>
                    <a:pt x="270" y="258"/>
                  </a:lnTo>
                  <a:lnTo>
                    <a:pt x="270" y="257"/>
                  </a:lnTo>
                  <a:lnTo>
                    <a:pt x="263" y="251"/>
                  </a:lnTo>
                  <a:cubicBezTo>
                    <a:pt x="244" y="235"/>
                    <a:pt x="229" y="223"/>
                    <a:pt x="220" y="217"/>
                  </a:cubicBezTo>
                  <a:lnTo>
                    <a:pt x="219" y="216"/>
                  </a:lnTo>
                  <a:lnTo>
                    <a:pt x="219" y="214"/>
                  </a:lnTo>
                  <a:lnTo>
                    <a:pt x="219" y="214"/>
                  </a:lnTo>
                  <a:lnTo>
                    <a:pt x="219" y="211"/>
                  </a:lnTo>
                  <a:cubicBezTo>
                    <a:pt x="219" y="206"/>
                    <a:pt x="219" y="206"/>
                    <a:pt x="219" y="206"/>
                  </a:cubicBezTo>
                  <a:cubicBezTo>
                    <a:pt x="215" y="206"/>
                    <a:pt x="215" y="206"/>
                    <a:pt x="215" y="206"/>
                  </a:cubicBezTo>
                  <a:cubicBezTo>
                    <a:pt x="231" y="178"/>
                    <a:pt x="231" y="178"/>
                    <a:pt x="231" y="178"/>
                  </a:cubicBezTo>
                  <a:cubicBezTo>
                    <a:pt x="235" y="190"/>
                    <a:pt x="235" y="190"/>
                    <a:pt x="235" y="190"/>
                  </a:cubicBezTo>
                  <a:cubicBezTo>
                    <a:pt x="235" y="190"/>
                    <a:pt x="235" y="190"/>
                    <a:pt x="239" y="190"/>
                  </a:cubicBezTo>
                  <a:cubicBezTo>
                    <a:pt x="239" y="194"/>
                    <a:pt x="243" y="194"/>
                    <a:pt x="247" y="198"/>
                  </a:cubicBezTo>
                  <a:cubicBezTo>
                    <a:pt x="249" y="199"/>
                    <a:pt x="251" y="200"/>
                    <a:pt x="253" y="202"/>
                  </a:cubicBezTo>
                  <a:lnTo>
                    <a:pt x="256" y="203"/>
                  </a:lnTo>
                  <a:lnTo>
                    <a:pt x="250" y="182"/>
                  </a:lnTo>
                  <a:lnTo>
                    <a:pt x="250" y="178"/>
                  </a:lnTo>
                  <a:lnTo>
                    <a:pt x="278" y="171"/>
                  </a:lnTo>
                  <a:lnTo>
                    <a:pt x="299" y="240"/>
                  </a:lnTo>
                  <a:lnTo>
                    <a:pt x="299" y="240"/>
                  </a:lnTo>
                  <a:cubicBezTo>
                    <a:pt x="323" y="261"/>
                    <a:pt x="350" y="287"/>
                    <a:pt x="377" y="317"/>
                  </a:cubicBezTo>
                  <a:cubicBezTo>
                    <a:pt x="449" y="397"/>
                    <a:pt x="520" y="512"/>
                    <a:pt x="520" y="651"/>
                  </a:cubicBezTo>
                  <a:lnTo>
                    <a:pt x="520" y="652"/>
                  </a:lnTo>
                  <a:lnTo>
                    <a:pt x="535" y="645"/>
                  </a:lnTo>
                  <a:cubicBezTo>
                    <a:pt x="576" y="627"/>
                    <a:pt x="619" y="618"/>
                    <a:pt x="658" y="618"/>
                  </a:cubicBezTo>
                  <a:lnTo>
                    <a:pt x="663" y="618"/>
                  </a:lnTo>
                  <a:lnTo>
                    <a:pt x="664" y="618"/>
                  </a:lnTo>
                  <a:lnTo>
                    <a:pt x="672" y="618"/>
                  </a:lnTo>
                  <a:lnTo>
                    <a:pt x="672" y="619"/>
                  </a:lnTo>
                  <a:lnTo>
                    <a:pt x="681" y="619"/>
                  </a:lnTo>
                  <a:cubicBezTo>
                    <a:pt x="684" y="620"/>
                    <a:pt x="688" y="620"/>
                    <a:pt x="692" y="621"/>
                  </a:cubicBezTo>
                  <a:lnTo>
                    <a:pt x="701" y="623"/>
                  </a:lnTo>
                  <a:lnTo>
                    <a:pt x="702" y="620"/>
                  </a:lnTo>
                  <a:lnTo>
                    <a:pt x="699" y="619"/>
                  </a:lnTo>
                  <a:cubicBezTo>
                    <a:pt x="599" y="587"/>
                    <a:pt x="525" y="493"/>
                    <a:pt x="525" y="381"/>
                  </a:cubicBezTo>
                  <a:cubicBezTo>
                    <a:pt x="525" y="242"/>
                    <a:pt x="637" y="131"/>
                    <a:pt x="772" y="131"/>
                  </a:cubicBezTo>
                  <a:cubicBezTo>
                    <a:pt x="806" y="131"/>
                    <a:pt x="838" y="138"/>
                    <a:pt x="867" y="150"/>
                  </a:cubicBezTo>
                  <a:lnTo>
                    <a:pt x="868" y="150"/>
                  </a:lnTo>
                  <a:lnTo>
                    <a:pt x="869" y="150"/>
                  </a:lnTo>
                  <a:cubicBezTo>
                    <a:pt x="871" y="149"/>
                    <a:pt x="873" y="148"/>
                    <a:pt x="875" y="146"/>
                  </a:cubicBezTo>
                  <a:cubicBezTo>
                    <a:pt x="883" y="142"/>
                    <a:pt x="895" y="135"/>
                    <a:pt x="907" y="127"/>
                  </a:cubicBezTo>
                  <a:cubicBezTo>
                    <a:pt x="926" y="115"/>
                    <a:pt x="946" y="95"/>
                    <a:pt x="950" y="87"/>
                  </a:cubicBezTo>
                  <a:cubicBezTo>
                    <a:pt x="950" y="83"/>
                    <a:pt x="938" y="63"/>
                    <a:pt x="926" y="51"/>
                  </a:cubicBezTo>
                  <a:cubicBezTo>
                    <a:pt x="919" y="40"/>
                    <a:pt x="903" y="32"/>
                    <a:pt x="899" y="32"/>
                  </a:cubicBezTo>
                  <a:cubicBezTo>
                    <a:pt x="895" y="36"/>
                    <a:pt x="895" y="40"/>
                    <a:pt x="895" y="44"/>
                  </a:cubicBezTo>
                  <a:cubicBezTo>
                    <a:pt x="895" y="47"/>
                    <a:pt x="895" y="55"/>
                    <a:pt x="899" y="55"/>
                  </a:cubicBezTo>
                  <a:cubicBezTo>
                    <a:pt x="907" y="59"/>
                    <a:pt x="919" y="67"/>
                    <a:pt x="922" y="67"/>
                  </a:cubicBezTo>
                  <a:cubicBezTo>
                    <a:pt x="930" y="71"/>
                    <a:pt x="930" y="71"/>
                    <a:pt x="930" y="71"/>
                  </a:cubicBezTo>
                  <a:cubicBezTo>
                    <a:pt x="919" y="99"/>
                    <a:pt x="919" y="99"/>
                    <a:pt x="919" y="99"/>
                  </a:cubicBezTo>
                  <a:cubicBezTo>
                    <a:pt x="911" y="99"/>
                    <a:pt x="911" y="99"/>
                    <a:pt x="911" y="99"/>
                  </a:cubicBezTo>
                  <a:cubicBezTo>
                    <a:pt x="907" y="99"/>
                    <a:pt x="907" y="99"/>
                    <a:pt x="907" y="99"/>
                  </a:cubicBezTo>
                  <a:cubicBezTo>
                    <a:pt x="907" y="95"/>
                    <a:pt x="907" y="95"/>
                    <a:pt x="907" y="95"/>
                  </a:cubicBezTo>
                  <a:cubicBezTo>
                    <a:pt x="903" y="95"/>
                    <a:pt x="903" y="91"/>
                    <a:pt x="899" y="91"/>
                  </a:cubicBezTo>
                  <a:cubicBezTo>
                    <a:pt x="895" y="87"/>
                    <a:pt x="887" y="87"/>
                    <a:pt x="883" y="83"/>
                  </a:cubicBezTo>
                  <a:cubicBezTo>
                    <a:pt x="867" y="75"/>
                    <a:pt x="863" y="59"/>
                    <a:pt x="863" y="44"/>
                  </a:cubicBezTo>
                  <a:cubicBezTo>
                    <a:pt x="863" y="32"/>
                    <a:pt x="867" y="20"/>
                    <a:pt x="879" y="8"/>
                  </a:cubicBezTo>
                  <a:cubicBezTo>
                    <a:pt x="883" y="0"/>
                    <a:pt x="891" y="0"/>
                    <a:pt x="899"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pic>
          <p:nvPicPr>
            <p:cNvPr id="49" name="图片 48"/>
            <p:cNvPicPr>
              <a:picLocks noChangeAspect="1"/>
            </p:cNvPicPr>
            <p:nvPr userDrawn="1">
              <p:custDataLst>
                <p:tags r:id="rId13"/>
              </p:custDataLst>
            </p:nvPr>
          </p:nvPicPr>
          <p:blipFill rotWithShape="1">
            <a:blip r:embed="rId17" cstate="print"/>
            <a:srcRect/>
            <a:stretch>
              <a:fillRect/>
            </a:stretch>
          </p:blipFill>
          <p:spPr>
            <a:xfrm>
              <a:off x="17168" y="9660"/>
              <a:ext cx="756" cy="682"/>
            </a:xfrm>
            <a:prstGeom prst="rect">
              <a:avLst/>
            </a:prstGeom>
          </p:spPr>
        </p:pic>
        <p:sp>
          <p:nvSpPr>
            <p:cNvPr id="87" name="Freeform 56"/>
            <p:cNvSpPr>
              <a:spLocks noEditPoints="1"/>
            </p:cNvSpPr>
            <p:nvPr userDrawn="1">
              <p:custDataLst>
                <p:tags r:id="rId14"/>
              </p:custDataLst>
            </p:nvPr>
          </p:nvSpPr>
          <p:spPr bwMode="auto">
            <a:xfrm>
              <a:off x="17885" y="9292"/>
              <a:ext cx="963" cy="1415"/>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3" h="1415">
                  <a:moveTo>
                    <a:pt x="425" y="601"/>
                  </a:moveTo>
                  <a:lnTo>
                    <a:pt x="436" y="710"/>
                  </a:lnTo>
                  <a:lnTo>
                    <a:pt x="463" y="739"/>
                  </a:lnTo>
                  <a:lnTo>
                    <a:pt x="463" y="716"/>
                  </a:lnTo>
                  <a:lnTo>
                    <a:pt x="425" y="601"/>
                  </a:lnTo>
                  <a:close/>
                  <a:moveTo>
                    <a:pt x="462" y="492"/>
                  </a:moveTo>
                  <a:lnTo>
                    <a:pt x="450" y="546"/>
                  </a:lnTo>
                  <a:lnTo>
                    <a:pt x="428" y="518"/>
                  </a:lnTo>
                  <a:lnTo>
                    <a:pt x="490" y="713"/>
                  </a:lnTo>
                  <a:lnTo>
                    <a:pt x="490" y="811"/>
                  </a:lnTo>
                  <a:lnTo>
                    <a:pt x="412" y="726"/>
                  </a:lnTo>
                  <a:lnTo>
                    <a:pt x="408" y="723"/>
                  </a:lnTo>
                  <a:lnTo>
                    <a:pt x="408" y="720"/>
                  </a:lnTo>
                  <a:lnTo>
                    <a:pt x="392" y="524"/>
                  </a:lnTo>
                  <a:lnTo>
                    <a:pt x="375" y="556"/>
                  </a:lnTo>
                  <a:lnTo>
                    <a:pt x="352" y="516"/>
                  </a:lnTo>
                  <a:lnTo>
                    <a:pt x="350" y="519"/>
                  </a:lnTo>
                  <a:cubicBezTo>
                    <a:pt x="349" y="523"/>
                    <a:pt x="347" y="526"/>
                    <a:pt x="345" y="529"/>
                  </a:cubicBezTo>
                  <a:lnTo>
                    <a:pt x="344" y="533"/>
                  </a:lnTo>
                  <a:lnTo>
                    <a:pt x="344" y="533"/>
                  </a:lnTo>
                  <a:lnTo>
                    <a:pt x="344" y="533"/>
                  </a:lnTo>
                  <a:lnTo>
                    <a:pt x="341" y="540"/>
                  </a:lnTo>
                  <a:cubicBezTo>
                    <a:pt x="327" y="578"/>
                    <a:pt x="320" y="628"/>
                    <a:pt x="320" y="679"/>
                  </a:cubicBezTo>
                  <a:cubicBezTo>
                    <a:pt x="320" y="683"/>
                    <a:pt x="320" y="683"/>
                    <a:pt x="320" y="683"/>
                  </a:cubicBezTo>
                  <a:cubicBezTo>
                    <a:pt x="320" y="727"/>
                    <a:pt x="347" y="778"/>
                    <a:pt x="385" y="818"/>
                  </a:cubicBezTo>
                  <a:cubicBezTo>
                    <a:pt x="422" y="856"/>
                    <a:pt x="470" y="883"/>
                    <a:pt x="500" y="883"/>
                  </a:cubicBezTo>
                  <a:cubicBezTo>
                    <a:pt x="500" y="883"/>
                    <a:pt x="500" y="883"/>
                    <a:pt x="504" y="883"/>
                  </a:cubicBezTo>
                  <a:cubicBezTo>
                    <a:pt x="524" y="883"/>
                    <a:pt x="548" y="865"/>
                    <a:pt x="567" y="837"/>
                  </a:cubicBezTo>
                  <a:lnTo>
                    <a:pt x="573" y="828"/>
                  </a:lnTo>
                  <a:lnTo>
                    <a:pt x="572" y="827"/>
                  </a:lnTo>
                  <a:cubicBezTo>
                    <a:pt x="561" y="814"/>
                    <a:pt x="561" y="814"/>
                    <a:pt x="561" y="814"/>
                  </a:cubicBezTo>
                  <a:cubicBezTo>
                    <a:pt x="571" y="811"/>
                    <a:pt x="571" y="811"/>
                    <a:pt x="571" y="811"/>
                  </a:cubicBezTo>
                  <a:cubicBezTo>
                    <a:pt x="571" y="811"/>
                    <a:pt x="575" y="811"/>
                    <a:pt x="575" y="811"/>
                  </a:cubicBezTo>
                  <a:cubicBezTo>
                    <a:pt x="577" y="808"/>
                    <a:pt x="580" y="806"/>
                    <a:pt x="584" y="803"/>
                  </a:cubicBezTo>
                  <a:lnTo>
                    <a:pt x="587" y="801"/>
                  </a:lnTo>
                  <a:lnTo>
                    <a:pt x="588" y="799"/>
                  </a:lnTo>
                  <a:cubicBezTo>
                    <a:pt x="601" y="769"/>
                    <a:pt x="609" y="733"/>
                    <a:pt x="609" y="700"/>
                  </a:cubicBezTo>
                  <a:cubicBezTo>
                    <a:pt x="609" y="679"/>
                    <a:pt x="605" y="662"/>
                    <a:pt x="602" y="649"/>
                  </a:cubicBezTo>
                  <a:cubicBezTo>
                    <a:pt x="602" y="645"/>
                    <a:pt x="602" y="645"/>
                    <a:pt x="602" y="645"/>
                  </a:cubicBezTo>
                  <a:cubicBezTo>
                    <a:pt x="579" y="577"/>
                    <a:pt x="520" y="518"/>
                    <a:pt x="463" y="492"/>
                  </a:cubicBezTo>
                  <a:lnTo>
                    <a:pt x="462" y="492"/>
                  </a:lnTo>
                  <a:close/>
                  <a:moveTo>
                    <a:pt x="383" y="485"/>
                  </a:moveTo>
                  <a:lnTo>
                    <a:pt x="383" y="485"/>
                  </a:lnTo>
                  <a:cubicBezTo>
                    <a:pt x="379" y="487"/>
                    <a:pt x="376" y="489"/>
                    <a:pt x="374" y="491"/>
                  </a:cubicBezTo>
                  <a:lnTo>
                    <a:pt x="372" y="492"/>
                  </a:lnTo>
                  <a:lnTo>
                    <a:pt x="375" y="499"/>
                  </a:lnTo>
                  <a:lnTo>
                    <a:pt x="383" y="485"/>
                  </a:lnTo>
                  <a:close/>
                  <a:moveTo>
                    <a:pt x="296" y="407"/>
                  </a:moveTo>
                  <a:lnTo>
                    <a:pt x="296" y="407"/>
                  </a:lnTo>
                  <a:cubicBezTo>
                    <a:pt x="296" y="407"/>
                    <a:pt x="296" y="407"/>
                    <a:pt x="296" y="407"/>
                  </a:cubicBezTo>
                  <a:lnTo>
                    <a:pt x="296" y="407"/>
                  </a:lnTo>
                  <a:close/>
                  <a:moveTo>
                    <a:pt x="316" y="404"/>
                  </a:moveTo>
                  <a:cubicBezTo>
                    <a:pt x="316" y="407"/>
                    <a:pt x="315" y="409"/>
                    <a:pt x="315" y="410"/>
                  </a:cubicBezTo>
                  <a:lnTo>
                    <a:pt x="314" y="411"/>
                  </a:lnTo>
                  <a:lnTo>
                    <a:pt x="318" y="409"/>
                  </a:lnTo>
                  <a:lnTo>
                    <a:pt x="319" y="409"/>
                  </a:lnTo>
                  <a:lnTo>
                    <a:pt x="318" y="406"/>
                  </a:lnTo>
                  <a:cubicBezTo>
                    <a:pt x="318" y="406"/>
                    <a:pt x="317" y="405"/>
                    <a:pt x="316" y="404"/>
                  </a:cubicBezTo>
                  <a:close/>
                  <a:moveTo>
                    <a:pt x="279" y="390"/>
                  </a:moveTo>
                  <a:cubicBezTo>
                    <a:pt x="279" y="394"/>
                    <a:pt x="279" y="394"/>
                    <a:pt x="275" y="394"/>
                  </a:cubicBezTo>
                  <a:cubicBezTo>
                    <a:pt x="274" y="395"/>
                    <a:pt x="273" y="397"/>
                    <a:pt x="272" y="398"/>
                  </a:cubicBezTo>
                  <a:lnTo>
                    <a:pt x="272" y="399"/>
                  </a:lnTo>
                  <a:lnTo>
                    <a:pt x="284" y="407"/>
                  </a:lnTo>
                  <a:lnTo>
                    <a:pt x="289" y="410"/>
                  </a:lnTo>
                  <a:lnTo>
                    <a:pt x="289" y="409"/>
                  </a:lnTo>
                  <a:cubicBezTo>
                    <a:pt x="289" y="407"/>
                    <a:pt x="289" y="407"/>
                    <a:pt x="289" y="407"/>
                  </a:cubicBezTo>
                  <a:cubicBezTo>
                    <a:pt x="289" y="407"/>
                    <a:pt x="289" y="404"/>
                    <a:pt x="289" y="404"/>
                  </a:cubicBezTo>
                  <a:cubicBezTo>
                    <a:pt x="289" y="400"/>
                    <a:pt x="289" y="400"/>
                    <a:pt x="289" y="397"/>
                  </a:cubicBezTo>
                  <a:cubicBezTo>
                    <a:pt x="289" y="397"/>
                    <a:pt x="286" y="394"/>
                    <a:pt x="282" y="390"/>
                  </a:cubicBezTo>
                  <a:cubicBezTo>
                    <a:pt x="282" y="390"/>
                    <a:pt x="282" y="390"/>
                    <a:pt x="279" y="390"/>
                  </a:cubicBezTo>
                  <a:close/>
                  <a:moveTo>
                    <a:pt x="323" y="340"/>
                  </a:moveTo>
                  <a:cubicBezTo>
                    <a:pt x="322" y="340"/>
                    <a:pt x="321" y="340"/>
                    <a:pt x="321" y="340"/>
                  </a:cubicBezTo>
                  <a:cubicBezTo>
                    <a:pt x="317" y="340"/>
                    <a:pt x="317" y="340"/>
                    <a:pt x="317" y="340"/>
                  </a:cubicBezTo>
                  <a:cubicBezTo>
                    <a:pt x="314" y="340"/>
                    <a:pt x="310" y="343"/>
                    <a:pt x="303" y="347"/>
                  </a:cubicBezTo>
                  <a:cubicBezTo>
                    <a:pt x="297" y="350"/>
                    <a:pt x="286" y="357"/>
                    <a:pt x="276" y="360"/>
                  </a:cubicBezTo>
                  <a:cubicBezTo>
                    <a:pt x="266" y="365"/>
                    <a:pt x="257" y="371"/>
                    <a:pt x="249" y="376"/>
                  </a:cubicBezTo>
                  <a:lnTo>
                    <a:pt x="248" y="377"/>
                  </a:lnTo>
                  <a:lnTo>
                    <a:pt x="249" y="379"/>
                  </a:lnTo>
                  <a:lnTo>
                    <a:pt x="252" y="382"/>
                  </a:lnTo>
                  <a:lnTo>
                    <a:pt x="252" y="381"/>
                  </a:lnTo>
                  <a:cubicBezTo>
                    <a:pt x="253" y="379"/>
                    <a:pt x="256" y="377"/>
                    <a:pt x="258" y="377"/>
                  </a:cubicBezTo>
                  <a:cubicBezTo>
                    <a:pt x="262" y="370"/>
                    <a:pt x="272" y="363"/>
                    <a:pt x="282" y="363"/>
                  </a:cubicBezTo>
                  <a:cubicBezTo>
                    <a:pt x="289" y="363"/>
                    <a:pt x="296" y="366"/>
                    <a:pt x="303" y="370"/>
                  </a:cubicBezTo>
                  <a:cubicBezTo>
                    <a:pt x="303" y="373"/>
                    <a:pt x="306" y="373"/>
                    <a:pt x="306" y="377"/>
                  </a:cubicBezTo>
                  <a:cubicBezTo>
                    <a:pt x="310" y="377"/>
                    <a:pt x="310" y="377"/>
                    <a:pt x="310" y="377"/>
                  </a:cubicBezTo>
                  <a:cubicBezTo>
                    <a:pt x="310" y="377"/>
                    <a:pt x="313" y="377"/>
                    <a:pt x="313" y="377"/>
                  </a:cubicBezTo>
                  <a:cubicBezTo>
                    <a:pt x="316" y="377"/>
                    <a:pt x="320" y="377"/>
                    <a:pt x="323" y="380"/>
                  </a:cubicBezTo>
                  <a:cubicBezTo>
                    <a:pt x="333" y="383"/>
                    <a:pt x="339" y="390"/>
                    <a:pt x="343" y="397"/>
                  </a:cubicBezTo>
                  <a:lnTo>
                    <a:pt x="343" y="397"/>
                  </a:lnTo>
                  <a:lnTo>
                    <a:pt x="343" y="397"/>
                  </a:lnTo>
                  <a:cubicBezTo>
                    <a:pt x="392" y="374"/>
                    <a:pt x="392" y="374"/>
                    <a:pt x="392" y="374"/>
                  </a:cubicBezTo>
                  <a:cubicBezTo>
                    <a:pt x="389" y="371"/>
                    <a:pt x="385" y="364"/>
                    <a:pt x="382" y="357"/>
                  </a:cubicBezTo>
                  <a:cubicBezTo>
                    <a:pt x="379" y="354"/>
                    <a:pt x="336" y="339"/>
                    <a:pt x="323" y="340"/>
                  </a:cubicBezTo>
                  <a:close/>
                  <a:moveTo>
                    <a:pt x="242" y="214"/>
                  </a:moveTo>
                  <a:lnTo>
                    <a:pt x="249" y="214"/>
                  </a:lnTo>
                  <a:lnTo>
                    <a:pt x="266" y="214"/>
                  </a:lnTo>
                  <a:lnTo>
                    <a:pt x="266" y="241"/>
                  </a:lnTo>
                  <a:lnTo>
                    <a:pt x="259" y="241"/>
                  </a:lnTo>
                  <a:lnTo>
                    <a:pt x="249" y="241"/>
                  </a:lnTo>
                  <a:lnTo>
                    <a:pt x="242" y="241"/>
                  </a:lnTo>
                  <a:lnTo>
                    <a:pt x="242" y="214"/>
                  </a:lnTo>
                  <a:close/>
                  <a:moveTo>
                    <a:pt x="374" y="99"/>
                  </a:moveTo>
                  <a:cubicBezTo>
                    <a:pt x="279" y="99"/>
                    <a:pt x="204" y="174"/>
                    <a:pt x="204" y="266"/>
                  </a:cubicBezTo>
                  <a:cubicBezTo>
                    <a:pt x="204" y="296"/>
                    <a:pt x="212" y="324"/>
                    <a:pt x="226" y="348"/>
                  </a:cubicBezTo>
                  <a:lnTo>
                    <a:pt x="232" y="356"/>
                  </a:lnTo>
                  <a:lnTo>
                    <a:pt x="233" y="356"/>
                  </a:lnTo>
                  <a:cubicBezTo>
                    <a:pt x="234" y="355"/>
                    <a:pt x="235" y="354"/>
                    <a:pt x="235" y="354"/>
                  </a:cubicBezTo>
                  <a:cubicBezTo>
                    <a:pt x="242" y="350"/>
                    <a:pt x="252" y="343"/>
                    <a:pt x="263" y="337"/>
                  </a:cubicBezTo>
                  <a:cubicBezTo>
                    <a:pt x="283" y="327"/>
                    <a:pt x="303" y="313"/>
                    <a:pt x="317" y="313"/>
                  </a:cubicBezTo>
                  <a:cubicBezTo>
                    <a:pt x="317" y="313"/>
                    <a:pt x="317" y="313"/>
                    <a:pt x="321" y="313"/>
                  </a:cubicBezTo>
                  <a:cubicBezTo>
                    <a:pt x="338" y="313"/>
                    <a:pt x="382" y="323"/>
                    <a:pt x="402" y="340"/>
                  </a:cubicBezTo>
                  <a:cubicBezTo>
                    <a:pt x="416" y="354"/>
                    <a:pt x="423" y="374"/>
                    <a:pt x="423" y="377"/>
                  </a:cubicBezTo>
                  <a:cubicBezTo>
                    <a:pt x="426" y="391"/>
                    <a:pt x="426" y="391"/>
                    <a:pt x="426" y="391"/>
                  </a:cubicBezTo>
                  <a:cubicBezTo>
                    <a:pt x="389" y="408"/>
                    <a:pt x="363" y="419"/>
                    <a:pt x="346" y="427"/>
                  </a:cubicBezTo>
                  <a:lnTo>
                    <a:pt x="342" y="429"/>
                  </a:lnTo>
                  <a:lnTo>
                    <a:pt x="352" y="431"/>
                  </a:lnTo>
                  <a:cubicBezTo>
                    <a:pt x="359" y="431"/>
                    <a:pt x="367" y="432"/>
                    <a:pt x="374" y="432"/>
                  </a:cubicBezTo>
                  <a:cubicBezTo>
                    <a:pt x="466" y="432"/>
                    <a:pt x="544" y="357"/>
                    <a:pt x="544" y="266"/>
                  </a:cubicBezTo>
                  <a:cubicBezTo>
                    <a:pt x="544" y="174"/>
                    <a:pt x="466" y="99"/>
                    <a:pt x="374" y="99"/>
                  </a:cubicBezTo>
                  <a:close/>
                  <a:moveTo>
                    <a:pt x="217" y="0"/>
                  </a:moveTo>
                  <a:cubicBezTo>
                    <a:pt x="217" y="10"/>
                    <a:pt x="217" y="10"/>
                    <a:pt x="217" y="10"/>
                  </a:cubicBezTo>
                  <a:cubicBezTo>
                    <a:pt x="217" y="24"/>
                    <a:pt x="217" y="24"/>
                    <a:pt x="217" y="24"/>
                  </a:cubicBezTo>
                  <a:cubicBezTo>
                    <a:pt x="217" y="27"/>
                    <a:pt x="214" y="27"/>
                    <a:pt x="214" y="27"/>
                  </a:cubicBezTo>
                  <a:cubicBezTo>
                    <a:pt x="214" y="27"/>
                    <a:pt x="214" y="27"/>
                    <a:pt x="214" y="31"/>
                  </a:cubicBezTo>
                  <a:cubicBezTo>
                    <a:pt x="214" y="31"/>
                    <a:pt x="211" y="31"/>
                    <a:pt x="211" y="31"/>
                  </a:cubicBezTo>
                  <a:cubicBezTo>
                    <a:pt x="211" y="31"/>
                    <a:pt x="207" y="31"/>
                    <a:pt x="207" y="31"/>
                  </a:cubicBezTo>
                  <a:cubicBezTo>
                    <a:pt x="204" y="31"/>
                    <a:pt x="200" y="31"/>
                    <a:pt x="197" y="31"/>
                  </a:cubicBezTo>
                  <a:cubicBezTo>
                    <a:pt x="187" y="34"/>
                    <a:pt x="177" y="38"/>
                    <a:pt x="173" y="38"/>
                  </a:cubicBezTo>
                  <a:cubicBezTo>
                    <a:pt x="173" y="41"/>
                    <a:pt x="173" y="41"/>
                    <a:pt x="177" y="44"/>
                  </a:cubicBezTo>
                  <a:cubicBezTo>
                    <a:pt x="207" y="68"/>
                    <a:pt x="265" y="92"/>
                    <a:pt x="275" y="96"/>
                  </a:cubicBezTo>
                  <a:cubicBezTo>
                    <a:pt x="276" y="96"/>
                    <a:pt x="277" y="96"/>
                    <a:pt x="277" y="96"/>
                  </a:cubicBezTo>
                  <a:lnTo>
                    <a:pt x="279" y="96"/>
                  </a:lnTo>
                  <a:lnTo>
                    <a:pt x="283" y="93"/>
                  </a:lnTo>
                  <a:lnTo>
                    <a:pt x="291" y="90"/>
                  </a:lnTo>
                  <a:lnTo>
                    <a:pt x="289" y="88"/>
                  </a:lnTo>
                  <a:cubicBezTo>
                    <a:pt x="282" y="83"/>
                    <a:pt x="273" y="73"/>
                    <a:pt x="259" y="54"/>
                  </a:cubicBezTo>
                  <a:cubicBezTo>
                    <a:pt x="260" y="53"/>
                    <a:pt x="261" y="53"/>
                    <a:pt x="261" y="53"/>
                  </a:cubicBezTo>
                  <a:lnTo>
                    <a:pt x="262" y="53"/>
                  </a:lnTo>
                  <a:lnTo>
                    <a:pt x="262" y="52"/>
                  </a:lnTo>
                  <a:lnTo>
                    <a:pt x="263" y="52"/>
                  </a:lnTo>
                  <a:lnTo>
                    <a:pt x="264" y="51"/>
                  </a:lnTo>
                  <a:lnTo>
                    <a:pt x="264" y="51"/>
                  </a:lnTo>
                  <a:lnTo>
                    <a:pt x="265" y="51"/>
                  </a:lnTo>
                  <a:lnTo>
                    <a:pt x="265" y="51"/>
                  </a:lnTo>
                  <a:lnTo>
                    <a:pt x="264" y="51"/>
                  </a:lnTo>
                  <a:lnTo>
                    <a:pt x="264" y="52"/>
                  </a:lnTo>
                  <a:lnTo>
                    <a:pt x="263" y="52"/>
                  </a:lnTo>
                  <a:lnTo>
                    <a:pt x="263" y="52"/>
                  </a:lnTo>
                  <a:lnTo>
                    <a:pt x="262" y="53"/>
                  </a:lnTo>
                  <a:lnTo>
                    <a:pt x="261" y="53"/>
                  </a:lnTo>
                  <a:cubicBezTo>
                    <a:pt x="259" y="54"/>
                    <a:pt x="259" y="54"/>
                    <a:pt x="259" y="54"/>
                  </a:cubicBezTo>
                  <a:cubicBezTo>
                    <a:pt x="256" y="47"/>
                    <a:pt x="249" y="37"/>
                    <a:pt x="249" y="30"/>
                  </a:cubicBezTo>
                  <a:cubicBezTo>
                    <a:pt x="249" y="13"/>
                    <a:pt x="263" y="6"/>
                    <a:pt x="269" y="3"/>
                  </a:cubicBezTo>
                  <a:cubicBezTo>
                    <a:pt x="280" y="3"/>
                    <a:pt x="286" y="3"/>
                    <a:pt x="293" y="3"/>
                  </a:cubicBezTo>
                  <a:cubicBezTo>
                    <a:pt x="297" y="3"/>
                    <a:pt x="297" y="3"/>
                    <a:pt x="300" y="3"/>
                  </a:cubicBezTo>
                  <a:cubicBezTo>
                    <a:pt x="307" y="3"/>
                    <a:pt x="307" y="3"/>
                    <a:pt x="307" y="3"/>
                  </a:cubicBezTo>
                  <a:cubicBezTo>
                    <a:pt x="303" y="30"/>
                    <a:pt x="303" y="30"/>
                    <a:pt x="303" y="30"/>
                  </a:cubicBezTo>
                  <a:cubicBezTo>
                    <a:pt x="297" y="30"/>
                    <a:pt x="297" y="30"/>
                    <a:pt x="297" y="30"/>
                  </a:cubicBezTo>
                  <a:cubicBezTo>
                    <a:pt x="297" y="30"/>
                    <a:pt x="297" y="30"/>
                    <a:pt x="293" y="30"/>
                  </a:cubicBezTo>
                  <a:cubicBezTo>
                    <a:pt x="290" y="30"/>
                    <a:pt x="283" y="30"/>
                    <a:pt x="280" y="30"/>
                  </a:cubicBezTo>
                  <a:cubicBezTo>
                    <a:pt x="280" y="34"/>
                    <a:pt x="280" y="37"/>
                    <a:pt x="283" y="37"/>
                  </a:cubicBezTo>
                  <a:cubicBezTo>
                    <a:pt x="293" y="54"/>
                    <a:pt x="300" y="61"/>
                    <a:pt x="307" y="67"/>
                  </a:cubicBezTo>
                  <a:cubicBezTo>
                    <a:pt x="310" y="67"/>
                    <a:pt x="310" y="71"/>
                    <a:pt x="310" y="71"/>
                  </a:cubicBezTo>
                  <a:cubicBezTo>
                    <a:pt x="317" y="71"/>
                    <a:pt x="317" y="71"/>
                    <a:pt x="317" y="71"/>
                  </a:cubicBezTo>
                  <a:cubicBezTo>
                    <a:pt x="314" y="78"/>
                    <a:pt x="314" y="78"/>
                    <a:pt x="314" y="78"/>
                  </a:cubicBezTo>
                  <a:cubicBezTo>
                    <a:pt x="314" y="81"/>
                    <a:pt x="314" y="81"/>
                    <a:pt x="314" y="81"/>
                  </a:cubicBezTo>
                  <a:lnTo>
                    <a:pt x="314" y="81"/>
                  </a:lnTo>
                  <a:lnTo>
                    <a:pt x="315" y="81"/>
                  </a:lnTo>
                  <a:cubicBezTo>
                    <a:pt x="334" y="75"/>
                    <a:pt x="354" y="72"/>
                    <a:pt x="374" y="72"/>
                  </a:cubicBezTo>
                  <a:cubicBezTo>
                    <a:pt x="483" y="72"/>
                    <a:pt x="571" y="157"/>
                    <a:pt x="571" y="266"/>
                  </a:cubicBezTo>
                  <a:cubicBezTo>
                    <a:pt x="571" y="354"/>
                    <a:pt x="508" y="431"/>
                    <a:pt x="423" y="453"/>
                  </a:cubicBezTo>
                  <a:lnTo>
                    <a:pt x="423" y="453"/>
                  </a:lnTo>
                  <a:lnTo>
                    <a:pt x="425" y="453"/>
                  </a:lnTo>
                  <a:cubicBezTo>
                    <a:pt x="428" y="453"/>
                    <a:pt x="432" y="454"/>
                    <a:pt x="436" y="455"/>
                  </a:cubicBezTo>
                  <a:lnTo>
                    <a:pt x="439" y="455"/>
                  </a:lnTo>
                  <a:lnTo>
                    <a:pt x="439" y="455"/>
                  </a:lnTo>
                  <a:lnTo>
                    <a:pt x="856" y="307"/>
                  </a:lnTo>
                  <a:lnTo>
                    <a:pt x="878" y="258"/>
                  </a:lnTo>
                  <a:lnTo>
                    <a:pt x="902" y="272"/>
                  </a:lnTo>
                  <a:lnTo>
                    <a:pt x="894" y="291"/>
                  </a:lnTo>
                  <a:lnTo>
                    <a:pt x="919" y="279"/>
                  </a:lnTo>
                  <a:lnTo>
                    <a:pt x="929" y="306"/>
                  </a:lnTo>
                  <a:lnTo>
                    <a:pt x="946" y="306"/>
                  </a:lnTo>
                  <a:lnTo>
                    <a:pt x="946" y="332"/>
                  </a:lnTo>
                  <a:lnTo>
                    <a:pt x="872" y="332"/>
                  </a:lnTo>
                  <a:lnTo>
                    <a:pt x="479" y="469"/>
                  </a:lnTo>
                  <a:lnTo>
                    <a:pt x="486" y="472"/>
                  </a:lnTo>
                  <a:cubicBezTo>
                    <a:pt x="546" y="502"/>
                    <a:pt x="602" y="563"/>
                    <a:pt x="626" y="632"/>
                  </a:cubicBezTo>
                  <a:cubicBezTo>
                    <a:pt x="626" y="639"/>
                    <a:pt x="626" y="639"/>
                    <a:pt x="626" y="639"/>
                  </a:cubicBezTo>
                  <a:cubicBezTo>
                    <a:pt x="626" y="639"/>
                    <a:pt x="626" y="639"/>
                    <a:pt x="629" y="639"/>
                  </a:cubicBezTo>
                  <a:cubicBezTo>
                    <a:pt x="629" y="645"/>
                    <a:pt x="629" y="645"/>
                    <a:pt x="629" y="645"/>
                  </a:cubicBezTo>
                  <a:cubicBezTo>
                    <a:pt x="633" y="662"/>
                    <a:pt x="636" y="679"/>
                    <a:pt x="636" y="700"/>
                  </a:cubicBezTo>
                  <a:cubicBezTo>
                    <a:pt x="636" y="724"/>
                    <a:pt x="633" y="749"/>
                    <a:pt x="626" y="774"/>
                  </a:cubicBezTo>
                  <a:lnTo>
                    <a:pt x="626" y="776"/>
                  </a:lnTo>
                  <a:lnTo>
                    <a:pt x="629" y="774"/>
                  </a:lnTo>
                  <a:cubicBezTo>
                    <a:pt x="663" y="756"/>
                    <a:pt x="704" y="736"/>
                    <a:pt x="742" y="736"/>
                  </a:cubicBezTo>
                  <a:cubicBezTo>
                    <a:pt x="755" y="736"/>
                    <a:pt x="772" y="739"/>
                    <a:pt x="786" y="750"/>
                  </a:cubicBezTo>
                  <a:cubicBezTo>
                    <a:pt x="834" y="784"/>
                    <a:pt x="868" y="831"/>
                    <a:pt x="881" y="852"/>
                  </a:cubicBezTo>
                  <a:cubicBezTo>
                    <a:pt x="949" y="821"/>
                    <a:pt x="949" y="821"/>
                    <a:pt x="949" y="821"/>
                  </a:cubicBezTo>
                  <a:cubicBezTo>
                    <a:pt x="963" y="845"/>
                    <a:pt x="963" y="845"/>
                    <a:pt x="963" y="845"/>
                  </a:cubicBezTo>
                  <a:cubicBezTo>
                    <a:pt x="871" y="886"/>
                    <a:pt x="871" y="886"/>
                    <a:pt x="871" y="886"/>
                  </a:cubicBezTo>
                  <a:cubicBezTo>
                    <a:pt x="868" y="883"/>
                    <a:pt x="868" y="883"/>
                    <a:pt x="868" y="883"/>
                  </a:cubicBezTo>
                  <a:cubicBezTo>
                    <a:pt x="864" y="876"/>
                    <a:pt x="864" y="876"/>
                    <a:pt x="864" y="876"/>
                  </a:cubicBezTo>
                  <a:lnTo>
                    <a:pt x="866" y="875"/>
                  </a:lnTo>
                  <a:lnTo>
                    <a:pt x="866" y="875"/>
                  </a:lnTo>
                  <a:lnTo>
                    <a:pt x="867" y="874"/>
                  </a:lnTo>
                  <a:cubicBezTo>
                    <a:pt x="868" y="874"/>
                    <a:pt x="868" y="874"/>
                    <a:pt x="869" y="873"/>
                  </a:cubicBezTo>
                  <a:lnTo>
                    <a:pt x="869" y="873"/>
                  </a:lnTo>
                  <a:lnTo>
                    <a:pt x="869" y="873"/>
                  </a:lnTo>
                  <a:lnTo>
                    <a:pt x="870" y="873"/>
                  </a:lnTo>
                  <a:lnTo>
                    <a:pt x="870" y="873"/>
                  </a:lnTo>
                  <a:cubicBezTo>
                    <a:pt x="871" y="872"/>
                    <a:pt x="871" y="872"/>
                    <a:pt x="871" y="872"/>
                  </a:cubicBezTo>
                  <a:cubicBezTo>
                    <a:pt x="871" y="872"/>
                    <a:pt x="871" y="872"/>
                    <a:pt x="871" y="872"/>
                  </a:cubicBezTo>
                  <a:lnTo>
                    <a:pt x="871" y="872"/>
                  </a:lnTo>
                  <a:lnTo>
                    <a:pt x="871" y="872"/>
                  </a:lnTo>
                  <a:lnTo>
                    <a:pt x="870" y="873"/>
                  </a:lnTo>
                  <a:lnTo>
                    <a:pt x="869" y="873"/>
                  </a:lnTo>
                  <a:lnTo>
                    <a:pt x="868" y="874"/>
                  </a:lnTo>
                  <a:cubicBezTo>
                    <a:pt x="868" y="874"/>
                    <a:pt x="867" y="874"/>
                    <a:pt x="866" y="875"/>
                  </a:cubicBezTo>
                  <a:lnTo>
                    <a:pt x="866" y="875"/>
                  </a:lnTo>
                  <a:lnTo>
                    <a:pt x="866" y="875"/>
                  </a:lnTo>
                  <a:lnTo>
                    <a:pt x="866" y="875"/>
                  </a:lnTo>
                  <a:lnTo>
                    <a:pt x="865" y="875"/>
                  </a:lnTo>
                  <a:cubicBezTo>
                    <a:pt x="864" y="876"/>
                    <a:pt x="864" y="876"/>
                    <a:pt x="864" y="876"/>
                  </a:cubicBezTo>
                  <a:cubicBezTo>
                    <a:pt x="864" y="876"/>
                    <a:pt x="864" y="876"/>
                    <a:pt x="864" y="872"/>
                  </a:cubicBezTo>
                  <a:cubicBezTo>
                    <a:pt x="861" y="872"/>
                    <a:pt x="861" y="869"/>
                    <a:pt x="857" y="866"/>
                  </a:cubicBezTo>
                  <a:cubicBezTo>
                    <a:pt x="854" y="859"/>
                    <a:pt x="847" y="849"/>
                    <a:pt x="837" y="838"/>
                  </a:cubicBezTo>
                  <a:cubicBezTo>
                    <a:pt x="823" y="818"/>
                    <a:pt x="796" y="791"/>
                    <a:pt x="769" y="770"/>
                  </a:cubicBezTo>
                  <a:cubicBezTo>
                    <a:pt x="762" y="767"/>
                    <a:pt x="752" y="763"/>
                    <a:pt x="742" y="763"/>
                  </a:cubicBezTo>
                  <a:cubicBezTo>
                    <a:pt x="711" y="763"/>
                    <a:pt x="673" y="780"/>
                    <a:pt x="643" y="797"/>
                  </a:cubicBezTo>
                  <a:cubicBezTo>
                    <a:pt x="631" y="805"/>
                    <a:pt x="621" y="812"/>
                    <a:pt x="612" y="818"/>
                  </a:cubicBezTo>
                  <a:lnTo>
                    <a:pt x="609" y="820"/>
                  </a:lnTo>
                  <a:lnTo>
                    <a:pt x="605" y="829"/>
                  </a:lnTo>
                  <a:cubicBezTo>
                    <a:pt x="581" y="875"/>
                    <a:pt x="545" y="908"/>
                    <a:pt x="500" y="910"/>
                  </a:cubicBezTo>
                  <a:cubicBezTo>
                    <a:pt x="482" y="909"/>
                    <a:pt x="461" y="903"/>
                    <a:pt x="441" y="893"/>
                  </a:cubicBezTo>
                  <a:lnTo>
                    <a:pt x="433" y="889"/>
                  </a:lnTo>
                  <a:lnTo>
                    <a:pt x="433" y="891"/>
                  </a:lnTo>
                  <a:cubicBezTo>
                    <a:pt x="433" y="896"/>
                    <a:pt x="433" y="896"/>
                    <a:pt x="433" y="896"/>
                  </a:cubicBezTo>
                  <a:cubicBezTo>
                    <a:pt x="433" y="896"/>
                    <a:pt x="433" y="899"/>
                    <a:pt x="433" y="906"/>
                  </a:cubicBezTo>
                  <a:cubicBezTo>
                    <a:pt x="433" y="906"/>
                    <a:pt x="433" y="909"/>
                    <a:pt x="433" y="909"/>
                  </a:cubicBezTo>
                  <a:cubicBezTo>
                    <a:pt x="433" y="960"/>
                    <a:pt x="433" y="1150"/>
                    <a:pt x="454" y="1215"/>
                  </a:cubicBezTo>
                  <a:cubicBezTo>
                    <a:pt x="478" y="1300"/>
                    <a:pt x="478" y="1384"/>
                    <a:pt x="478" y="1384"/>
                  </a:cubicBezTo>
                  <a:cubicBezTo>
                    <a:pt x="481" y="1398"/>
                    <a:pt x="481" y="1398"/>
                    <a:pt x="481" y="1398"/>
                  </a:cubicBezTo>
                  <a:cubicBezTo>
                    <a:pt x="399" y="1415"/>
                    <a:pt x="399" y="1415"/>
                    <a:pt x="399" y="1415"/>
                  </a:cubicBezTo>
                  <a:cubicBezTo>
                    <a:pt x="399" y="1408"/>
                    <a:pt x="399" y="1408"/>
                    <a:pt x="399" y="1408"/>
                  </a:cubicBezTo>
                  <a:cubicBezTo>
                    <a:pt x="395" y="1395"/>
                    <a:pt x="395" y="1395"/>
                    <a:pt x="395" y="1395"/>
                  </a:cubicBezTo>
                  <a:cubicBezTo>
                    <a:pt x="392" y="1388"/>
                    <a:pt x="392" y="1388"/>
                    <a:pt x="392" y="1388"/>
                  </a:cubicBezTo>
                  <a:cubicBezTo>
                    <a:pt x="450" y="1374"/>
                    <a:pt x="450" y="1374"/>
                    <a:pt x="450" y="1374"/>
                  </a:cubicBezTo>
                  <a:cubicBezTo>
                    <a:pt x="450" y="1351"/>
                    <a:pt x="443" y="1283"/>
                    <a:pt x="426" y="1222"/>
                  </a:cubicBezTo>
                  <a:cubicBezTo>
                    <a:pt x="406" y="1147"/>
                    <a:pt x="406" y="953"/>
                    <a:pt x="406" y="906"/>
                  </a:cubicBezTo>
                  <a:cubicBezTo>
                    <a:pt x="406" y="906"/>
                    <a:pt x="406" y="903"/>
                    <a:pt x="406" y="903"/>
                  </a:cubicBezTo>
                  <a:cubicBezTo>
                    <a:pt x="406" y="896"/>
                    <a:pt x="406" y="896"/>
                    <a:pt x="406" y="896"/>
                  </a:cubicBezTo>
                  <a:cubicBezTo>
                    <a:pt x="406" y="896"/>
                    <a:pt x="406" y="896"/>
                    <a:pt x="406" y="892"/>
                  </a:cubicBezTo>
                  <a:cubicBezTo>
                    <a:pt x="406" y="889"/>
                    <a:pt x="409" y="889"/>
                    <a:pt x="413" y="889"/>
                  </a:cubicBezTo>
                  <a:cubicBezTo>
                    <a:pt x="428" y="889"/>
                    <a:pt x="432" y="889"/>
                    <a:pt x="433" y="889"/>
                  </a:cubicBezTo>
                  <a:lnTo>
                    <a:pt x="433" y="889"/>
                  </a:lnTo>
                  <a:lnTo>
                    <a:pt x="432" y="889"/>
                  </a:lnTo>
                  <a:cubicBezTo>
                    <a:pt x="363" y="850"/>
                    <a:pt x="296" y="766"/>
                    <a:pt x="293" y="679"/>
                  </a:cubicBezTo>
                  <a:cubicBezTo>
                    <a:pt x="293" y="641"/>
                    <a:pt x="297" y="601"/>
                    <a:pt x="306" y="565"/>
                  </a:cubicBezTo>
                  <a:lnTo>
                    <a:pt x="307" y="560"/>
                  </a:lnTo>
                  <a:lnTo>
                    <a:pt x="88" y="721"/>
                  </a:lnTo>
                  <a:lnTo>
                    <a:pt x="88" y="722"/>
                  </a:lnTo>
                  <a:cubicBezTo>
                    <a:pt x="88" y="724"/>
                    <a:pt x="88" y="726"/>
                    <a:pt x="88" y="730"/>
                  </a:cubicBezTo>
                  <a:cubicBezTo>
                    <a:pt x="88" y="730"/>
                    <a:pt x="88" y="733"/>
                    <a:pt x="88" y="733"/>
                  </a:cubicBezTo>
                  <a:cubicBezTo>
                    <a:pt x="95" y="740"/>
                    <a:pt x="95" y="740"/>
                    <a:pt x="95" y="740"/>
                  </a:cubicBezTo>
                  <a:cubicBezTo>
                    <a:pt x="75" y="760"/>
                    <a:pt x="75" y="760"/>
                    <a:pt x="75" y="760"/>
                  </a:cubicBezTo>
                  <a:cubicBezTo>
                    <a:pt x="71" y="753"/>
                    <a:pt x="71" y="753"/>
                    <a:pt x="71" y="753"/>
                  </a:cubicBezTo>
                  <a:cubicBezTo>
                    <a:pt x="67" y="751"/>
                    <a:pt x="65" y="747"/>
                    <a:pt x="63" y="744"/>
                  </a:cubicBezTo>
                  <a:lnTo>
                    <a:pt x="62" y="740"/>
                  </a:lnTo>
                  <a:lnTo>
                    <a:pt x="17" y="774"/>
                  </a:lnTo>
                  <a:lnTo>
                    <a:pt x="7" y="757"/>
                  </a:lnTo>
                  <a:lnTo>
                    <a:pt x="0" y="754"/>
                  </a:lnTo>
                  <a:lnTo>
                    <a:pt x="323" y="516"/>
                  </a:lnTo>
                  <a:lnTo>
                    <a:pt x="326" y="508"/>
                  </a:lnTo>
                  <a:cubicBezTo>
                    <a:pt x="337" y="488"/>
                    <a:pt x="351" y="471"/>
                    <a:pt x="370" y="461"/>
                  </a:cubicBezTo>
                  <a:lnTo>
                    <a:pt x="374" y="459"/>
                  </a:lnTo>
                  <a:lnTo>
                    <a:pt x="374" y="459"/>
                  </a:lnTo>
                  <a:cubicBezTo>
                    <a:pt x="349" y="459"/>
                    <a:pt x="325" y="454"/>
                    <a:pt x="303" y="446"/>
                  </a:cubicBezTo>
                  <a:lnTo>
                    <a:pt x="296" y="443"/>
                  </a:lnTo>
                  <a:lnTo>
                    <a:pt x="295" y="444"/>
                  </a:lnTo>
                  <a:cubicBezTo>
                    <a:pt x="293" y="448"/>
                    <a:pt x="293" y="448"/>
                    <a:pt x="293" y="448"/>
                  </a:cubicBezTo>
                  <a:lnTo>
                    <a:pt x="292" y="441"/>
                  </a:lnTo>
                  <a:lnTo>
                    <a:pt x="290" y="441"/>
                  </a:lnTo>
                  <a:cubicBezTo>
                    <a:pt x="248" y="421"/>
                    <a:pt x="214" y="387"/>
                    <a:pt x="195" y="345"/>
                  </a:cubicBezTo>
                  <a:lnTo>
                    <a:pt x="191" y="336"/>
                  </a:lnTo>
                  <a:lnTo>
                    <a:pt x="171" y="349"/>
                  </a:lnTo>
                  <a:lnTo>
                    <a:pt x="160" y="332"/>
                  </a:lnTo>
                  <a:lnTo>
                    <a:pt x="157" y="326"/>
                  </a:lnTo>
                  <a:lnTo>
                    <a:pt x="182" y="309"/>
                  </a:lnTo>
                  <a:lnTo>
                    <a:pt x="181" y="302"/>
                  </a:lnTo>
                  <a:cubicBezTo>
                    <a:pt x="178" y="290"/>
                    <a:pt x="177" y="278"/>
                    <a:pt x="177" y="266"/>
                  </a:cubicBezTo>
                  <a:cubicBezTo>
                    <a:pt x="177" y="204"/>
                    <a:pt x="205" y="151"/>
                    <a:pt x="249" y="116"/>
                  </a:cubicBezTo>
                  <a:lnTo>
                    <a:pt x="251" y="114"/>
                  </a:lnTo>
                  <a:lnTo>
                    <a:pt x="249" y="114"/>
                  </a:lnTo>
                  <a:cubicBezTo>
                    <a:pt x="243" y="111"/>
                    <a:pt x="235" y="108"/>
                    <a:pt x="228" y="106"/>
                  </a:cubicBezTo>
                  <a:cubicBezTo>
                    <a:pt x="207" y="96"/>
                    <a:pt x="180" y="82"/>
                    <a:pt x="160" y="65"/>
                  </a:cubicBezTo>
                  <a:lnTo>
                    <a:pt x="161" y="63"/>
                  </a:lnTo>
                  <a:lnTo>
                    <a:pt x="161" y="63"/>
                  </a:lnTo>
                  <a:lnTo>
                    <a:pt x="161" y="61"/>
                  </a:lnTo>
                  <a:lnTo>
                    <a:pt x="162" y="60"/>
                  </a:lnTo>
                  <a:lnTo>
                    <a:pt x="162" y="60"/>
                  </a:lnTo>
                  <a:lnTo>
                    <a:pt x="162" y="60"/>
                  </a:lnTo>
                  <a:cubicBezTo>
                    <a:pt x="163" y="58"/>
                    <a:pt x="163" y="58"/>
                    <a:pt x="163" y="58"/>
                  </a:cubicBezTo>
                  <a:lnTo>
                    <a:pt x="162" y="60"/>
                  </a:lnTo>
                  <a:lnTo>
                    <a:pt x="162" y="61"/>
                  </a:lnTo>
                  <a:lnTo>
                    <a:pt x="161" y="61"/>
                  </a:lnTo>
                  <a:lnTo>
                    <a:pt x="161" y="62"/>
                  </a:lnTo>
                  <a:lnTo>
                    <a:pt x="161" y="63"/>
                  </a:lnTo>
                  <a:lnTo>
                    <a:pt x="160" y="63"/>
                  </a:lnTo>
                  <a:cubicBezTo>
                    <a:pt x="160" y="65"/>
                    <a:pt x="160" y="65"/>
                    <a:pt x="160" y="65"/>
                  </a:cubicBezTo>
                  <a:cubicBezTo>
                    <a:pt x="149" y="58"/>
                    <a:pt x="146" y="48"/>
                    <a:pt x="146" y="38"/>
                  </a:cubicBezTo>
                  <a:cubicBezTo>
                    <a:pt x="146" y="17"/>
                    <a:pt x="170" y="10"/>
                    <a:pt x="180" y="7"/>
                  </a:cubicBezTo>
                  <a:cubicBezTo>
                    <a:pt x="194" y="3"/>
                    <a:pt x="207" y="3"/>
                    <a:pt x="207" y="3"/>
                  </a:cubicBezTo>
                  <a:cubicBezTo>
                    <a:pt x="217" y="0"/>
                    <a:pt x="217" y="0"/>
                    <a:pt x="217"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10" name="矩形 9"/>
          <p:cNvSpPr/>
          <p:nvPr userDrawn="1">
            <p:custDataLst>
              <p:tags r:id="rId2"/>
            </p:custDataLst>
          </p:nvPr>
        </p:nvSpPr>
        <p:spPr>
          <a:xfrm>
            <a:off x="0" y="1270"/>
            <a:ext cx="12192000" cy="9144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sp>
        <p:nvSpPr>
          <p:cNvPr id="2" name="标题 1"/>
          <p:cNvSpPr>
            <a:spLocks noGrp="1"/>
          </p:cNvSpPr>
          <p:nvPr>
            <p:ph type="title"/>
            <p:custDataLst>
              <p:tags r:id="rId3"/>
            </p:custDataLst>
          </p:nvPr>
        </p:nvSpPr>
        <p:spPr>
          <a:xfrm>
            <a:off x="579600" y="237600"/>
            <a:ext cx="11037600" cy="441964"/>
          </a:xfrm>
        </p:spPr>
        <p:txBody>
          <a:bodyPr>
            <a:normAutofit/>
          </a:bodyPr>
          <a:lstStyle>
            <a:lvl1pPr>
              <a:defRPr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内容占位符 6"/>
          <p:cNvSpPr>
            <a:spLocks noGrp="1"/>
          </p:cNvSpPr>
          <p:nvPr>
            <p:ph sz="quarter" idx="13"/>
            <p:custDataLst>
              <p:tags r:id="rId7"/>
            </p:custDataLst>
          </p:nvPr>
        </p:nvSpPr>
        <p:spPr>
          <a:xfrm>
            <a:off x="579600" y="1663200"/>
            <a:ext cx="5342400" cy="28944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8"/>
            </p:custDataLst>
          </p:nvPr>
        </p:nvSpPr>
        <p:spPr>
          <a:xfrm>
            <a:off x="6242400" y="1663200"/>
            <a:ext cx="5367600" cy="28944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1" name="文本占位符 10"/>
          <p:cNvSpPr>
            <a:spLocks noGrp="1"/>
          </p:cNvSpPr>
          <p:nvPr>
            <p:ph type="body" sz="quarter" idx="15"/>
            <p:custDataLst>
              <p:tags r:id="rId9"/>
            </p:custDataLst>
          </p:nvPr>
        </p:nvSpPr>
        <p:spPr>
          <a:xfrm>
            <a:off x="572400" y="4816800"/>
            <a:ext cx="5342400" cy="781200"/>
          </a:xfrm>
        </p:spPr>
        <p:txBody>
          <a:bodyPr>
            <a:normAutofit/>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13" name="文本占位符 12"/>
          <p:cNvSpPr>
            <a:spLocks noGrp="1"/>
          </p:cNvSpPr>
          <p:nvPr>
            <p:ph type="body" sz="quarter" idx="16"/>
            <p:custDataLst>
              <p:tags r:id="rId10"/>
            </p:custDataLst>
          </p:nvPr>
        </p:nvSpPr>
        <p:spPr>
          <a:xfrm>
            <a:off x="6253200" y="4813200"/>
            <a:ext cx="5367600" cy="781200"/>
          </a:xfrm>
        </p:spPr>
        <p:txBody>
          <a:bodyPr>
            <a:normAutofit/>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腰带">
    <p:bg>
      <p:bgPr>
        <a:solidFill>
          <a:schemeClr val="bg2"/>
        </a:solidFill>
        <a:effectLst/>
      </p:bgPr>
    </p:bg>
    <p:spTree>
      <p:nvGrpSpPr>
        <p:cNvPr id="1" name=""/>
        <p:cNvGrpSpPr/>
        <p:nvPr/>
      </p:nvGrpSpPr>
      <p:grpSpPr>
        <a:xfrm>
          <a:off x="0" y="0"/>
          <a:ext cx="0" cy="0"/>
          <a:chOff x="0" y="0"/>
          <a:chExt cx="0" cy="0"/>
        </a:xfrm>
      </p:grpSpPr>
      <p:sp>
        <p:nvSpPr>
          <p:cNvPr id="10" name="矩形 9"/>
          <p:cNvSpPr/>
          <p:nvPr userDrawn="1">
            <p:custDataLst>
              <p:tags r:id="rId1"/>
            </p:custDataLst>
          </p:nvPr>
        </p:nvSpPr>
        <p:spPr>
          <a:xfrm>
            <a:off x="0" y="959224"/>
            <a:ext cx="12192000" cy="4939553"/>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grpSp>
        <p:nvGrpSpPr>
          <p:cNvPr id="8" name="组合 7"/>
          <p:cNvGrpSpPr/>
          <p:nvPr userDrawn="1">
            <p:custDataLst>
              <p:tags r:id="rId2"/>
            </p:custDataLst>
          </p:nvPr>
        </p:nvGrpSpPr>
        <p:grpSpPr>
          <a:xfrm>
            <a:off x="59055" y="14605"/>
            <a:ext cx="12061190" cy="6722110"/>
            <a:chOff x="93" y="23"/>
            <a:chExt cx="18994" cy="10586"/>
          </a:xfrm>
        </p:grpSpPr>
        <p:pic>
          <p:nvPicPr>
            <p:cNvPr id="51" name="图片 50"/>
            <p:cNvPicPr>
              <a:picLocks noChangeAspect="1"/>
            </p:cNvPicPr>
            <p:nvPr userDrawn="1">
              <p:custDataLst>
                <p:tags r:id="rId8"/>
              </p:custDataLst>
            </p:nvPr>
          </p:nvPicPr>
          <p:blipFill rotWithShape="1">
            <a:blip r:embed="rId13" cstate="screen"/>
            <a:srcRect/>
            <a:stretch>
              <a:fillRect/>
            </a:stretch>
          </p:blipFill>
          <p:spPr>
            <a:xfrm>
              <a:off x="1389" y="306"/>
              <a:ext cx="1288" cy="1490"/>
            </a:xfrm>
            <a:prstGeom prst="rect">
              <a:avLst/>
            </a:prstGeom>
          </p:spPr>
        </p:pic>
        <p:sp>
          <p:nvSpPr>
            <p:cNvPr id="53" name="Freeform 5"/>
            <p:cNvSpPr>
              <a:spLocks noEditPoints="1"/>
            </p:cNvSpPr>
            <p:nvPr userDrawn="1">
              <p:custDataLst>
                <p:tags r:id="rId9"/>
              </p:custDataLst>
            </p:nvPr>
          </p:nvSpPr>
          <p:spPr bwMode="auto">
            <a:xfrm>
              <a:off x="93" y="23"/>
              <a:ext cx="2223" cy="2962"/>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3" h="2962">
                  <a:moveTo>
                    <a:pt x="750" y="2861"/>
                  </a:moveTo>
                  <a:lnTo>
                    <a:pt x="750" y="2861"/>
                  </a:lnTo>
                  <a:lnTo>
                    <a:pt x="749" y="2861"/>
                  </a:lnTo>
                  <a:lnTo>
                    <a:pt x="748" y="2861"/>
                  </a:lnTo>
                  <a:lnTo>
                    <a:pt x="748" y="2861"/>
                  </a:lnTo>
                  <a:lnTo>
                    <a:pt x="747" y="2861"/>
                  </a:lnTo>
                  <a:lnTo>
                    <a:pt x="746" y="2861"/>
                  </a:lnTo>
                  <a:lnTo>
                    <a:pt x="745" y="2861"/>
                  </a:lnTo>
                  <a:lnTo>
                    <a:pt x="745" y="2861"/>
                  </a:lnTo>
                  <a:lnTo>
                    <a:pt x="744" y="2861"/>
                  </a:lnTo>
                  <a:lnTo>
                    <a:pt x="743" y="2861"/>
                  </a:lnTo>
                  <a:lnTo>
                    <a:pt x="743" y="2861"/>
                  </a:lnTo>
                  <a:lnTo>
                    <a:pt x="750" y="2861"/>
                  </a:lnTo>
                  <a:close/>
                  <a:moveTo>
                    <a:pt x="1121" y="1273"/>
                  </a:moveTo>
                  <a:lnTo>
                    <a:pt x="811" y="1664"/>
                  </a:lnTo>
                  <a:lnTo>
                    <a:pt x="825" y="1737"/>
                  </a:lnTo>
                  <a:lnTo>
                    <a:pt x="987" y="1671"/>
                  </a:lnTo>
                  <a:lnTo>
                    <a:pt x="1121" y="1273"/>
                  </a:lnTo>
                  <a:close/>
                  <a:moveTo>
                    <a:pt x="1222" y="1130"/>
                  </a:moveTo>
                  <a:lnTo>
                    <a:pt x="1227" y="1158"/>
                  </a:lnTo>
                  <a:lnTo>
                    <a:pt x="1250" y="1152"/>
                  </a:lnTo>
                  <a:lnTo>
                    <a:pt x="1244" y="1146"/>
                  </a:lnTo>
                  <a:cubicBezTo>
                    <a:pt x="1238" y="1140"/>
                    <a:pt x="1231" y="1135"/>
                    <a:pt x="1223" y="1131"/>
                  </a:cubicBezTo>
                  <a:lnTo>
                    <a:pt x="1222" y="1130"/>
                  </a:lnTo>
                  <a:close/>
                  <a:moveTo>
                    <a:pt x="845" y="1120"/>
                  </a:moveTo>
                  <a:lnTo>
                    <a:pt x="846" y="1120"/>
                  </a:lnTo>
                  <a:lnTo>
                    <a:pt x="847" y="1120"/>
                  </a:lnTo>
                  <a:lnTo>
                    <a:pt x="848" y="1121"/>
                  </a:lnTo>
                  <a:lnTo>
                    <a:pt x="849" y="1121"/>
                  </a:lnTo>
                  <a:lnTo>
                    <a:pt x="851" y="1122"/>
                  </a:lnTo>
                  <a:lnTo>
                    <a:pt x="852" y="1123"/>
                  </a:lnTo>
                  <a:lnTo>
                    <a:pt x="851" y="1123"/>
                  </a:lnTo>
                  <a:lnTo>
                    <a:pt x="851" y="1122"/>
                  </a:lnTo>
                  <a:lnTo>
                    <a:pt x="849" y="1122"/>
                  </a:lnTo>
                  <a:lnTo>
                    <a:pt x="849" y="1121"/>
                  </a:lnTo>
                  <a:lnTo>
                    <a:pt x="848" y="1121"/>
                  </a:lnTo>
                  <a:lnTo>
                    <a:pt x="848" y="1121"/>
                  </a:lnTo>
                  <a:lnTo>
                    <a:pt x="846" y="1120"/>
                  </a:lnTo>
                  <a:lnTo>
                    <a:pt x="845" y="1120"/>
                  </a:lnTo>
                  <a:lnTo>
                    <a:pt x="845" y="1120"/>
                  </a:lnTo>
                  <a:close/>
                  <a:moveTo>
                    <a:pt x="844" y="1119"/>
                  </a:moveTo>
                  <a:cubicBezTo>
                    <a:pt x="844" y="1119"/>
                    <a:pt x="844" y="1119"/>
                    <a:pt x="844" y="1119"/>
                  </a:cubicBezTo>
                  <a:lnTo>
                    <a:pt x="844" y="1119"/>
                  </a:lnTo>
                  <a:lnTo>
                    <a:pt x="844" y="1119"/>
                  </a:lnTo>
                  <a:close/>
                  <a:moveTo>
                    <a:pt x="1041" y="1110"/>
                  </a:moveTo>
                  <a:lnTo>
                    <a:pt x="1023" y="1113"/>
                  </a:lnTo>
                  <a:cubicBezTo>
                    <a:pt x="911" y="1137"/>
                    <a:pt x="786" y="1206"/>
                    <a:pt x="717" y="1313"/>
                  </a:cubicBezTo>
                  <a:cubicBezTo>
                    <a:pt x="717" y="1313"/>
                    <a:pt x="717" y="1313"/>
                    <a:pt x="717" y="1312"/>
                  </a:cubicBezTo>
                  <a:lnTo>
                    <a:pt x="716" y="1312"/>
                  </a:lnTo>
                  <a:lnTo>
                    <a:pt x="716" y="1312"/>
                  </a:lnTo>
                  <a:cubicBezTo>
                    <a:pt x="716" y="1312"/>
                    <a:pt x="716" y="1311"/>
                    <a:pt x="715" y="1311"/>
                  </a:cubicBezTo>
                  <a:lnTo>
                    <a:pt x="715" y="1310"/>
                  </a:lnTo>
                  <a:lnTo>
                    <a:pt x="715" y="1310"/>
                  </a:lnTo>
                  <a:lnTo>
                    <a:pt x="714" y="1309"/>
                  </a:lnTo>
                  <a:lnTo>
                    <a:pt x="713" y="1308"/>
                  </a:lnTo>
                  <a:lnTo>
                    <a:pt x="712" y="1308"/>
                  </a:lnTo>
                  <a:lnTo>
                    <a:pt x="712" y="1308"/>
                  </a:lnTo>
                  <a:lnTo>
                    <a:pt x="712" y="1307"/>
                  </a:lnTo>
                  <a:lnTo>
                    <a:pt x="711" y="1307"/>
                  </a:lnTo>
                  <a:lnTo>
                    <a:pt x="711" y="1306"/>
                  </a:lnTo>
                  <a:lnTo>
                    <a:pt x="711" y="1307"/>
                  </a:lnTo>
                  <a:lnTo>
                    <a:pt x="711" y="1307"/>
                  </a:lnTo>
                  <a:lnTo>
                    <a:pt x="712" y="1308"/>
                  </a:lnTo>
                  <a:lnTo>
                    <a:pt x="713" y="1308"/>
                  </a:lnTo>
                  <a:lnTo>
                    <a:pt x="713" y="1309"/>
                  </a:lnTo>
                  <a:lnTo>
                    <a:pt x="714" y="1309"/>
                  </a:lnTo>
                  <a:lnTo>
                    <a:pt x="714" y="1310"/>
                  </a:lnTo>
                  <a:lnTo>
                    <a:pt x="715" y="1310"/>
                  </a:lnTo>
                  <a:lnTo>
                    <a:pt x="716" y="1312"/>
                  </a:lnTo>
                  <a:lnTo>
                    <a:pt x="717" y="1313"/>
                  </a:lnTo>
                  <a:cubicBezTo>
                    <a:pt x="676" y="1380"/>
                    <a:pt x="656" y="1467"/>
                    <a:pt x="656" y="1555"/>
                  </a:cubicBezTo>
                  <a:cubicBezTo>
                    <a:pt x="656" y="1696"/>
                    <a:pt x="710" y="1831"/>
                    <a:pt x="771" y="1865"/>
                  </a:cubicBezTo>
                  <a:cubicBezTo>
                    <a:pt x="784" y="1871"/>
                    <a:pt x="798" y="1878"/>
                    <a:pt x="818" y="1878"/>
                  </a:cubicBezTo>
                  <a:cubicBezTo>
                    <a:pt x="818" y="1878"/>
                    <a:pt x="818" y="1878"/>
                    <a:pt x="825" y="1878"/>
                  </a:cubicBezTo>
                  <a:cubicBezTo>
                    <a:pt x="926" y="1878"/>
                    <a:pt x="1095" y="1743"/>
                    <a:pt x="1196" y="1582"/>
                  </a:cubicBezTo>
                  <a:cubicBezTo>
                    <a:pt x="1264" y="1488"/>
                    <a:pt x="1291" y="1380"/>
                    <a:pt x="1291" y="1292"/>
                  </a:cubicBezTo>
                  <a:cubicBezTo>
                    <a:pt x="1291" y="1260"/>
                    <a:pt x="1287" y="1230"/>
                    <a:pt x="1279" y="1205"/>
                  </a:cubicBezTo>
                  <a:lnTo>
                    <a:pt x="1278" y="1202"/>
                  </a:lnTo>
                  <a:lnTo>
                    <a:pt x="1203" y="1225"/>
                  </a:lnTo>
                  <a:lnTo>
                    <a:pt x="1197" y="1214"/>
                  </a:lnTo>
                  <a:lnTo>
                    <a:pt x="1027" y="1710"/>
                  </a:lnTo>
                  <a:lnTo>
                    <a:pt x="784" y="1812"/>
                  </a:lnTo>
                  <a:lnTo>
                    <a:pt x="750" y="1664"/>
                  </a:lnTo>
                  <a:lnTo>
                    <a:pt x="750" y="1651"/>
                  </a:lnTo>
                  <a:lnTo>
                    <a:pt x="1148" y="1155"/>
                  </a:lnTo>
                  <a:lnTo>
                    <a:pt x="1041" y="1170"/>
                  </a:lnTo>
                  <a:lnTo>
                    <a:pt x="1041" y="1110"/>
                  </a:lnTo>
                  <a:close/>
                  <a:moveTo>
                    <a:pt x="1215" y="721"/>
                  </a:moveTo>
                  <a:cubicBezTo>
                    <a:pt x="1209" y="782"/>
                    <a:pt x="1195" y="849"/>
                    <a:pt x="1188" y="869"/>
                  </a:cubicBezTo>
                  <a:cubicBezTo>
                    <a:pt x="1188" y="876"/>
                    <a:pt x="1195" y="889"/>
                    <a:pt x="1209" y="903"/>
                  </a:cubicBezTo>
                  <a:cubicBezTo>
                    <a:pt x="1229" y="916"/>
                    <a:pt x="1249" y="923"/>
                    <a:pt x="1263" y="923"/>
                  </a:cubicBezTo>
                  <a:cubicBezTo>
                    <a:pt x="1270" y="923"/>
                    <a:pt x="1345" y="883"/>
                    <a:pt x="1406" y="849"/>
                  </a:cubicBezTo>
                  <a:cubicBezTo>
                    <a:pt x="1412" y="842"/>
                    <a:pt x="1419" y="836"/>
                    <a:pt x="1433" y="836"/>
                  </a:cubicBezTo>
                  <a:cubicBezTo>
                    <a:pt x="1419" y="836"/>
                    <a:pt x="1412" y="836"/>
                    <a:pt x="1399" y="836"/>
                  </a:cubicBezTo>
                  <a:cubicBezTo>
                    <a:pt x="1365" y="836"/>
                    <a:pt x="1331" y="836"/>
                    <a:pt x="1304" y="829"/>
                  </a:cubicBezTo>
                  <a:cubicBezTo>
                    <a:pt x="1256" y="815"/>
                    <a:pt x="1236" y="768"/>
                    <a:pt x="1215" y="721"/>
                  </a:cubicBezTo>
                  <a:close/>
                  <a:moveTo>
                    <a:pt x="1188" y="593"/>
                  </a:moveTo>
                  <a:cubicBezTo>
                    <a:pt x="1195" y="593"/>
                    <a:pt x="1195" y="593"/>
                    <a:pt x="1195" y="593"/>
                  </a:cubicBezTo>
                  <a:cubicBezTo>
                    <a:pt x="1229" y="593"/>
                    <a:pt x="1229" y="593"/>
                    <a:pt x="1229" y="593"/>
                  </a:cubicBezTo>
                  <a:cubicBezTo>
                    <a:pt x="1236" y="593"/>
                    <a:pt x="1236" y="593"/>
                    <a:pt x="1236" y="593"/>
                  </a:cubicBezTo>
                  <a:cubicBezTo>
                    <a:pt x="1236" y="600"/>
                    <a:pt x="1236" y="600"/>
                    <a:pt x="1236" y="600"/>
                  </a:cubicBezTo>
                  <a:cubicBezTo>
                    <a:pt x="1236" y="600"/>
                    <a:pt x="1236" y="606"/>
                    <a:pt x="1236" y="606"/>
                  </a:cubicBezTo>
                  <a:cubicBezTo>
                    <a:pt x="1243" y="613"/>
                    <a:pt x="1243" y="620"/>
                    <a:pt x="1243" y="627"/>
                  </a:cubicBezTo>
                  <a:cubicBezTo>
                    <a:pt x="1249" y="647"/>
                    <a:pt x="1256" y="667"/>
                    <a:pt x="1263" y="687"/>
                  </a:cubicBezTo>
                  <a:cubicBezTo>
                    <a:pt x="1277" y="734"/>
                    <a:pt x="1311" y="775"/>
                    <a:pt x="1317" y="775"/>
                  </a:cubicBezTo>
                  <a:cubicBezTo>
                    <a:pt x="1338" y="775"/>
                    <a:pt x="1365" y="782"/>
                    <a:pt x="1399" y="782"/>
                  </a:cubicBezTo>
                  <a:cubicBezTo>
                    <a:pt x="1467" y="782"/>
                    <a:pt x="1528" y="775"/>
                    <a:pt x="1535" y="775"/>
                  </a:cubicBezTo>
                  <a:cubicBezTo>
                    <a:pt x="1541" y="775"/>
                    <a:pt x="1541" y="775"/>
                    <a:pt x="1541" y="775"/>
                  </a:cubicBezTo>
                  <a:cubicBezTo>
                    <a:pt x="1555" y="822"/>
                    <a:pt x="1555" y="822"/>
                    <a:pt x="1555" y="822"/>
                  </a:cubicBezTo>
                  <a:cubicBezTo>
                    <a:pt x="1548" y="822"/>
                    <a:pt x="1548" y="822"/>
                    <a:pt x="1548" y="822"/>
                  </a:cubicBezTo>
                  <a:cubicBezTo>
                    <a:pt x="1541" y="829"/>
                    <a:pt x="1541" y="829"/>
                    <a:pt x="1541" y="829"/>
                  </a:cubicBezTo>
                  <a:cubicBezTo>
                    <a:pt x="1535" y="836"/>
                    <a:pt x="1521" y="842"/>
                    <a:pt x="1514" y="849"/>
                  </a:cubicBezTo>
                  <a:cubicBezTo>
                    <a:pt x="1494" y="862"/>
                    <a:pt x="1460" y="876"/>
                    <a:pt x="1433" y="896"/>
                  </a:cubicBezTo>
                  <a:cubicBezTo>
                    <a:pt x="1372" y="930"/>
                    <a:pt x="1304" y="970"/>
                    <a:pt x="1270" y="977"/>
                  </a:cubicBezTo>
                  <a:cubicBezTo>
                    <a:pt x="1270" y="977"/>
                    <a:pt x="1263" y="977"/>
                    <a:pt x="1263" y="977"/>
                  </a:cubicBezTo>
                  <a:cubicBezTo>
                    <a:pt x="1202" y="970"/>
                    <a:pt x="1141" y="930"/>
                    <a:pt x="1134" y="869"/>
                  </a:cubicBezTo>
                  <a:cubicBezTo>
                    <a:pt x="1134" y="862"/>
                    <a:pt x="1134" y="862"/>
                    <a:pt x="1134" y="856"/>
                  </a:cubicBezTo>
                  <a:cubicBezTo>
                    <a:pt x="1141" y="815"/>
                    <a:pt x="1182" y="606"/>
                    <a:pt x="1182" y="600"/>
                  </a:cubicBezTo>
                  <a:cubicBezTo>
                    <a:pt x="1188" y="593"/>
                    <a:pt x="1188" y="593"/>
                    <a:pt x="1188" y="593"/>
                  </a:cubicBezTo>
                  <a:close/>
                  <a:moveTo>
                    <a:pt x="1500" y="505"/>
                  </a:moveTo>
                  <a:lnTo>
                    <a:pt x="1514" y="505"/>
                  </a:lnTo>
                  <a:lnTo>
                    <a:pt x="1548" y="505"/>
                  </a:lnTo>
                  <a:lnTo>
                    <a:pt x="1548" y="560"/>
                  </a:lnTo>
                  <a:lnTo>
                    <a:pt x="1534" y="560"/>
                  </a:lnTo>
                  <a:lnTo>
                    <a:pt x="1514" y="560"/>
                  </a:lnTo>
                  <a:lnTo>
                    <a:pt x="1500" y="560"/>
                  </a:lnTo>
                  <a:lnTo>
                    <a:pt x="1500" y="505"/>
                  </a:lnTo>
                  <a:close/>
                  <a:moveTo>
                    <a:pt x="1350" y="452"/>
                  </a:moveTo>
                  <a:lnTo>
                    <a:pt x="1404" y="497"/>
                  </a:lnTo>
                  <a:lnTo>
                    <a:pt x="1370" y="538"/>
                  </a:lnTo>
                  <a:lnTo>
                    <a:pt x="1332" y="504"/>
                  </a:lnTo>
                  <a:lnTo>
                    <a:pt x="1318" y="497"/>
                  </a:lnTo>
                  <a:lnTo>
                    <a:pt x="1350" y="452"/>
                  </a:lnTo>
                  <a:close/>
                  <a:moveTo>
                    <a:pt x="366" y="363"/>
                  </a:moveTo>
                  <a:cubicBezTo>
                    <a:pt x="367" y="363"/>
                    <a:pt x="369" y="365"/>
                    <a:pt x="372" y="367"/>
                  </a:cubicBezTo>
                  <a:lnTo>
                    <a:pt x="373" y="367"/>
                  </a:lnTo>
                  <a:lnTo>
                    <a:pt x="373" y="370"/>
                  </a:lnTo>
                  <a:cubicBezTo>
                    <a:pt x="366" y="363"/>
                    <a:pt x="366" y="363"/>
                    <a:pt x="366" y="363"/>
                  </a:cubicBezTo>
                  <a:close/>
                  <a:moveTo>
                    <a:pt x="373" y="363"/>
                  </a:moveTo>
                  <a:lnTo>
                    <a:pt x="373" y="363"/>
                  </a:lnTo>
                  <a:lnTo>
                    <a:pt x="372" y="363"/>
                  </a:lnTo>
                  <a:lnTo>
                    <a:pt x="371" y="363"/>
                  </a:lnTo>
                  <a:lnTo>
                    <a:pt x="371" y="363"/>
                  </a:lnTo>
                  <a:lnTo>
                    <a:pt x="370" y="363"/>
                  </a:lnTo>
                  <a:lnTo>
                    <a:pt x="369" y="363"/>
                  </a:lnTo>
                  <a:lnTo>
                    <a:pt x="368" y="363"/>
                  </a:lnTo>
                  <a:lnTo>
                    <a:pt x="368" y="363"/>
                  </a:lnTo>
                  <a:lnTo>
                    <a:pt x="367" y="363"/>
                  </a:lnTo>
                  <a:lnTo>
                    <a:pt x="366" y="363"/>
                  </a:lnTo>
                  <a:lnTo>
                    <a:pt x="366" y="363"/>
                  </a:lnTo>
                  <a:lnTo>
                    <a:pt x="373" y="363"/>
                  </a:lnTo>
                  <a:close/>
                  <a:moveTo>
                    <a:pt x="1311" y="277"/>
                  </a:moveTo>
                  <a:cubicBezTo>
                    <a:pt x="1108" y="277"/>
                    <a:pt x="945" y="445"/>
                    <a:pt x="945" y="647"/>
                  </a:cubicBezTo>
                  <a:cubicBezTo>
                    <a:pt x="945" y="849"/>
                    <a:pt x="1108" y="1017"/>
                    <a:pt x="1311" y="1017"/>
                  </a:cubicBezTo>
                  <a:cubicBezTo>
                    <a:pt x="1513" y="1017"/>
                    <a:pt x="1676" y="849"/>
                    <a:pt x="1676" y="647"/>
                  </a:cubicBezTo>
                  <a:cubicBezTo>
                    <a:pt x="1676" y="640"/>
                    <a:pt x="1676" y="640"/>
                    <a:pt x="1676" y="640"/>
                  </a:cubicBezTo>
                  <a:cubicBezTo>
                    <a:pt x="1676" y="510"/>
                    <a:pt x="1608" y="397"/>
                    <a:pt x="1506" y="333"/>
                  </a:cubicBezTo>
                  <a:lnTo>
                    <a:pt x="1502" y="330"/>
                  </a:lnTo>
                  <a:lnTo>
                    <a:pt x="1502" y="330"/>
                  </a:lnTo>
                  <a:cubicBezTo>
                    <a:pt x="1493" y="330"/>
                    <a:pt x="1493" y="330"/>
                    <a:pt x="1493" y="330"/>
                  </a:cubicBezTo>
                  <a:lnTo>
                    <a:pt x="1494" y="325"/>
                  </a:lnTo>
                  <a:lnTo>
                    <a:pt x="1485" y="320"/>
                  </a:lnTo>
                  <a:lnTo>
                    <a:pt x="1474" y="315"/>
                  </a:lnTo>
                  <a:lnTo>
                    <a:pt x="1474" y="315"/>
                  </a:lnTo>
                  <a:cubicBezTo>
                    <a:pt x="1472" y="316"/>
                    <a:pt x="1472" y="316"/>
                    <a:pt x="1472" y="316"/>
                  </a:cubicBezTo>
                  <a:lnTo>
                    <a:pt x="1470" y="313"/>
                  </a:lnTo>
                  <a:lnTo>
                    <a:pt x="1469" y="312"/>
                  </a:lnTo>
                  <a:cubicBezTo>
                    <a:pt x="1421" y="290"/>
                    <a:pt x="1368" y="277"/>
                    <a:pt x="1311" y="277"/>
                  </a:cubicBezTo>
                  <a:close/>
                  <a:moveTo>
                    <a:pt x="1635" y="210"/>
                  </a:moveTo>
                  <a:lnTo>
                    <a:pt x="1633" y="212"/>
                  </a:lnTo>
                  <a:cubicBezTo>
                    <a:pt x="1616" y="229"/>
                    <a:pt x="1594" y="242"/>
                    <a:pt x="1574" y="255"/>
                  </a:cubicBezTo>
                  <a:cubicBezTo>
                    <a:pt x="1566" y="261"/>
                    <a:pt x="1559" y="266"/>
                    <a:pt x="1552" y="270"/>
                  </a:cubicBezTo>
                  <a:lnTo>
                    <a:pt x="1543" y="276"/>
                  </a:lnTo>
                  <a:lnTo>
                    <a:pt x="1551" y="276"/>
                  </a:lnTo>
                  <a:cubicBezTo>
                    <a:pt x="1554" y="276"/>
                    <a:pt x="1557" y="276"/>
                    <a:pt x="1561" y="276"/>
                  </a:cubicBezTo>
                  <a:cubicBezTo>
                    <a:pt x="1581" y="276"/>
                    <a:pt x="1608" y="276"/>
                    <a:pt x="1635" y="276"/>
                  </a:cubicBezTo>
                  <a:cubicBezTo>
                    <a:pt x="1655" y="276"/>
                    <a:pt x="1662" y="276"/>
                    <a:pt x="1662" y="276"/>
                  </a:cubicBezTo>
                  <a:cubicBezTo>
                    <a:pt x="1662" y="269"/>
                    <a:pt x="1669" y="269"/>
                    <a:pt x="1669" y="269"/>
                  </a:cubicBezTo>
                  <a:cubicBezTo>
                    <a:pt x="1669" y="263"/>
                    <a:pt x="1669" y="256"/>
                    <a:pt x="1676" y="249"/>
                  </a:cubicBezTo>
                  <a:cubicBezTo>
                    <a:pt x="1669" y="249"/>
                    <a:pt x="1669" y="249"/>
                    <a:pt x="1669" y="249"/>
                  </a:cubicBezTo>
                  <a:cubicBezTo>
                    <a:pt x="1655" y="249"/>
                    <a:pt x="1655" y="249"/>
                    <a:pt x="1655" y="249"/>
                  </a:cubicBezTo>
                  <a:cubicBezTo>
                    <a:pt x="1655" y="242"/>
                    <a:pt x="1655" y="242"/>
                    <a:pt x="1655" y="242"/>
                  </a:cubicBezTo>
                  <a:cubicBezTo>
                    <a:pt x="1628" y="236"/>
                    <a:pt x="1628" y="236"/>
                    <a:pt x="1628" y="236"/>
                  </a:cubicBezTo>
                  <a:cubicBezTo>
                    <a:pt x="1628" y="222"/>
                    <a:pt x="1628" y="222"/>
                    <a:pt x="1628" y="222"/>
                  </a:cubicBezTo>
                  <a:cubicBezTo>
                    <a:pt x="1628" y="215"/>
                    <a:pt x="1635" y="215"/>
                    <a:pt x="1635" y="215"/>
                  </a:cubicBezTo>
                  <a:cubicBezTo>
                    <a:pt x="1635" y="215"/>
                    <a:pt x="1635" y="215"/>
                    <a:pt x="1635" y="211"/>
                  </a:cubicBezTo>
                  <a:lnTo>
                    <a:pt x="1635" y="210"/>
                  </a:lnTo>
                  <a:close/>
                  <a:moveTo>
                    <a:pt x="1696" y="209"/>
                  </a:moveTo>
                  <a:cubicBezTo>
                    <a:pt x="1696" y="209"/>
                    <a:pt x="1696" y="212"/>
                    <a:pt x="1694" y="217"/>
                  </a:cubicBezTo>
                  <a:lnTo>
                    <a:pt x="1694" y="217"/>
                  </a:lnTo>
                  <a:lnTo>
                    <a:pt x="1694" y="218"/>
                  </a:lnTo>
                  <a:cubicBezTo>
                    <a:pt x="1689" y="222"/>
                    <a:pt x="1688" y="223"/>
                    <a:pt x="1682" y="229"/>
                  </a:cubicBezTo>
                  <a:cubicBezTo>
                    <a:pt x="1682" y="236"/>
                    <a:pt x="1682" y="236"/>
                    <a:pt x="1682" y="236"/>
                  </a:cubicBezTo>
                  <a:cubicBezTo>
                    <a:pt x="1687" y="231"/>
                    <a:pt x="1691" y="226"/>
                    <a:pt x="1693" y="221"/>
                  </a:cubicBezTo>
                  <a:lnTo>
                    <a:pt x="1694" y="217"/>
                  </a:lnTo>
                  <a:lnTo>
                    <a:pt x="1696" y="215"/>
                  </a:lnTo>
                  <a:cubicBezTo>
                    <a:pt x="1696" y="209"/>
                    <a:pt x="1696" y="209"/>
                    <a:pt x="1696" y="209"/>
                  </a:cubicBezTo>
                  <a:close/>
                  <a:moveTo>
                    <a:pt x="1526" y="0"/>
                  </a:moveTo>
                  <a:cubicBezTo>
                    <a:pt x="1560" y="0"/>
                    <a:pt x="1587" y="27"/>
                    <a:pt x="1614" y="54"/>
                  </a:cubicBezTo>
                  <a:cubicBezTo>
                    <a:pt x="1641" y="81"/>
                    <a:pt x="1661" y="114"/>
                    <a:pt x="1668" y="148"/>
                  </a:cubicBezTo>
                  <a:cubicBezTo>
                    <a:pt x="1668" y="151"/>
                    <a:pt x="1667" y="155"/>
                    <a:pt x="1666" y="158"/>
                  </a:cubicBezTo>
                  <a:lnTo>
                    <a:pt x="1666" y="159"/>
                  </a:lnTo>
                  <a:lnTo>
                    <a:pt x="1668" y="157"/>
                  </a:lnTo>
                  <a:cubicBezTo>
                    <a:pt x="1674" y="152"/>
                    <a:pt x="1683" y="148"/>
                    <a:pt x="1696" y="148"/>
                  </a:cubicBezTo>
                  <a:cubicBezTo>
                    <a:pt x="1709" y="148"/>
                    <a:pt x="1716" y="148"/>
                    <a:pt x="1723" y="155"/>
                  </a:cubicBezTo>
                  <a:cubicBezTo>
                    <a:pt x="1736" y="168"/>
                    <a:pt x="1750" y="188"/>
                    <a:pt x="1750" y="209"/>
                  </a:cubicBezTo>
                  <a:cubicBezTo>
                    <a:pt x="1750" y="229"/>
                    <a:pt x="1743" y="249"/>
                    <a:pt x="1730" y="269"/>
                  </a:cubicBezTo>
                  <a:cubicBezTo>
                    <a:pt x="1716" y="283"/>
                    <a:pt x="1716" y="290"/>
                    <a:pt x="1709" y="303"/>
                  </a:cubicBezTo>
                  <a:cubicBezTo>
                    <a:pt x="1696" y="323"/>
                    <a:pt x="1676" y="330"/>
                    <a:pt x="1642" y="330"/>
                  </a:cubicBezTo>
                  <a:cubicBezTo>
                    <a:pt x="1625" y="330"/>
                    <a:pt x="1610" y="330"/>
                    <a:pt x="1596" y="330"/>
                  </a:cubicBezTo>
                  <a:lnTo>
                    <a:pt x="1591" y="330"/>
                  </a:lnTo>
                  <a:lnTo>
                    <a:pt x="1602" y="340"/>
                  </a:lnTo>
                  <a:cubicBezTo>
                    <a:pt x="1678" y="415"/>
                    <a:pt x="1727" y="518"/>
                    <a:pt x="1730" y="634"/>
                  </a:cubicBezTo>
                  <a:cubicBezTo>
                    <a:pt x="1730" y="647"/>
                    <a:pt x="1730" y="647"/>
                    <a:pt x="1730" y="647"/>
                  </a:cubicBezTo>
                  <a:cubicBezTo>
                    <a:pt x="1730" y="883"/>
                    <a:pt x="1547" y="1071"/>
                    <a:pt x="1311" y="1071"/>
                  </a:cubicBezTo>
                  <a:cubicBezTo>
                    <a:pt x="1289" y="1071"/>
                    <a:pt x="1268" y="1069"/>
                    <a:pt x="1247" y="1066"/>
                  </a:cubicBezTo>
                  <a:lnTo>
                    <a:pt x="1244" y="1066"/>
                  </a:lnTo>
                  <a:lnTo>
                    <a:pt x="1240" y="1078"/>
                  </a:lnTo>
                  <a:lnTo>
                    <a:pt x="1250" y="1084"/>
                  </a:lnTo>
                  <a:cubicBezTo>
                    <a:pt x="1273" y="1099"/>
                    <a:pt x="1290" y="1117"/>
                    <a:pt x="1304" y="1138"/>
                  </a:cubicBezTo>
                  <a:lnTo>
                    <a:pt x="1307" y="1143"/>
                  </a:lnTo>
                  <a:lnTo>
                    <a:pt x="1312" y="1141"/>
                  </a:lnTo>
                  <a:cubicBezTo>
                    <a:pt x="1332" y="1134"/>
                    <a:pt x="1355" y="1122"/>
                    <a:pt x="1379" y="1110"/>
                  </a:cubicBezTo>
                  <a:cubicBezTo>
                    <a:pt x="1440" y="1083"/>
                    <a:pt x="1521" y="1050"/>
                    <a:pt x="1602" y="1016"/>
                  </a:cubicBezTo>
                  <a:cubicBezTo>
                    <a:pt x="1771" y="942"/>
                    <a:pt x="1939" y="875"/>
                    <a:pt x="2007" y="868"/>
                  </a:cubicBezTo>
                  <a:cubicBezTo>
                    <a:pt x="2007" y="868"/>
                    <a:pt x="2014" y="868"/>
                    <a:pt x="2020" y="868"/>
                  </a:cubicBezTo>
                  <a:cubicBezTo>
                    <a:pt x="2122" y="868"/>
                    <a:pt x="2209" y="902"/>
                    <a:pt x="2209" y="902"/>
                  </a:cubicBezTo>
                  <a:cubicBezTo>
                    <a:pt x="2223" y="908"/>
                    <a:pt x="2223" y="908"/>
                    <a:pt x="2223" y="908"/>
                  </a:cubicBezTo>
                  <a:cubicBezTo>
                    <a:pt x="2209" y="955"/>
                    <a:pt x="2209" y="955"/>
                    <a:pt x="2209" y="955"/>
                  </a:cubicBezTo>
                  <a:cubicBezTo>
                    <a:pt x="2196" y="955"/>
                    <a:pt x="2196" y="955"/>
                    <a:pt x="2196" y="955"/>
                  </a:cubicBezTo>
                  <a:cubicBezTo>
                    <a:pt x="2196" y="955"/>
                    <a:pt x="2189" y="949"/>
                    <a:pt x="2189" y="949"/>
                  </a:cubicBezTo>
                  <a:cubicBezTo>
                    <a:pt x="2189" y="949"/>
                    <a:pt x="2182" y="949"/>
                    <a:pt x="2182" y="949"/>
                  </a:cubicBezTo>
                  <a:cubicBezTo>
                    <a:pt x="2169" y="942"/>
                    <a:pt x="2155" y="942"/>
                    <a:pt x="2142" y="935"/>
                  </a:cubicBezTo>
                  <a:cubicBezTo>
                    <a:pt x="2108" y="929"/>
                    <a:pt x="2068" y="922"/>
                    <a:pt x="2020" y="922"/>
                  </a:cubicBezTo>
                  <a:cubicBezTo>
                    <a:pt x="2014" y="922"/>
                    <a:pt x="2014" y="922"/>
                    <a:pt x="2007" y="922"/>
                  </a:cubicBezTo>
                  <a:cubicBezTo>
                    <a:pt x="1973" y="922"/>
                    <a:pt x="1784" y="996"/>
                    <a:pt x="1622" y="1063"/>
                  </a:cubicBezTo>
                  <a:cubicBezTo>
                    <a:pt x="1500" y="1119"/>
                    <a:pt x="1383" y="1170"/>
                    <a:pt x="1331" y="1193"/>
                  </a:cubicBezTo>
                  <a:lnTo>
                    <a:pt x="1331" y="1193"/>
                  </a:lnTo>
                  <a:lnTo>
                    <a:pt x="1332" y="1199"/>
                  </a:lnTo>
                  <a:cubicBezTo>
                    <a:pt x="1341" y="1227"/>
                    <a:pt x="1345" y="1259"/>
                    <a:pt x="1345" y="1292"/>
                  </a:cubicBezTo>
                  <a:cubicBezTo>
                    <a:pt x="1345" y="1393"/>
                    <a:pt x="1311" y="1508"/>
                    <a:pt x="1244" y="1616"/>
                  </a:cubicBezTo>
                  <a:cubicBezTo>
                    <a:pt x="1152" y="1758"/>
                    <a:pt x="1012" y="1882"/>
                    <a:pt x="885" y="1920"/>
                  </a:cubicBezTo>
                  <a:lnTo>
                    <a:pt x="885" y="1920"/>
                  </a:lnTo>
                  <a:lnTo>
                    <a:pt x="885" y="1920"/>
                  </a:lnTo>
                  <a:cubicBezTo>
                    <a:pt x="883" y="1926"/>
                    <a:pt x="878" y="1933"/>
                    <a:pt x="878" y="1945"/>
                  </a:cubicBezTo>
                  <a:cubicBezTo>
                    <a:pt x="878" y="1965"/>
                    <a:pt x="871" y="1999"/>
                    <a:pt x="865" y="2032"/>
                  </a:cubicBezTo>
                  <a:cubicBezTo>
                    <a:pt x="851" y="2113"/>
                    <a:pt x="831" y="2214"/>
                    <a:pt x="817" y="2322"/>
                  </a:cubicBezTo>
                  <a:cubicBezTo>
                    <a:pt x="784" y="2538"/>
                    <a:pt x="750" y="2780"/>
                    <a:pt x="743" y="2861"/>
                  </a:cubicBezTo>
                  <a:cubicBezTo>
                    <a:pt x="743" y="2874"/>
                    <a:pt x="750" y="2881"/>
                    <a:pt x="750" y="2881"/>
                  </a:cubicBezTo>
                  <a:cubicBezTo>
                    <a:pt x="750" y="2895"/>
                    <a:pt x="777" y="2908"/>
                    <a:pt x="817" y="2908"/>
                  </a:cubicBezTo>
                  <a:cubicBezTo>
                    <a:pt x="865" y="2908"/>
                    <a:pt x="912" y="2895"/>
                    <a:pt x="912" y="2895"/>
                  </a:cubicBezTo>
                  <a:cubicBezTo>
                    <a:pt x="912" y="2895"/>
                    <a:pt x="912" y="2895"/>
                    <a:pt x="919" y="2895"/>
                  </a:cubicBezTo>
                  <a:cubicBezTo>
                    <a:pt x="925" y="2895"/>
                    <a:pt x="925" y="2895"/>
                    <a:pt x="925" y="2895"/>
                  </a:cubicBezTo>
                  <a:cubicBezTo>
                    <a:pt x="939" y="2942"/>
                    <a:pt x="939" y="2942"/>
                    <a:pt x="939" y="2942"/>
                  </a:cubicBezTo>
                  <a:cubicBezTo>
                    <a:pt x="925" y="2942"/>
                    <a:pt x="925" y="2942"/>
                    <a:pt x="925" y="2942"/>
                  </a:cubicBezTo>
                  <a:cubicBezTo>
                    <a:pt x="925" y="2942"/>
                    <a:pt x="919" y="2949"/>
                    <a:pt x="919" y="2949"/>
                  </a:cubicBezTo>
                  <a:cubicBezTo>
                    <a:pt x="912" y="2949"/>
                    <a:pt x="905" y="2949"/>
                    <a:pt x="892" y="2949"/>
                  </a:cubicBezTo>
                  <a:cubicBezTo>
                    <a:pt x="871" y="2955"/>
                    <a:pt x="844" y="2962"/>
                    <a:pt x="817" y="2962"/>
                  </a:cubicBezTo>
                  <a:cubicBezTo>
                    <a:pt x="817" y="2962"/>
                    <a:pt x="811" y="2962"/>
                    <a:pt x="811" y="2962"/>
                  </a:cubicBezTo>
                  <a:cubicBezTo>
                    <a:pt x="770" y="2962"/>
                    <a:pt x="716" y="2949"/>
                    <a:pt x="696" y="2895"/>
                  </a:cubicBezTo>
                  <a:lnTo>
                    <a:pt x="696" y="2894"/>
                  </a:lnTo>
                  <a:lnTo>
                    <a:pt x="696" y="2894"/>
                  </a:lnTo>
                  <a:lnTo>
                    <a:pt x="697" y="2894"/>
                  </a:lnTo>
                  <a:lnTo>
                    <a:pt x="699" y="2893"/>
                  </a:lnTo>
                  <a:lnTo>
                    <a:pt x="699" y="2893"/>
                  </a:lnTo>
                  <a:lnTo>
                    <a:pt x="699" y="2893"/>
                  </a:lnTo>
                  <a:lnTo>
                    <a:pt x="700" y="2892"/>
                  </a:lnTo>
                  <a:lnTo>
                    <a:pt x="702" y="2891"/>
                  </a:lnTo>
                  <a:lnTo>
                    <a:pt x="705" y="2890"/>
                  </a:lnTo>
                  <a:lnTo>
                    <a:pt x="705" y="2890"/>
                  </a:lnTo>
                  <a:lnTo>
                    <a:pt x="706" y="2890"/>
                  </a:lnTo>
                  <a:lnTo>
                    <a:pt x="707" y="2889"/>
                  </a:lnTo>
                  <a:lnTo>
                    <a:pt x="708" y="2889"/>
                  </a:lnTo>
                  <a:lnTo>
                    <a:pt x="709" y="2888"/>
                  </a:lnTo>
                  <a:lnTo>
                    <a:pt x="709" y="2888"/>
                  </a:lnTo>
                  <a:lnTo>
                    <a:pt x="708" y="2889"/>
                  </a:lnTo>
                  <a:lnTo>
                    <a:pt x="708" y="2889"/>
                  </a:lnTo>
                  <a:lnTo>
                    <a:pt x="707" y="2889"/>
                  </a:lnTo>
                  <a:lnTo>
                    <a:pt x="705" y="2890"/>
                  </a:lnTo>
                  <a:lnTo>
                    <a:pt x="704" y="2891"/>
                  </a:lnTo>
                  <a:lnTo>
                    <a:pt x="702" y="2891"/>
                  </a:lnTo>
                  <a:lnTo>
                    <a:pt x="701" y="2892"/>
                  </a:lnTo>
                  <a:lnTo>
                    <a:pt x="699" y="2893"/>
                  </a:lnTo>
                  <a:lnTo>
                    <a:pt x="699" y="2893"/>
                  </a:lnTo>
                  <a:lnTo>
                    <a:pt x="697" y="2894"/>
                  </a:lnTo>
                  <a:lnTo>
                    <a:pt x="697" y="2894"/>
                  </a:lnTo>
                  <a:lnTo>
                    <a:pt x="696" y="2894"/>
                  </a:lnTo>
                  <a:lnTo>
                    <a:pt x="696" y="2895"/>
                  </a:lnTo>
                  <a:cubicBezTo>
                    <a:pt x="696" y="2895"/>
                    <a:pt x="696" y="2895"/>
                    <a:pt x="696" y="2895"/>
                  </a:cubicBezTo>
                  <a:cubicBezTo>
                    <a:pt x="696" y="2881"/>
                    <a:pt x="689" y="2874"/>
                    <a:pt x="689" y="2861"/>
                  </a:cubicBezTo>
                  <a:cubicBezTo>
                    <a:pt x="695" y="2711"/>
                    <a:pt x="798" y="2107"/>
                    <a:pt x="825" y="1938"/>
                  </a:cubicBezTo>
                  <a:lnTo>
                    <a:pt x="826" y="1931"/>
                  </a:lnTo>
                  <a:lnTo>
                    <a:pt x="818" y="1932"/>
                  </a:lnTo>
                  <a:cubicBezTo>
                    <a:pt x="791" y="1932"/>
                    <a:pt x="764" y="1925"/>
                    <a:pt x="737" y="1905"/>
                  </a:cubicBezTo>
                  <a:lnTo>
                    <a:pt x="738" y="1904"/>
                  </a:lnTo>
                  <a:lnTo>
                    <a:pt x="738" y="1904"/>
                  </a:lnTo>
                  <a:lnTo>
                    <a:pt x="738" y="1904"/>
                  </a:lnTo>
                  <a:lnTo>
                    <a:pt x="739" y="1903"/>
                  </a:lnTo>
                  <a:lnTo>
                    <a:pt x="740" y="1902"/>
                  </a:lnTo>
                  <a:lnTo>
                    <a:pt x="741" y="1901"/>
                  </a:lnTo>
                  <a:lnTo>
                    <a:pt x="742" y="1900"/>
                  </a:lnTo>
                  <a:lnTo>
                    <a:pt x="742" y="1900"/>
                  </a:lnTo>
                  <a:lnTo>
                    <a:pt x="743" y="1899"/>
                  </a:lnTo>
                  <a:lnTo>
                    <a:pt x="744" y="1898"/>
                  </a:lnTo>
                  <a:lnTo>
                    <a:pt x="744" y="1898"/>
                  </a:lnTo>
                  <a:cubicBezTo>
                    <a:pt x="744" y="1899"/>
                    <a:pt x="743" y="1899"/>
                    <a:pt x="743" y="1899"/>
                  </a:cubicBezTo>
                  <a:lnTo>
                    <a:pt x="743" y="1899"/>
                  </a:lnTo>
                  <a:lnTo>
                    <a:pt x="742" y="1900"/>
                  </a:lnTo>
                  <a:lnTo>
                    <a:pt x="742" y="1901"/>
                  </a:lnTo>
                  <a:lnTo>
                    <a:pt x="740" y="1902"/>
                  </a:lnTo>
                  <a:lnTo>
                    <a:pt x="740" y="1902"/>
                  </a:lnTo>
                  <a:cubicBezTo>
                    <a:pt x="739" y="1903"/>
                    <a:pt x="739" y="1903"/>
                    <a:pt x="739" y="1903"/>
                  </a:cubicBezTo>
                  <a:lnTo>
                    <a:pt x="738" y="1904"/>
                  </a:lnTo>
                  <a:lnTo>
                    <a:pt x="738" y="1904"/>
                  </a:lnTo>
                  <a:lnTo>
                    <a:pt x="737" y="1905"/>
                  </a:lnTo>
                  <a:cubicBezTo>
                    <a:pt x="737" y="1905"/>
                    <a:pt x="737" y="1905"/>
                    <a:pt x="737" y="1905"/>
                  </a:cubicBezTo>
                  <a:cubicBezTo>
                    <a:pt x="715" y="1890"/>
                    <a:pt x="695" y="1869"/>
                    <a:pt x="677" y="1842"/>
                  </a:cubicBezTo>
                  <a:lnTo>
                    <a:pt x="676" y="1840"/>
                  </a:lnTo>
                  <a:lnTo>
                    <a:pt x="672" y="1844"/>
                  </a:lnTo>
                  <a:cubicBezTo>
                    <a:pt x="629" y="1896"/>
                    <a:pt x="547" y="1997"/>
                    <a:pt x="479" y="2060"/>
                  </a:cubicBezTo>
                  <a:cubicBezTo>
                    <a:pt x="446" y="2087"/>
                    <a:pt x="419" y="2107"/>
                    <a:pt x="385" y="2114"/>
                  </a:cubicBezTo>
                  <a:cubicBezTo>
                    <a:pt x="385" y="2114"/>
                    <a:pt x="378" y="2107"/>
                    <a:pt x="378" y="2107"/>
                  </a:cubicBezTo>
                  <a:cubicBezTo>
                    <a:pt x="378" y="2097"/>
                    <a:pt x="378" y="2095"/>
                    <a:pt x="378" y="2094"/>
                  </a:cubicBezTo>
                  <a:lnTo>
                    <a:pt x="378" y="2094"/>
                  </a:lnTo>
                  <a:lnTo>
                    <a:pt x="378" y="2094"/>
                  </a:lnTo>
                  <a:lnTo>
                    <a:pt x="376" y="2098"/>
                  </a:lnTo>
                  <a:cubicBezTo>
                    <a:pt x="371" y="2107"/>
                    <a:pt x="371" y="2107"/>
                    <a:pt x="371" y="2107"/>
                  </a:cubicBezTo>
                  <a:cubicBezTo>
                    <a:pt x="324" y="2094"/>
                    <a:pt x="290" y="2026"/>
                    <a:pt x="250" y="1959"/>
                  </a:cubicBezTo>
                  <a:cubicBezTo>
                    <a:pt x="223" y="1898"/>
                    <a:pt x="203" y="1838"/>
                    <a:pt x="196" y="1804"/>
                  </a:cubicBezTo>
                  <a:cubicBezTo>
                    <a:pt x="196" y="1804"/>
                    <a:pt x="189" y="1804"/>
                    <a:pt x="189" y="1804"/>
                  </a:cubicBezTo>
                  <a:cubicBezTo>
                    <a:pt x="142" y="1804"/>
                    <a:pt x="41" y="1831"/>
                    <a:pt x="34" y="1838"/>
                  </a:cubicBezTo>
                  <a:cubicBezTo>
                    <a:pt x="30" y="1829"/>
                    <a:pt x="28" y="1826"/>
                    <a:pt x="27" y="1825"/>
                  </a:cubicBezTo>
                  <a:lnTo>
                    <a:pt x="27" y="1824"/>
                  </a:lnTo>
                  <a:lnTo>
                    <a:pt x="27" y="1824"/>
                  </a:lnTo>
                  <a:cubicBezTo>
                    <a:pt x="27" y="1824"/>
                    <a:pt x="27" y="1824"/>
                    <a:pt x="27" y="1824"/>
                  </a:cubicBezTo>
                  <a:lnTo>
                    <a:pt x="27" y="1824"/>
                  </a:lnTo>
                  <a:lnTo>
                    <a:pt x="23" y="1824"/>
                  </a:lnTo>
                  <a:cubicBezTo>
                    <a:pt x="14" y="1824"/>
                    <a:pt x="14" y="1824"/>
                    <a:pt x="14" y="1824"/>
                  </a:cubicBezTo>
                  <a:cubicBezTo>
                    <a:pt x="0" y="1784"/>
                    <a:pt x="0" y="1784"/>
                    <a:pt x="0" y="1784"/>
                  </a:cubicBezTo>
                  <a:cubicBezTo>
                    <a:pt x="20" y="1784"/>
                    <a:pt x="20" y="1784"/>
                    <a:pt x="20" y="1784"/>
                  </a:cubicBezTo>
                  <a:cubicBezTo>
                    <a:pt x="27" y="1784"/>
                    <a:pt x="27" y="1784"/>
                    <a:pt x="34" y="1777"/>
                  </a:cubicBezTo>
                  <a:cubicBezTo>
                    <a:pt x="47" y="1777"/>
                    <a:pt x="61" y="1770"/>
                    <a:pt x="81" y="1770"/>
                  </a:cubicBezTo>
                  <a:cubicBezTo>
                    <a:pt x="115" y="1763"/>
                    <a:pt x="155" y="1750"/>
                    <a:pt x="189" y="1750"/>
                  </a:cubicBezTo>
                  <a:cubicBezTo>
                    <a:pt x="196" y="1750"/>
                    <a:pt x="209" y="1750"/>
                    <a:pt x="216" y="1757"/>
                  </a:cubicBezTo>
                  <a:cubicBezTo>
                    <a:pt x="230" y="1763"/>
                    <a:pt x="243" y="1770"/>
                    <a:pt x="243" y="1790"/>
                  </a:cubicBezTo>
                  <a:cubicBezTo>
                    <a:pt x="243" y="1797"/>
                    <a:pt x="243" y="1797"/>
                    <a:pt x="243" y="1797"/>
                  </a:cubicBezTo>
                  <a:cubicBezTo>
                    <a:pt x="243" y="1804"/>
                    <a:pt x="270" y="1878"/>
                    <a:pt x="304" y="1932"/>
                  </a:cubicBezTo>
                  <a:cubicBezTo>
                    <a:pt x="317" y="1966"/>
                    <a:pt x="338" y="1999"/>
                    <a:pt x="351" y="2020"/>
                  </a:cubicBezTo>
                  <a:cubicBezTo>
                    <a:pt x="365" y="2040"/>
                    <a:pt x="385" y="2060"/>
                    <a:pt x="385" y="2060"/>
                  </a:cubicBezTo>
                  <a:cubicBezTo>
                    <a:pt x="385" y="2060"/>
                    <a:pt x="385" y="2060"/>
                    <a:pt x="392" y="2060"/>
                  </a:cubicBezTo>
                  <a:cubicBezTo>
                    <a:pt x="392" y="2053"/>
                    <a:pt x="392" y="2053"/>
                    <a:pt x="392" y="2053"/>
                  </a:cubicBezTo>
                  <a:cubicBezTo>
                    <a:pt x="398" y="2053"/>
                    <a:pt x="398" y="2053"/>
                    <a:pt x="405" y="2047"/>
                  </a:cubicBezTo>
                  <a:cubicBezTo>
                    <a:pt x="419" y="2040"/>
                    <a:pt x="432" y="2033"/>
                    <a:pt x="446" y="2020"/>
                  </a:cubicBezTo>
                  <a:cubicBezTo>
                    <a:pt x="473" y="1993"/>
                    <a:pt x="506" y="1959"/>
                    <a:pt x="540" y="1919"/>
                  </a:cubicBezTo>
                  <a:cubicBezTo>
                    <a:pt x="584" y="1864"/>
                    <a:pt x="628" y="1809"/>
                    <a:pt x="647" y="1787"/>
                  </a:cubicBezTo>
                  <a:lnTo>
                    <a:pt x="647" y="1786"/>
                  </a:lnTo>
                  <a:lnTo>
                    <a:pt x="643" y="1775"/>
                  </a:lnTo>
                  <a:cubicBezTo>
                    <a:pt x="617" y="1711"/>
                    <a:pt x="602" y="1633"/>
                    <a:pt x="602" y="1555"/>
                  </a:cubicBezTo>
                  <a:cubicBezTo>
                    <a:pt x="602" y="1461"/>
                    <a:pt x="622" y="1360"/>
                    <a:pt x="676" y="1279"/>
                  </a:cubicBezTo>
                  <a:cubicBezTo>
                    <a:pt x="715" y="1222"/>
                    <a:pt x="767" y="1175"/>
                    <a:pt x="824" y="1139"/>
                  </a:cubicBezTo>
                  <a:lnTo>
                    <a:pt x="836" y="1132"/>
                  </a:lnTo>
                  <a:lnTo>
                    <a:pt x="833" y="1132"/>
                  </a:lnTo>
                  <a:cubicBezTo>
                    <a:pt x="830" y="1132"/>
                    <a:pt x="830" y="1132"/>
                    <a:pt x="830" y="1132"/>
                  </a:cubicBezTo>
                  <a:cubicBezTo>
                    <a:pt x="830" y="1119"/>
                    <a:pt x="830" y="1119"/>
                    <a:pt x="830" y="1119"/>
                  </a:cubicBezTo>
                  <a:cubicBezTo>
                    <a:pt x="830" y="1112"/>
                    <a:pt x="830" y="1112"/>
                    <a:pt x="830" y="1105"/>
                  </a:cubicBezTo>
                  <a:cubicBezTo>
                    <a:pt x="830" y="889"/>
                    <a:pt x="716" y="707"/>
                    <a:pt x="601" y="572"/>
                  </a:cubicBezTo>
                  <a:cubicBezTo>
                    <a:pt x="551" y="519"/>
                    <a:pt x="503" y="473"/>
                    <a:pt x="463" y="439"/>
                  </a:cubicBezTo>
                  <a:lnTo>
                    <a:pt x="462" y="438"/>
                  </a:lnTo>
                  <a:lnTo>
                    <a:pt x="459" y="439"/>
                  </a:lnTo>
                  <a:lnTo>
                    <a:pt x="458" y="435"/>
                  </a:lnTo>
                  <a:lnTo>
                    <a:pt x="448" y="426"/>
                  </a:lnTo>
                  <a:cubicBezTo>
                    <a:pt x="415" y="398"/>
                    <a:pt x="389" y="378"/>
                    <a:pt x="375" y="369"/>
                  </a:cubicBezTo>
                  <a:lnTo>
                    <a:pt x="373" y="367"/>
                  </a:lnTo>
                  <a:lnTo>
                    <a:pt x="373" y="366"/>
                  </a:lnTo>
                  <a:cubicBezTo>
                    <a:pt x="373" y="365"/>
                    <a:pt x="373" y="364"/>
                    <a:pt x="373" y="363"/>
                  </a:cubicBezTo>
                  <a:lnTo>
                    <a:pt x="373" y="363"/>
                  </a:lnTo>
                  <a:lnTo>
                    <a:pt x="373" y="360"/>
                  </a:lnTo>
                  <a:cubicBezTo>
                    <a:pt x="373" y="349"/>
                    <a:pt x="373" y="349"/>
                    <a:pt x="373" y="349"/>
                  </a:cubicBezTo>
                  <a:cubicBezTo>
                    <a:pt x="366" y="349"/>
                    <a:pt x="366" y="349"/>
                    <a:pt x="366" y="349"/>
                  </a:cubicBezTo>
                  <a:cubicBezTo>
                    <a:pt x="393" y="302"/>
                    <a:pt x="393" y="302"/>
                    <a:pt x="393" y="302"/>
                  </a:cubicBezTo>
                  <a:cubicBezTo>
                    <a:pt x="400" y="322"/>
                    <a:pt x="400" y="322"/>
                    <a:pt x="400" y="322"/>
                  </a:cubicBezTo>
                  <a:cubicBezTo>
                    <a:pt x="400" y="322"/>
                    <a:pt x="400" y="322"/>
                    <a:pt x="406" y="322"/>
                  </a:cubicBezTo>
                  <a:cubicBezTo>
                    <a:pt x="406" y="329"/>
                    <a:pt x="413" y="329"/>
                    <a:pt x="420" y="336"/>
                  </a:cubicBezTo>
                  <a:cubicBezTo>
                    <a:pt x="423" y="337"/>
                    <a:pt x="427" y="340"/>
                    <a:pt x="431" y="342"/>
                  </a:cubicBezTo>
                  <a:lnTo>
                    <a:pt x="434" y="344"/>
                  </a:lnTo>
                  <a:lnTo>
                    <a:pt x="425" y="309"/>
                  </a:lnTo>
                  <a:lnTo>
                    <a:pt x="425" y="302"/>
                  </a:lnTo>
                  <a:lnTo>
                    <a:pt x="473" y="291"/>
                  </a:lnTo>
                  <a:lnTo>
                    <a:pt x="508" y="406"/>
                  </a:lnTo>
                  <a:lnTo>
                    <a:pt x="509" y="407"/>
                  </a:lnTo>
                  <a:cubicBezTo>
                    <a:pt x="549" y="443"/>
                    <a:pt x="595" y="487"/>
                    <a:pt x="642" y="538"/>
                  </a:cubicBezTo>
                  <a:cubicBezTo>
                    <a:pt x="763" y="673"/>
                    <a:pt x="884" y="869"/>
                    <a:pt x="884" y="1105"/>
                  </a:cubicBezTo>
                  <a:lnTo>
                    <a:pt x="884" y="1106"/>
                  </a:lnTo>
                  <a:lnTo>
                    <a:pt x="893" y="1102"/>
                  </a:lnTo>
                  <a:cubicBezTo>
                    <a:pt x="967" y="1068"/>
                    <a:pt x="1046" y="1050"/>
                    <a:pt x="1115" y="1050"/>
                  </a:cubicBezTo>
                  <a:lnTo>
                    <a:pt x="1122" y="1050"/>
                  </a:lnTo>
                  <a:lnTo>
                    <a:pt x="1127" y="1050"/>
                  </a:lnTo>
                  <a:lnTo>
                    <a:pt x="1141" y="1050"/>
                  </a:lnTo>
                  <a:lnTo>
                    <a:pt x="1141" y="1051"/>
                  </a:lnTo>
                  <a:lnTo>
                    <a:pt x="1155" y="1052"/>
                  </a:lnTo>
                  <a:cubicBezTo>
                    <a:pt x="1161" y="1053"/>
                    <a:pt x="1167" y="1054"/>
                    <a:pt x="1173" y="1055"/>
                  </a:cubicBezTo>
                  <a:lnTo>
                    <a:pt x="1190" y="1059"/>
                  </a:lnTo>
                  <a:lnTo>
                    <a:pt x="1192" y="1054"/>
                  </a:lnTo>
                  <a:lnTo>
                    <a:pt x="1186" y="1052"/>
                  </a:lnTo>
                  <a:cubicBezTo>
                    <a:pt x="1016" y="999"/>
                    <a:pt x="891" y="838"/>
                    <a:pt x="891" y="647"/>
                  </a:cubicBezTo>
                  <a:cubicBezTo>
                    <a:pt x="891" y="411"/>
                    <a:pt x="1080" y="223"/>
                    <a:pt x="1311" y="223"/>
                  </a:cubicBezTo>
                  <a:cubicBezTo>
                    <a:pt x="1368" y="223"/>
                    <a:pt x="1423" y="234"/>
                    <a:pt x="1472" y="255"/>
                  </a:cubicBezTo>
                  <a:lnTo>
                    <a:pt x="1472" y="255"/>
                  </a:lnTo>
                  <a:lnTo>
                    <a:pt x="1476" y="255"/>
                  </a:lnTo>
                  <a:cubicBezTo>
                    <a:pt x="1479" y="254"/>
                    <a:pt x="1482" y="252"/>
                    <a:pt x="1486" y="249"/>
                  </a:cubicBezTo>
                  <a:cubicBezTo>
                    <a:pt x="1499" y="242"/>
                    <a:pt x="1520" y="229"/>
                    <a:pt x="1540" y="215"/>
                  </a:cubicBezTo>
                  <a:cubicBezTo>
                    <a:pt x="1574" y="195"/>
                    <a:pt x="1607" y="161"/>
                    <a:pt x="1614" y="148"/>
                  </a:cubicBezTo>
                  <a:cubicBezTo>
                    <a:pt x="1614" y="141"/>
                    <a:pt x="1594" y="108"/>
                    <a:pt x="1574" y="87"/>
                  </a:cubicBezTo>
                  <a:cubicBezTo>
                    <a:pt x="1560" y="67"/>
                    <a:pt x="1533" y="54"/>
                    <a:pt x="1526" y="54"/>
                  </a:cubicBezTo>
                  <a:cubicBezTo>
                    <a:pt x="1520" y="61"/>
                    <a:pt x="1520" y="67"/>
                    <a:pt x="1520" y="74"/>
                  </a:cubicBezTo>
                  <a:cubicBezTo>
                    <a:pt x="1520" y="81"/>
                    <a:pt x="1520" y="94"/>
                    <a:pt x="1526" y="94"/>
                  </a:cubicBezTo>
                  <a:cubicBezTo>
                    <a:pt x="1540" y="101"/>
                    <a:pt x="1560" y="114"/>
                    <a:pt x="1567" y="114"/>
                  </a:cubicBezTo>
                  <a:cubicBezTo>
                    <a:pt x="1580" y="121"/>
                    <a:pt x="1580" y="121"/>
                    <a:pt x="1580" y="121"/>
                  </a:cubicBezTo>
                  <a:cubicBezTo>
                    <a:pt x="1560" y="168"/>
                    <a:pt x="1560" y="168"/>
                    <a:pt x="1560" y="168"/>
                  </a:cubicBezTo>
                  <a:cubicBezTo>
                    <a:pt x="1547" y="168"/>
                    <a:pt x="1547" y="168"/>
                    <a:pt x="1547" y="168"/>
                  </a:cubicBezTo>
                  <a:cubicBezTo>
                    <a:pt x="1540" y="168"/>
                    <a:pt x="1540" y="168"/>
                    <a:pt x="1540" y="168"/>
                  </a:cubicBezTo>
                  <a:cubicBezTo>
                    <a:pt x="1540" y="161"/>
                    <a:pt x="1540" y="161"/>
                    <a:pt x="1540" y="161"/>
                  </a:cubicBezTo>
                  <a:cubicBezTo>
                    <a:pt x="1533" y="161"/>
                    <a:pt x="1533" y="155"/>
                    <a:pt x="1526" y="155"/>
                  </a:cubicBezTo>
                  <a:cubicBezTo>
                    <a:pt x="1520" y="148"/>
                    <a:pt x="1506" y="148"/>
                    <a:pt x="1499" y="141"/>
                  </a:cubicBezTo>
                  <a:cubicBezTo>
                    <a:pt x="1472" y="128"/>
                    <a:pt x="1466" y="101"/>
                    <a:pt x="1466" y="74"/>
                  </a:cubicBezTo>
                  <a:cubicBezTo>
                    <a:pt x="1466" y="54"/>
                    <a:pt x="1472" y="34"/>
                    <a:pt x="1493" y="13"/>
                  </a:cubicBezTo>
                  <a:cubicBezTo>
                    <a:pt x="1499" y="0"/>
                    <a:pt x="1513" y="0"/>
                    <a:pt x="1526"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pic>
          <p:nvPicPr>
            <p:cNvPr id="13" name="图片 12"/>
            <p:cNvPicPr>
              <a:picLocks noChangeAspect="1"/>
            </p:cNvPicPr>
            <p:nvPr userDrawn="1">
              <p:custDataLst>
                <p:tags r:id="rId10"/>
              </p:custDataLst>
            </p:nvPr>
          </p:nvPicPr>
          <p:blipFill rotWithShape="1">
            <a:blip r:embed="rId14" cstate="screen"/>
            <a:srcRect/>
            <a:stretch>
              <a:fillRect/>
            </a:stretch>
          </p:blipFill>
          <p:spPr>
            <a:xfrm>
              <a:off x="15989" y="8680"/>
              <a:ext cx="1395" cy="1258"/>
            </a:xfrm>
            <a:prstGeom prst="rect">
              <a:avLst/>
            </a:prstGeom>
          </p:spPr>
        </p:pic>
        <p:sp>
          <p:nvSpPr>
            <p:cNvPr id="15" name="Freeform 56"/>
            <p:cNvSpPr>
              <a:spLocks noEditPoints="1"/>
            </p:cNvSpPr>
            <p:nvPr userDrawn="1">
              <p:custDataLst>
                <p:tags r:id="rId11"/>
              </p:custDataLst>
            </p:nvPr>
          </p:nvSpPr>
          <p:spPr bwMode="auto">
            <a:xfrm>
              <a:off x="17311" y="8001"/>
              <a:ext cx="1776" cy="2609"/>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6" h="2609">
                  <a:moveTo>
                    <a:pt x="760" y="1640"/>
                  </a:moveTo>
                  <a:cubicBezTo>
                    <a:pt x="797" y="1640"/>
                    <a:pt x="797" y="1640"/>
                    <a:pt x="797" y="1640"/>
                  </a:cubicBezTo>
                  <a:cubicBezTo>
                    <a:pt x="797" y="1653"/>
                    <a:pt x="797" y="1653"/>
                    <a:pt x="797" y="1653"/>
                  </a:cubicBezTo>
                  <a:cubicBezTo>
                    <a:pt x="797" y="1653"/>
                    <a:pt x="797" y="1659"/>
                    <a:pt x="797" y="1671"/>
                  </a:cubicBezTo>
                  <a:cubicBezTo>
                    <a:pt x="797" y="1671"/>
                    <a:pt x="797" y="1678"/>
                    <a:pt x="797" y="1678"/>
                  </a:cubicBezTo>
                  <a:cubicBezTo>
                    <a:pt x="797" y="1771"/>
                    <a:pt x="797" y="2121"/>
                    <a:pt x="835" y="2240"/>
                  </a:cubicBezTo>
                  <a:cubicBezTo>
                    <a:pt x="879" y="2396"/>
                    <a:pt x="879" y="2553"/>
                    <a:pt x="879" y="2553"/>
                  </a:cubicBezTo>
                  <a:cubicBezTo>
                    <a:pt x="885" y="2578"/>
                    <a:pt x="885" y="2578"/>
                    <a:pt x="885" y="2578"/>
                  </a:cubicBezTo>
                  <a:cubicBezTo>
                    <a:pt x="735" y="2609"/>
                    <a:pt x="735" y="2609"/>
                    <a:pt x="735" y="2609"/>
                  </a:cubicBezTo>
                  <a:cubicBezTo>
                    <a:pt x="735" y="2596"/>
                    <a:pt x="735" y="2596"/>
                    <a:pt x="735" y="2596"/>
                  </a:cubicBezTo>
                  <a:cubicBezTo>
                    <a:pt x="728" y="2571"/>
                    <a:pt x="728" y="2571"/>
                    <a:pt x="728" y="2571"/>
                  </a:cubicBezTo>
                  <a:cubicBezTo>
                    <a:pt x="722" y="2559"/>
                    <a:pt x="722" y="2559"/>
                    <a:pt x="722" y="2559"/>
                  </a:cubicBezTo>
                  <a:cubicBezTo>
                    <a:pt x="829" y="2534"/>
                    <a:pt x="829" y="2534"/>
                    <a:pt x="829" y="2534"/>
                  </a:cubicBezTo>
                  <a:cubicBezTo>
                    <a:pt x="829" y="2490"/>
                    <a:pt x="816" y="2365"/>
                    <a:pt x="785" y="2253"/>
                  </a:cubicBezTo>
                  <a:cubicBezTo>
                    <a:pt x="747" y="2115"/>
                    <a:pt x="747" y="1759"/>
                    <a:pt x="747" y="1671"/>
                  </a:cubicBezTo>
                  <a:cubicBezTo>
                    <a:pt x="747" y="1671"/>
                    <a:pt x="747" y="1665"/>
                    <a:pt x="747" y="1665"/>
                  </a:cubicBezTo>
                  <a:cubicBezTo>
                    <a:pt x="747" y="1653"/>
                    <a:pt x="747" y="1653"/>
                    <a:pt x="747" y="1653"/>
                  </a:cubicBezTo>
                  <a:cubicBezTo>
                    <a:pt x="747" y="1653"/>
                    <a:pt x="747" y="1653"/>
                    <a:pt x="747" y="1646"/>
                  </a:cubicBezTo>
                  <a:cubicBezTo>
                    <a:pt x="747" y="1640"/>
                    <a:pt x="753" y="1640"/>
                    <a:pt x="760" y="1640"/>
                  </a:cubicBezTo>
                  <a:close/>
                  <a:moveTo>
                    <a:pt x="785" y="1108"/>
                  </a:moveTo>
                  <a:lnTo>
                    <a:pt x="804" y="1309"/>
                  </a:lnTo>
                  <a:lnTo>
                    <a:pt x="854" y="1364"/>
                  </a:lnTo>
                  <a:lnTo>
                    <a:pt x="854" y="1322"/>
                  </a:lnTo>
                  <a:lnTo>
                    <a:pt x="785" y="1108"/>
                  </a:lnTo>
                  <a:close/>
                  <a:moveTo>
                    <a:pt x="851" y="905"/>
                  </a:moveTo>
                  <a:lnTo>
                    <a:pt x="829" y="1006"/>
                  </a:lnTo>
                  <a:lnTo>
                    <a:pt x="791" y="957"/>
                  </a:lnTo>
                  <a:lnTo>
                    <a:pt x="904" y="1315"/>
                  </a:lnTo>
                  <a:lnTo>
                    <a:pt x="904" y="1496"/>
                  </a:lnTo>
                  <a:lnTo>
                    <a:pt x="760" y="1339"/>
                  </a:lnTo>
                  <a:lnTo>
                    <a:pt x="754" y="1334"/>
                  </a:lnTo>
                  <a:lnTo>
                    <a:pt x="754" y="1328"/>
                  </a:lnTo>
                  <a:lnTo>
                    <a:pt x="724" y="963"/>
                  </a:lnTo>
                  <a:lnTo>
                    <a:pt x="691" y="1025"/>
                  </a:lnTo>
                  <a:lnTo>
                    <a:pt x="649" y="951"/>
                  </a:lnTo>
                  <a:lnTo>
                    <a:pt x="646" y="956"/>
                  </a:lnTo>
                  <a:cubicBezTo>
                    <a:pt x="643" y="962"/>
                    <a:pt x="640" y="968"/>
                    <a:pt x="637" y="975"/>
                  </a:cubicBezTo>
                  <a:lnTo>
                    <a:pt x="634" y="982"/>
                  </a:lnTo>
                  <a:lnTo>
                    <a:pt x="634" y="982"/>
                  </a:lnTo>
                  <a:lnTo>
                    <a:pt x="633" y="983"/>
                  </a:lnTo>
                  <a:lnTo>
                    <a:pt x="632" y="984"/>
                  </a:lnTo>
                  <a:cubicBezTo>
                    <a:pt x="631" y="988"/>
                    <a:pt x="629" y="991"/>
                    <a:pt x="628" y="995"/>
                  </a:cubicBezTo>
                  <a:cubicBezTo>
                    <a:pt x="603" y="1064"/>
                    <a:pt x="590" y="1157"/>
                    <a:pt x="590" y="1251"/>
                  </a:cubicBezTo>
                  <a:cubicBezTo>
                    <a:pt x="590" y="1258"/>
                    <a:pt x="590" y="1258"/>
                    <a:pt x="590" y="1258"/>
                  </a:cubicBezTo>
                  <a:cubicBezTo>
                    <a:pt x="590" y="1339"/>
                    <a:pt x="640" y="1433"/>
                    <a:pt x="709" y="1508"/>
                  </a:cubicBezTo>
                  <a:cubicBezTo>
                    <a:pt x="778" y="1577"/>
                    <a:pt x="866" y="1627"/>
                    <a:pt x="922" y="1627"/>
                  </a:cubicBezTo>
                  <a:cubicBezTo>
                    <a:pt x="922" y="1627"/>
                    <a:pt x="922" y="1627"/>
                    <a:pt x="929" y="1627"/>
                  </a:cubicBezTo>
                  <a:cubicBezTo>
                    <a:pt x="970" y="1627"/>
                    <a:pt x="1016" y="1588"/>
                    <a:pt x="1053" y="1532"/>
                  </a:cubicBezTo>
                  <a:lnTo>
                    <a:pt x="1057" y="1526"/>
                  </a:lnTo>
                  <a:lnTo>
                    <a:pt x="1055" y="1525"/>
                  </a:lnTo>
                  <a:cubicBezTo>
                    <a:pt x="1035" y="1501"/>
                    <a:pt x="1035" y="1501"/>
                    <a:pt x="1035" y="1501"/>
                  </a:cubicBezTo>
                  <a:cubicBezTo>
                    <a:pt x="1054" y="1495"/>
                    <a:pt x="1054" y="1495"/>
                    <a:pt x="1054" y="1495"/>
                  </a:cubicBezTo>
                  <a:cubicBezTo>
                    <a:pt x="1054" y="1495"/>
                    <a:pt x="1060" y="1495"/>
                    <a:pt x="1060" y="1495"/>
                  </a:cubicBezTo>
                  <a:cubicBezTo>
                    <a:pt x="1066" y="1490"/>
                    <a:pt x="1071" y="1484"/>
                    <a:pt x="1081" y="1479"/>
                  </a:cubicBezTo>
                  <a:lnTo>
                    <a:pt x="1082" y="1478"/>
                  </a:lnTo>
                  <a:lnTo>
                    <a:pt x="1084" y="1473"/>
                  </a:lnTo>
                  <a:cubicBezTo>
                    <a:pt x="1108" y="1417"/>
                    <a:pt x="1123" y="1351"/>
                    <a:pt x="1123" y="1289"/>
                  </a:cubicBezTo>
                  <a:cubicBezTo>
                    <a:pt x="1123" y="1251"/>
                    <a:pt x="1117" y="1220"/>
                    <a:pt x="1110" y="1195"/>
                  </a:cubicBezTo>
                  <a:cubicBezTo>
                    <a:pt x="1110" y="1189"/>
                    <a:pt x="1110" y="1189"/>
                    <a:pt x="1110" y="1189"/>
                  </a:cubicBezTo>
                  <a:cubicBezTo>
                    <a:pt x="1068" y="1061"/>
                    <a:pt x="957" y="951"/>
                    <a:pt x="851" y="905"/>
                  </a:cubicBezTo>
                  <a:lnTo>
                    <a:pt x="851" y="905"/>
                  </a:lnTo>
                  <a:close/>
                  <a:moveTo>
                    <a:pt x="706" y="893"/>
                  </a:moveTo>
                  <a:lnTo>
                    <a:pt x="701" y="895"/>
                  </a:lnTo>
                  <a:cubicBezTo>
                    <a:pt x="698" y="897"/>
                    <a:pt x="694" y="900"/>
                    <a:pt x="691" y="902"/>
                  </a:cubicBezTo>
                  <a:lnTo>
                    <a:pt x="684" y="907"/>
                  </a:lnTo>
                  <a:lnTo>
                    <a:pt x="691" y="920"/>
                  </a:lnTo>
                  <a:lnTo>
                    <a:pt x="706" y="893"/>
                  </a:lnTo>
                  <a:close/>
                  <a:moveTo>
                    <a:pt x="584" y="744"/>
                  </a:moveTo>
                  <a:cubicBezTo>
                    <a:pt x="584" y="749"/>
                    <a:pt x="584" y="752"/>
                    <a:pt x="582" y="754"/>
                  </a:cubicBezTo>
                  <a:lnTo>
                    <a:pt x="582" y="756"/>
                  </a:lnTo>
                  <a:lnTo>
                    <a:pt x="586" y="753"/>
                  </a:lnTo>
                  <a:lnTo>
                    <a:pt x="589" y="752"/>
                  </a:lnTo>
                  <a:lnTo>
                    <a:pt x="589" y="751"/>
                  </a:lnTo>
                  <a:cubicBezTo>
                    <a:pt x="588" y="749"/>
                    <a:pt x="587" y="747"/>
                    <a:pt x="584" y="744"/>
                  </a:cubicBezTo>
                  <a:close/>
                  <a:moveTo>
                    <a:pt x="515" y="719"/>
                  </a:moveTo>
                  <a:cubicBezTo>
                    <a:pt x="515" y="726"/>
                    <a:pt x="515" y="726"/>
                    <a:pt x="509" y="726"/>
                  </a:cubicBezTo>
                  <a:cubicBezTo>
                    <a:pt x="506" y="729"/>
                    <a:pt x="504" y="732"/>
                    <a:pt x="504" y="734"/>
                  </a:cubicBezTo>
                  <a:lnTo>
                    <a:pt x="503" y="735"/>
                  </a:lnTo>
                  <a:lnTo>
                    <a:pt x="519" y="746"/>
                  </a:lnTo>
                  <a:lnTo>
                    <a:pt x="535" y="755"/>
                  </a:lnTo>
                  <a:lnTo>
                    <a:pt x="535" y="755"/>
                  </a:lnTo>
                  <a:cubicBezTo>
                    <a:pt x="534" y="751"/>
                    <a:pt x="534" y="751"/>
                    <a:pt x="534" y="751"/>
                  </a:cubicBezTo>
                  <a:cubicBezTo>
                    <a:pt x="534" y="751"/>
                    <a:pt x="534" y="744"/>
                    <a:pt x="534" y="744"/>
                  </a:cubicBezTo>
                  <a:cubicBezTo>
                    <a:pt x="534" y="738"/>
                    <a:pt x="534" y="738"/>
                    <a:pt x="534" y="732"/>
                  </a:cubicBezTo>
                  <a:cubicBezTo>
                    <a:pt x="534" y="732"/>
                    <a:pt x="528" y="726"/>
                    <a:pt x="522" y="719"/>
                  </a:cubicBezTo>
                  <a:cubicBezTo>
                    <a:pt x="522" y="719"/>
                    <a:pt x="522" y="719"/>
                    <a:pt x="515" y="719"/>
                  </a:cubicBezTo>
                  <a:close/>
                  <a:moveTo>
                    <a:pt x="595" y="625"/>
                  </a:moveTo>
                  <a:cubicBezTo>
                    <a:pt x="593" y="625"/>
                    <a:pt x="592" y="625"/>
                    <a:pt x="591" y="626"/>
                  </a:cubicBezTo>
                  <a:cubicBezTo>
                    <a:pt x="584" y="626"/>
                    <a:pt x="584" y="626"/>
                    <a:pt x="584" y="626"/>
                  </a:cubicBezTo>
                  <a:cubicBezTo>
                    <a:pt x="578" y="626"/>
                    <a:pt x="572" y="632"/>
                    <a:pt x="559" y="638"/>
                  </a:cubicBezTo>
                  <a:cubicBezTo>
                    <a:pt x="547" y="645"/>
                    <a:pt x="528" y="657"/>
                    <a:pt x="509" y="663"/>
                  </a:cubicBezTo>
                  <a:cubicBezTo>
                    <a:pt x="490" y="673"/>
                    <a:pt x="473" y="683"/>
                    <a:pt x="460" y="692"/>
                  </a:cubicBezTo>
                  <a:lnTo>
                    <a:pt x="457" y="694"/>
                  </a:lnTo>
                  <a:lnTo>
                    <a:pt x="458" y="694"/>
                  </a:lnTo>
                  <a:lnTo>
                    <a:pt x="466" y="703"/>
                  </a:lnTo>
                  <a:lnTo>
                    <a:pt x="466" y="702"/>
                  </a:lnTo>
                  <a:cubicBezTo>
                    <a:pt x="468" y="698"/>
                    <a:pt x="473" y="694"/>
                    <a:pt x="478" y="694"/>
                  </a:cubicBezTo>
                  <a:cubicBezTo>
                    <a:pt x="484" y="682"/>
                    <a:pt x="503" y="669"/>
                    <a:pt x="522" y="669"/>
                  </a:cubicBezTo>
                  <a:cubicBezTo>
                    <a:pt x="534" y="669"/>
                    <a:pt x="547" y="675"/>
                    <a:pt x="559" y="682"/>
                  </a:cubicBezTo>
                  <a:cubicBezTo>
                    <a:pt x="559" y="688"/>
                    <a:pt x="566" y="688"/>
                    <a:pt x="566" y="694"/>
                  </a:cubicBezTo>
                  <a:cubicBezTo>
                    <a:pt x="572" y="694"/>
                    <a:pt x="572" y="694"/>
                    <a:pt x="572" y="694"/>
                  </a:cubicBezTo>
                  <a:cubicBezTo>
                    <a:pt x="572" y="694"/>
                    <a:pt x="578" y="694"/>
                    <a:pt x="578" y="694"/>
                  </a:cubicBezTo>
                  <a:cubicBezTo>
                    <a:pt x="584" y="694"/>
                    <a:pt x="591" y="694"/>
                    <a:pt x="597" y="700"/>
                  </a:cubicBezTo>
                  <a:cubicBezTo>
                    <a:pt x="614" y="706"/>
                    <a:pt x="624" y="716"/>
                    <a:pt x="631" y="727"/>
                  </a:cubicBezTo>
                  <a:lnTo>
                    <a:pt x="633" y="731"/>
                  </a:lnTo>
                  <a:lnTo>
                    <a:pt x="640" y="727"/>
                  </a:lnTo>
                  <a:cubicBezTo>
                    <a:pt x="722" y="688"/>
                    <a:pt x="722" y="688"/>
                    <a:pt x="722" y="688"/>
                  </a:cubicBezTo>
                  <a:cubicBezTo>
                    <a:pt x="716" y="682"/>
                    <a:pt x="710" y="669"/>
                    <a:pt x="703" y="657"/>
                  </a:cubicBezTo>
                  <a:cubicBezTo>
                    <a:pt x="698" y="651"/>
                    <a:pt x="620" y="623"/>
                    <a:pt x="595" y="625"/>
                  </a:cubicBezTo>
                  <a:close/>
                  <a:moveTo>
                    <a:pt x="446" y="394"/>
                  </a:moveTo>
                  <a:lnTo>
                    <a:pt x="459" y="394"/>
                  </a:lnTo>
                  <a:lnTo>
                    <a:pt x="490" y="394"/>
                  </a:lnTo>
                  <a:lnTo>
                    <a:pt x="490" y="444"/>
                  </a:lnTo>
                  <a:lnTo>
                    <a:pt x="477" y="444"/>
                  </a:lnTo>
                  <a:lnTo>
                    <a:pt x="459" y="444"/>
                  </a:lnTo>
                  <a:lnTo>
                    <a:pt x="446" y="444"/>
                  </a:lnTo>
                  <a:lnTo>
                    <a:pt x="446" y="394"/>
                  </a:lnTo>
                  <a:close/>
                  <a:moveTo>
                    <a:pt x="691" y="182"/>
                  </a:moveTo>
                  <a:cubicBezTo>
                    <a:pt x="515" y="182"/>
                    <a:pt x="377" y="320"/>
                    <a:pt x="377" y="489"/>
                  </a:cubicBezTo>
                  <a:cubicBezTo>
                    <a:pt x="377" y="544"/>
                    <a:pt x="392" y="596"/>
                    <a:pt x="418" y="641"/>
                  </a:cubicBezTo>
                  <a:lnTo>
                    <a:pt x="427" y="655"/>
                  </a:lnTo>
                  <a:lnTo>
                    <a:pt x="429" y="654"/>
                  </a:lnTo>
                  <a:cubicBezTo>
                    <a:pt x="431" y="653"/>
                    <a:pt x="432" y="652"/>
                    <a:pt x="434" y="651"/>
                  </a:cubicBezTo>
                  <a:cubicBezTo>
                    <a:pt x="446" y="645"/>
                    <a:pt x="465" y="632"/>
                    <a:pt x="484" y="620"/>
                  </a:cubicBezTo>
                  <a:cubicBezTo>
                    <a:pt x="521" y="601"/>
                    <a:pt x="559" y="576"/>
                    <a:pt x="584" y="576"/>
                  </a:cubicBezTo>
                  <a:cubicBezTo>
                    <a:pt x="584" y="576"/>
                    <a:pt x="584" y="576"/>
                    <a:pt x="591" y="576"/>
                  </a:cubicBezTo>
                  <a:cubicBezTo>
                    <a:pt x="622" y="576"/>
                    <a:pt x="703" y="595"/>
                    <a:pt x="741" y="626"/>
                  </a:cubicBezTo>
                  <a:cubicBezTo>
                    <a:pt x="766" y="651"/>
                    <a:pt x="779" y="688"/>
                    <a:pt x="779" y="694"/>
                  </a:cubicBezTo>
                  <a:cubicBezTo>
                    <a:pt x="785" y="719"/>
                    <a:pt x="785" y="719"/>
                    <a:pt x="785" y="719"/>
                  </a:cubicBezTo>
                  <a:cubicBezTo>
                    <a:pt x="716" y="750"/>
                    <a:pt x="669" y="772"/>
                    <a:pt x="637" y="787"/>
                  </a:cubicBezTo>
                  <a:lnTo>
                    <a:pt x="631" y="789"/>
                  </a:lnTo>
                  <a:lnTo>
                    <a:pt x="642" y="791"/>
                  </a:lnTo>
                  <a:cubicBezTo>
                    <a:pt x="658" y="794"/>
                    <a:pt x="674" y="795"/>
                    <a:pt x="691" y="795"/>
                  </a:cubicBezTo>
                  <a:cubicBezTo>
                    <a:pt x="860" y="795"/>
                    <a:pt x="1004" y="657"/>
                    <a:pt x="1004" y="489"/>
                  </a:cubicBezTo>
                  <a:cubicBezTo>
                    <a:pt x="1004" y="320"/>
                    <a:pt x="860" y="182"/>
                    <a:pt x="691" y="182"/>
                  </a:cubicBezTo>
                  <a:close/>
                  <a:moveTo>
                    <a:pt x="402" y="0"/>
                  </a:moveTo>
                  <a:cubicBezTo>
                    <a:pt x="402" y="19"/>
                    <a:pt x="402" y="19"/>
                    <a:pt x="402" y="19"/>
                  </a:cubicBezTo>
                  <a:cubicBezTo>
                    <a:pt x="402" y="44"/>
                    <a:pt x="402" y="44"/>
                    <a:pt x="402" y="44"/>
                  </a:cubicBezTo>
                  <a:cubicBezTo>
                    <a:pt x="402" y="50"/>
                    <a:pt x="396" y="50"/>
                    <a:pt x="396" y="50"/>
                  </a:cubicBezTo>
                  <a:cubicBezTo>
                    <a:pt x="396" y="50"/>
                    <a:pt x="396" y="50"/>
                    <a:pt x="396" y="57"/>
                  </a:cubicBezTo>
                  <a:cubicBezTo>
                    <a:pt x="396" y="57"/>
                    <a:pt x="389" y="57"/>
                    <a:pt x="389" y="57"/>
                  </a:cubicBezTo>
                  <a:cubicBezTo>
                    <a:pt x="389" y="57"/>
                    <a:pt x="383" y="57"/>
                    <a:pt x="383" y="57"/>
                  </a:cubicBezTo>
                  <a:cubicBezTo>
                    <a:pt x="377" y="57"/>
                    <a:pt x="370" y="57"/>
                    <a:pt x="364" y="57"/>
                  </a:cubicBezTo>
                  <a:cubicBezTo>
                    <a:pt x="345" y="63"/>
                    <a:pt x="326" y="69"/>
                    <a:pt x="320" y="69"/>
                  </a:cubicBezTo>
                  <a:cubicBezTo>
                    <a:pt x="320" y="75"/>
                    <a:pt x="320" y="75"/>
                    <a:pt x="326" y="82"/>
                  </a:cubicBezTo>
                  <a:cubicBezTo>
                    <a:pt x="383" y="126"/>
                    <a:pt x="490" y="170"/>
                    <a:pt x="508" y="176"/>
                  </a:cubicBezTo>
                  <a:cubicBezTo>
                    <a:pt x="510" y="176"/>
                    <a:pt x="511" y="176"/>
                    <a:pt x="513" y="176"/>
                  </a:cubicBezTo>
                  <a:lnTo>
                    <a:pt x="515" y="176"/>
                  </a:lnTo>
                  <a:lnTo>
                    <a:pt x="523" y="171"/>
                  </a:lnTo>
                  <a:lnTo>
                    <a:pt x="535" y="166"/>
                  </a:lnTo>
                  <a:lnTo>
                    <a:pt x="533" y="164"/>
                  </a:lnTo>
                  <a:cubicBezTo>
                    <a:pt x="520" y="154"/>
                    <a:pt x="503" y="135"/>
                    <a:pt x="478" y="100"/>
                  </a:cubicBezTo>
                  <a:lnTo>
                    <a:pt x="478" y="100"/>
                  </a:lnTo>
                  <a:lnTo>
                    <a:pt x="479" y="100"/>
                  </a:lnTo>
                  <a:lnTo>
                    <a:pt x="479" y="100"/>
                  </a:lnTo>
                  <a:lnTo>
                    <a:pt x="479" y="100"/>
                  </a:lnTo>
                  <a:cubicBezTo>
                    <a:pt x="481" y="99"/>
                    <a:pt x="483" y="98"/>
                    <a:pt x="486" y="96"/>
                  </a:cubicBezTo>
                  <a:lnTo>
                    <a:pt x="489" y="95"/>
                  </a:lnTo>
                  <a:lnTo>
                    <a:pt x="489" y="95"/>
                  </a:lnTo>
                  <a:cubicBezTo>
                    <a:pt x="488" y="95"/>
                    <a:pt x="486" y="96"/>
                    <a:pt x="482" y="98"/>
                  </a:cubicBezTo>
                  <a:lnTo>
                    <a:pt x="479" y="100"/>
                  </a:lnTo>
                  <a:lnTo>
                    <a:pt x="478" y="100"/>
                  </a:lnTo>
                  <a:lnTo>
                    <a:pt x="478" y="100"/>
                  </a:lnTo>
                  <a:cubicBezTo>
                    <a:pt x="478" y="100"/>
                    <a:pt x="478" y="100"/>
                    <a:pt x="478" y="100"/>
                  </a:cubicBezTo>
                  <a:cubicBezTo>
                    <a:pt x="472" y="88"/>
                    <a:pt x="459" y="69"/>
                    <a:pt x="459" y="56"/>
                  </a:cubicBezTo>
                  <a:cubicBezTo>
                    <a:pt x="459" y="25"/>
                    <a:pt x="484" y="12"/>
                    <a:pt x="497" y="6"/>
                  </a:cubicBezTo>
                  <a:cubicBezTo>
                    <a:pt x="516" y="6"/>
                    <a:pt x="528" y="6"/>
                    <a:pt x="541" y="6"/>
                  </a:cubicBezTo>
                  <a:cubicBezTo>
                    <a:pt x="547" y="6"/>
                    <a:pt x="547" y="6"/>
                    <a:pt x="554" y="6"/>
                  </a:cubicBezTo>
                  <a:cubicBezTo>
                    <a:pt x="566" y="6"/>
                    <a:pt x="566" y="6"/>
                    <a:pt x="566" y="6"/>
                  </a:cubicBezTo>
                  <a:cubicBezTo>
                    <a:pt x="560" y="56"/>
                    <a:pt x="560" y="56"/>
                    <a:pt x="560" y="56"/>
                  </a:cubicBezTo>
                  <a:cubicBezTo>
                    <a:pt x="547" y="56"/>
                    <a:pt x="547" y="56"/>
                    <a:pt x="547" y="56"/>
                  </a:cubicBezTo>
                  <a:cubicBezTo>
                    <a:pt x="547" y="56"/>
                    <a:pt x="547" y="56"/>
                    <a:pt x="541" y="56"/>
                  </a:cubicBezTo>
                  <a:cubicBezTo>
                    <a:pt x="535" y="56"/>
                    <a:pt x="522" y="56"/>
                    <a:pt x="516" y="56"/>
                  </a:cubicBezTo>
                  <a:cubicBezTo>
                    <a:pt x="516" y="63"/>
                    <a:pt x="516" y="69"/>
                    <a:pt x="522" y="69"/>
                  </a:cubicBezTo>
                  <a:cubicBezTo>
                    <a:pt x="541" y="100"/>
                    <a:pt x="554" y="113"/>
                    <a:pt x="566" y="125"/>
                  </a:cubicBezTo>
                  <a:cubicBezTo>
                    <a:pt x="572" y="125"/>
                    <a:pt x="572" y="132"/>
                    <a:pt x="572" y="132"/>
                  </a:cubicBezTo>
                  <a:cubicBezTo>
                    <a:pt x="585" y="132"/>
                    <a:pt x="585" y="132"/>
                    <a:pt x="585" y="132"/>
                  </a:cubicBezTo>
                  <a:cubicBezTo>
                    <a:pt x="579" y="144"/>
                    <a:pt x="579" y="144"/>
                    <a:pt x="579" y="144"/>
                  </a:cubicBezTo>
                  <a:cubicBezTo>
                    <a:pt x="579" y="146"/>
                    <a:pt x="579" y="147"/>
                    <a:pt x="579" y="148"/>
                  </a:cubicBezTo>
                  <a:lnTo>
                    <a:pt x="579" y="149"/>
                  </a:lnTo>
                  <a:lnTo>
                    <a:pt x="582" y="148"/>
                  </a:lnTo>
                  <a:cubicBezTo>
                    <a:pt x="616" y="138"/>
                    <a:pt x="653" y="132"/>
                    <a:pt x="691" y="132"/>
                  </a:cubicBezTo>
                  <a:cubicBezTo>
                    <a:pt x="891" y="132"/>
                    <a:pt x="1054" y="288"/>
                    <a:pt x="1054" y="489"/>
                  </a:cubicBezTo>
                  <a:cubicBezTo>
                    <a:pt x="1054" y="652"/>
                    <a:pt x="938" y="793"/>
                    <a:pt x="781" y="834"/>
                  </a:cubicBezTo>
                  <a:lnTo>
                    <a:pt x="781" y="834"/>
                  </a:lnTo>
                  <a:lnTo>
                    <a:pt x="783" y="834"/>
                  </a:lnTo>
                  <a:cubicBezTo>
                    <a:pt x="790" y="835"/>
                    <a:pt x="797" y="836"/>
                    <a:pt x="804" y="837"/>
                  </a:cubicBezTo>
                  <a:lnTo>
                    <a:pt x="810" y="838"/>
                  </a:lnTo>
                  <a:lnTo>
                    <a:pt x="810" y="838"/>
                  </a:lnTo>
                  <a:lnTo>
                    <a:pt x="1578" y="566"/>
                  </a:lnTo>
                  <a:lnTo>
                    <a:pt x="1619" y="476"/>
                  </a:lnTo>
                  <a:lnTo>
                    <a:pt x="1663" y="501"/>
                  </a:lnTo>
                  <a:lnTo>
                    <a:pt x="1649" y="536"/>
                  </a:lnTo>
                  <a:lnTo>
                    <a:pt x="1694" y="514"/>
                  </a:lnTo>
                  <a:lnTo>
                    <a:pt x="1713" y="564"/>
                  </a:lnTo>
                  <a:lnTo>
                    <a:pt x="1744" y="564"/>
                  </a:lnTo>
                  <a:lnTo>
                    <a:pt x="1744" y="613"/>
                  </a:lnTo>
                  <a:lnTo>
                    <a:pt x="1604" y="613"/>
                  </a:lnTo>
                  <a:lnTo>
                    <a:pt x="884" y="863"/>
                  </a:lnTo>
                  <a:lnTo>
                    <a:pt x="903" y="873"/>
                  </a:lnTo>
                  <a:cubicBezTo>
                    <a:pt x="1012" y="929"/>
                    <a:pt x="1111" y="1039"/>
                    <a:pt x="1154" y="1164"/>
                  </a:cubicBezTo>
                  <a:cubicBezTo>
                    <a:pt x="1154" y="1176"/>
                    <a:pt x="1154" y="1176"/>
                    <a:pt x="1154" y="1176"/>
                  </a:cubicBezTo>
                  <a:cubicBezTo>
                    <a:pt x="1154" y="1176"/>
                    <a:pt x="1154" y="1176"/>
                    <a:pt x="1160" y="1176"/>
                  </a:cubicBezTo>
                  <a:cubicBezTo>
                    <a:pt x="1160" y="1189"/>
                    <a:pt x="1160" y="1189"/>
                    <a:pt x="1160" y="1189"/>
                  </a:cubicBezTo>
                  <a:cubicBezTo>
                    <a:pt x="1167" y="1220"/>
                    <a:pt x="1173" y="1251"/>
                    <a:pt x="1173" y="1289"/>
                  </a:cubicBezTo>
                  <a:cubicBezTo>
                    <a:pt x="1173" y="1334"/>
                    <a:pt x="1167" y="1379"/>
                    <a:pt x="1156" y="1423"/>
                  </a:cubicBezTo>
                  <a:lnTo>
                    <a:pt x="1154" y="1430"/>
                  </a:lnTo>
                  <a:lnTo>
                    <a:pt x="1161" y="1426"/>
                  </a:lnTo>
                  <a:cubicBezTo>
                    <a:pt x="1223" y="1395"/>
                    <a:pt x="1299" y="1357"/>
                    <a:pt x="1368" y="1357"/>
                  </a:cubicBezTo>
                  <a:cubicBezTo>
                    <a:pt x="1393" y="1357"/>
                    <a:pt x="1424" y="1363"/>
                    <a:pt x="1449" y="1382"/>
                  </a:cubicBezTo>
                  <a:cubicBezTo>
                    <a:pt x="1537" y="1445"/>
                    <a:pt x="1600" y="1533"/>
                    <a:pt x="1625" y="1570"/>
                  </a:cubicBezTo>
                  <a:cubicBezTo>
                    <a:pt x="1751" y="1514"/>
                    <a:pt x="1751" y="1514"/>
                    <a:pt x="1751" y="1514"/>
                  </a:cubicBezTo>
                  <a:cubicBezTo>
                    <a:pt x="1776" y="1558"/>
                    <a:pt x="1776" y="1558"/>
                    <a:pt x="1776" y="1558"/>
                  </a:cubicBezTo>
                  <a:cubicBezTo>
                    <a:pt x="1606" y="1633"/>
                    <a:pt x="1606" y="1633"/>
                    <a:pt x="1606" y="1633"/>
                  </a:cubicBezTo>
                  <a:cubicBezTo>
                    <a:pt x="1600" y="1627"/>
                    <a:pt x="1600" y="1627"/>
                    <a:pt x="1600" y="1627"/>
                  </a:cubicBezTo>
                  <a:cubicBezTo>
                    <a:pt x="1594" y="1614"/>
                    <a:pt x="1594" y="1614"/>
                    <a:pt x="1594" y="1614"/>
                  </a:cubicBezTo>
                  <a:cubicBezTo>
                    <a:pt x="1594" y="1614"/>
                    <a:pt x="1594" y="1614"/>
                    <a:pt x="1594" y="1614"/>
                  </a:cubicBezTo>
                  <a:lnTo>
                    <a:pt x="1594" y="1614"/>
                  </a:lnTo>
                  <a:lnTo>
                    <a:pt x="1595" y="1614"/>
                  </a:lnTo>
                  <a:lnTo>
                    <a:pt x="1595" y="1614"/>
                  </a:lnTo>
                  <a:lnTo>
                    <a:pt x="1595" y="1613"/>
                  </a:lnTo>
                  <a:lnTo>
                    <a:pt x="1596" y="1613"/>
                  </a:lnTo>
                  <a:lnTo>
                    <a:pt x="1597" y="1613"/>
                  </a:lnTo>
                  <a:lnTo>
                    <a:pt x="1597" y="1612"/>
                  </a:lnTo>
                  <a:lnTo>
                    <a:pt x="1598" y="1612"/>
                  </a:lnTo>
                  <a:lnTo>
                    <a:pt x="1598" y="1612"/>
                  </a:lnTo>
                  <a:lnTo>
                    <a:pt x="1599" y="1612"/>
                  </a:lnTo>
                  <a:lnTo>
                    <a:pt x="1600" y="1611"/>
                  </a:lnTo>
                  <a:lnTo>
                    <a:pt x="1602" y="1610"/>
                  </a:lnTo>
                  <a:lnTo>
                    <a:pt x="1603" y="1610"/>
                  </a:lnTo>
                  <a:lnTo>
                    <a:pt x="1604" y="1609"/>
                  </a:lnTo>
                  <a:lnTo>
                    <a:pt x="1605" y="1609"/>
                  </a:lnTo>
                  <a:lnTo>
                    <a:pt x="1606" y="1608"/>
                  </a:lnTo>
                  <a:lnTo>
                    <a:pt x="1606" y="1608"/>
                  </a:lnTo>
                  <a:lnTo>
                    <a:pt x="1605" y="1609"/>
                  </a:lnTo>
                  <a:lnTo>
                    <a:pt x="1605" y="1609"/>
                  </a:lnTo>
                  <a:lnTo>
                    <a:pt x="1604" y="1609"/>
                  </a:lnTo>
                  <a:lnTo>
                    <a:pt x="1603" y="1609"/>
                  </a:lnTo>
                  <a:lnTo>
                    <a:pt x="1603" y="1610"/>
                  </a:lnTo>
                  <a:lnTo>
                    <a:pt x="1602" y="1610"/>
                  </a:lnTo>
                  <a:lnTo>
                    <a:pt x="1602" y="1610"/>
                  </a:lnTo>
                  <a:lnTo>
                    <a:pt x="1601" y="1611"/>
                  </a:lnTo>
                  <a:lnTo>
                    <a:pt x="1600" y="1611"/>
                  </a:lnTo>
                  <a:lnTo>
                    <a:pt x="1598" y="1612"/>
                  </a:lnTo>
                  <a:lnTo>
                    <a:pt x="1597" y="1612"/>
                  </a:lnTo>
                  <a:lnTo>
                    <a:pt x="1596" y="1613"/>
                  </a:lnTo>
                  <a:lnTo>
                    <a:pt x="1595" y="1614"/>
                  </a:lnTo>
                  <a:lnTo>
                    <a:pt x="1594" y="1614"/>
                  </a:lnTo>
                  <a:lnTo>
                    <a:pt x="1594" y="1614"/>
                  </a:lnTo>
                  <a:cubicBezTo>
                    <a:pt x="1594" y="1614"/>
                    <a:pt x="1594" y="1614"/>
                    <a:pt x="1594" y="1608"/>
                  </a:cubicBezTo>
                  <a:cubicBezTo>
                    <a:pt x="1588" y="1608"/>
                    <a:pt x="1588" y="1602"/>
                    <a:pt x="1581" y="1595"/>
                  </a:cubicBezTo>
                  <a:cubicBezTo>
                    <a:pt x="1575" y="1583"/>
                    <a:pt x="1562" y="1564"/>
                    <a:pt x="1544" y="1545"/>
                  </a:cubicBezTo>
                  <a:cubicBezTo>
                    <a:pt x="1519" y="1508"/>
                    <a:pt x="1468" y="1457"/>
                    <a:pt x="1418" y="1420"/>
                  </a:cubicBezTo>
                  <a:cubicBezTo>
                    <a:pt x="1406" y="1413"/>
                    <a:pt x="1387" y="1407"/>
                    <a:pt x="1368" y="1407"/>
                  </a:cubicBezTo>
                  <a:cubicBezTo>
                    <a:pt x="1311" y="1407"/>
                    <a:pt x="1242" y="1439"/>
                    <a:pt x="1186" y="1470"/>
                  </a:cubicBezTo>
                  <a:cubicBezTo>
                    <a:pt x="1165" y="1484"/>
                    <a:pt x="1145" y="1497"/>
                    <a:pt x="1129" y="1508"/>
                  </a:cubicBezTo>
                  <a:lnTo>
                    <a:pt x="1123" y="1512"/>
                  </a:lnTo>
                  <a:lnTo>
                    <a:pt x="1116" y="1527"/>
                  </a:lnTo>
                  <a:cubicBezTo>
                    <a:pt x="1072" y="1612"/>
                    <a:pt x="1005" y="1674"/>
                    <a:pt x="922" y="1677"/>
                  </a:cubicBezTo>
                  <a:cubicBezTo>
                    <a:pt x="766" y="1671"/>
                    <a:pt x="546" y="1464"/>
                    <a:pt x="540" y="1251"/>
                  </a:cubicBezTo>
                  <a:cubicBezTo>
                    <a:pt x="540" y="1185"/>
                    <a:pt x="546" y="1115"/>
                    <a:pt x="561" y="1051"/>
                  </a:cubicBezTo>
                  <a:lnTo>
                    <a:pt x="566" y="1032"/>
                  </a:lnTo>
                  <a:lnTo>
                    <a:pt x="163" y="1330"/>
                  </a:lnTo>
                  <a:lnTo>
                    <a:pt x="163" y="1331"/>
                  </a:lnTo>
                  <a:cubicBezTo>
                    <a:pt x="163" y="1335"/>
                    <a:pt x="163" y="1339"/>
                    <a:pt x="163" y="1345"/>
                  </a:cubicBezTo>
                  <a:cubicBezTo>
                    <a:pt x="163" y="1345"/>
                    <a:pt x="163" y="1352"/>
                    <a:pt x="163" y="1352"/>
                  </a:cubicBezTo>
                  <a:cubicBezTo>
                    <a:pt x="176" y="1364"/>
                    <a:pt x="176" y="1364"/>
                    <a:pt x="176" y="1364"/>
                  </a:cubicBezTo>
                  <a:cubicBezTo>
                    <a:pt x="138" y="1401"/>
                    <a:pt x="138" y="1401"/>
                    <a:pt x="138" y="1401"/>
                  </a:cubicBezTo>
                  <a:cubicBezTo>
                    <a:pt x="132" y="1389"/>
                    <a:pt x="132" y="1389"/>
                    <a:pt x="132" y="1389"/>
                  </a:cubicBezTo>
                  <a:cubicBezTo>
                    <a:pt x="125" y="1384"/>
                    <a:pt x="120" y="1378"/>
                    <a:pt x="118" y="1371"/>
                  </a:cubicBezTo>
                  <a:lnTo>
                    <a:pt x="116" y="1365"/>
                  </a:lnTo>
                  <a:lnTo>
                    <a:pt x="31" y="1427"/>
                  </a:lnTo>
                  <a:lnTo>
                    <a:pt x="13" y="1396"/>
                  </a:lnTo>
                  <a:lnTo>
                    <a:pt x="0" y="1389"/>
                  </a:lnTo>
                  <a:lnTo>
                    <a:pt x="594" y="952"/>
                  </a:lnTo>
                  <a:lnTo>
                    <a:pt x="602" y="936"/>
                  </a:lnTo>
                  <a:cubicBezTo>
                    <a:pt x="622" y="898"/>
                    <a:pt x="647" y="867"/>
                    <a:pt x="681" y="849"/>
                  </a:cubicBezTo>
                  <a:lnTo>
                    <a:pt x="690" y="845"/>
                  </a:lnTo>
                  <a:lnTo>
                    <a:pt x="673" y="845"/>
                  </a:lnTo>
                  <a:cubicBezTo>
                    <a:pt x="632" y="843"/>
                    <a:pt x="593" y="834"/>
                    <a:pt x="556" y="819"/>
                  </a:cubicBezTo>
                  <a:lnTo>
                    <a:pt x="547" y="816"/>
                  </a:lnTo>
                  <a:lnTo>
                    <a:pt x="545" y="818"/>
                  </a:lnTo>
                  <a:cubicBezTo>
                    <a:pt x="541" y="826"/>
                    <a:pt x="541" y="826"/>
                    <a:pt x="541" y="826"/>
                  </a:cubicBezTo>
                  <a:cubicBezTo>
                    <a:pt x="540" y="821"/>
                    <a:pt x="540" y="817"/>
                    <a:pt x="539" y="813"/>
                  </a:cubicBezTo>
                  <a:lnTo>
                    <a:pt x="539" y="812"/>
                  </a:lnTo>
                  <a:lnTo>
                    <a:pt x="532" y="809"/>
                  </a:lnTo>
                  <a:cubicBezTo>
                    <a:pt x="452" y="770"/>
                    <a:pt x="388" y="703"/>
                    <a:pt x="354" y="623"/>
                  </a:cubicBezTo>
                  <a:lnTo>
                    <a:pt x="353" y="619"/>
                  </a:lnTo>
                  <a:lnTo>
                    <a:pt x="314" y="644"/>
                  </a:lnTo>
                  <a:lnTo>
                    <a:pt x="295" y="612"/>
                  </a:lnTo>
                  <a:lnTo>
                    <a:pt x="289" y="601"/>
                  </a:lnTo>
                  <a:lnTo>
                    <a:pt x="337" y="569"/>
                  </a:lnTo>
                  <a:lnTo>
                    <a:pt x="334" y="555"/>
                  </a:lnTo>
                  <a:cubicBezTo>
                    <a:pt x="329" y="534"/>
                    <a:pt x="327" y="511"/>
                    <a:pt x="327" y="489"/>
                  </a:cubicBezTo>
                  <a:cubicBezTo>
                    <a:pt x="327" y="377"/>
                    <a:pt x="377" y="279"/>
                    <a:pt x="457" y="214"/>
                  </a:cubicBezTo>
                  <a:lnTo>
                    <a:pt x="463" y="210"/>
                  </a:lnTo>
                  <a:lnTo>
                    <a:pt x="460" y="209"/>
                  </a:lnTo>
                  <a:cubicBezTo>
                    <a:pt x="449" y="204"/>
                    <a:pt x="435" y="199"/>
                    <a:pt x="421" y="195"/>
                  </a:cubicBezTo>
                  <a:cubicBezTo>
                    <a:pt x="383" y="176"/>
                    <a:pt x="333" y="151"/>
                    <a:pt x="295" y="119"/>
                  </a:cubicBezTo>
                  <a:lnTo>
                    <a:pt x="295" y="119"/>
                  </a:lnTo>
                  <a:lnTo>
                    <a:pt x="295" y="119"/>
                  </a:lnTo>
                  <a:lnTo>
                    <a:pt x="296" y="118"/>
                  </a:lnTo>
                  <a:lnTo>
                    <a:pt x="296" y="117"/>
                  </a:lnTo>
                  <a:lnTo>
                    <a:pt x="297" y="115"/>
                  </a:lnTo>
                  <a:lnTo>
                    <a:pt x="298" y="114"/>
                  </a:lnTo>
                  <a:cubicBezTo>
                    <a:pt x="298" y="113"/>
                    <a:pt x="299" y="112"/>
                    <a:pt x="299" y="111"/>
                  </a:cubicBezTo>
                  <a:lnTo>
                    <a:pt x="299" y="111"/>
                  </a:lnTo>
                  <a:lnTo>
                    <a:pt x="300" y="110"/>
                  </a:lnTo>
                  <a:lnTo>
                    <a:pt x="300" y="109"/>
                  </a:lnTo>
                  <a:lnTo>
                    <a:pt x="301" y="108"/>
                  </a:lnTo>
                  <a:lnTo>
                    <a:pt x="301" y="107"/>
                  </a:lnTo>
                  <a:lnTo>
                    <a:pt x="301" y="107"/>
                  </a:lnTo>
                  <a:cubicBezTo>
                    <a:pt x="301" y="107"/>
                    <a:pt x="301" y="107"/>
                    <a:pt x="301" y="107"/>
                  </a:cubicBezTo>
                  <a:lnTo>
                    <a:pt x="301" y="107"/>
                  </a:lnTo>
                  <a:lnTo>
                    <a:pt x="301" y="107"/>
                  </a:lnTo>
                  <a:lnTo>
                    <a:pt x="301" y="108"/>
                  </a:lnTo>
                  <a:lnTo>
                    <a:pt x="301" y="108"/>
                  </a:lnTo>
                  <a:lnTo>
                    <a:pt x="300" y="109"/>
                  </a:lnTo>
                  <a:lnTo>
                    <a:pt x="299" y="111"/>
                  </a:lnTo>
                  <a:lnTo>
                    <a:pt x="299" y="112"/>
                  </a:lnTo>
                  <a:cubicBezTo>
                    <a:pt x="298" y="113"/>
                    <a:pt x="298" y="114"/>
                    <a:pt x="297" y="115"/>
                  </a:cubicBezTo>
                  <a:lnTo>
                    <a:pt x="297" y="115"/>
                  </a:lnTo>
                  <a:lnTo>
                    <a:pt x="297" y="116"/>
                  </a:lnTo>
                  <a:lnTo>
                    <a:pt x="296" y="117"/>
                  </a:lnTo>
                  <a:lnTo>
                    <a:pt x="296" y="118"/>
                  </a:lnTo>
                  <a:lnTo>
                    <a:pt x="296" y="118"/>
                  </a:lnTo>
                  <a:lnTo>
                    <a:pt x="295" y="119"/>
                  </a:lnTo>
                  <a:lnTo>
                    <a:pt x="295" y="119"/>
                  </a:lnTo>
                  <a:cubicBezTo>
                    <a:pt x="295" y="119"/>
                    <a:pt x="295" y="119"/>
                    <a:pt x="295" y="119"/>
                  </a:cubicBezTo>
                  <a:cubicBezTo>
                    <a:pt x="276" y="107"/>
                    <a:pt x="270" y="88"/>
                    <a:pt x="270" y="69"/>
                  </a:cubicBezTo>
                  <a:cubicBezTo>
                    <a:pt x="270" y="31"/>
                    <a:pt x="314" y="19"/>
                    <a:pt x="333" y="13"/>
                  </a:cubicBezTo>
                  <a:cubicBezTo>
                    <a:pt x="358" y="6"/>
                    <a:pt x="383" y="6"/>
                    <a:pt x="383" y="6"/>
                  </a:cubicBezTo>
                  <a:cubicBezTo>
                    <a:pt x="402" y="0"/>
                    <a:pt x="402" y="0"/>
                    <a:pt x="402"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2" name="标题 1"/>
          <p:cNvSpPr>
            <a:spLocks noGrp="1"/>
          </p:cNvSpPr>
          <p:nvPr>
            <p:ph type="title" hasCustomPrompt="1"/>
            <p:custDataLst>
              <p:tags r:id="rId3"/>
            </p:custDataLst>
          </p:nvPr>
        </p:nvSpPr>
        <p:spPr>
          <a:xfrm>
            <a:off x="1522800" y="1339200"/>
            <a:ext cx="9144000" cy="2386800"/>
          </a:xfrm>
        </p:spPr>
        <p:txBody>
          <a:bodyPr anchor="b">
            <a:normAutofit/>
          </a:bodyPr>
          <a:lstStyle>
            <a:lvl1pPr algn="ctr">
              <a:defRPr sz="6000" cap="all" baseline="0">
                <a:latin typeface="Arial" panose="020B0604020202020204" pitchFamily="34" charset="0"/>
                <a:ea typeface="Arial" panose="020B0604020202020204" pitchFamily="34" charset="0"/>
              </a:defRPr>
            </a:lvl1pPr>
          </a:lstStyle>
          <a:p>
            <a:r>
              <a:rPr lang="zh-CN" altLang="en-US" dirty="0"/>
              <a:t>单击此处编辑标题</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7"/>
            </p:custDataLst>
          </p:nvPr>
        </p:nvSpPr>
        <p:spPr>
          <a:xfrm>
            <a:off x="1522413" y="3862800"/>
            <a:ext cx="9144000" cy="1656000"/>
          </a:xfrm>
        </p:spPr>
        <p:txBody>
          <a:bodyPr>
            <a:normAutofit/>
          </a:bodyPr>
          <a:lstStyle>
            <a:lvl1pPr algn="ctr">
              <a:defRPr cap="all"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userDrawn="1">
  <p:cSld name="标题幻灯片">
    <p:spTree>
      <p:nvGrpSpPr>
        <p:cNvPr id="1" name=""/>
        <p:cNvGrpSpPr/>
        <p:nvPr/>
      </p:nvGrpSpPr>
      <p:grpSpPr>
        <a:xfrm>
          <a:off x="0" y="0"/>
          <a:ext cx="0" cy="0"/>
          <a:chOff x="0" y="0"/>
          <a:chExt cx="0" cy="0"/>
        </a:xfrm>
      </p:grpSpPr>
      <p:sp>
        <p:nvSpPr>
          <p:cNvPr id="981" name="任意多边形: 形状 980"/>
          <p:cNvSpPr/>
          <p:nvPr>
            <p:custDataLst>
              <p:tags r:id="rId1"/>
            </p:custDataLst>
          </p:nvPr>
        </p:nvSpPr>
        <p:spPr>
          <a:xfrm>
            <a:off x="5133072" y="1"/>
            <a:ext cx="7057432" cy="6688669"/>
          </a:xfrm>
          <a:custGeom>
            <a:avLst/>
            <a:gdLst>
              <a:gd name="connsiteX0" fmla="*/ 0 w 7057432"/>
              <a:gd name="connsiteY0" fmla="*/ 0 h 6688669"/>
              <a:gd name="connsiteX1" fmla="*/ 7057432 w 7057432"/>
              <a:gd name="connsiteY1" fmla="*/ 0 h 6688669"/>
              <a:gd name="connsiteX2" fmla="*/ 7057432 w 7057432"/>
              <a:gd name="connsiteY2" fmla="*/ 5056661 h 6688669"/>
              <a:gd name="connsiteX3" fmla="*/ 4325320 w 7057432"/>
              <a:gd name="connsiteY3" fmla="*/ 5915816 h 6688669"/>
              <a:gd name="connsiteX4" fmla="*/ 665320 w 7057432"/>
              <a:gd name="connsiteY4" fmla="*/ 6276662 h 6688669"/>
              <a:gd name="connsiteX5" fmla="*/ 888700 w 7057432"/>
              <a:gd name="connsiteY5" fmla="*/ 4163140 h 6688669"/>
              <a:gd name="connsiteX6" fmla="*/ 2280531 w 7057432"/>
              <a:gd name="connsiteY6" fmla="*/ 1929337 h 6688669"/>
              <a:gd name="connsiteX7" fmla="*/ 79232 w 7057432"/>
              <a:gd name="connsiteY7" fmla="*/ 31096 h 668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7432" h="6688669">
                <a:moveTo>
                  <a:pt x="0" y="0"/>
                </a:moveTo>
                <a:lnTo>
                  <a:pt x="7057432" y="0"/>
                </a:lnTo>
                <a:lnTo>
                  <a:pt x="7057432" y="5056661"/>
                </a:lnTo>
                <a:cubicBezTo>
                  <a:pt x="6215461" y="4575535"/>
                  <a:pt x="4325320" y="5915816"/>
                  <a:pt x="4325320" y="5915816"/>
                </a:cubicBezTo>
                <a:cubicBezTo>
                  <a:pt x="1713489" y="7410746"/>
                  <a:pt x="665320" y="6276662"/>
                  <a:pt x="665320" y="6276662"/>
                </a:cubicBezTo>
                <a:cubicBezTo>
                  <a:pt x="-314118" y="5280042"/>
                  <a:pt x="888700" y="4163140"/>
                  <a:pt x="888700" y="4163140"/>
                </a:cubicBezTo>
                <a:cubicBezTo>
                  <a:pt x="2830390" y="2994689"/>
                  <a:pt x="2280531" y="1929337"/>
                  <a:pt x="2280531" y="1929337"/>
                </a:cubicBezTo>
                <a:cubicBezTo>
                  <a:pt x="2112996" y="938087"/>
                  <a:pt x="629611" y="253113"/>
                  <a:pt x="79232" y="31096"/>
                </a:cubicBezTo>
                <a:close/>
              </a:path>
            </a:pathLst>
          </a:custGeom>
          <a:solidFill>
            <a:schemeClr val="accent1"/>
          </a:solidFill>
          <a:ln w="9525" cap="flat">
            <a:noFill/>
            <a:prstDash val="solid"/>
            <a:miter/>
          </a:ln>
        </p:spPr>
        <p:txBody>
          <a:bodyPr rtlCol="0" anchor="ctr"/>
          <a:lstStyle/>
          <a:p>
            <a:endParaRPr lang="zh-CN" altLang="en-US">
              <a:solidFill>
                <a:schemeClr val="accent2"/>
              </a:solidFill>
            </a:endParaRPr>
          </a:p>
        </p:txBody>
      </p:sp>
      <p:sp>
        <p:nvSpPr>
          <p:cNvPr id="12" name="文本占位符 13"/>
          <p:cNvSpPr>
            <a:spLocks noGrp="1"/>
          </p:cNvSpPr>
          <p:nvPr>
            <p:ph type="body" sz="quarter" idx="10" hasCustomPrompt="1"/>
            <p:custDataLst>
              <p:tags r:id="rId2"/>
            </p:custDataLst>
          </p:nvPr>
        </p:nvSpPr>
        <p:spPr>
          <a:xfrm>
            <a:off x="674351" y="3964415"/>
            <a:ext cx="1800000" cy="396000"/>
          </a:xfrm>
        </p:spPr>
        <p:txBody>
          <a:bodyPr vert="horz" anchor="ctr">
            <a:normAutofit/>
          </a:bodyPr>
          <a:lstStyle>
            <a:lvl1pPr marL="0" indent="0" algn="l">
              <a:buNone/>
              <a:defRPr sz="1800" b="0" baseline="0">
                <a:solidFill>
                  <a:schemeClr val="tx2"/>
                </a:solidFill>
                <a:latin typeface="Arial" panose="020B0604020202020204" pitchFamily="34" charset="0"/>
                <a:ea typeface="Arial" panose="020B0604020202020204" pitchFamily="34" charset="0"/>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编辑文本</a:t>
            </a:r>
            <a:endParaRPr lang="en-US" altLang="zh-CN" dirty="0"/>
          </a:p>
        </p:txBody>
      </p:sp>
      <p:sp>
        <p:nvSpPr>
          <p:cNvPr id="13" name="文本占位符 13"/>
          <p:cNvSpPr>
            <a:spLocks noGrp="1"/>
          </p:cNvSpPr>
          <p:nvPr>
            <p:ph type="body" sz="quarter" idx="11" hasCustomPrompt="1"/>
            <p:custDataLst>
              <p:tags r:id="rId3"/>
            </p:custDataLst>
          </p:nvPr>
        </p:nvSpPr>
        <p:spPr>
          <a:xfrm>
            <a:off x="674351" y="4413438"/>
            <a:ext cx="1800000" cy="396000"/>
          </a:xfrm>
        </p:spPr>
        <p:txBody>
          <a:bodyPr vert="horz" anchor="ctr">
            <a:normAutofit/>
          </a:bodyPr>
          <a:lstStyle>
            <a:lvl1pPr marL="0" indent="0" algn="l">
              <a:buNone/>
              <a:defRPr sz="1800" b="0" baseline="0">
                <a:solidFill>
                  <a:schemeClr val="tx2"/>
                </a:solidFill>
                <a:latin typeface="Arial" panose="020B0604020202020204" pitchFamily="34" charset="0"/>
                <a:ea typeface="Arial" panose="020B0604020202020204" pitchFamily="34" charset="0"/>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编辑文本</a:t>
            </a:r>
          </a:p>
        </p:txBody>
      </p:sp>
      <p:grpSp>
        <p:nvGrpSpPr>
          <p:cNvPr id="779" name="398f9806-dd7c-4558-9e9d-7236a518981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4"/>
            </p:custDataLst>
          </p:nvPr>
        </p:nvGrpSpPr>
        <p:grpSpPr>
          <a:xfrm>
            <a:off x="5781228" y="1653465"/>
            <a:ext cx="5643563" cy="4333875"/>
            <a:chOff x="3255963" y="1262063"/>
            <a:chExt cx="5643563" cy="4333875"/>
          </a:xfrm>
        </p:grpSpPr>
        <p:sp>
          <p:nvSpPr>
            <p:cNvPr id="780" name="išļïḋè"/>
            <p:cNvSpPr/>
            <p:nvPr>
              <p:custDataLst>
                <p:tags r:id="rId10"/>
              </p:custDataLst>
            </p:nvPr>
          </p:nvSpPr>
          <p:spPr bwMode="auto">
            <a:xfrm>
              <a:off x="6238876" y="3213101"/>
              <a:ext cx="1901825" cy="2263775"/>
            </a:xfrm>
            <a:custGeom>
              <a:avLst/>
              <a:gdLst>
                <a:gd name="T0" fmla="*/ 1198 w 1198"/>
                <a:gd name="T1" fmla="*/ 1177 h 1426"/>
                <a:gd name="T2" fmla="*/ 350 w 1198"/>
                <a:gd name="T3" fmla="*/ 1426 h 1426"/>
                <a:gd name="T4" fmla="*/ 0 w 1198"/>
                <a:gd name="T5" fmla="*/ 251 h 1426"/>
                <a:gd name="T6" fmla="*/ 849 w 1198"/>
                <a:gd name="T7" fmla="*/ 0 h 1426"/>
                <a:gd name="T8" fmla="*/ 1198 w 1198"/>
                <a:gd name="T9" fmla="*/ 1177 h 1426"/>
              </a:gdLst>
              <a:ahLst/>
              <a:cxnLst>
                <a:cxn ang="0">
                  <a:pos x="T0" y="T1"/>
                </a:cxn>
                <a:cxn ang="0">
                  <a:pos x="T2" y="T3"/>
                </a:cxn>
                <a:cxn ang="0">
                  <a:pos x="T4" y="T5"/>
                </a:cxn>
                <a:cxn ang="0">
                  <a:pos x="T6" y="T7"/>
                </a:cxn>
                <a:cxn ang="0">
                  <a:pos x="T8" y="T9"/>
                </a:cxn>
              </a:cxnLst>
              <a:rect l="0" t="0" r="r" b="b"/>
              <a:pathLst>
                <a:path w="1198" h="1426">
                  <a:moveTo>
                    <a:pt x="1198" y="1177"/>
                  </a:moveTo>
                  <a:lnTo>
                    <a:pt x="350" y="1426"/>
                  </a:lnTo>
                  <a:lnTo>
                    <a:pt x="0" y="251"/>
                  </a:lnTo>
                  <a:lnTo>
                    <a:pt x="849" y="0"/>
                  </a:lnTo>
                  <a:lnTo>
                    <a:pt x="1198" y="1177"/>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1" name="iśļîḓé"/>
            <p:cNvSpPr/>
            <p:nvPr>
              <p:custDataLst>
                <p:tags r:id="rId11"/>
              </p:custDataLst>
            </p:nvPr>
          </p:nvSpPr>
          <p:spPr bwMode="auto">
            <a:xfrm>
              <a:off x="6378576" y="3457576"/>
              <a:ext cx="1217613" cy="392113"/>
            </a:xfrm>
            <a:custGeom>
              <a:avLst/>
              <a:gdLst>
                <a:gd name="T0" fmla="*/ 767 w 767"/>
                <a:gd name="T1" fmla="*/ 20 h 247"/>
                <a:gd name="T2" fmla="*/ 6 w 767"/>
                <a:gd name="T3" fmla="*/ 247 h 247"/>
                <a:gd name="T4" fmla="*/ 0 w 767"/>
                <a:gd name="T5" fmla="*/ 226 h 247"/>
                <a:gd name="T6" fmla="*/ 761 w 767"/>
                <a:gd name="T7" fmla="*/ 0 h 247"/>
                <a:gd name="T8" fmla="*/ 767 w 767"/>
                <a:gd name="T9" fmla="*/ 20 h 247"/>
              </a:gdLst>
              <a:ahLst/>
              <a:cxnLst>
                <a:cxn ang="0">
                  <a:pos x="T0" y="T1"/>
                </a:cxn>
                <a:cxn ang="0">
                  <a:pos x="T2" y="T3"/>
                </a:cxn>
                <a:cxn ang="0">
                  <a:pos x="T4" y="T5"/>
                </a:cxn>
                <a:cxn ang="0">
                  <a:pos x="T6" y="T7"/>
                </a:cxn>
                <a:cxn ang="0">
                  <a:pos x="T8" y="T9"/>
                </a:cxn>
              </a:cxnLst>
              <a:rect l="0" t="0" r="r" b="b"/>
              <a:pathLst>
                <a:path w="767" h="247">
                  <a:moveTo>
                    <a:pt x="767" y="20"/>
                  </a:moveTo>
                  <a:lnTo>
                    <a:pt x="6" y="247"/>
                  </a:lnTo>
                  <a:lnTo>
                    <a:pt x="0" y="226"/>
                  </a:lnTo>
                  <a:lnTo>
                    <a:pt x="761" y="0"/>
                  </a:lnTo>
                  <a:lnTo>
                    <a:pt x="767" y="20"/>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2" name="íŝḻîdé"/>
            <p:cNvSpPr/>
            <p:nvPr>
              <p:custDataLst>
                <p:tags r:id="rId12"/>
              </p:custDataLst>
            </p:nvPr>
          </p:nvSpPr>
          <p:spPr bwMode="auto">
            <a:xfrm>
              <a:off x="6400801" y="3546476"/>
              <a:ext cx="1220788" cy="388938"/>
            </a:xfrm>
            <a:custGeom>
              <a:avLst/>
              <a:gdLst>
                <a:gd name="T0" fmla="*/ 769 w 769"/>
                <a:gd name="T1" fmla="*/ 20 h 245"/>
                <a:gd name="T2" fmla="*/ 7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7"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3" name="ïṥļïḍe"/>
            <p:cNvSpPr/>
            <p:nvPr>
              <p:custDataLst>
                <p:tags r:id="rId13"/>
              </p:custDataLst>
            </p:nvPr>
          </p:nvSpPr>
          <p:spPr bwMode="auto">
            <a:xfrm>
              <a:off x="6335713" y="3321051"/>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4" name="ïṡlïḍé"/>
            <p:cNvSpPr/>
            <p:nvPr>
              <p:custDataLst>
                <p:tags r:id="rId14"/>
              </p:custDataLst>
            </p:nvPr>
          </p:nvSpPr>
          <p:spPr bwMode="auto">
            <a:xfrm>
              <a:off x="6794501" y="4864101"/>
              <a:ext cx="1230313" cy="425450"/>
            </a:xfrm>
            <a:custGeom>
              <a:avLst/>
              <a:gdLst>
                <a:gd name="T0" fmla="*/ 775 w 775"/>
                <a:gd name="T1" fmla="*/ 44 h 268"/>
                <a:gd name="T2" fmla="*/ 12 w 775"/>
                <a:gd name="T3" fmla="*/ 268 h 268"/>
                <a:gd name="T4" fmla="*/ 0 w 775"/>
                <a:gd name="T5" fmla="*/ 226 h 268"/>
                <a:gd name="T6" fmla="*/ 763 w 775"/>
                <a:gd name="T7" fmla="*/ 0 h 268"/>
                <a:gd name="T8" fmla="*/ 775 w 775"/>
                <a:gd name="T9" fmla="*/ 44 h 268"/>
              </a:gdLst>
              <a:ahLst/>
              <a:cxnLst>
                <a:cxn ang="0">
                  <a:pos x="T0" y="T1"/>
                </a:cxn>
                <a:cxn ang="0">
                  <a:pos x="T2" y="T3"/>
                </a:cxn>
                <a:cxn ang="0">
                  <a:pos x="T4" y="T5"/>
                </a:cxn>
                <a:cxn ang="0">
                  <a:pos x="T6" y="T7"/>
                </a:cxn>
                <a:cxn ang="0">
                  <a:pos x="T8" y="T9"/>
                </a:cxn>
              </a:cxnLst>
              <a:rect l="0" t="0" r="r" b="b"/>
              <a:pathLst>
                <a:path w="775" h="268">
                  <a:moveTo>
                    <a:pt x="775" y="44"/>
                  </a:moveTo>
                  <a:lnTo>
                    <a:pt x="12" y="268"/>
                  </a:lnTo>
                  <a:lnTo>
                    <a:pt x="0" y="226"/>
                  </a:lnTo>
                  <a:lnTo>
                    <a:pt x="763" y="0"/>
                  </a:lnTo>
                  <a:lnTo>
                    <a:pt x="775" y="4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5" name="îsḷidè"/>
            <p:cNvSpPr/>
            <p:nvPr>
              <p:custDataLst>
                <p:tags r:id="rId15"/>
              </p:custDataLst>
            </p:nvPr>
          </p:nvSpPr>
          <p:spPr bwMode="auto">
            <a:xfrm>
              <a:off x="6427788" y="3632201"/>
              <a:ext cx="1220788" cy="392113"/>
            </a:xfrm>
            <a:custGeom>
              <a:avLst/>
              <a:gdLst>
                <a:gd name="T0" fmla="*/ 769 w 769"/>
                <a:gd name="T1" fmla="*/ 20 h 247"/>
                <a:gd name="T2" fmla="*/ 6 w 769"/>
                <a:gd name="T3" fmla="*/ 247 h 247"/>
                <a:gd name="T4" fmla="*/ 0 w 769"/>
                <a:gd name="T5" fmla="*/ 224 h 247"/>
                <a:gd name="T6" fmla="*/ 763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6" name="i$ḻïḍê"/>
            <p:cNvSpPr/>
            <p:nvPr>
              <p:custDataLst>
                <p:tags r:id="rId16"/>
              </p:custDataLst>
            </p:nvPr>
          </p:nvSpPr>
          <p:spPr bwMode="auto">
            <a:xfrm>
              <a:off x="6454776" y="3717926"/>
              <a:ext cx="1220788" cy="392113"/>
            </a:xfrm>
            <a:custGeom>
              <a:avLst/>
              <a:gdLst>
                <a:gd name="T0" fmla="*/ 769 w 769"/>
                <a:gd name="T1" fmla="*/ 20 h 247"/>
                <a:gd name="T2" fmla="*/ 6 w 769"/>
                <a:gd name="T3" fmla="*/ 247 h 247"/>
                <a:gd name="T4" fmla="*/ 0 w 769"/>
                <a:gd name="T5" fmla="*/ 226 h 247"/>
                <a:gd name="T6" fmla="*/ 762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6"/>
                  </a:lnTo>
                  <a:lnTo>
                    <a:pt x="762"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7" name="îṧḻíďè"/>
            <p:cNvSpPr/>
            <p:nvPr>
              <p:custDataLst>
                <p:tags r:id="rId17"/>
              </p:custDataLst>
            </p:nvPr>
          </p:nvSpPr>
          <p:spPr bwMode="auto">
            <a:xfrm>
              <a:off x="6480176" y="3803651"/>
              <a:ext cx="1217613" cy="392113"/>
            </a:xfrm>
            <a:custGeom>
              <a:avLst/>
              <a:gdLst>
                <a:gd name="T0" fmla="*/ 767 w 767"/>
                <a:gd name="T1" fmla="*/ 22 h 247"/>
                <a:gd name="T2" fmla="*/ 6 w 767"/>
                <a:gd name="T3" fmla="*/ 247 h 247"/>
                <a:gd name="T4" fmla="*/ 0 w 767"/>
                <a:gd name="T5" fmla="*/ 226 h 247"/>
                <a:gd name="T6" fmla="*/ 761 w 767"/>
                <a:gd name="T7" fmla="*/ 0 h 247"/>
                <a:gd name="T8" fmla="*/ 767 w 767"/>
                <a:gd name="T9" fmla="*/ 22 h 247"/>
              </a:gdLst>
              <a:ahLst/>
              <a:cxnLst>
                <a:cxn ang="0">
                  <a:pos x="T0" y="T1"/>
                </a:cxn>
                <a:cxn ang="0">
                  <a:pos x="T2" y="T3"/>
                </a:cxn>
                <a:cxn ang="0">
                  <a:pos x="T4" y="T5"/>
                </a:cxn>
                <a:cxn ang="0">
                  <a:pos x="T6" y="T7"/>
                </a:cxn>
                <a:cxn ang="0">
                  <a:pos x="T8" y="T9"/>
                </a:cxn>
              </a:cxnLst>
              <a:rect l="0" t="0" r="r" b="b"/>
              <a:pathLst>
                <a:path w="767" h="247">
                  <a:moveTo>
                    <a:pt x="767" y="22"/>
                  </a:moveTo>
                  <a:lnTo>
                    <a:pt x="6" y="247"/>
                  </a:lnTo>
                  <a:lnTo>
                    <a:pt x="0" y="226"/>
                  </a:lnTo>
                  <a:lnTo>
                    <a:pt x="761" y="0"/>
                  </a:lnTo>
                  <a:lnTo>
                    <a:pt x="767" y="2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8" name="iṥlïḓê"/>
            <p:cNvSpPr/>
            <p:nvPr>
              <p:custDataLst>
                <p:tags r:id="rId18"/>
              </p:custDataLst>
            </p:nvPr>
          </p:nvSpPr>
          <p:spPr bwMode="auto">
            <a:xfrm>
              <a:off x="6503988" y="3892551"/>
              <a:ext cx="1220788" cy="388938"/>
            </a:xfrm>
            <a:custGeom>
              <a:avLst/>
              <a:gdLst>
                <a:gd name="T0" fmla="*/ 769 w 769"/>
                <a:gd name="T1" fmla="*/ 20 h 245"/>
                <a:gd name="T2" fmla="*/ 6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6"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9" name="îśľîdê"/>
            <p:cNvSpPr/>
            <p:nvPr>
              <p:custDataLst>
                <p:tags r:id="rId19"/>
              </p:custDataLst>
            </p:nvPr>
          </p:nvSpPr>
          <p:spPr bwMode="auto">
            <a:xfrm>
              <a:off x="6700838" y="4741863"/>
              <a:ext cx="595313" cy="204788"/>
            </a:xfrm>
            <a:custGeom>
              <a:avLst/>
              <a:gdLst>
                <a:gd name="T0" fmla="*/ 375 w 375"/>
                <a:gd name="T1" fmla="*/ 21 h 129"/>
                <a:gd name="T2" fmla="*/ 7 w 375"/>
                <a:gd name="T3" fmla="*/ 129 h 129"/>
                <a:gd name="T4" fmla="*/ 0 w 375"/>
                <a:gd name="T5" fmla="*/ 108 h 129"/>
                <a:gd name="T6" fmla="*/ 368 w 375"/>
                <a:gd name="T7" fmla="*/ 0 h 129"/>
                <a:gd name="T8" fmla="*/ 375 w 375"/>
                <a:gd name="T9" fmla="*/ 21 h 129"/>
              </a:gdLst>
              <a:ahLst/>
              <a:cxnLst>
                <a:cxn ang="0">
                  <a:pos x="T0" y="T1"/>
                </a:cxn>
                <a:cxn ang="0">
                  <a:pos x="T2" y="T3"/>
                </a:cxn>
                <a:cxn ang="0">
                  <a:pos x="T4" y="T5"/>
                </a:cxn>
                <a:cxn ang="0">
                  <a:pos x="T6" y="T7"/>
                </a:cxn>
                <a:cxn ang="0">
                  <a:pos x="T8" y="T9"/>
                </a:cxn>
              </a:cxnLst>
              <a:rect l="0" t="0" r="r" b="b"/>
              <a:pathLst>
                <a:path w="375" h="129">
                  <a:moveTo>
                    <a:pt x="375" y="21"/>
                  </a:moveTo>
                  <a:lnTo>
                    <a:pt x="7" y="129"/>
                  </a:lnTo>
                  <a:lnTo>
                    <a:pt x="0" y="108"/>
                  </a:lnTo>
                  <a:lnTo>
                    <a:pt x="368" y="0"/>
                  </a:lnTo>
                  <a:lnTo>
                    <a:pt x="37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0" name="i$ḻïdé"/>
            <p:cNvSpPr/>
            <p:nvPr>
              <p:custDataLst>
                <p:tags r:id="rId20"/>
              </p:custDataLst>
            </p:nvPr>
          </p:nvSpPr>
          <p:spPr bwMode="auto">
            <a:xfrm>
              <a:off x="6727826" y="4827588"/>
              <a:ext cx="593725" cy="207963"/>
            </a:xfrm>
            <a:custGeom>
              <a:avLst/>
              <a:gdLst>
                <a:gd name="T0" fmla="*/ 374 w 374"/>
                <a:gd name="T1" fmla="*/ 21 h 131"/>
                <a:gd name="T2" fmla="*/ 6 w 374"/>
                <a:gd name="T3" fmla="*/ 131 h 131"/>
                <a:gd name="T4" fmla="*/ 0 w 374"/>
                <a:gd name="T5" fmla="*/ 110 h 131"/>
                <a:gd name="T6" fmla="*/ 368 w 374"/>
                <a:gd name="T7" fmla="*/ 0 h 131"/>
                <a:gd name="T8" fmla="*/ 374 w 374"/>
                <a:gd name="T9" fmla="*/ 21 h 131"/>
              </a:gdLst>
              <a:ahLst/>
              <a:cxnLst>
                <a:cxn ang="0">
                  <a:pos x="T0" y="T1"/>
                </a:cxn>
                <a:cxn ang="0">
                  <a:pos x="T2" y="T3"/>
                </a:cxn>
                <a:cxn ang="0">
                  <a:pos x="T4" y="T5"/>
                </a:cxn>
                <a:cxn ang="0">
                  <a:pos x="T6" y="T7"/>
                </a:cxn>
                <a:cxn ang="0">
                  <a:pos x="T8" y="T9"/>
                </a:cxn>
              </a:cxnLst>
              <a:rect l="0" t="0" r="r" b="b"/>
              <a:pathLst>
                <a:path w="374" h="131">
                  <a:moveTo>
                    <a:pt x="374" y="21"/>
                  </a:moveTo>
                  <a:lnTo>
                    <a:pt x="6" y="131"/>
                  </a:lnTo>
                  <a:lnTo>
                    <a:pt x="0" y="110"/>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1" name="ï$ḷíḍê"/>
            <p:cNvSpPr/>
            <p:nvPr>
              <p:custDataLst>
                <p:tags r:id="rId21"/>
              </p:custDataLst>
            </p:nvPr>
          </p:nvSpPr>
          <p:spPr bwMode="auto">
            <a:xfrm>
              <a:off x="6754813" y="4916488"/>
              <a:ext cx="593725" cy="204788"/>
            </a:xfrm>
            <a:custGeom>
              <a:avLst/>
              <a:gdLst>
                <a:gd name="T0" fmla="*/ 374 w 374"/>
                <a:gd name="T1" fmla="*/ 21 h 129"/>
                <a:gd name="T2" fmla="*/ 6 w 374"/>
                <a:gd name="T3" fmla="*/ 129 h 129"/>
                <a:gd name="T4" fmla="*/ 0 w 374"/>
                <a:gd name="T5" fmla="*/ 108 h 129"/>
                <a:gd name="T6" fmla="*/ 368 w 374"/>
                <a:gd name="T7" fmla="*/ 0 h 129"/>
                <a:gd name="T8" fmla="*/ 374 w 374"/>
                <a:gd name="T9" fmla="*/ 21 h 129"/>
              </a:gdLst>
              <a:ahLst/>
              <a:cxnLst>
                <a:cxn ang="0">
                  <a:pos x="T0" y="T1"/>
                </a:cxn>
                <a:cxn ang="0">
                  <a:pos x="T2" y="T3"/>
                </a:cxn>
                <a:cxn ang="0">
                  <a:pos x="T4" y="T5"/>
                </a:cxn>
                <a:cxn ang="0">
                  <a:pos x="T6" y="T7"/>
                </a:cxn>
                <a:cxn ang="0">
                  <a:pos x="T8" y="T9"/>
                </a:cxn>
              </a:cxnLst>
              <a:rect l="0" t="0" r="r" b="b"/>
              <a:pathLst>
                <a:path w="374" h="129">
                  <a:moveTo>
                    <a:pt x="374" y="21"/>
                  </a:moveTo>
                  <a:lnTo>
                    <a:pt x="6" y="129"/>
                  </a:lnTo>
                  <a:lnTo>
                    <a:pt x="0" y="108"/>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2" name="î$lîḍé"/>
            <p:cNvSpPr/>
            <p:nvPr>
              <p:custDataLst>
                <p:tags r:id="rId22"/>
              </p:custDataLst>
            </p:nvPr>
          </p:nvSpPr>
          <p:spPr bwMode="auto">
            <a:xfrm>
              <a:off x="7453313" y="4557713"/>
              <a:ext cx="469900" cy="168275"/>
            </a:xfrm>
            <a:custGeom>
              <a:avLst/>
              <a:gdLst>
                <a:gd name="T0" fmla="*/ 296 w 296"/>
                <a:gd name="T1" fmla="*/ 21 h 106"/>
                <a:gd name="T2" fmla="*/ 7 w 296"/>
                <a:gd name="T3" fmla="*/ 106 h 106"/>
                <a:gd name="T4" fmla="*/ 0 w 296"/>
                <a:gd name="T5" fmla="*/ 85 h 106"/>
                <a:gd name="T6" fmla="*/ 289 w 296"/>
                <a:gd name="T7" fmla="*/ 0 h 106"/>
                <a:gd name="T8" fmla="*/ 296 w 296"/>
                <a:gd name="T9" fmla="*/ 21 h 106"/>
              </a:gdLst>
              <a:ahLst/>
              <a:cxnLst>
                <a:cxn ang="0">
                  <a:pos x="T0" y="T1"/>
                </a:cxn>
                <a:cxn ang="0">
                  <a:pos x="T2" y="T3"/>
                </a:cxn>
                <a:cxn ang="0">
                  <a:pos x="T4" y="T5"/>
                </a:cxn>
                <a:cxn ang="0">
                  <a:pos x="T6" y="T7"/>
                </a:cxn>
                <a:cxn ang="0">
                  <a:pos x="T8" y="T9"/>
                </a:cxn>
              </a:cxnLst>
              <a:rect l="0" t="0" r="r" b="b"/>
              <a:pathLst>
                <a:path w="296" h="106">
                  <a:moveTo>
                    <a:pt x="296" y="21"/>
                  </a:moveTo>
                  <a:lnTo>
                    <a:pt x="7" y="106"/>
                  </a:lnTo>
                  <a:lnTo>
                    <a:pt x="0" y="85"/>
                  </a:lnTo>
                  <a:lnTo>
                    <a:pt x="289" y="0"/>
                  </a:lnTo>
                  <a:lnTo>
                    <a:pt x="296"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3" name="iṩľïḑê"/>
            <p:cNvSpPr/>
            <p:nvPr>
              <p:custDataLst>
                <p:tags r:id="rId23"/>
              </p:custDataLst>
            </p:nvPr>
          </p:nvSpPr>
          <p:spPr bwMode="auto">
            <a:xfrm>
              <a:off x="7480301" y="4643438"/>
              <a:ext cx="468313" cy="168275"/>
            </a:xfrm>
            <a:custGeom>
              <a:avLst/>
              <a:gdLst>
                <a:gd name="T0" fmla="*/ 295 w 295"/>
                <a:gd name="T1" fmla="*/ 21 h 106"/>
                <a:gd name="T2" fmla="*/ 6 w 295"/>
                <a:gd name="T3" fmla="*/ 106 h 106"/>
                <a:gd name="T4" fmla="*/ 0 w 295"/>
                <a:gd name="T5" fmla="*/ 85 h 106"/>
                <a:gd name="T6" fmla="*/ 289 w 295"/>
                <a:gd name="T7" fmla="*/ 0 h 106"/>
                <a:gd name="T8" fmla="*/ 295 w 295"/>
                <a:gd name="T9" fmla="*/ 21 h 106"/>
              </a:gdLst>
              <a:ahLst/>
              <a:cxnLst>
                <a:cxn ang="0">
                  <a:pos x="T0" y="T1"/>
                </a:cxn>
                <a:cxn ang="0">
                  <a:pos x="T2" y="T3"/>
                </a:cxn>
                <a:cxn ang="0">
                  <a:pos x="T4" y="T5"/>
                </a:cxn>
                <a:cxn ang="0">
                  <a:pos x="T6" y="T7"/>
                </a:cxn>
                <a:cxn ang="0">
                  <a:pos x="T8" y="T9"/>
                </a:cxn>
              </a:cxnLst>
              <a:rect l="0" t="0" r="r" b="b"/>
              <a:pathLst>
                <a:path w="295" h="106">
                  <a:moveTo>
                    <a:pt x="295" y="21"/>
                  </a:moveTo>
                  <a:lnTo>
                    <a:pt x="6" y="106"/>
                  </a:lnTo>
                  <a:lnTo>
                    <a:pt x="0" y="85"/>
                  </a:lnTo>
                  <a:lnTo>
                    <a:pt x="289" y="0"/>
                  </a:lnTo>
                  <a:lnTo>
                    <a:pt x="29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4" name="íŝľïḍê"/>
            <p:cNvSpPr/>
            <p:nvPr>
              <p:custDataLst>
                <p:tags r:id="rId24"/>
              </p:custDataLst>
            </p:nvPr>
          </p:nvSpPr>
          <p:spPr bwMode="auto">
            <a:xfrm>
              <a:off x="7507288" y="4729163"/>
              <a:ext cx="465138" cy="171450"/>
            </a:xfrm>
            <a:custGeom>
              <a:avLst/>
              <a:gdLst>
                <a:gd name="T0" fmla="*/ 293 w 293"/>
                <a:gd name="T1" fmla="*/ 21 h 108"/>
                <a:gd name="T2" fmla="*/ 6 w 293"/>
                <a:gd name="T3" fmla="*/ 108 h 108"/>
                <a:gd name="T4" fmla="*/ 0 w 293"/>
                <a:gd name="T5" fmla="*/ 85 h 108"/>
                <a:gd name="T6" fmla="*/ 287 w 293"/>
                <a:gd name="T7" fmla="*/ 0 h 108"/>
                <a:gd name="T8" fmla="*/ 293 w 293"/>
                <a:gd name="T9" fmla="*/ 21 h 108"/>
              </a:gdLst>
              <a:ahLst/>
              <a:cxnLst>
                <a:cxn ang="0">
                  <a:pos x="T0" y="T1"/>
                </a:cxn>
                <a:cxn ang="0">
                  <a:pos x="T2" y="T3"/>
                </a:cxn>
                <a:cxn ang="0">
                  <a:pos x="T4" y="T5"/>
                </a:cxn>
                <a:cxn ang="0">
                  <a:pos x="T6" y="T7"/>
                </a:cxn>
                <a:cxn ang="0">
                  <a:pos x="T8" y="T9"/>
                </a:cxn>
              </a:cxnLst>
              <a:rect l="0" t="0" r="r" b="b"/>
              <a:pathLst>
                <a:path w="293" h="108">
                  <a:moveTo>
                    <a:pt x="293" y="21"/>
                  </a:moveTo>
                  <a:lnTo>
                    <a:pt x="6" y="108"/>
                  </a:lnTo>
                  <a:lnTo>
                    <a:pt x="0" y="85"/>
                  </a:lnTo>
                  <a:lnTo>
                    <a:pt x="287" y="0"/>
                  </a:lnTo>
                  <a:lnTo>
                    <a:pt x="293"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5" name="ïṩ1ïḑe"/>
            <p:cNvSpPr/>
            <p:nvPr>
              <p:custDataLst>
                <p:tags r:id="rId25"/>
              </p:custDataLst>
            </p:nvPr>
          </p:nvSpPr>
          <p:spPr bwMode="auto">
            <a:xfrm>
              <a:off x="6546851" y="4362451"/>
              <a:ext cx="211138" cy="485775"/>
            </a:xfrm>
            <a:custGeom>
              <a:avLst/>
              <a:gdLst>
                <a:gd name="T0" fmla="*/ 133 w 133"/>
                <a:gd name="T1" fmla="*/ 291 h 306"/>
                <a:gd name="T2" fmla="*/ 85 w 133"/>
                <a:gd name="T3" fmla="*/ 306 h 306"/>
                <a:gd name="T4" fmla="*/ 0 w 133"/>
                <a:gd name="T5" fmla="*/ 15 h 306"/>
                <a:gd name="T6" fmla="*/ 48 w 133"/>
                <a:gd name="T7" fmla="*/ 0 h 306"/>
                <a:gd name="T8" fmla="*/ 133 w 133"/>
                <a:gd name="T9" fmla="*/ 291 h 306"/>
              </a:gdLst>
              <a:ahLst/>
              <a:cxnLst>
                <a:cxn ang="0">
                  <a:pos x="T0" y="T1"/>
                </a:cxn>
                <a:cxn ang="0">
                  <a:pos x="T2" y="T3"/>
                </a:cxn>
                <a:cxn ang="0">
                  <a:pos x="T4" y="T5"/>
                </a:cxn>
                <a:cxn ang="0">
                  <a:pos x="T6" y="T7"/>
                </a:cxn>
                <a:cxn ang="0">
                  <a:pos x="T8" y="T9"/>
                </a:cxn>
              </a:cxnLst>
              <a:rect l="0" t="0" r="r" b="b"/>
              <a:pathLst>
                <a:path w="133" h="306">
                  <a:moveTo>
                    <a:pt x="133" y="291"/>
                  </a:moveTo>
                  <a:lnTo>
                    <a:pt x="85" y="306"/>
                  </a:lnTo>
                  <a:lnTo>
                    <a:pt x="0" y="15"/>
                  </a:lnTo>
                  <a:lnTo>
                    <a:pt x="48" y="0"/>
                  </a:lnTo>
                  <a:lnTo>
                    <a:pt x="133" y="29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6" name="ïŝḷíḑê"/>
            <p:cNvSpPr/>
            <p:nvPr>
              <p:custDataLst>
                <p:tags r:id="rId26"/>
              </p:custDataLst>
            </p:nvPr>
          </p:nvSpPr>
          <p:spPr bwMode="auto">
            <a:xfrm>
              <a:off x="6705601" y="4435476"/>
              <a:ext cx="180975" cy="376238"/>
            </a:xfrm>
            <a:custGeom>
              <a:avLst/>
              <a:gdLst>
                <a:gd name="T0" fmla="*/ 114 w 114"/>
                <a:gd name="T1" fmla="*/ 222 h 237"/>
                <a:gd name="T2" fmla="*/ 66 w 114"/>
                <a:gd name="T3" fmla="*/ 237 h 237"/>
                <a:gd name="T4" fmla="*/ 0 w 114"/>
                <a:gd name="T5" fmla="*/ 15 h 237"/>
                <a:gd name="T6" fmla="*/ 47 w 114"/>
                <a:gd name="T7" fmla="*/ 0 h 237"/>
                <a:gd name="T8" fmla="*/ 114 w 114"/>
                <a:gd name="T9" fmla="*/ 222 h 237"/>
              </a:gdLst>
              <a:ahLst/>
              <a:cxnLst>
                <a:cxn ang="0">
                  <a:pos x="T0" y="T1"/>
                </a:cxn>
                <a:cxn ang="0">
                  <a:pos x="T2" y="T3"/>
                </a:cxn>
                <a:cxn ang="0">
                  <a:pos x="T4" y="T5"/>
                </a:cxn>
                <a:cxn ang="0">
                  <a:pos x="T6" y="T7"/>
                </a:cxn>
                <a:cxn ang="0">
                  <a:pos x="T8" y="T9"/>
                </a:cxn>
              </a:cxnLst>
              <a:rect l="0" t="0" r="r" b="b"/>
              <a:pathLst>
                <a:path w="114" h="237">
                  <a:moveTo>
                    <a:pt x="114" y="222"/>
                  </a:moveTo>
                  <a:lnTo>
                    <a:pt x="66" y="237"/>
                  </a:lnTo>
                  <a:lnTo>
                    <a:pt x="0" y="15"/>
                  </a:lnTo>
                  <a:lnTo>
                    <a:pt x="47" y="0"/>
                  </a:lnTo>
                  <a:lnTo>
                    <a:pt x="114" y="222"/>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7" name="îṧ1ídé"/>
            <p:cNvSpPr/>
            <p:nvPr>
              <p:custDataLst>
                <p:tags r:id="rId27"/>
              </p:custDataLst>
            </p:nvPr>
          </p:nvSpPr>
          <p:spPr bwMode="auto">
            <a:xfrm>
              <a:off x="6850063" y="4459288"/>
              <a:ext cx="161925" cy="312738"/>
            </a:xfrm>
            <a:custGeom>
              <a:avLst/>
              <a:gdLst>
                <a:gd name="T0" fmla="*/ 102 w 102"/>
                <a:gd name="T1" fmla="*/ 184 h 197"/>
                <a:gd name="T2" fmla="*/ 54 w 102"/>
                <a:gd name="T3" fmla="*/ 197 h 197"/>
                <a:gd name="T4" fmla="*/ 0 w 102"/>
                <a:gd name="T5" fmla="*/ 12 h 197"/>
                <a:gd name="T6" fmla="*/ 48 w 102"/>
                <a:gd name="T7" fmla="*/ 0 h 197"/>
                <a:gd name="T8" fmla="*/ 102 w 102"/>
                <a:gd name="T9" fmla="*/ 184 h 197"/>
              </a:gdLst>
              <a:ahLst/>
              <a:cxnLst>
                <a:cxn ang="0">
                  <a:pos x="T0" y="T1"/>
                </a:cxn>
                <a:cxn ang="0">
                  <a:pos x="T2" y="T3"/>
                </a:cxn>
                <a:cxn ang="0">
                  <a:pos x="T4" y="T5"/>
                </a:cxn>
                <a:cxn ang="0">
                  <a:pos x="T6" y="T7"/>
                </a:cxn>
                <a:cxn ang="0">
                  <a:pos x="T8" y="T9"/>
                </a:cxn>
              </a:cxnLst>
              <a:rect l="0" t="0" r="r" b="b"/>
              <a:pathLst>
                <a:path w="102" h="197">
                  <a:moveTo>
                    <a:pt x="102" y="184"/>
                  </a:moveTo>
                  <a:lnTo>
                    <a:pt x="54" y="197"/>
                  </a:lnTo>
                  <a:lnTo>
                    <a:pt x="0" y="12"/>
                  </a:lnTo>
                  <a:lnTo>
                    <a:pt x="48" y="0"/>
                  </a:lnTo>
                  <a:lnTo>
                    <a:pt x="102" y="18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8" name="îSḻïḑé"/>
            <p:cNvSpPr/>
            <p:nvPr>
              <p:custDataLst>
                <p:tags r:id="rId28"/>
              </p:custDataLst>
            </p:nvPr>
          </p:nvSpPr>
          <p:spPr bwMode="auto">
            <a:xfrm>
              <a:off x="6975476" y="4419601"/>
              <a:ext cx="165100" cy="315913"/>
            </a:xfrm>
            <a:custGeom>
              <a:avLst/>
              <a:gdLst>
                <a:gd name="T0" fmla="*/ 104 w 104"/>
                <a:gd name="T1" fmla="*/ 185 h 199"/>
                <a:gd name="T2" fmla="*/ 54 w 104"/>
                <a:gd name="T3" fmla="*/ 199 h 199"/>
                <a:gd name="T4" fmla="*/ 0 w 104"/>
                <a:gd name="T5" fmla="*/ 14 h 199"/>
                <a:gd name="T6" fmla="*/ 48 w 104"/>
                <a:gd name="T7" fmla="*/ 0 h 199"/>
                <a:gd name="T8" fmla="*/ 104 w 104"/>
                <a:gd name="T9" fmla="*/ 185 h 199"/>
              </a:gdLst>
              <a:ahLst/>
              <a:cxnLst>
                <a:cxn ang="0">
                  <a:pos x="T0" y="T1"/>
                </a:cxn>
                <a:cxn ang="0">
                  <a:pos x="T2" y="T3"/>
                </a:cxn>
                <a:cxn ang="0">
                  <a:pos x="T4" y="T5"/>
                </a:cxn>
                <a:cxn ang="0">
                  <a:pos x="T6" y="T7"/>
                </a:cxn>
                <a:cxn ang="0">
                  <a:pos x="T8" y="T9"/>
                </a:cxn>
              </a:cxnLst>
              <a:rect l="0" t="0" r="r" b="b"/>
              <a:pathLst>
                <a:path w="104" h="199">
                  <a:moveTo>
                    <a:pt x="104" y="185"/>
                  </a:moveTo>
                  <a:lnTo>
                    <a:pt x="54" y="199"/>
                  </a:lnTo>
                  <a:lnTo>
                    <a:pt x="0" y="14"/>
                  </a:lnTo>
                  <a:lnTo>
                    <a:pt x="48" y="0"/>
                  </a:lnTo>
                  <a:lnTo>
                    <a:pt x="104" y="185"/>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9" name="íśļiḍè"/>
            <p:cNvSpPr/>
            <p:nvPr>
              <p:custDataLst>
                <p:tags r:id="rId29"/>
              </p:custDataLst>
            </p:nvPr>
          </p:nvSpPr>
          <p:spPr bwMode="auto">
            <a:xfrm>
              <a:off x="7134226" y="4484688"/>
              <a:ext cx="131763" cy="214313"/>
            </a:xfrm>
            <a:custGeom>
              <a:avLst/>
              <a:gdLst>
                <a:gd name="T0" fmla="*/ 83 w 83"/>
                <a:gd name="T1" fmla="*/ 121 h 135"/>
                <a:gd name="T2" fmla="*/ 35 w 83"/>
                <a:gd name="T3" fmla="*/ 135 h 135"/>
                <a:gd name="T4" fmla="*/ 0 w 83"/>
                <a:gd name="T5" fmla="*/ 15 h 135"/>
                <a:gd name="T6" fmla="*/ 48 w 83"/>
                <a:gd name="T7" fmla="*/ 0 h 135"/>
                <a:gd name="T8" fmla="*/ 83 w 83"/>
                <a:gd name="T9" fmla="*/ 121 h 135"/>
              </a:gdLst>
              <a:ahLst/>
              <a:cxnLst>
                <a:cxn ang="0">
                  <a:pos x="T0" y="T1"/>
                </a:cxn>
                <a:cxn ang="0">
                  <a:pos x="T2" y="T3"/>
                </a:cxn>
                <a:cxn ang="0">
                  <a:pos x="T4" y="T5"/>
                </a:cxn>
                <a:cxn ang="0">
                  <a:pos x="T6" y="T7"/>
                </a:cxn>
                <a:cxn ang="0">
                  <a:pos x="T8" y="T9"/>
                </a:cxn>
              </a:cxnLst>
              <a:rect l="0" t="0" r="r" b="b"/>
              <a:pathLst>
                <a:path w="83" h="135">
                  <a:moveTo>
                    <a:pt x="83" y="121"/>
                  </a:moveTo>
                  <a:lnTo>
                    <a:pt x="35" y="135"/>
                  </a:lnTo>
                  <a:lnTo>
                    <a:pt x="0" y="15"/>
                  </a:lnTo>
                  <a:lnTo>
                    <a:pt x="48" y="0"/>
                  </a:lnTo>
                  <a:lnTo>
                    <a:pt x="83" y="12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0" name="íšḷïḍê"/>
            <p:cNvSpPr/>
            <p:nvPr>
              <p:custDataLst>
                <p:tags r:id="rId30"/>
              </p:custDataLst>
            </p:nvPr>
          </p:nvSpPr>
          <p:spPr bwMode="auto">
            <a:xfrm>
              <a:off x="7348538" y="4106863"/>
              <a:ext cx="492125" cy="487363"/>
            </a:xfrm>
            <a:custGeom>
              <a:avLst/>
              <a:gdLst>
                <a:gd name="T0" fmla="*/ 138 w 149"/>
                <a:gd name="T1" fmla="*/ 55 h 148"/>
                <a:gd name="T2" fmla="*/ 93 w 149"/>
                <a:gd name="T3" fmla="*/ 138 h 148"/>
                <a:gd name="T4" fmla="*/ 10 w 149"/>
                <a:gd name="T5" fmla="*/ 93 h 148"/>
                <a:gd name="T6" fmla="*/ 55 w 149"/>
                <a:gd name="T7" fmla="*/ 10 h 148"/>
                <a:gd name="T8" fmla="*/ 138 w 149"/>
                <a:gd name="T9" fmla="*/ 55 h 148"/>
              </a:gdLst>
              <a:ahLst/>
              <a:cxnLst>
                <a:cxn ang="0">
                  <a:pos x="T0" y="T1"/>
                </a:cxn>
                <a:cxn ang="0">
                  <a:pos x="T2" y="T3"/>
                </a:cxn>
                <a:cxn ang="0">
                  <a:pos x="T4" y="T5"/>
                </a:cxn>
                <a:cxn ang="0">
                  <a:pos x="T6" y="T7"/>
                </a:cxn>
                <a:cxn ang="0">
                  <a:pos x="T8" y="T9"/>
                </a:cxn>
              </a:cxnLst>
              <a:rect l="0" t="0" r="r" b="b"/>
              <a:pathLst>
                <a:path w="149" h="148">
                  <a:moveTo>
                    <a:pt x="138" y="55"/>
                  </a:moveTo>
                  <a:cubicBezTo>
                    <a:pt x="149" y="90"/>
                    <a:pt x="128" y="127"/>
                    <a:pt x="93" y="138"/>
                  </a:cubicBezTo>
                  <a:cubicBezTo>
                    <a:pt x="58" y="148"/>
                    <a:pt x="21" y="128"/>
                    <a:pt x="10" y="93"/>
                  </a:cubicBezTo>
                  <a:cubicBezTo>
                    <a:pt x="0" y="58"/>
                    <a:pt x="20" y="21"/>
                    <a:pt x="55" y="10"/>
                  </a:cubicBezTo>
                  <a:cubicBezTo>
                    <a:pt x="91" y="0"/>
                    <a:pt x="128" y="20"/>
                    <a:pt x="138" y="55"/>
                  </a:cubicBez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1" name="îṧļiḑé"/>
            <p:cNvSpPr/>
            <p:nvPr>
              <p:custDataLst>
                <p:tags r:id="rId31"/>
              </p:custDataLst>
            </p:nvPr>
          </p:nvSpPr>
          <p:spPr bwMode="auto">
            <a:xfrm>
              <a:off x="7348538" y="4106863"/>
              <a:ext cx="455613" cy="487363"/>
            </a:xfrm>
            <a:custGeom>
              <a:avLst/>
              <a:gdLst>
                <a:gd name="T0" fmla="*/ 74 w 138"/>
                <a:gd name="T1" fmla="*/ 74 h 148"/>
                <a:gd name="T2" fmla="*/ 124 w 138"/>
                <a:gd name="T3" fmla="*/ 118 h 148"/>
                <a:gd name="T4" fmla="*/ 93 w 138"/>
                <a:gd name="T5" fmla="*/ 138 h 148"/>
                <a:gd name="T6" fmla="*/ 10 w 138"/>
                <a:gd name="T7" fmla="*/ 93 h 148"/>
                <a:gd name="T8" fmla="*/ 55 w 138"/>
                <a:gd name="T9" fmla="*/ 10 h 148"/>
                <a:gd name="T10" fmla="*/ 138 w 138"/>
                <a:gd name="T11" fmla="*/ 55 h 148"/>
                <a:gd name="T12" fmla="*/ 74 w 138"/>
                <a:gd name="T13" fmla="*/ 74 h 148"/>
              </a:gdLst>
              <a:ahLst/>
              <a:cxnLst>
                <a:cxn ang="0">
                  <a:pos x="T0" y="T1"/>
                </a:cxn>
                <a:cxn ang="0">
                  <a:pos x="T2" y="T3"/>
                </a:cxn>
                <a:cxn ang="0">
                  <a:pos x="T4" y="T5"/>
                </a:cxn>
                <a:cxn ang="0">
                  <a:pos x="T6" y="T7"/>
                </a:cxn>
                <a:cxn ang="0">
                  <a:pos x="T8" y="T9"/>
                </a:cxn>
                <a:cxn ang="0">
                  <a:pos x="T10" y="T11"/>
                </a:cxn>
                <a:cxn ang="0">
                  <a:pos x="T12" y="T13"/>
                </a:cxn>
              </a:cxnLst>
              <a:rect l="0" t="0" r="r" b="b"/>
              <a:pathLst>
                <a:path w="138" h="148">
                  <a:moveTo>
                    <a:pt x="74" y="74"/>
                  </a:moveTo>
                  <a:cubicBezTo>
                    <a:pt x="124" y="118"/>
                    <a:pt x="124" y="118"/>
                    <a:pt x="124" y="118"/>
                  </a:cubicBezTo>
                  <a:cubicBezTo>
                    <a:pt x="116" y="128"/>
                    <a:pt x="105" y="134"/>
                    <a:pt x="93" y="138"/>
                  </a:cubicBezTo>
                  <a:cubicBezTo>
                    <a:pt x="58" y="148"/>
                    <a:pt x="21" y="128"/>
                    <a:pt x="10" y="93"/>
                  </a:cubicBezTo>
                  <a:cubicBezTo>
                    <a:pt x="0" y="58"/>
                    <a:pt x="20" y="20"/>
                    <a:pt x="55" y="10"/>
                  </a:cubicBezTo>
                  <a:cubicBezTo>
                    <a:pt x="90" y="0"/>
                    <a:pt x="128" y="20"/>
                    <a:pt x="138" y="55"/>
                  </a:cubicBezTo>
                  <a:lnTo>
                    <a:pt x="74" y="7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2" name="ïṧḻîḋê"/>
            <p:cNvSpPr/>
            <p:nvPr>
              <p:custDataLst>
                <p:tags r:id="rId32"/>
              </p:custDataLst>
            </p:nvPr>
          </p:nvSpPr>
          <p:spPr bwMode="auto">
            <a:xfrm>
              <a:off x="7100888" y="3608388"/>
              <a:ext cx="1438275" cy="1987550"/>
            </a:xfrm>
            <a:custGeom>
              <a:avLst/>
              <a:gdLst>
                <a:gd name="T0" fmla="*/ 436 w 436"/>
                <a:gd name="T1" fmla="*/ 591 h 603"/>
                <a:gd name="T2" fmla="*/ 0 w 436"/>
                <a:gd name="T3" fmla="*/ 603 h 603"/>
                <a:gd name="T4" fmla="*/ 11 w 436"/>
                <a:gd name="T5" fmla="*/ 0 h 603"/>
                <a:gd name="T6" fmla="*/ 436 w 436"/>
                <a:gd name="T7" fmla="*/ 591 h 603"/>
              </a:gdLst>
              <a:ahLst/>
              <a:cxnLst>
                <a:cxn ang="0">
                  <a:pos x="T0" y="T1"/>
                </a:cxn>
                <a:cxn ang="0">
                  <a:pos x="T2" y="T3"/>
                </a:cxn>
                <a:cxn ang="0">
                  <a:pos x="T4" y="T5"/>
                </a:cxn>
                <a:cxn ang="0">
                  <a:pos x="T6" y="T7"/>
                </a:cxn>
              </a:cxnLst>
              <a:rect l="0" t="0" r="r" b="b"/>
              <a:pathLst>
                <a:path w="436" h="603">
                  <a:moveTo>
                    <a:pt x="436" y="591"/>
                  </a:moveTo>
                  <a:cubicBezTo>
                    <a:pt x="423" y="591"/>
                    <a:pt x="0" y="603"/>
                    <a:pt x="0" y="603"/>
                  </a:cubicBezTo>
                  <a:cubicBezTo>
                    <a:pt x="11" y="0"/>
                    <a:pt x="11" y="0"/>
                    <a:pt x="11" y="0"/>
                  </a:cubicBezTo>
                  <a:lnTo>
                    <a:pt x="436" y="591"/>
                  </a:lnTo>
                  <a:close/>
                </a:path>
              </a:pathLst>
            </a:custGeom>
            <a:solidFill>
              <a:srgbClr val="2E94A1">
                <a:alpha val="30000"/>
              </a:srgbClr>
            </a:solidFill>
            <a:ln>
              <a:noFill/>
            </a:ln>
          </p:spPr>
          <p:txBody>
            <a:bodyPr anchor="ctr"/>
            <a:lstStyle/>
            <a:p>
              <a:pPr algn="ctr"/>
              <a:endParaRPr/>
            </a:p>
          </p:txBody>
        </p:sp>
        <p:sp>
          <p:nvSpPr>
            <p:cNvPr id="803" name="ïSļïḋè"/>
            <p:cNvSpPr/>
            <p:nvPr>
              <p:custDataLst>
                <p:tags r:id="rId33"/>
              </p:custDataLst>
            </p:nvPr>
          </p:nvSpPr>
          <p:spPr bwMode="auto">
            <a:xfrm>
              <a:off x="7137401" y="3608388"/>
              <a:ext cx="1401763" cy="1947863"/>
            </a:xfrm>
            <a:prstGeom prst="rect">
              <a:avLst/>
            </a:prstGeom>
            <a:solidFill>
              <a:srgbClr val="F7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4" name="ï$ḻîḍè"/>
            <p:cNvSpPr/>
            <p:nvPr>
              <p:custDataLst>
                <p:tags r:id="rId34"/>
              </p:custDataLst>
            </p:nvPr>
          </p:nvSpPr>
          <p:spPr bwMode="auto">
            <a:xfrm>
              <a:off x="7207251" y="3846513"/>
              <a:ext cx="1263650" cy="31750"/>
            </a:xfrm>
            <a:prstGeom prst="rect">
              <a:avLst/>
            </a:prstGeom>
            <a:solidFill>
              <a:srgbClr val="53B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5" name="îşľídé"/>
            <p:cNvSpPr/>
            <p:nvPr>
              <p:custDataLst>
                <p:tags r:id="rId35"/>
              </p:custDataLst>
            </p:nvPr>
          </p:nvSpPr>
          <p:spPr bwMode="auto">
            <a:xfrm>
              <a:off x="7207251" y="3935413"/>
              <a:ext cx="1263650" cy="317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6" name="ïṧľiḓè"/>
            <p:cNvSpPr/>
            <p:nvPr>
              <p:custDataLst>
                <p:tags r:id="rId36"/>
              </p:custDataLst>
            </p:nvPr>
          </p:nvSpPr>
          <p:spPr bwMode="auto">
            <a:xfrm>
              <a:off x="7207251" y="3700463"/>
              <a:ext cx="1263650" cy="730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7" name="ïṣľiḓé"/>
            <p:cNvSpPr/>
            <p:nvPr>
              <p:custDataLst>
                <p:tags r:id="rId37"/>
              </p:custDataLst>
            </p:nvPr>
          </p:nvSpPr>
          <p:spPr bwMode="auto">
            <a:xfrm>
              <a:off x="7207251" y="5311776"/>
              <a:ext cx="1263650" cy="698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8" name="îš1ïḋè"/>
            <p:cNvSpPr/>
            <p:nvPr>
              <p:custDataLst>
                <p:tags r:id="rId38"/>
              </p:custDataLst>
            </p:nvPr>
          </p:nvSpPr>
          <p:spPr bwMode="auto">
            <a:xfrm>
              <a:off x="7207251" y="4024313"/>
              <a:ext cx="1263650" cy="349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9" name="îṩḷíďe"/>
            <p:cNvSpPr/>
            <p:nvPr>
              <p:custDataLst>
                <p:tags r:id="rId39"/>
              </p:custDataLst>
            </p:nvPr>
          </p:nvSpPr>
          <p:spPr bwMode="auto">
            <a:xfrm>
              <a:off x="7207251" y="4116388"/>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0" name="ïSlíḑé"/>
            <p:cNvSpPr/>
            <p:nvPr>
              <p:custDataLst>
                <p:tags r:id="rId40"/>
              </p:custDataLst>
            </p:nvPr>
          </p:nvSpPr>
          <p:spPr bwMode="auto">
            <a:xfrm>
              <a:off x="7207251" y="4205288"/>
              <a:ext cx="126365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1" name="íṣḷiḓè"/>
            <p:cNvSpPr/>
            <p:nvPr>
              <p:custDataLst>
                <p:tags r:id="rId41"/>
              </p:custDataLst>
            </p:nvPr>
          </p:nvSpPr>
          <p:spPr bwMode="auto">
            <a:xfrm>
              <a:off x="7207251" y="4297363"/>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2" name="íŝlíḓé"/>
            <p:cNvSpPr/>
            <p:nvPr>
              <p:custDataLst>
                <p:tags r:id="rId42"/>
              </p:custDataLst>
            </p:nvPr>
          </p:nvSpPr>
          <p:spPr bwMode="auto">
            <a:xfrm>
              <a:off x="7207251" y="4989513"/>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3" name="ïšľíďé"/>
            <p:cNvSpPr/>
            <p:nvPr>
              <p:custDataLst>
                <p:tags r:id="rId43"/>
              </p:custDataLst>
            </p:nvPr>
          </p:nvSpPr>
          <p:spPr bwMode="auto">
            <a:xfrm>
              <a:off x="7207251" y="5081588"/>
              <a:ext cx="60960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4" name="íŝḷiḑé"/>
            <p:cNvSpPr/>
            <p:nvPr>
              <p:custDataLst>
                <p:tags r:id="rId44"/>
              </p:custDataLst>
            </p:nvPr>
          </p:nvSpPr>
          <p:spPr bwMode="auto">
            <a:xfrm>
              <a:off x="7207251" y="5170488"/>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5" name="iṩḻidê"/>
            <p:cNvSpPr/>
            <p:nvPr>
              <p:custDataLst>
                <p:tags r:id="rId45"/>
              </p:custDataLst>
            </p:nvPr>
          </p:nvSpPr>
          <p:spPr bwMode="auto">
            <a:xfrm>
              <a:off x="7991476" y="4989513"/>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6" name="iŝ1ïḓe"/>
            <p:cNvSpPr/>
            <p:nvPr>
              <p:custDataLst>
                <p:tags r:id="rId46"/>
              </p:custDataLst>
            </p:nvPr>
          </p:nvSpPr>
          <p:spPr bwMode="auto">
            <a:xfrm>
              <a:off x="7991476" y="5081588"/>
              <a:ext cx="479425"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7" name="ïṩ1îḍé"/>
            <p:cNvSpPr/>
            <p:nvPr>
              <p:custDataLst>
                <p:tags r:id="rId47"/>
              </p:custDataLst>
            </p:nvPr>
          </p:nvSpPr>
          <p:spPr bwMode="auto">
            <a:xfrm>
              <a:off x="7991476" y="5170488"/>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8" name="iṡḷiḑe"/>
            <p:cNvSpPr/>
            <p:nvPr>
              <p:custDataLst>
                <p:tags r:id="rId48"/>
              </p:custDataLst>
            </p:nvPr>
          </p:nvSpPr>
          <p:spPr bwMode="auto">
            <a:xfrm>
              <a:off x="7207251" y="4438651"/>
              <a:ext cx="80963" cy="481013"/>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9" name="ïŝlîdê"/>
            <p:cNvSpPr/>
            <p:nvPr>
              <p:custDataLst>
                <p:tags r:id="rId49"/>
              </p:custDataLst>
            </p:nvPr>
          </p:nvSpPr>
          <p:spPr bwMode="auto">
            <a:xfrm>
              <a:off x="7339013" y="4554538"/>
              <a:ext cx="82550" cy="365125"/>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20" name="ïṡḻíḋè"/>
            <p:cNvSpPr/>
            <p:nvPr>
              <p:custDataLst>
                <p:tags r:id="rId50"/>
              </p:custDataLst>
            </p:nvPr>
          </p:nvSpPr>
          <p:spPr bwMode="auto">
            <a:xfrm>
              <a:off x="7470776"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21" name="î$ļíḋe"/>
            <p:cNvSpPr/>
            <p:nvPr>
              <p:custDataLst>
                <p:tags r:id="rId51"/>
              </p:custDataLst>
            </p:nvPr>
          </p:nvSpPr>
          <p:spPr bwMode="auto">
            <a:xfrm>
              <a:off x="7602538"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22" name="îs1iḋè"/>
            <p:cNvSpPr/>
            <p:nvPr>
              <p:custDataLst>
                <p:tags r:id="rId52"/>
              </p:custDataLst>
            </p:nvPr>
          </p:nvSpPr>
          <p:spPr bwMode="auto">
            <a:xfrm>
              <a:off x="7734301" y="4722813"/>
              <a:ext cx="82550" cy="196850"/>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23" name="íṣlíďe"/>
            <p:cNvSpPr/>
            <p:nvPr>
              <p:custDataLst>
                <p:tags r:id="rId53"/>
              </p:custDataLst>
            </p:nvPr>
          </p:nvSpPr>
          <p:spPr bwMode="auto">
            <a:xfrm>
              <a:off x="8002588" y="4481513"/>
              <a:ext cx="438150" cy="438150"/>
            </a:xfrm>
            <a:prstGeom prst="ellipse">
              <a:avLst/>
            </a:pr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4" name="ïşḻîḋè"/>
            <p:cNvSpPr/>
            <p:nvPr>
              <p:custDataLst>
                <p:tags r:id="rId54"/>
              </p:custDataLst>
            </p:nvPr>
          </p:nvSpPr>
          <p:spPr bwMode="auto">
            <a:xfrm>
              <a:off x="8002588" y="4481513"/>
              <a:ext cx="438150" cy="438150"/>
            </a:xfrm>
            <a:custGeom>
              <a:avLst/>
              <a:gdLst>
                <a:gd name="T0" fmla="*/ 67 w 133"/>
                <a:gd name="T1" fmla="*/ 67 h 133"/>
                <a:gd name="T2" fmla="*/ 102 w 133"/>
                <a:gd name="T3" fmla="*/ 123 h 133"/>
                <a:gd name="T4" fmla="*/ 67 w 133"/>
                <a:gd name="T5" fmla="*/ 133 h 133"/>
                <a:gd name="T6" fmla="*/ 0 w 133"/>
                <a:gd name="T7" fmla="*/ 67 h 133"/>
                <a:gd name="T8" fmla="*/ 67 w 133"/>
                <a:gd name="T9" fmla="*/ 0 h 133"/>
                <a:gd name="T10" fmla="*/ 133 w 133"/>
                <a:gd name="T11" fmla="*/ 67 h 133"/>
                <a:gd name="T12" fmla="*/ 67 w 133"/>
                <a:gd name="T13" fmla="*/ 67 h 133"/>
              </a:gdLst>
              <a:ahLst/>
              <a:cxnLst>
                <a:cxn ang="0">
                  <a:pos x="T0" y="T1"/>
                </a:cxn>
                <a:cxn ang="0">
                  <a:pos x="T2" y="T3"/>
                </a:cxn>
                <a:cxn ang="0">
                  <a:pos x="T4" y="T5"/>
                </a:cxn>
                <a:cxn ang="0">
                  <a:pos x="T6" y="T7"/>
                </a:cxn>
                <a:cxn ang="0">
                  <a:pos x="T8" y="T9"/>
                </a:cxn>
                <a:cxn ang="0">
                  <a:pos x="T10" y="T11"/>
                </a:cxn>
                <a:cxn ang="0">
                  <a:pos x="T12" y="T13"/>
                </a:cxn>
              </a:cxnLst>
              <a:rect l="0" t="0" r="r" b="b"/>
              <a:pathLst>
                <a:path w="133" h="133">
                  <a:moveTo>
                    <a:pt x="67" y="67"/>
                  </a:moveTo>
                  <a:cubicBezTo>
                    <a:pt x="102" y="123"/>
                    <a:pt x="102" y="123"/>
                    <a:pt x="102" y="123"/>
                  </a:cubicBezTo>
                  <a:cubicBezTo>
                    <a:pt x="91" y="130"/>
                    <a:pt x="79" y="133"/>
                    <a:pt x="67" y="133"/>
                  </a:cubicBezTo>
                  <a:cubicBezTo>
                    <a:pt x="30" y="133"/>
                    <a:pt x="0" y="103"/>
                    <a:pt x="0" y="67"/>
                  </a:cubicBezTo>
                  <a:cubicBezTo>
                    <a:pt x="0" y="30"/>
                    <a:pt x="30" y="0"/>
                    <a:pt x="67" y="0"/>
                  </a:cubicBezTo>
                  <a:cubicBezTo>
                    <a:pt x="103" y="0"/>
                    <a:pt x="133" y="30"/>
                    <a:pt x="133" y="67"/>
                  </a:cubicBezTo>
                  <a:lnTo>
                    <a:pt x="67" y="67"/>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5" name="îṡļiďè"/>
            <p:cNvSpPr/>
            <p:nvPr>
              <p:custDataLst>
                <p:tags r:id="rId55"/>
              </p:custDataLst>
            </p:nvPr>
          </p:nvSpPr>
          <p:spPr bwMode="auto">
            <a:xfrm>
              <a:off x="3338513" y="2395538"/>
              <a:ext cx="1165225" cy="1041400"/>
            </a:xfrm>
            <a:custGeom>
              <a:avLst/>
              <a:gdLst>
                <a:gd name="T0" fmla="*/ 183 w 353"/>
                <a:gd name="T1" fmla="*/ 161 h 316"/>
                <a:gd name="T2" fmla="*/ 203 w 353"/>
                <a:gd name="T3" fmla="*/ 156 h 316"/>
                <a:gd name="T4" fmla="*/ 242 w 353"/>
                <a:gd name="T5" fmla="*/ 173 h 316"/>
                <a:gd name="T6" fmla="*/ 343 w 353"/>
                <a:gd name="T7" fmla="*/ 105 h 316"/>
                <a:gd name="T8" fmla="*/ 352 w 353"/>
                <a:gd name="T9" fmla="*/ 78 h 316"/>
                <a:gd name="T10" fmla="*/ 343 w 353"/>
                <a:gd name="T11" fmla="*/ 47 h 316"/>
                <a:gd name="T12" fmla="*/ 342 w 353"/>
                <a:gd name="T13" fmla="*/ 31 h 316"/>
                <a:gd name="T14" fmla="*/ 329 w 353"/>
                <a:gd name="T15" fmla="*/ 12 h 316"/>
                <a:gd name="T16" fmla="*/ 229 w 353"/>
                <a:gd name="T17" fmla="*/ 81 h 316"/>
                <a:gd name="T18" fmla="*/ 171 w 353"/>
                <a:gd name="T19" fmla="*/ 147 h 316"/>
                <a:gd name="T20" fmla="*/ 95 w 353"/>
                <a:gd name="T21" fmla="*/ 194 h 316"/>
                <a:gd name="T22" fmla="*/ 10 w 353"/>
                <a:gd name="T23" fmla="*/ 280 h 316"/>
                <a:gd name="T24" fmla="*/ 27 w 353"/>
                <a:gd name="T25" fmla="*/ 296 h 316"/>
                <a:gd name="T26" fmla="*/ 43 w 353"/>
                <a:gd name="T27" fmla="*/ 300 h 316"/>
                <a:gd name="T28" fmla="*/ 72 w 353"/>
                <a:gd name="T29" fmla="*/ 314 h 316"/>
                <a:gd name="T30" fmla="*/ 100 w 353"/>
                <a:gd name="T31" fmla="*/ 310 h 316"/>
                <a:gd name="T32" fmla="*/ 184 w 353"/>
                <a:gd name="T33" fmla="*/ 221 h 316"/>
                <a:gd name="T34" fmla="*/ 173 w 353"/>
                <a:gd name="T35" fmla="*/ 180 h 316"/>
                <a:gd name="T36" fmla="*/ 200 w 353"/>
                <a:gd name="T37" fmla="*/ 135 h 316"/>
                <a:gd name="T38" fmla="*/ 231 w 353"/>
                <a:gd name="T39" fmla="*/ 88 h 316"/>
                <a:gd name="T40" fmla="*/ 311 w 353"/>
                <a:gd name="T41" fmla="*/ 27 h 316"/>
                <a:gd name="T42" fmla="*/ 339 w 353"/>
                <a:gd name="T43" fmla="*/ 59 h 316"/>
                <a:gd name="T44" fmla="*/ 341 w 353"/>
                <a:gd name="T45" fmla="*/ 99 h 316"/>
                <a:gd name="T46" fmla="*/ 281 w 353"/>
                <a:gd name="T47" fmla="*/ 154 h 316"/>
                <a:gd name="T48" fmla="*/ 244 w 353"/>
                <a:gd name="T49" fmla="*/ 167 h 316"/>
                <a:gd name="T50" fmla="*/ 203 w 353"/>
                <a:gd name="T51" fmla="*/ 141 h 316"/>
                <a:gd name="T52" fmla="*/ 154 w 353"/>
                <a:gd name="T53" fmla="*/ 174 h 316"/>
                <a:gd name="T54" fmla="*/ 168 w 353"/>
                <a:gd name="T55" fmla="*/ 190 h 316"/>
                <a:gd name="T56" fmla="*/ 170 w 353"/>
                <a:gd name="T57" fmla="*/ 245 h 316"/>
                <a:gd name="T58" fmla="*/ 102 w 353"/>
                <a:gd name="T59" fmla="*/ 303 h 316"/>
                <a:gd name="T60" fmla="*/ 79 w 353"/>
                <a:gd name="T61" fmla="*/ 310 h 316"/>
                <a:gd name="T62" fmla="*/ 30 w 353"/>
                <a:gd name="T63" fmla="*/ 276 h 316"/>
                <a:gd name="T64" fmla="*/ 43 w 353"/>
                <a:gd name="T65" fmla="*/ 245 h 316"/>
                <a:gd name="T66" fmla="*/ 142 w 353"/>
                <a:gd name="T67" fmla="*/ 17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6">
                  <a:moveTo>
                    <a:pt x="175" y="169"/>
                  </a:moveTo>
                  <a:cubicBezTo>
                    <a:pt x="177" y="166"/>
                    <a:pt x="180" y="164"/>
                    <a:pt x="183" y="161"/>
                  </a:cubicBezTo>
                  <a:cubicBezTo>
                    <a:pt x="185" y="159"/>
                    <a:pt x="188" y="157"/>
                    <a:pt x="192" y="155"/>
                  </a:cubicBezTo>
                  <a:cubicBezTo>
                    <a:pt x="196" y="153"/>
                    <a:pt x="199" y="153"/>
                    <a:pt x="203" y="156"/>
                  </a:cubicBezTo>
                  <a:cubicBezTo>
                    <a:pt x="207" y="158"/>
                    <a:pt x="211" y="160"/>
                    <a:pt x="215" y="163"/>
                  </a:cubicBezTo>
                  <a:cubicBezTo>
                    <a:pt x="223" y="167"/>
                    <a:pt x="232" y="171"/>
                    <a:pt x="242" y="173"/>
                  </a:cubicBezTo>
                  <a:cubicBezTo>
                    <a:pt x="257" y="176"/>
                    <a:pt x="271" y="167"/>
                    <a:pt x="283" y="159"/>
                  </a:cubicBezTo>
                  <a:cubicBezTo>
                    <a:pt x="307" y="142"/>
                    <a:pt x="324" y="128"/>
                    <a:pt x="343" y="105"/>
                  </a:cubicBezTo>
                  <a:cubicBezTo>
                    <a:pt x="346" y="102"/>
                    <a:pt x="348" y="98"/>
                    <a:pt x="350" y="95"/>
                  </a:cubicBezTo>
                  <a:cubicBezTo>
                    <a:pt x="352" y="90"/>
                    <a:pt x="353" y="84"/>
                    <a:pt x="352" y="78"/>
                  </a:cubicBezTo>
                  <a:cubicBezTo>
                    <a:pt x="351" y="72"/>
                    <a:pt x="349" y="66"/>
                    <a:pt x="347" y="60"/>
                  </a:cubicBezTo>
                  <a:cubicBezTo>
                    <a:pt x="346" y="56"/>
                    <a:pt x="344" y="51"/>
                    <a:pt x="343" y="47"/>
                  </a:cubicBezTo>
                  <a:cubicBezTo>
                    <a:pt x="342" y="44"/>
                    <a:pt x="342" y="41"/>
                    <a:pt x="342" y="39"/>
                  </a:cubicBezTo>
                  <a:cubicBezTo>
                    <a:pt x="342" y="36"/>
                    <a:pt x="342" y="33"/>
                    <a:pt x="342" y="31"/>
                  </a:cubicBezTo>
                  <a:cubicBezTo>
                    <a:pt x="342" y="29"/>
                    <a:pt x="341" y="28"/>
                    <a:pt x="340" y="26"/>
                  </a:cubicBezTo>
                  <a:cubicBezTo>
                    <a:pt x="336" y="22"/>
                    <a:pt x="333" y="17"/>
                    <a:pt x="329" y="12"/>
                  </a:cubicBezTo>
                  <a:cubicBezTo>
                    <a:pt x="319" y="0"/>
                    <a:pt x="249" y="63"/>
                    <a:pt x="240" y="70"/>
                  </a:cubicBezTo>
                  <a:cubicBezTo>
                    <a:pt x="237" y="74"/>
                    <a:pt x="233" y="77"/>
                    <a:pt x="229" y="81"/>
                  </a:cubicBezTo>
                  <a:cubicBezTo>
                    <a:pt x="219" y="91"/>
                    <a:pt x="202" y="108"/>
                    <a:pt x="194" y="120"/>
                  </a:cubicBezTo>
                  <a:cubicBezTo>
                    <a:pt x="190" y="125"/>
                    <a:pt x="177" y="142"/>
                    <a:pt x="171" y="147"/>
                  </a:cubicBezTo>
                  <a:cubicBezTo>
                    <a:pt x="165" y="153"/>
                    <a:pt x="145" y="163"/>
                    <a:pt x="140" y="165"/>
                  </a:cubicBezTo>
                  <a:cubicBezTo>
                    <a:pt x="126" y="171"/>
                    <a:pt x="107" y="185"/>
                    <a:pt x="95" y="194"/>
                  </a:cubicBezTo>
                  <a:cubicBezTo>
                    <a:pt x="91" y="197"/>
                    <a:pt x="87" y="200"/>
                    <a:pt x="83" y="203"/>
                  </a:cubicBezTo>
                  <a:cubicBezTo>
                    <a:pt x="74" y="210"/>
                    <a:pt x="0" y="269"/>
                    <a:pt x="10" y="280"/>
                  </a:cubicBezTo>
                  <a:cubicBezTo>
                    <a:pt x="14" y="285"/>
                    <a:pt x="19" y="289"/>
                    <a:pt x="23" y="293"/>
                  </a:cubicBezTo>
                  <a:cubicBezTo>
                    <a:pt x="24" y="294"/>
                    <a:pt x="25" y="295"/>
                    <a:pt x="27" y="296"/>
                  </a:cubicBezTo>
                  <a:cubicBezTo>
                    <a:pt x="29" y="296"/>
                    <a:pt x="32" y="297"/>
                    <a:pt x="34" y="297"/>
                  </a:cubicBezTo>
                  <a:cubicBezTo>
                    <a:pt x="37" y="298"/>
                    <a:pt x="40" y="298"/>
                    <a:pt x="43" y="300"/>
                  </a:cubicBezTo>
                  <a:cubicBezTo>
                    <a:pt x="47" y="302"/>
                    <a:pt x="51" y="304"/>
                    <a:pt x="55" y="306"/>
                  </a:cubicBezTo>
                  <a:cubicBezTo>
                    <a:pt x="60" y="309"/>
                    <a:pt x="66" y="312"/>
                    <a:pt x="72" y="314"/>
                  </a:cubicBezTo>
                  <a:cubicBezTo>
                    <a:pt x="77" y="316"/>
                    <a:pt x="83" y="316"/>
                    <a:pt x="89" y="315"/>
                  </a:cubicBezTo>
                  <a:cubicBezTo>
                    <a:pt x="92" y="313"/>
                    <a:pt x="96" y="312"/>
                    <a:pt x="100" y="310"/>
                  </a:cubicBezTo>
                  <a:cubicBezTo>
                    <a:pt x="125" y="295"/>
                    <a:pt x="142" y="281"/>
                    <a:pt x="163" y="260"/>
                  </a:cubicBezTo>
                  <a:cubicBezTo>
                    <a:pt x="173" y="249"/>
                    <a:pt x="184" y="237"/>
                    <a:pt x="184" y="221"/>
                  </a:cubicBezTo>
                  <a:cubicBezTo>
                    <a:pt x="184" y="212"/>
                    <a:pt x="181" y="203"/>
                    <a:pt x="178" y="193"/>
                  </a:cubicBezTo>
                  <a:cubicBezTo>
                    <a:pt x="177" y="189"/>
                    <a:pt x="175" y="185"/>
                    <a:pt x="173" y="180"/>
                  </a:cubicBezTo>
                  <a:cubicBezTo>
                    <a:pt x="172" y="176"/>
                    <a:pt x="172" y="173"/>
                    <a:pt x="175" y="169"/>
                  </a:cubicBezTo>
                  <a:moveTo>
                    <a:pt x="200" y="135"/>
                  </a:moveTo>
                  <a:cubicBezTo>
                    <a:pt x="198" y="131"/>
                    <a:pt x="199" y="127"/>
                    <a:pt x="201" y="124"/>
                  </a:cubicBezTo>
                  <a:cubicBezTo>
                    <a:pt x="208" y="111"/>
                    <a:pt x="221" y="98"/>
                    <a:pt x="231" y="88"/>
                  </a:cubicBezTo>
                  <a:cubicBezTo>
                    <a:pt x="249" y="70"/>
                    <a:pt x="269" y="53"/>
                    <a:pt x="289" y="38"/>
                  </a:cubicBezTo>
                  <a:cubicBezTo>
                    <a:pt x="294" y="35"/>
                    <a:pt x="305" y="28"/>
                    <a:pt x="311" y="27"/>
                  </a:cubicBezTo>
                  <a:cubicBezTo>
                    <a:pt x="315" y="26"/>
                    <a:pt x="318" y="28"/>
                    <a:pt x="321" y="31"/>
                  </a:cubicBezTo>
                  <a:cubicBezTo>
                    <a:pt x="329" y="39"/>
                    <a:pt x="335" y="50"/>
                    <a:pt x="339" y="59"/>
                  </a:cubicBezTo>
                  <a:cubicBezTo>
                    <a:pt x="342" y="66"/>
                    <a:pt x="346" y="78"/>
                    <a:pt x="346" y="85"/>
                  </a:cubicBezTo>
                  <a:cubicBezTo>
                    <a:pt x="346" y="90"/>
                    <a:pt x="344" y="95"/>
                    <a:pt x="341" y="99"/>
                  </a:cubicBezTo>
                  <a:cubicBezTo>
                    <a:pt x="340" y="102"/>
                    <a:pt x="338" y="104"/>
                    <a:pt x="336" y="106"/>
                  </a:cubicBezTo>
                  <a:cubicBezTo>
                    <a:pt x="320" y="126"/>
                    <a:pt x="302" y="140"/>
                    <a:pt x="281" y="154"/>
                  </a:cubicBezTo>
                  <a:cubicBezTo>
                    <a:pt x="276" y="157"/>
                    <a:pt x="272" y="160"/>
                    <a:pt x="267" y="163"/>
                  </a:cubicBezTo>
                  <a:cubicBezTo>
                    <a:pt x="259" y="167"/>
                    <a:pt x="252" y="169"/>
                    <a:pt x="244" y="167"/>
                  </a:cubicBezTo>
                  <a:cubicBezTo>
                    <a:pt x="234" y="165"/>
                    <a:pt x="221" y="158"/>
                    <a:pt x="214" y="151"/>
                  </a:cubicBezTo>
                  <a:cubicBezTo>
                    <a:pt x="210" y="148"/>
                    <a:pt x="206" y="145"/>
                    <a:pt x="203" y="141"/>
                  </a:cubicBezTo>
                  <a:cubicBezTo>
                    <a:pt x="202" y="139"/>
                    <a:pt x="200" y="137"/>
                    <a:pt x="200" y="135"/>
                  </a:cubicBezTo>
                  <a:moveTo>
                    <a:pt x="154" y="174"/>
                  </a:moveTo>
                  <a:cubicBezTo>
                    <a:pt x="156" y="175"/>
                    <a:pt x="158" y="177"/>
                    <a:pt x="159" y="178"/>
                  </a:cubicBezTo>
                  <a:cubicBezTo>
                    <a:pt x="163" y="182"/>
                    <a:pt x="165" y="186"/>
                    <a:pt x="168" y="190"/>
                  </a:cubicBezTo>
                  <a:cubicBezTo>
                    <a:pt x="172" y="199"/>
                    <a:pt x="178" y="213"/>
                    <a:pt x="178" y="223"/>
                  </a:cubicBezTo>
                  <a:cubicBezTo>
                    <a:pt x="178" y="231"/>
                    <a:pt x="176" y="237"/>
                    <a:pt x="170" y="245"/>
                  </a:cubicBezTo>
                  <a:cubicBezTo>
                    <a:pt x="166" y="249"/>
                    <a:pt x="162" y="253"/>
                    <a:pt x="159" y="257"/>
                  </a:cubicBezTo>
                  <a:cubicBezTo>
                    <a:pt x="142" y="275"/>
                    <a:pt x="124" y="291"/>
                    <a:pt x="102" y="303"/>
                  </a:cubicBezTo>
                  <a:cubicBezTo>
                    <a:pt x="100" y="305"/>
                    <a:pt x="97" y="306"/>
                    <a:pt x="94" y="307"/>
                  </a:cubicBezTo>
                  <a:cubicBezTo>
                    <a:pt x="90" y="309"/>
                    <a:pt x="85" y="311"/>
                    <a:pt x="79" y="310"/>
                  </a:cubicBezTo>
                  <a:cubicBezTo>
                    <a:pt x="72" y="309"/>
                    <a:pt x="61" y="302"/>
                    <a:pt x="55" y="298"/>
                  </a:cubicBezTo>
                  <a:cubicBezTo>
                    <a:pt x="47" y="292"/>
                    <a:pt x="37" y="284"/>
                    <a:pt x="30" y="276"/>
                  </a:cubicBezTo>
                  <a:cubicBezTo>
                    <a:pt x="28" y="273"/>
                    <a:pt x="27" y="269"/>
                    <a:pt x="28" y="265"/>
                  </a:cubicBezTo>
                  <a:cubicBezTo>
                    <a:pt x="30" y="259"/>
                    <a:pt x="39" y="249"/>
                    <a:pt x="43" y="245"/>
                  </a:cubicBezTo>
                  <a:cubicBezTo>
                    <a:pt x="61" y="228"/>
                    <a:pt x="81" y="211"/>
                    <a:pt x="102" y="196"/>
                  </a:cubicBezTo>
                  <a:cubicBezTo>
                    <a:pt x="113" y="188"/>
                    <a:pt x="129" y="178"/>
                    <a:pt x="142" y="173"/>
                  </a:cubicBezTo>
                  <a:cubicBezTo>
                    <a:pt x="146" y="172"/>
                    <a:pt x="150" y="172"/>
                    <a:pt x="154" y="174"/>
                  </a:cubicBezTo>
                </a:path>
              </a:pathLst>
            </a:custGeom>
            <a:solidFill>
              <a:srgbClr val="0F7F87">
                <a:alpha val="30000"/>
              </a:srgbClr>
            </a:solidFill>
            <a:ln>
              <a:noFill/>
            </a:ln>
          </p:spPr>
          <p:txBody>
            <a:bodyPr anchor="ctr"/>
            <a:lstStyle/>
            <a:p>
              <a:pPr algn="ctr"/>
              <a:endParaRPr/>
            </a:p>
          </p:txBody>
        </p:sp>
        <p:sp>
          <p:nvSpPr>
            <p:cNvPr id="826" name="iŝlïde"/>
            <p:cNvSpPr/>
            <p:nvPr>
              <p:custDataLst>
                <p:tags r:id="rId56"/>
              </p:custDataLst>
            </p:nvPr>
          </p:nvSpPr>
          <p:spPr bwMode="auto">
            <a:xfrm>
              <a:off x="3255963" y="2505076"/>
              <a:ext cx="1165225" cy="1044575"/>
            </a:xfrm>
            <a:custGeom>
              <a:avLst/>
              <a:gdLst>
                <a:gd name="T0" fmla="*/ 183 w 353"/>
                <a:gd name="T1" fmla="*/ 162 h 317"/>
                <a:gd name="T2" fmla="*/ 203 w 353"/>
                <a:gd name="T3" fmla="*/ 156 h 317"/>
                <a:gd name="T4" fmla="*/ 242 w 353"/>
                <a:gd name="T5" fmla="*/ 174 h 317"/>
                <a:gd name="T6" fmla="*/ 343 w 353"/>
                <a:gd name="T7" fmla="*/ 106 h 317"/>
                <a:gd name="T8" fmla="*/ 352 w 353"/>
                <a:gd name="T9" fmla="*/ 79 h 317"/>
                <a:gd name="T10" fmla="*/ 343 w 353"/>
                <a:gd name="T11" fmla="*/ 48 h 317"/>
                <a:gd name="T12" fmla="*/ 342 w 353"/>
                <a:gd name="T13" fmla="*/ 31 h 317"/>
                <a:gd name="T14" fmla="*/ 329 w 353"/>
                <a:gd name="T15" fmla="*/ 13 h 317"/>
                <a:gd name="T16" fmla="*/ 229 w 353"/>
                <a:gd name="T17" fmla="*/ 81 h 317"/>
                <a:gd name="T18" fmla="*/ 171 w 353"/>
                <a:gd name="T19" fmla="*/ 148 h 317"/>
                <a:gd name="T20" fmla="*/ 95 w 353"/>
                <a:gd name="T21" fmla="*/ 194 h 317"/>
                <a:gd name="T22" fmla="*/ 11 w 353"/>
                <a:gd name="T23" fmla="*/ 281 h 317"/>
                <a:gd name="T24" fmla="*/ 27 w 353"/>
                <a:gd name="T25" fmla="*/ 296 h 317"/>
                <a:gd name="T26" fmla="*/ 43 w 353"/>
                <a:gd name="T27" fmla="*/ 300 h 317"/>
                <a:gd name="T28" fmla="*/ 72 w 353"/>
                <a:gd name="T29" fmla="*/ 315 h 317"/>
                <a:gd name="T30" fmla="*/ 100 w 353"/>
                <a:gd name="T31" fmla="*/ 310 h 317"/>
                <a:gd name="T32" fmla="*/ 184 w 353"/>
                <a:gd name="T33" fmla="*/ 222 h 317"/>
                <a:gd name="T34" fmla="*/ 174 w 353"/>
                <a:gd name="T35" fmla="*/ 181 h 317"/>
                <a:gd name="T36" fmla="*/ 200 w 353"/>
                <a:gd name="T37" fmla="*/ 136 h 317"/>
                <a:gd name="T38" fmla="*/ 231 w 353"/>
                <a:gd name="T39" fmla="*/ 88 h 317"/>
                <a:gd name="T40" fmla="*/ 311 w 353"/>
                <a:gd name="T41" fmla="*/ 27 h 317"/>
                <a:gd name="T42" fmla="*/ 339 w 353"/>
                <a:gd name="T43" fmla="*/ 60 h 317"/>
                <a:gd name="T44" fmla="*/ 341 w 353"/>
                <a:gd name="T45" fmla="*/ 100 h 317"/>
                <a:gd name="T46" fmla="*/ 281 w 353"/>
                <a:gd name="T47" fmla="*/ 155 h 317"/>
                <a:gd name="T48" fmla="*/ 244 w 353"/>
                <a:gd name="T49" fmla="*/ 168 h 317"/>
                <a:gd name="T50" fmla="*/ 204 w 353"/>
                <a:gd name="T51" fmla="*/ 142 h 317"/>
                <a:gd name="T52" fmla="*/ 154 w 353"/>
                <a:gd name="T53" fmla="*/ 174 h 317"/>
                <a:gd name="T54" fmla="*/ 168 w 353"/>
                <a:gd name="T55" fmla="*/ 191 h 317"/>
                <a:gd name="T56" fmla="*/ 170 w 353"/>
                <a:gd name="T57" fmla="*/ 245 h 317"/>
                <a:gd name="T58" fmla="*/ 102 w 353"/>
                <a:gd name="T59" fmla="*/ 304 h 317"/>
                <a:gd name="T60" fmla="*/ 79 w 353"/>
                <a:gd name="T61" fmla="*/ 310 h 317"/>
                <a:gd name="T62" fmla="*/ 31 w 353"/>
                <a:gd name="T63" fmla="*/ 276 h 317"/>
                <a:gd name="T64" fmla="*/ 43 w 353"/>
                <a:gd name="T65" fmla="*/ 246 h 317"/>
                <a:gd name="T66" fmla="*/ 143 w 353"/>
                <a:gd name="T67" fmla="*/ 17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7">
                  <a:moveTo>
                    <a:pt x="175" y="170"/>
                  </a:moveTo>
                  <a:cubicBezTo>
                    <a:pt x="177" y="167"/>
                    <a:pt x="180" y="164"/>
                    <a:pt x="183" y="162"/>
                  </a:cubicBezTo>
                  <a:cubicBezTo>
                    <a:pt x="185" y="159"/>
                    <a:pt x="189" y="157"/>
                    <a:pt x="192" y="156"/>
                  </a:cubicBezTo>
                  <a:cubicBezTo>
                    <a:pt x="196" y="154"/>
                    <a:pt x="199" y="154"/>
                    <a:pt x="203" y="156"/>
                  </a:cubicBezTo>
                  <a:cubicBezTo>
                    <a:pt x="207" y="158"/>
                    <a:pt x="211" y="161"/>
                    <a:pt x="215" y="163"/>
                  </a:cubicBezTo>
                  <a:cubicBezTo>
                    <a:pt x="223" y="168"/>
                    <a:pt x="232" y="172"/>
                    <a:pt x="242" y="174"/>
                  </a:cubicBezTo>
                  <a:cubicBezTo>
                    <a:pt x="257" y="177"/>
                    <a:pt x="271" y="168"/>
                    <a:pt x="283" y="159"/>
                  </a:cubicBezTo>
                  <a:cubicBezTo>
                    <a:pt x="307" y="142"/>
                    <a:pt x="324" y="128"/>
                    <a:pt x="343" y="106"/>
                  </a:cubicBezTo>
                  <a:cubicBezTo>
                    <a:pt x="346" y="102"/>
                    <a:pt x="348" y="99"/>
                    <a:pt x="350" y="95"/>
                  </a:cubicBezTo>
                  <a:cubicBezTo>
                    <a:pt x="353" y="90"/>
                    <a:pt x="353" y="85"/>
                    <a:pt x="352" y="79"/>
                  </a:cubicBezTo>
                  <a:cubicBezTo>
                    <a:pt x="351" y="72"/>
                    <a:pt x="349" y="66"/>
                    <a:pt x="347" y="61"/>
                  </a:cubicBezTo>
                  <a:cubicBezTo>
                    <a:pt x="346" y="56"/>
                    <a:pt x="345" y="52"/>
                    <a:pt x="343" y="48"/>
                  </a:cubicBezTo>
                  <a:cubicBezTo>
                    <a:pt x="342" y="45"/>
                    <a:pt x="342" y="42"/>
                    <a:pt x="342" y="39"/>
                  </a:cubicBezTo>
                  <a:cubicBezTo>
                    <a:pt x="342" y="37"/>
                    <a:pt x="342" y="34"/>
                    <a:pt x="342" y="31"/>
                  </a:cubicBezTo>
                  <a:cubicBezTo>
                    <a:pt x="342" y="30"/>
                    <a:pt x="341" y="28"/>
                    <a:pt x="340" y="27"/>
                  </a:cubicBezTo>
                  <a:cubicBezTo>
                    <a:pt x="337" y="22"/>
                    <a:pt x="333" y="17"/>
                    <a:pt x="329" y="13"/>
                  </a:cubicBezTo>
                  <a:cubicBezTo>
                    <a:pt x="319" y="0"/>
                    <a:pt x="249" y="64"/>
                    <a:pt x="240" y="71"/>
                  </a:cubicBezTo>
                  <a:cubicBezTo>
                    <a:pt x="237" y="74"/>
                    <a:pt x="233" y="78"/>
                    <a:pt x="229" y="81"/>
                  </a:cubicBezTo>
                  <a:cubicBezTo>
                    <a:pt x="219" y="91"/>
                    <a:pt x="202" y="108"/>
                    <a:pt x="194" y="120"/>
                  </a:cubicBezTo>
                  <a:cubicBezTo>
                    <a:pt x="190" y="125"/>
                    <a:pt x="177" y="143"/>
                    <a:pt x="171" y="148"/>
                  </a:cubicBezTo>
                  <a:cubicBezTo>
                    <a:pt x="165" y="153"/>
                    <a:pt x="145" y="163"/>
                    <a:pt x="140" y="166"/>
                  </a:cubicBezTo>
                  <a:cubicBezTo>
                    <a:pt x="126" y="172"/>
                    <a:pt x="107" y="186"/>
                    <a:pt x="95" y="194"/>
                  </a:cubicBezTo>
                  <a:cubicBezTo>
                    <a:pt x="91" y="197"/>
                    <a:pt x="87" y="200"/>
                    <a:pt x="83" y="203"/>
                  </a:cubicBezTo>
                  <a:cubicBezTo>
                    <a:pt x="75" y="210"/>
                    <a:pt x="0" y="269"/>
                    <a:pt x="11" y="281"/>
                  </a:cubicBezTo>
                  <a:cubicBezTo>
                    <a:pt x="14" y="285"/>
                    <a:pt x="19" y="290"/>
                    <a:pt x="23" y="294"/>
                  </a:cubicBezTo>
                  <a:cubicBezTo>
                    <a:pt x="24" y="295"/>
                    <a:pt x="25" y="296"/>
                    <a:pt x="27" y="296"/>
                  </a:cubicBezTo>
                  <a:cubicBezTo>
                    <a:pt x="29" y="297"/>
                    <a:pt x="32" y="298"/>
                    <a:pt x="34" y="298"/>
                  </a:cubicBezTo>
                  <a:cubicBezTo>
                    <a:pt x="37" y="298"/>
                    <a:pt x="40" y="299"/>
                    <a:pt x="43" y="300"/>
                  </a:cubicBezTo>
                  <a:cubicBezTo>
                    <a:pt x="47" y="303"/>
                    <a:pt x="51" y="305"/>
                    <a:pt x="55" y="307"/>
                  </a:cubicBezTo>
                  <a:cubicBezTo>
                    <a:pt x="60" y="310"/>
                    <a:pt x="66" y="313"/>
                    <a:pt x="72" y="315"/>
                  </a:cubicBezTo>
                  <a:cubicBezTo>
                    <a:pt x="77" y="317"/>
                    <a:pt x="83" y="317"/>
                    <a:pt x="89" y="315"/>
                  </a:cubicBezTo>
                  <a:cubicBezTo>
                    <a:pt x="93" y="314"/>
                    <a:pt x="96" y="312"/>
                    <a:pt x="100" y="310"/>
                  </a:cubicBezTo>
                  <a:cubicBezTo>
                    <a:pt x="125" y="296"/>
                    <a:pt x="142" y="281"/>
                    <a:pt x="163" y="260"/>
                  </a:cubicBezTo>
                  <a:cubicBezTo>
                    <a:pt x="173" y="250"/>
                    <a:pt x="185" y="238"/>
                    <a:pt x="184" y="222"/>
                  </a:cubicBezTo>
                  <a:cubicBezTo>
                    <a:pt x="184" y="212"/>
                    <a:pt x="182" y="203"/>
                    <a:pt x="178" y="194"/>
                  </a:cubicBezTo>
                  <a:cubicBezTo>
                    <a:pt x="177" y="190"/>
                    <a:pt x="175" y="185"/>
                    <a:pt x="174" y="181"/>
                  </a:cubicBezTo>
                  <a:cubicBezTo>
                    <a:pt x="172" y="177"/>
                    <a:pt x="172" y="173"/>
                    <a:pt x="175" y="170"/>
                  </a:cubicBezTo>
                  <a:moveTo>
                    <a:pt x="200" y="136"/>
                  </a:moveTo>
                  <a:cubicBezTo>
                    <a:pt x="199" y="132"/>
                    <a:pt x="199" y="128"/>
                    <a:pt x="201" y="124"/>
                  </a:cubicBezTo>
                  <a:cubicBezTo>
                    <a:pt x="208" y="112"/>
                    <a:pt x="221" y="98"/>
                    <a:pt x="231" y="88"/>
                  </a:cubicBezTo>
                  <a:cubicBezTo>
                    <a:pt x="249" y="70"/>
                    <a:pt x="269" y="53"/>
                    <a:pt x="289" y="38"/>
                  </a:cubicBezTo>
                  <a:cubicBezTo>
                    <a:pt x="294" y="35"/>
                    <a:pt x="305" y="28"/>
                    <a:pt x="311" y="27"/>
                  </a:cubicBezTo>
                  <a:cubicBezTo>
                    <a:pt x="315" y="27"/>
                    <a:pt x="319" y="29"/>
                    <a:pt x="321" y="32"/>
                  </a:cubicBezTo>
                  <a:cubicBezTo>
                    <a:pt x="329" y="39"/>
                    <a:pt x="335" y="50"/>
                    <a:pt x="339" y="60"/>
                  </a:cubicBezTo>
                  <a:cubicBezTo>
                    <a:pt x="343" y="66"/>
                    <a:pt x="347" y="78"/>
                    <a:pt x="347" y="85"/>
                  </a:cubicBezTo>
                  <a:cubicBezTo>
                    <a:pt x="346" y="91"/>
                    <a:pt x="344" y="96"/>
                    <a:pt x="341" y="100"/>
                  </a:cubicBezTo>
                  <a:cubicBezTo>
                    <a:pt x="340" y="102"/>
                    <a:pt x="338" y="105"/>
                    <a:pt x="336" y="107"/>
                  </a:cubicBezTo>
                  <a:cubicBezTo>
                    <a:pt x="320" y="126"/>
                    <a:pt x="302" y="141"/>
                    <a:pt x="281" y="155"/>
                  </a:cubicBezTo>
                  <a:cubicBezTo>
                    <a:pt x="277" y="158"/>
                    <a:pt x="272" y="160"/>
                    <a:pt x="267" y="163"/>
                  </a:cubicBezTo>
                  <a:cubicBezTo>
                    <a:pt x="259" y="168"/>
                    <a:pt x="253" y="169"/>
                    <a:pt x="244" y="168"/>
                  </a:cubicBezTo>
                  <a:cubicBezTo>
                    <a:pt x="234" y="166"/>
                    <a:pt x="221" y="158"/>
                    <a:pt x="214" y="152"/>
                  </a:cubicBezTo>
                  <a:cubicBezTo>
                    <a:pt x="210" y="149"/>
                    <a:pt x="206" y="146"/>
                    <a:pt x="204" y="142"/>
                  </a:cubicBezTo>
                  <a:cubicBezTo>
                    <a:pt x="202" y="140"/>
                    <a:pt x="201" y="138"/>
                    <a:pt x="200" y="136"/>
                  </a:cubicBezTo>
                  <a:moveTo>
                    <a:pt x="154" y="174"/>
                  </a:moveTo>
                  <a:cubicBezTo>
                    <a:pt x="156" y="175"/>
                    <a:pt x="158" y="177"/>
                    <a:pt x="160" y="179"/>
                  </a:cubicBezTo>
                  <a:cubicBezTo>
                    <a:pt x="163" y="183"/>
                    <a:pt x="165" y="187"/>
                    <a:pt x="168" y="191"/>
                  </a:cubicBezTo>
                  <a:cubicBezTo>
                    <a:pt x="172" y="199"/>
                    <a:pt x="178" y="213"/>
                    <a:pt x="178" y="223"/>
                  </a:cubicBezTo>
                  <a:cubicBezTo>
                    <a:pt x="178" y="232"/>
                    <a:pt x="176" y="238"/>
                    <a:pt x="170" y="245"/>
                  </a:cubicBezTo>
                  <a:cubicBezTo>
                    <a:pt x="166" y="249"/>
                    <a:pt x="162" y="254"/>
                    <a:pt x="159" y="258"/>
                  </a:cubicBezTo>
                  <a:cubicBezTo>
                    <a:pt x="142" y="276"/>
                    <a:pt x="124" y="292"/>
                    <a:pt x="102" y="304"/>
                  </a:cubicBezTo>
                  <a:cubicBezTo>
                    <a:pt x="100" y="305"/>
                    <a:pt x="97" y="306"/>
                    <a:pt x="95" y="308"/>
                  </a:cubicBezTo>
                  <a:cubicBezTo>
                    <a:pt x="90" y="310"/>
                    <a:pt x="85" y="311"/>
                    <a:pt x="79" y="310"/>
                  </a:cubicBezTo>
                  <a:cubicBezTo>
                    <a:pt x="72" y="309"/>
                    <a:pt x="61" y="303"/>
                    <a:pt x="55" y="299"/>
                  </a:cubicBezTo>
                  <a:cubicBezTo>
                    <a:pt x="47" y="293"/>
                    <a:pt x="37" y="285"/>
                    <a:pt x="31" y="276"/>
                  </a:cubicBezTo>
                  <a:cubicBezTo>
                    <a:pt x="28" y="273"/>
                    <a:pt x="27" y="269"/>
                    <a:pt x="28" y="265"/>
                  </a:cubicBezTo>
                  <a:cubicBezTo>
                    <a:pt x="30" y="260"/>
                    <a:pt x="39" y="250"/>
                    <a:pt x="43" y="246"/>
                  </a:cubicBezTo>
                  <a:cubicBezTo>
                    <a:pt x="61" y="228"/>
                    <a:pt x="81" y="211"/>
                    <a:pt x="102" y="197"/>
                  </a:cubicBezTo>
                  <a:cubicBezTo>
                    <a:pt x="113" y="189"/>
                    <a:pt x="129" y="178"/>
                    <a:pt x="143" y="174"/>
                  </a:cubicBezTo>
                  <a:cubicBezTo>
                    <a:pt x="146" y="172"/>
                    <a:pt x="150" y="172"/>
                    <a:pt x="154" y="174"/>
                  </a:cubicBezTo>
                </a:path>
              </a:pathLst>
            </a:custGeom>
            <a:solidFill>
              <a:srgbClr val="2D36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7" name="iṣ1îḑè"/>
            <p:cNvSpPr/>
            <p:nvPr>
              <p:custDataLst>
                <p:tags r:id="rId57"/>
              </p:custDataLst>
            </p:nvPr>
          </p:nvSpPr>
          <p:spPr bwMode="auto">
            <a:xfrm>
              <a:off x="3916363" y="2768601"/>
              <a:ext cx="131763" cy="276225"/>
            </a:xfrm>
            <a:custGeom>
              <a:avLst/>
              <a:gdLst>
                <a:gd name="T0" fmla="*/ 22 w 40"/>
                <a:gd name="T1" fmla="*/ 41 h 84"/>
                <a:gd name="T2" fmla="*/ 17 w 40"/>
                <a:gd name="T3" fmla="*/ 42 h 84"/>
                <a:gd name="T4" fmla="*/ 8 w 40"/>
                <a:gd name="T5" fmla="*/ 48 h 84"/>
                <a:gd name="T6" fmla="*/ 0 w 40"/>
                <a:gd name="T7" fmla="*/ 56 h 84"/>
                <a:gd name="T8" fmla="*/ 4 w 40"/>
                <a:gd name="T9" fmla="*/ 62 h 84"/>
                <a:gd name="T10" fmla="*/ 14 w 40"/>
                <a:gd name="T11" fmla="*/ 72 h 84"/>
                <a:gd name="T12" fmla="*/ 14 w 40"/>
                <a:gd name="T13" fmla="*/ 72 h 84"/>
                <a:gd name="T14" fmla="*/ 14 w 40"/>
                <a:gd name="T15" fmla="*/ 72 h 84"/>
                <a:gd name="T16" fmla="*/ 14 w 40"/>
                <a:gd name="T17" fmla="*/ 72 h 84"/>
                <a:gd name="T18" fmla="*/ 14 w 40"/>
                <a:gd name="T19" fmla="*/ 72 h 84"/>
                <a:gd name="T20" fmla="*/ 14 w 40"/>
                <a:gd name="T21" fmla="*/ 72 h 84"/>
                <a:gd name="T22" fmla="*/ 14 w 40"/>
                <a:gd name="T23" fmla="*/ 72 h 84"/>
                <a:gd name="T24" fmla="*/ 14 w 40"/>
                <a:gd name="T25" fmla="*/ 72 h 84"/>
                <a:gd name="T26" fmla="*/ 14 w 40"/>
                <a:gd name="T27" fmla="*/ 72 h 84"/>
                <a:gd name="T28" fmla="*/ 14 w 40"/>
                <a:gd name="T29" fmla="*/ 72 h 84"/>
                <a:gd name="T30" fmla="*/ 14 w 40"/>
                <a:gd name="T31" fmla="*/ 72 h 84"/>
                <a:gd name="T32" fmla="*/ 14 w 40"/>
                <a:gd name="T33" fmla="*/ 72 h 84"/>
                <a:gd name="T34" fmla="*/ 14 w 40"/>
                <a:gd name="T35" fmla="*/ 72 h 84"/>
                <a:gd name="T36" fmla="*/ 14 w 40"/>
                <a:gd name="T37" fmla="*/ 72 h 84"/>
                <a:gd name="T38" fmla="*/ 14 w 40"/>
                <a:gd name="T39" fmla="*/ 72 h 84"/>
                <a:gd name="T40" fmla="*/ 14 w 40"/>
                <a:gd name="T41" fmla="*/ 73 h 84"/>
                <a:gd name="T42" fmla="*/ 14 w 40"/>
                <a:gd name="T43" fmla="*/ 73 h 84"/>
                <a:gd name="T44" fmla="*/ 15 w 40"/>
                <a:gd name="T45" fmla="*/ 73 h 84"/>
                <a:gd name="T46" fmla="*/ 15 w 40"/>
                <a:gd name="T47" fmla="*/ 73 h 84"/>
                <a:gd name="T48" fmla="*/ 15 w 40"/>
                <a:gd name="T49" fmla="*/ 73 h 84"/>
                <a:gd name="T50" fmla="*/ 15 w 40"/>
                <a:gd name="T51" fmla="*/ 73 h 84"/>
                <a:gd name="T52" fmla="*/ 32 w 40"/>
                <a:gd name="T53" fmla="*/ 84 h 84"/>
                <a:gd name="T54" fmla="*/ 32 w 40"/>
                <a:gd name="T55" fmla="*/ 84 h 84"/>
                <a:gd name="T56" fmla="*/ 32 w 40"/>
                <a:gd name="T57" fmla="*/ 84 h 84"/>
                <a:gd name="T58" fmla="*/ 36 w 40"/>
                <a:gd name="T59" fmla="*/ 47 h 84"/>
                <a:gd name="T60" fmla="*/ 28 w 40"/>
                <a:gd name="T61" fmla="*/ 43 h 84"/>
                <a:gd name="T62" fmla="*/ 22 w 40"/>
                <a:gd name="T63" fmla="*/ 41 h 84"/>
                <a:gd name="T64" fmla="*/ 40 w 40"/>
                <a:gd name="T65" fmla="*/ 0 h 84"/>
                <a:gd name="T66" fmla="*/ 31 w 40"/>
                <a:gd name="T67" fmla="*/ 8 h 84"/>
                <a:gd name="T68" fmla="*/ 31 w 40"/>
                <a:gd name="T69" fmla="*/ 8 h 84"/>
                <a:gd name="T70" fmla="*/ 31 w 40"/>
                <a:gd name="T71" fmla="*/ 8 h 84"/>
                <a:gd name="T72" fmla="*/ 25 w 40"/>
                <a:gd name="T73" fmla="*/ 15 h 84"/>
                <a:gd name="T74" fmla="*/ 25 w 40"/>
                <a:gd name="T75" fmla="*/ 22 h 84"/>
                <a:gd name="T76" fmla="*/ 28 w 40"/>
                <a:gd name="T77" fmla="*/ 28 h 84"/>
                <a:gd name="T78" fmla="*/ 36 w 40"/>
                <a:gd name="T79" fmla="*/ 37 h 84"/>
                <a:gd name="T80" fmla="*/ 40 w 40"/>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84">
                  <a:moveTo>
                    <a:pt x="22" y="41"/>
                  </a:moveTo>
                  <a:cubicBezTo>
                    <a:pt x="20" y="41"/>
                    <a:pt x="18" y="41"/>
                    <a:pt x="17" y="42"/>
                  </a:cubicBezTo>
                  <a:cubicBezTo>
                    <a:pt x="13" y="44"/>
                    <a:pt x="10" y="46"/>
                    <a:pt x="8" y="48"/>
                  </a:cubicBezTo>
                  <a:cubicBezTo>
                    <a:pt x="5" y="51"/>
                    <a:pt x="2" y="53"/>
                    <a:pt x="0" y="56"/>
                  </a:cubicBezTo>
                  <a:cubicBezTo>
                    <a:pt x="1" y="58"/>
                    <a:pt x="2" y="60"/>
                    <a:pt x="4" y="62"/>
                  </a:cubicBezTo>
                  <a:cubicBezTo>
                    <a:pt x="6" y="66"/>
                    <a:pt x="10" y="69"/>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3"/>
                    <a:pt x="14" y="73"/>
                    <a:pt x="14" y="73"/>
                  </a:cubicBezTo>
                  <a:cubicBezTo>
                    <a:pt x="14" y="73"/>
                    <a:pt x="14" y="73"/>
                    <a:pt x="14" y="73"/>
                  </a:cubicBezTo>
                  <a:cubicBezTo>
                    <a:pt x="14" y="73"/>
                    <a:pt x="14" y="73"/>
                    <a:pt x="15" y="73"/>
                  </a:cubicBezTo>
                  <a:cubicBezTo>
                    <a:pt x="15" y="73"/>
                    <a:pt x="15" y="73"/>
                    <a:pt x="15" y="73"/>
                  </a:cubicBezTo>
                  <a:cubicBezTo>
                    <a:pt x="15" y="73"/>
                    <a:pt x="15" y="73"/>
                    <a:pt x="15" y="73"/>
                  </a:cubicBezTo>
                  <a:cubicBezTo>
                    <a:pt x="15" y="73"/>
                    <a:pt x="15" y="73"/>
                    <a:pt x="15" y="73"/>
                  </a:cubicBezTo>
                  <a:cubicBezTo>
                    <a:pt x="19" y="76"/>
                    <a:pt x="26" y="81"/>
                    <a:pt x="32" y="84"/>
                  </a:cubicBezTo>
                  <a:cubicBezTo>
                    <a:pt x="32" y="84"/>
                    <a:pt x="32" y="84"/>
                    <a:pt x="32" y="84"/>
                  </a:cubicBezTo>
                  <a:cubicBezTo>
                    <a:pt x="32" y="84"/>
                    <a:pt x="32" y="84"/>
                    <a:pt x="32" y="84"/>
                  </a:cubicBezTo>
                  <a:cubicBezTo>
                    <a:pt x="36" y="47"/>
                    <a:pt x="36" y="47"/>
                    <a:pt x="36" y="47"/>
                  </a:cubicBezTo>
                  <a:cubicBezTo>
                    <a:pt x="33" y="46"/>
                    <a:pt x="30" y="44"/>
                    <a:pt x="28" y="43"/>
                  </a:cubicBezTo>
                  <a:cubicBezTo>
                    <a:pt x="26" y="41"/>
                    <a:pt x="24" y="41"/>
                    <a:pt x="22" y="41"/>
                  </a:cubicBezTo>
                  <a:moveTo>
                    <a:pt x="40" y="0"/>
                  </a:moveTo>
                  <a:cubicBezTo>
                    <a:pt x="37" y="3"/>
                    <a:pt x="34" y="5"/>
                    <a:pt x="31" y="8"/>
                  </a:cubicBezTo>
                  <a:cubicBezTo>
                    <a:pt x="31" y="8"/>
                    <a:pt x="31" y="8"/>
                    <a:pt x="31" y="8"/>
                  </a:cubicBezTo>
                  <a:cubicBezTo>
                    <a:pt x="31" y="8"/>
                    <a:pt x="31" y="8"/>
                    <a:pt x="31" y="8"/>
                  </a:cubicBezTo>
                  <a:cubicBezTo>
                    <a:pt x="29" y="10"/>
                    <a:pt x="27" y="12"/>
                    <a:pt x="25" y="15"/>
                  </a:cubicBezTo>
                  <a:cubicBezTo>
                    <a:pt x="24" y="17"/>
                    <a:pt x="24" y="19"/>
                    <a:pt x="25" y="22"/>
                  </a:cubicBezTo>
                  <a:cubicBezTo>
                    <a:pt x="25" y="24"/>
                    <a:pt x="27" y="26"/>
                    <a:pt x="28" y="28"/>
                  </a:cubicBezTo>
                  <a:cubicBezTo>
                    <a:pt x="31" y="31"/>
                    <a:pt x="34" y="34"/>
                    <a:pt x="36" y="37"/>
                  </a:cubicBezTo>
                  <a:cubicBezTo>
                    <a:pt x="40" y="0"/>
                    <a:pt x="40" y="0"/>
                    <a:pt x="40"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8" name="ïṣľïḋè"/>
            <p:cNvSpPr/>
            <p:nvPr>
              <p:custDataLst>
                <p:tags r:id="rId58"/>
              </p:custDataLst>
            </p:nvPr>
          </p:nvSpPr>
          <p:spPr bwMode="auto">
            <a:xfrm>
              <a:off x="3913188" y="2817813"/>
              <a:ext cx="122238" cy="134938"/>
            </a:xfrm>
            <a:custGeom>
              <a:avLst/>
              <a:gdLst>
                <a:gd name="T0" fmla="*/ 26 w 37"/>
                <a:gd name="T1" fmla="*/ 0 h 41"/>
                <a:gd name="T2" fmla="*/ 3 w 37"/>
                <a:gd name="T3" fmla="*/ 29 h 41"/>
                <a:gd name="T4" fmla="*/ 2 w 37"/>
                <a:gd name="T5" fmla="*/ 29 h 41"/>
                <a:gd name="T6" fmla="*/ 1 w 37"/>
                <a:gd name="T7" fmla="*/ 41 h 41"/>
                <a:gd name="T8" fmla="*/ 1 w 37"/>
                <a:gd name="T9" fmla="*/ 41 h 41"/>
                <a:gd name="T10" fmla="*/ 1 w 37"/>
                <a:gd name="T11" fmla="*/ 41 h 41"/>
                <a:gd name="T12" fmla="*/ 9 w 37"/>
                <a:gd name="T13" fmla="*/ 33 h 41"/>
                <a:gd name="T14" fmla="*/ 18 w 37"/>
                <a:gd name="T15" fmla="*/ 27 h 41"/>
                <a:gd name="T16" fmla="*/ 23 w 37"/>
                <a:gd name="T17" fmla="*/ 26 h 41"/>
                <a:gd name="T18" fmla="*/ 29 w 37"/>
                <a:gd name="T19" fmla="*/ 28 h 41"/>
                <a:gd name="T20" fmla="*/ 37 w 37"/>
                <a:gd name="T21" fmla="*/ 32 h 41"/>
                <a:gd name="T22" fmla="*/ 37 w 37"/>
                <a:gd name="T23" fmla="*/ 22 h 41"/>
                <a:gd name="T24" fmla="*/ 29 w 37"/>
                <a:gd name="T25" fmla="*/ 13 h 41"/>
                <a:gd name="T26" fmla="*/ 26 w 37"/>
                <a:gd name="T27" fmla="*/ 7 h 41"/>
                <a:gd name="T28" fmla="*/ 26 w 37"/>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1">
                  <a:moveTo>
                    <a:pt x="26" y="0"/>
                  </a:moveTo>
                  <a:cubicBezTo>
                    <a:pt x="17" y="8"/>
                    <a:pt x="8" y="19"/>
                    <a:pt x="3" y="29"/>
                  </a:cubicBezTo>
                  <a:cubicBezTo>
                    <a:pt x="2" y="29"/>
                    <a:pt x="2" y="29"/>
                    <a:pt x="2" y="29"/>
                  </a:cubicBezTo>
                  <a:cubicBezTo>
                    <a:pt x="0" y="33"/>
                    <a:pt x="0" y="37"/>
                    <a:pt x="1" y="41"/>
                  </a:cubicBezTo>
                  <a:cubicBezTo>
                    <a:pt x="1" y="41"/>
                    <a:pt x="1" y="41"/>
                    <a:pt x="1" y="41"/>
                  </a:cubicBezTo>
                  <a:cubicBezTo>
                    <a:pt x="1" y="41"/>
                    <a:pt x="1" y="41"/>
                    <a:pt x="1" y="41"/>
                  </a:cubicBezTo>
                  <a:cubicBezTo>
                    <a:pt x="3" y="38"/>
                    <a:pt x="6" y="36"/>
                    <a:pt x="9" y="33"/>
                  </a:cubicBezTo>
                  <a:cubicBezTo>
                    <a:pt x="11" y="31"/>
                    <a:pt x="14" y="29"/>
                    <a:pt x="18" y="27"/>
                  </a:cubicBezTo>
                  <a:cubicBezTo>
                    <a:pt x="19" y="26"/>
                    <a:pt x="21" y="26"/>
                    <a:pt x="23" y="26"/>
                  </a:cubicBezTo>
                  <a:cubicBezTo>
                    <a:pt x="25" y="26"/>
                    <a:pt x="27" y="26"/>
                    <a:pt x="29" y="28"/>
                  </a:cubicBezTo>
                  <a:cubicBezTo>
                    <a:pt x="31" y="29"/>
                    <a:pt x="34" y="31"/>
                    <a:pt x="37" y="32"/>
                  </a:cubicBezTo>
                  <a:cubicBezTo>
                    <a:pt x="37" y="22"/>
                    <a:pt x="37" y="22"/>
                    <a:pt x="37" y="22"/>
                  </a:cubicBezTo>
                  <a:cubicBezTo>
                    <a:pt x="35" y="19"/>
                    <a:pt x="32" y="16"/>
                    <a:pt x="29" y="13"/>
                  </a:cubicBezTo>
                  <a:cubicBezTo>
                    <a:pt x="28" y="11"/>
                    <a:pt x="26" y="9"/>
                    <a:pt x="26" y="7"/>
                  </a:cubicBezTo>
                  <a:cubicBezTo>
                    <a:pt x="25" y="4"/>
                    <a:pt x="25" y="2"/>
                    <a:pt x="26"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9" name="îṣļïḍè"/>
            <p:cNvSpPr/>
            <p:nvPr>
              <p:custDataLst>
                <p:tags r:id="rId59"/>
              </p:custDataLst>
            </p:nvPr>
          </p:nvSpPr>
          <p:spPr bwMode="auto">
            <a:xfrm>
              <a:off x="3913188" y="2913063"/>
              <a:ext cx="52388" cy="95250"/>
            </a:xfrm>
            <a:custGeom>
              <a:avLst/>
              <a:gdLst>
                <a:gd name="T0" fmla="*/ 16 w 16"/>
                <a:gd name="T1" fmla="*/ 29 h 29"/>
                <a:gd name="T2" fmla="*/ 16 w 16"/>
                <a:gd name="T3" fmla="*/ 29 h 29"/>
                <a:gd name="T4" fmla="*/ 16 w 16"/>
                <a:gd name="T5" fmla="*/ 29 h 29"/>
                <a:gd name="T6" fmla="*/ 16 w 16"/>
                <a:gd name="T7" fmla="*/ 29 h 29"/>
                <a:gd name="T8" fmla="*/ 16 w 16"/>
                <a:gd name="T9" fmla="*/ 29 h 29"/>
                <a:gd name="T10" fmla="*/ 16 w 16"/>
                <a:gd name="T11" fmla="*/ 29 h 29"/>
                <a:gd name="T12" fmla="*/ 15 w 16"/>
                <a:gd name="T13" fmla="*/ 29 h 29"/>
                <a:gd name="T14" fmla="*/ 15 w 16"/>
                <a:gd name="T15" fmla="*/ 29 h 29"/>
                <a:gd name="T16" fmla="*/ 15 w 16"/>
                <a:gd name="T17" fmla="*/ 29 h 29"/>
                <a:gd name="T18" fmla="*/ 15 w 16"/>
                <a:gd name="T19" fmla="*/ 28 h 29"/>
                <a:gd name="T20" fmla="*/ 15 w 16"/>
                <a:gd name="T21" fmla="*/ 28 h 29"/>
                <a:gd name="T22" fmla="*/ 15 w 16"/>
                <a:gd name="T23" fmla="*/ 28 h 29"/>
                <a:gd name="T24" fmla="*/ 15 w 16"/>
                <a:gd name="T25" fmla="*/ 28 h 29"/>
                <a:gd name="T26" fmla="*/ 15 w 16"/>
                <a:gd name="T27" fmla="*/ 28 h 29"/>
                <a:gd name="T28" fmla="*/ 15 w 16"/>
                <a:gd name="T29" fmla="*/ 28 h 29"/>
                <a:gd name="T30" fmla="*/ 15 w 16"/>
                <a:gd name="T31" fmla="*/ 28 h 29"/>
                <a:gd name="T32" fmla="*/ 15 w 16"/>
                <a:gd name="T33" fmla="*/ 28 h 29"/>
                <a:gd name="T34" fmla="*/ 15 w 16"/>
                <a:gd name="T35" fmla="*/ 28 h 29"/>
                <a:gd name="T36" fmla="*/ 15 w 16"/>
                <a:gd name="T37" fmla="*/ 28 h 29"/>
                <a:gd name="T38" fmla="*/ 15 w 16"/>
                <a:gd name="T39" fmla="*/ 28 h 29"/>
                <a:gd name="T40" fmla="*/ 15 w 16"/>
                <a:gd name="T41" fmla="*/ 28 h 29"/>
                <a:gd name="T42" fmla="*/ 15 w 16"/>
                <a:gd name="T43" fmla="*/ 28 h 29"/>
                <a:gd name="T44" fmla="*/ 15 w 16"/>
                <a:gd name="T45" fmla="*/ 28 h 29"/>
                <a:gd name="T46" fmla="*/ 15 w 16"/>
                <a:gd name="T47" fmla="*/ 28 h 29"/>
                <a:gd name="T48" fmla="*/ 15 w 16"/>
                <a:gd name="T49" fmla="*/ 28 h 29"/>
                <a:gd name="T50" fmla="*/ 15 w 16"/>
                <a:gd name="T51" fmla="*/ 28 h 29"/>
                <a:gd name="T52" fmla="*/ 15 w 16"/>
                <a:gd name="T53" fmla="*/ 28 h 29"/>
                <a:gd name="T54" fmla="*/ 15 w 16"/>
                <a:gd name="T55" fmla="*/ 28 h 29"/>
                <a:gd name="T56" fmla="*/ 15 w 16"/>
                <a:gd name="T57" fmla="*/ 28 h 29"/>
                <a:gd name="T58" fmla="*/ 15 w 16"/>
                <a:gd name="T59" fmla="*/ 28 h 29"/>
                <a:gd name="T60" fmla="*/ 3 w 16"/>
                <a:gd name="T61" fmla="*/ 0 h 29"/>
                <a:gd name="T62" fmla="*/ 2 w 16"/>
                <a:gd name="T63" fmla="*/ 0 h 29"/>
                <a:gd name="T64" fmla="*/ 1 w 16"/>
                <a:gd name="T65" fmla="*/ 12 h 29"/>
                <a:gd name="T66" fmla="*/ 2 w 16"/>
                <a:gd name="T67" fmla="*/ 0 h 29"/>
                <a:gd name="T68" fmla="*/ 3 w 16"/>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9">
                  <a:moveTo>
                    <a:pt x="16" y="29"/>
                  </a:moveTo>
                  <a:cubicBezTo>
                    <a:pt x="16" y="29"/>
                    <a:pt x="16" y="29"/>
                    <a:pt x="16" y="29"/>
                  </a:cubicBezTo>
                  <a:cubicBezTo>
                    <a:pt x="16" y="29"/>
                    <a:pt x="16" y="29"/>
                    <a:pt x="16" y="29"/>
                  </a:cubicBezTo>
                  <a:moveTo>
                    <a:pt x="16" y="29"/>
                  </a:moveTo>
                  <a:cubicBezTo>
                    <a:pt x="16" y="29"/>
                    <a:pt x="16" y="29"/>
                    <a:pt x="16" y="29"/>
                  </a:cubicBezTo>
                  <a:cubicBezTo>
                    <a:pt x="16" y="29"/>
                    <a:pt x="16" y="29"/>
                    <a:pt x="16" y="29"/>
                  </a:cubicBezTo>
                  <a:moveTo>
                    <a:pt x="15" y="29"/>
                  </a:moveTo>
                  <a:cubicBezTo>
                    <a:pt x="15" y="29"/>
                    <a:pt x="15" y="29"/>
                    <a:pt x="15" y="29"/>
                  </a:cubicBezTo>
                  <a:cubicBezTo>
                    <a:pt x="15" y="29"/>
                    <a:pt x="15" y="29"/>
                    <a:pt x="15" y="29"/>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3" y="0"/>
                  </a:moveTo>
                  <a:cubicBezTo>
                    <a:pt x="2" y="0"/>
                    <a:pt x="2" y="0"/>
                    <a:pt x="2" y="0"/>
                  </a:cubicBezTo>
                  <a:cubicBezTo>
                    <a:pt x="0" y="4"/>
                    <a:pt x="0" y="8"/>
                    <a:pt x="1" y="12"/>
                  </a:cubicBezTo>
                  <a:cubicBezTo>
                    <a:pt x="0" y="8"/>
                    <a:pt x="0" y="4"/>
                    <a:pt x="2" y="0"/>
                  </a:cubicBezTo>
                  <a:cubicBezTo>
                    <a:pt x="2" y="0"/>
                    <a:pt x="2" y="0"/>
                    <a:pt x="3"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0" name="íšḻiďê"/>
            <p:cNvSpPr/>
            <p:nvPr>
              <p:custDataLst>
                <p:tags r:id="rId60"/>
              </p:custDataLst>
            </p:nvPr>
          </p:nvSpPr>
          <p:spPr bwMode="auto">
            <a:xfrm>
              <a:off x="4068763" y="2593976"/>
              <a:ext cx="331788" cy="463550"/>
            </a:xfrm>
            <a:custGeom>
              <a:avLst/>
              <a:gdLst>
                <a:gd name="T0" fmla="*/ 96 w 101"/>
                <a:gd name="T1" fmla="*/ 73 h 141"/>
                <a:gd name="T2" fmla="*/ 62 w 101"/>
                <a:gd name="T3" fmla="*/ 99 h 141"/>
                <a:gd name="T4" fmla="*/ 27 w 101"/>
                <a:gd name="T5" fmla="*/ 114 h 141"/>
                <a:gd name="T6" fmla="*/ 21 w 101"/>
                <a:gd name="T7" fmla="*/ 113 h 141"/>
                <a:gd name="T8" fmla="*/ 2 w 101"/>
                <a:gd name="T9" fmla="*/ 107 h 141"/>
                <a:gd name="T10" fmla="*/ 0 w 101"/>
                <a:gd name="T11" fmla="*/ 141 h 141"/>
                <a:gd name="T12" fmla="*/ 5 w 101"/>
                <a:gd name="T13" fmla="*/ 141 h 141"/>
                <a:gd name="T14" fmla="*/ 21 w 101"/>
                <a:gd name="T15" fmla="*/ 136 h 141"/>
                <a:gd name="T16" fmla="*/ 35 w 101"/>
                <a:gd name="T17" fmla="*/ 128 h 141"/>
                <a:gd name="T18" fmla="*/ 40 w 101"/>
                <a:gd name="T19" fmla="*/ 125 h 141"/>
                <a:gd name="T20" fmla="*/ 90 w 101"/>
                <a:gd name="T21" fmla="*/ 80 h 141"/>
                <a:gd name="T22" fmla="*/ 95 w 101"/>
                <a:gd name="T23" fmla="*/ 73 h 141"/>
                <a:gd name="T24" fmla="*/ 95 w 101"/>
                <a:gd name="T25" fmla="*/ 73 h 141"/>
                <a:gd name="T26" fmla="*/ 96 w 101"/>
                <a:gd name="T27" fmla="*/ 73 h 141"/>
                <a:gd name="T28" fmla="*/ 67 w 101"/>
                <a:gd name="T29" fmla="*/ 0 h 141"/>
                <a:gd name="T30" fmla="*/ 65 w 101"/>
                <a:gd name="T31" fmla="*/ 0 h 141"/>
                <a:gd name="T32" fmla="*/ 65 w 101"/>
                <a:gd name="T33" fmla="*/ 0 h 141"/>
                <a:gd name="T34" fmla="*/ 43 w 101"/>
                <a:gd name="T35" fmla="*/ 11 h 141"/>
                <a:gd name="T36" fmla="*/ 42 w 101"/>
                <a:gd name="T37" fmla="*/ 13 h 141"/>
                <a:gd name="T38" fmla="*/ 8 w 101"/>
                <a:gd name="T39" fmla="*/ 39 h 141"/>
                <a:gd name="T40" fmla="*/ 3 w 101"/>
                <a:gd name="T41" fmla="*/ 99 h 141"/>
                <a:gd name="T42" fmla="*/ 23 w 101"/>
                <a:gd name="T43" fmla="*/ 107 h 141"/>
                <a:gd name="T44" fmla="*/ 29 w 101"/>
                <a:gd name="T45" fmla="*/ 108 h 141"/>
                <a:gd name="T46" fmla="*/ 46 w 101"/>
                <a:gd name="T47" fmla="*/ 103 h 141"/>
                <a:gd name="T48" fmla="*/ 60 w 101"/>
                <a:gd name="T49" fmla="*/ 94 h 141"/>
                <a:gd name="T50" fmla="*/ 100 w 101"/>
                <a:gd name="T51" fmla="*/ 63 h 141"/>
                <a:gd name="T52" fmla="*/ 101 w 101"/>
                <a:gd name="T53" fmla="*/ 58 h 141"/>
                <a:gd name="T54" fmla="*/ 101 w 101"/>
                <a:gd name="T55" fmla="*/ 58 h 141"/>
                <a:gd name="T56" fmla="*/ 100 w 101"/>
                <a:gd name="T57" fmla="*/ 56 h 141"/>
                <a:gd name="T58" fmla="*/ 93 w 101"/>
                <a:gd name="T59" fmla="*/ 33 h 141"/>
                <a:gd name="T60" fmla="*/ 75 w 101"/>
                <a:gd name="T61" fmla="*/ 5 h 141"/>
                <a:gd name="T62" fmla="*/ 75 w 101"/>
                <a:gd name="T63" fmla="*/ 5 h 141"/>
                <a:gd name="T64" fmla="*/ 75 w 101"/>
                <a:gd name="T65" fmla="*/ 5 h 141"/>
                <a:gd name="T66" fmla="*/ 67 w 101"/>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1">
                  <a:moveTo>
                    <a:pt x="96" y="73"/>
                  </a:moveTo>
                  <a:cubicBezTo>
                    <a:pt x="85" y="82"/>
                    <a:pt x="75" y="90"/>
                    <a:pt x="62" y="99"/>
                  </a:cubicBezTo>
                  <a:cubicBezTo>
                    <a:pt x="51" y="106"/>
                    <a:pt x="40" y="114"/>
                    <a:pt x="27" y="114"/>
                  </a:cubicBezTo>
                  <a:cubicBezTo>
                    <a:pt x="25" y="114"/>
                    <a:pt x="23" y="113"/>
                    <a:pt x="21" y="113"/>
                  </a:cubicBezTo>
                  <a:cubicBezTo>
                    <a:pt x="14" y="112"/>
                    <a:pt x="8" y="110"/>
                    <a:pt x="2" y="107"/>
                  </a:cubicBezTo>
                  <a:cubicBezTo>
                    <a:pt x="0" y="141"/>
                    <a:pt x="0" y="141"/>
                    <a:pt x="0" y="141"/>
                  </a:cubicBezTo>
                  <a:cubicBezTo>
                    <a:pt x="1" y="141"/>
                    <a:pt x="3" y="141"/>
                    <a:pt x="5" y="141"/>
                  </a:cubicBezTo>
                  <a:cubicBezTo>
                    <a:pt x="10" y="141"/>
                    <a:pt x="15" y="140"/>
                    <a:pt x="21" y="136"/>
                  </a:cubicBezTo>
                  <a:cubicBezTo>
                    <a:pt x="26" y="133"/>
                    <a:pt x="31" y="131"/>
                    <a:pt x="35" y="128"/>
                  </a:cubicBezTo>
                  <a:cubicBezTo>
                    <a:pt x="37" y="127"/>
                    <a:pt x="38" y="126"/>
                    <a:pt x="40" y="125"/>
                  </a:cubicBezTo>
                  <a:cubicBezTo>
                    <a:pt x="59" y="112"/>
                    <a:pt x="76" y="98"/>
                    <a:pt x="90" y="80"/>
                  </a:cubicBezTo>
                  <a:cubicBezTo>
                    <a:pt x="92" y="78"/>
                    <a:pt x="94" y="76"/>
                    <a:pt x="95" y="73"/>
                  </a:cubicBezTo>
                  <a:cubicBezTo>
                    <a:pt x="95" y="73"/>
                    <a:pt x="95" y="73"/>
                    <a:pt x="95" y="73"/>
                  </a:cubicBezTo>
                  <a:cubicBezTo>
                    <a:pt x="95" y="73"/>
                    <a:pt x="96" y="73"/>
                    <a:pt x="96" y="73"/>
                  </a:cubicBezTo>
                  <a:moveTo>
                    <a:pt x="67" y="0"/>
                  </a:moveTo>
                  <a:cubicBezTo>
                    <a:pt x="66" y="0"/>
                    <a:pt x="66" y="0"/>
                    <a:pt x="65" y="0"/>
                  </a:cubicBezTo>
                  <a:cubicBezTo>
                    <a:pt x="65" y="0"/>
                    <a:pt x="65" y="0"/>
                    <a:pt x="65" y="0"/>
                  </a:cubicBezTo>
                  <a:cubicBezTo>
                    <a:pt x="59" y="1"/>
                    <a:pt x="48" y="8"/>
                    <a:pt x="43" y="11"/>
                  </a:cubicBezTo>
                  <a:cubicBezTo>
                    <a:pt x="43" y="12"/>
                    <a:pt x="42" y="12"/>
                    <a:pt x="42" y="13"/>
                  </a:cubicBezTo>
                  <a:cubicBezTo>
                    <a:pt x="30" y="21"/>
                    <a:pt x="19" y="30"/>
                    <a:pt x="8" y="39"/>
                  </a:cubicBezTo>
                  <a:cubicBezTo>
                    <a:pt x="3" y="99"/>
                    <a:pt x="3" y="99"/>
                    <a:pt x="3" y="99"/>
                  </a:cubicBezTo>
                  <a:cubicBezTo>
                    <a:pt x="10" y="103"/>
                    <a:pt x="17" y="106"/>
                    <a:pt x="23" y="107"/>
                  </a:cubicBezTo>
                  <a:cubicBezTo>
                    <a:pt x="25" y="108"/>
                    <a:pt x="27" y="108"/>
                    <a:pt x="29" y="108"/>
                  </a:cubicBezTo>
                  <a:cubicBezTo>
                    <a:pt x="35" y="108"/>
                    <a:pt x="40" y="106"/>
                    <a:pt x="46" y="103"/>
                  </a:cubicBezTo>
                  <a:cubicBezTo>
                    <a:pt x="51" y="100"/>
                    <a:pt x="55" y="97"/>
                    <a:pt x="60" y="94"/>
                  </a:cubicBezTo>
                  <a:cubicBezTo>
                    <a:pt x="75" y="85"/>
                    <a:pt x="88" y="75"/>
                    <a:pt x="100" y="63"/>
                  </a:cubicBezTo>
                  <a:cubicBezTo>
                    <a:pt x="100" y="61"/>
                    <a:pt x="100" y="60"/>
                    <a:pt x="101" y="58"/>
                  </a:cubicBezTo>
                  <a:cubicBezTo>
                    <a:pt x="101" y="58"/>
                    <a:pt x="101" y="58"/>
                    <a:pt x="101" y="58"/>
                  </a:cubicBezTo>
                  <a:cubicBezTo>
                    <a:pt x="101" y="58"/>
                    <a:pt x="100" y="57"/>
                    <a:pt x="100" y="56"/>
                  </a:cubicBezTo>
                  <a:cubicBezTo>
                    <a:pt x="100" y="49"/>
                    <a:pt x="96" y="39"/>
                    <a:pt x="93" y="33"/>
                  </a:cubicBezTo>
                  <a:cubicBezTo>
                    <a:pt x="89" y="23"/>
                    <a:pt x="83" y="12"/>
                    <a:pt x="75" y="5"/>
                  </a:cubicBezTo>
                  <a:cubicBezTo>
                    <a:pt x="75" y="5"/>
                    <a:pt x="75" y="5"/>
                    <a:pt x="75" y="5"/>
                  </a:cubicBezTo>
                  <a:cubicBezTo>
                    <a:pt x="75" y="5"/>
                    <a:pt x="75" y="5"/>
                    <a:pt x="75" y="5"/>
                  </a:cubicBezTo>
                  <a:cubicBezTo>
                    <a:pt x="73" y="2"/>
                    <a:pt x="70" y="0"/>
                    <a:pt x="67"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1" name="íślïdé"/>
            <p:cNvSpPr/>
            <p:nvPr>
              <p:custDataLst>
                <p:tags r:id="rId61"/>
              </p:custDataLst>
            </p:nvPr>
          </p:nvSpPr>
          <p:spPr bwMode="auto">
            <a:xfrm>
              <a:off x="4075113" y="2800351"/>
              <a:ext cx="322263" cy="168275"/>
            </a:xfrm>
            <a:custGeom>
              <a:avLst/>
              <a:gdLst>
                <a:gd name="T0" fmla="*/ 98 w 98"/>
                <a:gd name="T1" fmla="*/ 0 h 51"/>
                <a:gd name="T2" fmla="*/ 58 w 98"/>
                <a:gd name="T3" fmla="*/ 31 h 51"/>
                <a:gd name="T4" fmla="*/ 44 w 98"/>
                <a:gd name="T5" fmla="*/ 40 h 51"/>
                <a:gd name="T6" fmla="*/ 27 w 98"/>
                <a:gd name="T7" fmla="*/ 45 h 51"/>
                <a:gd name="T8" fmla="*/ 21 w 98"/>
                <a:gd name="T9" fmla="*/ 44 h 51"/>
                <a:gd name="T10" fmla="*/ 1 w 98"/>
                <a:gd name="T11" fmla="*/ 36 h 51"/>
                <a:gd name="T12" fmla="*/ 0 w 98"/>
                <a:gd name="T13" fmla="*/ 44 h 51"/>
                <a:gd name="T14" fmla="*/ 19 w 98"/>
                <a:gd name="T15" fmla="*/ 50 h 51"/>
                <a:gd name="T16" fmla="*/ 25 w 98"/>
                <a:gd name="T17" fmla="*/ 51 h 51"/>
                <a:gd name="T18" fmla="*/ 60 w 98"/>
                <a:gd name="T19" fmla="*/ 36 h 51"/>
                <a:gd name="T20" fmla="*/ 94 w 98"/>
                <a:gd name="T21" fmla="*/ 10 h 51"/>
                <a:gd name="T22" fmla="*/ 98 w 98"/>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1">
                  <a:moveTo>
                    <a:pt x="98" y="0"/>
                  </a:moveTo>
                  <a:cubicBezTo>
                    <a:pt x="86" y="12"/>
                    <a:pt x="73" y="22"/>
                    <a:pt x="58" y="31"/>
                  </a:cubicBezTo>
                  <a:cubicBezTo>
                    <a:pt x="53" y="34"/>
                    <a:pt x="49" y="37"/>
                    <a:pt x="44" y="40"/>
                  </a:cubicBezTo>
                  <a:cubicBezTo>
                    <a:pt x="38" y="43"/>
                    <a:pt x="33" y="45"/>
                    <a:pt x="27" y="45"/>
                  </a:cubicBezTo>
                  <a:cubicBezTo>
                    <a:pt x="25" y="45"/>
                    <a:pt x="23" y="45"/>
                    <a:pt x="21" y="44"/>
                  </a:cubicBezTo>
                  <a:cubicBezTo>
                    <a:pt x="15" y="43"/>
                    <a:pt x="8" y="40"/>
                    <a:pt x="1" y="36"/>
                  </a:cubicBezTo>
                  <a:cubicBezTo>
                    <a:pt x="0" y="44"/>
                    <a:pt x="0" y="44"/>
                    <a:pt x="0" y="44"/>
                  </a:cubicBezTo>
                  <a:cubicBezTo>
                    <a:pt x="6" y="47"/>
                    <a:pt x="12" y="49"/>
                    <a:pt x="19" y="50"/>
                  </a:cubicBezTo>
                  <a:cubicBezTo>
                    <a:pt x="21" y="50"/>
                    <a:pt x="23" y="51"/>
                    <a:pt x="25" y="51"/>
                  </a:cubicBezTo>
                  <a:cubicBezTo>
                    <a:pt x="38" y="51"/>
                    <a:pt x="49" y="43"/>
                    <a:pt x="60" y="36"/>
                  </a:cubicBezTo>
                  <a:cubicBezTo>
                    <a:pt x="73" y="27"/>
                    <a:pt x="83" y="19"/>
                    <a:pt x="94" y="10"/>
                  </a:cubicBezTo>
                  <a:cubicBezTo>
                    <a:pt x="96" y="7"/>
                    <a:pt x="97" y="3"/>
                    <a:pt x="98"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2" name="iṣļiḋè"/>
            <p:cNvSpPr/>
            <p:nvPr>
              <p:custDataLst>
                <p:tags r:id="rId62"/>
              </p:custDataLst>
            </p:nvPr>
          </p:nvSpPr>
          <p:spPr bwMode="auto">
            <a:xfrm>
              <a:off x="4200526" y="2593976"/>
              <a:ext cx="200025" cy="411163"/>
            </a:xfrm>
            <a:custGeom>
              <a:avLst/>
              <a:gdLst>
                <a:gd name="T0" fmla="*/ 55 w 61"/>
                <a:gd name="T1" fmla="*/ 73 h 125"/>
                <a:gd name="T2" fmla="*/ 50 w 61"/>
                <a:gd name="T3" fmla="*/ 80 h 125"/>
                <a:gd name="T4" fmla="*/ 0 w 61"/>
                <a:gd name="T5" fmla="*/ 125 h 125"/>
                <a:gd name="T6" fmla="*/ 50 w 61"/>
                <a:gd name="T7" fmla="*/ 80 h 125"/>
                <a:gd name="T8" fmla="*/ 55 w 61"/>
                <a:gd name="T9" fmla="*/ 73 h 125"/>
                <a:gd name="T10" fmla="*/ 60 w 61"/>
                <a:gd name="T11" fmla="*/ 56 h 125"/>
                <a:gd name="T12" fmla="*/ 61 w 61"/>
                <a:gd name="T13" fmla="*/ 58 h 125"/>
                <a:gd name="T14" fmla="*/ 60 w 61"/>
                <a:gd name="T15" fmla="*/ 56 h 125"/>
                <a:gd name="T16" fmla="*/ 35 w 61"/>
                <a:gd name="T17" fmla="*/ 5 h 125"/>
                <a:gd name="T18" fmla="*/ 35 w 61"/>
                <a:gd name="T19" fmla="*/ 5 h 125"/>
                <a:gd name="T20" fmla="*/ 35 w 61"/>
                <a:gd name="T21" fmla="*/ 5 h 125"/>
                <a:gd name="T22" fmla="*/ 35 w 61"/>
                <a:gd name="T23" fmla="*/ 5 h 125"/>
                <a:gd name="T24" fmla="*/ 35 w 61"/>
                <a:gd name="T25" fmla="*/ 5 h 125"/>
                <a:gd name="T26" fmla="*/ 25 w 61"/>
                <a:gd name="T27" fmla="*/ 0 h 125"/>
                <a:gd name="T28" fmla="*/ 25 w 61"/>
                <a:gd name="T29" fmla="*/ 0 h 125"/>
                <a:gd name="T30" fmla="*/ 3 w 61"/>
                <a:gd name="T31" fmla="*/ 11 h 125"/>
                <a:gd name="T32" fmla="*/ 2 w 61"/>
                <a:gd name="T33" fmla="*/ 13 h 125"/>
                <a:gd name="T34" fmla="*/ 3 w 61"/>
                <a:gd name="T35" fmla="*/ 11 h 125"/>
                <a:gd name="T36" fmla="*/ 25 w 61"/>
                <a:gd name="T37" fmla="*/ 0 h 125"/>
                <a:gd name="T38" fmla="*/ 25 w 61"/>
                <a:gd name="T3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25">
                  <a:moveTo>
                    <a:pt x="55" y="73"/>
                  </a:moveTo>
                  <a:cubicBezTo>
                    <a:pt x="54" y="76"/>
                    <a:pt x="52" y="78"/>
                    <a:pt x="50" y="80"/>
                  </a:cubicBezTo>
                  <a:cubicBezTo>
                    <a:pt x="36" y="98"/>
                    <a:pt x="19" y="112"/>
                    <a:pt x="0" y="125"/>
                  </a:cubicBezTo>
                  <a:cubicBezTo>
                    <a:pt x="19" y="112"/>
                    <a:pt x="36" y="98"/>
                    <a:pt x="50" y="80"/>
                  </a:cubicBezTo>
                  <a:cubicBezTo>
                    <a:pt x="52" y="78"/>
                    <a:pt x="54" y="76"/>
                    <a:pt x="55" y="73"/>
                  </a:cubicBezTo>
                  <a:moveTo>
                    <a:pt x="60" y="56"/>
                  </a:moveTo>
                  <a:cubicBezTo>
                    <a:pt x="60" y="57"/>
                    <a:pt x="61" y="58"/>
                    <a:pt x="61" y="58"/>
                  </a:cubicBezTo>
                  <a:cubicBezTo>
                    <a:pt x="61" y="58"/>
                    <a:pt x="60" y="57"/>
                    <a:pt x="60" y="56"/>
                  </a:cubicBezTo>
                  <a:moveTo>
                    <a:pt x="35" y="5"/>
                  </a:moveTo>
                  <a:cubicBezTo>
                    <a:pt x="35" y="5"/>
                    <a:pt x="35" y="5"/>
                    <a:pt x="35" y="5"/>
                  </a:cubicBezTo>
                  <a:cubicBezTo>
                    <a:pt x="35" y="5"/>
                    <a:pt x="35" y="5"/>
                    <a:pt x="35" y="5"/>
                  </a:cubicBezTo>
                  <a:cubicBezTo>
                    <a:pt x="35" y="5"/>
                    <a:pt x="35" y="5"/>
                    <a:pt x="35" y="5"/>
                  </a:cubicBezTo>
                  <a:cubicBezTo>
                    <a:pt x="35" y="5"/>
                    <a:pt x="35" y="5"/>
                    <a:pt x="35" y="5"/>
                  </a:cubicBezTo>
                  <a:moveTo>
                    <a:pt x="25" y="0"/>
                  </a:moveTo>
                  <a:cubicBezTo>
                    <a:pt x="25" y="0"/>
                    <a:pt x="25" y="0"/>
                    <a:pt x="25" y="0"/>
                  </a:cubicBezTo>
                  <a:cubicBezTo>
                    <a:pt x="19" y="1"/>
                    <a:pt x="8" y="8"/>
                    <a:pt x="3" y="11"/>
                  </a:cubicBezTo>
                  <a:cubicBezTo>
                    <a:pt x="3" y="12"/>
                    <a:pt x="2" y="12"/>
                    <a:pt x="2" y="13"/>
                  </a:cubicBezTo>
                  <a:cubicBezTo>
                    <a:pt x="2" y="12"/>
                    <a:pt x="3" y="12"/>
                    <a:pt x="3" y="11"/>
                  </a:cubicBezTo>
                  <a:cubicBezTo>
                    <a:pt x="8" y="8"/>
                    <a:pt x="19" y="1"/>
                    <a:pt x="25" y="0"/>
                  </a:cubicBezTo>
                  <a:cubicBezTo>
                    <a:pt x="25" y="0"/>
                    <a:pt x="25" y="0"/>
                    <a:pt x="25"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3" name="iśľíḓé"/>
            <p:cNvSpPr/>
            <p:nvPr>
              <p:custDataLst>
                <p:tags r:id="rId63"/>
              </p:custDataLst>
            </p:nvPr>
          </p:nvSpPr>
          <p:spPr bwMode="auto">
            <a:xfrm>
              <a:off x="4021138" y="2722563"/>
              <a:ext cx="73025" cy="334963"/>
            </a:xfrm>
            <a:custGeom>
              <a:avLst/>
              <a:gdLst>
                <a:gd name="T0" fmla="*/ 4 w 22"/>
                <a:gd name="T1" fmla="*/ 61 h 102"/>
                <a:gd name="T2" fmla="*/ 0 w 22"/>
                <a:gd name="T3" fmla="*/ 98 h 102"/>
                <a:gd name="T4" fmla="*/ 11 w 22"/>
                <a:gd name="T5" fmla="*/ 101 h 102"/>
                <a:gd name="T6" fmla="*/ 11 w 22"/>
                <a:gd name="T7" fmla="*/ 101 h 102"/>
                <a:gd name="T8" fmla="*/ 11 w 22"/>
                <a:gd name="T9" fmla="*/ 101 h 102"/>
                <a:gd name="T10" fmla="*/ 11 w 22"/>
                <a:gd name="T11" fmla="*/ 101 h 102"/>
                <a:gd name="T12" fmla="*/ 11 w 22"/>
                <a:gd name="T13" fmla="*/ 101 h 102"/>
                <a:gd name="T14" fmla="*/ 11 w 22"/>
                <a:gd name="T15" fmla="*/ 101 h 102"/>
                <a:gd name="T16" fmla="*/ 11 w 22"/>
                <a:gd name="T17" fmla="*/ 101 h 102"/>
                <a:gd name="T18" fmla="*/ 12 w 22"/>
                <a:gd name="T19" fmla="*/ 102 h 102"/>
                <a:gd name="T20" fmla="*/ 12 w 22"/>
                <a:gd name="T21" fmla="*/ 102 h 102"/>
                <a:gd name="T22" fmla="*/ 12 w 22"/>
                <a:gd name="T23" fmla="*/ 102 h 102"/>
                <a:gd name="T24" fmla="*/ 12 w 22"/>
                <a:gd name="T25" fmla="*/ 102 h 102"/>
                <a:gd name="T26" fmla="*/ 12 w 22"/>
                <a:gd name="T27" fmla="*/ 102 h 102"/>
                <a:gd name="T28" fmla="*/ 13 w 22"/>
                <a:gd name="T29" fmla="*/ 102 h 102"/>
                <a:gd name="T30" fmla="*/ 13 w 22"/>
                <a:gd name="T31" fmla="*/ 102 h 102"/>
                <a:gd name="T32" fmla="*/ 13 w 22"/>
                <a:gd name="T33" fmla="*/ 102 h 102"/>
                <a:gd name="T34" fmla="*/ 13 w 22"/>
                <a:gd name="T35" fmla="*/ 102 h 102"/>
                <a:gd name="T36" fmla="*/ 13 w 22"/>
                <a:gd name="T37" fmla="*/ 102 h 102"/>
                <a:gd name="T38" fmla="*/ 14 w 22"/>
                <a:gd name="T39" fmla="*/ 102 h 102"/>
                <a:gd name="T40" fmla="*/ 16 w 22"/>
                <a:gd name="T41" fmla="*/ 68 h 102"/>
                <a:gd name="T42" fmla="*/ 8 w 22"/>
                <a:gd name="T43" fmla="*/ 64 h 102"/>
                <a:gd name="T44" fmla="*/ 4 w 22"/>
                <a:gd name="T45" fmla="*/ 61 h 102"/>
                <a:gd name="T46" fmla="*/ 22 w 22"/>
                <a:gd name="T47" fmla="*/ 0 h 102"/>
                <a:gd name="T48" fmla="*/ 8 w 22"/>
                <a:gd name="T49" fmla="*/ 14 h 102"/>
                <a:gd name="T50" fmla="*/ 8 w 22"/>
                <a:gd name="T51" fmla="*/ 14 h 102"/>
                <a:gd name="T52" fmla="*/ 8 w 22"/>
                <a:gd name="T53" fmla="*/ 14 h 102"/>
                <a:gd name="T54" fmla="*/ 8 w 22"/>
                <a:gd name="T55" fmla="*/ 14 h 102"/>
                <a:gd name="T56" fmla="*/ 4 w 22"/>
                <a:gd name="T57" fmla="*/ 51 h 102"/>
                <a:gd name="T58" fmla="*/ 7 w 22"/>
                <a:gd name="T59" fmla="*/ 52 h 102"/>
                <a:gd name="T60" fmla="*/ 17 w 22"/>
                <a:gd name="T61" fmla="*/ 60 h 102"/>
                <a:gd name="T62" fmla="*/ 22 w 22"/>
                <a:gd name="T6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02">
                  <a:moveTo>
                    <a:pt x="4" y="61"/>
                  </a:moveTo>
                  <a:cubicBezTo>
                    <a:pt x="0" y="98"/>
                    <a:pt x="0" y="98"/>
                    <a:pt x="0" y="98"/>
                  </a:cubicBezTo>
                  <a:cubicBezTo>
                    <a:pt x="4" y="99"/>
                    <a:pt x="7"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2"/>
                    <a:pt x="12" y="102"/>
                    <a:pt x="12" y="102"/>
                  </a:cubicBezTo>
                  <a:cubicBezTo>
                    <a:pt x="12" y="102"/>
                    <a:pt x="12" y="102"/>
                    <a:pt x="12" y="102"/>
                  </a:cubicBezTo>
                  <a:cubicBezTo>
                    <a:pt x="12" y="102"/>
                    <a:pt x="12" y="102"/>
                    <a:pt x="12" y="102"/>
                  </a:cubicBezTo>
                  <a:cubicBezTo>
                    <a:pt x="12" y="102"/>
                    <a:pt x="12" y="102"/>
                    <a:pt x="12" y="102"/>
                  </a:cubicBezTo>
                  <a:cubicBezTo>
                    <a:pt x="12" y="102"/>
                    <a:pt x="12" y="102"/>
                    <a:pt x="12" y="102"/>
                  </a:cubicBezTo>
                  <a:cubicBezTo>
                    <a:pt x="12" y="102"/>
                    <a:pt x="12" y="102"/>
                    <a:pt x="13"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2"/>
                    <a:pt x="13" y="102"/>
                    <a:pt x="14" y="102"/>
                  </a:cubicBezTo>
                  <a:cubicBezTo>
                    <a:pt x="16" y="68"/>
                    <a:pt x="16" y="68"/>
                    <a:pt x="16" y="68"/>
                  </a:cubicBezTo>
                  <a:cubicBezTo>
                    <a:pt x="14" y="67"/>
                    <a:pt x="11" y="65"/>
                    <a:pt x="8" y="64"/>
                  </a:cubicBezTo>
                  <a:cubicBezTo>
                    <a:pt x="6" y="63"/>
                    <a:pt x="5" y="62"/>
                    <a:pt x="4" y="61"/>
                  </a:cubicBezTo>
                  <a:moveTo>
                    <a:pt x="22" y="0"/>
                  </a:moveTo>
                  <a:cubicBezTo>
                    <a:pt x="17" y="5"/>
                    <a:pt x="12" y="9"/>
                    <a:pt x="8" y="14"/>
                  </a:cubicBezTo>
                  <a:cubicBezTo>
                    <a:pt x="8" y="14"/>
                    <a:pt x="8" y="14"/>
                    <a:pt x="8" y="14"/>
                  </a:cubicBezTo>
                  <a:cubicBezTo>
                    <a:pt x="8" y="14"/>
                    <a:pt x="8" y="14"/>
                    <a:pt x="8" y="14"/>
                  </a:cubicBezTo>
                  <a:cubicBezTo>
                    <a:pt x="8" y="14"/>
                    <a:pt x="8" y="14"/>
                    <a:pt x="8" y="14"/>
                  </a:cubicBezTo>
                  <a:cubicBezTo>
                    <a:pt x="4" y="51"/>
                    <a:pt x="4" y="51"/>
                    <a:pt x="4" y="51"/>
                  </a:cubicBezTo>
                  <a:cubicBezTo>
                    <a:pt x="5" y="51"/>
                    <a:pt x="6" y="52"/>
                    <a:pt x="7" y="52"/>
                  </a:cubicBezTo>
                  <a:cubicBezTo>
                    <a:pt x="10" y="55"/>
                    <a:pt x="13" y="57"/>
                    <a:pt x="17" y="60"/>
                  </a:cubicBezTo>
                  <a:cubicBezTo>
                    <a:pt x="22" y="0"/>
                    <a:pt x="22" y="0"/>
                    <a:pt x="22" y="0"/>
                  </a:cubicBezTo>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4" name="iṧ1iḑè"/>
            <p:cNvSpPr/>
            <p:nvPr>
              <p:custDataLst>
                <p:tags r:id="rId64"/>
              </p:custDataLst>
            </p:nvPr>
          </p:nvSpPr>
          <p:spPr bwMode="auto">
            <a:xfrm>
              <a:off x="4035426" y="2890838"/>
              <a:ext cx="42863" cy="55563"/>
            </a:xfrm>
            <a:custGeom>
              <a:avLst/>
              <a:gdLst>
                <a:gd name="T0" fmla="*/ 0 w 13"/>
                <a:gd name="T1" fmla="*/ 0 h 17"/>
                <a:gd name="T2" fmla="*/ 0 w 13"/>
                <a:gd name="T3" fmla="*/ 10 h 17"/>
                <a:gd name="T4" fmla="*/ 4 w 13"/>
                <a:gd name="T5" fmla="*/ 13 h 17"/>
                <a:gd name="T6" fmla="*/ 12 w 13"/>
                <a:gd name="T7" fmla="*/ 17 h 17"/>
                <a:gd name="T8" fmla="*/ 13 w 13"/>
                <a:gd name="T9" fmla="*/ 9 h 17"/>
                <a:gd name="T10" fmla="*/ 3 w 13"/>
                <a:gd name="T11" fmla="*/ 1 h 17"/>
                <a:gd name="T12" fmla="*/ 0 w 13"/>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3" h="17">
                  <a:moveTo>
                    <a:pt x="0" y="0"/>
                  </a:moveTo>
                  <a:cubicBezTo>
                    <a:pt x="0" y="10"/>
                    <a:pt x="0" y="10"/>
                    <a:pt x="0" y="10"/>
                  </a:cubicBezTo>
                  <a:cubicBezTo>
                    <a:pt x="1" y="11"/>
                    <a:pt x="2" y="12"/>
                    <a:pt x="4" y="13"/>
                  </a:cubicBezTo>
                  <a:cubicBezTo>
                    <a:pt x="7" y="14"/>
                    <a:pt x="10" y="16"/>
                    <a:pt x="12" y="17"/>
                  </a:cubicBezTo>
                  <a:cubicBezTo>
                    <a:pt x="13" y="9"/>
                    <a:pt x="13" y="9"/>
                    <a:pt x="13" y="9"/>
                  </a:cubicBezTo>
                  <a:cubicBezTo>
                    <a:pt x="9" y="6"/>
                    <a:pt x="6" y="4"/>
                    <a:pt x="3" y="1"/>
                  </a:cubicBezTo>
                  <a:cubicBezTo>
                    <a:pt x="2" y="1"/>
                    <a:pt x="1" y="0"/>
                    <a:pt x="0"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5" name="ïṩlïḍe"/>
            <p:cNvSpPr/>
            <p:nvPr>
              <p:custDataLst>
                <p:tags r:id="rId65"/>
              </p:custDataLst>
            </p:nvPr>
          </p:nvSpPr>
          <p:spPr bwMode="auto">
            <a:xfrm>
              <a:off x="4057651" y="3054351"/>
              <a:ext cx="6350" cy="3175"/>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0 h 1"/>
                <a:gd name="T26" fmla="*/ 1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1" y="1"/>
                  </a:moveTo>
                  <a:cubicBezTo>
                    <a:pt x="1" y="1"/>
                    <a:pt x="1" y="1"/>
                    <a:pt x="2" y="1"/>
                  </a:cubicBezTo>
                  <a:cubicBezTo>
                    <a:pt x="1" y="1"/>
                    <a:pt x="1" y="1"/>
                    <a:pt x="1" y="1"/>
                  </a:cubicBezTo>
                  <a:moveTo>
                    <a:pt x="1" y="1"/>
                  </a:moveTo>
                  <a:cubicBezTo>
                    <a:pt x="1" y="1"/>
                    <a:pt x="1" y="1"/>
                    <a:pt x="1" y="1"/>
                  </a:cubicBezTo>
                  <a:cubicBezTo>
                    <a:pt x="1" y="1"/>
                    <a:pt x="1" y="1"/>
                    <a:pt x="1" y="1"/>
                  </a:cubicBezTo>
                  <a:moveTo>
                    <a:pt x="0" y="0"/>
                  </a:moveTo>
                  <a:cubicBezTo>
                    <a:pt x="0" y="1"/>
                    <a:pt x="1" y="1"/>
                    <a:pt x="1" y="1"/>
                  </a:cubicBezTo>
                  <a:cubicBezTo>
                    <a:pt x="1"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FD7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6" name="íşḷide"/>
            <p:cNvSpPr/>
            <p:nvPr>
              <p:custDataLst>
                <p:tags r:id="rId66"/>
              </p:custDataLst>
            </p:nvPr>
          </p:nvSpPr>
          <p:spPr bwMode="auto">
            <a:xfrm>
              <a:off x="4724401" y="2030413"/>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p>
          </p:txBody>
        </p:sp>
        <p:sp>
          <p:nvSpPr>
            <p:cNvPr id="837" name="isļîḑé"/>
            <p:cNvSpPr/>
            <p:nvPr>
              <p:custDataLst>
                <p:tags r:id="rId67"/>
              </p:custDataLst>
            </p:nvPr>
          </p:nvSpPr>
          <p:spPr bwMode="auto">
            <a:xfrm>
              <a:off x="4598988" y="2290763"/>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8" name="ïṣľiḑe"/>
            <p:cNvSpPr/>
            <p:nvPr>
              <p:custDataLst>
                <p:tags r:id="rId68"/>
              </p:custDataLst>
            </p:nvPr>
          </p:nvSpPr>
          <p:spPr bwMode="auto">
            <a:xfrm>
              <a:off x="5556251" y="3660776"/>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9" name="ïş1iďe"/>
            <p:cNvSpPr/>
            <p:nvPr>
              <p:custDataLst>
                <p:tags r:id="rId69"/>
              </p:custDataLst>
            </p:nvPr>
          </p:nvSpPr>
          <p:spPr bwMode="auto">
            <a:xfrm>
              <a:off x="4724401" y="2517776"/>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0" name="ï$ḷïdé"/>
            <p:cNvSpPr/>
            <p:nvPr>
              <p:custDataLst>
                <p:tags r:id="rId70"/>
              </p:custDataLst>
            </p:nvPr>
          </p:nvSpPr>
          <p:spPr bwMode="auto">
            <a:xfrm>
              <a:off x="4222751" y="1262063"/>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1" name="í$líḓè"/>
            <p:cNvSpPr/>
            <p:nvPr>
              <p:custDataLst>
                <p:tags r:id="rId71"/>
              </p:custDataLst>
            </p:nvPr>
          </p:nvSpPr>
          <p:spPr bwMode="auto">
            <a:xfrm>
              <a:off x="4203701" y="1328738"/>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2" name="îšliḋé"/>
            <p:cNvSpPr/>
            <p:nvPr>
              <p:custDataLst>
                <p:tags r:id="rId72"/>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3" name="iṡlîḍê"/>
            <p:cNvSpPr/>
            <p:nvPr>
              <p:custDataLst>
                <p:tags r:id="rId73"/>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4" name="ïṥḷidè"/>
            <p:cNvSpPr/>
            <p:nvPr>
              <p:custDataLst>
                <p:tags r:id="rId74"/>
              </p:custDataLst>
            </p:nvPr>
          </p:nvSpPr>
          <p:spPr bwMode="auto">
            <a:xfrm>
              <a:off x="5008563" y="2220913"/>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5" name="iSḻîḍê"/>
            <p:cNvSpPr/>
            <p:nvPr>
              <p:custDataLst>
                <p:tags r:id="rId75"/>
              </p:custDataLst>
            </p:nvPr>
          </p:nvSpPr>
          <p:spPr bwMode="auto">
            <a:xfrm>
              <a:off x="4827588" y="2600326"/>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6" name="íś1iḋè"/>
            <p:cNvSpPr/>
            <p:nvPr>
              <p:custDataLst>
                <p:tags r:id="rId76"/>
              </p:custDataLst>
            </p:nvPr>
          </p:nvSpPr>
          <p:spPr bwMode="auto">
            <a:xfrm>
              <a:off x="5008563"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7" name="íṡḻiḓê"/>
            <p:cNvSpPr/>
            <p:nvPr>
              <p:custDataLst>
                <p:tags r:id="rId77"/>
              </p:custDataLst>
            </p:nvPr>
          </p:nvSpPr>
          <p:spPr bwMode="auto">
            <a:xfrm>
              <a:off x="5189538"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8" name="ïŝļíḋé"/>
            <p:cNvSpPr/>
            <p:nvPr>
              <p:custDataLst>
                <p:tags r:id="rId78"/>
              </p:custDataLst>
            </p:nvPr>
          </p:nvSpPr>
          <p:spPr bwMode="auto">
            <a:xfrm>
              <a:off x="5372101" y="2603501"/>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9" name="ï$ḷïďè"/>
            <p:cNvSpPr/>
            <p:nvPr>
              <p:custDataLst>
                <p:tags r:id="rId79"/>
              </p:custDataLst>
            </p:nvPr>
          </p:nvSpPr>
          <p:spPr bwMode="auto">
            <a:xfrm>
              <a:off x="5553076" y="2603501"/>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0" name="ïś1ïḋé"/>
            <p:cNvSpPr/>
            <p:nvPr>
              <p:custDataLst>
                <p:tags r:id="rId80"/>
              </p:custDataLst>
            </p:nvPr>
          </p:nvSpPr>
          <p:spPr bwMode="auto">
            <a:xfrm>
              <a:off x="5737226" y="2603501"/>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1" name="íšľíḓe"/>
            <p:cNvSpPr/>
            <p:nvPr>
              <p:custDataLst>
                <p:tags r:id="rId81"/>
              </p:custDataLst>
            </p:nvPr>
          </p:nvSpPr>
          <p:spPr bwMode="auto">
            <a:xfrm>
              <a:off x="5919788" y="2603501"/>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2" name="îS1ïḋe"/>
            <p:cNvSpPr/>
            <p:nvPr>
              <p:custDataLst>
                <p:tags r:id="rId82"/>
              </p:custDataLst>
            </p:nvPr>
          </p:nvSpPr>
          <p:spPr bwMode="auto">
            <a:xfrm>
              <a:off x="6100763" y="2603501"/>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3" name="işḷïḋè"/>
            <p:cNvSpPr/>
            <p:nvPr>
              <p:custDataLst>
                <p:tags r:id="rId83"/>
              </p:custDataLst>
            </p:nvPr>
          </p:nvSpPr>
          <p:spPr bwMode="auto">
            <a:xfrm>
              <a:off x="6281738"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4" name="ïṣḻíḓe"/>
            <p:cNvSpPr/>
            <p:nvPr>
              <p:custDataLst>
                <p:tags r:id="rId84"/>
              </p:custDataLst>
            </p:nvPr>
          </p:nvSpPr>
          <p:spPr bwMode="auto">
            <a:xfrm>
              <a:off x="6464301" y="2606676"/>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5" name="ïŝlîḋe"/>
            <p:cNvSpPr/>
            <p:nvPr>
              <p:custDataLst>
                <p:tags r:id="rId85"/>
              </p:custDataLst>
            </p:nvPr>
          </p:nvSpPr>
          <p:spPr bwMode="auto">
            <a:xfrm>
              <a:off x="6645276"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6" name="íṥ1iḑê"/>
            <p:cNvSpPr/>
            <p:nvPr>
              <p:custDataLst>
                <p:tags r:id="rId86"/>
              </p:custDataLst>
            </p:nvPr>
          </p:nvSpPr>
          <p:spPr bwMode="auto">
            <a:xfrm>
              <a:off x="6831013"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7" name="íṥ1îďe"/>
            <p:cNvSpPr/>
            <p:nvPr>
              <p:custDataLst>
                <p:tags r:id="rId87"/>
              </p:custDataLst>
            </p:nvPr>
          </p:nvSpPr>
          <p:spPr bwMode="auto">
            <a:xfrm>
              <a:off x="7011988"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8" name="îsḻïḑe"/>
            <p:cNvSpPr/>
            <p:nvPr>
              <p:custDataLst>
                <p:tags r:id="rId88"/>
              </p:custDataLst>
            </p:nvPr>
          </p:nvSpPr>
          <p:spPr bwMode="auto">
            <a:xfrm>
              <a:off x="7192963" y="2606676"/>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9" name="îš1îďé"/>
            <p:cNvSpPr/>
            <p:nvPr>
              <p:custDataLst>
                <p:tags r:id="rId89"/>
              </p:custDataLst>
            </p:nvPr>
          </p:nvSpPr>
          <p:spPr bwMode="auto">
            <a:xfrm>
              <a:off x="4827588" y="2716213"/>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0" name="ïs1iḍê"/>
            <p:cNvSpPr/>
            <p:nvPr>
              <p:custDataLst>
                <p:tags r:id="rId90"/>
              </p:custDataLst>
            </p:nvPr>
          </p:nvSpPr>
          <p:spPr bwMode="auto">
            <a:xfrm>
              <a:off x="5008563" y="2716213"/>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1" name="îşḷïḍé"/>
            <p:cNvSpPr/>
            <p:nvPr>
              <p:custDataLst>
                <p:tags r:id="rId91"/>
              </p:custDataLst>
            </p:nvPr>
          </p:nvSpPr>
          <p:spPr bwMode="auto">
            <a:xfrm>
              <a:off x="5189538" y="2716213"/>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2" name="ïšlïḑé"/>
            <p:cNvSpPr/>
            <p:nvPr>
              <p:custDataLst>
                <p:tags r:id="rId92"/>
              </p:custDataLst>
            </p:nvPr>
          </p:nvSpPr>
          <p:spPr bwMode="auto">
            <a:xfrm>
              <a:off x="5372101" y="2716213"/>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3" name="í$ḷîḓé"/>
            <p:cNvSpPr/>
            <p:nvPr>
              <p:custDataLst>
                <p:tags r:id="rId93"/>
              </p:custDataLst>
            </p:nvPr>
          </p:nvSpPr>
          <p:spPr bwMode="auto">
            <a:xfrm>
              <a:off x="5553076" y="2716213"/>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4" name="ís1íďè"/>
            <p:cNvSpPr/>
            <p:nvPr>
              <p:custDataLst>
                <p:tags r:id="rId94"/>
              </p:custDataLst>
            </p:nvPr>
          </p:nvSpPr>
          <p:spPr bwMode="auto">
            <a:xfrm>
              <a:off x="5737226" y="2716213"/>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5" name="ïŝļíḍé"/>
            <p:cNvSpPr/>
            <p:nvPr>
              <p:custDataLst>
                <p:tags r:id="rId95"/>
              </p:custDataLst>
            </p:nvPr>
          </p:nvSpPr>
          <p:spPr bwMode="auto">
            <a:xfrm>
              <a:off x="5919788" y="2716213"/>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6" name="ïs1iďê"/>
            <p:cNvSpPr/>
            <p:nvPr>
              <p:custDataLst>
                <p:tags r:id="rId96"/>
              </p:custDataLst>
            </p:nvPr>
          </p:nvSpPr>
          <p:spPr bwMode="auto">
            <a:xfrm>
              <a:off x="6100763" y="2719388"/>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7" name="íṣḷiďê"/>
            <p:cNvSpPr/>
            <p:nvPr>
              <p:custDataLst>
                <p:tags r:id="rId97"/>
              </p:custDataLst>
            </p:nvPr>
          </p:nvSpPr>
          <p:spPr bwMode="auto">
            <a:xfrm>
              <a:off x="6281738" y="2719388"/>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8" name="îṧlíḋé"/>
            <p:cNvSpPr/>
            <p:nvPr>
              <p:custDataLst>
                <p:tags r:id="rId98"/>
              </p:custDataLst>
            </p:nvPr>
          </p:nvSpPr>
          <p:spPr bwMode="auto">
            <a:xfrm>
              <a:off x="6464301" y="2719388"/>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9" name="ïsľíďè"/>
            <p:cNvSpPr/>
            <p:nvPr>
              <p:custDataLst>
                <p:tags r:id="rId99"/>
              </p:custDataLst>
            </p:nvPr>
          </p:nvSpPr>
          <p:spPr bwMode="auto">
            <a:xfrm>
              <a:off x="6645276" y="2719388"/>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0" name="ïṩ1íďé"/>
            <p:cNvSpPr/>
            <p:nvPr>
              <p:custDataLst>
                <p:tags r:id="rId100"/>
              </p:custDataLst>
            </p:nvPr>
          </p:nvSpPr>
          <p:spPr bwMode="auto">
            <a:xfrm>
              <a:off x="6826251" y="2719388"/>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1" name="iṩľïdè"/>
            <p:cNvSpPr/>
            <p:nvPr>
              <p:custDataLst>
                <p:tags r:id="rId101"/>
              </p:custDataLst>
            </p:nvPr>
          </p:nvSpPr>
          <p:spPr bwMode="auto">
            <a:xfrm>
              <a:off x="7011988" y="2719388"/>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2" name="îśľïḋe"/>
            <p:cNvSpPr/>
            <p:nvPr>
              <p:custDataLst>
                <p:tags r:id="rId102"/>
              </p:custDataLst>
            </p:nvPr>
          </p:nvSpPr>
          <p:spPr bwMode="auto">
            <a:xfrm>
              <a:off x="4827588" y="2873376"/>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3" name="ïslíḑe"/>
            <p:cNvSpPr/>
            <p:nvPr>
              <p:custDataLst>
                <p:tags r:id="rId103"/>
              </p:custDataLst>
            </p:nvPr>
          </p:nvSpPr>
          <p:spPr bwMode="auto">
            <a:xfrm>
              <a:off x="5189538"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4" name="iṣľïḑè"/>
            <p:cNvSpPr/>
            <p:nvPr>
              <p:custDataLst>
                <p:tags r:id="rId104"/>
              </p:custDataLst>
            </p:nvPr>
          </p:nvSpPr>
          <p:spPr bwMode="auto">
            <a:xfrm>
              <a:off x="5372101" y="2873376"/>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5" name="iṩlïdè"/>
            <p:cNvSpPr/>
            <p:nvPr>
              <p:custDataLst>
                <p:tags r:id="rId105"/>
              </p:custDataLst>
            </p:nvPr>
          </p:nvSpPr>
          <p:spPr bwMode="auto">
            <a:xfrm>
              <a:off x="5553076"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6" name="ïşļidè"/>
            <p:cNvSpPr/>
            <p:nvPr>
              <p:custDataLst>
                <p:tags r:id="rId106"/>
              </p:custDataLst>
            </p:nvPr>
          </p:nvSpPr>
          <p:spPr bwMode="auto">
            <a:xfrm>
              <a:off x="5734051" y="287655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7" name="íšḷïḓe"/>
            <p:cNvSpPr/>
            <p:nvPr>
              <p:custDataLst>
                <p:tags r:id="rId107"/>
              </p:custDataLst>
            </p:nvPr>
          </p:nvSpPr>
          <p:spPr bwMode="auto">
            <a:xfrm>
              <a:off x="5919788" y="287655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8" name="íSḻíḍê"/>
            <p:cNvSpPr/>
            <p:nvPr>
              <p:custDataLst>
                <p:tags r:id="rId108"/>
              </p:custDataLst>
            </p:nvPr>
          </p:nvSpPr>
          <p:spPr bwMode="auto">
            <a:xfrm>
              <a:off x="6100763" y="2876551"/>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9" name="iṣḷïḍè"/>
            <p:cNvSpPr/>
            <p:nvPr>
              <p:custDataLst>
                <p:tags r:id="rId109"/>
              </p:custDataLst>
            </p:nvPr>
          </p:nvSpPr>
          <p:spPr bwMode="auto">
            <a:xfrm>
              <a:off x="6281738" y="2876551"/>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0" name="í$ḻiḓé"/>
            <p:cNvSpPr/>
            <p:nvPr>
              <p:custDataLst>
                <p:tags r:id="rId110"/>
              </p:custDataLst>
            </p:nvPr>
          </p:nvSpPr>
          <p:spPr bwMode="auto">
            <a:xfrm>
              <a:off x="6464301" y="2876551"/>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1" name="iṧ1ïďè"/>
            <p:cNvSpPr/>
            <p:nvPr>
              <p:custDataLst>
                <p:tags r:id="rId111"/>
              </p:custDataLst>
            </p:nvPr>
          </p:nvSpPr>
          <p:spPr bwMode="auto">
            <a:xfrm>
              <a:off x="6645276"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2" name="íş1ïďê"/>
            <p:cNvSpPr/>
            <p:nvPr>
              <p:custDataLst>
                <p:tags r:id="rId112"/>
              </p:custDataLst>
            </p:nvPr>
          </p:nvSpPr>
          <p:spPr bwMode="auto">
            <a:xfrm>
              <a:off x="6826251"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3" name="íśḻíḑè"/>
            <p:cNvSpPr/>
            <p:nvPr>
              <p:custDataLst>
                <p:tags r:id="rId113"/>
              </p:custDataLst>
            </p:nvPr>
          </p:nvSpPr>
          <p:spPr bwMode="auto">
            <a:xfrm>
              <a:off x="4827588" y="3032126"/>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4" name="íṧ1íḓè"/>
            <p:cNvSpPr/>
            <p:nvPr>
              <p:custDataLst>
                <p:tags r:id="rId114"/>
              </p:custDataLst>
            </p:nvPr>
          </p:nvSpPr>
          <p:spPr bwMode="auto">
            <a:xfrm>
              <a:off x="5070476" y="3032126"/>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5" name="îşļíḑê"/>
            <p:cNvSpPr/>
            <p:nvPr>
              <p:custDataLst>
                <p:tags r:id="rId115"/>
              </p:custDataLst>
            </p:nvPr>
          </p:nvSpPr>
          <p:spPr bwMode="auto">
            <a:xfrm>
              <a:off x="5253038" y="3032126"/>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6" name="í$1iḑê"/>
            <p:cNvSpPr/>
            <p:nvPr>
              <p:custDataLst>
                <p:tags r:id="rId116"/>
              </p:custDataLst>
            </p:nvPr>
          </p:nvSpPr>
          <p:spPr bwMode="auto">
            <a:xfrm>
              <a:off x="5434013"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7" name="ïṩ1îďè"/>
            <p:cNvSpPr/>
            <p:nvPr>
              <p:custDataLst>
                <p:tags r:id="rId117"/>
              </p:custDataLst>
            </p:nvPr>
          </p:nvSpPr>
          <p:spPr bwMode="auto">
            <a:xfrm>
              <a:off x="5614988"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8" name="ïsḷiḍe"/>
            <p:cNvSpPr/>
            <p:nvPr>
              <p:custDataLst>
                <p:tags r:id="rId118"/>
              </p:custDataLst>
            </p:nvPr>
          </p:nvSpPr>
          <p:spPr bwMode="auto">
            <a:xfrm>
              <a:off x="5797551" y="3035301"/>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9" name="íSļíḓê"/>
            <p:cNvSpPr/>
            <p:nvPr>
              <p:custDataLst>
                <p:tags r:id="rId119"/>
              </p:custDataLst>
            </p:nvPr>
          </p:nvSpPr>
          <p:spPr bwMode="auto">
            <a:xfrm>
              <a:off x="5978526" y="3035301"/>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0" name="îṧ1îḋê"/>
            <p:cNvSpPr/>
            <p:nvPr>
              <p:custDataLst>
                <p:tags r:id="rId120"/>
              </p:custDataLst>
            </p:nvPr>
          </p:nvSpPr>
          <p:spPr bwMode="auto">
            <a:xfrm>
              <a:off x="6164263" y="3035301"/>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1" name="î$liḍé"/>
            <p:cNvSpPr/>
            <p:nvPr>
              <p:custDataLst>
                <p:tags r:id="rId121"/>
              </p:custDataLst>
            </p:nvPr>
          </p:nvSpPr>
          <p:spPr bwMode="auto">
            <a:xfrm>
              <a:off x="6345238" y="3035301"/>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2" name="îṡļïḑe"/>
            <p:cNvSpPr/>
            <p:nvPr>
              <p:custDataLst>
                <p:tags r:id="rId122"/>
              </p:custDataLst>
            </p:nvPr>
          </p:nvSpPr>
          <p:spPr bwMode="auto">
            <a:xfrm>
              <a:off x="6526213" y="303530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3" name="íšḻîḑé"/>
            <p:cNvSpPr/>
            <p:nvPr>
              <p:custDataLst>
                <p:tags r:id="rId123"/>
              </p:custDataLst>
            </p:nvPr>
          </p:nvSpPr>
          <p:spPr bwMode="auto">
            <a:xfrm>
              <a:off x="6708776" y="303530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4" name="îṣļîḓé"/>
            <p:cNvSpPr/>
            <p:nvPr>
              <p:custDataLst>
                <p:tags r:id="rId124"/>
              </p:custDataLst>
            </p:nvPr>
          </p:nvSpPr>
          <p:spPr bwMode="auto">
            <a:xfrm>
              <a:off x="6889751" y="3038476"/>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5" name="iSļiḍê"/>
            <p:cNvSpPr/>
            <p:nvPr>
              <p:custDataLst>
                <p:tags r:id="rId125"/>
              </p:custDataLst>
            </p:nvPr>
          </p:nvSpPr>
          <p:spPr bwMode="auto">
            <a:xfrm>
              <a:off x="7042151" y="2876551"/>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6" name="ï$liďé"/>
            <p:cNvSpPr/>
            <p:nvPr>
              <p:custDataLst>
                <p:tags r:id="rId126"/>
              </p:custDataLst>
            </p:nvPr>
          </p:nvSpPr>
          <p:spPr bwMode="auto">
            <a:xfrm>
              <a:off x="4824413" y="318928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7" name="iṣḷiḍe"/>
            <p:cNvSpPr/>
            <p:nvPr>
              <p:custDataLst>
                <p:tags r:id="rId127"/>
              </p:custDataLst>
            </p:nvPr>
          </p:nvSpPr>
          <p:spPr bwMode="auto">
            <a:xfrm>
              <a:off x="5008563" y="3189288"/>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8" name="íṩļîdê"/>
            <p:cNvSpPr/>
            <p:nvPr>
              <p:custDataLst>
                <p:tags r:id="rId128"/>
              </p:custDataLst>
            </p:nvPr>
          </p:nvSpPr>
          <p:spPr bwMode="auto">
            <a:xfrm>
              <a:off x="5189538" y="3194051"/>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9" name="iSlíďé"/>
            <p:cNvSpPr/>
            <p:nvPr>
              <p:custDataLst>
                <p:tags r:id="rId129"/>
              </p:custDataLst>
            </p:nvPr>
          </p:nvSpPr>
          <p:spPr bwMode="auto">
            <a:xfrm>
              <a:off x="5372101" y="3194051"/>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0" name="í$ľîďè"/>
            <p:cNvSpPr/>
            <p:nvPr>
              <p:custDataLst>
                <p:tags r:id="rId130"/>
              </p:custDataLst>
            </p:nvPr>
          </p:nvSpPr>
          <p:spPr bwMode="auto">
            <a:xfrm>
              <a:off x="5553076"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1" name="iṡḻïdè"/>
            <p:cNvSpPr/>
            <p:nvPr>
              <p:custDataLst>
                <p:tags r:id="rId131"/>
              </p:custDataLst>
            </p:nvPr>
          </p:nvSpPr>
          <p:spPr bwMode="auto">
            <a:xfrm>
              <a:off x="5734051"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2" name="ïśḻiḋê"/>
            <p:cNvSpPr/>
            <p:nvPr>
              <p:custDataLst>
                <p:tags r:id="rId132"/>
              </p:custDataLst>
            </p:nvPr>
          </p:nvSpPr>
          <p:spPr bwMode="auto">
            <a:xfrm>
              <a:off x="5916613" y="3194051"/>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3" name="ïṣ1îdè"/>
            <p:cNvSpPr/>
            <p:nvPr>
              <p:custDataLst>
                <p:tags r:id="rId133"/>
              </p:custDataLst>
            </p:nvPr>
          </p:nvSpPr>
          <p:spPr bwMode="auto">
            <a:xfrm>
              <a:off x="6097588" y="319405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4" name="iŝḻîḋè"/>
            <p:cNvSpPr/>
            <p:nvPr>
              <p:custDataLst>
                <p:tags r:id="rId134"/>
              </p:custDataLst>
            </p:nvPr>
          </p:nvSpPr>
          <p:spPr bwMode="auto">
            <a:xfrm>
              <a:off x="6281738" y="3194051"/>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5" name="îṩlîḓé"/>
            <p:cNvSpPr/>
            <p:nvPr>
              <p:custDataLst>
                <p:tags r:id="rId135"/>
              </p:custDataLst>
            </p:nvPr>
          </p:nvSpPr>
          <p:spPr bwMode="auto">
            <a:xfrm>
              <a:off x="6464301" y="3194051"/>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6" name="íṥḷíde"/>
            <p:cNvSpPr/>
            <p:nvPr>
              <p:custDataLst>
                <p:tags r:id="rId136"/>
              </p:custDataLst>
            </p:nvPr>
          </p:nvSpPr>
          <p:spPr bwMode="auto">
            <a:xfrm>
              <a:off x="6645276"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7" name="iṥľiḑé"/>
            <p:cNvSpPr/>
            <p:nvPr>
              <p:custDataLst>
                <p:tags r:id="rId137"/>
              </p:custDataLst>
            </p:nvPr>
          </p:nvSpPr>
          <p:spPr bwMode="auto">
            <a:xfrm>
              <a:off x="6826251"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8" name="ïṧḷiḑè"/>
            <p:cNvSpPr/>
            <p:nvPr>
              <p:custDataLst>
                <p:tags r:id="rId138"/>
              </p:custDataLst>
            </p:nvPr>
          </p:nvSpPr>
          <p:spPr bwMode="auto">
            <a:xfrm>
              <a:off x="7008813" y="3197226"/>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9" name="íš1ïḑe"/>
            <p:cNvSpPr/>
            <p:nvPr>
              <p:custDataLst>
                <p:tags r:id="rId139"/>
              </p:custDataLst>
            </p:nvPr>
          </p:nvSpPr>
          <p:spPr bwMode="auto">
            <a:xfrm>
              <a:off x="4824413" y="334803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0" name="íṡ1íḋé"/>
            <p:cNvSpPr/>
            <p:nvPr>
              <p:custDataLst>
                <p:tags r:id="rId140"/>
              </p:custDataLst>
            </p:nvPr>
          </p:nvSpPr>
          <p:spPr bwMode="auto">
            <a:xfrm>
              <a:off x="5005388" y="3351213"/>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1" name="iśļíďé"/>
            <p:cNvSpPr/>
            <p:nvPr>
              <p:custDataLst>
                <p:tags r:id="rId141"/>
              </p:custDataLst>
            </p:nvPr>
          </p:nvSpPr>
          <p:spPr bwMode="auto">
            <a:xfrm>
              <a:off x="5189538" y="3351213"/>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2" name="íṩļiḍé"/>
            <p:cNvSpPr/>
            <p:nvPr>
              <p:custDataLst>
                <p:tags r:id="rId142"/>
              </p:custDataLst>
            </p:nvPr>
          </p:nvSpPr>
          <p:spPr bwMode="auto">
            <a:xfrm>
              <a:off x="5372101" y="3351213"/>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3" name="iş1iďè"/>
            <p:cNvSpPr/>
            <p:nvPr>
              <p:custDataLst>
                <p:tags r:id="rId143"/>
              </p:custDataLst>
            </p:nvPr>
          </p:nvSpPr>
          <p:spPr bwMode="auto">
            <a:xfrm>
              <a:off x="5553076" y="3351213"/>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4" name="îṡḻïdê"/>
            <p:cNvSpPr/>
            <p:nvPr>
              <p:custDataLst>
                <p:tags r:id="rId144"/>
              </p:custDataLst>
            </p:nvPr>
          </p:nvSpPr>
          <p:spPr bwMode="auto">
            <a:xfrm>
              <a:off x="6464301" y="3354388"/>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5" name="îṡ1íďé"/>
            <p:cNvSpPr/>
            <p:nvPr>
              <p:custDataLst>
                <p:tags r:id="rId145"/>
              </p:custDataLst>
            </p:nvPr>
          </p:nvSpPr>
          <p:spPr bwMode="auto">
            <a:xfrm>
              <a:off x="6645276" y="3354388"/>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6" name="ïŝlîdè"/>
            <p:cNvSpPr/>
            <p:nvPr>
              <p:custDataLst>
                <p:tags r:id="rId146"/>
              </p:custDataLst>
            </p:nvPr>
          </p:nvSpPr>
          <p:spPr bwMode="auto">
            <a:xfrm>
              <a:off x="6826251" y="3354388"/>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7" name="iṥḻiďe"/>
            <p:cNvSpPr/>
            <p:nvPr>
              <p:custDataLst>
                <p:tags r:id="rId147"/>
              </p:custDataLst>
            </p:nvPr>
          </p:nvSpPr>
          <p:spPr bwMode="auto">
            <a:xfrm>
              <a:off x="7008813" y="3354388"/>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8" name="îṡľîďé"/>
            <p:cNvSpPr/>
            <p:nvPr>
              <p:custDataLst>
                <p:tags r:id="rId148"/>
              </p:custDataLst>
            </p:nvPr>
          </p:nvSpPr>
          <p:spPr bwMode="auto">
            <a:xfrm>
              <a:off x="7008813" y="3427413"/>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9" name="i$ļïḓê"/>
            <p:cNvSpPr/>
            <p:nvPr>
              <p:custDataLst>
                <p:tags r:id="rId149"/>
              </p:custDataLst>
            </p:nvPr>
          </p:nvSpPr>
          <p:spPr bwMode="auto">
            <a:xfrm>
              <a:off x="7189788" y="3354388"/>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0" name="î$1ïḑé"/>
            <p:cNvSpPr/>
            <p:nvPr>
              <p:custDataLst>
                <p:tags r:id="rId150"/>
              </p:custDataLst>
            </p:nvPr>
          </p:nvSpPr>
          <p:spPr bwMode="auto">
            <a:xfrm>
              <a:off x="4385617" y="1400177"/>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p>
          </p:txBody>
        </p:sp>
        <p:sp>
          <p:nvSpPr>
            <p:cNvPr id="921" name="îšľïdé"/>
            <p:cNvSpPr/>
            <p:nvPr>
              <p:custDataLst>
                <p:tags r:id="rId151"/>
              </p:custDataLst>
            </p:nvPr>
          </p:nvSpPr>
          <p:spPr bwMode="auto">
            <a:xfrm>
              <a:off x="3962401" y="4056063"/>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p>
          </p:txBody>
        </p:sp>
        <p:sp>
          <p:nvSpPr>
            <p:cNvPr id="922" name="íśḻîdè"/>
            <p:cNvSpPr/>
            <p:nvPr>
              <p:custDataLst>
                <p:tags r:id="rId152"/>
              </p:custDataLst>
            </p:nvPr>
          </p:nvSpPr>
          <p:spPr bwMode="auto">
            <a:xfrm>
              <a:off x="3622676" y="3941763"/>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3" name="íṣľïḋé"/>
            <p:cNvSpPr/>
            <p:nvPr>
              <p:custDataLst>
                <p:tags r:id="rId153"/>
              </p:custDataLst>
            </p:nvPr>
          </p:nvSpPr>
          <p:spPr bwMode="auto">
            <a:xfrm>
              <a:off x="3622676" y="3948113"/>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4" name="ísľîḋê"/>
            <p:cNvSpPr/>
            <p:nvPr>
              <p:custDataLst>
                <p:tags r:id="rId154"/>
              </p:custDataLst>
            </p:nvPr>
          </p:nvSpPr>
          <p:spPr bwMode="auto">
            <a:xfrm>
              <a:off x="4032251" y="5114926"/>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5" name="i$ḻídê"/>
            <p:cNvSpPr/>
            <p:nvPr>
              <p:custDataLst>
                <p:tags r:id="rId155"/>
              </p:custDataLst>
            </p:nvPr>
          </p:nvSpPr>
          <p:spPr bwMode="auto">
            <a:xfrm>
              <a:off x="5018088" y="4627563"/>
              <a:ext cx="892175" cy="358775"/>
            </a:xfrm>
            <a:custGeom>
              <a:avLst/>
              <a:gdLst>
                <a:gd name="T0" fmla="*/ 0 w 270"/>
                <a:gd name="T1" fmla="*/ 107 h 109"/>
                <a:gd name="T2" fmla="*/ 33 w 270"/>
                <a:gd name="T3" fmla="*/ 109 h 109"/>
                <a:gd name="T4" fmla="*/ 245 w 270"/>
                <a:gd name="T5" fmla="*/ 35 h 109"/>
                <a:gd name="T6" fmla="*/ 270 w 270"/>
                <a:gd name="T7" fmla="*/ 7 h 109"/>
                <a:gd name="T8" fmla="*/ 223 w 270"/>
                <a:gd name="T9" fmla="*/ 0 h 109"/>
                <a:gd name="T10" fmla="*/ 12 w 270"/>
                <a:gd name="T11" fmla="*/ 78 h 109"/>
                <a:gd name="T12" fmla="*/ 0 w 270"/>
                <a:gd name="T13" fmla="*/ 107 h 109"/>
              </a:gdLst>
              <a:ahLst/>
              <a:cxnLst>
                <a:cxn ang="0">
                  <a:pos x="T0" y="T1"/>
                </a:cxn>
                <a:cxn ang="0">
                  <a:pos x="T2" y="T3"/>
                </a:cxn>
                <a:cxn ang="0">
                  <a:pos x="T4" y="T5"/>
                </a:cxn>
                <a:cxn ang="0">
                  <a:pos x="T6" y="T7"/>
                </a:cxn>
                <a:cxn ang="0">
                  <a:pos x="T8" y="T9"/>
                </a:cxn>
                <a:cxn ang="0">
                  <a:pos x="T10" y="T11"/>
                </a:cxn>
                <a:cxn ang="0">
                  <a:pos x="T12" y="T13"/>
                </a:cxn>
              </a:cxnLst>
              <a:rect l="0" t="0" r="r" b="b"/>
              <a:pathLst>
                <a:path w="270" h="109">
                  <a:moveTo>
                    <a:pt x="0" y="107"/>
                  </a:moveTo>
                  <a:cubicBezTo>
                    <a:pt x="33" y="109"/>
                    <a:pt x="33" y="109"/>
                    <a:pt x="33" y="109"/>
                  </a:cubicBezTo>
                  <a:cubicBezTo>
                    <a:pt x="245" y="35"/>
                    <a:pt x="245" y="35"/>
                    <a:pt x="245" y="35"/>
                  </a:cubicBezTo>
                  <a:cubicBezTo>
                    <a:pt x="270" y="7"/>
                    <a:pt x="270" y="7"/>
                    <a:pt x="270" y="7"/>
                  </a:cubicBezTo>
                  <a:cubicBezTo>
                    <a:pt x="270" y="7"/>
                    <a:pt x="225" y="0"/>
                    <a:pt x="223" y="0"/>
                  </a:cubicBezTo>
                  <a:cubicBezTo>
                    <a:pt x="221" y="1"/>
                    <a:pt x="12" y="78"/>
                    <a:pt x="12" y="78"/>
                  </a:cubicBezTo>
                  <a:lnTo>
                    <a:pt x="0" y="107"/>
                  </a:lnTo>
                  <a:close/>
                </a:path>
              </a:pathLst>
            </a:custGeom>
            <a:solidFill>
              <a:srgbClr val="2E94A1">
                <a:alpha val="30000"/>
              </a:srgbClr>
            </a:solidFill>
            <a:ln>
              <a:noFill/>
            </a:ln>
          </p:spPr>
          <p:txBody>
            <a:bodyPr anchor="ctr"/>
            <a:lstStyle/>
            <a:p>
              <a:pPr algn="ctr"/>
              <a:endParaRPr/>
            </a:p>
          </p:txBody>
        </p:sp>
        <p:sp>
          <p:nvSpPr>
            <p:cNvPr id="926" name="iṡḻíḍe"/>
            <p:cNvSpPr/>
            <p:nvPr>
              <p:custDataLst>
                <p:tags r:id="rId156"/>
              </p:custDataLst>
            </p:nvPr>
          </p:nvSpPr>
          <p:spPr bwMode="auto">
            <a:xfrm>
              <a:off x="4965701" y="4860926"/>
              <a:ext cx="109538" cy="125413"/>
            </a:xfrm>
            <a:custGeom>
              <a:avLst/>
              <a:gdLst>
                <a:gd name="T0" fmla="*/ 21 w 33"/>
                <a:gd name="T1" fmla="*/ 0 h 38"/>
                <a:gd name="T2" fmla="*/ 11 w 33"/>
                <a:gd name="T3" fmla="*/ 3 h 38"/>
                <a:gd name="T4" fmla="*/ 2 w 33"/>
                <a:gd name="T5" fmla="*/ 22 h 38"/>
                <a:gd name="T6" fmla="*/ 4 w 33"/>
                <a:gd name="T7" fmla="*/ 26 h 38"/>
                <a:gd name="T8" fmla="*/ 23 w 33"/>
                <a:gd name="T9" fmla="*/ 35 h 38"/>
                <a:gd name="T10" fmla="*/ 33 w 33"/>
                <a:gd name="T11" fmla="*/ 32 h 38"/>
                <a:gd name="T12" fmla="*/ 21 w 3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21" y="0"/>
                  </a:moveTo>
                  <a:cubicBezTo>
                    <a:pt x="11" y="3"/>
                    <a:pt x="11" y="3"/>
                    <a:pt x="11" y="3"/>
                  </a:cubicBezTo>
                  <a:cubicBezTo>
                    <a:pt x="4" y="6"/>
                    <a:pt x="0" y="15"/>
                    <a:pt x="2" y="22"/>
                  </a:cubicBezTo>
                  <a:cubicBezTo>
                    <a:pt x="4" y="26"/>
                    <a:pt x="4" y="26"/>
                    <a:pt x="4" y="26"/>
                  </a:cubicBezTo>
                  <a:cubicBezTo>
                    <a:pt x="7" y="34"/>
                    <a:pt x="15" y="38"/>
                    <a:pt x="23" y="35"/>
                  </a:cubicBezTo>
                  <a:cubicBezTo>
                    <a:pt x="33" y="32"/>
                    <a:pt x="33" y="32"/>
                    <a:pt x="33" y="32"/>
                  </a:cubicBezTo>
                  <a:lnTo>
                    <a:pt x="21" y="0"/>
                  </a:lnTo>
                  <a:close/>
                </a:path>
              </a:pathLst>
            </a:custGeom>
            <a:solidFill>
              <a:srgbClr val="C16F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7" name="îṧlïḋé"/>
            <p:cNvSpPr/>
            <p:nvPr>
              <p:custDataLst>
                <p:tags r:id="rId157"/>
              </p:custDataLst>
            </p:nvPr>
          </p:nvSpPr>
          <p:spPr bwMode="auto">
            <a:xfrm>
              <a:off x="5035551" y="4597401"/>
              <a:ext cx="768350" cy="368300"/>
            </a:xfrm>
            <a:custGeom>
              <a:avLst/>
              <a:gdLst>
                <a:gd name="T0" fmla="*/ 0 w 484"/>
                <a:gd name="T1" fmla="*/ 166 h 232"/>
                <a:gd name="T2" fmla="*/ 25 w 484"/>
                <a:gd name="T3" fmla="*/ 232 h 232"/>
                <a:gd name="T4" fmla="*/ 484 w 484"/>
                <a:gd name="T5" fmla="*/ 64 h 232"/>
                <a:gd name="T6" fmla="*/ 459 w 484"/>
                <a:gd name="T7" fmla="*/ 0 h 232"/>
                <a:gd name="T8" fmla="*/ 0 w 484"/>
                <a:gd name="T9" fmla="*/ 166 h 232"/>
              </a:gdLst>
              <a:ahLst/>
              <a:cxnLst>
                <a:cxn ang="0">
                  <a:pos x="T0" y="T1"/>
                </a:cxn>
                <a:cxn ang="0">
                  <a:pos x="T2" y="T3"/>
                </a:cxn>
                <a:cxn ang="0">
                  <a:pos x="T4" y="T5"/>
                </a:cxn>
                <a:cxn ang="0">
                  <a:pos x="T6" y="T7"/>
                </a:cxn>
                <a:cxn ang="0">
                  <a:pos x="T8" y="T9"/>
                </a:cxn>
              </a:cxnLst>
              <a:rect l="0" t="0" r="r" b="b"/>
              <a:pathLst>
                <a:path w="484" h="232">
                  <a:moveTo>
                    <a:pt x="0" y="166"/>
                  </a:moveTo>
                  <a:lnTo>
                    <a:pt x="25" y="232"/>
                  </a:lnTo>
                  <a:lnTo>
                    <a:pt x="484" y="64"/>
                  </a:lnTo>
                  <a:lnTo>
                    <a:pt x="459" y="0"/>
                  </a:lnTo>
                  <a:lnTo>
                    <a:pt x="0" y="166"/>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8" name="îṡ1iḋe"/>
            <p:cNvSpPr/>
            <p:nvPr>
              <p:custDataLst>
                <p:tags r:id="rId158"/>
              </p:custDataLst>
            </p:nvPr>
          </p:nvSpPr>
          <p:spPr bwMode="auto">
            <a:xfrm>
              <a:off x="5048251" y="4640263"/>
              <a:ext cx="712788" cy="273050"/>
            </a:xfrm>
            <a:custGeom>
              <a:avLst/>
              <a:gdLst>
                <a:gd name="T0" fmla="*/ 449 w 449"/>
                <a:gd name="T1" fmla="*/ 10 h 172"/>
                <a:gd name="T2" fmla="*/ 4 w 449"/>
                <a:gd name="T3" fmla="*/ 172 h 172"/>
                <a:gd name="T4" fmla="*/ 0 w 449"/>
                <a:gd name="T5" fmla="*/ 162 h 172"/>
                <a:gd name="T6" fmla="*/ 445 w 449"/>
                <a:gd name="T7" fmla="*/ 0 h 172"/>
                <a:gd name="T8" fmla="*/ 449 w 449"/>
                <a:gd name="T9" fmla="*/ 10 h 172"/>
              </a:gdLst>
              <a:ahLst/>
              <a:cxnLst>
                <a:cxn ang="0">
                  <a:pos x="T0" y="T1"/>
                </a:cxn>
                <a:cxn ang="0">
                  <a:pos x="T2" y="T3"/>
                </a:cxn>
                <a:cxn ang="0">
                  <a:pos x="T4" y="T5"/>
                </a:cxn>
                <a:cxn ang="0">
                  <a:pos x="T6" y="T7"/>
                </a:cxn>
                <a:cxn ang="0">
                  <a:pos x="T8" y="T9"/>
                </a:cxn>
              </a:cxnLst>
              <a:rect l="0" t="0" r="r" b="b"/>
              <a:pathLst>
                <a:path w="449" h="172">
                  <a:moveTo>
                    <a:pt x="449" y="10"/>
                  </a:moveTo>
                  <a:lnTo>
                    <a:pt x="4" y="172"/>
                  </a:lnTo>
                  <a:lnTo>
                    <a:pt x="0" y="162"/>
                  </a:lnTo>
                  <a:lnTo>
                    <a:pt x="445" y="0"/>
                  </a:lnTo>
                  <a:lnTo>
                    <a:pt x="449" y="10"/>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9" name="íṧ1íḍé"/>
            <p:cNvSpPr/>
            <p:nvPr>
              <p:custDataLst>
                <p:tags r:id="rId159"/>
              </p:custDataLst>
            </p:nvPr>
          </p:nvSpPr>
          <p:spPr bwMode="auto">
            <a:xfrm>
              <a:off x="5067301" y="4695826"/>
              <a:ext cx="709613" cy="269875"/>
            </a:xfrm>
            <a:custGeom>
              <a:avLst/>
              <a:gdLst>
                <a:gd name="T0" fmla="*/ 447 w 447"/>
                <a:gd name="T1" fmla="*/ 8 h 170"/>
                <a:gd name="T2" fmla="*/ 5 w 447"/>
                <a:gd name="T3" fmla="*/ 170 h 170"/>
                <a:gd name="T4" fmla="*/ 0 w 447"/>
                <a:gd name="T5" fmla="*/ 162 h 170"/>
                <a:gd name="T6" fmla="*/ 445 w 447"/>
                <a:gd name="T7" fmla="*/ 0 h 170"/>
                <a:gd name="T8" fmla="*/ 447 w 447"/>
                <a:gd name="T9" fmla="*/ 8 h 170"/>
              </a:gdLst>
              <a:ahLst/>
              <a:cxnLst>
                <a:cxn ang="0">
                  <a:pos x="T0" y="T1"/>
                </a:cxn>
                <a:cxn ang="0">
                  <a:pos x="T2" y="T3"/>
                </a:cxn>
                <a:cxn ang="0">
                  <a:pos x="T4" y="T5"/>
                </a:cxn>
                <a:cxn ang="0">
                  <a:pos x="T6" y="T7"/>
                </a:cxn>
                <a:cxn ang="0">
                  <a:pos x="T8" y="T9"/>
                </a:cxn>
              </a:cxnLst>
              <a:rect l="0" t="0" r="r" b="b"/>
              <a:pathLst>
                <a:path w="447" h="170">
                  <a:moveTo>
                    <a:pt x="447" y="8"/>
                  </a:moveTo>
                  <a:lnTo>
                    <a:pt x="5" y="170"/>
                  </a:lnTo>
                  <a:lnTo>
                    <a:pt x="0" y="162"/>
                  </a:lnTo>
                  <a:lnTo>
                    <a:pt x="445" y="0"/>
                  </a:lnTo>
                  <a:lnTo>
                    <a:pt x="447" y="8"/>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0" name="isļîďê"/>
            <p:cNvSpPr/>
            <p:nvPr>
              <p:custDataLst>
                <p:tags r:id="rId160"/>
              </p:custDataLst>
            </p:nvPr>
          </p:nvSpPr>
          <p:spPr bwMode="auto">
            <a:xfrm>
              <a:off x="5035551" y="4603751"/>
              <a:ext cx="709613" cy="263525"/>
            </a:xfrm>
            <a:custGeom>
              <a:avLst/>
              <a:gdLst>
                <a:gd name="T0" fmla="*/ 447 w 447"/>
                <a:gd name="T1" fmla="*/ 6 h 166"/>
                <a:gd name="T2" fmla="*/ 2 w 447"/>
                <a:gd name="T3" fmla="*/ 166 h 166"/>
                <a:gd name="T4" fmla="*/ 0 w 447"/>
                <a:gd name="T5" fmla="*/ 162 h 166"/>
                <a:gd name="T6" fmla="*/ 444 w 447"/>
                <a:gd name="T7" fmla="*/ 0 h 166"/>
                <a:gd name="T8" fmla="*/ 447 w 447"/>
                <a:gd name="T9" fmla="*/ 6 h 166"/>
              </a:gdLst>
              <a:ahLst/>
              <a:cxnLst>
                <a:cxn ang="0">
                  <a:pos x="T0" y="T1"/>
                </a:cxn>
                <a:cxn ang="0">
                  <a:pos x="T2" y="T3"/>
                </a:cxn>
                <a:cxn ang="0">
                  <a:pos x="T4" y="T5"/>
                </a:cxn>
                <a:cxn ang="0">
                  <a:pos x="T6" y="T7"/>
                </a:cxn>
                <a:cxn ang="0">
                  <a:pos x="T8" y="T9"/>
                </a:cxn>
              </a:cxnLst>
              <a:rect l="0" t="0" r="r" b="b"/>
              <a:pathLst>
                <a:path w="447" h="166">
                  <a:moveTo>
                    <a:pt x="447" y="6"/>
                  </a:moveTo>
                  <a:lnTo>
                    <a:pt x="2" y="166"/>
                  </a:lnTo>
                  <a:lnTo>
                    <a:pt x="0" y="162"/>
                  </a:lnTo>
                  <a:lnTo>
                    <a:pt x="444" y="0"/>
                  </a:lnTo>
                  <a:lnTo>
                    <a:pt x="447" y="6"/>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1" name="ïṧlïḑé"/>
            <p:cNvSpPr/>
            <p:nvPr>
              <p:custDataLst>
                <p:tags r:id="rId161"/>
              </p:custDataLst>
            </p:nvPr>
          </p:nvSpPr>
          <p:spPr bwMode="auto">
            <a:xfrm>
              <a:off x="5727701" y="4594226"/>
              <a:ext cx="198438" cy="119063"/>
            </a:xfrm>
            <a:custGeom>
              <a:avLst/>
              <a:gdLst>
                <a:gd name="T0" fmla="*/ 13 w 60"/>
                <a:gd name="T1" fmla="*/ 0 h 36"/>
                <a:gd name="T2" fmla="*/ 3 w 60"/>
                <a:gd name="T3" fmla="*/ 4 h 36"/>
                <a:gd name="T4" fmla="*/ 0 w 60"/>
                <a:gd name="T5" fmla="*/ 9 h 36"/>
                <a:gd name="T6" fmla="*/ 6 w 60"/>
                <a:gd name="T7" fmla="*/ 12 h 36"/>
                <a:gd name="T8" fmla="*/ 3 w 60"/>
                <a:gd name="T9" fmla="*/ 17 h 36"/>
                <a:gd name="T10" fmla="*/ 9 w 60"/>
                <a:gd name="T11" fmla="*/ 20 h 36"/>
                <a:gd name="T12" fmla="*/ 6 w 60"/>
                <a:gd name="T13" fmla="*/ 25 h 36"/>
                <a:gd name="T14" fmla="*/ 11 w 60"/>
                <a:gd name="T15" fmla="*/ 28 h 36"/>
                <a:gd name="T16" fmla="*/ 9 w 60"/>
                <a:gd name="T17" fmla="*/ 33 h 36"/>
                <a:gd name="T18" fmla="*/ 14 w 60"/>
                <a:gd name="T19" fmla="*/ 35 h 36"/>
                <a:gd name="T20" fmla="*/ 25 w 60"/>
                <a:gd name="T21" fmla="*/ 32 h 36"/>
                <a:gd name="T22" fmla="*/ 60 w 60"/>
                <a:gd name="T23" fmla="*/ 1 h 36"/>
                <a:gd name="T24" fmla="*/ 13 w 6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36">
                  <a:moveTo>
                    <a:pt x="13" y="0"/>
                  </a:moveTo>
                  <a:cubicBezTo>
                    <a:pt x="3" y="4"/>
                    <a:pt x="3" y="4"/>
                    <a:pt x="3" y="4"/>
                  </a:cubicBezTo>
                  <a:cubicBezTo>
                    <a:pt x="1" y="4"/>
                    <a:pt x="0" y="7"/>
                    <a:pt x="0" y="9"/>
                  </a:cubicBezTo>
                  <a:cubicBezTo>
                    <a:pt x="1" y="11"/>
                    <a:pt x="4" y="12"/>
                    <a:pt x="6" y="12"/>
                  </a:cubicBezTo>
                  <a:cubicBezTo>
                    <a:pt x="4" y="12"/>
                    <a:pt x="2" y="15"/>
                    <a:pt x="3" y="17"/>
                  </a:cubicBezTo>
                  <a:cubicBezTo>
                    <a:pt x="4" y="19"/>
                    <a:pt x="6" y="20"/>
                    <a:pt x="9" y="20"/>
                  </a:cubicBezTo>
                  <a:cubicBezTo>
                    <a:pt x="6" y="20"/>
                    <a:pt x="5" y="23"/>
                    <a:pt x="6" y="25"/>
                  </a:cubicBezTo>
                  <a:cubicBezTo>
                    <a:pt x="7" y="27"/>
                    <a:pt x="9" y="28"/>
                    <a:pt x="11" y="28"/>
                  </a:cubicBezTo>
                  <a:cubicBezTo>
                    <a:pt x="9" y="29"/>
                    <a:pt x="8" y="31"/>
                    <a:pt x="9" y="33"/>
                  </a:cubicBezTo>
                  <a:cubicBezTo>
                    <a:pt x="10" y="35"/>
                    <a:pt x="12" y="36"/>
                    <a:pt x="14" y="35"/>
                  </a:cubicBezTo>
                  <a:cubicBezTo>
                    <a:pt x="25" y="32"/>
                    <a:pt x="25" y="32"/>
                    <a:pt x="25" y="32"/>
                  </a:cubicBezTo>
                  <a:cubicBezTo>
                    <a:pt x="60" y="1"/>
                    <a:pt x="60" y="1"/>
                    <a:pt x="60" y="1"/>
                  </a:cubicBezTo>
                  <a:lnTo>
                    <a:pt x="13" y="0"/>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2" name="íSlíḋè"/>
            <p:cNvSpPr/>
            <p:nvPr>
              <p:custDataLst>
                <p:tags r:id="rId162"/>
              </p:custDataLst>
            </p:nvPr>
          </p:nvSpPr>
          <p:spPr bwMode="auto">
            <a:xfrm>
              <a:off x="5856288" y="4594226"/>
              <a:ext cx="69850" cy="46038"/>
            </a:xfrm>
            <a:custGeom>
              <a:avLst/>
              <a:gdLst>
                <a:gd name="T0" fmla="*/ 2 w 21"/>
                <a:gd name="T1" fmla="*/ 0 h 14"/>
                <a:gd name="T2" fmla="*/ 1 w 21"/>
                <a:gd name="T3" fmla="*/ 9 h 14"/>
                <a:gd name="T4" fmla="*/ 6 w 21"/>
                <a:gd name="T5" fmla="*/ 14 h 14"/>
                <a:gd name="T6" fmla="*/ 21 w 21"/>
                <a:gd name="T7" fmla="*/ 1 h 14"/>
                <a:gd name="T8" fmla="*/ 2 w 21"/>
                <a:gd name="T9" fmla="*/ 0 h 14"/>
              </a:gdLst>
              <a:ahLst/>
              <a:cxnLst>
                <a:cxn ang="0">
                  <a:pos x="T0" y="T1"/>
                </a:cxn>
                <a:cxn ang="0">
                  <a:pos x="T2" y="T3"/>
                </a:cxn>
                <a:cxn ang="0">
                  <a:pos x="T4" y="T5"/>
                </a:cxn>
                <a:cxn ang="0">
                  <a:pos x="T6" y="T7"/>
                </a:cxn>
                <a:cxn ang="0">
                  <a:pos x="T8" y="T9"/>
                </a:cxn>
              </a:cxnLst>
              <a:rect l="0" t="0" r="r" b="b"/>
              <a:pathLst>
                <a:path w="21" h="14">
                  <a:moveTo>
                    <a:pt x="2" y="0"/>
                  </a:moveTo>
                  <a:cubicBezTo>
                    <a:pt x="0" y="3"/>
                    <a:pt x="0" y="6"/>
                    <a:pt x="1" y="9"/>
                  </a:cubicBezTo>
                  <a:cubicBezTo>
                    <a:pt x="2" y="11"/>
                    <a:pt x="4" y="13"/>
                    <a:pt x="6" y="14"/>
                  </a:cubicBezTo>
                  <a:cubicBezTo>
                    <a:pt x="21" y="1"/>
                    <a:pt x="21" y="1"/>
                    <a:pt x="21" y="1"/>
                  </a:cubicBezTo>
                  <a:lnTo>
                    <a:pt x="2" y="0"/>
                  </a:lnTo>
                  <a:close/>
                </a:path>
              </a:pathLst>
            </a:custGeom>
            <a:solidFill>
              <a:srgbClr val="1143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3" name="íṥḻîḓê"/>
            <p:cNvSpPr/>
            <p:nvPr>
              <p:custDataLst>
                <p:tags r:id="rId163"/>
              </p:custDataLst>
            </p:nvPr>
          </p:nvSpPr>
          <p:spPr bwMode="auto">
            <a:xfrm>
              <a:off x="4057651" y="3394076"/>
              <a:ext cx="192088" cy="293688"/>
            </a:xfrm>
            <a:custGeom>
              <a:avLst/>
              <a:gdLst>
                <a:gd name="T0" fmla="*/ 8 w 58"/>
                <a:gd name="T1" fmla="*/ 3 h 89"/>
                <a:gd name="T2" fmla="*/ 24 w 58"/>
                <a:gd name="T3" fmla="*/ 9 h 89"/>
                <a:gd name="T4" fmla="*/ 55 w 58"/>
                <a:gd name="T5" fmla="*/ 68 h 89"/>
                <a:gd name="T6" fmla="*/ 50 w 58"/>
                <a:gd name="T7" fmla="*/ 85 h 89"/>
                <a:gd name="T8" fmla="*/ 50 w 58"/>
                <a:gd name="T9" fmla="*/ 85 h 89"/>
                <a:gd name="T10" fmla="*/ 33 w 58"/>
                <a:gd name="T11" fmla="*/ 79 h 89"/>
                <a:gd name="T12" fmla="*/ 33 w 58"/>
                <a:gd name="T13" fmla="*/ 76 h 89"/>
                <a:gd name="T14" fmla="*/ 36 w 58"/>
                <a:gd name="T15" fmla="*/ 77 h 89"/>
                <a:gd name="T16" fmla="*/ 48 w 58"/>
                <a:gd name="T17" fmla="*/ 82 h 89"/>
                <a:gd name="T18" fmla="*/ 48 w 58"/>
                <a:gd name="T19" fmla="*/ 82 h 89"/>
                <a:gd name="T20" fmla="*/ 51 w 58"/>
                <a:gd name="T21" fmla="*/ 69 h 89"/>
                <a:gd name="T22" fmla="*/ 21 w 58"/>
                <a:gd name="T23" fmla="*/ 11 h 89"/>
                <a:gd name="T24" fmla="*/ 10 w 58"/>
                <a:gd name="T25" fmla="*/ 7 h 89"/>
                <a:gd name="T26" fmla="*/ 7 w 58"/>
                <a:gd name="T27" fmla="*/ 18 h 89"/>
                <a:gd name="T28" fmla="*/ 28 w 58"/>
                <a:gd name="T29" fmla="*/ 58 h 89"/>
                <a:gd name="T30" fmla="*/ 35 w 58"/>
                <a:gd name="T31" fmla="*/ 61 h 89"/>
                <a:gd name="T32" fmla="*/ 37 w 58"/>
                <a:gd name="T33" fmla="*/ 54 h 89"/>
                <a:gd name="T34" fmla="*/ 22 w 58"/>
                <a:gd name="T35" fmla="*/ 24 h 89"/>
                <a:gd name="T36" fmla="*/ 22 w 58"/>
                <a:gd name="T37" fmla="*/ 21 h 89"/>
                <a:gd name="T38" fmla="*/ 25 w 58"/>
                <a:gd name="T39" fmla="*/ 22 h 89"/>
                <a:gd name="T40" fmla="*/ 41 w 58"/>
                <a:gd name="T41" fmla="*/ 52 h 89"/>
                <a:gd name="T42" fmla="*/ 37 w 58"/>
                <a:gd name="T43" fmla="*/ 65 h 89"/>
                <a:gd name="T44" fmla="*/ 25 w 58"/>
                <a:gd name="T45" fmla="*/ 60 h 89"/>
                <a:gd name="T46" fmla="*/ 4 w 58"/>
                <a:gd name="T47" fmla="*/ 19 h 89"/>
                <a:gd name="T48" fmla="*/ 8 w 58"/>
                <a:gd name="T49"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89">
                  <a:moveTo>
                    <a:pt x="8" y="3"/>
                  </a:moveTo>
                  <a:cubicBezTo>
                    <a:pt x="14" y="0"/>
                    <a:pt x="21" y="3"/>
                    <a:pt x="24" y="9"/>
                  </a:cubicBezTo>
                  <a:cubicBezTo>
                    <a:pt x="55" y="68"/>
                    <a:pt x="55" y="68"/>
                    <a:pt x="55" y="68"/>
                  </a:cubicBezTo>
                  <a:cubicBezTo>
                    <a:pt x="58" y="74"/>
                    <a:pt x="56" y="82"/>
                    <a:pt x="50" y="85"/>
                  </a:cubicBezTo>
                  <a:cubicBezTo>
                    <a:pt x="50" y="85"/>
                    <a:pt x="50" y="85"/>
                    <a:pt x="50" y="85"/>
                  </a:cubicBezTo>
                  <a:cubicBezTo>
                    <a:pt x="44" y="89"/>
                    <a:pt x="36" y="86"/>
                    <a:pt x="33" y="79"/>
                  </a:cubicBezTo>
                  <a:cubicBezTo>
                    <a:pt x="32" y="78"/>
                    <a:pt x="32" y="77"/>
                    <a:pt x="33" y="76"/>
                  </a:cubicBezTo>
                  <a:cubicBezTo>
                    <a:pt x="34" y="76"/>
                    <a:pt x="35" y="76"/>
                    <a:pt x="36" y="77"/>
                  </a:cubicBezTo>
                  <a:cubicBezTo>
                    <a:pt x="38" y="82"/>
                    <a:pt x="44" y="84"/>
                    <a:pt x="48" y="82"/>
                  </a:cubicBezTo>
                  <a:cubicBezTo>
                    <a:pt x="48" y="82"/>
                    <a:pt x="48" y="82"/>
                    <a:pt x="48" y="82"/>
                  </a:cubicBezTo>
                  <a:cubicBezTo>
                    <a:pt x="52" y="79"/>
                    <a:pt x="54" y="74"/>
                    <a:pt x="51" y="69"/>
                  </a:cubicBezTo>
                  <a:cubicBezTo>
                    <a:pt x="21" y="11"/>
                    <a:pt x="21" y="11"/>
                    <a:pt x="21" y="11"/>
                  </a:cubicBezTo>
                  <a:cubicBezTo>
                    <a:pt x="18" y="6"/>
                    <a:pt x="14" y="5"/>
                    <a:pt x="10" y="7"/>
                  </a:cubicBezTo>
                  <a:cubicBezTo>
                    <a:pt x="6" y="8"/>
                    <a:pt x="5" y="13"/>
                    <a:pt x="7" y="18"/>
                  </a:cubicBezTo>
                  <a:cubicBezTo>
                    <a:pt x="28" y="58"/>
                    <a:pt x="28" y="58"/>
                    <a:pt x="28" y="58"/>
                  </a:cubicBezTo>
                  <a:cubicBezTo>
                    <a:pt x="30" y="61"/>
                    <a:pt x="33" y="62"/>
                    <a:pt x="35" y="61"/>
                  </a:cubicBezTo>
                  <a:cubicBezTo>
                    <a:pt x="38" y="60"/>
                    <a:pt x="39" y="56"/>
                    <a:pt x="37" y="54"/>
                  </a:cubicBezTo>
                  <a:cubicBezTo>
                    <a:pt x="22" y="24"/>
                    <a:pt x="22" y="24"/>
                    <a:pt x="22" y="24"/>
                  </a:cubicBezTo>
                  <a:cubicBezTo>
                    <a:pt x="21" y="23"/>
                    <a:pt x="22" y="22"/>
                    <a:pt x="22" y="21"/>
                  </a:cubicBezTo>
                  <a:cubicBezTo>
                    <a:pt x="23" y="21"/>
                    <a:pt x="25" y="21"/>
                    <a:pt x="25" y="22"/>
                  </a:cubicBezTo>
                  <a:cubicBezTo>
                    <a:pt x="41" y="52"/>
                    <a:pt x="41" y="52"/>
                    <a:pt x="41" y="52"/>
                  </a:cubicBezTo>
                  <a:cubicBezTo>
                    <a:pt x="43" y="57"/>
                    <a:pt x="42" y="62"/>
                    <a:pt x="37" y="65"/>
                  </a:cubicBezTo>
                  <a:cubicBezTo>
                    <a:pt x="33" y="67"/>
                    <a:pt x="27" y="65"/>
                    <a:pt x="25" y="60"/>
                  </a:cubicBezTo>
                  <a:cubicBezTo>
                    <a:pt x="4" y="19"/>
                    <a:pt x="4" y="19"/>
                    <a:pt x="4" y="19"/>
                  </a:cubicBezTo>
                  <a:cubicBezTo>
                    <a:pt x="0" y="13"/>
                    <a:pt x="2" y="6"/>
                    <a:pt x="8" y="3"/>
                  </a:cubicBezTo>
                  <a:close/>
                </a:path>
              </a:pathLst>
            </a:custGeom>
            <a:solidFill>
              <a:srgbClr val="53B59E"/>
            </a:solidFill>
            <a:ln>
              <a:noFill/>
            </a:ln>
          </p:spPr>
          <p:txBody>
            <a:bodyPr anchor="ctr"/>
            <a:lstStyle/>
            <a:p>
              <a:pPr algn="ctr"/>
              <a:endParaRPr/>
            </a:p>
          </p:txBody>
        </p:sp>
        <p:sp>
          <p:nvSpPr>
            <p:cNvPr id="934" name="îšḻîdè"/>
            <p:cNvSpPr/>
            <p:nvPr>
              <p:custDataLst>
                <p:tags r:id="rId164"/>
              </p:custDataLst>
            </p:nvPr>
          </p:nvSpPr>
          <p:spPr bwMode="auto">
            <a:xfrm>
              <a:off x="3513138" y="2030413"/>
              <a:ext cx="601663" cy="628650"/>
            </a:xfrm>
            <a:custGeom>
              <a:avLst/>
              <a:gdLst>
                <a:gd name="T0" fmla="*/ 65 w 182"/>
                <a:gd name="T1" fmla="*/ 187 h 191"/>
                <a:gd name="T2" fmla="*/ 78 w 182"/>
                <a:gd name="T3" fmla="*/ 172 h 191"/>
                <a:gd name="T4" fmla="*/ 109 w 182"/>
                <a:gd name="T5" fmla="*/ 136 h 191"/>
                <a:gd name="T6" fmla="*/ 169 w 182"/>
                <a:gd name="T7" fmla="*/ 67 h 191"/>
                <a:gd name="T8" fmla="*/ 169 w 182"/>
                <a:gd name="T9" fmla="*/ 67 h 191"/>
                <a:gd name="T10" fmla="*/ 175 w 182"/>
                <a:gd name="T11" fmla="*/ 59 h 191"/>
                <a:gd name="T12" fmla="*/ 179 w 182"/>
                <a:gd name="T13" fmla="*/ 33 h 191"/>
                <a:gd name="T14" fmla="*/ 174 w 182"/>
                <a:gd name="T15" fmla="*/ 25 h 191"/>
                <a:gd name="T16" fmla="*/ 140 w 182"/>
                <a:gd name="T17" fmla="*/ 3 h 191"/>
                <a:gd name="T18" fmla="*/ 127 w 182"/>
                <a:gd name="T19" fmla="*/ 4 h 191"/>
                <a:gd name="T20" fmla="*/ 87 w 182"/>
                <a:gd name="T21" fmla="*/ 51 h 191"/>
                <a:gd name="T22" fmla="*/ 79 w 182"/>
                <a:gd name="T23" fmla="*/ 60 h 191"/>
                <a:gd name="T24" fmla="*/ 3 w 182"/>
                <a:gd name="T25" fmla="*/ 126 h 191"/>
                <a:gd name="T26" fmla="*/ 5 w 182"/>
                <a:gd name="T27" fmla="*/ 144 h 191"/>
                <a:gd name="T28" fmla="*/ 52 w 182"/>
                <a:gd name="T29" fmla="*/ 188 h 191"/>
                <a:gd name="T30" fmla="*/ 65 w 182"/>
                <a:gd name="T31" fmla="*/ 18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 h="191">
                  <a:moveTo>
                    <a:pt x="65" y="187"/>
                  </a:moveTo>
                  <a:cubicBezTo>
                    <a:pt x="78" y="172"/>
                    <a:pt x="78" y="172"/>
                    <a:pt x="78" y="172"/>
                  </a:cubicBezTo>
                  <a:cubicBezTo>
                    <a:pt x="109" y="136"/>
                    <a:pt x="109" y="136"/>
                    <a:pt x="109" y="136"/>
                  </a:cubicBezTo>
                  <a:cubicBezTo>
                    <a:pt x="169" y="67"/>
                    <a:pt x="169" y="67"/>
                    <a:pt x="169" y="67"/>
                  </a:cubicBezTo>
                  <a:cubicBezTo>
                    <a:pt x="169" y="67"/>
                    <a:pt x="169" y="67"/>
                    <a:pt x="169" y="67"/>
                  </a:cubicBezTo>
                  <a:cubicBezTo>
                    <a:pt x="175" y="59"/>
                    <a:pt x="175" y="59"/>
                    <a:pt x="175" y="59"/>
                  </a:cubicBezTo>
                  <a:cubicBezTo>
                    <a:pt x="180" y="52"/>
                    <a:pt x="182" y="42"/>
                    <a:pt x="179" y="33"/>
                  </a:cubicBezTo>
                  <a:cubicBezTo>
                    <a:pt x="177" y="29"/>
                    <a:pt x="176" y="26"/>
                    <a:pt x="174" y="25"/>
                  </a:cubicBezTo>
                  <a:cubicBezTo>
                    <a:pt x="140" y="3"/>
                    <a:pt x="140" y="3"/>
                    <a:pt x="140" y="3"/>
                  </a:cubicBezTo>
                  <a:cubicBezTo>
                    <a:pt x="136" y="0"/>
                    <a:pt x="131" y="1"/>
                    <a:pt x="127" y="4"/>
                  </a:cubicBezTo>
                  <a:cubicBezTo>
                    <a:pt x="87" y="51"/>
                    <a:pt x="87" y="51"/>
                    <a:pt x="87" y="51"/>
                  </a:cubicBezTo>
                  <a:cubicBezTo>
                    <a:pt x="79" y="60"/>
                    <a:pt x="79" y="60"/>
                    <a:pt x="79" y="60"/>
                  </a:cubicBezTo>
                  <a:cubicBezTo>
                    <a:pt x="3" y="126"/>
                    <a:pt x="3" y="126"/>
                    <a:pt x="3" y="126"/>
                  </a:cubicBezTo>
                  <a:cubicBezTo>
                    <a:pt x="0" y="130"/>
                    <a:pt x="1" y="141"/>
                    <a:pt x="5" y="144"/>
                  </a:cubicBezTo>
                  <a:cubicBezTo>
                    <a:pt x="52" y="188"/>
                    <a:pt x="52" y="188"/>
                    <a:pt x="52" y="188"/>
                  </a:cubicBezTo>
                  <a:cubicBezTo>
                    <a:pt x="56" y="191"/>
                    <a:pt x="61" y="191"/>
                    <a:pt x="65" y="187"/>
                  </a:cubicBezTo>
                  <a:close/>
                </a:path>
              </a:pathLst>
            </a:custGeom>
            <a:solidFill>
              <a:srgbClr val="2E94A1">
                <a:alpha val="30000"/>
              </a:srgbClr>
            </a:solidFill>
            <a:ln>
              <a:noFill/>
            </a:ln>
          </p:spPr>
          <p:txBody>
            <a:bodyPr anchor="ctr"/>
            <a:lstStyle/>
            <a:p>
              <a:pPr algn="ctr"/>
              <a:endParaRPr/>
            </a:p>
          </p:txBody>
        </p:sp>
        <p:sp>
          <p:nvSpPr>
            <p:cNvPr id="935" name="ïŝḻíḋe"/>
            <p:cNvSpPr/>
            <p:nvPr>
              <p:custDataLst>
                <p:tags r:id="rId165"/>
              </p:custDataLst>
            </p:nvPr>
          </p:nvSpPr>
          <p:spPr bwMode="auto">
            <a:xfrm>
              <a:off x="3519488" y="2024063"/>
              <a:ext cx="544513" cy="579438"/>
            </a:xfrm>
            <a:custGeom>
              <a:avLst/>
              <a:gdLst>
                <a:gd name="T0" fmla="*/ 57 w 165"/>
                <a:gd name="T1" fmla="*/ 172 h 176"/>
                <a:gd name="T2" fmla="*/ 161 w 165"/>
                <a:gd name="T3" fmla="*/ 52 h 176"/>
                <a:gd name="T4" fmla="*/ 161 w 165"/>
                <a:gd name="T5" fmla="*/ 39 h 176"/>
                <a:gd name="T6" fmla="*/ 120 w 165"/>
                <a:gd name="T7" fmla="*/ 3 h 176"/>
                <a:gd name="T8" fmla="*/ 107 w 165"/>
                <a:gd name="T9" fmla="*/ 4 h 176"/>
                <a:gd name="T10" fmla="*/ 3 w 165"/>
                <a:gd name="T11" fmla="*/ 125 h 176"/>
                <a:gd name="T12" fmla="*/ 4 w 165"/>
                <a:gd name="T13" fmla="*/ 138 h 176"/>
                <a:gd name="T14" fmla="*/ 45 w 165"/>
                <a:gd name="T15" fmla="*/ 173 h 176"/>
                <a:gd name="T16" fmla="*/ 57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7" y="172"/>
                  </a:moveTo>
                  <a:cubicBezTo>
                    <a:pt x="161" y="52"/>
                    <a:pt x="161" y="52"/>
                    <a:pt x="161" y="52"/>
                  </a:cubicBezTo>
                  <a:cubicBezTo>
                    <a:pt x="165" y="48"/>
                    <a:pt x="164" y="42"/>
                    <a:pt x="161" y="39"/>
                  </a:cubicBezTo>
                  <a:cubicBezTo>
                    <a:pt x="120" y="3"/>
                    <a:pt x="120" y="3"/>
                    <a:pt x="120" y="3"/>
                  </a:cubicBezTo>
                  <a:cubicBezTo>
                    <a:pt x="116" y="0"/>
                    <a:pt x="110" y="1"/>
                    <a:pt x="107" y="4"/>
                  </a:cubicBezTo>
                  <a:cubicBezTo>
                    <a:pt x="3" y="125"/>
                    <a:pt x="3" y="125"/>
                    <a:pt x="3" y="125"/>
                  </a:cubicBezTo>
                  <a:cubicBezTo>
                    <a:pt x="0" y="129"/>
                    <a:pt x="0" y="134"/>
                    <a:pt x="4" y="138"/>
                  </a:cubicBezTo>
                  <a:cubicBezTo>
                    <a:pt x="45" y="173"/>
                    <a:pt x="45" y="173"/>
                    <a:pt x="45" y="173"/>
                  </a:cubicBezTo>
                  <a:cubicBezTo>
                    <a:pt x="48" y="176"/>
                    <a:pt x="54" y="176"/>
                    <a:pt x="57" y="172"/>
                  </a:cubicBezTo>
                  <a:close/>
                </a:path>
              </a:pathLst>
            </a:custGeom>
            <a:solidFill>
              <a:srgbClr val="D042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6" name="îšḻíďè"/>
            <p:cNvSpPr/>
            <p:nvPr>
              <p:custDataLst>
                <p:tags r:id="rId166"/>
              </p:custDataLst>
            </p:nvPr>
          </p:nvSpPr>
          <p:spPr bwMode="auto">
            <a:xfrm>
              <a:off x="3562351" y="1973263"/>
              <a:ext cx="544513" cy="581025"/>
            </a:xfrm>
            <a:custGeom>
              <a:avLst/>
              <a:gdLst>
                <a:gd name="T0" fmla="*/ 58 w 165"/>
                <a:gd name="T1" fmla="*/ 172 h 176"/>
                <a:gd name="T2" fmla="*/ 162 w 165"/>
                <a:gd name="T3" fmla="*/ 51 h 176"/>
                <a:gd name="T4" fmla="*/ 161 w 165"/>
                <a:gd name="T5" fmla="*/ 39 h 176"/>
                <a:gd name="T6" fmla="*/ 120 w 165"/>
                <a:gd name="T7" fmla="*/ 3 h 176"/>
                <a:gd name="T8" fmla="*/ 107 w 165"/>
                <a:gd name="T9" fmla="*/ 4 h 176"/>
                <a:gd name="T10" fmla="*/ 3 w 165"/>
                <a:gd name="T11" fmla="*/ 125 h 176"/>
                <a:gd name="T12" fmla="*/ 4 w 165"/>
                <a:gd name="T13" fmla="*/ 137 h 176"/>
                <a:gd name="T14" fmla="*/ 45 w 165"/>
                <a:gd name="T15" fmla="*/ 173 h 176"/>
                <a:gd name="T16" fmla="*/ 58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8" y="172"/>
                  </a:moveTo>
                  <a:cubicBezTo>
                    <a:pt x="162" y="51"/>
                    <a:pt x="162" y="51"/>
                    <a:pt x="162" y="51"/>
                  </a:cubicBezTo>
                  <a:cubicBezTo>
                    <a:pt x="165" y="48"/>
                    <a:pt x="164" y="42"/>
                    <a:pt x="161" y="39"/>
                  </a:cubicBezTo>
                  <a:cubicBezTo>
                    <a:pt x="120" y="3"/>
                    <a:pt x="120" y="3"/>
                    <a:pt x="120" y="3"/>
                  </a:cubicBezTo>
                  <a:cubicBezTo>
                    <a:pt x="116" y="0"/>
                    <a:pt x="110" y="0"/>
                    <a:pt x="107" y="4"/>
                  </a:cubicBezTo>
                  <a:cubicBezTo>
                    <a:pt x="3" y="125"/>
                    <a:pt x="3" y="125"/>
                    <a:pt x="3" y="125"/>
                  </a:cubicBezTo>
                  <a:cubicBezTo>
                    <a:pt x="0" y="128"/>
                    <a:pt x="0" y="134"/>
                    <a:pt x="4" y="137"/>
                  </a:cubicBezTo>
                  <a:cubicBezTo>
                    <a:pt x="45" y="173"/>
                    <a:pt x="45" y="173"/>
                    <a:pt x="45" y="173"/>
                  </a:cubicBezTo>
                  <a:cubicBezTo>
                    <a:pt x="48" y="176"/>
                    <a:pt x="54" y="176"/>
                    <a:pt x="58" y="172"/>
                  </a:cubicBezTo>
                  <a:close/>
                </a:path>
              </a:pathLst>
            </a:custGeom>
            <a:solidFill>
              <a:srgbClr val="F765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7" name="íŝḻíḓe"/>
            <p:cNvSpPr/>
            <p:nvPr>
              <p:custDataLst>
                <p:tags r:id="rId167"/>
              </p:custDataLst>
            </p:nvPr>
          </p:nvSpPr>
          <p:spPr bwMode="auto">
            <a:xfrm>
              <a:off x="3784601" y="1973263"/>
              <a:ext cx="322263" cy="323850"/>
            </a:xfrm>
            <a:custGeom>
              <a:avLst/>
              <a:gdLst>
                <a:gd name="T0" fmla="*/ 55 w 98"/>
                <a:gd name="T1" fmla="*/ 98 h 98"/>
                <a:gd name="T2" fmla="*/ 95 w 98"/>
                <a:gd name="T3" fmla="*/ 51 h 98"/>
                <a:gd name="T4" fmla="*/ 94 w 98"/>
                <a:gd name="T5" fmla="*/ 39 h 98"/>
                <a:gd name="T6" fmla="*/ 53 w 98"/>
                <a:gd name="T7" fmla="*/ 3 h 98"/>
                <a:gd name="T8" fmla="*/ 40 w 98"/>
                <a:gd name="T9" fmla="*/ 4 h 98"/>
                <a:gd name="T10" fmla="*/ 0 w 98"/>
                <a:gd name="T11" fmla="*/ 50 h 98"/>
                <a:gd name="T12" fmla="*/ 55 w 98"/>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98" h="98">
                  <a:moveTo>
                    <a:pt x="55" y="98"/>
                  </a:moveTo>
                  <a:cubicBezTo>
                    <a:pt x="95" y="51"/>
                    <a:pt x="95" y="51"/>
                    <a:pt x="95" y="51"/>
                  </a:cubicBezTo>
                  <a:cubicBezTo>
                    <a:pt x="98" y="48"/>
                    <a:pt x="97" y="42"/>
                    <a:pt x="94" y="39"/>
                  </a:cubicBezTo>
                  <a:cubicBezTo>
                    <a:pt x="53" y="3"/>
                    <a:pt x="53" y="3"/>
                    <a:pt x="53" y="3"/>
                  </a:cubicBezTo>
                  <a:cubicBezTo>
                    <a:pt x="49" y="0"/>
                    <a:pt x="43" y="0"/>
                    <a:pt x="40" y="4"/>
                  </a:cubicBezTo>
                  <a:cubicBezTo>
                    <a:pt x="0" y="50"/>
                    <a:pt x="0" y="50"/>
                    <a:pt x="0" y="50"/>
                  </a:cubicBezTo>
                  <a:lnTo>
                    <a:pt x="55" y="98"/>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8" name="ïşľîdê"/>
            <p:cNvSpPr/>
            <p:nvPr>
              <p:custDataLst>
                <p:tags r:id="rId168"/>
              </p:custDataLst>
            </p:nvPr>
          </p:nvSpPr>
          <p:spPr bwMode="auto">
            <a:xfrm>
              <a:off x="6067426" y="4857751"/>
              <a:ext cx="171450" cy="300038"/>
            </a:xfrm>
            <a:custGeom>
              <a:avLst/>
              <a:gdLst>
                <a:gd name="T0" fmla="*/ 44 w 52"/>
                <a:gd name="T1" fmla="*/ 89 h 91"/>
                <a:gd name="T2" fmla="*/ 28 w 52"/>
                <a:gd name="T3" fmla="*/ 81 h 91"/>
                <a:gd name="T4" fmla="*/ 3 w 52"/>
                <a:gd name="T5" fmla="*/ 20 h 91"/>
                <a:gd name="T6" fmla="*/ 9 w 52"/>
                <a:gd name="T7" fmla="*/ 3 h 91"/>
                <a:gd name="T8" fmla="*/ 9 w 52"/>
                <a:gd name="T9" fmla="*/ 3 h 91"/>
                <a:gd name="T10" fmla="*/ 25 w 52"/>
                <a:gd name="T11" fmla="*/ 11 h 91"/>
                <a:gd name="T12" fmla="*/ 25 w 52"/>
                <a:gd name="T13" fmla="*/ 13 h 91"/>
                <a:gd name="T14" fmla="*/ 22 w 52"/>
                <a:gd name="T15" fmla="*/ 12 h 91"/>
                <a:gd name="T16" fmla="*/ 10 w 52"/>
                <a:gd name="T17" fmla="*/ 7 h 91"/>
                <a:gd name="T18" fmla="*/ 10 w 52"/>
                <a:gd name="T19" fmla="*/ 7 h 91"/>
                <a:gd name="T20" fmla="*/ 6 w 52"/>
                <a:gd name="T21" fmla="*/ 19 h 91"/>
                <a:gd name="T22" fmla="*/ 32 w 52"/>
                <a:gd name="T23" fmla="*/ 80 h 91"/>
                <a:gd name="T24" fmla="*/ 42 w 52"/>
                <a:gd name="T25" fmla="*/ 85 h 91"/>
                <a:gd name="T26" fmla="*/ 46 w 52"/>
                <a:gd name="T27" fmla="*/ 74 h 91"/>
                <a:gd name="T28" fmla="*/ 28 w 52"/>
                <a:gd name="T29" fmla="*/ 32 h 91"/>
                <a:gd name="T30" fmla="*/ 21 w 52"/>
                <a:gd name="T31" fmla="*/ 28 h 91"/>
                <a:gd name="T32" fmla="*/ 19 w 52"/>
                <a:gd name="T33" fmla="*/ 36 h 91"/>
                <a:gd name="T34" fmla="*/ 32 w 52"/>
                <a:gd name="T35" fmla="*/ 66 h 91"/>
                <a:gd name="T36" fmla="*/ 31 w 52"/>
                <a:gd name="T37" fmla="*/ 69 h 91"/>
                <a:gd name="T38" fmla="*/ 28 w 52"/>
                <a:gd name="T39" fmla="*/ 68 h 91"/>
                <a:gd name="T40" fmla="*/ 15 w 52"/>
                <a:gd name="T41" fmla="*/ 37 h 91"/>
                <a:gd name="T42" fmla="*/ 20 w 52"/>
                <a:gd name="T43" fmla="*/ 25 h 91"/>
                <a:gd name="T44" fmla="*/ 32 w 52"/>
                <a:gd name="T45" fmla="*/ 30 h 91"/>
                <a:gd name="T46" fmla="*/ 49 w 52"/>
                <a:gd name="T47" fmla="*/ 73 h 91"/>
                <a:gd name="T48" fmla="*/ 44 w 52"/>
                <a:gd name="T49"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91">
                  <a:moveTo>
                    <a:pt x="44" y="89"/>
                  </a:moveTo>
                  <a:cubicBezTo>
                    <a:pt x="38" y="91"/>
                    <a:pt x="31" y="88"/>
                    <a:pt x="28" y="81"/>
                  </a:cubicBezTo>
                  <a:cubicBezTo>
                    <a:pt x="3" y="20"/>
                    <a:pt x="3" y="20"/>
                    <a:pt x="3" y="20"/>
                  </a:cubicBezTo>
                  <a:cubicBezTo>
                    <a:pt x="0" y="13"/>
                    <a:pt x="2" y="6"/>
                    <a:pt x="9" y="3"/>
                  </a:cubicBezTo>
                  <a:cubicBezTo>
                    <a:pt x="9" y="3"/>
                    <a:pt x="9" y="3"/>
                    <a:pt x="9" y="3"/>
                  </a:cubicBezTo>
                  <a:cubicBezTo>
                    <a:pt x="15" y="0"/>
                    <a:pt x="23" y="4"/>
                    <a:pt x="25" y="11"/>
                  </a:cubicBezTo>
                  <a:cubicBezTo>
                    <a:pt x="26" y="12"/>
                    <a:pt x="25" y="13"/>
                    <a:pt x="25" y="13"/>
                  </a:cubicBezTo>
                  <a:cubicBezTo>
                    <a:pt x="24" y="14"/>
                    <a:pt x="22" y="13"/>
                    <a:pt x="22" y="12"/>
                  </a:cubicBezTo>
                  <a:cubicBezTo>
                    <a:pt x="20" y="7"/>
                    <a:pt x="15" y="5"/>
                    <a:pt x="10" y="7"/>
                  </a:cubicBezTo>
                  <a:cubicBezTo>
                    <a:pt x="10" y="7"/>
                    <a:pt x="10" y="7"/>
                    <a:pt x="10" y="7"/>
                  </a:cubicBezTo>
                  <a:cubicBezTo>
                    <a:pt x="6" y="9"/>
                    <a:pt x="4" y="14"/>
                    <a:pt x="6" y="19"/>
                  </a:cubicBezTo>
                  <a:cubicBezTo>
                    <a:pt x="32" y="80"/>
                    <a:pt x="32" y="80"/>
                    <a:pt x="32" y="80"/>
                  </a:cubicBezTo>
                  <a:cubicBezTo>
                    <a:pt x="34" y="84"/>
                    <a:pt x="38" y="86"/>
                    <a:pt x="42" y="85"/>
                  </a:cubicBezTo>
                  <a:cubicBezTo>
                    <a:pt x="46" y="83"/>
                    <a:pt x="48" y="78"/>
                    <a:pt x="46" y="74"/>
                  </a:cubicBezTo>
                  <a:cubicBezTo>
                    <a:pt x="28" y="32"/>
                    <a:pt x="28" y="32"/>
                    <a:pt x="28" y="32"/>
                  </a:cubicBezTo>
                  <a:cubicBezTo>
                    <a:pt x="27" y="29"/>
                    <a:pt x="24" y="27"/>
                    <a:pt x="21" y="28"/>
                  </a:cubicBezTo>
                  <a:cubicBezTo>
                    <a:pt x="19" y="30"/>
                    <a:pt x="18" y="33"/>
                    <a:pt x="19" y="36"/>
                  </a:cubicBezTo>
                  <a:cubicBezTo>
                    <a:pt x="32" y="66"/>
                    <a:pt x="32" y="66"/>
                    <a:pt x="32" y="66"/>
                  </a:cubicBezTo>
                  <a:cubicBezTo>
                    <a:pt x="32" y="67"/>
                    <a:pt x="32" y="69"/>
                    <a:pt x="31" y="69"/>
                  </a:cubicBezTo>
                  <a:cubicBezTo>
                    <a:pt x="30" y="69"/>
                    <a:pt x="29" y="69"/>
                    <a:pt x="28" y="68"/>
                  </a:cubicBezTo>
                  <a:cubicBezTo>
                    <a:pt x="15" y="37"/>
                    <a:pt x="15" y="37"/>
                    <a:pt x="15" y="37"/>
                  </a:cubicBezTo>
                  <a:cubicBezTo>
                    <a:pt x="13" y="32"/>
                    <a:pt x="15" y="26"/>
                    <a:pt x="20" y="25"/>
                  </a:cubicBezTo>
                  <a:cubicBezTo>
                    <a:pt x="24" y="23"/>
                    <a:pt x="29" y="25"/>
                    <a:pt x="32" y="30"/>
                  </a:cubicBezTo>
                  <a:cubicBezTo>
                    <a:pt x="49" y="73"/>
                    <a:pt x="49" y="73"/>
                    <a:pt x="49" y="73"/>
                  </a:cubicBezTo>
                  <a:cubicBezTo>
                    <a:pt x="52" y="79"/>
                    <a:pt x="50" y="86"/>
                    <a:pt x="44" y="89"/>
                  </a:cubicBez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9" name="îṩlîdê"/>
            <p:cNvSpPr/>
            <p:nvPr>
              <p:custDataLst>
                <p:tags r:id="rId169"/>
              </p:custDataLst>
            </p:nvPr>
          </p:nvSpPr>
          <p:spPr bwMode="auto">
            <a:xfrm>
              <a:off x="5619751" y="4851401"/>
              <a:ext cx="300038" cy="160338"/>
            </a:xfrm>
            <a:custGeom>
              <a:avLst/>
              <a:gdLst>
                <a:gd name="T0" fmla="*/ 89 w 91"/>
                <a:gd name="T1" fmla="*/ 9 h 49"/>
                <a:gd name="T2" fmla="*/ 81 w 91"/>
                <a:gd name="T3" fmla="*/ 24 h 49"/>
                <a:gd name="T4" fmla="*/ 19 w 91"/>
                <a:gd name="T5" fmla="*/ 47 h 49"/>
                <a:gd name="T6" fmla="*/ 2 w 91"/>
                <a:gd name="T7" fmla="*/ 40 h 49"/>
                <a:gd name="T8" fmla="*/ 2 w 91"/>
                <a:gd name="T9" fmla="*/ 40 h 49"/>
                <a:gd name="T10" fmla="*/ 11 w 91"/>
                <a:gd name="T11" fmla="*/ 23 h 49"/>
                <a:gd name="T12" fmla="*/ 13 w 91"/>
                <a:gd name="T13" fmla="*/ 25 h 49"/>
                <a:gd name="T14" fmla="*/ 12 w 91"/>
                <a:gd name="T15" fmla="*/ 27 h 49"/>
                <a:gd name="T16" fmla="*/ 6 w 91"/>
                <a:gd name="T17" fmla="*/ 38 h 49"/>
                <a:gd name="T18" fmla="*/ 6 w 91"/>
                <a:gd name="T19" fmla="*/ 38 h 49"/>
                <a:gd name="T20" fmla="*/ 18 w 91"/>
                <a:gd name="T21" fmla="*/ 43 h 49"/>
                <a:gd name="T22" fmla="*/ 80 w 91"/>
                <a:gd name="T23" fmla="*/ 21 h 49"/>
                <a:gd name="T24" fmla="*/ 85 w 91"/>
                <a:gd name="T25" fmla="*/ 11 h 49"/>
                <a:gd name="T26" fmla="*/ 75 w 91"/>
                <a:gd name="T27" fmla="*/ 6 h 49"/>
                <a:gd name="T28" fmla="*/ 32 w 91"/>
                <a:gd name="T29" fmla="*/ 22 h 49"/>
                <a:gd name="T30" fmla="*/ 28 w 91"/>
                <a:gd name="T31" fmla="*/ 29 h 49"/>
                <a:gd name="T32" fmla="*/ 35 w 91"/>
                <a:gd name="T33" fmla="*/ 31 h 49"/>
                <a:gd name="T34" fmla="*/ 66 w 91"/>
                <a:gd name="T35" fmla="*/ 20 h 49"/>
                <a:gd name="T36" fmla="*/ 69 w 91"/>
                <a:gd name="T37" fmla="*/ 21 h 49"/>
                <a:gd name="T38" fmla="*/ 68 w 91"/>
                <a:gd name="T39" fmla="*/ 24 h 49"/>
                <a:gd name="T40" fmla="*/ 36 w 91"/>
                <a:gd name="T41" fmla="*/ 35 h 49"/>
                <a:gd name="T42" fmla="*/ 24 w 91"/>
                <a:gd name="T43" fmla="*/ 30 h 49"/>
                <a:gd name="T44" fmla="*/ 30 w 91"/>
                <a:gd name="T45" fmla="*/ 18 h 49"/>
                <a:gd name="T46" fmla="*/ 74 w 91"/>
                <a:gd name="T47" fmla="*/ 3 h 49"/>
                <a:gd name="T48" fmla="*/ 89 w 91"/>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49">
                  <a:moveTo>
                    <a:pt x="89" y="9"/>
                  </a:moveTo>
                  <a:cubicBezTo>
                    <a:pt x="91" y="15"/>
                    <a:pt x="88" y="22"/>
                    <a:pt x="81" y="24"/>
                  </a:cubicBezTo>
                  <a:cubicBezTo>
                    <a:pt x="19" y="47"/>
                    <a:pt x="19" y="47"/>
                    <a:pt x="19" y="47"/>
                  </a:cubicBezTo>
                  <a:cubicBezTo>
                    <a:pt x="12" y="49"/>
                    <a:pt x="4" y="46"/>
                    <a:pt x="2" y="40"/>
                  </a:cubicBezTo>
                  <a:cubicBezTo>
                    <a:pt x="2" y="40"/>
                    <a:pt x="2" y="40"/>
                    <a:pt x="2" y="40"/>
                  </a:cubicBezTo>
                  <a:cubicBezTo>
                    <a:pt x="0" y="33"/>
                    <a:pt x="3" y="26"/>
                    <a:pt x="11" y="23"/>
                  </a:cubicBezTo>
                  <a:cubicBezTo>
                    <a:pt x="12" y="23"/>
                    <a:pt x="13" y="24"/>
                    <a:pt x="13" y="25"/>
                  </a:cubicBezTo>
                  <a:cubicBezTo>
                    <a:pt x="14" y="26"/>
                    <a:pt x="13" y="27"/>
                    <a:pt x="12" y="27"/>
                  </a:cubicBezTo>
                  <a:cubicBezTo>
                    <a:pt x="7" y="29"/>
                    <a:pt x="4" y="34"/>
                    <a:pt x="6" y="38"/>
                  </a:cubicBezTo>
                  <a:cubicBezTo>
                    <a:pt x="6" y="38"/>
                    <a:pt x="6" y="38"/>
                    <a:pt x="6" y="38"/>
                  </a:cubicBezTo>
                  <a:cubicBezTo>
                    <a:pt x="7" y="43"/>
                    <a:pt x="13" y="45"/>
                    <a:pt x="18" y="43"/>
                  </a:cubicBezTo>
                  <a:cubicBezTo>
                    <a:pt x="80" y="21"/>
                    <a:pt x="80" y="21"/>
                    <a:pt x="80" y="21"/>
                  </a:cubicBezTo>
                  <a:cubicBezTo>
                    <a:pt x="84" y="19"/>
                    <a:pt x="87" y="15"/>
                    <a:pt x="85" y="11"/>
                  </a:cubicBezTo>
                  <a:cubicBezTo>
                    <a:pt x="84" y="7"/>
                    <a:pt x="79" y="5"/>
                    <a:pt x="75" y="6"/>
                  </a:cubicBezTo>
                  <a:cubicBezTo>
                    <a:pt x="32" y="22"/>
                    <a:pt x="32" y="22"/>
                    <a:pt x="32" y="22"/>
                  </a:cubicBezTo>
                  <a:cubicBezTo>
                    <a:pt x="29" y="23"/>
                    <a:pt x="27" y="26"/>
                    <a:pt x="28" y="29"/>
                  </a:cubicBezTo>
                  <a:cubicBezTo>
                    <a:pt x="29" y="31"/>
                    <a:pt x="32" y="32"/>
                    <a:pt x="35" y="31"/>
                  </a:cubicBezTo>
                  <a:cubicBezTo>
                    <a:pt x="66" y="20"/>
                    <a:pt x="66" y="20"/>
                    <a:pt x="66" y="20"/>
                  </a:cubicBezTo>
                  <a:cubicBezTo>
                    <a:pt x="67" y="20"/>
                    <a:pt x="69" y="20"/>
                    <a:pt x="69" y="21"/>
                  </a:cubicBezTo>
                  <a:cubicBezTo>
                    <a:pt x="69" y="22"/>
                    <a:pt x="69" y="23"/>
                    <a:pt x="68" y="24"/>
                  </a:cubicBezTo>
                  <a:cubicBezTo>
                    <a:pt x="36" y="35"/>
                    <a:pt x="36" y="35"/>
                    <a:pt x="36" y="35"/>
                  </a:cubicBezTo>
                  <a:cubicBezTo>
                    <a:pt x="31" y="37"/>
                    <a:pt x="26" y="35"/>
                    <a:pt x="24" y="30"/>
                  </a:cubicBezTo>
                  <a:cubicBezTo>
                    <a:pt x="22" y="25"/>
                    <a:pt x="25" y="20"/>
                    <a:pt x="30" y="18"/>
                  </a:cubicBezTo>
                  <a:cubicBezTo>
                    <a:pt x="74" y="3"/>
                    <a:pt x="74" y="3"/>
                    <a:pt x="74" y="3"/>
                  </a:cubicBezTo>
                  <a:cubicBezTo>
                    <a:pt x="80" y="0"/>
                    <a:pt x="87" y="3"/>
                    <a:pt x="89" y="9"/>
                  </a:cubicBezTo>
                  <a:close/>
                </a:path>
              </a:pathLst>
            </a:custGeom>
            <a:solidFill>
              <a:srgbClr val="53B59E"/>
            </a:solidFill>
            <a:ln>
              <a:noFill/>
            </a:ln>
          </p:spPr>
          <p:txBody>
            <a:bodyPr anchor="ctr"/>
            <a:lstStyle/>
            <a:p>
              <a:pPr algn="ctr"/>
              <a:endParaRPr/>
            </a:p>
          </p:txBody>
        </p:sp>
        <p:sp>
          <p:nvSpPr>
            <p:cNvPr id="940" name="isḷidê"/>
            <p:cNvSpPr/>
            <p:nvPr>
              <p:custDataLst>
                <p:tags r:id="rId170"/>
              </p:custDataLst>
            </p:nvPr>
          </p:nvSpPr>
          <p:spPr bwMode="auto">
            <a:xfrm>
              <a:off x="7843838" y="2144713"/>
              <a:ext cx="1055688" cy="1055688"/>
            </a:xfrm>
            <a:prstGeom prst="ellipse">
              <a:avLst/>
            </a:prstGeom>
            <a:solidFill>
              <a:srgbClr val="0F7F87">
                <a:alpha val="30000"/>
              </a:srgbClr>
            </a:solidFill>
            <a:ln>
              <a:noFill/>
            </a:ln>
          </p:spPr>
          <p:txBody>
            <a:bodyPr anchor="ctr"/>
            <a:lstStyle/>
            <a:p>
              <a:pPr algn="ctr"/>
              <a:endParaRPr/>
            </a:p>
          </p:txBody>
        </p:sp>
        <p:sp>
          <p:nvSpPr>
            <p:cNvPr id="941" name="ïşḷiďè"/>
            <p:cNvSpPr/>
            <p:nvPr>
              <p:custDataLst>
                <p:tags r:id="rId171"/>
              </p:custDataLst>
            </p:nvPr>
          </p:nvSpPr>
          <p:spPr bwMode="auto">
            <a:xfrm>
              <a:off x="7764463" y="204946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2" name="ísļíḋe"/>
            <p:cNvSpPr/>
            <p:nvPr>
              <p:custDataLst>
                <p:tags r:id="rId172"/>
              </p:custDataLst>
            </p:nvPr>
          </p:nvSpPr>
          <p:spPr bwMode="auto">
            <a:xfrm>
              <a:off x="8731251" y="228441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43" name="iś1îďe"/>
            <p:cNvSpPr/>
            <p:nvPr>
              <p:custDataLst>
                <p:tags r:id="rId173"/>
              </p:custDataLst>
            </p:nvPr>
          </p:nvSpPr>
          <p:spPr bwMode="auto">
            <a:xfrm>
              <a:off x="8731251" y="228441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4" name="ïśḷiḓê"/>
            <p:cNvSpPr/>
            <p:nvPr>
              <p:custDataLst>
                <p:tags r:id="rId174"/>
              </p:custDataLst>
            </p:nvPr>
          </p:nvSpPr>
          <p:spPr bwMode="auto">
            <a:xfrm>
              <a:off x="7935913" y="221773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5" name="ïšḻïḋê"/>
            <p:cNvSpPr/>
            <p:nvPr>
              <p:custDataLst>
                <p:tags r:id="rId175"/>
              </p:custDataLst>
            </p:nvPr>
          </p:nvSpPr>
          <p:spPr bwMode="auto">
            <a:xfrm>
              <a:off x="8572501" y="255428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6" name="ïṡļïḑê"/>
            <p:cNvSpPr/>
            <p:nvPr>
              <p:custDataLst>
                <p:tags r:id="rId176"/>
              </p:custDataLst>
            </p:nvPr>
          </p:nvSpPr>
          <p:spPr bwMode="auto">
            <a:xfrm>
              <a:off x="8077201" y="230028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7" name="íŝ1idê"/>
            <p:cNvSpPr/>
            <p:nvPr>
              <p:custDataLst>
                <p:tags r:id="rId177"/>
              </p:custDataLst>
            </p:nvPr>
          </p:nvSpPr>
          <p:spPr bwMode="auto">
            <a:xfrm>
              <a:off x="8012113" y="229711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8" name="í$liḑé"/>
            <p:cNvSpPr/>
            <p:nvPr>
              <p:custDataLst>
                <p:tags r:id="rId178"/>
              </p:custDataLst>
            </p:nvPr>
          </p:nvSpPr>
          <p:spPr bwMode="auto">
            <a:xfrm>
              <a:off x="8012113" y="229711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9" name="ïṩlíḋê"/>
            <p:cNvSpPr/>
            <p:nvPr>
              <p:custDataLst>
                <p:tags r:id="rId179"/>
              </p:custDataLst>
            </p:nvPr>
          </p:nvSpPr>
          <p:spPr bwMode="auto">
            <a:xfrm>
              <a:off x="8364538" y="237013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0" name="iṧliḋe"/>
            <p:cNvSpPr/>
            <p:nvPr>
              <p:custDataLst>
                <p:tags r:id="rId180"/>
              </p:custDataLst>
            </p:nvPr>
          </p:nvSpPr>
          <p:spPr bwMode="auto">
            <a:xfrm>
              <a:off x="8296276" y="237331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1" name="îṥḷïḑê"/>
            <p:cNvSpPr/>
            <p:nvPr>
              <p:custDataLst>
                <p:tags r:id="rId181"/>
              </p:custDataLst>
            </p:nvPr>
          </p:nvSpPr>
          <p:spPr bwMode="auto">
            <a:xfrm>
              <a:off x="8328026" y="242252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2" name="íSḷiḋe"/>
            <p:cNvSpPr/>
            <p:nvPr>
              <p:custDataLst>
                <p:tags r:id="rId182"/>
              </p:custDataLst>
            </p:nvPr>
          </p:nvSpPr>
          <p:spPr bwMode="auto">
            <a:xfrm>
              <a:off x="8331201" y="237331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3" name="iṧ1ïḓé"/>
            <p:cNvSpPr/>
            <p:nvPr>
              <p:custDataLst>
                <p:tags r:id="rId183"/>
              </p:custDataLst>
            </p:nvPr>
          </p:nvSpPr>
          <p:spPr bwMode="auto">
            <a:xfrm>
              <a:off x="8177213" y="271145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4" name="îṣlidê"/>
            <p:cNvSpPr/>
            <p:nvPr>
              <p:custDataLst>
                <p:tags r:id="rId184"/>
              </p:custDataLst>
            </p:nvPr>
          </p:nvSpPr>
          <p:spPr bwMode="auto">
            <a:xfrm>
              <a:off x="8216901" y="269240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5" name="îś1ïďê"/>
            <p:cNvSpPr/>
            <p:nvPr>
              <p:custDataLst>
                <p:tags r:id="rId185"/>
              </p:custDataLst>
            </p:nvPr>
          </p:nvSpPr>
          <p:spPr bwMode="auto">
            <a:xfrm>
              <a:off x="8401051" y="264953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6" name="îṡľïḑé"/>
            <p:cNvSpPr/>
            <p:nvPr>
              <p:custDataLst>
                <p:tags r:id="rId186"/>
              </p:custDataLst>
            </p:nvPr>
          </p:nvSpPr>
          <p:spPr bwMode="auto">
            <a:xfrm>
              <a:off x="8275638" y="271938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7" name="iṩļiḓé"/>
            <p:cNvSpPr/>
            <p:nvPr>
              <p:custDataLst>
                <p:tags r:id="rId187"/>
              </p:custDataLst>
            </p:nvPr>
          </p:nvSpPr>
          <p:spPr bwMode="auto">
            <a:xfrm>
              <a:off x="8147051" y="269875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8" name="ïṣliḋè"/>
            <p:cNvSpPr/>
            <p:nvPr>
              <p:custDataLst>
                <p:tags r:id="rId188"/>
              </p:custDataLst>
            </p:nvPr>
          </p:nvSpPr>
          <p:spPr bwMode="auto">
            <a:xfrm>
              <a:off x="8374063" y="232727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9" name="îṡḻîḍé"/>
            <p:cNvSpPr/>
            <p:nvPr>
              <p:custDataLst>
                <p:tags r:id="rId189"/>
              </p:custDataLst>
            </p:nvPr>
          </p:nvSpPr>
          <p:spPr bwMode="auto">
            <a:xfrm>
              <a:off x="8394701" y="23891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0" name="ïṡľiḋè"/>
            <p:cNvSpPr/>
            <p:nvPr>
              <p:custDataLst>
                <p:tags r:id="rId190"/>
              </p:custDataLst>
            </p:nvPr>
          </p:nvSpPr>
          <p:spPr bwMode="auto">
            <a:xfrm>
              <a:off x="8339138" y="23002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1" name="ïṣlïḑê"/>
            <p:cNvSpPr/>
            <p:nvPr>
              <p:custDataLst>
                <p:tags r:id="rId191"/>
              </p:custDataLst>
            </p:nvPr>
          </p:nvSpPr>
          <p:spPr bwMode="auto">
            <a:xfrm>
              <a:off x="8334376" y="232251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2" name="î$lîḓè"/>
            <p:cNvSpPr/>
            <p:nvPr>
              <p:custDataLst>
                <p:tags r:id="rId192"/>
              </p:custDataLst>
            </p:nvPr>
          </p:nvSpPr>
          <p:spPr bwMode="auto">
            <a:xfrm>
              <a:off x="8143876" y="266858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3" name="iṡḻîḋè"/>
            <p:cNvSpPr/>
            <p:nvPr>
              <p:custDataLst>
                <p:tags r:id="rId193"/>
              </p:custDataLst>
            </p:nvPr>
          </p:nvSpPr>
          <p:spPr bwMode="auto">
            <a:xfrm>
              <a:off x="8431213" y="260032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4" name="îṩ1îdé"/>
            <p:cNvSpPr/>
            <p:nvPr>
              <p:custDataLst>
                <p:tags r:id="rId194"/>
              </p:custDataLst>
            </p:nvPr>
          </p:nvSpPr>
          <p:spPr bwMode="auto">
            <a:xfrm>
              <a:off x="8424863" y="265906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5" name="ïSḻïde"/>
            <p:cNvSpPr/>
            <p:nvPr>
              <p:custDataLst>
                <p:tags r:id="rId195"/>
              </p:custDataLst>
            </p:nvPr>
          </p:nvSpPr>
          <p:spPr bwMode="auto">
            <a:xfrm>
              <a:off x="8150226" y="264953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6" name="isliḍe"/>
            <p:cNvSpPr/>
            <p:nvPr>
              <p:custDataLst>
                <p:tags r:id="rId196"/>
              </p:custDataLst>
            </p:nvPr>
          </p:nvSpPr>
          <p:spPr bwMode="auto">
            <a:xfrm>
              <a:off x="8305801" y="269557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7" name="íS1íḑe"/>
            <p:cNvSpPr/>
            <p:nvPr>
              <p:custDataLst>
                <p:tags r:id="rId197"/>
              </p:custDataLst>
            </p:nvPr>
          </p:nvSpPr>
          <p:spPr bwMode="auto">
            <a:xfrm>
              <a:off x="8140701" y="26860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8" name="i$ḷîḑe"/>
            <p:cNvSpPr/>
            <p:nvPr>
              <p:custDataLst>
                <p:tags r:id="rId198"/>
              </p:custDataLst>
            </p:nvPr>
          </p:nvSpPr>
          <p:spPr bwMode="auto">
            <a:xfrm>
              <a:off x="8367713" y="240188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9" name="îs1iḍê"/>
            <p:cNvSpPr/>
            <p:nvPr>
              <p:custDataLst>
                <p:tags r:id="rId199"/>
              </p:custDataLst>
            </p:nvPr>
          </p:nvSpPr>
          <p:spPr bwMode="auto">
            <a:xfrm>
              <a:off x="8421688" y="26304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0" name="ísļîdé"/>
            <p:cNvSpPr/>
            <p:nvPr>
              <p:custDataLst>
                <p:tags r:id="rId200"/>
              </p:custDataLst>
            </p:nvPr>
          </p:nvSpPr>
          <p:spPr bwMode="auto">
            <a:xfrm>
              <a:off x="8278813" y="270510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1" name="iŝ1iḍé"/>
            <p:cNvSpPr/>
            <p:nvPr>
              <p:custDataLst>
                <p:tags r:id="rId201"/>
              </p:custDataLst>
            </p:nvPr>
          </p:nvSpPr>
          <p:spPr bwMode="auto">
            <a:xfrm>
              <a:off x="8428038" y="23304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2" name="iṧḻïḋe"/>
            <p:cNvSpPr/>
            <p:nvPr>
              <p:custDataLst>
                <p:tags r:id="rId202"/>
              </p:custDataLst>
            </p:nvPr>
          </p:nvSpPr>
          <p:spPr bwMode="auto">
            <a:xfrm>
              <a:off x="7966076" y="225425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3" name="í$ḻïḍê"/>
            <p:cNvSpPr/>
            <p:nvPr>
              <p:custDataLst>
                <p:tags r:id="rId203"/>
              </p:custDataLst>
            </p:nvPr>
          </p:nvSpPr>
          <p:spPr bwMode="auto">
            <a:xfrm>
              <a:off x="4787901" y="3789363"/>
              <a:ext cx="698500" cy="738188"/>
            </a:xfrm>
            <a:custGeom>
              <a:avLst/>
              <a:gdLst>
                <a:gd name="T0" fmla="*/ 54 w 440"/>
                <a:gd name="T1" fmla="*/ 372 h 465"/>
                <a:gd name="T2" fmla="*/ 0 w 440"/>
                <a:gd name="T3" fmla="*/ 424 h 465"/>
                <a:gd name="T4" fmla="*/ 372 w 440"/>
                <a:gd name="T5" fmla="*/ 465 h 465"/>
                <a:gd name="T6" fmla="*/ 440 w 440"/>
                <a:gd name="T7" fmla="*/ 0 h 465"/>
                <a:gd name="T8" fmla="*/ 54 w 440"/>
                <a:gd name="T9" fmla="*/ 372 h 465"/>
              </a:gdLst>
              <a:ahLst/>
              <a:cxnLst>
                <a:cxn ang="0">
                  <a:pos x="T0" y="T1"/>
                </a:cxn>
                <a:cxn ang="0">
                  <a:pos x="T2" y="T3"/>
                </a:cxn>
                <a:cxn ang="0">
                  <a:pos x="T4" y="T5"/>
                </a:cxn>
                <a:cxn ang="0">
                  <a:pos x="T6" y="T7"/>
                </a:cxn>
                <a:cxn ang="0">
                  <a:pos x="T8" y="T9"/>
                </a:cxn>
              </a:cxnLst>
              <a:rect l="0" t="0" r="r" b="b"/>
              <a:pathLst>
                <a:path w="440" h="465">
                  <a:moveTo>
                    <a:pt x="54" y="372"/>
                  </a:moveTo>
                  <a:lnTo>
                    <a:pt x="0" y="424"/>
                  </a:lnTo>
                  <a:lnTo>
                    <a:pt x="372" y="465"/>
                  </a:lnTo>
                  <a:lnTo>
                    <a:pt x="440" y="0"/>
                  </a:lnTo>
                  <a:lnTo>
                    <a:pt x="54" y="372"/>
                  </a:lnTo>
                  <a:close/>
                </a:path>
              </a:pathLst>
            </a:custGeom>
            <a:solidFill>
              <a:srgbClr val="2E94A1">
                <a:alpha val="30000"/>
              </a:srgbClr>
            </a:solidFill>
            <a:ln>
              <a:noFill/>
            </a:ln>
          </p:spPr>
          <p:txBody>
            <a:bodyPr anchor="ctr"/>
            <a:lstStyle/>
            <a:p>
              <a:pPr algn="ctr"/>
              <a:endParaRPr/>
            </a:p>
          </p:txBody>
        </p:sp>
        <p:sp>
          <p:nvSpPr>
            <p:cNvPr id="974" name="ïsľîḋe"/>
            <p:cNvSpPr/>
            <p:nvPr>
              <p:custDataLst>
                <p:tags r:id="rId204"/>
              </p:custDataLst>
            </p:nvPr>
          </p:nvSpPr>
          <p:spPr bwMode="auto">
            <a:xfrm>
              <a:off x="4787901" y="3789363"/>
              <a:ext cx="706438" cy="673100"/>
            </a:xfrm>
            <a:custGeom>
              <a:avLst/>
              <a:gdLst>
                <a:gd name="T0" fmla="*/ 445 w 445"/>
                <a:gd name="T1" fmla="*/ 391 h 424"/>
                <a:gd name="T2" fmla="*/ 0 w 445"/>
                <a:gd name="T3" fmla="*/ 424 h 424"/>
                <a:gd name="T4" fmla="*/ 0 w 445"/>
                <a:gd name="T5" fmla="*/ 0 h 424"/>
                <a:gd name="T6" fmla="*/ 440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0"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5" name="ïsļíďè"/>
            <p:cNvSpPr/>
            <p:nvPr>
              <p:custDataLst>
                <p:tags r:id="rId205"/>
              </p:custDataLst>
            </p:nvPr>
          </p:nvSpPr>
          <p:spPr bwMode="auto">
            <a:xfrm>
              <a:off x="4883151" y="3889376"/>
              <a:ext cx="508000" cy="52388"/>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76" name="îŝḻíḍê"/>
            <p:cNvSpPr/>
            <p:nvPr>
              <p:custDataLst>
                <p:tags r:id="rId206"/>
              </p:custDataLst>
            </p:nvPr>
          </p:nvSpPr>
          <p:spPr bwMode="auto">
            <a:xfrm>
              <a:off x="4883151" y="4017963"/>
              <a:ext cx="508000" cy="49213"/>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77" name="ïsḻiḑê"/>
            <p:cNvSpPr/>
            <p:nvPr>
              <p:custDataLst>
                <p:tags r:id="rId207"/>
              </p:custDataLst>
            </p:nvPr>
          </p:nvSpPr>
          <p:spPr bwMode="auto">
            <a:xfrm>
              <a:off x="4883151" y="4141788"/>
              <a:ext cx="312738" cy="50800"/>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78" name="iṧḷiḑe"/>
            <p:cNvSpPr/>
            <p:nvPr>
              <p:custDataLst>
                <p:tags r:id="rId208"/>
              </p:custDataLst>
            </p:nvPr>
          </p:nvSpPr>
          <p:spPr bwMode="auto">
            <a:xfrm>
              <a:off x="8074025" y="3789363"/>
              <a:ext cx="700088" cy="738188"/>
            </a:xfrm>
            <a:custGeom>
              <a:avLst/>
              <a:gdLst>
                <a:gd name="T0" fmla="*/ 54 w 441"/>
                <a:gd name="T1" fmla="*/ 372 h 465"/>
                <a:gd name="T2" fmla="*/ 0 w 441"/>
                <a:gd name="T3" fmla="*/ 424 h 465"/>
                <a:gd name="T4" fmla="*/ 372 w 441"/>
                <a:gd name="T5" fmla="*/ 465 h 465"/>
                <a:gd name="T6" fmla="*/ 441 w 441"/>
                <a:gd name="T7" fmla="*/ 0 h 465"/>
                <a:gd name="T8" fmla="*/ 54 w 441"/>
                <a:gd name="T9" fmla="*/ 372 h 465"/>
              </a:gdLst>
              <a:ahLst/>
              <a:cxnLst>
                <a:cxn ang="0">
                  <a:pos x="T0" y="T1"/>
                </a:cxn>
                <a:cxn ang="0">
                  <a:pos x="T2" y="T3"/>
                </a:cxn>
                <a:cxn ang="0">
                  <a:pos x="T4" y="T5"/>
                </a:cxn>
                <a:cxn ang="0">
                  <a:pos x="T6" y="T7"/>
                </a:cxn>
                <a:cxn ang="0">
                  <a:pos x="T8" y="T9"/>
                </a:cxn>
              </a:cxnLst>
              <a:rect l="0" t="0" r="r" b="b"/>
              <a:pathLst>
                <a:path w="441" h="465">
                  <a:moveTo>
                    <a:pt x="54" y="372"/>
                  </a:moveTo>
                  <a:lnTo>
                    <a:pt x="0" y="424"/>
                  </a:lnTo>
                  <a:lnTo>
                    <a:pt x="372" y="465"/>
                  </a:lnTo>
                  <a:lnTo>
                    <a:pt x="441" y="0"/>
                  </a:lnTo>
                  <a:lnTo>
                    <a:pt x="54" y="372"/>
                  </a:lnTo>
                  <a:close/>
                </a:path>
              </a:pathLst>
            </a:custGeom>
            <a:solidFill>
              <a:srgbClr val="2E94A1">
                <a:alpha val="30000"/>
              </a:srgbClr>
            </a:solidFill>
            <a:ln>
              <a:noFill/>
            </a:ln>
          </p:spPr>
          <p:txBody>
            <a:bodyPr anchor="ctr"/>
            <a:lstStyle/>
            <a:p>
              <a:pPr algn="ctr"/>
              <a:endParaRPr/>
            </a:p>
          </p:txBody>
        </p:sp>
        <p:sp>
          <p:nvSpPr>
            <p:cNvPr id="979" name="ïṡḷîďe"/>
            <p:cNvSpPr/>
            <p:nvPr>
              <p:custDataLst>
                <p:tags r:id="rId209"/>
              </p:custDataLst>
            </p:nvPr>
          </p:nvSpPr>
          <p:spPr bwMode="auto">
            <a:xfrm>
              <a:off x="8074025" y="3789363"/>
              <a:ext cx="706438" cy="673100"/>
            </a:xfrm>
            <a:custGeom>
              <a:avLst/>
              <a:gdLst>
                <a:gd name="T0" fmla="*/ 445 w 445"/>
                <a:gd name="T1" fmla="*/ 391 h 424"/>
                <a:gd name="T2" fmla="*/ 0 w 445"/>
                <a:gd name="T3" fmla="*/ 424 h 424"/>
                <a:gd name="T4" fmla="*/ 0 w 445"/>
                <a:gd name="T5" fmla="*/ 0 h 424"/>
                <a:gd name="T6" fmla="*/ 441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1"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0" name="iśľide"/>
            <p:cNvSpPr/>
            <p:nvPr>
              <p:custDataLst>
                <p:tags r:id="rId210"/>
              </p:custDataLst>
            </p:nvPr>
          </p:nvSpPr>
          <p:spPr>
            <a:xfrm rot="21176673" flipV="1">
              <a:off x="3724588" y="4105882"/>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9802" name="标题 1"/>
          <p:cNvSpPr>
            <a:spLocks noGrp="1"/>
          </p:cNvSpPr>
          <p:nvPr>
            <p:ph type="ctrTitle" hasCustomPrompt="1"/>
            <p:custDataLst>
              <p:tags r:id="rId5"/>
            </p:custDataLst>
          </p:nvPr>
        </p:nvSpPr>
        <p:spPr>
          <a:xfrm>
            <a:off x="674351" y="1261164"/>
            <a:ext cx="5470981" cy="1493300"/>
          </a:xfrm>
        </p:spPr>
        <p:txBody>
          <a:bodyPr anchor="b">
            <a:normAutofit/>
          </a:bodyPr>
          <a:lstStyle>
            <a:lvl1pPr algn="l">
              <a:defRPr sz="4400" baseline="0">
                <a:solidFill>
                  <a:schemeClr val="tx2"/>
                </a:solidFill>
                <a:latin typeface="Arial" panose="020B0604020202020204" pitchFamily="34" charset="0"/>
                <a:ea typeface="汉仪旗黑-85S" panose="00020600040101010101" pitchFamily="18" charset="-122"/>
                <a:cs typeface="Arial" panose="020B0604020202020204" pitchFamily="34" charset="0"/>
              </a:defRPr>
            </a:lvl1pPr>
          </a:lstStyle>
          <a:p>
            <a:r>
              <a:rPr lang="zh-CN" altLang="en-US" dirty="0"/>
              <a:t>单击此处编辑标题</a:t>
            </a:r>
          </a:p>
        </p:txBody>
      </p:sp>
      <p:sp>
        <p:nvSpPr>
          <p:cNvPr id="9801" name="副标题 2"/>
          <p:cNvSpPr>
            <a:spLocks noGrp="1"/>
          </p:cNvSpPr>
          <p:nvPr>
            <p:ph type="subTitle" idx="1" hasCustomPrompt="1"/>
            <p:custDataLst>
              <p:tags r:id="rId6"/>
            </p:custDataLst>
          </p:nvPr>
        </p:nvSpPr>
        <p:spPr>
          <a:xfrm>
            <a:off x="674350" y="2806836"/>
            <a:ext cx="5474157" cy="513542"/>
          </a:xfrm>
        </p:spPr>
        <p:txBody>
          <a:bodyPr anchor="ctr">
            <a:normAutofit/>
          </a:bodyPr>
          <a:lstStyle>
            <a:lvl1pPr marL="0" indent="0" algn="l">
              <a:buNone/>
              <a:defRPr sz="2400" baseline="0">
                <a:solidFill>
                  <a:schemeClr val="tx2"/>
                </a:solidFill>
                <a:latin typeface="Arial" panose="020B0604020202020204" pitchFamily="34" charset="0"/>
                <a:ea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en-US" dirty="0"/>
          </a:p>
        </p:txBody>
      </p:sp>
      <p:sp>
        <p:nvSpPr>
          <p:cNvPr id="2" name="日期占位符 1"/>
          <p:cNvSpPr>
            <a:spLocks noGrp="1"/>
          </p:cNvSpPr>
          <p:nvPr>
            <p:ph type="dt" sz="half" idx="12"/>
            <p:custDataLst>
              <p:tags r:id="rId7"/>
            </p:custDataLst>
          </p:nvPr>
        </p:nvSpPr>
        <p:spPr/>
        <p:txBody>
          <a:bodyPr/>
          <a:lstStyle/>
          <a:p>
            <a:fld id="{760FBDFE-C587-4B4C-A407-44438C67B59E}" type="datetimeFigureOut">
              <a:rPr lang="zh-CN" altLang="en-US" smtClean="0"/>
              <a:pPr/>
              <a:t>2019/10/31</a:t>
            </a:fld>
            <a:endParaRPr lang="zh-CN" altLang="en-US"/>
          </a:p>
        </p:txBody>
      </p:sp>
      <p:sp>
        <p:nvSpPr>
          <p:cNvPr id="3" name="页脚占位符 2"/>
          <p:cNvSpPr>
            <a:spLocks noGrp="1"/>
          </p:cNvSpPr>
          <p:nvPr>
            <p:ph type="ftr" sz="quarter" idx="13"/>
            <p:custDataLst>
              <p:tags r:id="rId8"/>
            </p:custDataLst>
          </p:nvPr>
        </p:nvSpPr>
        <p:spPr/>
        <p:txBody>
          <a:bodyPr/>
          <a:lstStyle/>
          <a:p>
            <a:endParaRPr lang="zh-CN" altLang="en-US" dirty="0"/>
          </a:p>
        </p:txBody>
      </p:sp>
      <p:sp>
        <p:nvSpPr>
          <p:cNvPr id="4" name="灯片编号占位符 3"/>
          <p:cNvSpPr>
            <a:spLocks noGrp="1"/>
          </p:cNvSpPr>
          <p:nvPr>
            <p:ph type="sldNum" sz="quarter" idx="14"/>
            <p:custDataLst>
              <p:tags r:id="rId9"/>
            </p:custDataLst>
          </p:nvPr>
        </p:nvSpPr>
        <p:spPr/>
        <p:txBody>
          <a:bodyPr/>
          <a:lstStyle/>
          <a:p>
            <a:fld id="{49AE70B2-8BF9-45C0-BB95-33D1B9D3A854}" type="slidenum">
              <a:rPr lang="zh-CN" altLang="en-US" smtClean="0"/>
              <a:pPr/>
              <a:t>‹#›</a:t>
            </a:fld>
            <a:endParaRPr lang="zh-CN" altLang="en-US" dirty="0"/>
          </a:p>
        </p:txBody>
      </p:sp>
    </p:spTree>
  </p:cSld>
  <p:clrMapOvr>
    <a:overrideClrMapping bg1="lt1" tx1="dk1" bg2="lt2" tx2="dk2" accent1="accent1" accent2="accent2" accent3="accent3" accent4="accent4" accent5="accent5" accent6="accent6" hlink="hlink" folHlink="folHlink"/>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10" name="任意多边形: 形状 209"/>
          <p:cNvSpPr/>
          <p:nvPr>
            <p:custDataLst>
              <p:tags r:id="rId1"/>
            </p:custDataLst>
          </p:nvPr>
        </p:nvSpPr>
        <p:spPr>
          <a:xfrm flipV="1">
            <a:off x="10338716"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chemeClr val="accent2"/>
              </a:solidFill>
              <a:latin typeface="Arial" panose="020B0604020202020204" pitchFamily="34" charset="0"/>
              <a:ea typeface="Arial" panose="020B0604020202020204" pitchFamily="34" charset="0"/>
            </a:endParaRPr>
          </a:p>
        </p:txBody>
      </p:sp>
      <p:sp>
        <p:nvSpPr>
          <p:cNvPr id="211" name="任意多边形: 形状 210"/>
          <p:cNvSpPr/>
          <p:nvPr>
            <p:custDataLst>
              <p:tags r:id="rId2"/>
            </p:custDataLst>
          </p:nvPr>
        </p:nvSpPr>
        <p:spPr>
          <a:xfrm rot="10800000">
            <a:off x="-1053"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latin typeface="Arial" panose="020B0604020202020204" pitchFamily="34" charset="0"/>
              <a:ea typeface="Arial" panose="020B0604020202020204" pitchFamily="34" charset="0"/>
            </a:endParaRPr>
          </a:p>
        </p:txBody>
      </p:sp>
      <p:sp>
        <p:nvSpPr>
          <p:cNvPr id="212" name="îšľïdé"/>
          <p:cNvSpPr/>
          <p:nvPr>
            <p:custDataLst>
              <p:tags r:id="rId3"/>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latin typeface="Arial" panose="020B0604020202020204" pitchFamily="34" charset="0"/>
              <a:ea typeface="Arial" panose="020B0604020202020204" pitchFamily="34" charset="0"/>
            </a:endParaRPr>
          </a:p>
        </p:txBody>
      </p:sp>
      <p:sp>
        <p:nvSpPr>
          <p:cNvPr id="213" name="íśḻîdè"/>
          <p:cNvSpPr/>
          <p:nvPr>
            <p:custDataLst>
              <p:tags r:id="rId4"/>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14" name="íṣľïḋé"/>
          <p:cNvSpPr/>
          <p:nvPr>
            <p:custDataLst>
              <p:tags r:id="rId5"/>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15" name="ísľîḋê"/>
          <p:cNvSpPr/>
          <p:nvPr>
            <p:custDataLst>
              <p:tags r:id="rId6"/>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16" name="iśľide"/>
          <p:cNvSpPr/>
          <p:nvPr>
            <p:custDataLst>
              <p:tags r:id="rId7"/>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Arial" panose="020B0604020202020204" pitchFamily="34" charset="0"/>
            </a:endParaRPr>
          </a:p>
        </p:txBody>
      </p:sp>
      <p:sp>
        <p:nvSpPr>
          <p:cNvPr id="217" name="ïṥļïḍe"/>
          <p:cNvSpPr/>
          <p:nvPr>
            <p:custDataLst>
              <p:tags r:id="rId8"/>
            </p:custDataLst>
          </p:nvPr>
        </p:nvSpPr>
        <p:spPr bwMode="auto">
          <a:xfrm>
            <a:off x="11354949" y="6299543"/>
            <a:ext cx="493355" cy="170605"/>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18" name="íşḷide"/>
          <p:cNvSpPr/>
          <p:nvPr>
            <p:custDataLst>
              <p:tags r:id="rId9"/>
            </p:custDataLst>
          </p:nvPr>
        </p:nvSpPr>
        <p:spPr bwMode="auto">
          <a:xfrm>
            <a:off x="10708814" y="5781997"/>
            <a:ext cx="1243891" cy="1008354"/>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latin typeface="Arial" panose="020B0604020202020204" pitchFamily="34" charset="0"/>
              <a:ea typeface="Arial" panose="020B0604020202020204" pitchFamily="34" charset="0"/>
            </a:endParaRPr>
          </a:p>
        </p:txBody>
      </p:sp>
      <p:sp>
        <p:nvSpPr>
          <p:cNvPr id="219" name="isļîḑé"/>
          <p:cNvSpPr/>
          <p:nvPr>
            <p:custDataLst>
              <p:tags r:id="rId10"/>
            </p:custDataLst>
          </p:nvPr>
        </p:nvSpPr>
        <p:spPr bwMode="auto">
          <a:xfrm>
            <a:off x="10658523" y="5886397"/>
            <a:ext cx="1191054" cy="820561"/>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0" name="ïṣľiḑe"/>
          <p:cNvSpPr/>
          <p:nvPr>
            <p:custDataLst>
              <p:tags r:id="rId11"/>
            </p:custDataLst>
          </p:nvPr>
        </p:nvSpPr>
        <p:spPr bwMode="auto">
          <a:xfrm>
            <a:off x="11042385" y="6435772"/>
            <a:ext cx="420784" cy="240630"/>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1" name="ïş1iďe"/>
          <p:cNvSpPr/>
          <p:nvPr>
            <p:custDataLst>
              <p:tags r:id="rId12"/>
            </p:custDataLst>
          </p:nvPr>
        </p:nvSpPr>
        <p:spPr bwMode="auto">
          <a:xfrm>
            <a:off x="10708814" y="5977430"/>
            <a:ext cx="1090474" cy="417601"/>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2" name="ï$ḷïdé"/>
          <p:cNvSpPr/>
          <p:nvPr>
            <p:custDataLst>
              <p:tags r:id="rId13"/>
            </p:custDataLst>
          </p:nvPr>
        </p:nvSpPr>
        <p:spPr bwMode="auto">
          <a:xfrm>
            <a:off x="10507652" y="5473889"/>
            <a:ext cx="1501072" cy="360945"/>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3" name="í$líḓè"/>
          <p:cNvSpPr/>
          <p:nvPr>
            <p:custDataLst>
              <p:tags r:id="rId14"/>
            </p:custDataLst>
          </p:nvPr>
        </p:nvSpPr>
        <p:spPr bwMode="auto">
          <a:xfrm>
            <a:off x="10500013" y="5500626"/>
            <a:ext cx="1516350" cy="360308"/>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4" name="îšliḋé"/>
          <p:cNvSpPr/>
          <p:nvPr>
            <p:custDataLst>
              <p:tags r:id="rId15"/>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5" name="iṡlîḍê"/>
          <p:cNvSpPr/>
          <p:nvPr>
            <p:custDataLst>
              <p:tags r:id="rId16"/>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6" name="ïṥḷidè"/>
          <p:cNvSpPr/>
          <p:nvPr>
            <p:custDataLst>
              <p:tags r:id="rId17"/>
            </p:custDataLst>
          </p:nvPr>
        </p:nvSpPr>
        <p:spPr bwMode="auto">
          <a:xfrm>
            <a:off x="10822762" y="5858388"/>
            <a:ext cx="875944" cy="56656"/>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7" name="iSḻîḍê"/>
          <p:cNvSpPr/>
          <p:nvPr>
            <p:custDataLst>
              <p:tags r:id="rId18"/>
            </p:custDataLst>
          </p:nvPr>
        </p:nvSpPr>
        <p:spPr bwMode="auto">
          <a:xfrm>
            <a:off x="10750191" y="6010532"/>
            <a:ext cx="60476" cy="2737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8" name="íś1iḋè"/>
          <p:cNvSpPr/>
          <p:nvPr>
            <p:custDataLst>
              <p:tags r:id="rId19"/>
            </p:custDataLst>
          </p:nvPr>
        </p:nvSpPr>
        <p:spPr bwMode="auto">
          <a:xfrm>
            <a:off x="10822762"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9" name="íṡḻiḓê"/>
          <p:cNvSpPr/>
          <p:nvPr>
            <p:custDataLst>
              <p:tags r:id="rId20"/>
            </p:custDataLst>
          </p:nvPr>
        </p:nvSpPr>
        <p:spPr bwMode="auto">
          <a:xfrm>
            <a:off x="10895333"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0" name="ïŝļíḋé"/>
          <p:cNvSpPr/>
          <p:nvPr>
            <p:custDataLst>
              <p:tags r:id="rId21"/>
            </p:custDataLst>
          </p:nvPr>
        </p:nvSpPr>
        <p:spPr bwMode="auto">
          <a:xfrm>
            <a:off x="10968541" y="6011805"/>
            <a:ext cx="60476"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1" name="ï$ḷïďè"/>
          <p:cNvSpPr/>
          <p:nvPr>
            <p:custDataLst>
              <p:tags r:id="rId22"/>
            </p:custDataLst>
          </p:nvPr>
        </p:nvSpPr>
        <p:spPr bwMode="auto">
          <a:xfrm>
            <a:off x="11041112" y="6011805"/>
            <a:ext cx="61112" cy="26100"/>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2" name="ïś1ïḋé"/>
          <p:cNvSpPr/>
          <p:nvPr>
            <p:custDataLst>
              <p:tags r:id="rId23"/>
            </p:custDataLst>
          </p:nvPr>
        </p:nvSpPr>
        <p:spPr bwMode="auto">
          <a:xfrm>
            <a:off x="11114956" y="6011805"/>
            <a:ext cx="59839" cy="2801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3" name="íšľíḓe"/>
          <p:cNvSpPr/>
          <p:nvPr>
            <p:custDataLst>
              <p:tags r:id="rId24"/>
            </p:custDataLst>
          </p:nvPr>
        </p:nvSpPr>
        <p:spPr bwMode="auto">
          <a:xfrm>
            <a:off x="11188163" y="6011805"/>
            <a:ext cx="59203" cy="2801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4" name="îS1ïḋe"/>
          <p:cNvSpPr/>
          <p:nvPr>
            <p:custDataLst>
              <p:tags r:id="rId25"/>
            </p:custDataLst>
          </p:nvPr>
        </p:nvSpPr>
        <p:spPr bwMode="auto">
          <a:xfrm>
            <a:off x="11260734" y="6011805"/>
            <a:ext cx="61112" cy="2801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5" name="işḷïḋè"/>
          <p:cNvSpPr/>
          <p:nvPr>
            <p:custDataLst>
              <p:tags r:id="rId26"/>
            </p:custDataLst>
          </p:nvPr>
        </p:nvSpPr>
        <p:spPr bwMode="auto">
          <a:xfrm>
            <a:off x="11333305"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6" name="ïṣḻíḓe"/>
          <p:cNvSpPr/>
          <p:nvPr>
            <p:custDataLst>
              <p:tags r:id="rId27"/>
            </p:custDataLst>
          </p:nvPr>
        </p:nvSpPr>
        <p:spPr bwMode="auto">
          <a:xfrm>
            <a:off x="11406513" y="6013078"/>
            <a:ext cx="60476"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7" name="ïŝlîḋe"/>
          <p:cNvSpPr/>
          <p:nvPr>
            <p:custDataLst>
              <p:tags r:id="rId28"/>
            </p:custDataLst>
          </p:nvPr>
        </p:nvSpPr>
        <p:spPr bwMode="auto">
          <a:xfrm>
            <a:off x="11479084"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8" name="íṥ1iḑê"/>
          <p:cNvSpPr/>
          <p:nvPr>
            <p:custDataLst>
              <p:tags r:id="rId29"/>
            </p:custDataLst>
          </p:nvPr>
        </p:nvSpPr>
        <p:spPr bwMode="auto">
          <a:xfrm>
            <a:off x="11553564"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9" name="íṥ1îďe"/>
          <p:cNvSpPr/>
          <p:nvPr>
            <p:custDataLst>
              <p:tags r:id="rId30"/>
            </p:custDataLst>
          </p:nvPr>
        </p:nvSpPr>
        <p:spPr bwMode="auto">
          <a:xfrm>
            <a:off x="11626135"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0" name="îsḻïḑe"/>
          <p:cNvSpPr/>
          <p:nvPr>
            <p:custDataLst>
              <p:tags r:id="rId31"/>
            </p:custDataLst>
          </p:nvPr>
        </p:nvSpPr>
        <p:spPr bwMode="auto">
          <a:xfrm>
            <a:off x="11698706" y="6013078"/>
            <a:ext cx="61112" cy="2801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1" name="îš1îďé"/>
          <p:cNvSpPr/>
          <p:nvPr>
            <p:custDataLst>
              <p:tags r:id="rId32"/>
            </p:custDataLst>
          </p:nvPr>
        </p:nvSpPr>
        <p:spPr bwMode="auto">
          <a:xfrm>
            <a:off x="10750191" y="6057003"/>
            <a:ext cx="59203"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2" name="ïs1iḍê"/>
          <p:cNvSpPr/>
          <p:nvPr>
            <p:custDataLst>
              <p:tags r:id="rId33"/>
            </p:custDataLst>
          </p:nvPr>
        </p:nvSpPr>
        <p:spPr bwMode="auto">
          <a:xfrm>
            <a:off x="10822762" y="6057003"/>
            <a:ext cx="61112"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3" name="îşḷïḍé"/>
          <p:cNvSpPr/>
          <p:nvPr>
            <p:custDataLst>
              <p:tags r:id="rId34"/>
            </p:custDataLst>
          </p:nvPr>
        </p:nvSpPr>
        <p:spPr bwMode="auto">
          <a:xfrm>
            <a:off x="10895333" y="6057003"/>
            <a:ext cx="61112" cy="47107"/>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4" name="ïšlïḑé"/>
          <p:cNvSpPr/>
          <p:nvPr>
            <p:custDataLst>
              <p:tags r:id="rId35"/>
            </p:custDataLst>
          </p:nvPr>
        </p:nvSpPr>
        <p:spPr bwMode="auto">
          <a:xfrm>
            <a:off x="10968541" y="6057003"/>
            <a:ext cx="60476"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5" name="í$ḷîḓé"/>
          <p:cNvSpPr/>
          <p:nvPr>
            <p:custDataLst>
              <p:tags r:id="rId36"/>
            </p:custDataLst>
          </p:nvPr>
        </p:nvSpPr>
        <p:spPr bwMode="auto">
          <a:xfrm>
            <a:off x="11041112" y="6057003"/>
            <a:ext cx="61112"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6" name="ís1íďè"/>
          <p:cNvSpPr/>
          <p:nvPr>
            <p:custDataLst>
              <p:tags r:id="rId37"/>
            </p:custDataLst>
          </p:nvPr>
        </p:nvSpPr>
        <p:spPr bwMode="auto">
          <a:xfrm>
            <a:off x="11114956" y="6057003"/>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7" name="ïŝļíḍé"/>
          <p:cNvSpPr/>
          <p:nvPr>
            <p:custDataLst>
              <p:tags r:id="rId38"/>
            </p:custDataLst>
          </p:nvPr>
        </p:nvSpPr>
        <p:spPr bwMode="auto">
          <a:xfrm>
            <a:off x="11188163" y="6057003"/>
            <a:ext cx="59203" cy="47107"/>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8" name="ïs1iďê"/>
          <p:cNvSpPr/>
          <p:nvPr>
            <p:custDataLst>
              <p:tags r:id="rId39"/>
            </p:custDataLst>
          </p:nvPr>
        </p:nvSpPr>
        <p:spPr bwMode="auto">
          <a:xfrm>
            <a:off x="11260734" y="6058276"/>
            <a:ext cx="61112" cy="45834"/>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9" name="íṣḷiďê"/>
          <p:cNvSpPr/>
          <p:nvPr>
            <p:custDataLst>
              <p:tags r:id="rId40"/>
            </p:custDataLst>
          </p:nvPr>
        </p:nvSpPr>
        <p:spPr bwMode="auto">
          <a:xfrm>
            <a:off x="11333305" y="605827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0" name="îṧlíḋé"/>
          <p:cNvSpPr/>
          <p:nvPr>
            <p:custDataLst>
              <p:tags r:id="rId41"/>
            </p:custDataLst>
          </p:nvPr>
        </p:nvSpPr>
        <p:spPr bwMode="auto">
          <a:xfrm>
            <a:off x="11406513" y="6058276"/>
            <a:ext cx="60476"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1" name="ïsľíďè"/>
          <p:cNvSpPr/>
          <p:nvPr>
            <p:custDataLst>
              <p:tags r:id="rId42"/>
            </p:custDataLst>
          </p:nvPr>
        </p:nvSpPr>
        <p:spPr bwMode="auto">
          <a:xfrm>
            <a:off x="11479084" y="6058276"/>
            <a:ext cx="61112"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2" name="ïṩ1íďé"/>
          <p:cNvSpPr/>
          <p:nvPr>
            <p:custDataLst>
              <p:tags r:id="rId43"/>
            </p:custDataLst>
          </p:nvPr>
        </p:nvSpPr>
        <p:spPr bwMode="auto">
          <a:xfrm>
            <a:off x="11551655" y="605827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3" name="iṩľïdè"/>
          <p:cNvSpPr/>
          <p:nvPr>
            <p:custDataLst>
              <p:tags r:id="rId44"/>
            </p:custDataLst>
          </p:nvPr>
        </p:nvSpPr>
        <p:spPr bwMode="auto">
          <a:xfrm>
            <a:off x="11626135" y="6058276"/>
            <a:ext cx="132410" cy="47107"/>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4" name="îśľïḋe"/>
          <p:cNvSpPr/>
          <p:nvPr>
            <p:custDataLst>
              <p:tags r:id="rId45"/>
            </p:custDataLst>
          </p:nvPr>
        </p:nvSpPr>
        <p:spPr bwMode="auto">
          <a:xfrm>
            <a:off x="10750191" y="6120025"/>
            <a:ext cx="124135" cy="47744"/>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5" name="ïslíḑe"/>
          <p:cNvSpPr/>
          <p:nvPr>
            <p:custDataLst>
              <p:tags r:id="rId46"/>
            </p:custDataLst>
          </p:nvPr>
        </p:nvSpPr>
        <p:spPr bwMode="auto">
          <a:xfrm>
            <a:off x="10895333"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6" name="iṣľïḑè"/>
          <p:cNvSpPr/>
          <p:nvPr>
            <p:custDataLst>
              <p:tags r:id="rId47"/>
            </p:custDataLst>
          </p:nvPr>
        </p:nvSpPr>
        <p:spPr bwMode="auto">
          <a:xfrm>
            <a:off x="10968541" y="6120025"/>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7" name="iṩlïdè"/>
          <p:cNvSpPr/>
          <p:nvPr>
            <p:custDataLst>
              <p:tags r:id="rId48"/>
            </p:custDataLst>
          </p:nvPr>
        </p:nvSpPr>
        <p:spPr bwMode="auto">
          <a:xfrm>
            <a:off x="11041112"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8" name="ïşļidè"/>
          <p:cNvSpPr/>
          <p:nvPr>
            <p:custDataLst>
              <p:tags r:id="rId49"/>
            </p:custDataLst>
          </p:nvPr>
        </p:nvSpPr>
        <p:spPr bwMode="auto">
          <a:xfrm>
            <a:off x="11113683" y="6121298"/>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9" name="íšḷïḓe"/>
          <p:cNvSpPr/>
          <p:nvPr>
            <p:custDataLst>
              <p:tags r:id="rId50"/>
            </p:custDataLst>
          </p:nvPr>
        </p:nvSpPr>
        <p:spPr bwMode="auto">
          <a:xfrm>
            <a:off x="11188163" y="612129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0" name="íSḻíḍê"/>
          <p:cNvSpPr/>
          <p:nvPr>
            <p:custDataLst>
              <p:tags r:id="rId51"/>
            </p:custDataLst>
          </p:nvPr>
        </p:nvSpPr>
        <p:spPr bwMode="auto">
          <a:xfrm>
            <a:off x="11260734" y="612129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1" name="iṣḷïḍè"/>
          <p:cNvSpPr/>
          <p:nvPr>
            <p:custDataLst>
              <p:tags r:id="rId52"/>
            </p:custDataLst>
          </p:nvPr>
        </p:nvSpPr>
        <p:spPr bwMode="auto">
          <a:xfrm>
            <a:off x="11333305" y="6121298"/>
            <a:ext cx="61112" cy="47744"/>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2" name="í$ḻiḓé"/>
          <p:cNvSpPr/>
          <p:nvPr>
            <p:custDataLst>
              <p:tags r:id="rId53"/>
            </p:custDataLst>
          </p:nvPr>
        </p:nvSpPr>
        <p:spPr bwMode="auto">
          <a:xfrm>
            <a:off x="11406513" y="6121298"/>
            <a:ext cx="60476" cy="47744"/>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3" name="iṧ1ïďè"/>
          <p:cNvSpPr/>
          <p:nvPr>
            <p:custDataLst>
              <p:tags r:id="rId54"/>
            </p:custDataLst>
          </p:nvPr>
        </p:nvSpPr>
        <p:spPr bwMode="auto">
          <a:xfrm>
            <a:off x="11479084"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4" name="íş1ïďê"/>
          <p:cNvSpPr/>
          <p:nvPr>
            <p:custDataLst>
              <p:tags r:id="rId55"/>
            </p:custDataLst>
          </p:nvPr>
        </p:nvSpPr>
        <p:spPr bwMode="auto">
          <a:xfrm>
            <a:off x="11551655"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5" name="íśḻíḑè"/>
          <p:cNvSpPr/>
          <p:nvPr>
            <p:custDataLst>
              <p:tags r:id="rId56"/>
            </p:custDataLst>
          </p:nvPr>
        </p:nvSpPr>
        <p:spPr bwMode="auto">
          <a:xfrm>
            <a:off x="10750191" y="6183684"/>
            <a:ext cx="84666" cy="47744"/>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6" name="íṧ1íḓè"/>
          <p:cNvSpPr/>
          <p:nvPr>
            <p:custDataLst>
              <p:tags r:id="rId57"/>
            </p:custDataLst>
          </p:nvPr>
        </p:nvSpPr>
        <p:spPr bwMode="auto">
          <a:xfrm>
            <a:off x="10847589" y="6183684"/>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7" name="îşļíḑê"/>
          <p:cNvSpPr/>
          <p:nvPr>
            <p:custDataLst>
              <p:tags r:id="rId58"/>
            </p:custDataLst>
          </p:nvPr>
        </p:nvSpPr>
        <p:spPr bwMode="auto">
          <a:xfrm>
            <a:off x="10920797" y="6183684"/>
            <a:ext cx="60476" cy="47744"/>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8" name="í$1iḑê"/>
          <p:cNvSpPr/>
          <p:nvPr>
            <p:custDataLst>
              <p:tags r:id="rId59"/>
            </p:custDataLst>
          </p:nvPr>
        </p:nvSpPr>
        <p:spPr bwMode="auto">
          <a:xfrm>
            <a:off x="10993368"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9" name="ïṩ1îďè"/>
          <p:cNvSpPr/>
          <p:nvPr>
            <p:custDataLst>
              <p:tags r:id="rId60"/>
            </p:custDataLst>
          </p:nvPr>
        </p:nvSpPr>
        <p:spPr bwMode="auto">
          <a:xfrm>
            <a:off x="11065939"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0" name="ïsḷiḍe"/>
          <p:cNvSpPr/>
          <p:nvPr>
            <p:custDataLst>
              <p:tags r:id="rId61"/>
            </p:custDataLst>
          </p:nvPr>
        </p:nvSpPr>
        <p:spPr bwMode="auto">
          <a:xfrm>
            <a:off x="11139146" y="6184957"/>
            <a:ext cx="60476"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1" name="íSļíḓê"/>
          <p:cNvSpPr/>
          <p:nvPr>
            <p:custDataLst>
              <p:tags r:id="rId62"/>
            </p:custDataLst>
          </p:nvPr>
        </p:nvSpPr>
        <p:spPr bwMode="auto">
          <a:xfrm>
            <a:off x="11211717" y="6184957"/>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2" name="îṧ1îḋê"/>
          <p:cNvSpPr/>
          <p:nvPr>
            <p:custDataLst>
              <p:tags r:id="rId63"/>
            </p:custDataLst>
          </p:nvPr>
        </p:nvSpPr>
        <p:spPr bwMode="auto">
          <a:xfrm>
            <a:off x="11286198" y="6184957"/>
            <a:ext cx="59203" cy="47744"/>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3" name="î$liḍé"/>
          <p:cNvSpPr/>
          <p:nvPr>
            <p:custDataLst>
              <p:tags r:id="rId64"/>
            </p:custDataLst>
          </p:nvPr>
        </p:nvSpPr>
        <p:spPr bwMode="auto">
          <a:xfrm>
            <a:off x="11358769" y="6184957"/>
            <a:ext cx="59203"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4" name="îṡļïḑe"/>
          <p:cNvSpPr/>
          <p:nvPr>
            <p:custDataLst>
              <p:tags r:id="rId65"/>
            </p:custDataLst>
          </p:nvPr>
        </p:nvSpPr>
        <p:spPr bwMode="auto">
          <a:xfrm>
            <a:off x="11431339" y="6184957"/>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5" name="íšḻîḑé"/>
          <p:cNvSpPr/>
          <p:nvPr>
            <p:custDataLst>
              <p:tags r:id="rId66"/>
            </p:custDataLst>
          </p:nvPr>
        </p:nvSpPr>
        <p:spPr bwMode="auto">
          <a:xfrm>
            <a:off x="11504547" y="6184957"/>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6" name="îṣļîḓé"/>
          <p:cNvSpPr/>
          <p:nvPr>
            <p:custDataLst>
              <p:tags r:id="rId67"/>
            </p:custDataLst>
          </p:nvPr>
        </p:nvSpPr>
        <p:spPr bwMode="auto">
          <a:xfrm>
            <a:off x="11577118" y="6186230"/>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7" name="iSļiḍê"/>
          <p:cNvSpPr/>
          <p:nvPr>
            <p:custDataLst>
              <p:tags r:id="rId68"/>
            </p:custDataLst>
          </p:nvPr>
        </p:nvSpPr>
        <p:spPr bwMode="auto">
          <a:xfrm>
            <a:off x="11638230" y="6121298"/>
            <a:ext cx="120315" cy="11140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8" name="ï$liďé"/>
          <p:cNvSpPr/>
          <p:nvPr>
            <p:custDataLst>
              <p:tags r:id="rId69"/>
            </p:custDataLst>
          </p:nvPr>
        </p:nvSpPr>
        <p:spPr bwMode="auto">
          <a:xfrm>
            <a:off x="10748918" y="6246706"/>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9" name="iṣḷiḍe"/>
          <p:cNvSpPr/>
          <p:nvPr>
            <p:custDataLst>
              <p:tags r:id="rId70"/>
            </p:custDataLst>
          </p:nvPr>
        </p:nvSpPr>
        <p:spPr bwMode="auto">
          <a:xfrm>
            <a:off x="10822762" y="6246706"/>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0" name="íṩļîdê"/>
          <p:cNvSpPr/>
          <p:nvPr>
            <p:custDataLst>
              <p:tags r:id="rId71"/>
            </p:custDataLst>
          </p:nvPr>
        </p:nvSpPr>
        <p:spPr bwMode="auto">
          <a:xfrm>
            <a:off x="10895333" y="6248616"/>
            <a:ext cx="59839"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1" name="iSlíďé"/>
          <p:cNvSpPr/>
          <p:nvPr>
            <p:custDataLst>
              <p:tags r:id="rId72"/>
            </p:custDataLst>
          </p:nvPr>
        </p:nvSpPr>
        <p:spPr bwMode="auto">
          <a:xfrm>
            <a:off x="10968541" y="6248616"/>
            <a:ext cx="60476"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2" name="í$ľîďè"/>
          <p:cNvSpPr/>
          <p:nvPr>
            <p:custDataLst>
              <p:tags r:id="rId73"/>
            </p:custDataLst>
          </p:nvPr>
        </p:nvSpPr>
        <p:spPr bwMode="auto">
          <a:xfrm>
            <a:off x="11041112"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3" name="iṡḻïdè"/>
          <p:cNvSpPr/>
          <p:nvPr>
            <p:custDataLst>
              <p:tags r:id="rId74"/>
            </p:custDataLst>
          </p:nvPr>
        </p:nvSpPr>
        <p:spPr bwMode="auto">
          <a:xfrm>
            <a:off x="11113683"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4" name="ïśḻiḋê"/>
          <p:cNvSpPr/>
          <p:nvPr>
            <p:custDataLst>
              <p:tags r:id="rId75"/>
            </p:custDataLst>
          </p:nvPr>
        </p:nvSpPr>
        <p:spPr bwMode="auto">
          <a:xfrm>
            <a:off x="11186890" y="6248616"/>
            <a:ext cx="60476"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5" name="ïṣ1îdè"/>
          <p:cNvSpPr/>
          <p:nvPr>
            <p:custDataLst>
              <p:tags r:id="rId76"/>
            </p:custDataLst>
          </p:nvPr>
        </p:nvSpPr>
        <p:spPr bwMode="auto">
          <a:xfrm>
            <a:off x="11259461" y="624861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6" name="iŝḻîḋè"/>
          <p:cNvSpPr/>
          <p:nvPr>
            <p:custDataLst>
              <p:tags r:id="rId77"/>
            </p:custDataLst>
          </p:nvPr>
        </p:nvSpPr>
        <p:spPr bwMode="auto">
          <a:xfrm>
            <a:off x="11333305" y="6248616"/>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7" name="îṩlîḓé"/>
          <p:cNvSpPr/>
          <p:nvPr>
            <p:custDataLst>
              <p:tags r:id="rId78"/>
            </p:custDataLst>
          </p:nvPr>
        </p:nvSpPr>
        <p:spPr bwMode="auto">
          <a:xfrm>
            <a:off x="11406513" y="6248616"/>
            <a:ext cx="60476" cy="47107"/>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8" name="íṥḷíde"/>
          <p:cNvSpPr/>
          <p:nvPr>
            <p:custDataLst>
              <p:tags r:id="rId79"/>
            </p:custDataLst>
          </p:nvPr>
        </p:nvSpPr>
        <p:spPr bwMode="auto">
          <a:xfrm>
            <a:off x="11479084"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9" name="iṥľiḑé"/>
          <p:cNvSpPr/>
          <p:nvPr>
            <p:custDataLst>
              <p:tags r:id="rId80"/>
            </p:custDataLst>
          </p:nvPr>
        </p:nvSpPr>
        <p:spPr bwMode="auto">
          <a:xfrm>
            <a:off x="11551655"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0" name="ïṧḷiḑè"/>
          <p:cNvSpPr/>
          <p:nvPr>
            <p:custDataLst>
              <p:tags r:id="rId81"/>
            </p:custDataLst>
          </p:nvPr>
        </p:nvSpPr>
        <p:spPr bwMode="auto">
          <a:xfrm>
            <a:off x="11624862" y="6249889"/>
            <a:ext cx="133683" cy="47107"/>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1" name="íš1ïḑe"/>
          <p:cNvSpPr/>
          <p:nvPr>
            <p:custDataLst>
              <p:tags r:id="rId82"/>
            </p:custDataLst>
          </p:nvPr>
        </p:nvSpPr>
        <p:spPr bwMode="auto">
          <a:xfrm>
            <a:off x="10748918" y="6310364"/>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2" name="íṡ1íḋé"/>
          <p:cNvSpPr/>
          <p:nvPr>
            <p:custDataLst>
              <p:tags r:id="rId83"/>
            </p:custDataLst>
          </p:nvPr>
        </p:nvSpPr>
        <p:spPr bwMode="auto">
          <a:xfrm>
            <a:off x="10821489" y="6311638"/>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3" name="iśļíďé"/>
          <p:cNvSpPr/>
          <p:nvPr>
            <p:custDataLst>
              <p:tags r:id="rId84"/>
            </p:custDataLst>
          </p:nvPr>
        </p:nvSpPr>
        <p:spPr bwMode="auto">
          <a:xfrm>
            <a:off x="10895333" y="631163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4" name="íṩļiḍé"/>
          <p:cNvSpPr/>
          <p:nvPr>
            <p:custDataLst>
              <p:tags r:id="rId85"/>
            </p:custDataLst>
          </p:nvPr>
        </p:nvSpPr>
        <p:spPr bwMode="auto">
          <a:xfrm>
            <a:off x="10968541" y="631163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5" name="iş1iďè"/>
          <p:cNvSpPr/>
          <p:nvPr>
            <p:custDataLst>
              <p:tags r:id="rId86"/>
            </p:custDataLst>
          </p:nvPr>
        </p:nvSpPr>
        <p:spPr bwMode="auto">
          <a:xfrm>
            <a:off x="11041112" y="6311638"/>
            <a:ext cx="346940" cy="47744"/>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6" name="îṡḻïdê"/>
          <p:cNvSpPr/>
          <p:nvPr>
            <p:custDataLst>
              <p:tags r:id="rId87"/>
            </p:custDataLst>
          </p:nvPr>
        </p:nvSpPr>
        <p:spPr bwMode="auto">
          <a:xfrm>
            <a:off x="11406513" y="6312911"/>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7" name="îṡ1íďé"/>
          <p:cNvSpPr/>
          <p:nvPr>
            <p:custDataLst>
              <p:tags r:id="rId88"/>
            </p:custDataLst>
          </p:nvPr>
        </p:nvSpPr>
        <p:spPr bwMode="auto">
          <a:xfrm>
            <a:off x="11479084" y="6312911"/>
            <a:ext cx="61112" cy="46471"/>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8" name="ïŝlîdè"/>
          <p:cNvSpPr/>
          <p:nvPr>
            <p:custDataLst>
              <p:tags r:id="rId89"/>
            </p:custDataLst>
          </p:nvPr>
        </p:nvSpPr>
        <p:spPr bwMode="auto">
          <a:xfrm>
            <a:off x="11551655" y="6312911"/>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9" name="iṥḻiďe"/>
          <p:cNvSpPr/>
          <p:nvPr>
            <p:custDataLst>
              <p:tags r:id="rId90"/>
            </p:custDataLst>
          </p:nvPr>
        </p:nvSpPr>
        <p:spPr bwMode="auto">
          <a:xfrm>
            <a:off x="11624862" y="6312911"/>
            <a:ext cx="60476" cy="18461"/>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00" name="îṡľîďé"/>
          <p:cNvSpPr/>
          <p:nvPr>
            <p:custDataLst>
              <p:tags r:id="rId91"/>
            </p:custDataLst>
          </p:nvPr>
        </p:nvSpPr>
        <p:spPr bwMode="auto">
          <a:xfrm>
            <a:off x="11624862" y="6342194"/>
            <a:ext cx="60476" cy="18461"/>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01" name="i$ļïḓê"/>
          <p:cNvSpPr/>
          <p:nvPr>
            <p:custDataLst>
              <p:tags r:id="rId92"/>
            </p:custDataLst>
          </p:nvPr>
        </p:nvSpPr>
        <p:spPr bwMode="auto">
          <a:xfrm>
            <a:off x="11697433" y="6312911"/>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02" name="î$1ïḑé"/>
          <p:cNvSpPr/>
          <p:nvPr>
            <p:custDataLst>
              <p:tags r:id="rId93"/>
            </p:custDataLst>
          </p:nvPr>
        </p:nvSpPr>
        <p:spPr bwMode="auto">
          <a:xfrm>
            <a:off x="10572961" y="5529273"/>
            <a:ext cx="895937" cy="294740"/>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latin typeface="Arial" panose="020B0604020202020204" pitchFamily="34" charset="0"/>
              <a:ea typeface="Arial" panose="020B0604020202020204" pitchFamily="34" charset="0"/>
            </a:endParaRPr>
          </a:p>
        </p:txBody>
      </p:sp>
      <p:sp>
        <p:nvSpPr>
          <p:cNvPr id="2" name="标题 1"/>
          <p:cNvSpPr>
            <a:spLocks noGrp="1"/>
          </p:cNvSpPr>
          <p:nvPr>
            <p:ph type="title"/>
            <p:custDataLst>
              <p:tags r:id="rId94"/>
            </p:custDataLst>
          </p:nvPr>
        </p:nvSpPr>
        <p:spPr>
          <a:xfrm>
            <a:off x="669882" y="443234"/>
            <a:ext cx="10852237" cy="441964"/>
          </a:xfrm>
        </p:spPr>
        <p:txBody>
          <a:bodyPr vert="horz" lIns="101600" tIns="38100" rIns="76200" bIns="38100" rtlCol="0" anchor="t" anchorCtr="0">
            <a:noAutofit/>
          </a:bodyPr>
          <a:lstStyle>
            <a:lvl1pPr marL="0" marR="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内容占位符 2"/>
          <p:cNvSpPr>
            <a:spLocks noGrp="1"/>
          </p:cNvSpPr>
          <p:nvPr>
            <p:ph idx="1"/>
            <p:custDataLst>
              <p:tags r:id="rId95"/>
            </p:custDataLst>
          </p:nvPr>
        </p:nvSpPr>
        <p:spPr>
          <a:xfrm>
            <a:off x="669882" y="952508"/>
            <a:ext cx="10852237"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日期占位符 3"/>
          <p:cNvSpPr>
            <a:spLocks noGrp="1"/>
          </p:cNvSpPr>
          <p:nvPr>
            <p:ph type="dt" sz="half" idx="10"/>
            <p:custDataLst>
              <p:tags r:id="rId96"/>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11"/>
            <p:custDataLst>
              <p:tags r:id="rId97"/>
            </p:custDataLst>
          </p:nvPr>
        </p:nvSpPr>
        <p:spPr/>
        <p:txBody>
          <a:bodyPr/>
          <a:lstStyle>
            <a:lvl1pPr>
              <a:defRPr>
                <a:latin typeface="Arial" panose="020B0604020202020204" pitchFamily="34" charset="0"/>
                <a:ea typeface="Arial" panose="020B0604020202020204" pitchFamily="34" charset="0"/>
              </a:defRPr>
            </a:lvl1pPr>
          </a:lstStyle>
          <a:p>
            <a:endParaRPr lang="zh-CN" altLang="en-US"/>
          </a:p>
        </p:txBody>
      </p:sp>
      <p:sp>
        <p:nvSpPr>
          <p:cNvPr id="6" name="灯片编号占位符 5"/>
          <p:cNvSpPr>
            <a:spLocks noGrp="1"/>
          </p:cNvSpPr>
          <p:nvPr>
            <p:ph type="sldNum" sz="quarter" idx="12"/>
            <p:custDataLst>
              <p:tags r:id="rId98"/>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userDrawn="1">
  <p:cSld name="节标题">
    <p:bg>
      <p:bgPr>
        <a:solidFill>
          <a:schemeClr val="bg1"/>
        </a:solidFill>
        <a:effectLst/>
      </p:bgPr>
    </p:bg>
    <p:spTree>
      <p:nvGrpSpPr>
        <p:cNvPr id="1" name=""/>
        <p:cNvGrpSpPr/>
        <p:nvPr/>
      </p:nvGrpSpPr>
      <p:grpSpPr>
        <a:xfrm>
          <a:off x="0" y="0"/>
          <a:ext cx="0" cy="0"/>
          <a:chOff x="0" y="0"/>
          <a:chExt cx="0" cy="0"/>
        </a:xfrm>
      </p:grpSpPr>
      <p:sp>
        <p:nvSpPr>
          <p:cNvPr id="20" name="标题 1"/>
          <p:cNvSpPr>
            <a:spLocks noGrp="1"/>
          </p:cNvSpPr>
          <p:nvPr>
            <p:ph type="title" hasCustomPrompt="1"/>
            <p:custDataLst>
              <p:tags r:id="rId1"/>
            </p:custDataLst>
          </p:nvPr>
        </p:nvSpPr>
        <p:spPr>
          <a:xfrm>
            <a:off x="3105726" y="1508675"/>
            <a:ext cx="5419185" cy="895350"/>
          </a:xfrm>
        </p:spPr>
        <p:txBody>
          <a:bodyPr anchor="b">
            <a:normAutofit/>
          </a:bodyPr>
          <a:lstStyle>
            <a:lvl1pPr algn="l">
              <a:defRPr sz="4000" b="1" baseline="0">
                <a:solidFill>
                  <a:schemeClr val="tx1"/>
                </a:solidFill>
                <a:latin typeface="Arial" panose="020B0604020202020204" pitchFamily="34" charset="0"/>
                <a:ea typeface="汉仪旗黑-85S" panose="00020600040101010101" pitchFamily="18" charset="-122"/>
                <a:cs typeface="Arial" panose="020B0604020202020204" pitchFamily="34" charset="0"/>
              </a:defRPr>
            </a:lvl1pPr>
          </a:lstStyle>
          <a:p>
            <a:r>
              <a:rPr lang="zh-CN" altLang="en-US" dirty="0"/>
              <a:t>单击此处编辑标题</a:t>
            </a:r>
          </a:p>
        </p:txBody>
      </p:sp>
      <p:sp>
        <p:nvSpPr>
          <p:cNvPr id="21" name="文本占位符 2"/>
          <p:cNvSpPr>
            <a:spLocks noGrp="1"/>
          </p:cNvSpPr>
          <p:nvPr>
            <p:ph type="body" idx="1" hasCustomPrompt="1"/>
            <p:custDataLst>
              <p:tags r:id="rId2"/>
            </p:custDataLst>
          </p:nvPr>
        </p:nvSpPr>
        <p:spPr>
          <a:xfrm>
            <a:off x="3106842" y="2469341"/>
            <a:ext cx="5419185" cy="727264"/>
          </a:xfrm>
        </p:spPr>
        <p:txBody>
          <a:bodyPr anchor="t">
            <a:normAutofit/>
          </a:bodyPr>
          <a:lstStyle>
            <a:lvl1pPr marL="0" indent="0" algn="l">
              <a:lnSpc>
                <a:spcPct val="100000"/>
              </a:lnSpc>
              <a:buNone/>
              <a:defRPr sz="2400" baseline="0">
                <a:solidFill>
                  <a:schemeClr val="tx1"/>
                </a:solidFill>
                <a:latin typeface="Arial" panose="020B0604020202020204" pitchFamily="34" charset="0"/>
                <a:ea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单击此处编辑副标题</a:t>
            </a:r>
            <a:endParaRPr lang="en-US" dirty="0"/>
          </a:p>
        </p:txBody>
      </p:sp>
      <p:sp>
        <p:nvSpPr>
          <p:cNvPr id="285" name="任意多边形: 形状 284"/>
          <p:cNvSpPr/>
          <p:nvPr>
            <p:custDataLst>
              <p:tags r:id="rId3"/>
            </p:custDataLst>
          </p:nvPr>
        </p:nvSpPr>
        <p:spPr>
          <a:xfrm flipV="1">
            <a:off x="7620000" y="3541450"/>
            <a:ext cx="4568347" cy="3332371"/>
          </a:xfrm>
          <a:custGeom>
            <a:avLst/>
            <a:gdLst>
              <a:gd name="connsiteX0" fmla="*/ 0 w 7057432"/>
              <a:gd name="connsiteY0" fmla="*/ 0 h 6688669"/>
              <a:gd name="connsiteX1" fmla="*/ 7057432 w 7057432"/>
              <a:gd name="connsiteY1" fmla="*/ 0 h 6688669"/>
              <a:gd name="connsiteX2" fmla="*/ 7057432 w 7057432"/>
              <a:gd name="connsiteY2" fmla="*/ 5056661 h 6688669"/>
              <a:gd name="connsiteX3" fmla="*/ 4325320 w 7057432"/>
              <a:gd name="connsiteY3" fmla="*/ 5915816 h 6688669"/>
              <a:gd name="connsiteX4" fmla="*/ 665320 w 7057432"/>
              <a:gd name="connsiteY4" fmla="*/ 6276662 h 6688669"/>
              <a:gd name="connsiteX5" fmla="*/ 888700 w 7057432"/>
              <a:gd name="connsiteY5" fmla="*/ 4163140 h 6688669"/>
              <a:gd name="connsiteX6" fmla="*/ 2280531 w 7057432"/>
              <a:gd name="connsiteY6" fmla="*/ 1929337 h 6688669"/>
              <a:gd name="connsiteX7" fmla="*/ 79232 w 7057432"/>
              <a:gd name="connsiteY7" fmla="*/ 31096 h 668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7432" h="6688669">
                <a:moveTo>
                  <a:pt x="0" y="0"/>
                </a:moveTo>
                <a:lnTo>
                  <a:pt x="7057432" y="0"/>
                </a:lnTo>
                <a:lnTo>
                  <a:pt x="7057432" y="5056661"/>
                </a:lnTo>
                <a:cubicBezTo>
                  <a:pt x="6215461" y="4575535"/>
                  <a:pt x="4325320" y="5915816"/>
                  <a:pt x="4325320" y="5915816"/>
                </a:cubicBezTo>
                <a:cubicBezTo>
                  <a:pt x="1713489" y="7410746"/>
                  <a:pt x="665320" y="6276662"/>
                  <a:pt x="665320" y="6276662"/>
                </a:cubicBezTo>
                <a:cubicBezTo>
                  <a:pt x="-314118" y="5280042"/>
                  <a:pt x="888700" y="4163140"/>
                  <a:pt x="888700" y="4163140"/>
                </a:cubicBezTo>
                <a:cubicBezTo>
                  <a:pt x="2830390" y="2994689"/>
                  <a:pt x="2280531" y="1929337"/>
                  <a:pt x="2280531" y="1929337"/>
                </a:cubicBezTo>
                <a:cubicBezTo>
                  <a:pt x="2112996" y="938087"/>
                  <a:pt x="629611" y="253113"/>
                  <a:pt x="79232" y="31096"/>
                </a:cubicBezTo>
                <a:close/>
              </a:path>
            </a:pathLst>
          </a:custGeom>
          <a:solidFill>
            <a:schemeClr val="accent1"/>
          </a:solidFill>
          <a:ln w="9525" cap="flat">
            <a:noFill/>
            <a:prstDash val="solid"/>
            <a:miter/>
          </a:ln>
        </p:spPr>
        <p:txBody>
          <a:bodyPr rtlCol="0" anchor="ctr"/>
          <a:lstStyle/>
          <a:p>
            <a:endParaRPr lang="zh-CN" altLang="en-US">
              <a:solidFill>
                <a:schemeClr val="accent2"/>
              </a:solidFill>
            </a:endParaRPr>
          </a:p>
        </p:txBody>
      </p:sp>
      <p:grpSp>
        <p:nvGrpSpPr>
          <p:cNvPr id="286" name="398f9806-dd7c-4558-9e9d-7236a518981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4"/>
            </p:custDataLst>
          </p:nvPr>
        </p:nvGrpSpPr>
        <p:grpSpPr>
          <a:xfrm>
            <a:off x="7782382" y="3429000"/>
            <a:ext cx="3262906" cy="2505691"/>
            <a:chOff x="3255963" y="1262063"/>
            <a:chExt cx="5643563" cy="4333875"/>
          </a:xfrm>
        </p:grpSpPr>
        <p:sp>
          <p:nvSpPr>
            <p:cNvPr id="287" name="išļïḋè"/>
            <p:cNvSpPr/>
            <p:nvPr>
              <p:custDataLst>
                <p:tags r:id="rId9"/>
              </p:custDataLst>
            </p:nvPr>
          </p:nvSpPr>
          <p:spPr bwMode="auto">
            <a:xfrm>
              <a:off x="6238876" y="3213101"/>
              <a:ext cx="1901825" cy="2263775"/>
            </a:xfrm>
            <a:custGeom>
              <a:avLst/>
              <a:gdLst>
                <a:gd name="T0" fmla="*/ 1198 w 1198"/>
                <a:gd name="T1" fmla="*/ 1177 h 1426"/>
                <a:gd name="T2" fmla="*/ 350 w 1198"/>
                <a:gd name="T3" fmla="*/ 1426 h 1426"/>
                <a:gd name="T4" fmla="*/ 0 w 1198"/>
                <a:gd name="T5" fmla="*/ 251 h 1426"/>
                <a:gd name="T6" fmla="*/ 849 w 1198"/>
                <a:gd name="T7" fmla="*/ 0 h 1426"/>
                <a:gd name="T8" fmla="*/ 1198 w 1198"/>
                <a:gd name="T9" fmla="*/ 1177 h 1426"/>
              </a:gdLst>
              <a:ahLst/>
              <a:cxnLst>
                <a:cxn ang="0">
                  <a:pos x="T0" y="T1"/>
                </a:cxn>
                <a:cxn ang="0">
                  <a:pos x="T2" y="T3"/>
                </a:cxn>
                <a:cxn ang="0">
                  <a:pos x="T4" y="T5"/>
                </a:cxn>
                <a:cxn ang="0">
                  <a:pos x="T6" y="T7"/>
                </a:cxn>
                <a:cxn ang="0">
                  <a:pos x="T8" y="T9"/>
                </a:cxn>
              </a:cxnLst>
              <a:rect l="0" t="0" r="r" b="b"/>
              <a:pathLst>
                <a:path w="1198" h="1426">
                  <a:moveTo>
                    <a:pt x="1198" y="1177"/>
                  </a:moveTo>
                  <a:lnTo>
                    <a:pt x="350" y="1426"/>
                  </a:lnTo>
                  <a:lnTo>
                    <a:pt x="0" y="251"/>
                  </a:lnTo>
                  <a:lnTo>
                    <a:pt x="849" y="0"/>
                  </a:lnTo>
                  <a:lnTo>
                    <a:pt x="1198" y="1177"/>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8" name="iśļîḓé"/>
            <p:cNvSpPr/>
            <p:nvPr>
              <p:custDataLst>
                <p:tags r:id="rId10"/>
              </p:custDataLst>
            </p:nvPr>
          </p:nvSpPr>
          <p:spPr bwMode="auto">
            <a:xfrm>
              <a:off x="6378576" y="3457576"/>
              <a:ext cx="1217613" cy="392113"/>
            </a:xfrm>
            <a:custGeom>
              <a:avLst/>
              <a:gdLst>
                <a:gd name="T0" fmla="*/ 767 w 767"/>
                <a:gd name="T1" fmla="*/ 20 h 247"/>
                <a:gd name="T2" fmla="*/ 6 w 767"/>
                <a:gd name="T3" fmla="*/ 247 h 247"/>
                <a:gd name="T4" fmla="*/ 0 w 767"/>
                <a:gd name="T5" fmla="*/ 226 h 247"/>
                <a:gd name="T6" fmla="*/ 761 w 767"/>
                <a:gd name="T7" fmla="*/ 0 h 247"/>
                <a:gd name="T8" fmla="*/ 767 w 767"/>
                <a:gd name="T9" fmla="*/ 20 h 247"/>
              </a:gdLst>
              <a:ahLst/>
              <a:cxnLst>
                <a:cxn ang="0">
                  <a:pos x="T0" y="T1"/>
                </a:cxn>
                <a:cxn ang="0">
                  <a:pos x="T2" y="T3"/>
                </a:cxn>
                <a:cxn ang="0">
                  <a:pos x="T4" y="T5"/>
                </a:cxn>
                <a:cxn ang="0">
                  <a:pos x="T6" y="T7"/>
                </a:cxn>
                <a:cxn ang="0">
                  <a:pos x="T8" y="T9"/>
                </a:cxn>
              </a:cxnLst>
              <a:rect l="0" t="0" r="r" b="b"/>
              <a:pathLst>
                <a:path w="767" h="247">
                  <a:moveTo>
                    <a:pt x="767" y="20"/>
                  </a:moveTo>
                  <a:lnTo>
                    <a:pt x="6" y="247"/>
                  </a:lnTo>
                  <a:lnTo>
                    <a:pt x="0" y="226"/>
                  </a:lnTo>
                  <a:lnTo>
                    <a:pt x="761" y="0"/>
                  </a:lnTo>
                  <a:lnTo>
                    <a:pt x="767" y="20"/>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9" name="íŝḻîdé"/>
            <p:cNvSpPr/>
            <p:nvPr>
              <p:custDataLst>
                <p:tags r:id="rId11"/>
              </p:custDataLst>
            </p:nvPr>
          </p:nvSpPr>
          <p:spPr bwMode="auto">
            <a:xfrm>
              <a:off x="6400801" y="3546476"/>
              <a:ext cx="1220788" cy="388938"/>
            </a:xfrm>
            <a:custGeom>
              <a:avLst/>
              <a:gdLst>
                <a:gd name="T0" fmla="*/ 769 w 769"/>
                <a:gd name="T1" fmla="*/ 20 h 245"/>
                <a:gd name="T2" fmla="*/ 7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7"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0" name="ïṥļïḍe"/>
            <p:cNvSpPr/>
            <p:nvPr>
              <p:custDataLst>
                <p:tags r:id="rId12"/>
              </p:custDataLst>
            </p:nvPr>
          </p:nvSpPr>
          <p:spPr bwMode="auto">
            <a:xfrm>
              <a:off x="6335713" y="3321051"/>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1" name="ïṡlïḍé"/>
            <p:cNvSpPr/>
            <p:nvPr>
              <p:custDataLst>
                <p:tags r:id="rId13"/>
              </p:custDataLst>
            </p:nvPr>
          </p:nvSpPr>
          <p:spPr bwMode="auto">
            <a:xfrm>
              <a:off x="6794501" y="4864101"/>
              <a:ext cx="1230313" cy="425450"/>
            </a:xfrm>
            <a:custGeom>
              <a:avLst/>
              <a:gdLst>
                <a:gd name="T0" fmla="*/ 775 w 775"/>
                <a:gd name="T1" fmla="*/ 44 h 268"/>
                <a:gd name="T2" fmla="*/ 12 w 775"/>
                <a:gd name="T3" fmla="*/ 268 h 268"/>
                <a:gd name="T4" fmla="*/ 0 w 775"/>
                <a:gd name="T5" fmla="*/ 226 h 268"/>
                <a:gd name="T6" fmla="*/ 763 w 775"/>
                <a:gd name="T7" fmla="*/ 0 h 268"/>
                <a:gd name="T8" fmla="*/ 775 w 775"/>
                <a:gd name="T9" fmla="*/ 44 h 268"/>
              </a:gdLst>
              <a:ahLst/>
              <a:cxnLst>
                <a:cxn ang="0">
                  <a:pos x="T0" y="T1"/>
                </a:cxn>
                <a:cxn ang="0">
                  <a:pos x="T2" y="T3"/>
                </a:cxn>
                <a:cxn ang="0">
                  <a:pos x="T4" y="T5"/>
                </a:cxn>
                <a:cxn ang="0">
                  <a:pos x="T6" y="T7"/>
                </a:cxn>
                <a:cxn ang="0">
                  <a:pos x="T8" y="T9"/>
                </a:cxn>
              </a:cxnLst>
              <a:rect l="0" t="0" r="r" b="b"/>
              <a:pathLst>
                <a:path w="775" h="268">
                  <a:moveTo>
                    <a:pt x="775" y="44"/>
                  </a:moveTo>
                  <a:lnTo>
                    <a:pt x="12" y="268"/>
                  </a:lnTo>
                  <a:lnTo>
                    <a:pt x="0" y="226"/>
                  </a:lnTo>
                  <a:lnTo>
                    <a:pt x="763" y="0"/>
                  </a:lnTo>
                  <a:lnTo>
                    <a:pt x="775" y="4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2" name="îsḷidè"/>
            <p:cNvSpPr/>
            <p:nvPr>
              <p:custDataLst>
                <p:tags r:id="rId14"/>
              </p:custDataLst>
            </p:nvPr>
          </p:nvSpPr>
          <p:spPr bwMode="auto">
            <a:xfrm>
              <a:off x="6427788" y="3632201"/>
              <a:ext cx="1220788" cy="392113"/>
            </a:xfrm>
            <a:custGeom>
              <a:avLst/>
              <a:gdLst>
                <a:gd name="T0" fmla="*/ 769 w 769"/>
                <a:gd name="T1" fmla="*/ 20 h 247"/>
                <a:gd name="T2" fmla="*/ 6 w 769"/>
                <a:gd name="T3" fmla="*/ 247 h 247"/>
                <a:gd name="T4" fmla="*/ 0 w 769"/>
                <a:gd name="T5" fmla="*/ 224 h 247"/>
                <a:gd name="T6" fmla="*/ 763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3" name="i$ḻïḍê"/>
            <p:cNvSpPr/>
            <p:nvPr>
              <p:custDataLst>
                <p:tags r:id="rId15"/>
              </p:custDataLst>
            </p:nvPr>
          </p:nvSpPr>
          <p:spPr bwMode="auto">
            <a:xfrm>
              <a:off x="6454776" y="3717926"/>
              <a:ext cx="1220788" cy="392113"/>
            </a:xfrm>
            <a:custGeom>
              <a:avLst/>
              <a:gdLst>
                <a:gd name="T0" fmla="*/ 769 w 769"/>
                <a:gd name="T1" fmla="*/ 20 h 247"/>
                <a:gd name="T2" fmla="*/ 6 w 769"/>
                <a:gd name="T3" fmla="*/ 247 h 247"/>
                <a:gd name="T4" fmla="*/ 0 w 769"/>
                <a:gd name="T5" fmla="*/ 226 h 247"/>
                <a:gd name="T6" fmla="*/ 762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6"/>
                  </a:lnTo>
                  <a:lnTo>
                    <a:pt x="762"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4" name="îṧḻíďè"/>
            <p:cNvSpPr/>
            <p:nvPr>
              <p:custDataLst>
                <p:tags r:id="rId16"/>
              </p:custDataLst>
            </p:nvPr>
          </p:nvSpPr>
          <p:spPr bwMode="auto">
            <a:xfrm>
              <a:off x="6480176" y="3803651"/>
              <a:ext cx="1217613" cy="392113"/>
            </a:xfrm>
            <a:custGeom>
              <a:avLst/>
              <a:gdLst>
                <a:gd name="T0" fmla="*/ 767 w 767"/>
                <a:gd name="T1" fmla="*/ 22 h 247"/>
                <a:gd name="T2" fmla="*/ 6 w 767"/>
                <a:gd name="T3" fmla="*/ 247 h 247"/>
                <a:gd name="T4" fmla="*/ 0 w 767"/>
                <a:gd name="T5" fmla="*/ 226 h 247"/>
                <a:gd name="T6" fmla="*/ 761 w 767"/>
                <a:gd name="T7" fmla="*/ 0 h 247"/>
                <a:gd name="T8" fmla="*/ 767 w 767"/>
                <a:gd name="T9" fmla="*/ 22 h 247"/>
              </a:gdLst>
              <a:ahLst/>
              <a:cxnLst>
                <a:cxn ang="0">
                  <a:pos x="T0" y="T1"/>
                </a:cxn>
                <a:cxn ang="0">
                  <a:pos x="T2" y="T3"/>
                </a:cxn>
                <a:cxn ang="0">
                  <a:pos x="T4" y="T5"/>
                </a:cxn>
                <a:cxn ang="0">
                  <a:pos x="T6" y="T7"/>
                </a:cxn>
                <a:cxn ang="0">
                  <a:pos x="T8" y="T9"/>
                </a:cxn>
              </a:cxnLst>
              <a:rect l="0" t="0" r="r" b="b"/>
              <a:pathLst>
                <a:path w="767" h="247">
                  <a:moveTo>
                    <a:pt x="767" y="22"/>
                  </a:moveTo>
                  <a:lnTo>
                    <a:pt x="6" y="247"/>
                  </a:lnTo>
                  <a:lnTo>
                    <a:pt x="0" y="226"/>
                  </a:lnTo>
                  <a:lnTo>
                    <a:pt x="761" y="0"/>
                  </a:lnTo>
                  <a:lnTo>
                    <a:pt x="767" y="2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5" name="iṥlïḓê"/>
            <p:cNvSpPr/>
            <p:nvPr>
              <p:custDataLst>
                <p:tags r:id="rId17"/>
              </p:custDataLst>
            </p:nvPr>
          </p:nvSpPr>
          <p:spPr bwMode="auto">
            <a:xfrm>
              <a:off x="6503988" y="3892551"/>
              <a:ext cx="1220788" cy="388938"/>
            </a:xfrm>
            <a:custGeom>
              <a:avLst/>
              <a:gdLst>
                <a:gd name="T0" fmla="*/ 769 w 769"/>
                <a:gd name="T1" fmla="*/ 20 h 245"/>
                <a:gd name="T2" fmla="*/ 6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6"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6" name="îśľîdê"/>
            <p:cNvSpPr/>
            <p:nvPr>
              <p:custDataLst>
                <p:tags r:id="rId18"/>
              </p:custDataLst>
            </p:nvPr>
          </p:nvSpPr>
          <p:spPr bwMode="auto">
            <a:xfrm>
              <a:off x="6700838" y="4741863"/>
              <a:ext cx="595313" cy="204788"/>
            </a:xfrm>
            <a:custGeom>
              <a:avLst/>
              <a:gdLst>
                <a:gd name="T0" fmla="*/ 375 w 375"/>
                <a:gd name="T1" fmla="*/ 21 h 129"/>
                <a:gd name="T2" fmla="*/ 7 w 375"/>
                <a:gd name="T3" fmla="*/ 129 h 129"/>
                <a:gd name="T4" fmla="*/ 0 w 375"/>
                <a:gd name="T5" fmla="*/ 108 h 129"/>
                <a:gd name="T6" fmla="*/ 368 w 375"/>
                <a:gd name="T7" fmla="*/ 0 h 129"/>
                <a:gd name="T8" fmla="*/ 375 w 375"/>
                <a:gd name="T9" fmla="*/ 21 h 129"/>
              </a:gdLst>
              <a:ahLst/>
              <a:cxnLst>
                <a:cxn ang="0">
                  <a:pos x="T0" y="T1"/>
                </a:cxn>
                <a:cxn ang="0">
                  <a:pos x="T2" y="T3"/>
                </a:cxn>
                <a:cxn ang="0">
                  <a:pos x="T4" y="T5"/>
                </a:cxn>
                <a:cxn ang="0">
                  <a:pos x="T6" y="T7"/>
                </a:cxn>
                <a:cxn ang="0">
                  <a:pos x="T8" y="T9"/>
                </a:cxn>
              </a:cxnLst>
              <a:rect l="0" t="0" r="r" b="b"/>
              <a:pathLst>
                <a:path w="375" h="129">
                  <a:moveTo>
                    <a:pt x="375" y="21"/>
                  </a:moveTo>
                  <a:lnTo>
                    <a:pt x="7" y="129"/>
                  </a:lnTo>
                  <a:lnTo>
                    <a:pt x="0" y="108"/>
                  </a:lnTo>
                  <a:lnTo>
                    <a:pt x="368" y="0"/>
                  </a:lnTo>
                  <a:lnTo>
                    <a:pt x="37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i$ḻïdé"/>
            <p:cNvSpPr/>
            <p:nvPr>
              <p:custDataLst>
                <p:tags r:id="rId19"/>
              </p:custDataLst>
            </p:nvPr>
          </p:nvSpPr>
          <p:spPr bwMode="auto">
            <a:xfrm>
              <a:off x="6727826" y="4827588"/>
              <a:ext cx="593725" cy="207963"/>
            </a:xfrm>
            <a:custGeom>
              <a:avLst/>
              <a:gdLst>
                <a:gd name="T0" fmla="*/ 374 w 374"/>
                <a:gd name="T1" fmla="*/ 21 h 131"/>
                <a:gd name="T2" fmla="*/ 6 w 374"/>
                <a:gd name="T3" fmla="*/ 131 h 131"/>
                <a:gd name="T4" fmla="*/ 0 w 374"/>
                <a:gd name="T5" fmla="*/ 110 h 131"/>
                <a:gd name="T6" fmla="*/ 368 w 374"/>
                <a:gd name="T7" fmla="*/ 0 h 131"/>
                <a:gd name="T8" fmla="*/ 374 w 374"/>
                <a:gd name="T9" fmla="*/ 21 h 131"/>
              </a:gdLst>
              <a:ahLst/>
              <a:cxnLst>
                <a:cxn ang="0">
                  <a:pos x="T0" y="T1"/>
                </a:cxn>
                <a:cxn ang="0">
                  <a:pos x="T2" y="T3"/>
                </a:cxn>
                <a:cxn ang="0">
                  <a:pos x="T4" y="T5"/>
                </a:cxn>
                <a:cxn ang="0">
                  <a:pos x="T6" y="T7"/>
                </a:cxn>
                <a:cxn ang="0">
                  <a:pos x="T8" y="T9"/>
                </a:cxn>
              </a:cxnLst>
              <a:rect l="0" t="0" r="r" b="b"/>
              <a:pathLst>
                <a:path w="374" h="131">
                  <a:moveTo>
                    <a:pt x="374" y="21"/>
                  </a:moveTo>
                  <a:lnTo>
                    <a:pt x="6" y="131"/>
                  </a:lnTo>
                  <a:lnTo>
                    <a:pt x="0" y="110"/>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ï$ḷíḍê"/>
            <p:cNvSpPr/>
            <p:nvPr>
              <p:custDataLst>
                <p:tags r:id="rId20"/>
              </p:custDataLst>
            </p:nvPr>
          </p:nvSpPr>
          <p:spPr bwMode="auto">
            <a:xfrm>
              <a:off x="6754813" y="4916488"/>
              <a:ext cx="593725" cy="204788"/>
            </a:xfrm>
            <a:custGeom>
              <a:avLst/>
              <a:gdLst>
                <a:gd name="T0" fmla="*/ 374 w 374"/>
                <a:gd name="T1" fmla="*/ 21 h 129"/>
                <a:gd name="T2" fmla="*/ 6 w 374"/>
                <a:gd name="T3" fmla="*/ 129 h 129"/>
                <a:gd name="T4" fmla="*/ 0 w 374"/>
                <a:gd name="T5" fmla="*/ 108 h 129"/>
                <a:gd name="T6" fmla="*/ 368 w 374"/>
                <a:gd name="T7" fmla="*/ 0 h 129"/>
                <a:gd name="T8" fmla="*/ 374 w 374"/>
                <a:gd name="T9" fmla="*/ 21 h 129"/>
              </a:gdLst>
              <a:ahLst/>
              <a:cxnLst>
                <a:cxn ang="0">
                  <a:pos x="T0" y="T1"/>
                </a:cxn>
                <a:cxn ang="0">
                  <a:pos x="T2" y="T3"/>
                </a:cxn>
                <a:cxn ang="0">
                  <a:pos x="T4" y="T5"/>
                </a:cxn>
                <a:cxn ang="0">
                  <a:pos x="T6" y="T7"/>
                </a:cxn>
                <a:cxn ang="0">
                  <a:pos x="T8" y="T9"/>
                </a:cxn>
              </a:cxnLst>
              <a:rect l="0" t="0" r="r" b="b"/>
              <a:pathLst>
                <a:path w="374" h="129">
                  <a:moveTo>
                    <a:pt x="374" y="21"/>
                  </a:moveTo>
                  <a:lnTo>
                    <a:pt x="6" y="129"/>
                  </a:lnTo>
                  <a:lnTo>
                    <a:pt x="0" y="108"/>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î$lîḍé"/>
            <p:cNvSpPr/>
            <p:nvPr>
              <p:custDataLst>
                <p:tags r:id="rId21"/>
              </p:custDataLst>
            </p:nvPr>
          </p:nvSpPr>
          <p:spPr bwMode="auto">
            <a:xfrm>
              <a:off x="7453313" y="4557713"/>
              <a:ext cx="469900" cy="168275"/>
            </a:xfrm>
            <a:custGeom>
              <a:avLst/>
              <a:gdLst>
                <a:gd name="T0" fmla="*/ 296 w 296"/>
                <a:gd name="T1" fmla="*/ 21 h 106"/>
                <a:gd name="T2" fmla="*/ 7 w 296"/>
                <a:gd name="T3" fmla="*/ 106 h 106"/>
                <a:gd name="T4" fmla="*/ 0 w 296"/>
                <a:gd name="T5" fmla="*/ 85 h 106"/>
                <a:gd name="T6" fmla="*/ 289 w 296"/>
                <a:gd name="T7" fmla="*/ 0 h 106"/>
                <a:gd name="T8" fmla="*/ 296 w 296"/>
                <a:gd name="T9" fmla="*/ 21 h 106"/>
              </a:gdLst>
              <a:ahLst/>
              <a:cxnLst>
                <a:cxn ang="0">
                  <a:pos x="T0" y="T1"/>
                </a:cxn>
                <a:cxn ang="0">
                  <a:pos x="T2" y="T3"/>
                </a:cxn>
                <a:cxn ang="0">
                  <a:pos x="T4" y="T5"/>
                </a:cxn>
                <a:cxn ang="0">
                  <a:pos x="T6" y="T7"/>
                </a:cxn>
                <a:cxn ang="0">
                  <a:pos x="T8" y="T9"/>
                </a:cxn>
              </a:cxnLst>
              <a:rect l="0" t="0" r="r" b="b"/>
              <a:pathLst>
                <a:path w="296" h="106">
                  <a:moveTo>
                    <a:pt x="296" y="21"/>
                  </a:moveTo>
                  <a:lnTo>
                    <a:pt x="7" y="106"/>
                  </a:lnTo>
                  <a:lnTo>
                    <a:pt x="0" y="85"/>
                  </a:lnTo>
                  <a:lnTo>
                    <a:pt x="289" y="0"/>
                  </a:lnTo>
                  <a:lnTo>
                    <a:pt x="296"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iṩľïḑê"/>
            <p:cNvSpPr/>
            <p:nvPr>
              <p:custDataLst>
                <p:tags r:id="rId22"/>
              </p:custDataLst>
            </p:nvPr>
          </p:nvSpPr>
          <p:spPr bwMode="auto">
            <a:xfrm>
              <a:off x="7480301" y="4643438"/>
              <a:ext cx="468313" cy="168275"/>
            </a:xfrm>
            <a:custGeom>
              <a:avLst/>
              <a:gdLst>
                <a:gd name="T0" fmla="*/ 295 w 295"/>
                <a:gd name="T1" fmla="*/ 21 h 106"/>
                <a:gd name="T2" fmla="*/ 6 w 295"/>
                <a:gd name="T3" fmla="*/ 106 h 106"/>
                <a:gd name="T4" fmla="*/ 0 w 295"/>
                <a:gd name="T5" fmla="*/ 85 h 106"/>
                <a:gd name="T6" fmla="*/ 289 w 295"/>
                <a:gd name="T7" fmla="*/ 0 h 106"/>
                <a:gd name="T8" fmla="*/ 295 w 295"/>
                <a:gd name="T9" fmla="*/ 21 h 106"/>
              </a:gdLst>
              <a:ahLst/>
              <a:cxnLst>
                <a:cxn ang="0">
                  <a:pos x="T0" y="T1"/>
                </a:cxn>
                <a:cxn ang="0">
                  <a:pos x="T2" y="T3"/>
                </a:cxn>
                <a:cxn ang="0">
                  <a:pos x="T4" y="T5"/>
                </a:cxn>
                <a:cxn ang="0">
                  <a:pos x="T6" y="T7"/>
                </a:cxn>
                <a:cxn ang="0">
                  <a:pos x="T8" y="T9"/>
                </a:cxn>
              </a:cxnLst>
              <a:rect l="0" t="0" r="r" b="b"/>
              <a:pathLst>
                <a:path w="295" h="106">
                  <a:moveTo>
                    <a:pt x="295" y="21"/>
                  </a:moveTo>
                  <a:lnTo>
                    <a:pt x="6" y="106"/>
                  </a:lnTo>
                  <a:lnTo>
                    <a:pt x="0" y="85"/>
                  </a:lnTo>
                  <a:lnTo>
                    <a:pt x="289" y="0"/>
                  </a:lnTo>
                  <a:lnTo>
                    <a:pt x="29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íŝľïḍê"/>
            <p:cNvSpPr/>
            <p:nvPr>
              <p:custDataLst>
                <p:tags r:id="rId23"/>
              </p:custDataLst>
            </p:nvPr>
          </p:nvSpPr>
          <p:spPr bwMode="auto">
            <a:xfrm>
              <a:off x="7507288" y="4729163"/>
              <a:ext cx="465138" cy="171450"/>
            </a:xfrm>
            <a:custGeom>
              <a:avLst/>
              <a:gdLst>
                <a:gd name="T0" fmla="*/ 293 w 293"/>
                <a:gd name="T1" fmla="*/ 21 h 108"/>
                <a:gd name="T2" fmla="*/ 6 w 293"/>
                <a:gd name="T3" fmla="*/ 108 h 108"/>
                <a:gd name="T4" fmla="*/ 0 w 293"/>
                <a:gd name="T5" fmla="*/ 85 h 108"/>
                <a:gd name="T6" fmla="*/ 287 w 293"/>
                <a:gd name="T7" fmla="*/ 0 h 108"/>
                <a:gd name="T8" fmla="*/ 293 w 293"/>
                <a:gd name="T9" fmla="*/ 21 h 108"/>
              </a:gdLst>
              <a:ahLst/>
              <a:cxnLst>
                <a:cxn ang="0">
                  <a:pos x="T0" y="T1"/>
                </a:cxn>
                <a:cxn ang="0">
                  <a:pos x="T2" y="T3"/>
                </a:cxn>
                <a:cxn ang="0">
                  <a:pos x="T4" y="T5"/>
                </a:cxn>
                <a:cxn ang="0">
                  <a:pos x="T6" y="T7"/>
                </a:cxn>
                <a:cxn ang="0">
                  <a:pos x="T8" y="T9"/>
                </a:cxn>
              </a:cxnLst>
              <a:rect l="0" t="0" r="r" b="b"/>
              <a:pathLst>
                <a:path w="293" h="108">
                  <a:moveTo>
                    <a:pt x="293" y="21"/>
                  </a:moveTo>
                  <a:lnTo>
                    <a:pt x="6" y="108"/>
                  </a:lnTo>
                  <a:lnTo>
                    <a:pt x="0" y="85"/>
                  </a:lnTo>
                  <a:lnTo>
                    <a:pt x="287" y="0"/>
                  </a:lnTo>
                  <a:lnTo>
                    <a:pt x="293"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ïṩ1ïḑe"/>
            <p:cNvSpPr/>
            <p:nvPr>
              <p:custDataLst>
                <p:tags r:id="rId24"/>
              </p:custDataLst>
            </p:nvPr>
          </p:nvSpPr>
          <p:spPr bwMode="auto">
            <a:xfrm>
              <a:off x="6546851" y="4362451"/>
              <a:ext cx="211138" cy="485775"/>
            </a:xfrm>
            <a:custGeom>
              <a:avLst/>
              <a:gdLst>
                <a:gd name="T0" fmla="*/ 133 w 133"/>
                <a:gd name="T1" fmla="*/ 291 h 306"/>
                <a:gd name="T2" fmla="*/ 85 w 133"/>
                <a:gd name="T3" fmla="*/ 306 h 306"/>
                <a:gd name="T4" fmla="*/ 0 w 133"/>
                <a:gd name="T5" fmla="*/ 15 h 306"/>
                <a:gd name="T6" fmla="*/ 48 w 133"/>
                <a:gd name="T7" fmla="*/ 0 h 306"/>
                <a:gd name="T8" fmla="*/ 133 w 133"/>
                <a:gd name="T9" fmla="*/ 291 h 306"/>
              </a:gdLst>
              <a:ahLst/>
              <a:cxnLst>
                <a:cxn ang="0">
                  <a:pos x="T0" y="T1"/>
                </a:cxn>
                <a:cxn ang="0">
                  <a:pos x="T2" y="T3"/>
                </a:cxn>
                <a:cxn ang="0">
                  <a:pos x="T4" y="T5"/>
                </a:cxn>
                <a:cxn ang="0">
                  <a:pos x="T6" y="T7"/>
                </a:cxn>
                <a:cxn ang="0">
                  <a:pos x="T8" y="T9"/>
                </a:cxn>
              </a:cxnLst>
              <a:rect l="0" t="0" r="r" b="b"/>
              <a:pathLst>
                <a:path w="133" h="306">
                  <a:moveTo>
                    <a:pt x="133" y="291"/>
                  </a:moveTo>
                  <a:lnTo>
                    <a:pt x="85" y="306"/>
                  </a:lnTo>
                  <a:lnTo>
                    <a:pt x="0" y="15"/>
                  </a:lnTo>
                  <a:lnTo>
                    <a:pt x="48" y="0"/>
                  </a:lnTo>
                  <a:lnTo>
                    <a:pt x="133" y="29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ïŝḷíḑê"/>
            <p:cNvSpPr/>
            <p:nvPr>
              <p:custDataLst>
                <p:tags r:id="rId25"/>
              </p:custDataLst>
            </p:nvPr>
          </p:nvSpPr>
          <p:spPr bwMode="auto">
            <a:xfrm>
              <a:off x="6705601" y="4435476"/>
              <a:ext cx="180975" cy="376238"/>
            </a:xfrm>
            <a:custGeom>
              <a:avLst/>
              <a:gdLst>
                <a:gd name="T0" fmla="*/ 114 w 114"/>
                <a:gd name="T1" fmla="*/ 222 h 237"/>
                <a:gd name="T2" fmla="*/ 66 w 114"/>
                <a:gd name="T3" fmla="*/ 237 h 237"/>
                <a:gd name="T4" fmla="*/ 0 w 114"/>
                <a:gd name="T5" fmla="*/ 15 h 237"/>
                <a:gd name="T6" fmla="*/ 47 w 114"/>
                <a:gd name="T7" fmla="*/ 0 h 237"/>
                <a:gd name="T8" fmla="*/ 114 w 114"/>
                <a:gd name="T9" fmla="*/ 222 h 237"/>
              </a:gdLst>
              <a:ahLst/>
              <a:cxnLst>
                <a:cxn ang="0">
                  <a:pos x="T0" y="T1"/>
                </a:cxn>
                <a:cxn ang="0">
                  <a:pos x="T2" y="T3"/>
                </a:cxn>
                <a:cxn ang="0">
                  <a:pos x="T4" y="T5"/>
                </a:cxn>
                <a:cxn ang="0">
                  <a:pos x="T6" y="T7"/>
                </a:cxn>
                <a:cxn ang="0">
                  <a:pos x="T8" y="T9"/>
                </a:cxn>
              </a:cxnLst>
              <a:rect l="0" t="0" r="r" b="b"/>
              <a:pathLst>
                <a:path w="114" h="237">
                  <a:moveTo>
                    <a:pt x="114" y="222"/>
                  </a:moveTo>
                  <a:lnTo>
                    <a:pt x="66" y="237"/>
                  </a:lnTo>
                  <a:lnTo>
                    <a:pt x="0" y="15"/>
                  </a:lnTo>
                  <a:lnTo>
                    <a:pt x="47" y="0"/>
                  </a:lnTo>
                  <a:lnTo>
                    <a:pt x="114" y="222"/>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îṧ1ídé"/>
            <p:cNvSpPr/>
            <p:nvPr>
              <p:custDataLst>
                <p:tags r:id="rId26"/>
              </p:custDataLst>
            </p:nvPr>
          </p:nvSpPr>
          <p:spPr bwMode="auto">
            <a:xfrm>
              <a:off x="6850063" y="4459288"/>
              <a:ext cx="161925" cy="312738"/>
            </a:xfrm>
            <a:custGeom>
              <a:avLst/>
              <a:gdLst>
                <a:gd name="T0" fmla="*/ 102 w 102"/>
                <a:gd name="T1" fmla="*/ 184 h 197"/>
                <a:gd name="T2" fmla="*/ 54 w 102"/>
                <a:gd name="T3" fmla="*/ 197 h 197"/>
                <a:gd name="T4" fmla="*/ 0 w 102"/>
                <a:gd name="T5" fmla="*/ 12 h 197"/>
                <a:gd name="T6" fmla="*/ 48 w 102"/>
                <a:gd name="T7" fmla="*/ 0 h 197"/>
                <a:gd name="T8" fmla="*/ 102 w 102"/>
                <a:gd name="T9" fmla="*/ 184 h 197"/>
              </a:gdLst>
              <a:ahLst/>
              <a:cxnLst>
                <a:cxn ang="0">
                  <a:pos x="T0" y="T1"/>
                </a:cxn>
                <a:cxn ang="0">
                  <a:pos x="T2" y="T3"/>
                </a:cxn>
                <a:cxn ang="0">
                  <a:pos x="T4" y="T5"/>
                </a:cxn>
                <a:cxn ang="0">
                  <a:pos x="T6" y="T7"/>
                </a:cxn>
                <a:cxn ang="0">
                  <a:pos x="T8" y="T9"/>
                </a:cxn>
              </a:cxnLst>
              <a:rect l="0" t="0" r="r" b="b"/>
              <a:pathLst>
                <a:path w="102" h="197">
                  <a:moveTo>
                    <a:pt x="102" y="184"/>
                  </a:moveTo>
                  <a:lnTo>
                    <a:pt x="54" y="197"/>
                  </a:lnTo>
                  <a:lnTo>
                    <a:pt x="0" y="12"/>
                  </a:lnTo>
                  <a:lnTo>
                    <a:pt x="48" y="0"/>
                  </a:lnTo>
                  <a:lnTo>
                    <a:pt x="102" y="18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îSḻïḑé"/>
            <p:cNvSpPr/>
            <p:nvPr>
              <p:custDataLst>
                <p:tags r:id="rId27"/>
              </p:custDataLst>
            </p:nvPr>
          </p:nvSpPr>
          <p:spPr bwMode="auto">
            <a:xfrm>
              <a:off x="6975476" y="4419601"/>
              <a:ext cx="165100" cy="315913"/>
            </a:xfrm>
            <a:custGeom>
              <a:avLst/>
              <a:gdLst>
                <a:gd name="T0" fmla="*/ 104 w 104"/>
                <a:gd name="T1" fmla="*/ 185 h 199"/>
                <a:gd name="T2" fmla="*/ 54 w 104"/>
                <a:gd name="T3" fmla="*/ 199 h 199"/>
                <a:gd name="T4" fmla="*/ 0 w 104"/>
                <a:gd name="T5" fmla="*/ 14 h 199"/>
                <a:gd name="T6" fmla="*/ 48 w 104"/>
                <a:gd name="T7" fmla="*/ 0 h 199"/>
                <a:gd name="T8" fmla="*/ 104 w 104"/>
                <a:gd name="T9" fmla="*/ 185 h 199"/>
              </a:gdLst>
              <a:ahLst/>
              <a:cxnLst>
                <a:cxn ang="0">
                  <a:pos x="T0" y="T1"/>
                </a:cxn>
                <a:cxn ang="0">
                  <a:pos x="T2" y="T3"/>
                </a:cxn>
                <a:cxn ang="0">
                  <a:pos x="T4" y="T5"/>
                </a:cxn>
                <a:cxn ang="0">
                  <a:pos x="T6" y="T7"/>
                </a:cxn>
                <a:cxn ang="0">
                  <a:pos x="T8" y="T9"/>
                </a:cxn>
              </a:cxnLst>
              <a:rect l="0" t="0" r="r" b="b"/>
              <a:pathLst>
                <a:path w="104" h="199">
                  <a:moveTo>
                    <a:pt x="104" y="185"/>
                  </a:moveTo>
                  <a:lnTo>
                    <a:pt x="54" y="199"/>
                  </a:lnTo>
                  <a:lnTo>
                    <a:pt x="0" y="14"/>
                  </a:lnTo>
                  <a:lnTo>
                    <a:pt x="48" y="0"/>
                  </a:lnTo>
                  <a:lnTo>
                    <a:pt x="104" y="185"/>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íśļiḍè"/>
            <p:cNvSpPr/>
            <p:nvPr>
              <p:custDataLst>
                <p:tags r:id="rId28"/>
              </p:custDataLst>
            </p:nvPr>
          </p:nvSpPr>
          <p:spPr bwMode="auto">
            <a:xfrm>
              <a:off x="7134226" y="4484688"/>
              <a:ext cx="131763" cy="214313"/>
            </a:xfrm>
            <a:custGeom>
              <a:avLst/>
              <a:gdLst>
                <a:gd name="T0" fmla="*/ 83 w 83"/>
                <a:gd name="T1" fmla="*/ 121 h 135"/>
                <a:gd name="T2" fmla="*/ 35 w 83"/>
                <a:gd name="T3" fmla="*/ 135 h 135"/>
                <a:gd name="T4" fmla="*/ 0 w 83"/>
                <a:gd name="T5" fmla="*/ 15 h 135"/>
                <a:gd name="T6" fmla="*/ 48 w 83"/>
                <a:gd name="T7" fmla="*/ 0 h 135"/>
                <a:gd name="T8" fmla="*/ 83 w 83"/>
                <a:gd name="T9" fmla="*/ 121 h 135"/>
              </a:gdLst>
              <a:ahLst/>
              <a:cxnLst>
                <a:cxn ang="0">
                  <a:pos x="T0" y="T1"/>
                </a:cxn>
                <a:cxn ang="0">
                  <a:pos x="T2" y="T3"/>
                </a:cxn>
                <a:cxn ang="0">
                  <a:pos x="T4" y="T5"/>
                </a:cxn>
                <a:cxn ang="0">
                  <a:pos x="T6" y="T7"/>
                </a:cxn>
                <a:cxn ang="0">
                  <a:pos x="T8" y="T9"/>
                </a:cxn>
              </a:cxnLst>
              <a:rect l="0" t="0" r="r" b="b"/>
              <a:pathLst>
                <a:path w="83" h="135">
                  <a:moveTo>
                    <a:pt x="83" y="121"/>
                  </a:moveTo>
                  <a:lnTo>
                    <a:pt x="35" y="135"/>
                  </a:lnTo>
                  <a:lnTo>
                    <a:pt x="0" y="15"/>
                  </a:lnTo>
                  <a:lnTo>
                    <a:pt x="48" y="0"/>
                  </a:lnTo>
                  <a:lnTo>
                    <a:pt x="83" y="12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7" name="íšḷïḍê"/>
            <p:cNvSpPr/>
            <p:nvPr>
              <p:custDataLst>
                <p:tags r:id="rId29"/>
              </p:custDataLst>
            </p:nvPr>
          </p:nvSpPr>
          <p:spPr bwMode="auto">
            <a:xfrm>
              <a:off x="7348538" y="4106863"/>
              <a:ext cx="492125" cy="487363"/>
            </a:xfrm>
            <a:custGeom>
              <a:avLst/>
              <a:gdLst>
                <a:gd name="T0" fmla="*/ 138 w 149"/>
                <a:gd name="T1" fmla="*/ 55 h 148"/>
                <a:gd name="T2" fmla="*/ 93 w 149"/>
                <a:gd name="T3" fmla="*/ 138 h 148"/>
                <a:gd name="T4" fmla="*/ 10 w 149"/>
                <a:gd name="T5" fmla="*/ 93 h 148"/>
                <a:gd name="T6" fmla="*/ 55 w 149"/>
                <a:gd name="T7" fmla="*/ 10 h 148"/>
                <a:gd name="T8" fmla="*/ 138 w 149"/>
                <a:gd name="T9" fmla="*/ 55 h 148"/>
              </a:gdLst>
              <a:ahLst/>
              <a:cxnLst>
                <a:cxn ang="0">
                  <a:pos x="T0" y="T1"/>
                </a:cxn>
                <a:cxn ang="0">
                  <a:pos x="T2" y="T3"/>
                </a:cxn>
                <a:cxn ang="0">
                  <a:pos x="T4" y="T5"/>
                </a:cxn>
                <a:cxn ang="0">
                  <a:pos x="T6" y="T7"/>
                </a:cxn>
                <a:cxn ang="0">
                  <a:pos x="T8" y="T9"/>
                </a:cxn>
              </a:cxnLst>
              <a:rect l="0" t="0" r="r" b="b"/>
              <a:pathLst>
                <a:path w="149" h="148">
                  <a:moveTo>
                    <a:pt x="138" y="55"/>
                  </a:moveTo>
                  <a:cubicBezTo>
                    <a:pt x="149" y="90"/>
                    <a:pt x="128" y="127"/>
                    <a:pt x="93" y="138"/>
                  </a:cubicBezTo>
                  <a:cubicBezTo>
                    <a:pt x="58" y="148"/>
                    <a:pt x="21" y="128"/>
                    <a:pt x="10" y="93"/>
                  </a:cubicBezTo>
                  <a:cubicBezTo>
                    <a:pt x="0" y="58"/>
                    <a:pt x="20" y="21"/>
                    <a:pt x="55" y="10"/>
                  </a:cubicBezTo>
                  <a:cubicBezTo>
                    <a:pt x="91" y="0"/>
                    <a:pt x="128" y="20"/>
                    <a:pt x="138" y="55"/>
                  </a:cubicBez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8" name="îṧļiḑé"/>
            <p:cNvSpPr/>
            <p:nvPr>
              <p:custDataLst>
                <p:tags r:id="rId30"/>
              </p:custDataLst>
            </p:nvPr>
          </p:nvSpPr>
          <p:spPr bwMode="auto">
            <a:xfrm>
              <a:off x="7348538" y="4106863"/>
              <a:ext cx="455613" cy="487363"/>
            </a:xfrm>
            <a:custGeom>
              <a:avLst/>
              <a:gdLst>
                <a:gd name="T0" fmla="*/ 74 w 138"/>
                <a:gd name="T1" fmla="*/ 74 h 148"/>
                <a:gd name="T2" fmla="*/ 124 w 138"/>
                <a:gd name="T3" fmla="*/ 118 h 148"/>
                <a:gd name="T4" fmla="*/ 93 w 138"/>
                <a:gd name="T5" fmla="*/ 138 h 148"/>
                <a:gd name="T6" fmla="*/ 10 w 138"/>
                <a:gd name="T7" fmla="*/ 93 h 148"/>
                <a:gd name="T8" fmla="*/ 55 w 138"/>
                <a:gd name="T9" fmla="*/ 10 h 148"/>
                <a:gd name="T10" fmla="*/ 138 w 138"/>
                <a:gd name="T11" fmla="*/ 55 h 148"/>
                <a:gd name="T12" fmla="*/ 74 w 138"/>
                <a:gd name="T13" fmla="*/ 74 h 148"/>
              </a:gdLst>
              <a:ahLst/>
              <a:cxnLst>
                <a:cxn ang="0">
                  <a:pos x="T0" y="T1"/>
                </a:cxn>
                <a:cxn ang="0">
                  <a:pos x="T2" y="T3"/>
                </a:cxn>
                <a:cxn ang="0">
                  <a:pos x="T4" y="T5"/>
                </a:cxn>
                <a:cxn ang="0">
                  <a:pos x="T6" y="T7"/>
                </a:cxn>
                <a:cxn ang="0">
                  <a:pos x="T8" y="T9"/>
                </a:cxn>
                <a:cxn ang="0">
                  <a:pos x="T10" y="T11"/>
                </a:cxn>
                <a:cxn ang="0">
                  <a:pos x="T12" y="T13"/>
                </a:cxn>
              </a:cxnLst>
              <a:rect l="0" t="0" r="r" b="b"/>
              <a:pathLst>
                <a:path w="138" h="148">
                  <a:moveTo>
                    <a:pt x="74" y="74"/>
                  </a:moveTo>
                  <a:cubicBezTo>
                    <a:pt x="124" y="118"/>
                    <a:pt x="124" y="118"/>
                    <a:pt x="124" y="118"/>
                  </a:cubicBezTo>
                  <a:cubicBezTo>
                    <a:pt x="116" y="128"/>
                    <a:pt x="105" y="134"/>
                    <a:pt x="93" y="138"/>
                  </a:cubicBezTo>
                  <a:cubicBezTo>
                    <a:pt x="58" y="148"/>
                    <a:pt x="21" y="128"/>
                    <a:pt x="10" y="93"/>
                  </a:cubicBezTo>
                  <a:cubicBezTo>
                    <a:pt x="0" y="58"/>
                    <a:pt x="20" y="20"/>
                    <a:pt x="55" y="10"/>
                  </a:cubicBezTo>
                  <a:cubicBezTo>
                    <a:pt x="90" y="0"/>
                    <a:pt x="128" y="20"/>
                    <a:pt x="138" y="55"/>
                  </a:cubicBezTo>
                  <a:lnTo>
                    <a:pt x="74" y="7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9" name="ïṧḻîḋê"/>
            <p:cNvSpPr/>
            <p:nvPr>
              <p:custDataLst>
                <p:tags r:id="rId31"/>
              </p:custDataLst>
            </p:nvPr>
          </p:nvSpPr>
          <p:spPr bwMode="auto">
            <a:xfrm>
              <a:off x="7100888" y="3608388"/>
              <a:ext cx="1438275" cy="1987550"/>
            </a:xfrm>
            <a:custGeom>
              <a:avLst/>
              <a:gdLst>
                <a:gd name="T0" fmla="*/ 436 w 436"/>
                <a:gd name="T1" fmla="*/ 591 h 603"/>
                <a:gd name="T2" fmla="*/ 0 w 436"/>
                <a:gd name="T3" fmla="*/ 603 h 603"/>
                <a:gd name="T4" fmla="*/ 11 w 436"/>
                <a:gd name="T5" fmla="*/ 0 h 603"/>
                <a:gd name="T6" fmla="*/ 436 w 436"/>
                <a:gd name="T7" fmla="*/ 591 h 603"/>
              </a:gdLst>
              <a:ahLst/>
              <a:cxnLst>
                <a:cxn ang="0">
                  <a:pos x="T0" y="T1"/>
                </a:cxn>
                <a:cxn ang="0">
                  <a:pos x="T2" y="T3"/>
                </a:cxn>
                <a:cxn ang="0">
                  <a:pos x="T4" y="T5"/>
                </a:cxn>
                <a:cxn ang="0">
                  <a:pos x="T6" y="T7"/>
                </a:cxn>
              </a:cxnLst>
              <a:rect l="0" t="0" r="r" b="b"/>
              <a:pathLst>
                <a:path w="436" h="603">
                  <a:moveTo>
                    <a:pt x="436" y="591"/>
                  </a:moveTo>
                  <a:cubicBezTo>
                    <a:pt x="423" y="591"/>
                    <a:pt x="0" y="603"/>
                    <a:pt x="0" y="603"/>
                  </a:cubicBezTo>
                  <a:cubicBezTo>
                    <a:pt x="11" y="0"/>
                    <a:pt x="11" y="0"/>
                    <a:pt x="11" y="0"/>
                  </a:cubicBezTo>
                  <a:lnTo>
                    <a:pt x="436" y="591"/>
                  </a:lnTo>
                  <a:close/>
                </a:path>
              </a:pathLst>
            </a:custGeom>
            <a:solidFill>
              <a:srgbClr val="2E94A1">
                <a:alpha val="30000"/>
              </a:srgbClr>
            </a:solidFill>
            <a:ln>
              <a:noFill/>
            </a:ln>
          </p:spPr>
          <p:txBody>
            <a:bodyPr anchor="ctr"/>
            <a:lstStyle/>
            <a:p>
              <a:pPr algn="ctr"/>
              <a:endParaRPr/>
            </a:p>
          </p:txBody>
        </p:sp>
        <p:sp>
          <p:nvSpPr>
            <p:cNvPr id="310" name="ïSļïḋè"/>
            <p:cNvSpPr/>
            <p:nvPr>
              <p:custDataLst>
                <p:tags r:id="rId32"/>
              </p:custDataLst>
            </p:nvPr>
          </p:nvSpPr>
          <p:spPr bwMode="auto">
            <a:xfrm>
              <a:off x="7137401" y="3608388"/>
              <a:ext cx="1401763" cy="1947863"/>
            </a:xfrm>
            <a:prstGeom prst="rect">
              <a:avLst/>
            </a:prstGeom>
            <a:solidFill>
              <a:srgbClr val="F7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1" name="ï$ḻîḍè"/>
            <p:cNvSpPr/>
            <p:nvPr>
              <p:custDataLst>
                <p:tags r:id="rId33"/>
              </p:custDataLst>
            </p:nvPr>
          </p:nvSpPr>
          <p:spPr bwMode="auto">
            <a:xfrm>
              <a:off x="7207251" y="3846513"/>
              <a:ext cx="1263650" cy="31750"/>
            </a:xfrm>
            <a:prstGeom prst="rect">
              <a:avLst/>
            </a:prstGeom>
            <a:solidFill>
              <a:srgbClr val="53B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2" name="îşľídé"/>
            <p:cNvSpPr/>
            <p:nvPr>
              <p:custDataLst>
                <p:tags r:id="rId34"/>
              </p:custDataLst>
            </p:nvPr>
          </p:nvSpPr>
          <p:spPr bwMode="auto">
            <a:xfrm>
              <a:off x="7207251" y="3935413"/>
              <a:ext cx="1263650" cy="317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3" name="ïṧľiḓè"/>
            <p:cNvSpPr/>
            <p:nvPr>
              <p:custDataLst>
                <p:tags r:id="rId35"/>
              </p:custDataLst>
            </p:nvPr>
          </p:nvSpPr>
          <p:spPr bwMode="auto">
            <a:xfrm>
              <a:off x="7207251" y="3700463"/>
              <a:ext cx="1263650" cy="730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4" name="ïṣľiḓé"/>
            <p:cNvSpPr/>
            <p:nvPr>
              <p:custDataLst>
                <p:tags r:id="rId36"/>
              </p:custDataLst>
            </p:nvPr>
          </p:nvSpPr>
          <p:spPr bwMode="auto">
            <a:xfrm>
              <a:off x="7207251" y="5311776"/>
              <a:ext cx="1263650" cy="698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5" name="îš1ïḋè"/>
            <p:cNvSpPr/>
            <p:nvPr>
              <p:custDataLst>
                <p:tags r:id="rId37"/>
              </p:custDataLst>
            </p:nvPr>
          </p:nvSpPr>
          <p:spPr bwMode="auto">
            <a:xfrm>
              <a:off x="7207251" y="4024313"/>
              <a:ext cx="1263650" cy="349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6" name="îṩḷíďe"/>
            <p:cNvSpPr/>
            <p:nvPr>
              <p:custDataLst>
                <p:tags r:id="rId38"/>
              </p:custDataLst>
            </p:nvPr>
          </p:nvSpPr>
          <p:spPr bwMode="auto">
            <a:xfrm>
              <a:off x="7207251" y="4116388"/>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7" name="ïSlíḑé"/>
            <p:cNvSpPr/>
            <p:nvPr>
              <p:custDataLst>
                <p:tags r:id="rId39"/>
              </p:custDataLst>
            </p:nvPr>
          </p:nvSpPr>
          <p:spPr bwMode="auto">
            <a:xfrm>
              <a:off x="7207251" y="4205288"/>
              <a:ext cx="126365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8" name="íṣḷiḓè"/>
            <p:cNvSpPr/>
            <p:nvPr>
              <p:custDataLst>
                <p:tags r:id="rId40"/>
              </p:custDataLst>
            </p:nvPr>
          </p:nvSpPr>
          <p:spPr bwMode="auto">
            <a:xfrm>
              <a:off x="7207251" y="4297363"/>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9" name="íŝlíḓé"/>
            <p:cNvSpPr/>
            <p:nvPr>
              <p:custDataLst>
                <p:tags r:id="rId41"/>
              </p:custDataLst>
            </p:nvPr>
          </p:nvSpPr>
          <p:spPr bwMode="auto">
            <a:xfrm>
              <a:off x="7207251" y="4989513"/>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0" name="ïšľíďé"/>
            <p:cNvSpPr/>
            <p:nvPr>
              <p:custDataLst>
                <p:tags r:id="rId42"/>
              </p:custDataLst>
            </p:nvPr>
          </p:nvSpPr>
          <p:spPr bwMode="auto">
            <a:xfrm>
              <a:off x="7207251" y="5081588"/>
              <a:ext cx="60960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1" name="íŝḷiḑé"/>
            <p:cNvSpPr/>
            <p:nvPr>
              <p:custDataLst>
                <p:tags r:id="rId43"/>
              </p:custDataLst>
            </p:nvPr>
          </p:nvSpPr>
          <p:spPr bwMode="auto">
            <a:xfrm>
              <a:off x="7207251" y="5170488"/>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2" name="iṩḻidê"/>
            <p:cNvSpPr/>
            <p:nvPr>
              <p:custDataLst>
                <p:tags r:id="rId44"/>
              </p:custDataLst>
            </p:nvPr>
          </p:nvSpPr>
          <p:spPr bwMode="auto">
            <a:xfrm>
              <a:off x="7991476" y="4989513"/>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3" name="iŝ1ïḓe"/>
            <p:cNvSpPr/>
            <p:nvPr>
              <p:custDataLst>
                <p:tags r:id="rId45"/>
              </p:custDataLst>
            </p:nvPr>
          </p:nvSpPr>
          <p:spPr bwMode="auto">
            <a:xfrm>
              <a:off x="7991476" y="5081588"/>
              <a:ext cx="479425"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4" name="ïṩ1îḍé"/>
            <p:cNvSpPr/>
            <p:nvPr>
              <p:custDataLst>
                <p:tags r:id="rId46"/>
              </p:custDataLst>
            </p:nvPr>
          </p:nvSpPr>
          <p:spPr bwMode="auto">
            <a:xfrm>
              <a:off x="7991476" y="5170488"/>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5" name="iṡḷiḑe"/>
            <p:cNvSpPr/>
            <p:nvPr>
              <p:custDataLst>
                <p:tags r:id="rId47"/>
              </p:custDataLst>
            </p:nvPr>
          </p:nvSpPr>
          <p:spPr bwMode="auto">
            <a:xfrm>
              <a:off x="7207251" y="4438651"/>
              <a:ext cx="80963" cy="481013"/>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6" name="ïŝlîdê"/>
            <p:cNvSpPr/>
            <p:nvPr>
              <p:custDataLst>
                <p:tags r:id="rId48"/>
              </p:custDataLst>
            </p:nvPr>
          </p:nvSpPr>
          <p:spPr bwMode="auto">
            <a:xfrm>
              <a:off x="7339013" y="4554538"/>
              <a:ext cx="82550" cy="365125"/>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7" name="ïṡḻíḋè"/>
            <p:cNvSpPr/>
            <p:nvPr>
              <p:custDataLst>
                <p:tags r:id="rId49"/>
              </p:custDataLst>
            </p:nvPr>
          </p:nvSpPr>
          <p:spPr bwMode="auto">
            <a:xfrm>
              <a:off x="7470776"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8" name="î$ļíḋe"/>
            <p:cNvSpPr/>
            <p:nvPr>
              <p:custDataLst>
                <p:tags r:id="rId50"/>
              </p:custDataLst>
            </p:nvPr>
          </p:nvSpPr>
          <p:spPr bwMode="auto">
            <a:xfrm>
              <a:off x="7602538"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9" name="îs1iḋè"/>
            <p:cNvSpPr/>
            <p:nvPr>
              <p:custDataLst>
                <p:tags r:id="rId51"/>
              </p:custDataLst>
            </p:nvPr>
          </p:nvSpPr>
          <p:spPr bwMode="auto">
            <a:xfrm>
              <a:off x="7734301" y="4722813"/>
              <a:ext cx="82550" cy="196850"/>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0" name="íṣlíďe"/>
            <p:cNvSpPr/>
            <p:nvPr>
              <p:custDataLst>
                <p:tags r:id="rId52"/>
              </p:custDataLst>
            </p:nvPr>
          </p:nvSpPr>
          <p:spPr bwMode="auto">
            <a:xfrm>
              <a:off x="8002588" y="4481513"/>
              <a:ext cx="438150" cy="438150"/>
            </a:xfrm>
            <a:prstGeom prst="ellipse">
              <a:avLst/>
            </a:pr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1" name="ïşḻîḋè"/>
            <p:cNvSpPr/>
            <p:nvPr>
              <p:custDataLst>
                <p:tags r:id="rId53"/>
              </p:custDataLst>
            </p:nvPr>
          </p:nvSpPr>
          <p:spPr bwMode="auto">
            <a:xfrm>
              <a:off x="8002588" y="4481513"/>
              <a:ext cx="438150" cy="438150"/>
            </a:xfrm>
            <a:custGeom>
              <a:avLst/>
              <a:gdLst>
                <a:gd name="T0" fmla="*/ 67 w 133"/>
                <a:gd name="T1" fmla="*/ 67 h 133"/>
                <a:gd name="T2" fmla="*/ 102 w 133"/>
                <a:gd name="T3" fmla="*/ 123 h 133"/>
                <a:gd name="T4" fmla="*/ 67 w 133"/>
                <a:gd name="T5" fmla="*/ 133 h 133"/>
                <a:gd name="T6" fmla="*/ 0 w 133"/>
                <a:gd name="T7" fmla="*/ 67 h 133"/>
                <a:gd name="T8" fmla="*/ 67 w 133"/>
                <a:gd name="T9" fmla="*/ 0 h 133"/>
                <a:gd name="T10" fmla="*/ 133 w 133"/>
                <a:gd name="T11" fmla="*/ 67 h 133"/>
                <a:gd name="T12" fmla="*/ 67 w 133"/>
                <a:gd name="T13" fmla="*/ 67 h 133"/>
              </a:gdLst>
              <a:ahLst/>
              <a:cxnLst>
                <a:cxn ang="0">
                  <a:pos x="T0" y="T1"/>
                </a:cxn>
                <a:cxn ang="0">
                  <a:pos x="T2" y="T3"/>
                </a:cxn>
                <a:cxn ang="0">
                  <a:pos x="T4" y="T5"/>
                </a:cxn>
                <a:cxn ang="0">
                  <a:pos x="T6" y="T7"/>
                </a:cxn>
                <a:cxn ang="0">
                  <a:pos x="T8" y="T9"/>
                </a:cxn>
                <a:cxn ang="0">
                  <a:pos x="T10" y="T11"/>
                </a:cxn>
                <a:cxn ang="0">
                  <a:pos x="T12" y="T13"/>
                </a:cxn>
              </a:cxnLst>
              <a:rect l="0" t="0" r="r" b="b"/>
              <a:pathLst>
                <a:path w="133" h="133">
                  <a:moveTo>
                    <a:pt x="67" y="67"/>
                  </a:moveTo>
                  <a:cubicBezTo>
                    <a:pt x="102" y="123"/>
                    <a:pt x="102" y="123"/>
                    <a:pt x="102" y="123"/>
                  </a:cubicBezTo>
                  <a:cubicBezTo>
                    <a:pt x="91" y="130"/>
                    <a:pt x="79" y="133"/>
                    <a:pt x="67" y="133"/>
                  </a:cubicBezTo>
                  <a:cubicBezTo>
                    <a:pt x="30" y="133"/>
                    <a:pt x="0" y="103"/>
                    <a:pt x="0" y="67"/>
                  </a:cubicBezTo>
                  <a:cubicBezTo>
                    <a:pt x="0" y="30"/>
                    <a:pt x="30" y="0"/>
                    <a:pt x="67" y="0"/>
                  </a:cubicBezTo>
                  <a:cubicBezTo>
                    <a:pt x="103" y="0"/>
                    <a:pt x="133" y="30"/>
                    <a:pt x="133" y="67"/>
                  </a:cubicBezTo>
                  <a:lnTo>
                    <a:pt x="67" y="67"/>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2" name="îṡļiďè"/>
            <p:cNvSpPr/>
            <p:nvPr>
              <p:custDataLst>
                <p:tags r:id="rId54"/>
              </p:custDataLst>
            </p:nvPr>
          </p:nvSpPr>
          <p:spPr bwMode="auto">
            <a:xfrm>
              <a:off x="3338513" y="2395538"/>
              <a:ext cx="1165225" cy="1041400"/>
            </a:xfrm>
            <a:custGeom>
              <a:avLst/>
              <a:gdLst>
                <a:gd name="T0" fmla="*/ 183 w 353"/>
                <a:gd name="T1" fmla="*/ 161 h 316"/>
                <a:gd name="T2" fmla="*/ 203 w 353"/>
                <a:gd name="T3" fmla="*/ 156 h 316"/>
                <a:gd name="T4" fmla="*/ 242 w 353"/>
                <a:gd name="T5" fmla="*/ 173 h 316"/>
                <a:gd name="T6" fmla="*/ 343 w 353"/>
                <a:gd name="T7" fmla="*/ 105 h 316"/>
                <a:gd name="T8" fmla="*/ 352 w 353"/>
                <a:gd name="T9" fmla="*/ 78 h 316"/>
                <a:gd name="T10" fmla="*/ 343 w 353"/>
                <a:gd name="T11" fmla="*/ 47 h 316"/>
                <a:gd name="T12" fmla="*/ 342 w 353"/>
                <a:gd name="T13" fmla="*/ 31 h 316"/>
                <a:gd name="T14" fmla="*/ 329 w 353"/>
                <a:gd name="T15" fmla="*/ 12 h 316"/>
                <a:gd name="T16" fmla="*/ 229 w 353"/>
                <a:gd name="T17" fmla="*/ 81 h 316"/>
                <a:gd name="T18" fmla="*/ 171 w 353"/>
                <a:gd name="T19" fmla="*/ 147 h 316"/>
                <a:gd name="T20" fmla="*/ 95 w 353"/>
                <a:gd name="T21" fmla="*/ 194 h 316"/>
                <a:gd name="T22" fmla="*/ 10 w 353"/>
                <a:gd name="T23" fmla="*/ 280 h 316"/>
                <a:gd name="T24" fmla="*/ 27 w 353"/>
                <a:gd name="T25" fmla="*/ 296 h 316"/>
                <a:gd name="T26" fmla="*/ 43 w 353"/>
                <a:gd name="T27" fmla="*/ 300 h 316"/>
                <a:gd name="T28" fmla="*/ 72 w 353"/>
                <a:gd name="T29" fmla="*/ 314 h 316"/>
                <a:gd name="T30" fmla="*/ 100 w 353"/>
                <a:gd name="T31" fmla="*/ 310 h 316"/>
                <a:gd name="T32" fmla="*/ 184 w 353"/>
                <a:gd name="T33" fmla="*/ 221 h 316"/>
                <a:gd name="T34" fmla="*/ 173 w 353"/>
                <a:gd name="T35" fmla="*/ 180 h 316"/>
                <a:gd name="T36" fmla="*/ 200 w 353"/>
                <a:gd name="T37" fmla="*/ 135 h 316"/>
                <a:gd name="T38" fmla="*/ 231 w 353"/>
                <a:gd name="T39" fmla="*/ 88 h 316"/>
                <a:gd name="T40" fmla="*/ 311 w 353"/>
                <a:gd name="T41" fmla="*/ 27 h 316"/>
                <a:gd name="T42" fmla="*/ 339 w 353"/>
                <a:gd name="T43" fmla="*/ 59 h 316"/>
                <a:gd name="T44" fmla="*/ 341 w 353"/>
                <a:gd name="T45" fmla="*/ 99 h 316"/>
                <a:gd name="T46" fmla="*/ 281 w 353"/>
                <a:gd name="T47" fmla="*/ 154 h 316"/>
                <a:gd name="T48" fmla="*/ 244 w 353"/>
                <a:gd name="T49" fmla="*/ 167 h 316"/>
                <a:gd name="T50" fmla="*/ 203 w 353"/>
                <a:gd name="T51" fmla="*/ 141 h 316"/>
                <a:gd name="T52" fmla="*/ 154 w 353"/>
                <a:gd name="T53" fmla="*/ 174 h 316"/>
                <a:gd name="T54" fmla="*/ 168 w 353"/>
                <a:gd name="T55" fmla="*/ 190 h 316"/>
                <a:gd name="T56" fmla="*/ 170 w 353"/>
                <a:gd name="T57" fmla="*/ 245 h 316"/>
                <a:gd name="T58" fmla="*/ 102 w 353"/>
                <a:gd name="T59" fmla="*/ 303 h 316"/>
                <a:gd name="T60" fmla="*/ 79 w 353"/>
                <a:gd name="T61" fmla="*/ 310 h 316"/>
                <a:gd name="T62" fmla="*/ 30 w 353"/>
                <a:gd name="T63" fmla="*/ 276 h 316"/>
                <a:gd name="T64" fmla="*/ 43 w 353"/>
                <a:gd name="T65" fmla="*/ 245 h 316"/>
                <a:gd name="T66" fmla="*/ 142 w 353"/>
                <a:gd name="T67" fmla="*/ 17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6">
                  <a:moveTo>
                    <a:pt x="175" y="169"/>
                  </a:moveTo>
                  <a:cubicBezTo>
                    <a:pt x="177" y="166"/>
                    <a:pt x="180" y="164"/>
                    <a:pt x="183" y="161"/>
                  </a:cubicBezTo>
                  <a:cubicBezTo>
                    <a:pt x="185" y="159"/>
                    <a:pt x="188" y="157"/>
                    <a:pt x="192" y="155"/>
                  </a:cubicBezTo>
                  <a:cubicBezTo>
                    <a:pt x="196" y="153"/>
                    <a:pt x="199" y="153"/>
                    <a:pt x="203" y="156"/>
                  </a:cubicBezTo>
                  <a:cubicBezTo>
                    <a:pt x="207" y="158"/>
                    <a:pt x="211" y="160"/>
                    <a:pt x="215" y="163"/>
                  </a:cubicBezTo>
                  <a:cubicBezTo>
                    <a:pt x="223" y="167"/>
                    <a:pt x="232" y="171"/>
                    <a:pt x="242" y="173"/>
                  </a:cubicBezTo>
                  <a:cubicBezTo>
                    <a:pt x="257" y="176"/>
                    <a:pt x="271" y="167"/>
                    <a:pt x="283" y="159"/>
                  </a:cubicBezTo>
                  <a:cubicBezTo>
                    <a:pt x="307" y="142"/>
                    <a:pt x="324" y="128"/>
                    <a:pt x="343" y="105"/>
                  </a:cubicBezTo>
                  <a:cubicBezTo>
                    <a:pt x="346" y="102"/>
                    <a:pt x="348" y="98"/>
                    <a:pt x="350" y="95"/>
                  </a:cubicBezTo>
                  <a:cubicBezTo>
                    <a:pt x="352" y="90"/>
                    <a:pt x="353" y="84"/>
                    <a:pt x="352" y="78"/>
                  </a:cubicBezTo>
                  <a:cubicBezTo>
                    <a:pt x="351" y="72"/>
                    <a:pt x="349" y="66"/>
                    <a:pt x="347" y="60"/>
                  </a:cubicBezTo>
                  <a:cubicBezTo>
                    <a:pt x="346" y="56"/>
                    <a:pt x="344" y="51"/>
                    <a:pt x="343" y="47"/>
                  </a:cubicBezTo>
                  <a:cubicBezTo>
                    <a:pt x="342" y="44"/>
                    <a:pt x="342" y="41"/>
                    <a:pt x="342" y="39"/>
                  </a:cubicBezTo>
                  <a:cubicBezTo>
                    <a:pt x="342" y="36"/>
                    <a:pt x="342" y="33"/>
                    <a:pt x="342" y="31"/>
                  </a:cubicBezTo>
                  <a:cubicBezTo>
                    <a:pt x="342" y="29"/>
                    <a:pt x="341" y="28"/>
                    <a:pt x="340" y="26"/>
                  </a:cubicBezTo>
                  <a:cubicBezTo>
                    <a:pt x="336" y="22"/>
                    <a:pt x="333" y="17"/>
                    <a:pt x="329" y="12"/>
                  </a:cubicBezTo>
                  <a:cubicBezTo>
                    <a:pt x="319" y="0"/>
                    <a:pt x="249" y="63"/>
                    <a:pt x="240" y="70"/>
                  </a:cubicBezTo>
                  <a:cubicBezTo>
                    <a:pt x="237" y="74"/>
                    <a:pt x="233" y="77"/>
                    <a:pt x="229" y="81"/>
                  </a:cubicBezTo>
                  <a:cubicBezTo>
                    <a:pt x="219" y="91"/>
                    <a:pt x="202" y="108"/>
                    <a:pt x="194" y="120"/>
                  </a:cubicBezTo>
                  <a:cubicBezTo>
                    <a:pt x="190" y="125"/>
                    <a:pt x="177" y="142"/>
                    <a:pt x="171" y="147"/>
                  </a:cubicBezTo>
                  <a:cubicBezTo>
                    <a:pt x="165" y="153"/>
                    <a:pt x="145" y="163"/>
                    <a:pt x="140" y="165"/>
                  </a:cubicBezTo>
                  <a:cubicBezTo>
                    <a:pt x="126" y="171"/>
                    <a:pt x="107" y="185"/>
                    <a:pt x="95" y="194"/>
                  </a:cubicBezTo>
                  <a:cubicBezTo>
                    <a:pt x="91" y="197"/>
                    <a:pt x="87" y="200"/>
                    <a:pt x="83" y="203"/>
                  </a:cubicBezTo>
                  <a:cubicBezTo>
                    <a:pt x="74" y="210"/>
                    <a:pt x="0" y="269"/>
                    <a:pt x="10" y="280"/>
                  </a:cubicBezTo>
                  <a:cubicBezTo>
                    <a:pt x="14" y="285"/>
                    <a:pt x="19" y="289"/>
                    <a:pt x="23" y="293"/>
                  </a:cubicBezTo>
                  <a:cubicBezTo>
                    <a:pt x="24" y="294"/>
                    <a:pt x="25" y="295"/>
                    <a:pt x="27" y="296"/>
                  </a:cubicBezTo>
                  <a:cubicBezTo>
                    <a:pt x="29" y="296"/>
                    <a:pt x="32" y="297"/>
                    <a:pt x="34" y="297"/>
                  </a:cubicBezTo>
                  <a:cubicBezTo>
                    <a:pt x="37" y="298"/>
                    <a:pt x="40" y="298"/>
                    <a:pt x="43" y="300"/>
                  </a:cubicBezTo>
                  <a:cubicBezTo>
                    <a:pt x="47" y="302"/>
                    <a:pt x="51" y="304"/>
                    <a:pt x="55" y="306"/>
                  </a:cubicBezTo>
                  <a:cubicBezTo>
                    <a:pt x="60" y="309"/>
                    <a:pt x="66" y="312"/>
                    <a:pt x="72" y="314"/>
                  </a:cubicBezTo>
                  <a:cubicBezTo>
                    <a:pt x="77" y="316"/>
                    <a:pt x="83" y="316"/>
                    <a:pt x="89" y="315"/>
                  </a:cubicBezTo>
                  <a:cubicBezTo>
                    <a:pt x="92" y="313"/>
                    <a:pt x="96" y="312"/>
                    <a:pt x="100" y="310"/>
                  </a:cubicBezTo>
                  <a:cubicBezTo>
                    <a:pt x="125" y="295"/>
                    <a:pt x="142" y="281"/>
                    <a:pt x="163" y="260"/>
                  </a:cubicBezTo>
                  <a:cubicBezTo>
                    <a:pt x="173" y="249"/>
                    <a:pt x="184" y="237"/>
                    <a:pt x="184" y="221"/>
                  </a:cubicBezTo>
                  <a:cubicBezTo>
                    <a:pt x="184" y="212"/>
                    <a:pt x="181" y="203"/>
                    <a:pt x="178" y="193"/>
                  </a:cubicBezTo>
                  <a:cubicBezTo>
                    <a:pt x="177" y="189"/>
                    <a:pt x="175" y="185"/>
                    <a:pt x="173" y="180"/>
                  </a:cubicBezTo>
                  <a:cubicBezTo>
                    <a:pt x="172" y="176"/>
                    <a:pt x="172" y="173"/>
                    <a:pt x="175" y="169"/>
                  </a:cubicBezTo>
                  <a:moveTo>
                    <a:pt x="200" y="135"/>
                  </a:moveTo>
                  <a:cubicBezTo>
                    <a:pt x="198" y="131"/>
                    <a:pt x="199" y="127"/>
                    <a:pt x="201" y="124"/>
                  </a:cubicBezTo>
                  <a:cubicBezTo>
                    <a:pt x="208" y="111"/>
                    <a:pt x="221" y="98"/>
                    <a:pt x="231" y="88"/>
                  </a:cubicBezTo>
                  <a:cubicBezTo>
                    <a:pt x="249" y="70"/>
                    <a:pt x="269" y="53"/>
                    <a:pt x="289" y="38"/>
                  </a:cubicBezTo>
                  <a:cubicBezTo>
                    <a:pt x="294" y="35"/>
                    <a:pt x="305" y="28"/>
                    <a:pt x="311" y="27"/>
                  </a:cubicBezTo>
                  <a:cubicBezTo>
                    <a:pt x="315" y="26"/>
                    <a:pt x="318" y="28"/>
                    <a:pt x="321" y="31"/>
                  </a:cubicBezTo>
                  <a:cubicBezTo>
                    <a:pt x="329" y="39"/>
                    <a:pt x="335" y="50"/>
                    <a:pt x="339" y="59"/>
                  </a:cubicBezTo>
                  <a:cubicBezTo>
                    <a:pt x="342" y="66"/>
                    <a:pt x="346" y="78"/>
                    <a:pt x="346" y="85"/>
                  </a:cubicBezTo>
                  <a:cubicBezTo>
                    <a:pt x="346" y="90"/>
                    <a:pt x="344" y="95"/>
                    <a:pt x="341" y="99"/>
                  </a:cubicBezTo>
                  <a:cubicBezTo>
                    <a:pt x="340" y="102"/>
                    <a:pt x="338" y="104"/>
                    <a:pt x="336" y="106"/>
                  </a:cubicBezTo>
                  <a:cubicBezTo>
                    <a:pt x="320" y="126"/>
                    <a:pt x="302" y="140"/>
                    <a:pt x="281" y="154"/>
                  </a:cubicBezTo>
                  <a:cubicBezTo>
                    <a:pt x="276" y="157"/>
                    <a:pt x="272" y="160"/>
                    <a:pt x="267" y="163"/>
                  </a:cubicBezTo>
                  <a:cubicBezTo>
                    <a:pt x="259" y="167"/>
                    <a:pt x="252" y="169"/>
                    <a:pt x="244" y="167"/>
                  </a:cubicBezTo>
                  <a:cubicBezTo>
                    <a:pt x="234" y="165"/>
                    <a:pt x="221" y="158"/>
                    <a:pt x="214" y="151"/>
                  </a:cubicBezTo>
                  <a:cubicBezTo>
                    <a:pt x="210" y="148"/>
                    <a:pt x="206" y="145"/>
                    <a:pt x="203" y="141"/>
                  </a:cubicBezTo>
                  <a:cubicBezTo>
                    <a:pt x="202" y="139"/>
                    <a:pt x="200" y="137"/>
                    <a:pt x="200" y="135"/>
                  </a:cubicBezTo>
                  <a:moveTo>
                    <a:pt x="154" y="174"/>
                  </a:moveTo>
                  <a:cubicBezTo>
                    <a:pt x="156" y="175"/>
                    <a:pt x="158" y="177"/>
                    <a:pt x="159" y="178"/>
                  </a:cubicBezTo>
                  <a:cubicBezTo>
                    <a:pt x="163" y="182"/>
                    <a:pt x="165" y="186"/>
                    <a:pt x="168" y="190"/>
                  </a:cubicBezTo>
                  <a:cubicBezTo>
                    <a:pt x="172" y="199"/>
                    <a:pt x="178" y="213"/>
                    <a:pt x="178" y="223"/>
                  </a:cubicBezTo>
                  <a:cubicBezTo>
                    <a:pt x="178" y="231"/>
                    <a:pt x="176" y="237"/>
                    <a:pt x="170" y="245"/>
                  </a:cubicBezTo>
                  <a:cubicBezTo>
                    <a:pt x="166" y="249"/>
                    <a:pt x="162" y="253"/>
                    <a:pt x="159" y="257"/>
                  </a:cubicBezTo>
                  <a:cubicBezTo>
                    <a:pt x="142" y="275"/>
                    <a:pt x="124" y="291"/>
                    <a:pt x="102" y="303"/>
                  </a:cubicBezTo>
                  <a:cubicBezTo>
                    <a:pt x="100" y="305"/>
                    <a:pt x="97" y="306"/>
                    <a:pt x="94" y="307"/>
                  </a:cubicBezTo>
                  <a:cubicBezTo>
                    <a:pt x="90" y="309"/>
                    <a:pt x="85" y="311"/>
                    <a:pt x="79" y="310"/>
                  </a:cubicBezTo>
                  <a:cubicBezTo>
                    <a:pt x="72" y="309"/>
                    <a:pt x="61" y="302"/>
                    <a:pt x="55" y="298"/>
                  </a:cubicBezTo>
                  <a:cubicBezTo>
                    <a:pt x="47" y="292"/>
                    <a:pt x="37" y="284"/>
                    <a:pt x="30" y="276"/>
                  </a:cubicBezTo>
                  <a:cubicBezTo>
                    <a:pt x="28" y="273"/>
                    <a:pt x="27" y="269"/>
                    <a:pt x="28" y="265"/>
                  </a:cubicBezTo>
                  <a:cubicBezTo>
                    <a:pt x="30" y="259"/>
                    <a:pt x="39" y="249"/>
                    <a:pt x="43" y="245"/>
                  </a:cubicBezTo>
                  <a:cubicBezTo>
                    <a:pt x="61" y="228"/>
                    <a:pt x="81" y="211"/>
                    <a:pt x="102" y="196"/>
                  </a:cubicBezTo>
                  <a:cubicBezTo>
                    <a:pt x="113" y="188"/>
                    <a:pt x="129" y="178"/>
                    <a:pt x="142" y="173"/>
                  </a:cubicBezTo>
                  <a:cubicBezTo>
                    <a:pt x="146" y="172"/>
                    <a:pt x="150" y="172"/>
                    <a:pt x="154" y="174"/>
                  </a:cubicBezTo>
                </a:path>
              </a:pathLst>
            </a:custGeom>
            <a:solidFill>
              <a:srgbClr val="0F7F87">
                <a:alpha val="30000"/>
              </a:srgbClr>
            </a:solidFill>
            <a:ln>
              <a:noFill/>
            </a:ln>
          </p:spPr>
          <p:txBody>
            <a:bodyPr anchor="ctr"/>
            <a:lstStyle/>
            <a:p>
              <a:pPr algn="ctr"/>
              <a:endParaRPr/>
            </a:p>
          </p:txBody>
        </p:sp>
        <p:sp>
          <p:nvSpPr>
            <p:cNvPr id="333" name="iŝlïde"/>
            <p:cNvSpPr/>
            <p:nvPr>
              <p:custDataLst>
                <p:tags r:id="rId55"/>
              </p:custDataLst>
            </p:nvPr>
          </p:nvSpPr>
          <p:spPr bwMode="auto">
            <a:xfrm>
              <a:off x="3255963" y="2505076"/>
              <a:ext cx="1165225" cy="1044575"/>
            </a:xfrm>
            <a:custGeom>
              <a:avLst/>
              <a:gdLst>
                <a:gd name="T0" fmla="*/ 183 w 353"/>
                <a:gd name="T1" fmla="*/ 162 h 317"/>
                <a:gd name="T2" fmla="*/ 203 w 353"/>
                <a:gd name="T3" fmla="*/ 156 h 317"/>
                <a:gd name="T4" fmla="*/ 242 w 353"/>
                <a:gd name="T5" fmla="*/ 174 h 317"/>
                <a:gd name="T6" fmla="*/ 343 w 353"/>
                <a:gd name="T7" fmla="*/ 106 h 317"/>
                <a:gd name="T8" fmla="*/ 352 w 353"/>
                <a:gd name="T9" fmla="*/ 79 h 317"/>
                <a:gd name="T10" fmla="*/ 343 w 353"/>
                <a:gd name="T11" fmla="*/ 48 h 317"/>
                <a:gd name="T12" fmla="*/ 342 w 353"/>
                <a:gd name="T13" fmla="*/ 31 h 317"/>
                <a:gd name="T14" fmla="*/ 329 w 353"/>
                <a:gd name="T15" fmla="*/ 13 h 317"/>
                <a:gd name="T16" fmla="*/ 229 w 353"/>
                <a:gd name="T17" fmla="*/ 81 h 317"/>
                <a:gd name="T18" fmla="*/ 171 w 353"/>
                <a:gd name="T19" fmla="*/ 148 h 317"/>
                <a:gd name="T20" fmla="*/ 95 w 353"/>
                <a:gd name="T21" fmla="*/ 194 h 317"/>
                <a:gd name="T22" fmla="*/ 11 w 353"/>
                <a:gd name="T23" fmla="*/ 281 h 317"/>
                <a:gd name="T24" fmla="*/ 27 w 353"/>
                <a:gd name="T25" fmla="*/ 296 h 317"/>
                <a:gd name="T26" fmla="*/ 43 w 353"/>
                <a:gd name="T27" fmla="*/ 300 h 317"/>
                <a:gd name="T28" fmla="*/ 72 w 353"/>
                <a:gd name="T29" fmla="*/ 315 h 317"/>
                <a:gd name="T30" fmla="*/ 100 w 353"/>
                <a:gd name="T31" fmla="*/ 310 h 317"/>
                <a:gd name="T32" fmla="*/ 184 w 353"/>
                <a:gd name="T33" fmla="*/ 222 h 317"/>
                <a:gd name="T34" fmla="*/ 174 w 353"/>
                <a:gd name="T35" fmla="*/ 181 h 317"/>
                <a:gd name="T36" fmla="*/ 200 w 353"/>
                <a:gd name="T37" fmla="*/ 136 h 317"/>
                <a:gd name="T38" fmla="*/ 231 w 353"/>
                <a:gd name="T39" fmla="*/ 88 h 317"/>
                <a:gd name="T40" fmla="*/ 311 w 353"/>
                <a:gd name="T41" fmla="*/ 27 h 317"/>
                <a:gd name="T42" fmla="*/ 339 w 353"/>
                <a:gd name="T43" fmla="*/ 60 h 317"/>
                <a:gd name="T44" fmla="*/ 341 w 353"/>
                <a:gd name="T45" fmla="*/ 100 h 317"/>
                <a:gd name="T46" fmla="*/ 281 w 353"/>
                <a:gd name="T47" fmla="*/ 155 h 317"/>
                <a:gd name="T48" fmla="*/ 244 w 353"/>
                <a:gd name="T49" fmla="*/ 168 h 317"/>
                <a:gd name="T50" fmla="*/ 204 w 353"/>
                <a:gd name="T51" fmla="*/ 142 h 317"/>
                <a:gd name="T52" fmla="*/ 154 w 353"/>
                <a:gd name="T53" fmla="*/ 174 h 317"/>
                <a:gd name="T54" fmla="*/ 168 w 353"/>
                <a:gd name="T55" fmla="*/ 191 h 317"/>
                <a:gd name="T56" fmla="*/ 170 w 353"/>
                <a:gd name="T57" fmla="*/ 245 h 317"/>
                <a:gd name="T58" fmla="*/ 102 w 353"/>
                <a:gd name="T59" fmla="*/ 304 h 317"/>
                <a:gd name="T60" fmla="*/ 79 w 353"/>
                <a:gd name="T61" fmla="*/ 310 h 317"/>
                <a:gd name="T62" fmla="*/ 31 w 353"/>
                <a:gd name="T63" fmla="*/ 276 h 317"/>
                <a:gd name="T64" fmla="*/ 43 w 353"/>
                <a:gd name="T65" fmla="*/ 246 h 317"/>
                <a:gd name="T66" fmla="*/ 143 w 353"/>
                <a:gd name="T67" fmla="*/ 17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7">
                  <a:moveTo>
                    <a:pt x="175" y="170"/>
                  </a:moveTo>
                  <a:cubicBezTo>
                    <a:pt x="177" y="167"/>
                    <a:pt x="180" y="164"/>
                    <a:pt x="183" y="162"/>
                  </a:cubicBezTo>
                  <a:cubicBezTo>
                    <a:pt x="185" y="159"/>
                    <a:pt x="189" y="157"/>
                    <a:pt x="192" y="156"/>
                  </a:cubicBezTo>
                  <a:cubicBezTo>
                    <a:pt x="196" y="154"/>
                    <a:pt x="199" y="154"/>
                    <a:pt x="203" y="156"/>
                  </a:cubicBezTo>
                  <a:cubicBezTo>
                    <a:pt x="207" y="158"/>
                    <a:pt x="211" y="161"/>
                    <a:pt x="215" y="163"/>
                  </a:cubicBezTo>
                  <a:cubicBezTo>
                    <a:pt x="223" y="168"/>
                    <a:pt x="232" y="172"/>
                    <a:pt x="242" y="174"/>
                  </a:cubicBezTo>
                  <a:cubicBezTo>
                    <a:pt x="257" y="177"/>
                    <a:pt x="271" y="168"/>
                    <a:pt x="283" y="159"/>
                  </a:cubicBezTo>
                  <a:cubicBezTo>
                    <a:pt x="307" y="142"/>
                    <a:pt x="324" y="128"/>
                    <a:pt x="343" y="106"/>
                  </a:cubicBezTo>
                  <a:cubicBezTo>
                    <a:pt x="346" y="102"/>
                    <a:pt x="348" y="99"/>
                    <a:pt x="350" y="95"/>
                  </a:cubicBezTo>
                  <a:cubicBezTo>
                    <a:pt x="353" y="90"/>
                    <a:pt x="353" y="85"/>
                    <a:pt x="352" y="79"/>
                  </a:cubicBezTo>
                  <a:cubicBezTo>
                    <a:pt x="351" y="72"/>
                    <a:pt x="349" y="66"/>
                    <a:pt x="347" y="61"/>
                  </a:cubicBezTo>
                  <a:cubicBezTo>
                    <a:pt x="346" y="56"/>
                    <a:pt x="345" y="52"/>
                    <a:pt x="343" y="48"/>
                  </a:cubicBezTo>
                  <a:cubicBezTo>
                    <a:pt x="342" y="45"/>
                    <a:pt x="342" y="42"/>
                    <a:pt x="342" y="39"/>
                  </a:cubicBezTo>
                  <a:cubicBezTo>
                    <a:pt x="342" y="37"/>
                    <a:pt x="342" y="34"/>
                    <a:pt x="342" y="31"/>
                  </a:cubicBezTo>
                  <a:cubicBezTo>
                    <a:pt x="342" y="30"/>
                    <a:pt x="341" y="28"/>
                    <a:pt x="340" y="27"/>
                  </a:cubicBezTo>
                  <a:cubicBezTo>
                    <a:pt x="337" y="22"/>
                    <a:pt x="333" y="17"/>
                    <a:pt x="329" y="13"/>
                  </a:cubicBezTo>
                  <a:cubicBezTo>
                    <a:pt x="319" y="0"/>
                    <a:pt x="249" y="64"/>
                    <a:pt x="240" y="71"/>
                  </a:cubicBezTo>
                  <a:cubicBezTo>
                    <a:pt x="237" y="74"/>
                    <a:pt x="233" y="78"/>
                    <a:pt x="229" y="81"/>
                  </a:cubicBezTo>
                  <a:cubicBezTo>
                    <a:pt x="219" y="91"/>
                    <a:pt x="202" y="108"/>
                    <a:pt x="194" y="120"/>
                  </a:cubicBezTo>
                  <a:cubicBezTo>
                    <a:pt x="190" y="125"/>
                    <a:pt x="177" y="143"/>
                    <a:pt x="171" y="148"/>
                  </a:cubicBezTo>
                  <a:cubicBezTo>
                    <a:pt x="165" y="153"/>
                    <a:pt x="145" y="163"/>
                    <a:pt x="140" y="166"/>
                  </a:cubicBezTo>
                  <a:cubicBezTo>
                    <a:pt x="126" y="172"/>
                    <a:pt x="107" y="186"/>
                    <a:pt x="95" y="194"/>
                  </a:cubicBezTo>
                  <a:cubicBezTo>
                    <a:pt x="91" y="197"/>
                    <a:pt x="87" y="200"/>
                    <a:pt x="83" y="203"/>
                  </a:cubicBezTo>
                  <a:cubicBezTo>
                    <a:pt x="75" y="210"/>
                    <a:pt x="0" y="269"/>
                    <a:pt x="11" y="281"/>
                  </a:cubicBezTo>
                  <a:cubicBezTo>
                    <a:pt x="14" y="285"/>
                    <a:pt x="19" y="290"/>
                    <a:pt x="23" y="294"/>
                  </a:cubicBezTo>
                  <a:cubicBezTo>
                    <a:pt x="24" y="295"/>
                    <a:pt x="25" y="296"/>
                    <a:pt x="27" y="296"/>
                  </a:cubicBezTo>
                  <a:cubicBezTo>
                    <a:pt x="29" y="297"/>
                    <a:pt x="32" y="298"/>
                    <a:pt x="34" y="298"/>
                  </a:cubicBezTo>
                  <a:cubicBezTo>
                    <a:pt x="37" y="298"/>
                    <a:pt x="40" y="299"/>
                    <a:pt x="43" y="300"/>
                  </a:cubicBezTo>
                  <a:cubicBezTo>
                    <a:pt x="47" y="303"/>
                    <a:pt x="51" y="305"/>
                    <a:pt x="55" y="307"/>
                  </a:cubicBezTo>
                  <a:cubicBezTo>
                    <a:pt x="60" y="310"/>
                    <a:pt x="66" y="313"/>
                    <a:pt x="72" y="315"/>
                  </a:cubicBezTo>
                  <a:cubicBezTo>
                    <a:pt x="77" y="317"/>
                    <a:pt x="83" y="317"/>
                    <a:pt x="89" y="315"/>
                  </a:cubicBezTo>
                  <a:cubicBezTo>
                    <a:pt x="93" y="314"/>
                    <a:pt x="96" y="312"/>
                    <a:pt x="100" y="310"/>
                  </a:cubicBezTo>
                  <a:cubicBezTo>
                    <a:pt x="125" y="296"/>
                    <a:pt x="142" y="281"/>
                    <a:pt x="163" y="260"/>
                  </a:cubicBezTo>
                  <a:cubicBezTo>
                    <a:pt x="173" y="250"/>
                    <a:pt x="185" y="238"/>
                    <a:pt x="184" y="222"/>
                  </a:cubicBezTo>
                  <a:cubicBezTo>
                    <a:pt x="184" y="212"/>
                    <a:pt x="182" y="203"/>
                    <a:pt x="178" y="194"/>
                  </a:cubicBezTo>
                  <a:cubicBezTo>
                    <a:pt x="177" y="190"/>
                    <a:pt x="175" y="185"/>
                    <a:pt x="174" y="181"/>
                  </a:cubicBezTo>
                  <a:cubicBezTo>
                    <a:pt x="172" y="177"/>
                    <a:pt x="172" y="173"/>
                    <a:pt x="175" y="170"/>
                  </a:cubicBezTo>
                  <a:moveTo>
                    <a:pt x="200" y="136"/>
                  </a:moveTo>
                  <a:cubicBezTo>
                    <a:pt x="199" y="132"/>
                    <a:pt x="199" y="128"/>
                    <a:pt x="201" y="124"/>
                  </a:cubicBezTo>
                  <a:cubicBezTo>
                    <a:pt x="208" y="112"/>
                    <a:pt x="221" y="98"/>
                    <a:pt x="231" y="88"/>
                  </a:cubicBezTo>
                  <a:cubicBezTo>
                    <a:pt x="249" y="70"/>
                    <a:pt x="269" y="53"/>
                    <a:pt x="289" y="38"/>
                  </a:cubicBezTo>
                  <a:cubicBezTo>
                    <a:pt x="294" y="35"/>
                    <a:pt x="305" y="28"/>
                    <a:pt x="311" y="27"/>
                  </a:cubicBezTo>
                  <a:cubicBezTo>
                    <a:pt x="315" y="27"/>
                    <a:pt x="319" y="29"/>
                    <a:pt x="321" y="32"/>
                  </a:cubicBezTo>
                  <a:cubicBezTo>
                    <a:pt x="329" y="39"/>
                    <a:pt x="335" y="50"/>
                    <a:pt x="339" y="60"/>
                  </a:cubicBezTo>
                  <a:cubicBezTo>
                    <a:pt x="343" y="66"/>
                    <a:pt x="347" y="78"/>
                    <a:pt x="347" y="85"/>
                  </a:cubicBezTo>
                  <a:cubicBezTo>
                    <a:pt x="346" y="91"/>
                    <a:pt x="344" y="96"/>
                    <a:pt x="341" y="100"/>
                  </a:cubicBezTo>
                  <a:cubicBezTo>
                    <a:pt x="340" y="102"/>
                    <a:pt x="338" y="105"/>
                    <a:pt x="336" y="107"/>
                  </a:cubicBezTo>
                  <a:cubicBezTo>
                    <a:pt x="320" y="126"/>
                    <a:pt x="302" y="141"/>
                    <a:pt x="281" y="155"/>
                  </a:cubicBezTo>
                  <a:cubicBezTo>
                    <a:pt x="277" y="158"/>
                    <a:pt x="272" y="160"/>
                    <a:pt x="267" y="163"/>
                  </a:cubicBezTo>
                  <a:cubicBezTo>
                    <a:pt x="259" y="168"/>
                    <a:pt x="253" y="169"/>
                    <a:pt x="244" y="168"/>
                  </a:cubicBezTo>
                  <a:cubicBezTo>
                    <a:pt x="234" y="166"/>
                    <a:pt x="221" y="158"/>
                    <a:pt x="214" y="152"/>
                  </a:cubicBezTo>
                  <a:cubicBezTo>
                    <a:pt x="210" y="149"/>
                    <a:pt x="206" y="146"/>
                    <a:pt x="204" y="142"/>
                  </a:cubicBezTo>
                  <a:cubicBezTo>
                    <a:pt x="202" y="140"/>
                    <a:pt x="201" y="138"/>
                    <a:pt x="200" y="136"/>
                  </a:cubicBezTo>
                  <a:moveTo>
                    <a:pt x="154" y="174"/>
                  </a:moveTo>
                  <a:cubicBezTo>
                    <a:pt x="156" y="175"/>
                    <a:pt x="158" y="177"/>
                    <a:pt x="160" y="179"/>
                  </a:cubicBezTo>
                  <a:cubicBezTo>
                    <a:pt x="163" y="183"/>
                    <a:pt x="165" y="187"/>
                    <a:pt x="168" y="191"/>
                  </a:cubicBezTo>
                  <a:cubicBezTo>
                    <a:pt x="172" y="199"/>
                    <a:pt x="178" y="213"/>
                    <a:pt x="178" y="223"/>
                  </a:cubicBezTo>
                  <a:cubicBezTo>
                    <a:pt x="178" y="232"/>
                    <a:pt x="176" y="238"/>
                    <a:pt x="170" y="245"/>
                  </a:cubicBezTo>
                  <a:cubicBezTo>
                    <a:pt x="166" y="249"/>
                    <a:pt x="162" y="254"/>
                    <a:pt x="159" y="258"/>
                  </a:cubicBezTo>
                  <a:cubicBezTo>
                    <a:pt x="142" y="276"/>
                    <a:pt x="124" y="292"/>
                    <a:pt x="102" y="304"/>
                  </a:cubicBezTo>
                  <a:cubicBezTo>
                    <a:pt x="100" y="305"/>
                    <a:pt x="97" y="306"/>
                    <a:pt x="95" y="308"/>
                  </a:cubicBezTo>
                  <a:cubicBezTo>
                    <a:pt x="90" y="310"/>
                    <a:pt x="85" y="311"/>
                    <a:pt x="79" y="310"/>
                  </a:cubicBezTo>
                  <a:cubicBezTo>
                    <a:pt x="72" y="309"/>
                    <a:pt x="61" y="303"/>
                    <a:pt x="55" y="299"/>
                  </a:cubicBezTo>
                  <a:cubicBezTo>
                    <a:pt x="47" y="293"/>
                    <a:pt x="37" y="285"/>
                    <a:pt x="31" y="276"/>
                  </a:cubicBezTo>
                  <a:cubicBezTo>
                    <a:pt x="28" y="273"/>
                    <a:pt x="27" y="269"/>
                    <a:pt x="28" y="265"/>
                  </a:cubicBezTo>
                  <a:cubicBezTo>
                    <a:pt x="30" y="260"/>
                    <a:pt x="39" y="250"/>
                    <a:pt x="43" y="246"/>
                  </a:cubicBezTo>
                  <a:cubicBezTo>
                    <a:pt x="61" y="228"/>
                    <a:pt x="81" y="211"/>
                    <a:pt x="102" y="197"/>
                  </a:cubicBezTo>
                  <a:cubicBezTo>
                    <a:pt x="113" y="189"/>
                    <a:pt x="129" y="178"/>
                    <a:pt x="143" y="174"/>
                  </a:cubicBezTo>
                  <a:cubicBezTo>
                    <a:pt x="146" y="172"/>
                    <a:pt x="150" y="172"/>
                    <a:pt x="154" y="174"/>
                  </a:cubicBezTo>
                </a:path>
              </a:pathLst>
            </a:custGeom>
            <a:solidFill>
              <a:srgbClr val="2D36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4" name="iṣ1îḑè"/>
            <p:cNvSpPr/>
            <p:nvPr>
              <p:custDataLst>
                <p:tags r:id="rId56"/>
              </p:custDataLst>
            </p:nvPr>
          </p:nvSpPr>
          <p:spPr bwMode="auto">
            <a:xfrm>
              <a:off x="3916363" y="2768601"/>
              <a:ext cx="131763" cy="276225"/>
            </a:xfrm>
            <a:custGeom>
              <a:avLst/>
              <a:gdLst>
                <a:gd name="T0" fmla="*/ 22 w 40"/>
                <a:gd name="T1" fmla="*/ 41 h 84"/>
                <a:gd name="T2" fmla="*/ 17 w 40"/>
                <a:gd name="T3" fmla="*/ 42 h 84"/>
                <a:gd name="T4" fmla="*/ 8 w 40"/>
                <a:gd name="T5" fmla="*/ 48 h 84"/>
                <a:gd name="T6" fmla="*/ 0 w 40"/>
                <a:gd name="T7" fmla="*/ 56 h 84"/>
                <a:gd name="T8" fmla="*/ 4 w 40"/>
                <a:gd name="T9" fmla="*/ 62 h 84"/>
                <a:gd name="T10" fmla="*/ 14 w 40"/>
                <a:gd name="T11" fmla="*/ 72 h 84"/>
                <a:gd name="T12" fmla="*/ 14 w 40"/>
                <a:gd name="T13" fmla="*/ 72 h 84"/>
                <a:gd name="T14" fmla="*/ 14 w 40"/>
                <a:gd name="T15" fmla="*/ 72 h 84"/>
                <a:gd name="T16" fmla="*/ 14 w 40"/>
                <a:gd name="T17" fmla="*/ 72 h 84"/>
                <a:gd name="T18" fmla="*/ 14 w 40"/>
                <a:gd name="T19" fmla="*/ 72 h 84"/>
                <a:gd name="T20" fmla="*/ 14 w 40"/>
                <a:gd name="T21" fmla="*/ 72 h 84"/>
                <a:gd name="T22" fmla="*/ 14 w 40"/>
                <a:gd name="T23" fmla="*/ 72 h 84"/>
                <a:gd name="T24" fmla="*/ 14 w 40"/>
                <a:gd name="T25" fmla="*/ 72 h 84"/>
                <a:gd name="T26" fmla="*/ 14 w 40"/>
                <a:gd name="T27" fmla="*/ 72 h 84"/>
                <a:gd name="T28" fmla="*/ 14 w 40"/>
                <a:gd name="T29" fmla="*/ 72 h 84"/>
                <a:gd name="T30" fmla="*/ 14 w 40"/>
                <a:gd name="T31" fmla="*/ 72 h 84"/>
                <a:gd name="T32" fmla="*/ 14 w 40"/>
                <a:gd name="T33" fmla="*/ 72 h 84"/>
                <a:gd name="T34" fmla="*/ 14 w 40"/>
                <a:gd name="T35" fmla="*/ 72 h 84"/>
                <a:gd name="T36" fmla="*/ 14 w 40"/>
                <a:gd name="T37" fmla="*/ 72 h 84"/>
                <a:gd name="T38" fmla="*/ 14 w 40"/>
                <a:gd name="T39" fmla="*/ 72 h 84"/>
                <a:gd name="T40" fmla="*/ 14 w 40"/>
                <a:gd name="T41" fmla="*/ 73 h 84"/>
                <a:gd name="T42" fmla="*/ 14 w 40"/>
                <a:gd name="T43" fmla="*/ 73 h 84"/>
                <a:gd name="T44" fmla="*/ 15 w 40"/>
                <a:gd name="T45" fmla="*/ 73 h 84"/>
                <a:gd name="T46" fmla="*/ 15 w 40"/>
                <a:gd name="T47" fmla="*/ 73 h 84"/>
                <a:gd name="T48" fmla="*/ 15 w 40"/>
                <a:gd name="T49" fmla="*/ 73 h 84"/>
                <a:gd name="T50" fmla="*/ 15 w 40"/>
                <a:gd name="T51" fmla="*/ 73 h 84"/>
                <a:gd name="T52" fmla="*/ 32 w 40"/>
                <a:gd name="T53" fmla="*/ 84 h 84"/>
                <a:gd name="T54" fmla="*/ 32 w 40"/>
                <a:gd name="T55" fmla="*/ 84 h 84"/>
                <a:gd name="T56" fmla="*/ 32 w 40"/>
                <a:gd name="T57" fmla="*/ 84 h 84"/>
                <a:gd name="T58" fmla="*/ 36 w 40"/>
                <a:gd name="T59" fmla="*/ 47 h 84"/>
                <a:gd name="T60" fmla="*/ 28 w 40"/>
                <a:gd name="T61" fmla="*/ 43 h 84"/>
                <a:gd name="T62" fmla="*/ 22 w 40"/>
                <a:gd name="T63" fmla="*/ 41 h 84"/>
                <a:gd name="T64" fmla="*/ 40 w 40"/>
                <a:gd name="T65" fmla="*/ 0 h 84"/>
                <a:gd name="T66" fmla="*/ 31 w 40"/>
                <a:gd name="T67" fmla="*/ 8 h 84"/>
                <a:gd name="T68" fmla="*/ 31 w 40"/>
                <a:gd name="T69" fmla="*/ 8 h 84"/>
                <a:gd name="T70" fmla="*/ 31 w 40"/>
                <a:gd name="T71" fmla="*/ 8 h 84"/>
                <a:gd name="T72" fmla="*/ 25 w 40"/>
                <a:gd name="T73" fmla="*/ 15 h 84"/>
                <a:gd name="T74" fmla="*/ 25 w 40"/>
                <a:gd name="T75" fmla="*/ 22 h 84"/>
                <a:gd name="T76" fmla="*/ 28 w 40"/>
                <a:gd name="T77" fmla="*/ 28 h 84"/>
                <a:gd name="T78" fmla="*/ 36 w 40"/>
                <a:gd name="T79" fmla="*/ 37 h 84"/>
                <a:gd name="T80" fmla="*/ 40 w 40"/>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84">
                  <a:moveTo>
                    <a:pt x="22" y="41"/>
                  </a:moveTo>
                  <a:cubicBezTo>
                    <a:pt x="20" y="41"/>
                    <a:pt x="18" y="41"/>
                    <a:pt x="17" y="42"/>
                  </a:cubicBezTo>
                  <a:cubicBezTo>
                    <a:pt x="13" y="44"/>
                    <a:pt x="10" y="46"/>
                    <a:pt x="8" y="48"/>
                  </a:cubicBezTo>
                  <a:cubicBezTo>
                    <a:pt x="5" y="51"/>
                    <a:pt x="2" y="53"/>
                    <a:pt x="0" y="56"/>
                  </a:cubicBezTo>
                  <a:cubicBezTo>
                    <a:pt x="1" y="58"/>
                    <a:pt x="2" y="60"/>
                    <a:pt x="4" y="62"/>
                  </a:cubicBezTo>
                  <a:cubicBezTo>
                    <a:pt x="6" y="66"/>
                    <a:pt x="10" y="69"/>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3"/>
                    <a:pt x="14" y="73"/>
                    <a:pt x="14" y="73"/>
                  </a:cubicBezTo>
                  <a:cubicBezTo>
                    <a:pt x="14" y="73"/>
                    <a:pt x="14" y="73"/>
                    <a:pt x="14" y="73"/>
                  </a:cubicBezTo>
                  <a:cubicBezTo>
                    <a:pt x="14" y="73"/>
                    <a:pt x="14" y="73"/>
                    <a:pt x="15" y="73"/>
                  </a:cubicBezTo>
                  <a:cubicBezTo>
                    <a:pt x="15" y="73"/>
                    <a:pt x="15" y="73"/>
                    <a:pt x="15" y="73"/>
                  </a:cubicBezTo>
                  <a:cubicBezTo>
                    <a:pt x="15" y="73"/>
                    <a:pt x="15" y="73"/>
                    <a:pt x="15" y="73"/>
                  </a:cubicBezTo>
                  <a:cubicBezTo>
                    <a:pt x="15" y="73"/>
                    <a:pt x="15" y="73"/>
                    <a:pt x="15" y="73"/>
                  </a:cubicBezTo>
                  <a:cubicBezTo>
                    <a:pt x="19" y="76"/>
                    <a:pt x="26" y="81"/>
                    <a:pt x="32" y="84"/>
                  </a:cubicBezTo>
                  <a:cubicBezTo>
                    <a:pt x="32" y="84"/>
                    <a:pt x="32" y="84"/>
                    <a:pt x="32" y="84"/>
                  </a:cubicBezTo>
                  <a:cubicBezTo>
                    <a:pt x="32" y="84"/>
                    <a:pt x="32" y="84"/>
                    <a:pt x="32" y="84"/>
                  </a:cubicBezTo>
                  <a:cubicBezTo>
                    <a:pt x="36" y="47"/>
                    <a:pt x="36" y="47"/>
                    <a:pt x="36" y="47"/>
                  </a:cubicBezTo>
                  <a:cubicBezTo>
                    <a:pt x="33" y="46"/>
                    <a:pt x="30" y="44"/>
                    <a:pt x="28" y="43"/>
                  </a:cubicBezTo>
                  <a:cubicBezTo>
                    <a:pt x="26" y="41"/>
                    <a:pt x="24" y="41"/>
                    <a:pt x="22" y="41"/>
                  </a:cubicBezTo>
                  <a:moveTo>
                    <a:pt x="40" y="0"/>
                  </a:moveTo>
                  <a:cubicBezTo>
                    <a:pt x="37" y="3"/>
                    <a:pt x="34" y="5"/>
                    <a:pt x="31" y="8"/>
                  </a:cubicBezTo>
                  <a:cubicBezTo>
                    <a:pt x="31" y="8"/>
                    <a:pt x="31" y="8"/>
                    <a:pt x="31" y="8"/>
                  </a:cubicBezTo>
                  <a:cubicBezTo>
                    <a:pt x="31" y="8"/>
                    <a:pt x="31" y="8"/>
                    <a:pt x="31" y="8"/>
                  </a:cubicBezTo>
                  <a:cubicBezTo>
                    <a:pt x="29" y="10"/>
                    <a:pt x="27" y="12"/>
                    <a:pt x="25" y="15"/>
                  </a:cubicBezTo>
                  <a:cubicBezTo>
                    <a:pt x="24" y="17"/>
                    <a:pt x="24" y="19"/>
                    <a:pt x="25" y="22"/>
                  </a:cubicBezTo>
                  <a:cubicBezTo>
                    <a:pt x="25" y="24"/>
                    <a:pt x="27" y="26"/>
                    <a:pt x="28" y="28"/>
                  </a:cubicBezTo>
                  <a:cubicBezTo>
                    <a:pt x="31" y="31"/>
                    <a:pt x="34" y="34"/>
                    <a:pt x="36" y="37"/>
                  </a:cubicBezTo>
                  <a:cubicBezTo>
                    <a:pt x="40" y="0"/>
                    <a:pt x="40" y="0"/>
                    <a:pt x="40"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5" name="ïṣľïḋè"/>
            <p:cNvSpPr/>
            <p:nvPr>
              <p:custDataLst>
                <p:tags r:id="rId57"/>
              </p:custDataLst>
            </p:nvPr>
          </p:nvSpPr>
          <p:spPr bwMode="auto">
            <a:xfrm>
              <a:off x="3913188" y="2817813"/>
              <a:ext cx="122238" cy="134938"/>
            </a:xfrm>
            <a:custGeom>
              <a:avLst/>
              <a:gdLst>
                <a:gd name="T0" fmla="*/ 26 w 37"/>
                <a:gd name="T1" fmla="*/ 0 h 41"/>
                <a:gd name="T2" fmla="*/ 3 w 37"/>
                <a:gd name="T3" fmla="*/ 29 h 41"/>
                <a:gd name="T4" fmla="*/ 2 w 37"/>
                <a:gd name="T5" fmla="*/ 29 h 41"/>
                <a:gd name="T6" fmla="*/ 1 w 37"/>
                <a:gd name="T7" fmla="*/ 41 h 41"/>
                <a:gd name="T8" fmla="*/ 1 w 37"/>
                <a:gd name="T9" fmla="*/ 41 h 41"/>
                <a:gd name="T10" fmla="*/ 1 w 37"/>
                <a:gd name="T11" fmla="*/ 41 h 41"/>
                <a:gd name="T12" fmla="*/ 9 w 37"/>
                <a:gd name="T13" fmla="*/ 33 h 41"/>
                <a:gd name="T14" fmla="*/ 18 w 37"/>
                <a:gd name="T15" fmla="*/ 27 h 41"/>
                <a:gd name="T16" fmla="*/ 23 w 37"/>
                <a:gd name="T17" fmla="*/ 26 h 41"/>
                <a:gd name="T18" fmla="*/ 29 w 37"/>
                <a:gd name="T19" fmla="*/ 28 h 41"/>
                <a:gd name="T20" fmla="*/ 37 w 37"/>
                <a:gd name="T21" fmla="*/ 32 h 41"/>
                <a:gd name="T22" fmla="*/ 37 w 37"/>
                <a:gd name="T23" fmla="*/ 22 h 41"/>
                <a:gd name="T24" fmla="*/ 29 w 37"/>
                <a:gd name="T25" fmla="*/ 13 h 41"/>
                <a:gd name="T26" fmla="*/ 26 w 37"/>
                <a:gd name="T27" fmla="*/ 7 h 41"/>
                <a:gd name="T28" fmla="*/ 26 w 37"/>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1">
                  <a:moveTo>
                    <a:pt x="26" y="0"/>
                  </a:moveTo>
                  <a:cubicBezTo>
                    <a:pt x="17" y="8"/>
                    <a:pt x="8" y="19"/>
                    <a:pt x="3" y="29"/>
                  </a:cubicBezTo>
                  <a:cubicBezTo>
                    <a:pt x="2" y="29"/>
                    <a:pt x="2" y="29"/>
                    <a:pt x="2" y="29"/>
                  </a:cubicBezTo>
                  <a:cubicBezTo>
                    <a:pt x="0" y="33"/>
                    <a:pt x="0" y="37"/>
                    <a:pt x="1" y="41"/>
                  </a:cubicBezTo>
                  <a:cubicBezTo>
                    <a:pt x="1" y="41"/>
                    <a:pt x="1" y="41"/>
                    <a:pt x="1" y="41"/>
                  </a:cubicBezTo>
                  <a:cubicBezTo>
                    <a:pt x="1" y="41"/>
                    <a:pt x="1" y="41"/>
                    <a:pt x="1" y="41"/>
                  </a:cubicBezTo>
                  <a:cubicBezTo>
                    <a:pt x="3" y="38"/>
                    <a:pt x="6" y="36"/>
                    <a:pt x="9" y="33"/>
                  </a:cubicBezTo>
                  <a:cubicBezTo>
                    <a:pt x="11" y="31"/>
                    <a:pt x="14" y="29"/>
                    <a:pt x="18" y="27"/>
                  </a:cubicBezTo>
                  <a:cubicBezTo>
                    <a:pt x="19" y="26"/>
                    <a:pt x="21" y="26"/>
                    <a:pt x="23" y="26"/>
                  </a:cubicBezTo>
                  <a:cubicBezTo>
                    <a:pt x="25" y="26"/>
                    <a:pt x="27" y="26"/>
                    <a:pt x="29" y="28"/>
                  </a:cubicBezTo>
                  <a:cubicBezTo>
                    <a:pt x="31" y="29"/>
                    <a:pt x="34" y="31"/>
                    <a:pt x="37" y="32"/>
                  </a:cubicBezTo>
                  <a:cubicBezTo>
                    <a:pt x="37" y="22"/>
                    <a:pt x="37" y="22"/>
                    <a:pt x="37" y="22"/>
                  </a:cubicBezTo>
                  <a:cubicBezTo>
                    <a:pt x="35" y="19"/>
                    <a:pt x="32" y="16"/>
                    <a:pt x="29" y="13"/>
                  </a:cubicBezTo>
                  <a:cubicBezTo>
                    <a:pt x="28" y="11"/>
                    <a:pt x="26" y="9"/>
                    <a:pt x="26" y="7"/>
                  </a:cubicBezTo>
                  <a:cubicBezTo>
                    <a:pt x="25" y="4"/>
                    <a:pt x="25" y="2"/>
                    <a:pt x="26"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6" name="îṣļïḍè"/>
            <p:cNvSpPr/>
            <p:nvPr>
              <p:custDataLst>
                <p:tags r:id="rId58"/>
              </p:custDataLst>
            </p:nvPr>
          </p:nvSpPr>
          <p:spPr bwMode="auto">
            <a:xfrm>
              <a:off x="3913188" y="2913063"/>
              <a:ext cx="52388" cy="95250"/>
            </a:xfrm>
            <a:custGeom>
              <a:avLst/>
              <a:gdLst>
                <a:gd name="T0" fmla="*/ 16 w 16"/>
                <a:gd name="T1" fmla="*/ 29 h 29"/>
                <a:gd name="T2" fmla="*/ 16 w 16"/>
                <a:gd name="T3" fmla="*/ 29 h 29"/>
                <a:gd name="T4" fmla="*/ 16 w 16"/>
                <a:gd name="T5" fmla="*/ 29 h 29"/>
                <a:gd name="T6" fmla="*/ 16 w 16"/>
                <a:gd name="T7" fmla="*/ 29 h 29"/>
                <a:gd name="T8" fmla="*/ 16 w 16"/>
                <a:gd name="T9" fmla="*/ 29 h 29"/>
                <a:gd name="T10" fmla="*/ 16 w 16"/>
                <a:gd name="T11" fmla="*/ 29 h 29"/>
                <a:gd name="T12" fmla="*/ 15 w 16"/>
                <a:gd name="T13" fmla="*/ 29 h 29"/>
                <a:gd name="T14" fmla="*/ 15 w 16"/>
                <a:gd name="T15" fmla="*/ 29 h 29"/>
                <a:gd name="T16" fmla="*/ 15 w 16"/>
                <a:gd name="T17" fmla="*/ 29 h 29"/>
                <a:gd name="T18" fmla="*/ 15 w 16"/>
                <a:gd name="T19" fmla="*/ 28 h 29"/>
                <a:gd name="T20" fmla="*/ 15 w 16"/>
                <a:gd name="T21" fmla="*/ 28 h 29"/>
                <a:gd name="T22" fmla="*/ 15 w 16"/>
                <a:gd name="T23" fmla="*/ 28 h 29"/>
                <a:gd name="T24" fmla="*/ 15 w 16"/>
                <a:gd name="T25" fmla="*/ 28 h 29"/>
                <a:gd name="T26" fmla="*/ 15 w 16"/>
                <a:gd name="T27" fmla="*/ 28 h 29"/>
                <a:gd name="T28" fmla="*/ 15 w 16"/>
                <a:gd name="T29" fmla="*/ 28 h 29"/>
                <a:gd name="T30" fmla="*/ 15 w 16"/>
                <a:gd name="T31" fmla="*/ 28 h 29"/>
                <a:gd name="T32" fmla="*/ 15 w 16"/>
                <a:gd name="T33" fmla="*/ 28 h 29"/>
                <a:gd name="T34" fmla="*/ 15 w 16"/>
                <a:gd name="T35" fmla="*/ 28 h 29"/>
                <a:gd name="T36" fmla="*/ 15 w 16"/>
                <a:gd name="T37" fmla="*/ 28 h 29"/>
                <a:gd name="T38" fmla="*/ 15 w 16"/>
                <a:gd name="T39" fmla="*/ 28 h 29"/>
                <a:gd name="T40" fmla="*/ 15 w 16"/>
                <a:gd name="T41" fmla="*/ 28 h 29"/>
                <a:gd name="T42" fmla="*/ 15 w 16"/>
                <a:gd name="T43" fmla="*/ 28 h 29"/>
                <a:gd name="T44" fmla="*/ 15 w 16"/>
                <a:gd name="T45" fmla="*/ 28 h 29"/>
                <a:gd name="T46" fmla="*/ 15 w 16"/>
                <a:gd name="T47" fmla="*/ 28 h 29"/>
                <a:gd name="T48" fmla="*/ 15 w 16"/>
                <a:gd name="T49" fmla="*/ 28 h 29"/>
                <a:gd name="T50" fmla="*/ 15 w 16"/>
                <a:gd name="T51" fmla="*/ 28 h 29"/>
                <a:gd name="T52" fmla="*/ 15 w 16"/>
                <a:gd name="T53" fmla="*/ 28 h 29"/>
                <a:gd name="T54" fmla="*/ 15 w 16"/>
                <a:gd name="T55" fmla="*/ 28 h 29"/>
                <a:gd name="T56" fmla="*/ 15 w 16"/>
                <a:gd name="T57" fmla="*/ 28 h 29"/>
                <a:gd name="T58" fmla="*/ 15 w 16"/>
                <a:gd name="T59" fmla="*/ 28 h 29"/>
                <a:gd name="T60" fmla="*/ 3 w 16"/>
                <a:gd name="T61" fmla="*/ 0 h 29"/>
                <a:gd name="T62" fmla="*/ 2 w 16"/>
                <a:gd name="T63" fmla="*/ 0 h 29"/>
                <a:gd name="T64" fmla="*/ 1 w 16"/>
                <a:gd name="T65" fmla="*/ 12 h 29"/>
                <a:gd name="T66" fmla="*/ 2 w 16"/>
                <a:gd name="T67" fmla="*/ 0 h 29"/>
                <a:gd name="T68" fmla="*/ 3 w 16"/>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9">
                  <a:moveTo>
                    <a:pt x="16" y="29"/>
                  </a:moveTo>
                  <a:cubicBezTo>
                    <a:pt x="16" y="29"/>
                    <a:pt x="16" y="29"/>
                    <a:pt x="16" y="29"/>
                  </a:cubicBezTo>
                  <a:cubicBezTo>
                    <a:pt x="16" y="29"/>
                    <a:pt x="16" y="29"/>
                    <a:pt x="16" y="29"/>
                  </a:cubicBezTo>
                  <a:moveTo>
                    <a:pt x="16" y="29"/>
                  </a:moveTo>
                  <a:cubicBezTo>
                    <a:pt x="16" y="29"/>
                    <a:pt x="16" y="29"/>
                    <a:pt x="16" y="29"/>
                  </a:cubicBezTo>
                  <a:cubicBezTo>
                    <a:pt x="16" y="29"/>
                    <a:pt x="16" y="29"/>
                    <a:pt x="16" y="29"/>
                  </a:cubicBezTo>
                  <a:moveTo>
                    <a:pt x="15" y="29"/>
                  </a:moveTo>
                  <a:cubicBezTo>
                    <a:pt x="15" y="29"/>
                    <a:pt x="15" y="29"/>
                    <a:pt x="15" y="29"/>
                  </a:cubicBezTo>
                  <a:cubicBezTo>
                    <a:pt x="15" y="29"/>
                    <a:pt x="15" y="29"/>
                    <a:pt x="15" y="29"/>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3" y="0"/>
                  </a:moveTo>
                  <a:cubicBezTo>
                    <a:pt x="2" y="0"/>
                    <a:pt x="2" y="0"/>
                    <a:pt x="2" y="0"/>
                  </a:cubicBezTo>
                  <a:cubicBezTo>
                    <a:pt x="0" y="4"/>
                    <a:pt x="0" y="8"/>
                    <a:pt x="1" y="12"/>
                  </a:cubicBezTo>
                  <a:cubicBezTo>
                    <a:pt x="0" y="8"/>
                    <a:pt x="0" y="4"/>
                    <a:pt x="2" y="0"/>
                  </a:cubicBezTo>
                  <a:cubicBezTo>
                    <a:pt x="2" y="0"/>
                    <a:pt x="2" y="0"/>
                    <a:pt x="3"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7" name="íšḻiďê"/>
            <p:cNvSpPr/>
            <p:nvPr>
              <p:custDataLst>
                <p:tags r:id="rId59"/>
              </p:custDataLst>
            </p:nvPr>
          </p:nvSpPr>
          <p:spPr bwMode="auto">
            <a:xfrm>
              <a:off x="4068763" y="2593976"/>
              <a:ext cx="331788" cy="463550"/>
            </a:xfrm>
            <a:custGeom>
              <a:avLst/>
              <a:gdLst>
                <a:gd name="T0" fmla="*/ 96 w 101"/>
                <a:gd name="T1" fmla="*/ 73 h 141"/>
                <a:gd name="T2" fmla="*/ 62 w 101"/>
                <a:gd name="T3" fmla="*/ 99 h 141"/>
                <a:gd name="T4" fmla="*/ 27 w 101"/>
                <a:gd name="T5" fmla="*/ 114 h 141"/>
                <a:gd name="T6" fmla="*/ 21 w 101"/>
                <a:gd name="T7" fmla="*/ 113 h 141"/>
                <a:gd name="T8" fmla="*/ 2 w 101"/>
                <a:gd name="T9" fmla="*/ 107 h 141"/>
                <a:gd name="T10" fmla="*/ 0 w 101"/>
                <a:gd name="T11" fmla="*/ 141 h 141"/>
                <a:gd name="T12" fmla="*/ 5 w 101"/>
                <a:gd name="T13" fmla="*/ 141 h 141"/>
                <a:gd name="T14" fmla="*/ 21 w 101"/>
                <a:gd name="T15" fmla="*/ 136 h 141"/>
                <a:gd name="T16" fmla="*/ 35 w 101"/>
                <a:gd name="T17" fmla="*/ 128 h 141"/>
                <a:gd name="T18" fmla="*/ 40 w 101"/>
                <a:gd name="T19" fmla="*/ 125 h 141"/>
                <a:gd name="T20" fmla="*/ 90 w 101"/>
                <a:gd name="T21" fmla="*/ 80 h 141"/>
                <a:gd name="T22" fmla="*/ 95 w 101"/>
                <a:gd name="T23" fmla="*/ 73 h 141"/>
                <a:gd name="T24" fmla="*/ 95 w 101"/>
                <a:gd name="T25" fmla="*/ 73 h 141"/>
                <a:gd name="T26" fmla="*/ 96 w 101"/>
                <a:gd name="T27" fmla="*/ 73 h 141"/>
                <a:gd name="T28" fmla="*/ 67 w 101"/>
                <a:gd name="T29" fmla="*/ 0 h 141"/>
                <a:gd name="T30" fmla="*/ 65 w 101"/>
                <a:gd name="T31" fmla="*/ 0 h 141"/>
                <a:gd name="T32" fmla="*/ 65 w 101"/>
                <a:gd name="T33" fmla="*/ 0 h 141"/>
                <a:gd name="T34" fmla="*/ 43 w 101"/>
                <a:gd name="T35" fmla="*/ 11 h 141"/>
                <a:gd name="T36" fmla="*/ 42 w 101"/>
                <a:gd name="T37" fmla="*/ 13 h 141"/>
                <a:gd name="T38" fmla="*/ 8 w 101"/>
                <a:gd name="T39" fmla="*/ 39 h 141"/>
                <a:gd name="T40" fmla="*/ 3 w 101"/>
                <a:gd name="T41" fmla="*/ 99 h 141"/>
                <a:gd name="T42" fmla="*/ 23 w 101"/>
                <a:gd name="T43" fmla="*/ 107 h 141"/>
                <a:gd name="T44" fmla="*/ 29 w 101"/>
                <a:gd name="T45" fmla="*/ 108 h 141"/>
                <a:gd name="T46" fmla="*/ 46 w 101"/>
                <a:gd name="T47" fmla="*/ 103 h 141"/>
                <a:gd name="T48" fmla="*/ 60 w 101"/>
                <a:gd name="T49" fmla="*/ 94 h 141"/>
                <a:gd name="T50" fmla="*/ 100 w 101"/>
                <a:gd name="T51" fmla="*/ 63 h 141"/>
                <a:gd name="T52" fmla="*/ 101 w 101"/>
                <a:gd name="T53" fmla="*/ 58 h 141"/>
                <a:gd name="T54" fmla="*/ 101 w 101"/>
                <a:gd name="T55" fmla="*/ 58 h 141"/>
                <a:gd name="T56" fmla="*/ 100 w 101"/>
                <a:gd name="T57" fmla="*/ 56 h 141"/>
                <a:gd name="T58" fmla="*/ 93 w 101"/>
                <a:gd name="T59" fmla="*/ 33 h 141"/>
                <a:gd name="T60" fmla="*/ 75 w 101"/>
                <a:gd name="T61" fmla="*/ 5 h 141"/>
                <a:gd name="T62" fmla="*/ 75 w 101"/>
                <a:gd name="T63" fmla="*/ 5 h 141"/>
                <a:gd name="T64" fmla="*/ 75 w 101"/>
                <a:gd name="T65" fmla="*/ 5 h 141"/>
                <a:gd name="T66" fmla="*/ 67 w 101"/>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1">
                  <a:moveTo>
                    <a:pt x="96" y="73"/>
                  </a:moveTo>
                  <a:cubicBezTo>
                    <a:pt x="85" y="82"/>
                    <a:pt x="75" y="90"/>
                    <a:pt x="62" y="99"/>
                  </a:cubicBezTo>
                  <a:cubicBezTo>
                    <a:pt x="51" y="106"/>
                    <a:pt x="40" y="114"/>
                    <a:pt x="27" y="114"/>
                  </a:cubicBezTo>
                  <a:cubicBezTo>
                    <a:pt x="25" y="114"/>
                    <a:pt x="23" y="113"/>
                    <a:pt x="21" y="113"/>
                  </a:cubicBezTo>
                  <a:cubicBezTo>
                    <a:pt x="14" y="112"/>
                    <a:pt x="8" y="110"/>
                    <a:pt x="2" y="107"/>
                  </a:cubicBezTo>
                  <a:cubicBezTo>
                    <a:pt x="0" y="141"/>
                    <a:pt x="0" y="141"/>
                    <a:pt x="0" y="141"/>
                  </a:cubicBezTo>
                  <a:cubicBezTo>
                    <a:pt x="1" y="141"/>
                    <a:pt x="3" y="141"/>
                    <a:pt x="5" y="141"/>
                  </a:cubicBezTo>
                  <a:cubicBezTo>
                    <a:pt x="10" y="141"/>
                    <a:pt x="15" y="140"/>
                    <a:pt x="21" y="136"/>
                  </a:cubicBezTo>
                  <a:cubicBezTo>
                    <a:pt x="26" y="133"/>
                    <a:pt x="31" y="131"/>
                    <a:pt x="35" y="128"/>
                  </a:cubicBezTo>
                  <a:cubicBezTo>
                    <a:pt x="37" y="127"/>
                    <a:pt x="38" y="126"/>
                    <a:pt x="40" y="125"/>
                  </a:cubicBezTo>
                  <a:cubicBezTo>
                    <a:pt x="59" y="112"/>
                    <a:pt x="76" y="98"/>
                    <a:pt x="90" y="80"/>
                  </a:cubicBezTo>
                  <a:cubicBezTo>
                    <a:pt x="92" y="78"/>
                    <a:pt x="94" y="76"/>
                    <a:pt x="95" y="73"/>
                  </a:cubicBezTo>
                  <a:cubicBezTo>
                    <a:pt x="95" y="73"/>
                    <a:pt x="95" y="73"/>
                    <a:pt x="95" y="73"/>
                  </a:cubicBezTo>
                  <a:cubicBezTo>
                    <a:pt x="95" y="73"/>
                    <a:pt x="96" y="73"/>
                    <a:pt x="96" y="73"/>
                  </a:cubicBezTo>
                  <a:moveTo>
                    <a:pt x="67" y="0"/>
                  </a:moveTo>
                  <a:cubicBezTo>
                    <a:pt x="66" y="0"/>
                    <a:pt x="66" y="0"/>
                    <a:pt x="65" y="0"/>
                  </a:cubicBezTo>
                  <a:cubicBezTo>
                    <a:pt x="65" y="0"/>
                    <a:pt x="65" y="0"/>
                    <a:pt x="65" y="0"/>
                  </a:cubicBezTo>
                  <a:cubicBezTo>
                    <a:pt x="59" y="1"/>
                    <a:pt x="48" y="8"/>
                    <a:pt x="43" y="11"/>
                  </a:cubicBezTo>
                  <a:cubicBezTo>
                    <a:pt x="43" y="12"/>
                    <a:pt x="42" y="12"/>
                    <a:pt x="42" y="13"/>
                  </a:cubicBezTo>
                  <a:cubicBezTo>
                    <a:pt x="30" y="21"/>
                    <a:pt x="19" y="30"/>
                    <a:pt x="8" y="39"/>
                  </a:cubicBezTo>
                  <a:cubicBezTo>
                    <a:pt x="3" y="99"/>
                    <a:pt x="3" y="99"/>
                    <a:pt x="3" y="99"/>
                  </a:cubicBezTo>
                  <a:cubicBezTo>
                    <a:pt x="10" y="103"/>
                    <a:pt x="17" y="106"/>
                    <a:pt x="23" y="107"/>
                  </a:cubicBezTo>
                  <a:cubicBezTo>
                    <a:pt x="25" y="108"/>
                    <a:pt x="27" y="108"/>
                    <a:pt x="29" y="108"/>
                  </a:cubicBezTo>
                  <a:cubicBezTo>
                    <a:pt x="35" y="108"/>
                    <a:pt x="40" y="106"/>
                    <a:pt x="46" y="103"/>
                  </a:cubicBezTo>
                  <a:cubicBezTo>
                    <a:pt x="51" y="100"/>
                    <a:pt x="55" y="97"/>
                    <a:pt x="60" y="94"/>
                  </a:cubicBezTo>
                  <a:cubicBezTo>
                    <a:pt x="75" y="85"/>
                    <a:pt x="88" y="75"/>
                    <a:pt x="100" y="63"/>
                  </a:cubicBezTo>
                  <a:cubicBezTo>
                    <a:pt x="100" y="61"/>
                    <a:pt x="100" y="60"/>
                    <a:pt x="101" y="58"/>
                  </a:cubicBezTo>
                  <a:cubicBezTo>
                    <a:pt x="101" y="58"/>
                    <a:pt x="101" y="58"/>
                    <a:pt x="101" y="58"/>
                  </a:cubicBezTo>
                  <a:cubicBezTo>
                    <a:pt x="101" y="58"/>
                    <a:pt x="100" y="57"/>
                    <a:pt x="100" y="56"/>
                  </a:cubicBezTo>
                  <a:cubicBezTo>
                    <a:pt x="100" y="49"/>
                    <a:pt x="96" y="39"/>
                    <a:pt x="93" y="33"/>
                  </a:cubicBezTo>
                  <a:cubicBezTo>
                    <a:pt x="89" y="23"/>
                    <a:pt x="83" y="12"/>
                    <a:pt x="75" y="5"/>
                  </a:cubicBezTo>
                  <a:cubicBezTo>
                    <a:pt x="75" y="5"/>
                    <a:pt x="75" y="5"/>
                    <a:pt x="75" y="5"/>
                  </a:cubicBezTo>
                  <a:cubicBezTo>
                    <a:pt x="75" y="5"/>
                    <a:pt x="75" y="5"/>
                    <a:pt x="75" y="5"/>
                  </a:cubicBezTo>
                  <a:cubicBezTo>
                    <a:pt x="73" y="2"/>
                    <a:pt x="70" y="0"/>
                    <a:pt x="67"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8" name="íślïdé"/>
            <p:cNvSpPr/>
            <p:nvPr>
              <p:custDataLst>
                <p:tags r:id="rId60"/>
              </p:custDataLst>
            </p:nvPr>
          </p:nvSpPr>
          <p:spPr bwMode="auto">
            <a:xfrm>
              <a:off x="4075113" y="2800351"/>
              <a:ext cx="322263" cy="168275"/>
            </a:xfrm>
            <a:custGeom>
              <a:avLst/>
              <a:gdLst>
                <a:gd name="T0" fmla="*/ 98 w 98"/>
                <a:gd name="T1" fmla="*/ 0 h 51"/>
                <a:gd name="T2" fmla="*/ 58 w 98"/>
                <a:gd name="T3" fmla="*/ 31 h 51"/>
                <a:gd name="T4" fmla="*/ 44 w 98"/>
                <a:gd name="T5" fmla="*/ 40 h 51"/>
                <a:gd name="T6" fmla="*/ 27 w 98"/>
                <a:gd name="T7" fmla="*/ 45 h 51"/>
                <a:gd name="T8" fmla="*/ 21 w 98"/>
                <a:gd name="T9" fmla="*/ 44 h 51"/>
                <a:gd name="T10" fmla="*/ 1 w 98"/>
                <a:gd name="T11" fmla="*/ 36 h 51"/>
                <a:gd name="T12" fmla="*/ 0 w 98"/>
                <a:gd name="T13" fmla="*/ 44 h 51"/>
                <a:gd name="T14" fmla="*/ 19 w 98"/>
                <a:gd name="T15" fmla="*/ 50 h 51"/>
                <a:gd name="T16" fmla="*/ 25 w 98"/>
                <a:gd name="T17" fmla="*/ 51 h 51"/>
                <a:gd name="T18" fmla="*/ 60 w 98"/>
                <a:gd name="T19" fmla="*/ 36 h 51"/>
                <a:gd name="T20" fmla="*/ 94 w 98"/>
                <a:gd name="T21" fmla="*/ 10 h 51"/>
                <a:gd name="T22" fmla="*/ 98 w 98"/>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1">
                  <a:moveTo>
                    <a:pt x="98" y="0"/>
                  </a:moveTo>
                  <a:cubicBezTo>
                    <a:pt x="86" y="12"/>
                    <a:pt x="73" y="22"/>
                    <a:pt x="58" y="31"/>
                  </a:cubicBezTo>
                  <a:cubicBezTo>
                    <a:pt x="53" y="34"/>
                    <a:pt x="49" y="37"/>
                    <a:pt x="44" y="40"/>
                  </a:cubicBezTo>
                  <a:cubicBezTo>
                    <a:pt x="38" y="43"/>
                    <a:pt x="33" y="45"/>
                    <a:pt x="27" y="45"/>
                  </a:cubicBezTo>
                  <a:cubicBezTo>
                    <a:pt x="25" y="45"/>
                    <a:pt x="23" y="45"/>
                    <a:pt x="21" y="44"/>
                  </a:cubicBezTo>
                  <a:cubicBezTo>
                    <a:pt x="15" y="43"/>
                    <a:pt x="8" y="40"/>
                    <a:pt x="1" y="36"/>
                  </a:cubicBezTo>
                  <a:cubicBezTo>
                    <a:pt x="0" y="44"/>
                    <a:pt x="0" y="44"/>
                    <a:pt x="0" y="44"/>
                  </a:cubicBezTo>
                  <a:cubicBezTo>
                    <a:pt x="6" y="47"/>
                    <a:pt x="12" y="49"/>
                    <a:pt x="19" y="50"/>
                  </a:cubicBezTo>
                  <a:cubicBezTo>
                    <a:pt x="21" y="50"/>
                    <a:pt x="23" y="51"/>
                    <a:pt x="25" y="51"/>
                  </a:cubicBezTo>
                  <a:cubicBezTo>
                    <a:pt x="38" y="51"/>
                    <a:pt x="49" y="43"/>
                    <a:pt x="60" y="36"/>
                  </a:cubicBezTo>
                  <a:cubicBezTo>
                    <a:pt x="73" y="27"/>
                    <a:pt x="83" y="19"/>
                    <a:pt x="94" y="10"/>
                  </a:cubicBezTo>
                  <a:cubicBezTo>
                    <a:pt x="96" y="7"/>
                    <a:pt x="97" y="3"/>
                    <a:pt x="98"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iṣļiḋè"/>
            <p:cNvSpPr/>
            <p:nvPr>
              <p:custDataLst>
                <p:tags r:id="rId61"/>
              </p:custDataLst>
            </p:nvPr>
          </p:nvSpPr>
          <p:spPr bwMode="auto">
            <a:xfrm>
              <a:off x="4200526" y="2593976"/>
              <a:ext cx="200025" cy="411163"/>
            </a:xfrm>
            <a:custGeom>
              <a:avLst/>
              <a:gdLst>
                <a:gd name="T0" fmla="*/ 55 w 61"/>
                <a:gd name="T1" fmla="*/ 73 h 125"/>
                <a:gd name="T2" fmla="*/ 50 w 61"/>
                <a:gd name="T3" fmla="*/ 80 h 125"/>
                <a:gd name="T4" fmla="*/ 0 w 61"/>
                <a:gd name="T5" fmla="*/ 125 h 125"/>
                <a:gd name="T6" fmla="*/ 50 w 61"/>
                <a:gd name="T7" fmla="*/ 80 h 125"/>
                <a:gd name="T8" fmla="*/ 55 w 61"/>
                <a:gd name="T9" fmla="*/ 73 h 125"/>
                <a:gd name="T10" fmla="*/ 60 w 61"/>
                <a:gd name="T11" fmla="*/ 56 h 125"/>
                <a:gd name="T12" fmla="*/ 61 w 61"/>
                <a:gd name="T13" fmla="*/ 58 h 125"/>
                <a:gd name="T14" fmla="*/ 60 w 61"/>
                <a:gd name="T15" fmla="*/ 56 h 125"/>
                <a:gd name="T16" fmla="*/ 35 w 61"/>
                <a:gd name="T17" fmla="*/ 5 h 125"/>
                <a:gd name="T18" fmla="*/ 35 w 61"/>
                <a:gd name="T19" fmla="*/ 5 h 125"/>
                <a:gd name="T20" fmla="*/ 35 w 61"/>
                <a:gd name="T21" fmla="*/ 5 h 125"/>
                <a:gd name="T22" fmla="*/ 35 w 61"/>
                <a:gd name="T23" fmla="*/ 5 h 125"/>
                <a:gd name="T24" fmla="*/ 35 w 61"/>
                <a:gd name="T25" fmla="*/ 5 h 125"/>
                <a:gd name="T26" fmla="*/ 25 w 61"/>
                <a:gd name="T27" fmla="*/ 0 h 125"/>
                <a:gd name="T28" fmla="*/ 25 w 61"/>
                <a:gd name="T29" fmla="*/ 0 h 125"/>
                <a:gd name="T30" fmla="*/ 3 w 61"/>
                <a:gd name="T31" fmla="*/ 11 h 125"/>
                <a:gd name="T32" fmla="*/ 2 w 61"/>
                <a:gd name="T33" fmla="*/ 13 h 125"/>
                <a:gd name="T34" fmla="*/ 3 w 61"/>
                <a:gd name="T35" fmla="*/ 11 h 125"/>
                <a:gd name="T36" fmla="*/ 25 w 61"/>
                <a:gd name="T37" fmla="*/ 0 h 125"/>
                <a:gd name="T38" fmla="*/ 25 w 61"/>
                <a:gd name="T3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25">
                  <a:moveTo>
                    <a:pt x="55" y="73"/>
                  </a:moveTo>
                  <a:cubicBezTo>
                    <a:pt x="54" y="76"/>
                    <a:pt x="52" y="78"/>
                    <a:pt x="50" y="80"/>
                  </a:cubicBezTo>
                  <a:cubicBezTo>
                    <a:pt x="36" y="98"/>
                    <a:pt x="19" y="112"/>
                    <a:pt x="0" y="125"/>
                  </a:cubicBezTo>
                  <a:cubicBezTo>
                    <a:pt x="19" y="112"/>
                    <a:pt x="36" y="98"/>
                    <a:pt x="50" y="80"/>
                  </a:cubicBezTo>
                  <a:cubicBezTo>
                    <a:pt x="52" y="78"/>
                    <a:pt x="54" y="76"/>
                    <a:pt x="55" y="73"/>
                  </a:cubicBezTo>
                  <a:moveTo>
                    <a:pt x="60" y="56"/>
                  </a:moveTo>
                  <a:cubicBezTo>
                    <a:pt x="60" y="57"/>
                    <a:pt x="61" y="58"/>
                    <a:pt x="61" y="58"/>
                  </a:cubicBezTo>
                  <a:cubicBezTo>
                    <a:pt x="61" y="58"/>
                    <a:pt x="60" y="57"/>
                    <a:pt x="60" y="56"/>
                  </a:cubicBezTo>
                  <a:moveTo>
                    <a:pt x="35" y="5"/>
                  </a:moveTo>
                  <a:cubicBezTo>
                    <a:pt x="35" y="5"/>
                    <a:pt x="35" y="5"/>
                    <a:pt x="35" y="5"/>
                  </a:cubicBezTo>
                  <a:cubicBezTo>
                    <a:pt x="35" y="5"/>
                    <a:pt x="35" y="5"/>
                    <a:pt x="35" y="5"/>
                  </a:cubicBezTo>
                  <a:cubicBezTo>
                    <a:pt x="35" y="5"/>
                    <a:pt x="35" y="5"/>
                    <a:pt x="35" y="5"/>
                  </a:cubicBezTo>
                  <a:cubicBezTo>
                    <a:pt x="35" y="5"/>
                    <a:pt x="35" y="5"/>
                    <a:pt x="35" y="5"/>
                  </a:cubicBezTo>
                  <a:moveTo>
                    <a:pt x="25" y="0"/>
                  </a:moveTo>
                  <a:cubicBezTo>
                    <a:pt x="25" y="0"/>
                    <a:pt x="25" y="0"/>
                    <a:pt x="25" y="0"/>
                  </a:cubicBezTo>
                  <a:cubicBezTo>
                    <a:pt x="19" y="1"/>
                    <a:pt x="8" y="8"/>
                    <a:pt x="3" y="11"/>
                  </a:cubicBezTo>
                  <a:cubicBezTo>
                    <a:pt x="3" y="12"/>
                    <a:pt x="2" y="12"/>
                    <a:pt x="2" y="13"/>
                  </a:cubicBezTo>
                  <a:cubicBezTo>
                    <a:pt x="2" y="12"/>
                    <a:pt x="3" y="12"/>
                    <a:pt x="3" y="11"/>
                  </a:cubicBezTo>
                  <a:cubicBezTo>
                    <a:pt x="8" y="8"/>
                    <a:pt x="19" y="1"/>
                    <a:pt x="25" y="0"/>
                  </a:cubicBezTo>
                  <a:cubicBezTo>
                    <a:pt x="25" y="0"/>
                    <a:pt x="25" y="0"/>
                    <a:pt x="25"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iśľíḓé"/>
            <p:cNvSpPr/>
            <p:nvPr>
              <p:custDataLst>
                <p:tags r:id="rId62"/>
              </p:custDataLst>
            </p:nvPr>
          </p:nvSpPr>
          <p:spPr bwMode="auto">
            <a:xfrm>
              <a:off x="4021138" y="2722563"/>
              <a:ext cx="73025" cy="334963"/>
            </a:xfrm>
            <a:custGeom>
              <a:avLst/>
              <a:gdLst>
                <a:gd name="T0" fmla="*/ 4 w 22"/>
                <a:gd name="T1" fmla="*/ 61 h 102"/>
                <a:gd name="T2" fmla="*/ 0 w 22"/>
                <a:gd name="T3" fmla="*/ 98 h 102"/>
                <a:gd name="T4" fmla="*/ 11 w 22"/>
                <a:gd name="T5" fmla="*/ 101 h 102"/>
                <a:gd name="T6" fmla="*/ 11 w 22"/>
                <a:gd name="T7" fmla="*/ 101 h 102"/>
                <a:gd name="T8" fmla="*/ 11 w 22"/>
                <a:gd name="T9" fmla="*/ 101 h 102"/>
                <a:gd name="T10" fmla="*/ 11 w 22"/>
                <a:gd name="T11" fmla="*/ 101 h 102"/>
                <a:gd name="T12" fmla="*/ 11 w 22"/>
                <a:gd name="T13" fmla="*/ 101 h 102"/>
                <a:gd name="T14" fmla="*/ 11 w 22"/>
                <a:gd name="T15" fmla="*/ 101 h 102"/>
                <a:gd name="T16" fmla="*/ 11 w 22"/>
                <a:gd name="T17" fmla="*/ 101 h 102"/>
                <a:gd name="T18" fmla="*/ 12 w 22"/>
                <a:gd name="T19" fmla="*/ 102 h 102"/>
                <a:gd name="T20" fmla="*/ 12 w 22"/>
                <a:gd name="T21" fmla="*/ 102 h 102"/>
                <a:gd name="T22" fmla="*/ 12 w 22"/>
                <a:gd name="T23" fmla="*/ 102 h 102"/>
                <a:gd name="T24" fmla="*/ 12 w 22"/>
                <a:gd name="T25" fmla="*/ 102 h 102"/>
                <a:gd name="T26" fmla="*/ 12 w 22"/>
                <a:gd name="T27" fmla="*/ 102 h 102"/>
                <a:gd name="T28" fmla="*/ 13 w 22"/>
                <a:gd name="T29" fmla="*/ 102 h 102"/>
                <a:gd name="T30" fmla="*/ 13 w 22"/>
                <a:gd name="T31" fmla="*/ 102 h 102"/>
                <a:gd name="T32" fmla="*/ 13 w 22"/>
                <a:gd name="T33" fmla="*/ 102 h 102"/>
                <a:gd name="T34" fmla="*/ 13 w 22"/>
                <a:gd name="T35" fmla="*/ 102 h 102"/>
                <a:gd name="T36" fmla="*/ 13 w 22"/>
                <a:gd name="T37" fmla="*/ 102 h 102"/>
                <a:gd name="T38" fmla="*/ 14 w 22"/>
                <a:gd name="T39" fmla="*/ 102 h 102"/>
                <a:gd name="T40" fmla="*/ 16 w 22"/>
                <a:gd name="T41" fmla="*/ 68 h 102"/>
                <a:gd name="T42" fmla="*/ 8 w 22"/>
                <a:gd name="T43" fmla="*/ 64 h 102"/>
                <a:gd name="T44" fmla="*/ 4 w 22"/>
                <a:gd name="T45" fmla="*/ 61 h 102"/>
                <a:gd name="T46" fmla="*/ 22 w 22"/>
                <a:gd name="T47" fmla="*/ 0 h 102"/>
                <a:gd name="T48" fmla="*/ 8 w 22"/>
                <a:gd name="T49" fmla="*/ 14 h 102"/>
                <a:gd name="T50" fmla="*/ 8 w 22"/>
                <a:gd name="T51" fmla="*/ 14 h 102"/>
                <a:gd name="T52" fmla="*/ 8 w 22"/>
                <a:gd name="T53" fmla="*/ 14 h 102"/>
                <a:gd name="T54" fmla="*/ 8 w 22"/>
                <a:gd name="T55" fmla="*/ 14 h 102"/>
                <a:gd name="T56" fmla="*/ 4 w 22"/>
                <a:gd name="T57" fmla="*/ 51 h 102"/>
                <a:gd name="T58" fmla="*/ 7 w 22"/>
                <a:gd name="T59" fmla="*/ 52 h 102"/>
                <a:gd name="T60" fmla="*/ 17 w 22"/>
                <a:gd name="T61" fmla="*/ 60 h 102"/>
                <a:gd name="T62" fmla="*/ 22 w 22"/>
                <a:gd name="T6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02">
                  <a:moveTo>
                    <a:pt x="4" y="61"/>
                  </a:moveTo>
                  <a:cubicBezTo>
                    <a:pt x="0" y="98"/>
                    <a:pt x="0" y="98"/>
                    <a:pt x="0" y="98"/>
                  </a:cubicBezTo>
                  <a:cubicBezTo>
                    <a:pt x="4" y="99"/>
                    <a:pt x="7"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2"/>
                    <a:pt x="12" y="102"/>
                    <a:pt x="12" y="102"/>
                  </a:cubicBezTo>
                  <a:cubicBezTo>
                    <a:pt x="12" y="102"/>
                    <a:pt x="12" y="102"/>
                    <a:pt x="12" y="102"/>
                  </a:cubicBezTo>
                  <a:cubicBezTo>
                    <a:pt x="12" y="102"/>
                    <a:pt x="12" y="102"/>
                    <a:pt x="12" y="102"/>
                  </a:cubicBezTo>
                  <a:cubicBezTo>
                    <a:pt x="12" y="102"/>
                    <a:pt x="12" y="102"/>
                    <a:pt x="12" y="102"/>
                  </a:cubicBezTo>
                  <a:cubicBezTo>
                    <a:pt x="12" y="102"/>
                    <a:pt x="12" y="102"/>
                    <a:pt x="12" y="102"/>
                  </a:cubicBezTo>
                  <a:cubicBezTo>
                    <a:pt x="12" y="102"/>
                    <a:pt x="12" y="102"/>
                    <a:pt x="13"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2"/>
                    <a:pt x="13" y="102"/>
                    <a:pt x="14" y="102"/>
                  </a:cubicBezTo>
                  <a:cubicBezTo>
                    <a:pt x="16" y="68"/>
                    <a:pt x="16" y="68"/>
                    <a:pt x="16" y="68"/>
                  </a:cubicBezTo>
                  <a:cubicBezTo>
                    <a:pt x="14" y="67"/>
                    <a:pt x="11" y="65"/>
                    <a:pt x="8" y="64"/>
                  </a:cubicBezTo>
                  <a:cubicBezTo>
                    <a:pt x="6" y="63"/>
                    <a:pt x="5" y="62"/>
                    <a:pt x="4" y="61"/>
                  </a:cubicBezTo>
                  <a:moveTo>
                    <a:pt x="22" y="0"/>
                  </a:moveTo>
                  <a:cubicBezTo>
                    <a:pt x="17" y="5"/>
                    <a:pt x="12" y="9"/>
                    <a:pt x="8" y="14"/>
                  </a:cubicBezTo>
                  <a:cubicBezTo>
                    <a:pt x="8" y="14"/>
                    <a:pt x="8" y="14"/>
                    <a:pt x="8" y="14"/>
                  </a:cubicBezTo>
                  <a:cubicBezTo>
                    <a:pt x="8" y="14"/>
                    <a:pt x="8" y="14"/>
                    <a:pt x="8" y="14"/>
                  </a:cubicBezTo>
                  <a:cubicBezTo>
                    <a:pt x="8" y="14"/>
                    <a:pt x="8" y="14"/>
                    <a:pt x="8" y="14"/>
                  </a:cubicBezTo>
                  <a:cubicBezTo>
                    <a:pt x="4" y="51"/>
                    <a:pt x="4" y="51"/>
                    <a:pt x="4" y="51"/>
                  </a:cubicBezTo>
                  <a:cubicBezTo>
                    <a:pt x="5" y="51"/>
                    <a:pt x="6" y="52"/>
                    <a:pt x="7" y="52"/>
                  </a:cubicBezTo>
                  <a:cubicBezTo>
                    <a:pt x="10" y="55"/>
                    <a:pt x="13" y="57"/>
                    <a:pt x="17" y="60"/>
                  </a:cubicBezTo>
                  <a:cubicBezTo>
                    <a:pt x="22" y="0"/>
                    <a:pt x="22" y="0"/>
                    <a:pt x="22" y="0"/>
                  </a:cubicBezTo>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1" name="iṧ1iḑè"/>
            <p:cNvSpPr/>
            <p:nvPr>
              <p:custDataLst>
                <p:tags r:id="rId63"/>
              </p:custDataLst>
            </p:nvPr>
          </p:nvSpPr>
          <p:spPr bwMode="auto">
            <a:xfrm>
              <a:off x="4035426" y="2890838"/>
              <a:ext cx="42863" cy="55563"/>
            </a:xfrm>
            <a:custGeom>
              <a:avLst/>
              <a:gdLst>
                <a:gd name="T0" fmla="*/ 0 w 13"/>
                <a:gd name="T1" fmla="*/ 0 h 17"/>
                <a:gd name="T2" fmla="*/ 0 w 13"/>
                <a:gd name="T3" fmla="*/ 10 h 17"/>
                <a:gd name="T4" fmla="*/ 4 w 13"/>
                <a:gd name="T5" fmla="*/ 13 h 17"/>
                <a:gd name="T6" fmla="*/ 12 w 13"/>
                <a:gd name="T7" fmla="*/ 17 h 17"/>
                <a:gd name="T8" fmla="*/ 13 w 13"/>
                <a:gd name="T9" fmla="*/ 9 h 17"/>
                <a:gd name="T10" fmla="*/ 3 w 13"/>
                <a:gd name="T11" fmla="*/ 1 h 17"/>
                <a:gd name="T12" fmla="*/ 0 w 13"/>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3" h="17">
                  <a:moveTo>
                    <a:pt x="0" y="0"/>
                  </a:moveTo>
                  <a:cubicBezTo>
                    <a:pt x="0" y="10"/>
                    <a:pt x="0" y="10"/>
                    <a:pt x="0" y="10"/>
                  </a:cubicBezTo>
                  <a:cubicBezTo>
                    <a:pt x="1" y="11"/>
                    <a:pt x="2" y="12"/>
                    <a:pt x="4" y="13"/>
                  </a:cubicBezTo>
                  <a:cubicBezTo>
                    <a:pt x="7" y="14"/>
                    <a:pt x="10" y="16"/>
                    <a:pt x="12" y="17"/>
                  </a:cubicBezTo>
                  <a:cubicBezTo>
                    <a:pt x="13" y="9"/>
                    <a:pt x="13" y="9"/>
                    <a:pt x="13" y="9"/>
                  </a:cubicBezTo>
                  <a:cubicBezTo>
                    <a:pt x="9" y="6"/>
                    <a:pt x="6" y="4"/>
                    <a:pt x="3" y="1"/>
                  </a:cubicBezTo>
                  <a:cubicBezTo>
                    <a:pt x="2" y="1"/>
                    <a:pt x="1" y="0"/>
                    <a:pt x="0"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ïṩlïḍe"/>
            <p:cNvSpPr/>
            <p:nvPr>
              <p:custDataLst>
                <p:tags r:id="rId64"/>
              </p:custDataLst>
            </p:nvPr>
          </p:nvSpPr>
          <p:spPr bwMode="auto">
            <a:xfrm>
              <a:off x="4057651" y="3054351"/>
              <a:ext cx="6350" cy="3175"/>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0 h 1"/>
                <a:gd name="T26" fmla="*/ 1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1" y="1"/>
                  </a:moveTo>
                  <a:cubicBezTo>
                    <a:pt x="1" y="1"/>
                    <a:pt x="1" y="1"/>
                    <a:pt x="2" y="1"/>
                  </a:cubicBezTo>
                  <a:cubicBezTo>
                    <a:pt x="1" y="1"/>
                    <a:pt x="1" y="1"/>
                    <a:pt x="1" y="1"/>
                  </a:cubicBezTo>
                  <a:moveTo>
                    <a:pt x="1" y="1"/>
                  </a:moveTo>
                  <a:cubicBezTo>
                    <a:pt x="1" y="1"/>
                    <a:pt x="1" y="1"/>
                    <a:pt x="1" y="1"/>
                  </a:cubicBezTo>
                  <a:cubicBezTo>
                    <a:pt x="1" y="1"/>
                    <a:pt x="1" y="1"/>
                    <a:pt x="1" y="1"/>
                  </a:cubicBezTo>
                  <a:moveTo>
                    <a:pt x="0" y="0"/>
                  </a:moveTo>
                  <a:cubicBezTo>
                    <a:pt x="0" y="1"/>
                    <a:pt x="1" y="1"/>
                    <a:pt x="1" y="1"/>
                  </a:cubicBezTo>
                  <a:cubicBezTo>
                    <a:pt x="1"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FD7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3" name="íşḷide"/>
            <p:cNvSpPr/>
            <p:nvPr>
              <p:custDataLst>
                <p:tags r:id="rId65"/>
              </p:custDataLst>
            </p:nvPr>
          </p:nvSpPr>
          <p:spPr bwMode="auto">
            <a:xfrm>
              <a:off x="4724401" y="2030413"/>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p>
          </p:txBody>
        </p:sp>
        <p:sp>
          <p:nvSpPr>
            <p:cNvPr id="344" name="isļîḑé"/>
            <p:cNvSpPr/>
            <p:nvPr>
              <p:custDataLst>
                <p:tags r:id="rId66"/>
              </p:custDataLst>
            </p:nvPr>
          </p:nvSpPr>
          <p:spPr bwMode="auto">
            <a:xfrm>
              <a:off x="4598988" y="2290763"/>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5" name="ïṣľiḑe"/>
            <p:cNvSpPr/>
            <p:nvPr>
              <p:custDataLst>
                <p:tags r:id="rId67"/>
              </p:custDataLst>
            </p:nvPr>
          </p:nvSpPr>
          <p:spPr bwMode="auto">
            <a:xfrm>
              <a:off x="5556251" y="3660776"/>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6" name="ïş1iďe"/>
            <p:cNvSpPr/>
            <p:nvPr>
              <p:custDataLst>
                <p:tags r:id="rId68"/>
              </p:custDataLst>
            </p:nvPr>
          </p:nvSpPr>
          <p:spPr bwMode="auto">
            <a:xfrm>
              <a:off x="4724401" y="2517776"/>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7" name="ï$ḷïdé"/>
            <p:cNvSpPr/>
            <p:nvPr>
              <p:custDataLst>
                <p:tags r:id="rId69"/>
              </p:custDataLst>
            </p:nvPr>
          </p:nvSpPr>
          <p:spPr bwMode="auto">
            <a:xfrm>
              <a:off x="4222751" y="1262063"/>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8" name="í$líḓè"/>
            <p:cNvSpPr/>
            <p:nvPr>
              <p:custDataLst>
                <p:tags r:id="rId70"/>
              </p:custDataLst>
            </p:nvPr>
          </p:nvSpPr>
          <p:spPr bwMode="auto">
            <a:xfrm>
              <a:off x="4203701" y="1328738"/>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9" name="îšliḋé"/>
            <p:cNvSpPr/>
            <p:nvPr>
              <p:custDataLst>
                <p:tags r:id="rId71"/>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0" name="iṡlîḍê"/>
            <p:cNvSpPr/>
            <p:nvPr>
              <p:custDataLst>
                <p:tags r:id="rId72"/>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1" name="ïṥḷidè"/>
            <p:cNvSpPr/>
            <p:nvPr>
              <p:custDataLst>
                <p:tags r:id="rId73"/>
              </p:custDataLst>
            </p:nvPr>
          </p:nvSpPr>
          <p:spPr bwMode="auto">
            <a:xfrm>
              <a:off x="5008563" y="2220913"/>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2" name="iSḻîḍê"/>
            <p:cNvSpPr/>
            <p:nvPr>
              <p:custDataLst>
                <p:tags r:id="rId74"/>
              </p:custDataLst>
            </p:nvPr>
          </p:nvSpPr>
          <p:spPr bwMode="auto">
            <a:xfrm>
              <a:off x="4827588" y="2600326"/>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3" name="íś1iḋè"/>
            <p:cNvSpPr/>
            <p:nvPr>
              <p:custDataLst>
                <p:tags r:id="rId75"/>
              </p:custDataLst>
            </p:nvPr>
          </p:nvSpPr>
          <p:spPr bwMode="auto">
            <a:xfrm>
              <a:off x="5008563"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4" name="íṡḻiḓê"/>
            <p:cNvSpPr/>
            <p:nvPr>
              <p:custDataLst>
                <p:tags r:id="rId76"/>
              </p:custDataLst>
            </p:nvPr>
          </p:nvSpPr>
          <p:spPr bwMode="auto">
            <a:xfrm>
              <a:off x="5189538"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5" name="ïŝļíḋé"/>
            <p:cNvSpPr/>
            <p:nvPr>
              <p:custDataLst>
                <p:tags r:id="rId77"/>
              </p:custDataLst>
            </p:nvPr>
          </p:nvSpPr>
          <p:spPr bwMode="auto">
            <a:xfrm>
              <a:off x="5372101" y="2603501"/>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6" name="ï$ḷïďè"/>
            <p:cNvSpPr/>
            <p:nvPr>
              <p:custDataLst>
                <p:tags r:id="rId78"/>
              </p:custDataLst>
            </p:nvPr>
          </p:nvSpPr>
          <p:spPr bwMode="auto">
            <a:xfrm>
              <a:off x="5553076" y="2603501"/>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7" name="ïś1ïḋé"/>
            <p:cNvSpPr/>
            <p:nvPr>
              <p:custDataLst>
                <p:tags r:id="rId79"/>
              </p:custDataLst>
            </p:nvPr>
          </p:nvSpPr>
          <p:spPr bwMode="auto">
            <a:xfrm>
              <a:off x="5737226" y="2603501"/>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8" name="íšľíḓe"/>
            <p:cNvSpPr/>
            <p:nvPr>
              <p:custDataLst>
                <p:tags r:id="rId80"/>
              </p:custDataLst>
            </p:nvPr>
          </p:nvSpPr>
          <p:spPr bwMode="auto">
            <a:xfrm>
              <a:off x="5919788" y="2603501"/>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9" name="îS1ïḋe"/>
            <p:cNvSpPr/>
            <p:nvPr>
              <p:custDataLst>
                <p:tags r:id="rId81"/>
              </p:custDataLst>
            </p:nvPr>
          </p:nvSpPr>
          <p:spPr bwMode="auto">
            <a:xfrm>
              <a:off x="6100763" y="2603501"/>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0" name="işḷïḋè"/>
            <p:cNvSpPr/>
            <p:nvPr>
              <p:custDataLst>
                <p:tags r:id="rId82"/>
              </p:custDataLst>
            </p:nvPr>
          </p:nvSpPr>
          <p:spPr bwMode="auto">
            <a:xfrm>
              <a:off x="6281738"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1" name="ïṣḻíḓe"/>
            <p:cNvSpPr/>
            <p:nvPr>
              <p:custDataLst>
                <p:tags r:id="rId83"/>
              </p:custDataLst>
            </p:nvPr>
          </p:nvSpPr>
          <p:spPr bwMode="auto">
            <a:xfrm>
              <a:off x="6464301" y="2606676"/>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2" name="ïŝlîḋe"/>
            <p:cNvSpPr/>
            <p:nvPr>
              <p:custDataLst>
                <p:tags r:id="rId84"/>
              </p:custDataLst>
            </p:nvPr>
          </p:nvSpPr>
          <p:spPr bwMode="auto">
            <a:xfrm>
              <a:off x="6645276"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3" name="íṥ1iḑê"/>
            <p:cNvSpPr/>
            <p:nvPr>
              <p:custDataLst>
                <p:tags r:id="rId85"/>
              </p:custDataLst>
            </p:nvPr>
          </p:nvSpPr>
          <p:spPr bwMode="auto">
            <a:xfrm>
              <a:off x="6831013"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4" name="íṥ1îďe"/>
            <p:cNvSpPr/>
            <p:nvPr>
              <p:custDataLst>
                <p:tags r:id="rId86"/>
              </p:custDataLst>
            </p:nvPr>
          </p:nvSpPr>
          <p:spPr bwMode="auto">
            <a:xfrm>
              <a:off x="7011988"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5" name="îsḻïḑe"/>
            <p:cNvSpPr/>
            <p:nvPr>
              <p:custDataLst>
                <p:tags r:id="rId87"/>
              </p:custDataLst>
            </p:nvPr>
          </p:nvSpPr>
          <p:spPr bwMode="auto">
            <a:xfrm>
              <a:off x="7192963" y="2606676"/>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6" name="îš1îďé"/>
            <p:cNvSpPr/>
            <p:nvPr>
              <p:custDataLst>
                <p:tags r:id="rId88"/>
              </p:custDataLst>
            </p:nvPr>
          </p:nvSpPr>
          <p:spPr bwMode="auto">
            <a:xfrm>
              <a:off x="4827588" y="2716213"/>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7" name="ïs1iḍê"/>
            <p:cNvSpPr/>
            <p:nvPr>
              <p:custDataLst>
                <p:tags r:id="rId89"/>
              </p:custDataLst>
            </p:nvPr>
          </p:nvSpPr>
          <p:spPr bwMode="auto">
            <a:xfrm>
              <a:off x="5008563" y="2716213"/>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8" name="îşḷïḍé"/>
            <p:cNvSpPr/>
            <p:nvPr>
              <p:custDataLst>
                <p:tags r:id="rId90"/>
              </p:custDataLst>
            </p:nvPr>
          </p:nvSpPr>
          <p:spPr bwMode="auto">
            <a:xfrm>
              <a:off x="5189538" y="2716213"/>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9" name="ïšlïḑé"/>
            <p:cNvSpPr/>
            <p:nvPr>
              <p:custDataLst>
                <p:tags r:id="rId91"/>
              </p:custDataLst>
            </p:nvPr>
          </p:nvSpPr>
          <p:spPr bwMode="auto">
            <a:xfrm>
              <a:off x="5372101" y="2716213"/>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0" name="í$ḷîḓé"/>
            <p:cNvSpPr/>
            <p:nvPr>
              <p:custDataLst>
                <p:tags r:id="rId92"/>
              </p:custDataLst>
            </p:nvPr>
          </p:nvSpPr>
          <p:spPr bwMode="auto">
            <a:xfrm>
              <a:off x="5553076" y="2716213"/>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1" name="ís1íďè"/>
            <p:cNvSpPr/>
            <p:nvPr>
              <p:custDataLst>
                <p:tags r:id="rId93"/>
              </p:custDataLst>
            </p:nvPr>
          </p:nvSpPr>
          <p:spPr bwMode="auto">
            <a:xfrm>
              <a:off x="5737226" y="2716213"/>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2" name="ïŝļíḍé"/>
            <p:cNvSpPr/>
            <p:nvPr>
              <p:custDataLst>
                <p:tags r:id="rId94"/>
              </p:custDataLst>
            </p:nvPr>
          </p:nvSpPr>
          <p:spPr bwMode="auto">
            <a:xfrm>
              <a:off x="5919788" y="2716213"/>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3" name="ïs1iďê"/>
            <p:cNvSpPr/>
            <p:nvPr>
              <p:custDataLst>
                <p:tags r:id="rId95"/>
              </p:custDataLst>
            </p:nvPr>
          </p:nvSpPr>
          <p:spPr bwMode="auto">
            <a:xfrm>
              <a:off x="6100763" y="2719388"/>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4" name="íṣḷiďê"/>
            <p:cNvSpPr/>
            <p:nvPr>
              <p:custDataLst>
                <p:tags r:id="rId96"/>
              </p:custDataLst>
            </p:nvPr>
          </p:nvSpPr>
          <p:spPr bwMode="auto">
            <a:xfrm>
              <a:off x="6281738" y="2719388"/>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5" name="îṧlíḋé"/>
            <p:cNvSpPr/>
            <p:nvPr>
              <p:custDataLst>
                <p:tags r:id="rId97"/>
              </p:custDataLst>
            </p:nvPr>
          </p:nvSpPr>
          <p:spPr bwMode="auto">
            <a:xfrm>
              <a:off x="6464301" y="2719388"/>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6" name="ïsľíďè"/>
            <p:cNvSpPr/>
            <p:nvPr>
              <p:custDataLst>
                <p:tags r:id="rId98"/>
              </p:custDataLst>
            </p:nvPr>
          </p:nvSpPr>
          <p:spPr bwMode="auto">
            <a:xfrm>
              <a:off x="6645276" y="2719388"/>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7" name="ïṩ1íďé"/>
            <p:cNvSpPr/>
            <p:nvPr>
              <p:custDataLst>
                <p:tags r:id="rId99"/>
              </p:custDataLst>
            </p:nvPr>
          </p:nvSpPr>
          <p:spPr bwMode="auto">
            <a:xfrm>
              <a:off x="6826251" y="2719388"/>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8" name="iṩľïdè"/>
            <p:cNvSpPr/>
            <p:nvPr>
              <p:custDataLst>
                <p:tags r:id="rId100"/>
              </p:custDataLst>
            </p:nvPr>
          </p:nvSpPr>
          <p:spPr bwMode="auto">
            <a:xfrm>
              <a:off x="7011988" y="2719388"/>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9" name="îśľïḋe"/>
            <p:cNvSpPr/>
            <p:nvPr>
              <p:custDataLst>
                <p:tags r:id="rId101"/>
              </p:custDataLst>
            </p:nvPr>
          </p:nvSpPr>
          <p:spPr bwMode="auto">
            <a:xfrm>
              <a:off x="4827588" y="2873376"/>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0" name="ïslíḑe"/>
            <p:cNvSpPr/>
            <p:nvPr>
              <p:custDataLst>
                <p:tags r:id="rId102"/>
              </p:custDataLst>
            </p:nvPr>
          </p:nvSpPr>
          <p:spPr bwMode="auto">
            <a:xfrm>
              <a:off x="5189538"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1" name="iṣľïḑè"/>
            <p:cNvSpPr/>
            <p:nvPr>
              <p:custDataLst>
                <p:tags r:id="rId103"/>
              </p:custDataLst>
            </p:nvPr>
          </p:nvSpPr>
          <p:spPr bwMode="auto">
            <a:xfrm>
              <a:off x="5372101" y="2873376"/>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2" name="iṩlïdè"/>
            <p:cNvSpPr/>
            <p:nvPr>
              <p:custDataLst>
                <p:tags r:id="rId104"/>
              </p:custDataLst>
            </p:nvPr>
          </p:nvSpPr>
          <p:spPr bwMode="auto">
            <a:xfrm>
              <a:off x="5553076"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3" name="ïşļidè"/>
            <p:cNvSpPr/>
            <p:nvPr>
              <p:custDataLst>
                <p:tags r:id="rId105"/>
              </p:custDataLst>
            </p:nvPr>
          </p:nvSpPr>
          <p:spPr bwMode="auto">
            <a:xfrm>
              <a:off x="5734051" y="287655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4" name="íšḷïḓe"/>
            <p:cNvSpPr/>
            <p:nvPr>
              <p:custDataLst>
                <p:tags r:id="rId106"/>
              </p:custDataLst>
            </p:nvPr>
          </p:nvSpPr>
          <p:spPr bwMode="auto">
            <a:xfrm>
              <a:off x="5919788" y="287655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5" name="íSḻíḍê"/>
            <p:cNvSpPr/>
            <p:nvPr>
              <p:custDataLst>
                <p:tags r:id="rId107"/>
              </p:custDataLst>
            </p:nvPr>
          </p:nvSpPr>
          <p:spPr bwMode="auto">
            <a:xfrm>
              <a:off x="6100763" y="2876551"/>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6" name="iṣḷïḍè"/>
            <p:cNvSpPr/>
            <p:nvPr>
              <p:custDataLst>
                <p:tags r:id="rId108"/>
              </p:custDataLst>
            </p:nvPr>
          </p:nvSpPr>
          <p:spPr bwMode="auto">
            <a:xfrm>
              <a:off x="6281738" y="2876551"/>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7" name="í$ḻiḓé"/>
            <p:cNvSpPr/>
            <p:nvPr>
              <p:custDataLst>
                <p:tags r:id="rId109"/>
              </p:custDataLst>
            </p:nvPr>
          </p:nvSpPr>
          <p:spPr bwMode="auto">
            <a:xfrm>
              <a:off x="6464301" y="2876551"/>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8" name="iṧ1ïďè"/>
            <p:cNvSpPr/>
            <p:nvPr>
              <p:custDataLst>
                <p:tags r:id="rId110"/>
              </p:custDataLst>
            </p:nvPr>
          </p:nvSpPr>
          <p:spPr bwMode="auto">
            <a:xfrm>
              <a:off x="6645276"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9" name="íş1ïďê"/>
            <p:cNvSpPr/>
            <p:nvPr>
              <p:custDataLst>
                <p:tags r:id="rId111"/>
              </p:custDataLst>
            </p:nvPr>
          </p:nvSpPr>
          <p:spPr bwMode="auto">
            <a:xfrm>
              <a:off x="6826251"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0" name="íśḻíḑè"/>
            <p:cNvSpPr/>
            <p:nvPr>
              <p:custDataLst>
                <p:tags r:id="rId112"/>
              </p:custDataLst>
            </p:nvPr>
          </p:nvSpPr>
          <p:spPr bwMode="auto">
            <a:xfrm>
              <a:off x="4827588" y="3032126"/>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1" name="íṧ1íḓè"/>
            <p:cNvSpPr/>
            <p:nvPr>
              <p:custDataLst>
                <p:tags r:id="rId113"/>
              </p:custDataLst>
            </p:nvPr>
          </p:nvSpPr>
          <p:spPr bwMode="auto">
            <a:xfrm>
              <a:off x="5070476" y="3032126"/>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2" name="îşļíḑê"/>
            <p:cNvSpPr/>
            <p:nvPr>
              <p:custDataLst>
                <p:tags r:id="rId114"/>
              </p:custDataLst>
            </p:nvPr>
          </p:nvSpPr>
          <p:spPr bwMode="auto">
            <a:xfrm>
              <a:off x="5253038" y="3032126"/>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3" name="í$1iḑê"/>
            <p:cNvSpPr/>
            <p:nvPr>
              <p:custDataLst>
                <p:tags r:id="rId115"/>
              </p:custDataLst>
            </p:nvPr>
          </p:nvSpPr>
          <p:spPr bwMode="auto">
            <a:xfrm>
              <a:off x="5434013"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4" name="ïṩ1îďè"/>
            <p:cNvSpPr/>
            <p:nvPr>
              <p:custDataLst>
                <p:tags r:id="rId116"/>
              </p:custDataLst>
            </p:nvPr>
          </p:nvSpPr>
          <p:spPr bwMode="auto">
            <a:xfrm>
              <a:off x="5614988"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5" name="ïsḷiḍe"/>
            <p:cNvSpPr/>
            <p:nvPr>
              <p:custDataLst>
                <p:tags r:id="rId117"/>
              </p:custDataLst>
            </p:nvPr>
          </p:nvSpPr>
          <p:spPr bwMode="auto">
            <a:xfrm>
              <a:off x="5797551" y="3035301"/>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6" name="íSļíḓê"/>
            <p:cNvSpPr/>
            <p:nvPr>
              <p:custDataLst>
                <p:tags r:id="rId118"/>
              </p:custDataLst>
            </p:nvPr>
          </p:nvSpPr>
          <p:spPr bwMode="auto">
            <a:xfrm>
              <a:off x="5978526" y="3035301"/>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7" name="îṧ1îḋê"/>
            <p:cNvSpPr/>
            <p:nvPr>
              <p:custDataLst>
                <p:tags r:id="rId119"/>
              </p:custDataLst>
            </p:nvPr>
          </p:nvSpPr>
          <p:spPr bwMode="auto">
            <a:xfrm>
              <a:off x="6164263" y="3035301"/>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8" name="î$liḍé"/>
            <p:cNvSpPr/>
            <p:nvPr>
              <p:custDataLst>
                <p:tags r:id="rId120"/>
              </p:custDataLst>
            </p:nvPr>
          </p:nvSpPr>
          <p:spPr bwMode="auto">
            <a:xfrm>
              <a:off x="6345238" y="3035301"/>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9" name="îṡļïḑe"/>
            <p:cNvSpPr/>
            <p:nvPr>
              <p:custDataLst>
                <p:tags r:id="rId121"/>
              </p:custDataLst>
            </p:nvPr>
          </p:nvSpPr>
          <p:spPr bwMode="auto">
            <a:xfrm>
              <a:off x="6526213" y="303530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0" name="íšḻîḑé"/>
            <p:cNvSpPr/>
            <p:nvPr>
              <p:custDataLst>
                <p:tags r:id="rId122"/>
              </p:custDataLst>
            </p:nvPr>
          </p:nvSpPr>
          <p:spPr bwMode="auto">
            <a:xfrm>
              <a:off x="6708776" y="303530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1" name="îṣļîḓé"/>
            <p:cNvSpPr/>
            <p:nvPr>
              <p:custDataLst>
                <p:tags r:id="rId123"/>
              </p:custDataLst>
            </p:nvPr>
          </p:nvSpPr>
          <p:spPr bwMode="auto">
            <a:xfrm>
              <a:off x="6889751" y="3038476"/>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2" name="iSļiḍê"/>
            <p:cNvSpPr/>
            <p:nvPr>
              <p:custDataLst>
                <p:tags r:id="rId124"/>
              </p:custDataLst>
            </p:nvPr>
          </p:nvSpPr>
          <p:spPr bwMode="auto">
            <a:xfrm>
              <a:off x="7042151" y="2876551"/>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3" name="ï$liďé"/>
            <p:cNvSpPr/>
            <p:nvPr>
              <p:custDataLst>
                <p:tags r:id="rId125"/>
              </p:custDataLst>
            </p:nvPr>
          </p:nvSpPr>
          <p:spPr bwMode="auto">
            <a:xfrm>
              <a:off x="4824413" y="318928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4" name="iṣḷiḍe"/>
            <p:cNvSpPr/>
            <p:nvPr>
              <p:custDataLst>
                <p:tags r:id="rId126"/>
              </p:custDataLst>
            </p:nvPr>
          </p:nvSpPr>
          <p:spPr bwMode="auto">
            <a:xfrm>
              <a:off x="5008563" y="3189288"/>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5" name="íṩļîdê"/>
            <p:cNvSpPr/>
            <p:nvPr>
              <p:custDataLst>
                <p:tags r:id="rId127"/>
              </p:custDataLst>
            </p:nvPr>
          </p:nvSpPr>
          <p:spPr bwMode="auto">
            <a:xfrm>
              <a:off x="5189538" y="3194051"/>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6" name="iSlíďé"/>
            <p:cNvSpPr/>
            <p:nvPr>
              <p:custDataLst>
                <p:tags r:id="rId128"/>
              </p:custDataLst>
            </p:nvPr>
          </p:nvSpPr>
          <p:spPr bwMode="auto">
            <a:xfrm>
              <a:off x="5372101" y="3194051"/>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7" name="í$ľîďè"/>
            <p:cNvSpPr/>
            <p:nvPr>
              <p:custDataLst>
                <p:tags r:id="rId129"/>
              </p:custDataLst>
            </p:nvPr>
          </p:nvSpPr>
          <p:spPr bwMode="auto">
            <a:xfrm>
              <a:off x="5553076"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8" name="iṡḻïdè"/>
            <p:cNvSpPr/>
            <p:nvPr>
              <p:custDataLst>
                <p:tags r:id="rId130"/>
              </p:custDataLst>
            </p:nvPr>
          </p:nvSpPr>
          <p:spPr bwMode="auto">
            <a:xfrm>
              <a:off x="5734051"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9" name="ïśḻiḋê"/>
            <p:cNvSpPr/>
            <p:nvPr>
              <p:custDataLst>
                <p:tags r:id="rId131"/>
              </p:custDataLst>
            </p:nvPr>
          </p:nvSpPr>
          <p:spPr bwMode="auto">
            <a:xfrm>
              <a:off x="5916613" y="3194051"/>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0" name="ïṣ1îdè"/>
            <p:cNvSpPr/>
            <p:nvPr>
              <p:custDataLst>
                <p:tags r:id="rId132"/>
              </p:custDataLst>
            </p:nvPr>
          </p:nvSpPr>
          <p:spPr bwMode="auto">
            <a:xfrm>
              <a:off x="6097588" y="319405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1" name="iŝḻîḋè"/>
            <p:cNvSpPr/>
            <p:nvPr>
              <p:custDataLst>
                <p:tags r:id="rId133"/>
              </p:custDataLst>
            </p:nvPr>
          </p:nvSpPr>
          <p:spPr bwMode="auto">
            <a:xfrm>
              <a:off x="6281738" y="3194051"/>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2" name="îṩlîḓé"/>
            <p:cNvSpPr/>
            <p:nvPr>
              <p:custDataLst>
                <p:tags r:id="rId134"/>
              </p:custDataLst>
            </p:nvPr>
          </p:nvSpPr>
          <p:spPr bwMode="auto">
            <a:xfrm>
              <a:off x="6464301" y="3194051"/>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3" name="íṥḷíde"/>
            <p:cNvSpPr/>
            <p:nvPr>
              <p:custDataLst>
                <p:tags r:id="rId135"/>
              </p:custDataLst>
            </p:nvPr>
          </p:nvSpPr>
          <p:spPr bwMode="auto">
            <a:xfrm>
              <a:off x="6645276"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4" name="iṥľiḑé"/>
            <p:cNvSpPr/>
            <p:nvPr>
              <p:custDataLst>
                <p:tags r:id="rId136"/>
              </p:custDataLst>
            </p:nvPr>
          </p:nvSpPr>
          <p:spPr bwMode="auto">
            <a:xfrm>
              <a:off x="6826251"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5" name="ïṧḷiḑè"/>
            <p:cNvSpPr/>
            <p:nvPr>
              <p:custDataLst>
                <p:tags r:id="rId137"/>
              </p:custDataLst>
            </p:nvPr>
          </p:nvSpPr>
          <p:spPr bwMode="auto">
            <a:xfrm>
              <a:off x="7008813" y="3197226"/>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6" name="íš1ïḑe"/>
            <p:cNvSpPr/>
            <p:nvPr>
              <p:custDataLst>
                <p:tags r:id="rId138"/>
              </p:custDataLst>
            </p:nvPr>
          </p:nvSpPr>
          <p:spPr bwMode="auto">
            <a:xfrm>
              <a:off x="4824413" y="334803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7" name="íṡ1íḋé"/>
            <p:cNvSpPr/>
            <p:nvPr>
              <p:custDataLst>
                <p:tags r:id="rId139"/>
              </p:custDataLst>
            </p:nvPr>
          </p:nvSpPr>
          <p:spPr bwMode="auto">
            <a:xfrm>
              <a:off x="5005388" y="3351213"/>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8" name="iśļíďé"/>
            <p:cNvSpPr/>
            <p:nvPr>
              <p:custDataLst>
                <p:tags r:id="rId140"/>
              </p:custDataLst>
            </p:nvPr>
          </p:nvSpPr>
          <p:spPr bwMode="auto">
            <a:xfrm>
              <a:off x="5189538" y="3351213"/>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9" name="íṩļiḍé"/>
            <p:cNvSpPr/>
            <p:nvPr>
              <p:custDataLst>
                <p:tags r:id="rId141"/>
              </p:custDataLst>
            </p:nvPr>
          </p:nvSpPr>
          <p:spPr bwMode="auto">
            <a:xfrm>
              <a:off x="5372101" y="3351213"/>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0" name="iş1iďè"/>
            <p:cNvSpPr/>
            <p:nvPr>
              <p:custDataLst>
                <p:tags r:id="rId142"/>
              </p:custDataLst>
            </p:nvPr>
          </p:nvSpPr>
          <p:spPr bwMode="auto">
            <a:xfrm>
              <a:off x="5553076" y="3351213"/>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1" name="îṡḻïdê"/>
            <p:cNvSpPr/>
            <p:nvPr>
              <p:custDataLst>
                <p:tags r:id="rId143"/>
              </p:custDataLst>
            </p:nvPr>
          </p:nvSpPr>
          <p:spPr bwMode="auto">
            <a:xfrm>
              <a:off x="6464301" y="3354388"/>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2" name="îṡ1íďé"/>
            <p:cNvSpPr/>
            <p:nvPr>
              <p:custDataLst>
                <p:tags r:id="rId144"/>
              </p:custDataLst>
            </p:nvPr>
          </p:nvSpPr>
          <p:spPr bwMode="auto">
            <a:xfrm>
              <a:off x="6645276" y="3354388"/>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3" name="ïŝlîdè"/>
            <p:cNvSpPr/>
            <p:nvPr>
              <p:custDataLst>
                <p:tags r:id="rId145"/>
              </p:custDataLst>
            </p:nvPr>
          </p:nvSpPr>
          <p:spPr bwMode="auto">
            <a:xfrm>
              <a:off x="6826251" y="3354388"/>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4" name="iṥḻiďe"/>
            <p:cNvSpPr/>
            <p:nvPr>
              <p:custDataLst>
                <p:tags r:id="rId146"/>
              </p:custDataLst>
            </p:nvPr>
          </p:nvSpPr>
          <p:spPr bwMode="auto">
            <a:xfrm>
              <a:off x="7008813" y="3354388"/>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5" name="îṡľîďé"/>
            <p:cNvSpPr/>
            <p:nvPr>
              <p:custDataLst>
                <p:tags r:id="rId147"/>
              </p:custDataLst>
            </p:nvPr>
          </p:nvSpPr>
          <p:spPr bwMode="auto">
            <a:xfrm>
              <a:off x="7008813" y="3427413"/>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6" name="i$ļïḓê"/>
            <p:cNvSpPr/>
            <p:nvPr>
              <p:custDataLst>
                <p:tags r:id="rId148"/>
              </p:custDataLst>
            </p:nvPr>
          </p:nvSpPr>
          <p:spPr bwMode="auto">
            <a:xfrm>
              <a:off x="7189788" y="3354388"/>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7" name="î$1ïḑé"/>
            <p:cNvSpPr/>
            <p:nvPr>
              <p:custDataLst>
                <p:tags r:id="rId149"/>
              </p:custDataLst>
            </p:nvPr>
          </p:nvSpPr>
          <p:spPr bwMode="auto">
            <a:xfrm>
              <a:off x="4385617" y="1400177"/>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p>
          </p:txBody>
        </p:sp>
        <p:sp>
          <p:nvSpPr>
            <p:cNvPr id="428" name="îšľïdé"/>
            <p:cNvSpPr/>
            <p:nvPr>
              <p:custDataLst>
                <p:tags r:id="rId150"/>
              </p:custDataLst>
            </p:nvPr>
          </p:nvSpPr>
          <p:spPr bwMode="auto">
            <a:xfrm>
              <a:off x="3962401" y="4056063"/>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p>
          </p:txBody>
        </p:sp>
        <p:sp>
          <p:nvSpPr>
            <p:cNvPr id="429" name="íśḻîdè"/>
            <p:cNvSpPr/>
            <p:nvPr>
              <p:custDataLst>
                <p:tags r:id="rId151"/>
              </p:custDataLst>
            </p:nvPr>
          </p:nvSpPr>
          <p:spPr bwMode="auto">
            <a:xfrm>
              <a:off x="3622676" y="3941763"/>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0" name="íṣľïḋé"/>
            <p:cNvSpPr/>
            <p:nvPr>
              <p:custDataLst>
                <p:tags r:id="rId152"/>
              </p:custDataLst>
            </p:nvPr>
          </p:nvSpPr>
          <p:spPr bwMode="auto">
            <a:xfrm>
              <a:off x="3622676" y="3948113"/>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1" name="ísľîḋê"/>
            <p:cNvSpPr/>
            <p:nvPr>
              <p:custDataLst>
                <p:tags r:id="rId153"/>
              </p:custDataLst>
            </p:nvPr>
          </p:nvSpPr>
          <p:spPr bwMode="auto">
            <a:xfrm>
              <a:off x="4032251" y="5114926"/>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2" name="i$ḻídê"/>
            <p:cNvSpPr/>
            <p:nvPr>
              <p:custDataLst>
                <p:tags r:id="rId154"/>
              </p:custDataLst>
            </p:nvPr>
          </p:nvSpPr>
          <p:spPr bwMode="auto">
            <a:xfrm>
              <a:off x="5018088" y="4627563"/>
              <a:ext cx="892175" cy="358775"/>
            </a:xfrm>
            <a:custGeom>
              <a:avLst/>
              <a:gdLst>
                <a:gd name="T0" fmla="*/ 0 w 270"/>
                <a:gd name="T1" fmla="*/ 107 h 109"/>
                <a:gd name="T2" fmla="*/ 33 w 270"/>
                <a:gd name="T3" fmla="*/ 109 h 109"/>
                <a:gd name="T4" fmla="*/ 245 w 270"/>
                <a:gd name="T5" fmla="*/ 35 h 109"/>
                <a:gd name="T6" fmla="*/ 270 w 270"/>
                <a:gd name="T7" fmla="*/ 7 h 109"/>
                <a:gd name="T8" fmla="*/ 223 w 270"/>
                <a:gd name="T9" fmla="*/ 0 h 109"/>
                <a:gd name="T10" fmla="*/ 12 w 270"/>
                <a:gd name="T11" fmla="*/ 78 h 109"/>
                <a:gd name="T12" fmla="*/ 0 w 270"/>
                <a:gd name="T13" fmla="*/ 107 h 109"/>
              </a:gdLst>
              <a:ahLst/>
              <a:cxnLst>
                <a:cxn ang="0">
                  <a:pos x="T0" y="T1"/>
                </a:cxn>
                <a:cxn ang="0">
                  <a:pos x="T2" y="T3"/>
                </a:cxn>
                <a:cxn ang="0">
                  <a:pos x="T4" y="T5"/>
                </a:cxn>
                <a:cxn ang="0">
                  <a:pos x="T6" y="T7"/>
                </a:cxn>
                <a:cxn ang="0">
                  <a:pos x="T8" y="T9"/>
                </a:cxn>
                <a:cxn ang="0">
                  <a:pos x="T10" y="T11"/>
                </a:cxn>
                <a:cxn ang="0">
                  <a:pos x="T12" y="T13"/>
                </a:cxn>
              </a:cxnLst>
              <a:rect l="0" t="0" r="r" b="b"/>
              <a:pathLst>
                <a:path w="270" h="109">
                  <a:moveTo>
                    <a:pt x="0" y="107"/>
                  </a:moveTo>
                  <a:cubicBezTo>
                    <a:pt x="33" y="109"/>
                    <a:pt x="33" y="109"/>
                    <a:pt x="33" y="109"/>
                  </a:cubicBezTo>
                  <a:cubicBezTo>
                    <a:pt x="245" y="35"/>
                    <a:pt x="245" y="35"/>
                    <a:pt x="245" y="35"/>
                  </a:cubicBezTo>
                  <a:cubicBezTo>
                    <a:pt x="270" y="7"/>
                    <a:pt x="270" y="7"/>
                    <a:pt x="270" y="7"/>
                  </a:cubicBezTo>
                  <a:cubicBezTo>
                    <a:pt x="270" y="7"/>
                    <a:pt x="225" y="0"/>
                    <a:pt x="223" y="0"/>
                  </a:cubicBezTo>
                  <a:cubicBezTo>
                    <a:pt x="221" y="1"/>
                    <a:pt x="12" y="78"/>
                    <a:pt x="12" y="78"/>
                  </a:cubicBezTo>
                  <a:lnTo>
                    <a:pt x="0" y="107"/>
                  </a:lnTo>
                  <a:close/>
                </a:path>
              </a:pathLst>
            </a:custGeom>
            <a:solidFill>
              <a:srgbClr val="2E94A1">
                <a:alpha val="30000"/>
              </a:srgbClr>
            </a:solidFill>
            <a:ln>
              <a:noFill/>
            </a:ln>
          </p:spPr>
          <p:txBody>
            <a:bodyPr anchor="ctr"/>
            <a:lstStyle/>
            <a:p>
              <a:pPr algn="ctr"/>
              <a:endParaRPr/>
            </a:p>
          </p:txBody>
        </p:sp>
        <p:sp>
          <p:nvSpPr>
            <p:cNvPr id="433" name="iṡḻíḍe"/>
            <p:cNvSpPr/>
            <p:nvPr>
              <p:custDataLst>
                <p:tags r:id="rId155"/>
              </p:custDataLst>
            </p:nvPr>
          </p:nvSpPr>
          <p:spPr bwMode="auto">
            <a:xfrm>
              <a:off x="4965701" y="4860926"/>
              <a:ext cx="109538" cy="125413"/>
            </a:xfrm>
            <a:custGeom>
              <a:avLst/>
              <a:gdLst>
                <a:gd name="T0" fmla="*/ 21 w 33"/>
                <a:gd name="T1" fmla="*/ 0 h 38"/>
                <a:gd name="T2" fmla="*/ 11 w 33"/>
                <a:gd name="T3" fmla="*/ 3 h 38"/>
                <a:gd name="T4" fmla="*/ 2 w 33"/>
                <a:gd name="T5" fmla="*/ 22 h 38"/>
                <a:gd name="T6" fmla="*/ 4 w 33"/>
                <a:gd name="T7" fmla="*/ 26 h 38"/>
                <a:gd name="T8" fmla="*/ 23 w 33"/>
                <a:gd name="T9" fmla="*/ 35 h 38"/>
                <a:gd name="T10" fmla="*/ 33 w 33"/>
                <a:gd name="T11" fmla="*/ 32 h 38"/>
                <a:gd name="T12" fmla="*/ 21 w 3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21" y="0"/>
                  </a:moveTo>
                  <a:cubicBezTo>
                    <a:pt x="11" y="3"/>
                    <a:pt x="11" y="3"/>
                    <a:pt x="11" y="3"/>
                  </a:cubicBezTo>
                  <a:cubicBezTo>
                    <a:pt x="4" y="6"/>
                    <a:pt x="0" y="15"/>
                    <a:pt x="2" y="22"/>
                  </a:cubicBezTo>
                  <a:cubicBezTo>
                    <a:pt x="4" y="26"/>
                    <a:pt x="4" y="26"/>
                    <a:pt x="4" y="26"/>
                  </a:cubicBezTo>
                  <a:cubicBezTo>
                    <a:pt x="7" y="34"/>
                    <a:pt x="15" y="38"/>
                    <a:pt x="23" y="35"/>
                  </a:cubicBezTo>
                  <a:cubicBezTo>
                    <a:pt x="33" y="32"/>
                    <a:pt x="33" y="32"/>
                    <a:pt x="33" y="32"/>
                  </a:cubicBezTo>
                  <a:lnTo>
                    <a:pt x="21" y="0"/>
                  </a:lnTo>
                  <a:close/>
                </a:path>
              </a:pathLst>
            </a:custGeom>
            <a:solidFill>
              <a:srgbClr val="C16F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4" name="îṧlïḋé"/>
            <p:cNvSpPr/>
            <p:nvPr>
              <p:custDataLst>
                <p:tags r:id="rId156"/>
              </p:custDataLst>
            </p:nvPr>
          </p:nvSpPr>
          <p:spPr bwMode="auto">
            <a:xfrm>
              <a:off x="5035551" y="4597401"/>
              <a:ext cx="768350" cy="368300"/>
            </a:xfrm>
            <a:custGeom>
              <a:avLst/>
              <a:gdLst>
                <a:gd name="T0" fmla="*/ 0 w 484"/>
                <a:gd name="T1" fmla="*/ 166 h 232"/>
                <a:gd name="T2" fmla="*/ 25 w 484"/>
                <a:gd name="T3" fmla="*/ 232 h 232"/>
                <a:gd name="T4" fmla="*/ 484 w 484"/>
                <a:gd name="T5" fmla="*/ 64 h 232"/>
                <a:gd name="T6" fmla="*/ 459 w 484"/>
                <a:gd name="T7" fmla="*/ 0 h 232"/>
                <a:gd name="T8" fmla="*/ 0 w 484"/>
                <a:gd name="T9" fmla="*/ 166 h 232"/>
              </a:gdLst>
              <a:ahLst/>
              <a:cxnLst>
                <a:cxn ang="0">
                  <a:pos x="T0" y="T1"/>
                </a:cxn>
                <a:cxn ang="0">
                  <a:pos x="T2" y="T3"/>
                </a:cxn>
                <a:cxn ang="0">
                  <a:pos x="T4" y="T5"/>
                </a:cxn>
                <a:cxn ang="0">
                  <a:pos x="T6" y="T7"/>
                </a:cxn>
                <a:cxn ang="0">
                  <a:pos x="T8" y="T9"/>
                </a:cxn>
              </a:cxnLst>
              <a:rect l="0" t="0" r="r" b="b"/>
              <a:pathLst>
                <a:path w="484" h="232">
                  <a:moveTo>
                    <a:pt x="0" y="166"/>
                  </a:moveTo>
                  <a:lnTo>
                    <a:pt x="25" y="232"/>
                  </a:lnTo>
                  <a:lnTo>
                    <a:pt x="484" y="64"/>
                  </a:lnTo>
                  <a:lnTo>
                    <a:pt x="459" y="0"/>
                  </a:lnTo>
                  <a:lnTo>
                    <a:pt x="0" y="166"/>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5" name="îṡ1iḋe"/>
            <p:cNvSpPr/>
            <p:nvPr>
              <p:custDataLst>
                <p:tags r:id="rId157"/>
              </p:custDataLst>
            </p:nvPr>
          </p:nvSpPr>
          <p:spPr bwMode="auto">
            <a:xfrm>
              <a:off x="5048251" y="4640263"/>
              <a:ext cx="712788" cy="273050"/>
            </a:xfrm>
            <a:custGeom>
              <a:avLst/>
              <a:gdLst>
                <a:gd name="T0" fmla="*/ 449 w 449"/>
                <a:gd name="T1" fmla="*/ 10 h 172"/>
                <a:gd name="T2" fmla="*/ 4 w 449"/>
                <a:gd name="T3" fmla="*/ 172 h 172"/>
                <a:gd name="T4" fmla="*/ 0 w 449"/>
                <a:gd name="T5" fmla="*/ 162 h 172"/>
                <a:gd name="T6" fmla="*/ 445 w 449"/>
                <a:gd name="T7" fmla="*/ 0 h 172"/>
                <a:gd name="T8" fmla="*/ 449 w 449"/>
                <a:gd name="T9" fmla="*/ 10 h 172"/>
              </a:gdLst>
              <a:ahLst/>
              <a:cxnLst>
                <a:cxn ang="0">
                  <a:pos x="T0" y="T1"/>
                </a:cxn>
                <a:cxn ang="0">
                  <a:pos x="T2" y="T3"/>
                </a:cxn>
                <a:cxn ang="0">
                  <a:pos x="T4" y="T5"/>
                </a:cxn>
                <a:cxn ang="0">
                  <a:pos x="T6" y="T7"/>
                </a:cxn>
                <a:cxn ang="0">
                  <a:pos x="T8" y="T9"/>
                </a:cxn>
              </a:cxnLst>
              <a:rect l="0" t="0" r="r" b="b"/>
              <a:pathLst>
                <a:path w="449" h="172">
                  <a:moveTo>
                    <a:pt x="449" y="10"/>
                  </a:moveTo>
                  <a:lnTo>
                    <a:pt x="4" y="172"/>
                  </a:lnTo>
                  <a:lnTo>
                    <a:pt x="0" y="162"/>
                  </a:lnTo>
                  <a:lnTo>
                    <a:pt x="445" y="0"/>
                  </a:lnTo>
                  <a:lnTo>
                    <a:pt x="449" y="10"/>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6" name="íṧ1íḍé"/>
            <p:cNvSpPr/>
            <p:nvPr>
              <p:custDataLst>
                <p:tags r:id="rId158"/>
              </p:custDataLst>
            </p:nvPr>
          </p:nvSpPr>
          <p:spPr bwMode="auto">
            <a:xfrm>
              <a:off x="5067301" y="4695826"/>
              <a:ext cx="709613" cy="269875"/>
            </a:xfrm>
            <a:custGeom>
              <a:avLst/>
              <a:gdLst>
                <a:gd name="T0" fmla="*/ 447 w 447"/>
                <a:gd name="T1" fmla="*/ 8 h 170"/>
                <a:gd name="T2" fmla="*/ 5 w 447"/>
                <a:gd name="T3" fmla="*/ 170 h 170"/>
                <a:gd name="T4" fmla="*/ 0 w 447"/>
                <a:gd name="T5" fmla="*/ 162 h 170"/>
                <a:gd name="T6" fmla="*/ 445 w 447"/>
                <a:gd name="T7" fmla="*/ 0 h 170"/>
                <a:gd name="T8" fmla="*/ 447 w 447"/>
                <a:gd name="T9" fmla="*/ 8 h 170"/>
              </a:gdLst>
              <a:ahLst/>
              <a:cxnLst>
                <a:cxn ang="0">
                  <a:pos x="T0" y="T1"/>
                </a:cxn>
                <a:cxn ang="0">
                  <a:pos x="T2" y="T3"/>
                </a:cxn>
                <a:cxn ang="0">
                  <a:pos x="T4" y="T5"/>
                </a:cxn>
                <a:cxn ang="0">
                  <a:pos x="T6" y="T7"/>
                </a:cxn>
                <a:cxn ang="0">
                  <a:pos x="T8" y="T9"/>
                </a:cxn>
              </a:cxnLst>
              <a:rect l="0" t="0" r="r" b="b"/>
              <a:pathLst>
                <a:path w="447" h="170">
                  <a:moveTo>
                    <a:pt x="447" y="8"/>
                  </a:moveTo>
                  <a:lnTo>
                    <a:pt x="5" y="170"/>
                  </a:lnTo>
                  <a:lnTo>
                    <a:pt x="0" y="162"/>
                  </a:lnTo>
                  <a:lnTo>
                    <a:pt x="445" y="0"/>
                  </a:lnTo>
                  <a:lnTo>
                    <a:pt x="447" y="8"/>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7" name="isļîďê"/>
            <p:cNvSpPr/>
            <p:nvPr>
              <p:custDataLst>
                <p:tags r:id="rId159"/>
              </p:custDataLst>
            </p:nvPr>
          </p:nvSpPr>
          <p:spPr bwMode="auto">
            <a:xfrm>
              <a:off x="5035551" y="4603751"/>
              <a:ext cx="709613" cy="263525"/>
            </a:xfrm>
            <a:custGeom>
              <a:avLst/>
              <a:gdLst>
                <a:gd name="T0" fmla="*/ 447 w 447"/>
                <a:gd name="T1" fmla="*/ 6 h 166"/>
                <a:gd name="T2" fmla="*/ 2 w 447"/>
                <a:gd name="T3" fmla="*/ 166 h 166"/>
                <a:gd name="T4" fmla="*/ 0 w 447"/>
                <a:gd name="T5" fmla="*/ 162 h 166"/>
                <a:gd name="T6" fmla="*/ 444 w 447"/>
                <a:gd name="T7" fmla="*/ 0 h 166"/>
                <a:gd name="T8" fmla="*/ 447 w 447"/>
                <a:gd name="T9" fmla="*/ 6 h 166"/>
              </a:gdLst>
              <a:ahLst/>
              <a:cxnLst>
                <a:cxn ang="0">
                  <a:pos x="T0" y="T1"/>
                </a:cxn>
                <a:cxn ang="0">
                  <a:pos x="T2" y="T3"/>
                </a:cxn>
                <a:cxn ang="0">
                  <a:pos x="T4" y="T5"/>
                </a:cxn>
                <a:cxn ang="0">
                  <a:pos x="T6" y="T7"/>
                </a:cxn>
                <a:cxn ang="0">
                  <a:pos x="T8" y="T9"/>
                </a:cxn>
              </a:cxnLst>
              <a:rect l="0" t="0" r="r" b="b"/>
              <a:pathLst>
                <a:path w="447" h="166">
                  <a:moveTo>
                    <a:pt x="447" y="6"/>
                  </a:moveTo>
                  <a:lnTo>
                    <a:pt x="2" y="166"/>
                  </a:lnTo>
                  <a:lnTo>
                    <a:pt x="0" y="162"/>
                  </a:lnTo>
                  <a:lnTo>
                    <a:pt x="444" y="0"/>
                  </a:lnTo>
                  <a:lnTo>
                    <a:pt x="447" y="6"/>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8" name="ïṧlïḑé"/>
            <p:cNvSpPr/>
            <p:nvPr>
              <p:custDataLst>
                <p:tags r:id="rId160"/>
              </p:custDataLst>
            </p:nvPr>
          </p:nvSpPr>
          <p:spPr bwMode="auto">
            <a:xfrm>
              <a:off x="5727701" y="4594226"/>
              <a:ext cx="198438" cy="119063"/>
            </a:xfrm>
            <a:custGeom>
              <a:avLst/>
              <a:gdLst>
                <a:gd name="T0" fmla="*/ 13 w 60"/>
                <a:gd name="T1" fmla="*/ 0 h 36"/>
                <a:gd name="T2" fmla="*/ 3 w 60"/>
                <a:gd name="T3" fmla="*/ 4 h 36"/>
                <a:gd name="T4" fmla="*/ 0 w 60"/>
                <a:gd name="T5" fmla="*/ 9 h 36"/>
                <a:gd name="T6" fmla="*/ 6 w 60"/>
                <a:gd name="T7" fmla="*/ 12 h 36"/>
                <a:gd name="T8" fmla="*/ 3 w 60"/>
                <a:gd name="T9" fmla="*/ 17 h 36"/>
                <a:gd name="T10" fmla="*/ 9 w 60"/>
                <a:gd name="T11" fmla="*/ 20 h 36"/>
                <a:gd name="T12" fmla="*/ 6 w 60"/>
                <a:gd name="T13" fmla="*/ 25 h 36"/>
                <a:gd name="T14" fmla="*/ 11 w 60"/>
                <a:gd name="T15" fmla="*/ 28 h 36"/>
                <a:gd name="T16" fmla="*/ 9 w 60"/>
                <a:gd name="T17" fmla="*/ 33 h 36"/>
                <a:gd name="T18" fmla="*/ 14 w 60"/>
                <a:gd name="T19" fmla="*/ 35 h 36"/>
                <a:gd name="T20" fmla="*/ 25 w 60"/>
                <a:gd name="T21" fmla="*/ 32 h 36"/>
                <a:gd name="T22" fmla="*/ 60 w 60"/>
                <a:gd name="T23" fmla="*/ 1 h 36"/>
                <a:gd name="T24" fmla="*/ 13 w 6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36">
                  <a:moveTo>
                    <a:pt x="13" y="0"/>
                  </a:moveTo>
                  <a:cubicBezTo>
                    <a:pt x="3" y="4"/>
                    <a:pt x="3" y="4"/>
                    <a:pt x="3" y="4"/>
                  </a:cubicBezTo>
                  <a:cubicBezTo>
                    <a:pt x="1" y="4"/>
                    <a:pt x="0" y="7"/>
                    <a:pt x="0" y="9"/>
                  </a:cubicBezTo>
                  <a:cubicBezTo>
                    <a:pt x="1" y="11"/>
                    <a:pt x="4" y="12"/>
                    <a:pt x="6" y="12"/>
                  </a:cubicBezTo>
                  <a:cubicBezTo>
                    <a:pt x="4" y="12"/>
                    <a:pt x="2" y="15"/>
                    <a:pt x="3" y="17"/>
                  </a:cubicBezTo>
                  <a:cubicBezTo>
                    <a:pt x="4" y="19"/>
                    <a:pt x="6" y="20"/>
                    <a:pt x="9" y="20"/>
                  </a:cubicBezTo>
                  <a:cubicBezTo>
                    <a:pt x="6" y="20"/>
                    <a:pt x="5" y="23"/>
                    <a:pt x="6" y="25"/>
                  </a:cubicBezTo>
                  <a:cubicBezTo>
                    <a:pt x="7" y="27"/>
                    <a:pt x="9" y="28"/>
                    <a:pt x="11" y="28"/>
                  </a:cubicBezTo>
                  <a:cubicBezTo>
                    <a:pt x="9" y="29"/>
                    <a:pt x="8" y="31"/>
                    <a:pt x="9" y="33"/>
                  </a:cubicBezTo>
                  <a:cubicBezTo>
                    <a:pt x="10" y="35"/>
                    <a:pt x="12" y="36"/>
                    <a:pt x="14" y="35"/>
                  </a:cubicBezTo>
                  <a:cubicBezTo>
                    <a:pt x="25" y="32"/>
                    <a:pt x="25" y="32"/>
                    <a:pt x="25" y="32"/>
                  </a:cubicBezTo>
                  <a:cubicBezTo>
                    <a:pt x="60" y="1"/>
                    <a:pt x="60" y="1"/>
                    <a:pt x="60" y="1"/>
                  </a:cubicBezTo>
                  <a:lnTo>
                    <a:pt x="13" y="0"/>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9" name="íSlíḋè"/>
            <p:cNvSpPr/>
            <p:nvPr>
              <p:custDataLst>
                <p:tags r:id="rId161"/>
              </p:custDataLst>
            </p:nvPr>
          </p:nvSpPr>
          <p:spPr bwMode="auto">
            <a:xfrm>
              <a:off x="5856288" y="4594226"/>
              <a:ext cx="69850" cy="46038"/>
            </a:xfrm>
            <a:custGeom>
              <a:avLst/>
              <a:gdLst>
                <a:gd name="T0" fmla="*/ 2 w 21"/>
                <a:gd name="T1" fmla="*/ 0 h 14"/>
                <a:gd name="T2" fmla="*/ 1 w 21"/>
                <a:gd name="T3" fmla="*/ 9 h 14"/>
                <a:gd name="T4" fmla="*/ 6 w 21"/>
                <a:gd name="T5" fmla="*/ 14 h 14"/>
                <a:gd name="T6" fmla="*/ 21 w 21"/>
                <a:gd name="T7" fmla="*/ 1 h 14"/>
                <a:gd name="T8" fmla="*/ 2 w 21"/>
                <a:gd name="T9" fmla="*/ 0 h 14"/>
              </a:gdLst>
              <a:ahLst/>
              <a:cxnLst>
                <a:cxn ang="0">
                  <a:pos x="T0" y="T1"/>
                </a:cxn>
                <a:cxn ang="0">
                  <a:pos x="T2" y="T3"/>
                </a:cxn>
                <a:cxn ang="0">
                  <a:pos x="T4" y="T5"/>
                </a:cxn>
                <a:cxn ang="0">
                  <a:pos x="T6" y="T7"/>
                </a:cxn>
                <a:cxn ang="0">
                  <a:pos x="T8" y="T9"/>
                </a:cxn>
              </a:cxnLst>
              <a:rect l="0" t="0" r="r" b="b"/>
              <a:pathLst>
                <a:path w="21" h="14">
                  <a:moveTo>
                    <a:pt x="2" y="0"/>
                  </a:moveTo>
                  <a:cubicBezTo>
                    <a:pt x="0" y="3"/>
                    <a:pt x="0" y="6"/>
                    <a:pt x="1" y="9"/>
                  </a:cubicBezTo>
                  <a:cubicBezTo>
                    <a:pt x="2" y="11"/>
                    <a:pt x="4" y="13"/>
                    <a:pt x="6" y="14"/>
                  </a:cubicBezTo>
                  <a:cubicBezTo>
                    <a:pt x="21" y="1"/>
                    <a:pt x="21" y="1"/>
                    <a:pt x="21" y="1"/>
                  </a:cubicBezTo>
                  <a:lnTo>
                    <a:pt x="2" y="0"/>
                  </a:lnTo>
                  <a:close/>
                </a:path>
              </a:pathLst>
            </a:custGeom>
            <a:solidFill>
              <a:srgbClr val="1143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0" name="íṥḻîḓê"/>
            <p:cNvSpPr/>
            <p:nvPr>
              <p:custDataLst>
                <p:tags r:id="rId162"/>
              </p:custDataLst>
            </p:nvPr>
          </p:nvSpPr>
          <p:spPr bwMode="auto">
            <a:xfrm>
              <a:off x="4057651" y="3394076"/>
              <a:ext cx="192088" cy="293688"/>
            </a:xfrm>
            <a:custGeom>
              <a:avLst/>
              <a:gdLst>
                <a:gd name="T0" fmla="*/ 8 w 58"/>
                <a:gd name="T1" fmla="*/ 3 h 89"/>
                <a:gd name="T2" fmla="*/ 24 w 58"/>
                <a:gd name="T3" fmla="*/ 9 h 89"/>
                <a:gd name="T4" fmla="*/ 55 w 58"/>
                <a:gd name="T5" fmla="*/ 68 h 89"/>
                <a:gd name="T6" fmla="*/ 50 w 58"/>
                <a:gd name="T7" fmla="*/ 85 h 89"/>
                <a:gd name="T8" fmla="*/ 50 w 58"/>
                <a:gd name="T9" fmla="*/ 85 h 89"/>
                <a:gd name="T10" fmla="*/ 33 w 58"/>
                <a:gd name="T11" fmla="*/ 79 h 89"/>
                <a:gd name="T12" fmla="*/ 33 w 58"/>
                <a:gd name="T13" fmla="*/ 76 h 89"/>
                <a:gd name="T14" fmla="*/ 36 w 58"/>
                <a:gd name="T15" fmla="*/ 77 h 89"/>
                <a:gd name="T16" fmla="*/ 48 w 58"/>
                <a:gd name="T17" fmla="*/ 82 h 89"/>
                <a:gd name="T18" fmla="*/ 48 w 58"/>
                <a:gd name="T19" fmla="*/ 82 h 89"/>
                <a:gd name="T20" fmla="*/ 51 w 58"/>
                <a:gd name="T21" fmla="*/ 69 h 89"/>
                <a:gd name="T22" fmla="*/ 21 w 58"/>
                <a:gd name="T23" fmla="*/ 11 h 89"/>
                <a:gd name="T24" fmla="*/ 10 w 58"/>
                <a:gd name="T25" fmla="*/ 7 h 89"/>
                <a:gd name="T26" fmla="*/ 7 w 58"/>
                <a:gd name="T27" fmla="*/ 18 h 89"/>
                <a:gd name="T28" fmla="*/ 28 w 58"/>
                <a:gd name="T29" fmla="*/ 58 h 89"/>
                <a:gd name="T30" fmla="*/ 35 w 58"/>
                <a:gd name="T31" fmla="*/ 61 h 89"/>
                <a:gd name="T32" fmla="*/ 37 w 58"/>
                <a:gd name="T33" fmla="*/ 54 h 89"/>
                <a:gd name="T34" fmla="*/ 22 w 58"/>
                <a:gd name="T35" fmla="*/ 24 h 89"/>
                <a:gd name="T36" fmla="*/ 22 w 58"/>
                <a:gd name="T37" fmla="*/ 21 h 89"/>
                <a:gd name="T38" fmla="*/ 25 w 58"/>
                <a:gd name="T39" fmla="*/ 22 h 89"/>
                <a:gd name="T40" fmla="*/ 41 w 58"/>
                <a:gd name="T41" fmla="*/ 52 h 89"/>
                <a:gd name="T42" fmla="*/ 37 w 58"/>
                <a:gd name="T43" fmla="*/ 65 h 89"/>
                <a:gd name="T44" fmla="*/ 25 w 58"/>
                <a:gd name="T45" fmla="*/ 60 h 89"/>
                <a:gd name="T46" fmla="*/ 4 w 58"/>
                <a:gd name="T47" fmla="*/ 19 h 89"/>
                <a:gd name="T48" fmla="*/ 8 w 58"/>
                <a:gd name="T49"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89">
                  <a:moveTo>
                    <a:pt x="8" y="3"/>
                  </a:moveTo>
                  <a:cubicBezTo>
                    <a:pt x="14" y="0"/>
                    <a:pt x="21" y="3"/>
                    <a:pt x="24" y="9"/>
                  </a:cubicBezTo>
                  <a:cubicBezTo>
                    <a:pt x="55" y="68"/>
                    <a:pt x="55" y="68"/>
                    <a:pt x="55" y="68"/>
                  </a:cubicBezTo>
                  <a:cubicBezTo>
                    <a:pt x="58" y="74"/>
                    <a:pt x="56" y="82"/>
                    <a:pt x="50" y="85"/>
                  </a:cubicBezTo>
                  <a:cubicBezTo>
                    <a:pt x="50" y="85"/>
                    <a:pt x="50" y="85"/>
                    <a:pt x="50" y="85"/>
                  </a:cubicBezTo>
                  <a:cubicBezTo>
                    <a:pt x="44" y="89"/>
                    <a:pt x="36" y="86"/>
                    <a:pt x="33" y="79"/>
                  </a:cubicBezTo>
                  <a:cubicBezTo>
                    <a:pt x="32" y="78"/>
                    <a:pt x="32" y="77"/>
                    <a:pt x="33" y="76"/>
                  </a:cubicBezTo>
                  <a:cubicBezTo>
                    <a:pt x="34" y="76"/>
                    <a:pt x="35" y="76"/>
                    <a:pt x="36" y="77"/>
                  </a:cubicBezTo>
                  <a:cubicBezTo>
                    <a:pt x="38" y="82"/>
                    <a:pt x="44" y="84"/>
                    <a:pt x="48" y="82"/>
                  </a:cubicBezTo>
                  <a:cubicBezTo>
                    <a:pt x="48" y="82"/>
                    <a:pt x="48" y="82"/>
                    <a:pt x="48" y="82"/>
                  </a:cubicBezTo>
                  <a:cubicBezTo>
                    <a:pt x="52" y="79"/>
                    <a:pt x="54" y="74"/>
                    <a:pt x="51" y="69"/>
                  </a:cubicBezTo>
                  <a:cubicBezTo>
                    <a:pt x="21" y="11"/>
                    <a:pt x="21" y="11"/>
                    <a:pt x="21" y="11"/>
                  </a:cubicBezTo>
                  <a:cubicBezTo>
                    <a:pt x="18" y="6"/>
                    <a:pt x="14" y="5"/>
                    <a:pt x="10" y="7"/>
                  </a:cubicBezTo>
                  <a:cubicBezTo>
                    <a:pt x="6" y="8"/>
                    <a:pt x="5" y="13"/>
                    <a:pt x="7" y="18"/>
                  </a:cubicBezTo>
                  <a:cubicBezTo>
                    <a:pt x="28" y="58"/>
                    <a:pt x="28" y="58"/>
                    <a:pt x="28" y="58"/>
                  </a:cubicBezTo>
                  <a:cubicBezTo>
                    <a:pt x="30" y="61"/>
                    <a:pt x="33" y="62"/>
                    <a:pt x="35" y="61"/>
                  </a:cubicBezTo>
                  <a:cubicBezTo>
                    <a:pt x="38" y="60"/>
                    <a:pt x="39" y="56"/>
                    <a:pt x="37" y="54"/>
                  </a:cubicBezTo>
                  <a:cubicBezTo>
                    <a:pt x="22" y="24"/>
                    <a:pt x="22" y="24"/>
                    <a:pt x="22" y="24"/>
                  </a:cubicBezTo>
                  <a:cubicBezTo>
                    <a:pt x="21" y="23"/>
                    <a:pt x="22" y="22"/>
                    <a:pt x="22" y="21"/>
                  </a:cubicBezTo>
                  <a:cubicBezTo>
                    <a:pt x="23" y="21"/>
                    <a:pt x="25" y="21"/>
                    <a:pt x="25" y="22"/>
                  </a:cubicBezTo>
                  <a:cubicBezTo>
                    <a:pt x="41" y="52"/>
                    <a:pt x="41" y="52"/>
                    <a:pt x="41" y="52"/>
                  </a:cubicBezTo>
                  <a:cubicBezTo>
                    <a:pt x="43" y="57"/>
                    <a:pt x="42" y="62"/>
                    <a:pt x="37" y="65"/>
                  </a:cubicBezTo>
                  <a:cubicBezTo>
                    <a:pt x="33" y="67"/>
                    <a:pt x="27" y="65"/>
                    <a:pt x="25" y="60"/>
                  </a:cubicBezTo>
                  <a:cubicBezTo>
                    <a:pt x="4" y="19"/>
                    <a:pt x="4" y="19"/>
                    <a:pt x="4" y="19"/>
                  </a:cubicBezTo>
                  <a:cubicBezTo>
                    <a:pt x="0" y="13"/>
                    <a:pt x="2" y="6"/>
                    <a:pt x="8" y="3"/>
                  </a:cubicBezTo>
                  <a:close/>
                </a:path>
              </a:pathLst>
            </a:custGeom>
            <a:solidFill>
              <a:srgbClr val="53B59E"/>
            </a:solidFill>
            <a:ln>
              <a:noFill/>
            </a:ln>
          </p:spPr>
          <p:txBody>
            <a:bodyPr anchor="ctr"/>
            <a:lstStyle/>
            <a:p>
              <a:pPr algn="ctr"/>
              <a:endParaRPr/>
            </a:p>
          </p:txBody>
        </p:sp>
        <p:sp>
          <p:nvSpPr>
            <p:cNvPr id="441" name="îšḻîdè"/>
            <p:cNvSpPr/>
            <p:nvPr>
              <p:custDataLst>
                <p:tags r:id="rId163"/>
              </p:custDataLst>
            </p:nvPr>
          </p:nvSpPr>
          <p:spPr bwMode="auto">
            <a:xfrm>
              <a:off x="3513138" y="2030413"/>
              <a:ext cx="601663" cy="628650"/>
            </a:xfrm>
            <a:custGeom>
              <a:avLst/>
              <a:gdLst>
                <a:gd name="T0" fmla="*/ 65 w 182"/>
                <a:gd name="T1" fmla="*/ 187 h 191"/>
                <a:gd name="T2" fmla="*/ 78 w 182"/>
                <a:gd name="T3" fmla="*/ 172 h 191"/>
                <a:gd name="T4" fmla="*/ 109 w 182"/>
                <a:gd name="T5" fmla="*/ 136 h 191"/>
                <a:gd name="T6" fmla="*/ 169 w 182"/>
                <a:gd name="T7" fmla="*/ 67 h 191"/>
                <a:gd name="T8" fmla="*/ 169 w 182"/>
                <a:gd name="T9" fmla="*/ 67 h 191"/>
                <a:gd name="T10" fmla="*/ 175 w 182"/>
                <a:gd name="T11" fmla="*/ 59 h 191"/>
                <a:gd name="T12" fmla="*/ 179 w 182"/>
                <a:gd name="T13" fmla="*/ 33 h 191"/>
                <a:gd name="T14" fmla="*/ 174 w 182"/>
                <a:gd name="T15" fmla="*/ 25 h 191"/>
                <a:gd name="T16" fmla="*/ 140 w 182"/>
                <a:gd name="T17" fmla="*/ 3 h 191"/>
                <a:gd name="T18" fmla="*/ 127 w 182"/>
                <a:gd name="T19" fmla="*/ 4 h 191"/>
                <a:gd name="T20" fmla="*/ 87 w 182"/>
                <a:gd name="T21" fmla="*/ 51 h 191"/>
                <a:gd name="T22" fmla="*/ 79 w 182"/>
                <a:gd name="T23" fmla="*/ 60 h 191"/>
                <a:gd name="T24" fmla="*/ 3 w 182"/>
                <a:gd name="T25" fmla="*/ 126 h 191"/>
                <a:gd name="T26" fmla="*/ 5 w 182"/>
                <a:gd name="T27" fmla="*/ 144 h 191"/>
                <a:gd name="T28" fmla="*/ 52 w 182"/>
                <a:gd name="T29" fmla="*/ 188 h 191"/>
                <a:gd name="T30" fmla="*/ 65 w 182"/>
                <a:gd name="T31" fmla="*/ 18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 h="191">
                  <a:moveTo>
                    <a:pt x="65" y="187"/>
                  </a:moveTo>
                  <a:cubicBezTo>
                    <a:pt x="78" y="172"/>
                    <a:pt x="78" y="172"/>
                    <a:pt x="78" y="172"/>
                  </a:cubicBezTo>
                  <a:cubicBezTo>
                    <a:pt x="109" y="136"/>
                    <a:pt x="109" y="136"/>
                    <a:pt x="109" y="136"/>
                  </a:cubicBezTo>
                  <a:cubicBezTo>
                    <a:pt x="169" y="67"/>
                    <a:pt x="169" y="67"/>
                    <a:pt x="169" y="67"/>
                  </a:cubicBezTo>
                  <a:cubicBezTo>
                    <a:pt x="169" y="67"/>
                    <a:pt x="169" y="67"/>
                    <a:pt x="169" y="67"/>
                  </a:cubicBezTo>
                  <a:cubicBezTo>
                    <a:pt x="175" y="59"/>
                    <a:pt x="175" y="59"/>
                    <a:pt x="175" y="59"/>
                  </a:cubicBezTo>
                  <a:cubicBezTo>
                    <a:pt x="180" y="52"/>
                    <a:pt x="182" y="42"/>
                    <a:pt x="179" y="33"/>
                  </a:cubicBezTo>
                  <a:cubicBezTo>
                    <a:pt x="177" y="29"/>
                    <a:pt x="176" y="26"/>
                    <a:pt x="174" y="25"/>
                  </a:cubicBezTo>
                  <a:cubicBezTo>
                    <a:pt x="140" y="3"/>
                    <a:pt x="140" y="3"/>
                    <a:pt x="140" y="3"/>
                  </a:cubicBezTo>
                  <a:cubicBezTo>
                    <a:pt x="136" y="0"/>
                    <a:pt x="131" y="1"/>
                    <a:pt x="127" y="4"/>
                  </a:cubicBezTo>
                  <a:cubicBezTo>
                    <a:pt x="87" y="51"/>
                    <a:pt x="87" y="51"/>
                    <a:pt x="87" y="51"/>
                  </a:cubicBezTo>
                  <a:cubicBezTo>
                    <a:pt x="79" y="60"/>
                    <a:pt x="79" y="60"/>
                    <a:pt x="79" y="60"/>
                  </a:cubicBezTo>
                  <a:cubicBezTo>
                    <a:pt x="3" y="126"/>
                    <a:pt x="3" y="126"/>
                    <a:pt x="3" y="126"/>
                  </a:cubicBezTo>
                  <a:cubicBezTo>
                    <a:pt x="0" y="130"/>
                    <a:pt x="1" y="141"/>
                    <a:pt x="5" y="144"/>
                  </a:cubicBezTo>
                  <a:cubicBezTo>
                    <a:pt x="52" y="188"/>
                    <a:pt x="52" y="188"/>
                    <a:pt x="52" y="188"/>
                  </a:cubicBezTo>
                  <a:cubicBezTo>
                    <a:pt x="56" y="191"/>
                    <a:pt x="61" y="191"/>
                    <a:pt x="65" y="187"/>
                  </a:cubicBezTo>
                  <a:close/>
                </a:path>
              </a:pathLst>
            </a:custGeom>
            <a:solidFill>
              <a:srgbClr val="2E94A1">
                <a:alpha val="30000"/>
              </a:srgbClr>
            </a:solidFill>
            <a:ln>
              <a:noFill/>
            </a:ln>
          </p:spPr>
          <p:txBody>
            <a:bodyPr anchor="ctr"/>
            <a:lstStyle/>
            <a:p>
              <a:pPr algn="ctr"/>
              <a:endParaRPr/>
            </a:p>
          </p:txBody>
        </p:sp>
        <p:sp>
          <p:nvSpPr>
            <p:cNvPr id="442" name="ïŝḻíḋe"/>
            <p:cNvSpPr/>
            <p:nvPr>
              <p:custDataLst>
                <p:tags r:id="rId164"/>
              </p:custDataLst>
            </p:nvPr>
          </p:nvSpPr>
          <p:spPr bwMode="auto">
            <a:xfrm>
              <a:off x="3519488" y="2024063"/>
              <a:ext cx="544513" cy="579438"/>
            </a:xfrm>
            <a:custGeom>
              <a:avLst/>
              <a:gdLst>
                <a:gd name="T0" fmla="*/ 57 w 165"/>
                <a:gd name="T1" fmla="*/ 172 h 176"/>
                <a:gd name="T2" fmla="*/ 161 w 165"/>
                <a:gd name="T3" fmla="*/ 52 h 176"/>
                <a:gd name="T4" fmla="*/ 161 w 165"/>
                <a:gd name="T5" fmla="*/ 39 h 176"/>
                <a:gd name="T6" fmla="*/ 120 w 165"/>
                <a:gd name="T7" fmla="*/ 3 h 176"/>
                <a:gd name="T8" fmla="*/ 107 w 165"/>
                <a:gd name="T9" fmla="*/ 4 h 176"/>
                <a:gd name="T10" fmla="*/ 3 w 165"/>
                <a:gd name="T11" fmla="*/ 125 h 176"/>
                <a:gd name="T12" fmla="*/ 4 w 165"/>
                <a:gd name="T13" fmla="*/ 138 h 176"/>
                <a:gd name="T14" fmla="*/ 45 w 165"/>
                <a:gd name="T15" fmla="*/ 173 h 176"/>
                <a:gd name="T16" fmla="*/ 57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7" y="172"/>
                  </a:moveTo>
                  <a:cubicBezTo>
                    <a:pt x="161" y="52"/>
                    <a:pt x="161" y="52"/>
                    <a:pt x="161" y="52"/>
                  </a:cubicBezTo>
                  <a:cubicBezTo>
                    <a:pt x="165" y="48"/>
                    <a:pt x="164" y="42"/>
                    <a:pt x="161" y="39"/>
                  </a:cubicBezTo>
                  <a:cubicBezTo>
                    <a:pt x="120" y="3"/>
                    <a:pt x="120" y="3"/>
                    <a:pt x="120" y="3"/>
                  </a:cubicBezTo>
                  <a:cubicBezTo>
                    <a:pt x="116" y="0"/>
                    <a:pt x="110" y="1"/>
                    <a:pt x="107" y="4"/>
                  </a:cubicBezTo>
                  <a:cubicBezTo>
                    <a:pt x="3" y="125"/>
                    <a:pt x="3" y="125"/>
                    <a:pt x="3" y="125"/>
                  </a:cubicBezTo>
                  <a:cubicBezTo>
                    <a:pt x="0" y="129"/>
                    <a:pt x="0" y="134"/>
                    <a:pt x="4" y="138"/>
                  </a:cubicBezTo>
                  <a:cubicBezTo>
                    <a:pt x="45" y="173"/>
                    <a:pt x="45" y="173"/>
                    <a:pt x="45" y="173"/>
                  </a:cubicBezTo>
                  <a:cubicBezTo>
                    <a:pt x="48" y="176"/>
                    <a:pt x="54" y="176"/>
                    <a:pt x="57" y="172"/>
                  </a:cubicBezTo>
                  <a:close/>
                </a:path>
              </a:pathLst>
            </a:custGeom>
            <a:solidFill>
              <a:srgbClr val="D042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3" name="îšḻíďè"/>
            <p:cNvSpPr/>
            <p:nvPr>
              <p:custDataLst>
                <p:tags r:id="rId165"/>
              </p:custDataLst>
            </p:nvPr>
          </p:nvSpPr>
          <p:spPr bwMode="auto">
            <a:xfrm>
              <a:off x="3562351" y="1973263"/>
              <a:ext cx="544513" cy="581025"/>
            </a:xfrm>
            <a:custGeom>
              <a:avLst/>
              <a:gdLst>
                <a:gd name="T0" fmla="*/ 58 w 165"/>
                <a:gd name="T1" fmla="*/ 172 h 176"/>
                <a:gd name="T2" fmla="*/ 162 w 165"/>
                <a:gd name="T3" fmla="*/ 51 h 176"/>
                <a:gd name="T4" fmla="*/ 161 w 165"/>
                <a:gd name="T5" fmla="*/ 39 h 176"/>
                <a:gd name="T6" fmla="*/ 120 w 165"/>
                <a:gd name="T7" fmla="*/ 3 h 176"/>
                <a:gd name="T8" fmla="*/ 107 w 165"/>
                <a:gd name="T9" fmla="*/ 4 h 176"/>
                <a:gd name="T10" fmla="*/ 3 w 165"/>
                <a:gd name="T11" fmla="*/ 125 h 176"/>
                <a:gd name="T12" fmla="*/ 4 w 165"/>
                <a:gd name="T13" fmla="*/ 137 h 176"/>
                <a:gd name="T14" fmla="*/ 45 w 165"/>
                <a:gd name="T15" fmla="*/ 173 h 176"/>
                <a:gd name="T16" fmla="*/ 58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8" y="172"/>
                  </a:moveTo>
                  <a:cubicBezTo>
                    <a:pt x="162" y="51"/>
                    <a:pt x="162" y="51"/>
                    <a:pt x="162" y="51"/>
                  </a:cubicBezTo>
                  <a:cubicBezTo>
                    <a:pt x="165" y="48"/>
                    <a:pt x="164" y="42"/>
                    <a:pt x="161" y="39"/>
                  </a:cubicBezTo>
                  <a:cubicBezTo>
                    <a:pt x="120" y="3"/>
                    <a:pt x="120" y="3"/>
                    <a:pt x="120" y="3"/>
                  </a:cubicBezTo>
                  <a:cubicBezTo>
                    <a:pt x="116" y="0"/>
                    <a:pt x="110" y="0"/>
                    <a:pt x="107" y="4"/>
                  </a:cubicBezTo>
                  <a:cubicBezTo>
                    <a:pt x="3" y="125"/>
                    <a:pt x="3" y="125"/>
                    <a:pt x="3" y="125"/>
                  </a:cubicBezTo>
                  <a:cubicBezTo>
                    <a:pt x="0" y="128"/>
                    <a:pt x="0" y="134"/>
                    <a:pt x="4" y="137"/>
                  </a:cubicBezTo>
                  <a:cubicBezTo>
                    <a:pt x="45" y="173"/>
                    <a:pt x="45" y="173"/>
                    <a:pt x="45" y="173"/>
                  </a:cubicBezTo>
                  <a:cubicBezTo>
                    <a:pt x="48" y="176"/>
                    <a:pt x="54" y="176"/>
                    <a:pt x="58" y="172"/>
                  </a:cubicBezTo>
                  <a:close/>
                </a:path>
              </a:pathLst>
            </a:custGeom>
            <a:solidFill>
              <a:srgbClr val="F765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4" name="íŝḻíḓe"/>
            <p:cNvSpPr/>
            <p:nvPr>
              <p:custDataLst>
                <p:tags r:id="rId166"/>
              </p:custDataLst>
            </p:nvPr>
          </p:nvSpPr>
          <p:spPr bwMode="auto">
            <a:xfrm>
              <a:off x="3784601" y="1973263"/>
              <a:ext cx="322263" cy="323850"/>
            </a:xfrm>
            <a:custGeom>
              <a:avLst/>
              <a:gdLst>
                <a:gd name="T0" fmla="*/ 55 w 98"/>
                <a:gd name="T1" fmla="*/ 98 h 98"/>
                <a:gd name="T2" fmla="*/ 95 w 98"/>
                <a:gd name="T3" fmla="*/ 51 h 98"/>
                <a:gd name="T4" fmla="*/ 94 w 98"/>
                <a:gd name="T5" fmla="*/ 39 h 98"/>
                <a:gd name="T6" fmla="*/ 53 w 98"/>
                <a:gd name="T7" fmla="*/ 3 h 98"/>
                <a:gd name="T8" fmla="*/ 40 w 98"/>
                <a:gd name="T9" fmla="*/ 4 h 98"/>
                <a:gd name="T10" fmla="*/ 0 w 98"/>
                <a:gd name="T11" fmla="*/ 50 h 98"/>
                <a:gd name="T12" fmla="*/ 55 w 98"/>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98" h="98">
                  <a:moveTo>
                    <a:pt x="55" y="98"/>
                  </a:moveTo>
                  <a:cubicBezTo>
                    <a:pt x="95" y="51"/>
                    <a:pt x="95" y="51"/>
                    <a:pt x="95" y="51"/>
                  </a:cubicBezTo>
                  <a:cubicBezTo>
                    <a:pt x="98" y="48"/>
                    <a:pt x="97" y="42"/>
                    <a:pt x="94" y="39"/>
                  </a:cubicBezTo>
                  <a:cubicBezTo>
                    <a:pt x="53" y="3"/>
                    <a:pt x="53" y="3"/>
                    <a:pt x="53" y="3"/>
                  </a:cubicBezTo>
                  <a:cubicBezTo>
                    <a:pt x="49" y="0"/>
                    <a:pt x="43" y="0"/>
                    <a:pt x="40" y="4"/>
                  </a:cubicBezTo>
                  <a:cubicBezTo>
                    <a:pt x="0" y="50"/>
                    <a:pt x="0" y="50"/>
                    <a:pt x="0" y="50"/>
                  </a:cubicBezTo>
                  <a:lnTo>
                    <a:pt x="55" y="98"/>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5" name="ïşľîdê"/>
            <p:cNvSpPr/>
            <p:nvPr>
              <p:custDataLst>
                <p:tags r:id="rId167"/>
              </p:custDataLst>
            </p:nvPr>
          </p:nvSpPr>
          <p:spPr bwMode="auto">
            <a:xfrm>
              <a:off x="6067426" y="4857751"/>
              <a:ext cx="171450" cy="300038"/>
            </a:xfrm>
            <a:custGeom>
              <a:avLst/>
              <a:gdLst>
                <a:gd name="T0" fmla="*/ 44 w 52"/>
                <a:gd name="T1" fmla="*/ 89 h 91"/>
                <a:gd name="T2" fmla="*/ 28 w 52"/>
                <a:gd name="T3" fmla="*/ 81 h 91"/>
                <a:gd name="T4" fmla="*/ 3 w 52"/>
                <a:gd name="T5" fmla="*/ 20 h 91"/>
                <a:gd name="T6" fmla="*/ 9 w 52"/>
                <a:gd name="T7" fmla="*/ 3 h 91"/>
                <a:gd name="T8" fmla="*/ 9 w 52"/>
                <a:gd name="T9" fmla="*/ 3 h 91"/>
                <a:gd name="T10" fmla="*/ 25 w 52"/>
                <a:gd name="T11" fmla="*/ 11 h 91"/>
                <a:gd name="T12" fmla="*/ 25 w 52"/>
                <a:gd name="T13" fmla="*/ 13 h 91"/>
                <a:gd name="T14" fmla="*/ 22 w 52"/>
                <a:gd name="T15" fmla="*/ 12 h 91"/>
                <a:gd name="T16" fmla="*/ 10 w 52"/>
                <a:gd name="T17" fmla="*/ 7 h 91"/>
                <a:gd name="T18" fmla="*/ 10 w 52"/>
                <a:gd name="T19" fmla="*/ 7 h 91"/>
                <a:gd name="T20" fmla="*/ 6 w 52"/>
                <a:gd name="T21" fmla="*/ 19 h 91"/>
                <a:gd name="T22" fmla="*/ 32 w 52"/>
                <a:gd name="T23" fmla="*/ 80 h 91"/>
                <a:gd name="T24" fmla="*/ 42 w 52"/>
                <a:gd name="T25" fmla="*/ 85 h 91"/>
                <a:gd name="T26" fmla="*/ 46 w 52"/>
                <a:gd name="T27" fmla="*/ 74 h 91"/>
                <a:gd name="T28" fmla="*/ 28 w 52"/>
                <a:gd name="T29" fmla="*/ 32 h 91"/>
                <a:gd name="T30" fmla="*/ 21 w 52"/>
                <a:gd name="T31" fmla="*/ 28 h 91"/>
                <a:gd name="T32" fmla="*/ 19 w 52"/>
                <a:gd name="T33" fmla="*/ 36 h 91"/>
                <a:gd name="T34" fmla="*/ 32 w 52"/>
                <a:gd name="T35" fmla="*/ 66 h 91"/>
                <a:gd name="T36" fmla="*/ 31 w 52"/>
                <a:gd name="T37" fmla="*/ 69 h 91"/>
                <a:gd name="T38" fmla="*/ 28 w 52"/>
                <a:gd name="T39" fmla="*/ 68 h 91"/>
                <a:gd name="T40" fmla="*/ 15 w 52"/>
                <a:gd name="T41" fmla="*/ 37 h 91"/>
                <a:gd name="T42" fmla="*/ 20 w 52"/>
                <a:gd name="T43" fmla="*/ 25 h 91"/>
                <a:gd name="T44" fmla="*/ 32 w 52"/>
                <a:gd name="T45" fmla="*/ 30 h 91"/>
                <a:gd name="T46" fmla="*/ 49 w 52"/>
                <a:gd name="T47" fmla="*/ 73 h 91"/>
                <a:gd name="T48" fmla="*/ 44 w 52"/>
                <a:gd name="T49"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91">
                  <a:moveTo>
                    <a:pt x="44" y="89"/>
                  </a:moveTo>
                  <a:cubicBezTo>
                    <a:pt x="38" y="91"/>
                    <a:pt x="31" y="88"/>
                    <a:pt x="28" y="81"/>
                  </a:cubicBezTo>
                  <a:cubicBezTo>
                    <a:pt x="3" y="20"/>
                    <a:pt x="3" y="20"/>
                    <a:pt x="3" y="20"/>
                  </a:cubicBezTo>
                  <a:cubicBezTo>
                    <a:pt x="0" y="13"/>
                    <a:pt x="2" y="6"/>
                    <a:pt x="9" y="3"/>
                  </a:cubicBezTo>
                  <a:cubicBezTo>
                    <a:pt x="9" y="3"/>
                    <a:pt x="9" y="3"/>
                    <a:pt x="9" y="3"/>
                  </a:cubicBezTo>
                  <a:cubicBezTo>
                    <a:pt x="15" y="0"/>
                    <a:pt x="23" y="4"/>
                    <a:pt x="25" y="11"/>
                  </a:cubicBezTo>
                  <a:cubicBezTo>
                    <a:pt x="26" y="12"/>
                    <a:pt x="25" y="13"/>
                    <a:pt x="25" y="13"/>
                  </a:cubicBezTo>
                  <a:cubicBezTo>
                    <a:pt x="24" y="14"/>
                    <a:pt x="22" y="13"/>
                    <a:pt x="22" y="12"/>
                  </a:cubicBezTo>
                  <a:cubicBezTo>
                    <a:pt x="20" y="7"/>
                    <a:pt x="15" y="5"/>
                    <a:pt x="10" y="7"/>
                  </a:cubicBezTo>
                  <a:cubicBezTo>
                    <a:pt x="10" y="7"/>
                    <a:pt x="10" y="7"/>
                    <a:pt x="10" y="7"/>
                  </a:cubicBezTo>
                  <a:cubicBezTo>
                    <a:pt x="6" y="9"/>
                    <a:pt x="4" y="14"/>
                    <a:pt x="6" y="19"/>
                  </a:cubicBezTo>
                  <a:cubicBezTo>
                    <a:pt x="32" y="80"/>
                    <a:pt x="32" y="80"/>
                    <a:pt x="32" y="80"/>
                  </a:cubicBezTo>
                  <a:cubicBezTo>
                    <a:pt x="34" y="84"/>
                    <a:pt x="38" y="86"/>
                    <a:pt x="42" y="85"/>
                  </a:cubicBezTo>
                  <a:cubicBezTo>
                    <a:pt x="46" y="83"/>
                    <a:pt x="48" y="78"/>
                    <a:pt x="46" y="74"/>
                  </a:cubicBezTo>
                  <a:cubicBezTo>
                    <a:pt x="28" y="32"/>
                    <a:pt x="28" y="32"/>
                    <a:pt x="28" y="32"/>
                  </a:cubicBezTo>
                  <a:cubicBezTo>
                    <a:pt x="27" y="29"/>
                    <a:pt x="24" y="27"/>
                    <a:pt x="21" y="28"/>
                  </a:cubicBezTo>
                  <a:cubicBezTo>
                    <a:pt x="19" y="30"/>
                    <a:pt x="18" y="33"/>
                    <a:pt x="19" y="36"/>
                  </a:cubicBezTo>
                  <a:cubicBezTo>
                    <a:pt x="32" y="66"/>
                    <a:pt x="32" y="66"/>
                    <a:pt x="32" y="66"/>
                  </a:cubicBezTo>
                  <a:cubicBezTo>
                    <a:pt x="32" y="67"/>
                    <a:pt x="32" y="69"/>
                    <a:pt x="31" y="69"/>
                  </a:cubicBezTo>
                  <a:cubicBezTo>
                    <a:pt x="30" y="69"/>
                    <a:pt x="29" y="69"/>
                    <a:pt x="28" y="68"/>
                  </a:cubicBezTo>
                  <a:cubicBezTo>
                    <a:pt x="15" y="37"/>
                    <a:pt x="15" y="37"/>
                    <a:pt x="15" y="37"/>
                  </a:cubicBezTo>
                  <a:cubicBezTo>
                    <a:pt x="13" y="32"/>
                    <a:pt x="15" y="26"/>
                    <a:pt x="20" y="25"/>
                  </a:cubicBezTo>
                  <a:cubicBezTo>
                    <a:pt x="24" y="23"/>
                    <a:pt x="29" y="25"/>
                    <a:pt x="32" y="30"/>
                  </a:cubicBezTo>
                  <a:cubicBezTo>
                    <a:pt x="49" y="73"/>
                    <a:pt x="49" y="73"/>
                    <a:pt x="49" y="73"/>
                  </a:cubicBezTo>
                  <a:cubicBezTo>
                    <a:pt x="52" y="79"/>
                    <a:pt x="50" y="86"/>
                    <a:pt x="44" y="89"/>
                  </a:cubicBez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6" name="îṩlîdê"/>
            <p:cNvSpPr/>
            <p:nvPr>
              <p:custDataLst>
                <p:tags r:id="rId168"/>
              </p:custDataLst>
            </p:nvPr>
          </p:nvSpPr>
          <p:spPr bwMode="auto">
            <a:xfrm>
              <a:off x="5619751" y="4851401"/>
              <a:ext cx="300038" cy="160338"/>
            </a:xfrm>
            <a:custGeom>
              <a:avLst/>
              <a:gdLst>
                <a:gd name="T0" fmla="*/ 89 w 91"/>
                <a:gd name="T1" fmla="*/ 9 h 49"/>
                <a:gd name="T2" fmla="*/ 81 w 91"/>
                <a:gd name="T3" fmla="*/ 24 h 49"/>
                <a:gd name="T4" fmla="*/ 19 w 91"/>
                <a:gd name="T5" fmla="*/ 47 h 49"/>
                <a:gd name="T6" fmla="*/ 2 w 91"/>
                <a:gd name="T7" fmla="*/ 40 h 49"/>
                <a:gd name="T8" fmla="*/ 2 w 91"/>
                <a:gd name="T9" fmla="*/ 40 h 49"/>
                <a:gd name="T10" fmla="*/ 11 w 91"/>
                <a:gd name="T11" fmla="*/ 23 h 49"/>
                <a:gd name="T12" fmla="*/ 13 w 91"/>
                <a:gd name="T13" fmla="*/ 25 h 49"/>
                <a:gd name="T14" fmla="*/ 12 w 91"/>
                <a:gd name="T15" fmla="*/ 27 h 49"/>
                <a:gd name="T16" fmla="*/ 6 w 91"/>
                <a:gd name="T17" fmla="*/ 38 h 49"/>
                <a:gd name="T18" fmla="*/ 6 w 91"/>
                <a:gd name="T19" fmla="*/ 38 h 49"/>
                <a:gd name="T20" fmla="*/ 18 w 91"/>
                <a:gd name="T21" fmla="*/ 43 h 49"/>
                <a:gd name="T22" fmla="*/ 80 w 91"/>
                <a:gd name="T23" fmla="*/ 21 h 49"/>
                <a:gd name="T24" fmla="*/ 85 w 91"/>
                <a:gd name="T25" fmla="*/ 11 h 49"/>
                <a:gd name="T26" fmla="*/ 75 w 91"/>
                <a:gd name="T27" fmla="*/ 6 h 49"/>
                <a:gd name="T28" fmla="*/ 32 w 91"/>
                <a:gd name="T29" fmla="*/ 22 h 49"/>
                <a:gd name="T30" fmla="*/ 28 w 91"/>
                <a:gd name="T31" fmla="*/ 29 h 49"/>
                <a:gd name="T32" fmla="*/ 35 w 91"/>
                <a:gd name="T33" fmla="*/ 31 h 49"/>
                <a:gd name="T34" fmla="*/ 66 w 91"/>
                <a:gd name="T35" fmla="*/ 20 h 49"/>
                <a:gd name="T36" fmla="*/ 69 w 91"/>
                <a:gd name="T37" fmla="*/ 21 h 49"/>
                <a:gd name="T38" fmla="*/ 68 w 91"/>
                <a:gd name="T39" fmla="*/ 24 h 49"/>
                <a:gd name="T40" fmla="*/ 36 w 91"/>
                <a:gd name="T41" fmla="*/ 35 h 49"/>
                <a:gd name="T42" fmla="*/ 24 w 91"/>
                <a:gd name="T43" fmla="*/ 30 h 49"/>
                <a:gd name="T44" fmla="*/ 30 w 91"/>
                <a:gd name="T45" fmla="*/ 18 h 49"/>
                <a:gd name="T46" fmla="*/ 74 w 91"/>
                <a:gd name="T47" fmla="*/ 3 h 49"/>
                <a:gd name="T48" fmla="*/ 89 w 91"/>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49">
                  <a:moveTo>
                    <a:pt x="89" y="9"/>
                  </a:moveTo>
                  <a:cubicBezTo>
                    <a:pt x="91" y="15"/>
                    <a:pt x="88" y="22"/>
                    <a:pt x="81" y="24"/>
                  </a:cubicBezTo>
                  <a:cubicBezTo>
                    <a:pt x="19" y="47"/>
                    <a:pt x="19" y="47"/>
                    <a:pt x="19" y="47"/>
                  </a:cubicBezTo>
                  <a:cubicBezTo>
                    <a:pt x="12" y="49"/>
                    <a:pt x="4" y="46"/>
                    <a:pt x="2" y="40"/>
                  </a:cubicBezTo>
                  <a:cubicBezTo>
                    <a:pt x="2" y="40"/>
                    <a:pt x="2" y="40"/>
                    <a:pt x="2" y="40"/>
                  </a:cubicBezTo>
                  <a:cubicBezTo>
                    <a:pt x="0" y="33"/>
                    <a:pt x="3" y="26"/>
                    <a:pt x="11" y="23"/>
                  </a:cubicBezTo>
                  <a:cubicBezTo>
                    <a:pt x="12" y="23"/>
                    <a:pt x="13" y="24"/>
                    <a:pt x="13" y="25"/>
                  </a:cubicBezTo>
                  <a:cubicBezTo>
                    <a:pt x="14" y="26"/>
                    <a:pt x="13" y="27"/>
                    <a:pt x="12" y="27"/>
                  </a:cubicBezTo>
                  <a:cubicBezTo>
                    <a:pt x="7" y="29"/>
                    <a:pt x="4" y="34"/>
                    <a:pt x="6" y="38"/>
                  </a:cubicBezTo>
                  <a:cubicBezTo>
                    <a:pt x="6" y="38"/>
                    <a:pt x="6" y="38"/>
                    <a:pt x="6" y="38"/>
                  </a:cubicBezTo>
                  <a:cubicBezTo>
                    <a:pt x="7" y="43"/>
                    <a:pt x="13" y="45"/>
                    <a:pt x="18" y="43"/>
                  </a:cubicBezTo>
                  <a:cubicBezTo>
                    <a:pt x="80" y="21"/>
                    <a:pt x="80" y="21"/>
                    <a:pt x="80" y="21"/>
                  </a:cubicBezTo>
                  <a:cubicBezTo>
                    <a:pt x="84" y="19"/>
                    <a:pt x="87" y="15"/>
                    <a:pt x="85" y="11"/>
                  </a:cubicBezTo>
                  <a:cubicBezTo>
                    <a:pt x="84" y="7"/>
                    <a:pt x="79" y="5"/>
                    <a:pt x="75" y="6"/>
                  </a:cubicBezTo>
                  <a:cubicBezTo>
                    <a:pt x="32" y="22"/>
                    <a:pt x="32" y="22"/>
                    <a:pt x="32" y="22"/>
                  </a:cubicBezTo>
                  <a:cubicBezTo>
                    <a:pt x="29" y="23"/>
                    <a:pt x="27" y="26"/>
                    <a:pt x="28" y="29"/>
                  </a:cubicBezTo>
                  <a:cubicBezTo>
                    <a:pt x="29" y="31"/>
                    <a:pt x="32" y="32"/>
                    <a:pt x="35" y="31"/>
                  </a:cubicBezTo>
                  <a:cubicBezTo>
                    <a:pt x="66" y="20"/>
                    <a:pt x="66" y="20"/>
                    <a:pt x="66" y="20"/>
                  </a:cubicBezTo>
                  <a:cubicBezTo>
                    <a:pt x="67" y="20"/>
                    <a:pt x="69" y="20"/>
                    <a:pt x="69" y="21"/>
                  </a:cubicBezTo>
                  <a:cubicBezTo>
                    <a:pt x="69" y="22"/>
                    <a:pt x="69" y="23"/>
                    <a:pt x="68" y="24"/>
                  </a:cubicBezTo>
                  <a:cubicBezTo>
                    <a:pt x="36" y="35"/>
                    <a:pt x="36" y="35"/>
                    <a:pt x="36" y="35"/>
                  </a:cubicBezTo>
                  <a:cubicBezTo>
                    <a:pt x="31" y="37"/>
                    <a:pt x="26" y="35"/>
                    <a:pt x="24" y="30"/>
                  </a:cubicBezTo>
                  <a:cubicBezTo>
                    <a:pt x="22" y="25"/>
                    <a:pt x="25" y="20"/>
                    <a:pt x="30" y="18"/>
                  </a:cubicBezTo>
                  <a:cubicBezTo>
                    <a:pt x="74" y="3"/>
                    <a:pt x="74" y="3"/>
                    <a:pt x="74" y="3"/>
                  </a:cubicBezTo>
                  <a:cubicBezTo>
                    <a:pt x="80" y="0"/>
                    <a:pt x="87" y="3"/>
                    <a:pt x="89" y="9"/>
                  </a:cubicBezTo>
                  <a:close/>
                </a:path>
              </a:pathLst>
            </a:custGeom>
            <a:solidFill>
              <a:srgbClr val="53B59E"/>
            </a:solidFill>
            <a:ln>
              <a:noFill/>
            </a:ln>
          </p:spPr>
          <p:txBody>
            <a:bodyPr anchor="ctr"/>
            <a:lstStyle/>
            <a:p>
              <a:pPr algn="ctr"/>
              <a:endParaRPr/>
            </a:p>
          </p:txBody>
        </p:sp>
        <p:sp>
          <p:nvSpPr>
            <p:cNvPr id="447" name="isḷidê"/>
            <p:cNvSpPr/>
            <p:nvPr>
              <p:custDataLst>
                <p:tags r:id="rId169"/>
              </p:custDataLst>
            </p:nvPr>
          </p:nvSpPr>
          <p:spPr bwMode="auto">
            <a:xfrm>
              <a:off x="7843838" y="2144713"/>
              <a:ext cx="1055688" cy="1055688"/>
            </a:xfrm>
            <a:prstGeom prst="ellipse">
              <a:avLst/>
            </a:prstGeom>
            <a:solidFill>
              <a:srgbClr val="0F7F87">
                <a:alpha val="30000"/>
              </a:srgbClr>
            </a:solidFill>
            <a:ln>
              <a:noFill/>
            </a:ln>
          </p:spPr>
          <p:txBody>
            <a:bodyPr anchor="ctr"/>
            <a:lstStyle/>
            <a:p>
              <a:pPr algn="ctr"/>
              <a:endParaRPr/>
            </a:p>
          </p:txBody>
        </p:sp>
        <p:sp>
          <p:nvSpPr>
            <p:cNvPr id="448" name="ïşḷiďè"/>
            <p:cNvSpPr/>
            <p:nvPr>
              <p:custDataLst>
                <p:tags r:id="rId170"/>
              </p:custDataLst>
            </p:nvPr>
          </p:nvSpPr>
          <p:spPr bwMode="auto">
            <a:xfrm>
              <a:off x="7764463" y="204946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9" name="ísļíḋe"/>
            <p:cNvSpPr/>
            <p:nvPr>
              <p:custDataLst>
                <p:tags r:id="rId171"/>
              </p:custDataLst>
            </p:nvPr>
          </p:nvSpPr>
          <p:spPr bwMode="auto">
            <a:xfrm>
              <a:off x="8731251" y="228441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0" name="iś1îďe"/>
            <p:cNvSpPr/>
            <p:nvPr>
              <p:custDataLst>
                <p:tags r:id="rId172"/>
              </p:custDataLst>
            </p:nvPr>
          </p:nvSpPr>
          <p:spPr bwMode="auto">
            <a:xfrm>
              <a:off x="8731251" y="228441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1" name="ïśḷiḓê"/>
            <p:cNvSpPr/>
            <p:nvPr>
              <p:custDataLst>
                <p:tags r:id="rId173"/>
              </p:custDataLst>
            </p:nvPr>
          </p:nvSpPr>
          <p:spPr bwMode="auto">
            <a:xfrm>
              <a:off x="7935913" y="221773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2" name="ïšḻïḋê"/>
            <p:cNvSpPr/>
            <p:nvPr>
              <p:custDataLst>
                <p:tags r:id="rId174"/>
              </p:custDataLst>
            </p:nvPr>
          </p:nvSpPr>
          <p:spPr bwMode="auto">
            <a:xfrm>
              <a:off x="8572501" y="255428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3" name="ïṡļïḑê"/>
            <p:cNvSpPr/>
            <p:nvPr>
              <p:custDataLst>
                <p:tags r:id="rId175"/>
              </p:custDataLst>
            </p:nvPr>
          </p:nvSpPr>
          <p:spPr bwMode="auto">
            <a:xfrm>
              <a:off x="8077201" y="230028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4" name="íŝ1idê"/>
            <p:cNvSpPr/>
            <p:nvPr>
              <p:custDataLst>
                <p:tags r:id="rId176"/>
              </p:custDataLst>
            </p:nvPr>
          </p:nvSpPr>
          <p:spPr bwMode="auto">
            <a:xfrm>
              <a:off x="8012113" y="229711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5" name="í$liḑé"/>
            <p:cNvSpPr/>
            <p:nvPr>
              <p:custDataLst>
                <p:tags r:id="rId177"/>
              </p:custDataLst>
            </p:nvPr>
          </p:nvSpPr>
          <p:spPr bwMode="auto">
            <a:xfrm>
              <a:off x="8012113" y="229711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6" name="ïṩlíḋê"/>
            <p:cNvSpPr/>
            <p:nvPr>
              <p:custDataLst>
                <p:tags r:id="rId178"/>
              </p:custDataLst>
            </p:nvPr>
          </p:nvSpPr>
          <p:spPr bwMode="auto">
            <a:xfrm>
              <a:off x="8364538" y="237013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7" name="iṧliḋe"/>
            <p:cNvSpPr/>
            <p:nvPr>
              <p:custDataLst>
                <p:tags r:id="rId179"/>
              </p:custDataLst>
            </p:nvPr>
          </p:nvSpPr>
          <p:spPr bwMode="auto">
            <a:xfrm>
              <a:off x="8296276" y="237331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8" name="îṥḷïḑê"/>
            <p:cNvSpPr/>
            <p:nvPr>
              <p:custDataLst>
                <p:tags r:id="rId180"/>
              </p:custDataLst>
            </p:nvPr>
          </p:nvSpPr>
          <p:spPr bwMode="auto">
            <a:xfrm>
              <a:off x="8328026" y="242252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9" name="íSḷiḋe"/>
            <p:cNvSpPr/>
            <p:nvPr>
              <p:custDataLst>
                <p:tags r:id="rId181"/>
              </p:custDataLst>
            </p:nvPr>
          </p:nvSpPr>
          <p:spPr bwMode="auto">
            <a:xfrm>
              <a:off x="8331201" y="237331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0" name="iṧ1ïḓé"/>
            <p:cNvSpPr/>
            <p:nvPr>
              <p:custDataLst>
                <p:tags r:id="rId182"/>
              </p:custDataLst>
            </p:nvPr>
          </p:nvSpPr>
          <p:spPr bwMode="auto">
            <a:xfrm>
              <a:off x="8177213" y="271145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1" name="îṣlidê"/>
            <p:cNvSpPr/>
            <p:nvPr>
              <p:custDataLst>
                <p:tags r:id="rId183"/>
              </p:custDataLst>
            </p:nvPr>
          </p:nvSpPr>
          <p:spPr bwMode="auto">
            <a:xfrm>
              <a:off x="8216901" y="269240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2" name="îś1ïďê"/>
            <p:cNvSpPr/>
            <p:nvPr>
              <p:custDataLst>
                <p:tags r:id="rId184"/>
              </p:custDataLst>
            </p:nvPr>
          </p:nvSpPr>
          <p:spPr bwMode="auto">
            <a:xfrm>
              <a:off x="8401051" y="264953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3" name="îṡľïḑé"/>
            <p:cNvSpPr/>
            <p:nvPr>
              <p:custDataLst>
                <p:tags r:id="rId185"/>
              </p:custDataLst>
            </p:nvPr>
          </p:nvSpPr>
          <p:spPr bwMode="auto">
            <a:xfrm>
              <a:off x="8275638" y="271938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4" name="iṩļiḓé"/>
            <p:cNvSpPr/>
            <p:nvPr>
              <p:custDataLst>
                <p:tags r:id="rId186"/>
              </p:custDataLst>
            </p:nvPr>
          </p:nvSpPr>
          <p:spPr bwMode="auto">
            <a:xfrm>
              <a:off x="8147051" y="269875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5" name="ïṣliḋè"/>
            <p:cNvSpPr/>
            <p:nvPr>
              <p:custDataLst>
                <p:tags r:id="rId187"/>
              </p:custDataLst>
            </p:nvPr>
          </p:nvSpPr>
          <p:spPr bwMode="auto">
            <a:xfrm>
              <a:off x="8374063" y="232727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6" name="îṡḻîḍé"/>
            <p:cNvSpPr/>
            <p:nvPr>
              <p:custDataLst>
                <p:tags r:id="rId188"/>
              </p:custDataLst>
            </p:nvPr>
          </p:nvSpPr>
          <p:spPr bwMode="auto">
            <a:xfrm>
              <a:off x="8394701" y="23891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7" name="ïṡľiḋè"/>
            <p:cNvSpPr/>
            <p:nvPr>
              <p:custDataLst>
                <p:tags r:id="rId189"/>
              </p:custDataLst>
            </p:nvPr>
          </p:nvSpPr>
          <p:spPr bwMode="auto">
            <a:xfrm>
              <a:off x="8339138" y="23002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8" name="ïṣlïḑê"/>
            <p:cNvSpPr/>
            <p:nvPr>
              <p:custDataLst>
                <p:tags r:id="rId190"/>
              </p:custDataLst>
            </p:nvPr>
          </p:nvSpPr>
          <p:spPr bwMode="auto">
            <a:xfrm>
              <a:off x="8334376" y="232251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9" name="î$lîḓè"/>
            <p:cNvSpPr/>
            <p:nvPr>
              <p:custDataLst>
                <p:tags r:id="rId191"/>
              </p:custDataLst>
            </p:nvPr>
          </p:nvSpPr>
          <p:spPr bwMode="auto">
            <a:xfrm>
              <a:off x="8143876" y="266858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0" name="iṡḻîḋè"/>
            <p:cNvSpPr/>
            <p:nvPr>
              <p:custDataLst>
                <p:tags r:id="rId192"/>
              </p:custDataLst>
            </p:nvPr>
          </p:nvSpPr>
          <p:spPr bwMode="auto">
            <a:xfrm>
              <a:off x="8431213" y="260032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1" name="îṩ1îdé"/>
            <p:cNvSpPr/>
            <p:nvPr>
              <p:custDataLst>
                <p:tags r:id="rId193"/>
              </p:custDataLst>
            </p:nvPr>
          </p:nvSpPr>
          <p:spPr bwMode="auto">
            <a:xfrm>
              <a:off x="8424863" y="265906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2" name="ïSḻïde"/>
            <p:cNvSpPr/>
            <p:nvPr>
              <p:custDataLst>
                <p:tags r:id="rId194"/>
              </p:custDataLst>
            </p:nvPr>
          </p:nvSpPr>
          <p:spPr bwMode="auto">
            <a:xfrm>
              <a:off x="8150226" y="264953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3" name="isliḍe"/>
            <p:cNvSpPr/>
            <p:nvPr>
              <p:custDataLst>
                <p:tags r:id="rId195"/>
              </p:custDataLst>
            </p:nvPr>
          </p:nvSpPr>
          <p:spPr bwMode="auto">
            <a:xfrm>
              <a:off x="8305801" y="269557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4" name="íS1íḑe"/>
            <p:cNvSpPr/>
            <p:nvPr>
              <p:custDataLst>
                <p:tags r:id="rId196"/>
              </p:custDataLst>
            </p:nvPr>
          </p:nvSpPr>
          <p:spPr bwMode="auto">
            <a:xfrm>
              <a:off x="8140701" y="26860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5" name="i$ḷîḑe"/>
            <p:cNvSpPr/>
            <p:nvPr>
              <p:custDataLst>
                <p:tags r:id="rId197"/>
              </p:custDataLst>
            </p:nvPr>
          </p:nvSpPr>
          <p:spPr bwMode="auto">
            <a:xfrm>
              <a:off x="8367713" y="240188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6" name="îs1iḍê"/>
            <p:cNvSpPr/>
            <p:nvPr>
              <p:custDataLst>
                <p:tags r:id="rId198"/>
              </p:custDataLst>
            </p:nvPr>
          </p:nvSpPr>
          <p:spPr bwMode="auto">
            <a:xfrm>
              <a:off x="8421688" y="26304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7" name="ísļîdé"/>
            <p:cNvSpPr/>
            <p:nvPr>
              <p:custDataLst>
                <p:tags r:id="rId199"/>
              </p:custDataLst>
            </p:nvPr>
          </p:nvSpPr>
          <p:spPr bwMode="auto">
            <a:xfrm>
              <a:off x="8278813" y="270510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8" name="iŝ1iḍé"/>
            <p:cNvSpPr/>
            <p:nvPr>
              <p:custDataLst>
                <p:tags r:id="rId200"/>
              </p:custDataLst>
            </p:nvPr>
          </p:nvSpPr>
          <p:spPr bwMode="auto">
            <a:xfrm>
              <a:off x="8428038" y="23304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9" name="iṧḻïḋe"/>
            <p:cNvSpPr/>
            <p:nvPr>
              <p:custDataLst>
                <p:tags r:id="rId201"/>
              </p:custDataLst>
            </p:nvPr>
          </p:nvSpPr>
          <p:spPr bwMode="auto">
            <a:xfrm>
              <a:off x="7966076" y="225425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0" name="í$ḻïḍê"/>
            <p:cNvSpPr/>
            <p:nvPr>
              <p:custDataLst>
                <p:tags r:id="rId202"/>
              </p:custDataLst>
            </p:nvPr>
          </p:nvSpPr>
          <p:spPr bwMode="auto">
            <a:xfrm>
              <a:off x="4787901" y="3789363"/>
              <a:ext cx="698500" cy="738188"/>
            </a:xfrm>
            <a:custGeom>
              <a:avLst/>
              <a:gdLst>
                <a:gd name="T0" fmla="*/ 54 w 440"/>
                <a:gd name="T1" fmla="*/ 372 h 465"/>
                <a:gd name="T2" fmla="*/ 0 w 440"/>
                <a:gd name="T3" fmla="*/ 424 h 465"/>
                <a:gd name="T4" fmla="*/ 372 w 440"/>
                <a:gd name="T5" fmla="*/ 465 h 465"/>
                <a:gd name="T6" fmla="*/ 440 w 440"/>
                <a:gd name="T7" fmla="*/ 0 h 465"/>
                <a:gd name="T8" fmla="*/ 54 w 440"/>
                <a:gd name="T9" fmla="*/ 372 h 465"/>
              </a:gdLst>
              <a:ahLst/>
              <a:cxnLst>
                <a:cxn ang="0">
                  <a:pos x="T0" y="T1"/>
                </a:cxn>
                <a:cxn ang="0">
                  <a:pos x="T2" y="T3"/>
                </a:cxn>
                <a:cxn ang="0">
                  <a:pos x="T4" y="T5"/>
                </a:cxn>
                <a:cxn ang="0">
                  <a:pos x="T6" y="T7"/>
                </a:cxn>
                <a:cxn ang="0">
                  <a:pos x="T8" y="T9"/>
                </a:cxn>
              </a:cxnLst>
              <a:rect l="0" t="0" r="r" b="b"/>
              <a:pathLst>
                <a:path w="440" h="465">
                  <a:moveTo>
                    <a:pt x="54" y="372"/>
                  </a:moveTo>
                  <a:lnTo>
                    <a:pt x="0" y="424"/>
                  </a:lnTo>
                  <a:lnTo>
                    <a:pt x="372" y="465"/>
                  </a:lnTo>
                  <a:lnTo>
                    <a:pt x="440" y="0"/>
                  </a:lnTo>
                  <a:lnTo>
                    <a:pt x="54" y="372"/>
                  </a:lnTo>
                  <a:close/>
                </a:path>
              </a:pathLst>
            </a:custGeom>
            <a:solidFill>
              <a:srgbClr val="2E94A1">
                <a:alpha val="30000"/>
              </a:srgbClr>
            </a:solidFill>
            <a:ln>
              <a:noFill/>
            </a:ln>
          </p:spPr>
          <p:txBody>
            <a:bodyPr anchor="ctr"/>
            <a:lstStyle/>
            <a:p>
              <a:pPr algn="ctr"/>
              <a:endParaRPr/>
            </a:p>
          </p:txBody>
        </p:sp>
        <p:sp>
          <p:nvSpPr>
            <p:cNvPr id="481" name="ïsľîḋe"/>
            <p:cNvSpPr/>
            <p:nvPr>
              <p:custDataLst>
                <p:tags r:id="rId203"/>
              </p:custDataLst>
            </p:nvPr>
          </p:nvSpPr>
          <p:spPr bwMode="auto">
            <a:xfrm>
              <a:off x="4787901" y="3789363"/>
              <a:ext cx="706438" cy="673100"/>
            </a:xfrm>
            <a:custGeom>
              <a:avLst/>
              <a:gdLst>
                <a:gd name="T0" fmla="*/ 445 w 445"/>
                <a:gd name="T1" fmla="*/ 391 h 424"/>
                <a:gd name="T2" fmla="*/ 0 w 445"/>
                <a:gd name="T3" fmla="*/ 424 h 424"/>
                <a:gd name="T4" fmla="*/ 0 w 445"/>
                <a:gd name="T5" fmla="*/ 0 h 424"/>
                <a:gd name="T6" fmla="*/ 440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0"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2" name="ïsļíďè"/>
            <p:cNvSpPr/>
            <p:nvPr>
              <p:custDataLst>
                <p:tags r:id="rId204"/>
              </p:custDataLst>
            </p:nvPr>
          </p:nvSpPr>
          <p:spPr bwMode="auto">
            <a:xfrm>
              <a:off x="4883151" y="3889376"/>
              <a:ext cx="508000" cy="52388"/>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3" name="îŝḻíḍê"/>
            <p:cNvSpPr/>
            <p:nvPr>
              <p:custDataLst>
                <p:tags r:id="rId205"/>
              </p:custDataLst>
            </p:nvPr>
          </p:nvSpPr>
          <p:spPr bwMode="auto">
            <a:xfrm>
              <a:off x="4883151" y="4017963"/>
              <a:ext cx="508000" cy="49213"/>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4" name="ïsḻiḑê"/>
            <p:cNvSpPr/>
            <p:nvPr>
              <p:custDataLst>
                <p:tags r:id="rId206"/>
              </p:custDataLst>
            </p:nvPr>
          </p:nvSpPr>
          <p:spPr bwMode="auto">
            <a:xfrm>
              <a:off x="4883151" y="4141788"/>
              <a:ext cx="312738" cy="50800"/>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5" name="iṧḷiḑe"/>
            <p:cNvSpPr/>
            <p:nvPr>
              <p:custDataLst>
                <p:tags r:id="rId207"/>
              </p:custDataLst>
            </p:nvPr>
          </p:nvSpPr>
          <p:spPr bwMode="auto">
            <a:xfrm>
              <a:off x="8074025" y="3789363"/>
              <a:ext cx="700088" cy="738188"/>
            </a:xfrm>
            <a:custGeom>
              <a:avLst/>
              <a:gdLst>
                <a:gd name="T0" fmla="*/ 54 w 441"/>
                <a:gd name="T1" fmla="*/ 372 h 465"/>
                <a:gd name="T2" fmla="*/ 0 w 441"/>
                <a:gd name="T3" fmla="*/ 424 h 465"/>
                <a:gd name="T4" fmla="*/ 372 w 441"/>
                <a:gd name="T5" fmla="*/ 465 h 465"/>
                <a:gd name="T6" fmla="*/ 441 w 441"/>
                <a:gd name="T7" fmla="*/ 0 h 465"/>
                <a:gd name="T8" fmla="*/ 54 w 441"/>
                <a:gd name="T9" fmla="*/ 372 h 465"/>
              </a:gdLst>
              <a:ahLst/>
              <a:cxnLst>
                <a:cxn ang="0">
                  <a:pos x="T0" y="T1"/>
                </a:cxn>
                <a:cxn ang="0">
                  <a:pos x="T2" y="T3"/>
                </a:cxn>
                <a:cxn ang="0">
                  <a:pos x="T4" y="T5"/>
                </a:cxn>
                <a:cxn ang="0">
                  <a:pos x="T6" y="T7"/>
                </a:cxn>
                <a:cxn ang="0">
                  <a:pos x="T8" y="T9"/>
                </a:cxn>
              </a:cxnLst>
              <a:rect l="0" t="0" r="r" b="b"/>
              <a:pathLst>
                <a:path w="441" h="465">
                  <a:moveTo>
                    <a:pt x="54" y="372"/>
                  </a:moveTo>
                  <a:lnTo>
                    <a:pt x="0" y="424"/>
                  </a:lnTo>
                  <a:lnTo>
                    <a:pt x="372" y="465"/>
                  </a:lnTo>
                  <a:lnTo>
                    <a:pt x="441" y="0"/>
                  </a:lnTo>
                  <a:lnTo>
                    <a:pt x="54" y="372"/>
                  </a:lnTo>
                  <a:close/>
                </a:path>
              </a:pathLst>
            </a:custGeom>
            <a:solidFill>
              <a:srgbClr val="2E94A1">
                <a:alpha val="30000"/>
              </a:srgbClr>
            </a:solidFill>
            <a:ln>
              <a:noFill/>
            </a:ln>
          </p:spPr>
          <p:txBody>
            <a:bodyPr anchor="ctr"/>
            <a:lstStyle/>
            <a:p>
              <a:pPr algn="ctr"/>
              <a:endParaRPr/>
            </a:p>
          </p:txBody>
        </p:sp>
        <p:sp>
          <p:nvSpPr>
            <p:cNvPr id="486" name="ïṡḷîďe"/>
            <p:cNvSpPr/>
            <p:nvPr>
              <p:custDataLst>
                <p:tags r:id="rId208"/>
              </p:custDataLst>
            </p:nvPr>
          </p:nvSpPr>
          <p:spPr bwMode="auto">
            <a:xfrm>
              <a:off x="8074025" y="3789363"/>
              <a:ext cx="706438" cy="673100"/>
            </a:xfrm>
            <a:custGeom>
              <a:avLst/>
              <a:gdLst>
                <a:gd name="T0" fmla="*/ 445 w 445"/>
                <a:gd name="T1" fmla="*/ 391 h 424"/>
                <a:gd name="T2" fmla="*/ 0 w 445"/>
                <a:gd name="T3" fmla="*/ 424 h 424"/>
                <a:gd name="T4" fmla="*/ 0 w 445"/>
                <a:gd name="T5" fmla="*/ 0 h 424"/>
                <a:gd name="T6" fmla="*/ 441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1"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7" name="iśľide"/>
            <p:cNvSpPr/>
            <p:nvPr>
              <p:custDataLst>
                <p:tags r:id="rId209"/>
              </p:custDataLst>
            </p:nvPr>
          </p:nvSpPr>
          <p:spPr>
            <a:xfrm rot="21176673" flipV="1">
              <a:off x="3724588" y="4105882"/>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488" name="图形 1"/>
          <p:cNvSpPr/>
          <p:nvPr>
            <p:custDataLst>
              <p:tags r:id="rId5"/>
            </p:custDataLst>
          </p:nvPr>
        </p:nvSpPr>
        <p:spPr>
          <a:xfrm rot="10800000">
            <a:off x="-10667" y="-22937"/>
            <a:ext cx="3004064" cy="4394835"/>
          </a:xfrm>
          <a:custGeom>
            <a:avLst/>
            <a:gdLst>
              <a:gd name="connsiteX0" fmla="*/ 2573665 w 2571750"/>
              <a:gd name="connsiteY0" fmla="*/ 14455 h 3762375"/>
              <a:gd name="connsiteX1" fmla="*/ 1773565 w 2571750"/>
              <a:gd name="connsiteY1" fmla="*/ 662155 h 3762375"/>
              <a:gd name="connsiteX2" fmla="*/ 1011565 w 2571750"/>
              <a:gd name="connsiteY2" fmla="*/ 1090780 h 3762375"/>
              <a:gd name="connsiteX3" fmla="*/ 240040 w 2571750"/>
              <a:gd name="connsiteY3" fmla="*/ 1186030 h 3762375"/>
              <a:gd name="connsiteX4" fmla="*/ 173365 w 2571750"/>
              <a:gd name="connsiteY4" fmla="*/ 2329030 h 3762375"/>
              <a:gd name="connsiteX5" fmla="*/ 897265 w 2571750"/>
              <a:gd name="connsiteY5" fmla="*/ 2748130 h 3762375"/>
              <a:gd name="connsiteX6" fmla="*/ 1906915 w 2571750"/>
              <a:gd name="connsiteY6" fmla="*/ 3300580 h 3762375"/>
              <a:gd name="connsiteX7" fmla="*/ 2573665 w 2571750"/>
              <a:gd name="connsiteY7" fmla="*/ 3757780 h 3762375"/>
              <a:gd name="connsiteX8" fmla="*/ 2573665 w 2571750"/>
              <a:gd name="connsiteY8" fmla="*/ 14455 h 376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0" h="3762375">
                <a:moveTo>
                  <a:pt x="2573665" y="14455"/>
                </a:moveTo>
                <a:cubicBezTo>
                  <a:pt x="2573665" y="14455"/>
                  <a:pt x="2059315" y="-109370"/>
                  <a:pt x="1773565" y="662155"/>
                </a:cubicBezTo>
                <a:cubicBezTo>
                  <a:pt x="1773565" y="662155"/>
                  <a:pt x="1706890" y="1262230"/>
                  <a:pt x="1011565" y="1090780"/>
                </a:cubicBezTo>
                <a:cubicBezTo>
                  <a:pt x="1011565" y="1090780"/>
                  <a:pt x="535315" y="862180"/>
                  <a:pt x="240040" y="1186030"/>
                </a:cubicBezTo>
                <a:cubicBezTo>
                  <a:pt x="240040" y="1186030"/>
                  <a:pt x="-236210" y="1586080"/>
                  <a:pt x="173365" y="2329030"/>
                </a:cubicBezTo>
                <a:cubicBezTo>
                  <a:pt x="173365" y="2329030"/>
                  <a:pt x="440065" y="2710030"/>
                  <a:pt x="897265" y="2748130"/>
                </a:cubicBezTo>
                <a:cubicBezTo>
                  <a:pt x="897265" y="2748130"/>
                  <a:pt x="1678315" y="2843380"/>
                  <a:pt x="1906915" y="3300580"/>
                </a:cubicBezTo>
                <a:cubicBezTo>
                  <a:pt x="1906915" y="3300580"/>
                  <a:pt x="2068840" y="3757780"/>
                  <a:pt x="2573665" y="3757780"/>
                </a:cubicBezTo>
                <a:lnTo>
                  <a:pt x="2573665" y="14455"/>
                </a:lnTo>
                <a:close/>
              </a:path>
            </a:pathLst>
          </a:custGeom>
          <a:solidFill>
            <a:schemeClr val="accent1"/>
          </a:solidFill>
          <a:ln w="9525" cap="flat">
            <a:noFill/>
            <a:prstDash val="solid"/>
            <a:miter/>
          </a:ln>
        </p:spPr>
        <p:txBody>
          <a:bodyPr rtlCol="0" anchor="ctr"/>
          <a:lstStyle/>
          <a:p>
            <a:endParaRPr lang="zh-CN" altLang="en-US"/>
          </a:p>
        </p:txBody>
      </p:sp>
      <p:sp>
        <p:nvSpPr>
          <p:cNvPr id="2" name="日期占位符 1"/>
          <p:cNvSpPr>
            <a:spLocks noGrp="1"/>
          </p:cNvSpPr>
          <p:nvPr>
            <p:ph type="dt" sz="half" idx="10"/>
            <p:custDataLst>
              <p:tags r:id="rId6"/>
            </p:custDataLst>
          </p:nvPr>
        </p:nvSpPr>
        <p:spPr/>
        <p:txBody>
          <a:bodyPr/>
          <a:lstStyle/>
          <a:p>
            <a:fld id="{760FBDFE-C587-4B4C-A407-44438C67B59E}" type="datetimeFigureOut">
              <a:rPr lang="zh-CN" altLang="en-US" smtClean="0"/>
              <a:pPr/>
              <a:t>2019/10/31</a:t>
            </a:fld>
            <a:endParaRPr lang="zh-CN" altLang="en-US"/>
          </a:p>
        </p:txBody>
      </p:sp>
      <p:sp>
        <p:nvSpPr>
          <p:cNvPr id="3" name="页脚占位符 2"/>
          <p:cNvSpPr>
            <a:spLocks noGrp="1"/>
          </p:cNvSpPr>
          <p:nvPr>
            <p:ph type="ftr" sz="quarter" idx="11"/>
            <p:custDataLst>
              <p:tags r:id="rId7"/>
            </p:custDataLst>
          </p:nvPr>
        </p:nvSpPr>
        <p:spPr/>
        <p:txBody>
          <a:bodyPr/>
          <a:lstStyle/>
          <a:p>
            <a:endParaRPr lang="zh-CN" altLang="en-US" dirty="0"/>
          </a:p>
        </p:txBody>
      </p:sp>
      <p:sp>
        <p:nvSpPr>
          <p:cNvPr id="4" name="灯片编号占位符 3"/>
          <p:cNvSpPr>
            <a:spLocks noGrp="1"/>
          </p:cNvSpPr>
          <p:nvPr>
            <p:ph type="sldNum" sz="quarter" idx="12"/>
            <p:custDataLst>
              <p:tags r:id="rId8"/>
            </p:custDataLst>
          </p:nvPr>
        </p:nvSpPr>
        <p:spPr/>
        <p:txBody>
          <a:bodyPr/>
          <a:lstStyle/>
          <a:p>
            <a:fld id="{49AE70B2-8BF9-45C0-BB95-33D1B9D3A854}" type="slidenum">
              <a:rPr lang="zh-CN" altLang="en-US" smtClean="0"/>
              <a:pPr/>
              <a:t>‹#›</a:t>
            </a:fld>
            <a:endParaRPr lang="zh-CN" altLang="en-US" dirty="0"/>
          </a:p>
        </p:txBody>
      </p:sp>
    </p:spTree>
  </p:cSld>
  <p:clrMapOvr>
    <a:overrideClrMapping bg1="lt1" tx1="dk1" bg2="lt2" tx2="dk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bg>
      <p:bgPr>
        <a:solidFill>
          <a:schemeClr val="bg2"/>
        </a:solidFill>
        <a:effectLst/>
      </p:bgPr>
    </p:bg>
    <p:spTree>
      <p:nvGrpSpPr>
        <p:cNvPr id="1" name=""/>
        <p:cNvGrpSpPr/>
        <p:nvPr/>
      </p:nvGrpSpPr>
      <p:grpSpPr>
        <a:xfrm>
          <a:off x="0" y="0"/>
          <a:ext cx="0" cy="0"/>
          <a:chOff x="0" y="0"/>
          <a:chExt cx="0" cy="0"/>
        </a:xfrm>
      </p:grpSpPr>
      <p:grpSp>
        <p:nvGrpSpPr>
          <p:cNvPr id="8" name="组合 7"/>
          <p:cNvGrpSpPr/>
          <p:nvPr>
            <p:custDataLst>
              <p:tags r:id="rId1"/>
            </p:custDataLst>
          </p:nvPr>
        </p:nvGrpSpPr>
        <p:grpSpPr>
          <a:xfrm>
            <a:off x="59245" y="14479"/>
            <a:ext cx="12088531" cy="6843521"/>
            <a:chOff x="59245" y="14479"/>
            <a:chExt cx="12088531" cy="6843521"/>
          </a:xfrm>
        </p:grpSpPr>
        <p:grpSp>
          <p:nvGrpSpPr>
            <p:cNvPr id="9" name="组合 8"/>
            <p:cNvGrpSpPr/>
            <p:nvPr userDrawn="1"/>
          </p:nvGrpSpPr>
          <p:grpSpPr>
            <a:xfrm>
              <a:off x="59245" y="14479"/>
              <a:ext cx="820497" cy="870719"/>
              <a:chOff x="1700223" y="1399848"/>
              <a:chExt cx="3110219" cy="3564710"/>
            </a:xfrm>
          </p:grpSpPr>
          <p:pic>
            <p:nvPicPr>
              <p:cNvPr id="49" name="图片 48"/>
              <p:cNvPicPr>
                <a:picLocks noChangeAspect="1"/>
              </p:cNvPicPr>
              <p:nvPr userDrawn="1">
                <p:custDataLst>
                  <p:tags r:id="rId45"/>
                </p:custDataLst>
              </p:nvPr>
            </p:nvPicPr>
            <p:blipFill rotWithShape="1">
              <a:blip r:embed="rId79" cstate="print"/>
              <a:srcRect/>
              <a:stretch>
                <a:fillRect/>
              </a:stretch>
            </p:blipFill>
            <p:spPr>
              <a:xfrm>
                <a:off x="3259928" y="1739878"/>
                <a:ext cx="1550514" cy="1792782"/>
              </a:xfrm>
              <a:prstGeom prst="rect">
                <a:avLst/>
              </a:prstGeom>
            </p:spPr>
          </p:pic>
          <p:grpSp>
            <p:nvGrpSpPr>
              <p:cNvPr id="50"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1" name="Freeform 5"/>
                <p:cNvSpPr>
                  <a:spLocks noEditPoints="1"/>
                </p:cNvSpPr>
                <p:nvPr>
                  <p:custDataLst>
                    <p:tags r:id="rId46"/>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
                <p:cNvSpPr>
                  <a:spLocks noEditPoints="1"/>
                </p:cNvSpPr>
                <p:nvPr>
                  <p:custDataLst>
                    <p:tags r:id="rId47"/>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7"/>
                <p:cNvSpPr>
                  <a:spLocks noEditPoints="1"/>
                </p:cNvSpPr>
                <p:nvPr>
                  <p:custDataLst>
                    <p:tags r:id="rId48"/>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8"/>
                <p:cNvSpPr>
                  <a:spLocks noEditPoints="1"/>
                </p:cNvSpPr>
                <p:nvPr>
                  <p:custDataLst>
                    <p:tags r:id="rId49"/>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
                <p:cNvSpPr/>
                <p:nvPr>
                  <p:custDataLst>
                    <p:tags r:id="rId50"/>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
                <p:cNvSpPr/>
                <p:nvPr>
                  <p:custDataLst>
                    <p:tags r:id="rId51"/>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
                <p:cNvSpPr/>
                <p:nvPr>
                  <p:custDataLst>
                    <p:tags r:id="rId52"/>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
                <p:cNvSpPr/>
                <p:nvPr>
                  <p:custDataLst>
                    <p:tags r:id="rId53"/>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3"/>
                <p:cNvSpPr/>
                <p:nvPr>
                  <p:custDataLst>
                    <p:tags r:id="rId54"/>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4"/>
                <p:cNvSpPr>
                  <a:spLocks noEditPoints="1"/>
                </p:cNvSpPr>
                <p:nvPr>
                  <p:custDataLst>
                    <p:tags r:id="rId55"/>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5"/>
                <p:cNvSpPr>
                  <a:spLocks noEditPoints="1"/>
                </p:cNvSpPr>
                <p:nvPr>
                  <p:custDataLst>
                    <p:tags r:id="rId56"/>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6"/>
                <p:cNvSpPr>
                  <a:spLocks noEditPoints="1"/>
                </p:cNvSpPr>
                <p:nvPr>
                  <p:custDataLst>
                    <p:tags r:id="rId57"/>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7"/>
                <p:cNvSpPr>
                  <a:spLocks noEditPoints="1"/>
                </p:cNvSpPr>
                <p:nvPr>
                  <p:custDataLst>
                    <p:tags r:id="rId58"/>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8"/>
                <p:cNvSpPr>
                  <a:spLocks noEditPoints="1"/>
                </p:cNvSpPr>
                <p:nvPr>
                  <p:custDataLst>
                    <p:tags r:id="rId59"/>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9"/>
                <p:cNvSpPr/>
                <p:nvPr>
                  <p:custDataLst>
                    <p:tags r:id="rId60"/>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0"/>
                <p:cNvSpPr>
                  <a:spLocks noEditPoints="1"/>
                </p:cNvSpPr>
                <p:nvPr>
                  <p:custDataLst>
                    <p:tags r:id="rId61"/>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1"/>
                <p:cNvSpPr/>
                <p:nvPr>
                  <p:custDataLst>
                    <p:tags r:id="rId62"/>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2"/>
                <p:cNvSpPr>
                  <a:spLocks noEditPoints="1"/>
                </p:cNvSpPr>
                <p:nvPr>
                  <p:custDataLst>
                    <p:tags r:id="rId63"/>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3"/>
                <p:cNvSpPr/>
                <p:nvPr>
                  <p:custDataLst>
                    <p:tags r:id="rId64"/>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4"/>
                <p:cNvSpPr>
                  <a:spLocks noEditPoints="1"/>
                </p:cNvSpPr>
                <p:nvPr>
                  <p:custDataLst>
                    <p:tags r:id="rId65"/>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5"/>
                <p:cNvSpPr>
                  <a:spLocks noEditPoints="1"/>
                </p:cNvSpPr>
                <p:nvPr>
                  <p:custDataLst>
                    <p:tags r:id="rId66"/>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6"/>
                <p:cNvSpPr>
                  <a:spLocks noEditPoints="1"/>
                </p:cNvSpPr>
                <p:nvPr>
                  <p:custDataLst>
                    <p:tags r:id="rId67"/>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
                <p:cNvSpPr/>
                <p:nvPr>
                  <p:custDataLst>
                    <p:tags r:id="rId68"/>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8"/>
                <p:cNvSpPr>
                  <a:spLocks noEditPoints="1"/>
                </p:cNvSpPr>
                <p:nvPr>
                  <p:custDataLst>
                    <p:tags r:id="rId69"/>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9"/>
                <p:cNvSpPr/>
                <p:nvPr>
                  <p:custDataLst>
                    <p:tags r:id="rId70"/>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0"/>
                <p:cNvSpPr>
                  <a:spLocks noEditPoints="1"/>
                </p:cNvSpPr>
                <p:nvPr>
                  <p:custDataLst>
                    <p:tags r:id="rId71"/>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1"/>
                <p:cNvSpPr/>
                <p:nvPr>
                  <p:custDataLst>
                    <p:tags r:id="rId72"/>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2"/>
                <p:cNvSpPr/>
                <p:nvPr>
                  <p:custDataLst>
                    <p:tags r:id="rId73"/>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3"/>
                <p:cNvSpPr/>
                <p:nvPr>
                  <p:custDataLst>
                    <p:tags r:id="rId74"/>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4"/>
                <p:cNvSpPr>
                  <a:spLocks noEditPoints="1"/>
                </p:cNvSpPr>
                <p:nvPr>
                  <p:custDataLst>
                    <p:tags r:id="rId75"/>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5"/>
                <p:cNvSpPr/>
                <p:nvPr>
                  <p:custDataLst>
                    <p:tags r:id="rId76"/>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6"/>
                <p:cNvSpPr>
                  <a:spLocks noEditPoints="1"/>
                </p:cNvSpPr>
                <p:nvPr>
                  <p:custDataLst>
                    <p:tags r:id="rId77"/>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0" name="组合 9"/>
            <p:cNvGrpSpPr/>
            <p:nvPr userDrawn="1"/>
          </p:nvGrpSpPr>
          <p:grpSpPr>
            <a:xfrm>
              <a:off x="11164159" y="6091132"/>
              <a:ext cx="983617" cy="766868"/>
              <a:chOff x="6182366" y="3010887"/>
              <a:chExt cx="4135018" cy="3481811"/>
            </a:xfrm>
          </p:grpSpPr>
          <p:pic>
            <p:nvPicPr>
              <p:cNvPr id="11" name="图片 10"/>
              <p:cNvPicPr>
                <a:picLocks noChangeAspect="1"/>
              </p:cNvPicPr>
              <p:nvPr userDrawn="1">
                <p:custDataLst>
                  <p:tags r:id="rId8"/>
                </p:custDataLst>
              </p:nvPr>
            </p:nvPicPr>
            <p:blipFill rotWithShape="1">
              <a:blip r:embed="rId80" cstate="print"/>
              <a:srcRect/>
              <a:stretch>
                <a:fillRect/>
              </a:stretch>
            </p:blipFill>
            <p:spPr>
              <a:xfrm>
                <a:off x="6182366" y="3917578"/>
                <a:ext cx="1861766" cy="1679330"/>
              </a:xfrm>
              <a:prstGeom prst="rect">
                <a:avLst/>
              </a:prstGeom>
            </p:spPr>
          </p:pic>
          <p:grpSp>
            <p:nvGrpSpPr>
              <p:cNvPr id="12"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3" name="Freeform 56"/>
                <p:cNvSpPr>
                  <a:spLocks noEditPoints="1"/>
                </p:cNvSpPr>
                <p:nvPr>
                  <p:custDataLst>
                    <p:tags r:id="rId9"/>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7"/>
                <p:cNvSpPr>
                  <a:spLocks noEditPoints="1"/>
                </p:cNvSpPr>
                <p:nvPr>
                  <p:custDataLst>
                    <p:tags r:id="rId10"/>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8"/>
                <p:cNvSpPr/>
                <p:nvPr>
                  <p:custDataLst>
                    <p:tags r:id="rId11"/>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9"/>
                <p:cNvSpPr/>
                <p:nvPr>
                  <p:custDataLst>
                    <p:tags r:id="rId12"/>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0"/>
                <p:cNvSpPr/>
                <p:nvPr>
                  <p:custDataLst>
                    <p:tags r:id="rId13"/>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1"/>
                <p:cNvSpPr/>
                <p:nvPr>
                  <p:custDataLst>
                    <p:tags r:id="rId14"/>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2"/>
                <p:cNvSpPr/>
                <p:nvPr>
                  <p:custDataLst>
                    <p:tags r:id="rId15"/>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3"/>
                <p:cNvSpPr>
                  <a:spLocks noEditPoints="1"/>
                </p:cNvSpPr>
                <p:nvPr>
                  <p:custDataLst>
                    <p:tags r:id="rId16"/>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4"/>
                <p:cNvSpPr/>
                <p:nvPr>
                  <p:custDataLst>
                    <p:tags r:id="rId17"/>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5"/>
                <p:cNvSpPr>
                  <a:spLocks noEditPoints="1"/>
                </p:cNvSpPr>
                <p:nvPr>
                  <p:custDataLst>
                    <p:tags r:id="rId18"/>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6"/>
                <p:cNvSpPr/>
                <p:nvPr>
                  <p:custDataLst>
                    <p:tags r:id="rId19"/>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
                <p:cNvSpPr>
                  <a:spLocks noEditPoints="1"/>
                </p:cNvSpPr>
                <p:nvPr>
                  <p:custDataLst>
                    <p:tags r:id="rId20"/>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8"/>
                <p:cNvSpPr/>
                <p:nvPr>
                  <p:custDataLst>
                    <p:tags r:id="rId21"/>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9"/>
                <p:cNvSpPr>
                  <a:spLocks noEditPoints="1"/>
                </p:cNvSpPr>
                <p:nvPr>
                  <p:custDataLst>
                    <p:tags r:id="rId22"/>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0"/>
                <p:cNvSpPr/>
                <p:nvPr>
                  <p:custDataLst>
                    <p:tags r:id="rId23"/>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1"/>
                <p:cNvSpPr>
                  <a:spLocks noEditPoints="1"/>
                </p:cNvSpPr>
                <p:nvPr>
                  <p:custDataLst>
                    <p:tags r:id="rId24"/>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2"/>
                <p:cNvSpPr/>
                <p:nvPr>
                  <p:custDataLst>
                    <p:tags r:id="rId25"/>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3"/>
                <p:cNvSpPr>
                  <a:spLocks noEditPoints="1"/>
                </p:cNvSpPr>
                <p:nvPr>
                  <p:custDataLst>
                    <p:tags r:id="rId26"/>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4"/>
                <p:cNvSpPr/>
                <p:nvPr>
                  <p:custDataLst>
                    <p:tags r:id="rId27"/>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5"/>
                <p:cNvSpPr>
                  <a:spLocks noEditPoints="1"/>
                </p:cNvSpPr>
                <p:nvPr>
                  <p:custDataLst>
                    <p:tags r:id="rId28"/>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6"/>
                <p:cNvSpPr/>
                <p:nvPr>
                  <p:custDataLst>
                    <p:tags r:id="rId29"/>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7"/>
                <p:cNvSpPr>
                  <a:spLocks noEditPoints="1"/>
                </p:cNvSpPr>
                <p:nvPr>
                  <p:custDataLst>
                    <p:tags r:id="rId30"/>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8"/>
                <p:cNvSpPr/>
                <p:nvPr>
                  <p:custDataLst>
                    <p:tags r:id="rId31"/>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79"/>
                <p:cNvSpPr>
                  <a:spLocks noEditPoints="1"/>
                </p:cNvSpPr>
                <p:nvPr>
                  <p:custDataLst>
                    <p:tags r:id="rId32"/>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0"/>
                <p:cNvSpPr>
                  <a:spLocks noEditPoints="1"/>
                </p:cNvSpPr>
                <p:nvPr>
                  <p:custDataLst>
                    <p:tags r:id="rId33"/>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1"/>
                <p:cNvSpPr>
                  <a:spLocks noEditPoints="1"/>
                </p:cNvSpPr>
                <p:nvPr>
                  <p:custDataLst>
                    <p:tags r:id="rId34"/>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2"/>
                <p:cNvSpPr>
                  <a:spLocks noEditPoints="1"/>
                </p:cNvSpPr>
                <p:nvPr>
                  <p:custDataLst>
                    <p:tags r:id="rId35"/>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3"/>
                <p:cNvSpPr>
                  <a:spLocks noEditPoints="1"/>
                </p:cNvSpPr>
                <p:nvPr>
                  <p:custDataLst>
                    <p:tags r:id="rId36"/>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4"/>
                <p:cNvSpPr/>
                <p:nvPr>
                  <p:custDataLst>
                    <p:tags r:id="rId37"/>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5"/>
                <p:cNvSpPr>
                  <a:spLocks noEditPoints="1"/>
                </p:cNvSpPr>
                <p:nvPr>
                  <p:custDataLst>
                    <p:tags r:id="rId38"/>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6"/>
                <p:cNvSpPr/>
                <p:nvPr>
                  <p:custDataLst>
                    <p:tags r:id="rId39"/>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7"/>
                <p:cNvSpPr>
                  <a:spLocks noEditPoints="1"/>
                </p:cNvSpPr>
                <p:nvPr>
                  <p:custDataLst>
                    <p:tags r:id="rId40"/>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8"/>
                <p:cNvSpPr/>
                <p:nvPr>
                  <p:custDataLst>
                    <p:tags r:id="rId41"/>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89"/>
                <p:cNvSpPr/>
                <p:nvPr>
                  <p:custDataLst>
                    <p:tags r:id="rId42"/>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0"/>
                <p:cNvSpPr/>
                <p:nvPr>
                  <p:custDataLst>
                    <p:tags r:id="rId43"/>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1"/>
                <p:cNvSpPr/>
                <p:nvPr>
                  <p:custDataLst>
                    <p:tags r:id="rId44"/>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内容占位符 2"/>
          <p:cNvSpPr>
            <a:spLocks noGrp="1"/>
          </p:cNvSpPr>
          <p:nvPr>
            <p:ph sz="half" idx="1"/>
            <p:custDataLst>
              <p:tags r:id="rId3"/>
            </p:custDataLst>
          </p:nvPr>
        </p:nvSpPr>
        <p:spPr>
          <a:xfrm>
            <a:off x="669930" y="952508"/>
            <a:ext cx="5283242"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a:sym typeface="+mn-ea"/>
              </a:rPr>
              <a:t>单击此处编辑母版文本样式</a:t>
            </a:r>
          </a:p>
          <a:p>
            <a:pPr lvl="1"/>
            <a:r>
              <a:rPr>
                <a:sym typeface="+mn-ea"/>
              </a:rPr>
              <a:t>第二级</a:t>
            </a:r>
          </a:p>
          <a:p>
            <a:pPr lvl="2"/>
            <a:r>
              <a:rPr>
                <a:sym typeface="+mn-ea"/>
              </a:rPr>
              <a:t>第三级</a:t>
            </a:r>
          </a:p>
          <a:p>
            <a:pPr lvl="3"/>
            <a:r>
              <a:rPr>
                <a:sym typeface="+mn-ea"/>
              </a:rPr>
              <a:t>第四级</a:t>
            </a:r>
          </a:p>
          <a:p>
            <a:pPr lvl="4"/>
            <a:r>
              <a:rPr>
                <a:sym typeface="+mn-ea"/>
              </a:rPr>
              <a:t>第五级</a:t>
            </a:r>
          </a:p>
        </p:txBody>
      </p:sp>
      <p:sp>
        <p:nvSpPr>
          <p:cNvPr id="4" name="内容占位符 3"/>
          <p:cNvSpPr>
            <a:spLocks noGrp="1"/>
          </p:cNvSpPr>
          <p:nvPr>
            <p:ph sz="half" idx="2"/>
            <p:custDataLst>
              <p:tags r:id="rId4"/>
            </p:custDataLst>
          </p:nvPr>
        </p:nvSpPr>
        <p:spPr>
          <a:xfrm>
            <a:off x="6238877" y="952508"/>
            <a:ext cx="5283242" cy="5388907"/>
          </a:xfrm>
        </p:spPr>
        <p:txBody>
          <a:bodyPr>
            <a:normAutofit/>
          </a:bodyPr>
          <a:lstStyle>
            <a:lvl1pPr>
              <a:defRPr sz="1600" baseline="0">
                <a:solidFill>
                  <a:schemeClr val="tx1">
                    <a:lumMod val="85000"/>
                    <a:lumOff val="15000"/>
                  </a:schemeClr>
                </a:solidFill>
                <a:latin typeface="Arial" panose="020B0604020202020204" pitchFamily="34" charset="0"/>
                <a:ea typeface="Arial" panose="020B0604020202020204" pitchFamily="34" charset="0"/>
              </a:defRPr>
            </a:lvl1pPr>
            <a:lvl2pPr>
              <a:defRPr sz="1600" baseline="0">
                <a:solidFill>
                  <a:schemeClr val="tx1">
                    <a:lumMod val="85000"/>
                    <a:lumOff val="15000"/>
                  </a:schemeClr>
                </a:solidFill>
                <a:latin typeface="Arial" panose="020B0604020202020204" pitchFamily="34" charset="0"/>
                <a:ea typeface="Arial" panose="020B0604020202020204" pitchFamily="34" charset="0"/>
              </a:defRPr>
            </a:lvl2pPr>
            <a:lvl3pPr>
              <a:defRPr sz="1600" baseline="0">
                <a:solidFill>
                  <a:schemeClr val="tx1">
                    <a:lumMod val="85000"/>
                    <a:lumOff val="15000"/>
                  </a:schemeClr>
                </a:solidFill>
                <a:latin typeface="Arial" panose="020B0604020202020204" pitchFamily="34" charset="0"/>
                <a:ea typeface="Arial" panose="020B0604020202020204" pitchFamily="34" charset="0"/>
              </a:defRPr>
            </a:lvl3pPr>
            <a:lvl4pPr>
              <a:defRPr sz="1600" baseline="0">
                <a:solidFill>
                  <a:schemeClr val="tx1">
                    <a:lumMod val="85000"/>
                    <a:lumOff val="15000"/>
                  </a:schemeClr>
                </a:solidFill>
                <a:latin typeface="Arial" panose="020B0604020202020204" pitchFamily="34" charset="0"/>
                <a:ea typeface="Arial" panose="020B0604020202020204" pitchFamily="34" charset="0"/>
              </a:defRPr>
            </a:lvl4pPr>
            <a:lvl5pPr>
              <a:defRPr sz="1600"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5"/>
            </p:custDataLst>
          </p:nvPr>
        </p:nvSpPr>
        <p:spPr/>
        <p:txBody>
          <a:bodyPr/>
          <a:lstStyle/>
          <a:p>
            <a:fld id="{760FBDFE-C587-4B4C-A407-44438C67B59E}" type="datetimeFigureOut">
              <a:rPr lang="zh-CN" altLang="en-US" smtClean="0"/>
              <a:pPr/>
              <a:t>2019/10/31</a:t>
            </a:fld>
            <a:endParaRPr lang="zh-CN" altLang="en-US"/>
          </a:p>
        </p:txBody>
      </p:sp>
      <p:sp>
        <p:nvSpPr>
          <p:cNvPr id="6" name="页脚占位符 5"/>
          <p:cNvSpPr>
            <a:spLocks noGrp="1"/>
          </p:cNvSpPr>
          <p:nvPr>
            <p:ph type="ftr" sz="quarter" idx="11"/>
            <p:custDataLst>
              <p:tags r:id="rId6"/>
            </p:custDataLst>
          </p:nvPr>
        </p:nvSpPr>
        <p:spPr/>
        <p:txBody>
          <a:bodyPr/>
          <a:lstStyle/>
          <a:p>
            <a:endParaRPr lang="zh-CN" altLang="en-US"/>
          </a:p>
        </p:txBody>
      </p:sp>
      <p:sp>
        <p:nvSpPr>
          <p:cNvPr id="7" name="灯片编号占位符 6"/>
          <p:cNvSpPr>
            <a:spLocks noGrp="1"/>
          </p:cNvSpPr>
          <p:nvPr>
            <p:ph type="sldNum" sz="quarter" idx="12"/>
            <p:custDataLst>
              <p:tags r:id="rId7"/>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8" name="任意多边形: 形状 7"/>
          <p:cNvSpPr/>
          <p:nvPr>
            <p:custDataLst>
              <p:tags r:id="rId1"/>
            </p:custDataLst>
          </p:nvPr>
        </p:nvSpPr>
        <p:spPr>
          <a:xfrm>
            <a:off x="10675648" y="0"/>
            <a:ext cx="1516351" cy="86507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chemeClr val="accent2"/>
              </a:solidFill>
              <a:latin typeface="Arial" panose="020B0604020202020204" pitchFamily="34" charset="0"/>
              <a:ea typeface="Arial" panose="020B0604020202020204" pitchFamily="34" charset="0"/>
            </a:endParaRPr>
          </a:p>
        </p:txBody>
      </p:sp>
      <p:sp>
        <p:nvSpPr>
          <p:cNvPr id="9" name="任意多边形: 形状 8"/>
          <p:cNvSpPr/>
          <p:nvPr>
            <p:custDataLst>
              <p:tags r:id="rId2"/>
            </p:custDataLst>
          </p:nvPr>
        </p:nvSpPr>
        <p:spPr>
          <a:xfrm rot="5400000">
            <a:off x="-64067" y="5841425"/>
            <a:ext cx="1080642" cy="952508"/>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latin typeface="Arial" panose="020B0604020202020204" pitchFamily="34" charset="0"/>
              <a:ea typeface="Arial" panose="020B0604020202020204" pitchFamily="34" charset="0"/>
            </a:endParaRPr>
          </a:p>
        </p:txBody>
      </p:sp>
      <p:grpSp>
        <p:nvGrpSpPr>
          <p:cNvPr id="101" name="组合 100"/>
          <p:cNvGrpSpPr/>
          <p:nvPr>
            <p:custDataLst>
              <p:tags r:id="rId3"/>
            </p:custDataLst>
          </p:nvPr>
        </p:nvGrpSpPr>
        <p:grpSpPr>
          <a:xfrm>
            <a:off x="11104212" y="5850013"/>
            <a:ext cx="1080114" cy="937731"/>
            <a:chOff x="10500013" y="5473889"/>
            <a:chExt cx="1516350" cy="1316462"/>
          </a:xfrm>
        </p:grpSpPr>
        <p:sp>
          <p:nvSpPr>
            <p:cNvPr id="15" name="ïṥļïḍe"/>
            <p:cNvSpPr/>
            <p:nvPr>
              <p:custDataLst>
                <p:tags r:id="rId10"/>
              </p:custDataLst>
            </p:nvPr>
          </p:nvSpPr>
          <p:spPr bwMode="auto">
            <a:xfrm>
              <a:off x="11354949" y="6299543"/>
              <a:ext cx="493355" cy="170605"/>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6" name="íşḷide"/>
            <p:cNvSpPr/>
            <p:nvPr>
              <p:custDataLst>
                <p:tags r:id="rId11"/>
              </p:custDataLst>
            </p:nvPr>
          </p:nvSpPr>
          <p:spPr bwMode="auto">
            <a:xfrm>
              <a:off x="10708814" y="5781997"/>
              <a:ext cx="1243891" cy="1008354"/>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latin typeface="Arial" panose="020B0604020202020204" pitchFamily="34" charset="0"/>
                <a:ea typeface="Arial" panose="020B0604020202020204" pitchFamily="34" charset="0"/>
              </a:endParaRPr>
            </a:p>
          </p:txBody>
        </p:sp>
        <p:sp>
          <p:nvSpPr>
            <p:cNvPr id="17" name="isļîḑé"/>
            <p:cNvSpPr/>
            <p:nvPr>
              <p:custDataLst>
                <p:tags r:id="rId12"/>
              </p:custDataLst>
            </p:nvPr>
          </p:nvSpPr>
          <p:spPr bwMode="auto">
            <a:xfrm>
              <a:off x="10658523" y="5886397"/>
              <a:ext cx="1191054" cy="820561"/>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8" name="ïṣľiḑe"/>
            <p:cNvSpPr/>
            <p:nvPr>
              <p:custDataLst>
                <p:tags r:id="rId13"/>
              </p:custDataLst>
            </p:nvPr>
          </p:nvSpPr>
          <p:spPr bwMode="auto">
            <a:xfrm>
              <a:off x="11042385" y="6435772"/>
              <a:ext cx="420784" cy="240630"/>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9" name="ïş1iďe"/>
            <p:cNvSpPr/>
            <p:nvPr>
              <p:custDataLst>
                <p:tags r:id="rId14"/>
              </p:custDataLst>
            </p:nvPr>
          </p:nvSpPr>
          <p:spPr bwMode="auto">
            <a:xfrm>
              <a:off x="10708814" y="5977430"/>
              <a:ext cx="1090474" cy="417601"/>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0" name="ï$ḷïdé"/>
            <p:cNvSpPr/>
            <p:nvPr>
              <p:custDataLst>
                <p:tags r:id="rId15"/>
              </p:custDataLst>
            </p:nvPr>
          </p:nvSpPr>
          <p:spPr bwMode="auto">
            <a:xfrm>
              <a:off x="10507652" y="5473889"/>
              <a:ext cx="1501072" cy="360945"/>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1" name="í$líḓè"/>
            <p:cNvSpPr/>
            <p:nvPr>
              <p:custDataLst>
                <p:tags r:id="rId16"/>
              </p:custDataLst>
            </p:nvPr>
          </p:nvSpPr>
          <p:spPr bwMode="auto">
            <a:xfrm>
              <a:off x="10500013" y="5500626"/>
              <a:ext cx="1516350" cy="360308"/>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2" name="îšliḋé"/>
            <p:cNvSpPr/>
            <p:nvPr>
              <p:custDataLst>
                <p:tags r:id="rId17"/>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3" name="iṡlîḍê"/>
            <p:cNvSpPr/>
            <p:nvPr>
              <p:custDataLst>
                <p:tags r:id="rId18"/>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4" name="ïṥḷidè"/>
            <p:cNvSpPr/>
            <p:nvPr>
              <p:custDataLst>
                <p:tags r:id="rId19"/>
              </p:custDataLst>
            </p:nvPr>
          </p:nvSpPr>
          <p:spPr bwMode="auto">
            <a:xfrm>
              <a:off x="10822762" y="5858388"/>
              <a:ext cx="875944" cy="56656"/>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5" name="iSḻîḍê"/>
            <p:cNvSpPr/>
            <p:nvPr>
              <p:custDataLst>
                <p:tags r:id="rId20"/>
              </p:custDataLst>
            </p:nvPr>
          </p:nvSpPr>
          <p:spPr bwMode="auto">
            <a:xfrm>
              <a:off x="10750191" y="6010532"/>
              <a:ext cx="60476" cy="2737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6" name="íś1iḋè"/>
            <p:cNvSpPr/>
            <p:nvPr>
              <p:custDataLst>
                <p:tags r:id="rId21"/>
              </p:custDataLst>
            </p:nvPr>
          </p:nvSpPr>
          <p:spPr bwMode="auto">
            <a:xfrm>
              <a:off x="10822762"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7" name="íṡḻiḓê"/>
            <p:cNvSpPr/>
            <p:nvPr>
              <p:custDataLst>
                <p:tags r:id="rId22"/>
              </p:custDataLst>
            </p:nvPr>
          </p:nvSpPr>
          <p:spPr bwMode="auto">
            <a:xfrm>
              <a:off x="10895333"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8" name="ïŝļíḋé"/>
            <p:cNvSpPr/>
            <p:nvPr>
              <p:custDataLst>
                <p:tags r:id="rId23"/>
              </p:custDataLst>
            </p:nvPr>
          </p:nvSpPr>
          <p:spPr bwMode="auto">
            <a:xfrm>
              <a:off x="10968541" y="6011805"/>
              <a:ext cx="60476"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29" name="ï$ḷïďè"/>
            <p:cNvSpPr/>
            <p:nvPr>
              <p:custDataLst>
                <p:tags r:id="rId24"/>
              </p:custDataLst>
            </p:nvPr>
          </p:nvSpPr>
          <p:spPr bwMode="auto">
            <a:xfrm>
              <a:off x="11041112" y="6011805"/>
              <a:ext cx="61112" cy="26100"/>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0" name="ïś1ïḋé"/>
            <p:cNvSpPr/>
            <p:nvPr>
              <p:custDataLst>
                <p:tags r:id="rId25"/>
              </p:custDataLst>
            </p:nvPr>
          </p:nvSpPr>
          <p:spPr bwMode="auto">
            <a:xfrm>
              <a:off x="11114956" y="6011805"/>
              <a:ext cx="59839" cy="2801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1" name="íšľíḓe"/>
            <p:cNvSpPr/>
            <p:nvPr>
              <p:custDataLst>
                <p:tags r:id="rId26"/>
              </p:custDataLst>
            </p:nvPr>
          </p:nvSpPr>
          <p:spPr bwMode="auto">
            <a:xfrm>
              <a:off x="11188163" y="6011805"/>
              <a:ext cx="59203" cy="2801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2" name="îS1ïḋe"/>
            <p:cNvSpPr/>
            <p:nvPr>
              <p:custDataLst>
                <p:tags r:id="rId27"/>
              </p:custDataLst>
            </p:nvPr>
          </p:nvSpPr>
          <p:spPr bwMode="auto">
            <a:xfrm>
              <a:off x="11260734" y="6011805"/>
              <a:ext cx="61112" cy="2801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3" name="işḷïḋè"/>
            <p:cNvSpPr/>
            <p:nvPr>
              <p:custDataLst>
                <p:tags r:id="rId28"/>
              </p:custDataLst>
            </p:nvPr>
          </p:nvSpPr>
          <p:spPr bwMode="auto">
            <a:xfrm>
              <a:off x="11333305"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4" name="ïṣḻíḓe"/>
            <p:cNvSpPr/>
            <p:nvPr>
              <p:custDataLst>
                <p:tags r:id="rId29"/>
              </p:custDataLst>
            </p:nvPr>
          </p:nvSpPr>
          <p:spPr bwMode="auto">
            <a:xfrm>
              <a:off x="11406513" y="6013078"/>
              <a:ext cx="60476"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5" name="ïŝlîḋe"/>
            <p:cNvSpPr/>
            <p:nvPr>
              <p:custDataLst>
                <p:tags r:id="rId30"/>
              </p:custDataLst>
            </p:nvPr>
          </p:nvSpPr>
          <p:spPr bwMode="auto">
            <a:xfrm>
              <a:off x="11479084"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6" name="íṥ1iḑê"/>
            <p:cNvSpPr/>
            <p:nvPr>
              <p:custDataLst>
                <p:tags r:id="rId31"/>
              </p:custDataLst>
            </p:nvPr>
          </p:nvSpPr>
          <p:spPr bwMode="auto">
            <a:xfrm>
              <a:off x="11553564"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7" name="íṥ1îďe"/>
            <p:cNvSpPr/>
            <p:nvPr>
              <p:custDataLst>
                <p:tags r:id="rId32"/>
              </p:custDataLst>
            </p:nvPr>
          </p:nvSpPr>
          <p:spPr bwMode="auto">
            <a:xfrm>
              <a:off x="11626135"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8" name="îsḻïḑe"/>
            <p:cNvSpPr/>
            <p:nvPr>
              <p:custDataLst>
                <p:tags r:id="rId33"/>
              </p:custDataLst>
            </p:nvPr>
          </p:nvSpPr>
          <p:spPr bwMode="auto">
            <a:xfrm>
              <a:off x="11698706" y="6013078"/>
              <a:ext cx="61112" cy="2801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39" name="îš1îďé"/>
            <p:cNvSpPr/>
            <p:nvPr>
              <p:custDataLst>
                <p:tags r:id="rId34"/>
              </p:custDataLst>
            </p:nvPr>
          </p:nvSpPr>
          <p:spPr bwMode="auto">
            <a:xfrm>
              <a:off x="10750191" y="6057003"/>
              <a:ext cx="59203"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0" name="ïs1iḍê"/>
            <p:cNvSpPr/>
            <p:nvPr>
              <p:custDataLst>
                <p:tags r:id="rId35"/>
              </p:custDataLst>
            </p:nvPr>
          </p:nvSpPr>
          <p:spPr bwMode="auto">
            <a:xfrm>
              <a:off x="10822762" y="6057003"/>
              <a:ext cx="61112"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1" name="îşḷïḍé"/>
            <p:cNvSpPr/>
            <p:nvPr>
              <p:custDataLst>
                <p:tags r:id="rId36"/>
              </p:custDataLst>
            </p:nvPr>
          </p:nvSpPr>
          <p:spPr bwMode="auto">
            <a:xfrm>
              <a:off x="10895333" y="6057003"/>
              <a:ext cx="61112" cy="47107"/>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2" name="ïšlïḑé"/>
            <p:cNvSpPr/>
            <p:nvPr>
              <p:custDataLst>
                <p:tags r:id="rId37"/>
              </p:custDataLst>
            </p:nvPr>
          </p:nvSpPr>
          <p:spPr bwMode="auto">
            <a:xfrm>
              <a:off x="10968541" y="6057003"/>
              <a:ext cx="60476"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3" name="í$ḷîḓé"/>
            <p:cNvSpPr/>
            <p:nvPr>
              <p:custDataLst>
                <p:tags r:id="rId38"/>
              </p:custDataLst>
            </p:nvPr>
          </p:nvSpPr>
          <p:spPr bwMode="auto">
            <a:xfrm>
              <a:off x="11041112" y="6057003"/>
              <a:ext cx="61112"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4" name="ís1íďè"/>
            <p:cNvSpPr/>
            <p:nvPr>
              <p:custDataLst>
                <p:tags r:id="rId39"/>
              </p:custDataLst>
            </p:nvPr>
          </p:nvSpPr>
          <p:spPr bwMode="auto">
            <a:xfrm>
              <a:off x="11114956" y="6057003"/>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5" name="ïŝļíḍé"/>
            <p:cNvSpPr/>
            <p:nvPr>
              <p:custDataLst>
                <p:tags r:id="rId40"/>
              </p:custDataLst>
            </p:nvPr>
          </p:nvSpPr>
          <p:spPr bwMode="auto">
            <a:xfrm>
              <a:off x="11188163" y="6057003"/>
              <a:ext cx="59203" cy="47107"/>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6" name="ïs1iďê"/>
            <p:cNvSpPr/>
            <p:nvPr>
              <p:custDataLst>
                <p:tags r:id="rId41"/>
              </p:custDataLst>
            </p:nvPr>
          </p:nvSpPr>
          <p:spPr bwMode="auto">
            <a:xfrm>
              <a:off x="11260734" y="6058276"/>
              <a:ext cx="61112" cy="45834"/>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7" name="íṣḷiďê"/>
            <p:cNvSpPr/>
            <p:nvPr>
              <p:custDataLst>
                <p:tags r:id="rId42"/>
              </p:custDataLst>
            </p:nvPr>
          </p:nvSpPr>
          <p:spPr bwMode="auto">
            <a:xfrm>
              <a:off x="11333305" y="605827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8" name="îṧlíḋé"/>
            <p:cNvSpPr/>
            <p:nvPr>
              <p:custDataLst>
                <p:tags r:id="rId43"/>
              </p:custDataLst>
            </p:nvPr>
          </p:nvSpPr>
          <p:spPr bwMode="auto">
            <a:xfrm>
              <a:off x="11406513" y="6058276"/>
              <a:ext cx="60476"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49" name="ïsľíďè"/>
            <p:cNvSpPr/>
            <p:nvPr>
              <p:custDataLst>
                <p:tags r:id="rId44"/>
              </p:custDataLst>
            </p:nvPr>
          </p:nvSpPr>
          <p:spPr bwMode="auto">
            <a:xfrm>
              <a:off x="11479084" y="6058276"/>
              <a:ext cx="61112"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0" name="ïṩ1íďé"/>
            <p:cNvSpPr/>
            <p:nvPr>
              <p:custDataLst>
                <p:tags r:id="rId45"/>
              </p:custDataLst>
            </p:nvPr>
          </p:nvSpPr>
          <p:spPr bwMode="auto">
            <a:xfrm>
              <a:off x="11551655" y="605827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1" name="iṩľïdè"/>
            <p:cNvSpPr/>
            <p:nvPr>
              <p:custDataLst>
                <p:tags r:id="rId46"/>
              </p:custDataLst>
            </p:nvPr>
          </p:nvSpPr>
          <p:spPr bwMode="auto">
            <a:xfrm>
              <a:off x="11626135" y="6058276"/>
              <a:ext cx="132410" cy="47107"/>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2" name="îśľïḋe"/>
            <p:cNvSpPr/>
            <p:nvPr>
              <p:custDataLst>
                <p:tags r:id="rId47"/>
              </p:custDataLst>
            </p:nvPr>
          </p:nvSpPr>
          <p:spPr bwMode="auto">
            <a:xfrm>
              <a:off x="10750191" y="6120025"/>
              <a:ext cx="124135" cy="47744"/>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3" name="ïslíḑe"/>
            <p:cNvSpPr/>
            <p:nvPr>
              <p:custDataLst>
                <p:tags r:id="rId48"/>
              </p:custDataLst>
            </p:nvPr>
          </p:nvSpPr>
          <p:spPr bwMode="auto">
            <a:xfrm>
              <a:off x="10895333"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4" name="iṣľïḑè"/>
            <p:cNvSpPr/>
            <p:nvPr>
              <p:custDataLst>
                <p:tags r:id="rId49"/>
              </p:custDataLst>
            </p:nvPr>
          </p:nvSpPr>
          <p:spPr bwMode="auto">
            <a:xfrm>
              <a:off x="10968541" y="6120025"/>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5" name="iṩlïdè"/>
            <p:cNvSpPr/>
            <p:nvPr>
              <p:custDataLst>
                <p:tags r:id="rId50"/>
              </p:custDataLst>
            </p:nvPr>
          </p:nvSpPr>
          <p:spPr bwMode="auto">
            <a:xfrm>
              <a:off x="11041112"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6" name="ïşļidè"/>
            <p:cNvSpPr/>
            <p:nvPr>
              <p:custDataLst>
                <p:tags r:id="rId51"/>
              </p:custDataLst>
            </p:nvPr>
          </p:nvSpPr>
          <p:spPr bwMode="auto">
            <a:xfrm>
              <a:off x="11113683" y="6121298"/>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7" name="íšḷïḓe"/>
            <p:cNvSpPr/>
            <p:nvPr>
              <p:custDataLst>
                <p:tags r:id="rId52"/>
              </p:custDataLst>
            </p:nvPr>
          </p:nvSpPr>
          <p:spPr bwMode="auto">
            <a:xfrm>
              <a:off x="11188163" y="612129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8" name="íSḻíḍê"/>
            <p:cNvSpPr/>
            <p:nvPr>
              <p:custDataLst>
                <p:tags r:id="rId53"/>
              </p:custDataLst>
            </p:nvPr>
          </p:nvSpPr>
          <p:spPr bwMode="auto">
            <a:xfrm>
              <a:off x="11260734" y="612129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59" name="iṣḷïḍè"/>
            <p:cNvSpPr/>
            <p:nvPr>
              <p:custDataLst>
                <p:tags r:id="rId54"/>
              </p:custDataLst>
            </p:nvPr>
          </p:nvSpPr>
          <p:spPr bwMode="auto">
            <a:xfrm>
              <a:off x="11333305" y="6121298"/>
              <a:ext cx="61112" cy="47744"/>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0" name="í$ḻiḓé"/>
            <p:cNvSpPr/>
            <p:nvPr>
              <p:custDataLst>
                <p:tags r:id="rId55"/>
              </p:custDataLst>
            </p:nvPr>
          </p:nvSpPr>
          <p:spPr bwMode="auto">
            <a:xfrm>
              <a:off x="11406513" y="6121298"/>
              <a:ext cx="60476" cy="47744"/>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1" name="iṧ1ïďè"/>
            <p:cNvSpPr/>
            <p:nvPr>
              <p:custDataLst>
                <p:tags r:id="rId56"/>
              </p:custDataLst>
            </p:nvPr>
          </p:nvSpPr>
          <p:spPr bwMode="auto">
            <a:xfrm>
              <a:off x="11479084"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2" name="íş1ïďê"/>
            <p:cNvSpPr/>
            <p:nvPr>
              <p:custDataLst>
                <p:tags r:id="rId57"/>
              </p:custDataLst>
            </p:nvPr>
          </p:nvSpPr>
          <p:spPr bwMode="auto">
            <a:xfrm>
              <a:off x="11551655"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3" name="íśḻíḑè"/>
            <p:cNvSpPr/>
            <p:nvPr>
              <p:custDataLst>
                <p:tags r:id="rId58"/>
              </p:custDataLst>
            </p:nvPr>
          </p:nvSpPr>
          <p:spPr bwMode="auto">
            <a:xfrm>
              <a:off x="10750191" y="6183684"/>
              <a:ext cx="84666" cy="47744"/>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4" name="íṧ1íḓè"/>
            <p:cNvSpPr/>
            <p:nvPr>
              <p:custDataLst>
                <p:tags r:id="rId59"/>
              </p:custDataLst>
            </p:nvPr>
          </p:nvSpPr>
          <p:spPr bwMode="auto">
            <a:xfrm>
              <a:off x="10847589" y="6183684"/>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5" name="îşļíḑê"/>
            <p:cNvSpPr/>
            <p:nvPr>
              <p:custDataLst>
                <p:tags r:id="rId60"/>
              </p:custDataLst>
            </p:nvPr>
          </p:nvSpPr>
          <p:spPr bwMode="auto">
            <a:xfrm>
              <a:off x="10920797" y="6183684"/>
              <a:ext cx="60476" cy="47744"/>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6" name="í$1iḑê"/>
            <p:cNvSpPr/>
            <p:nvPr>
              <p:custDataLst>
                <p:tags r:id="rId61"/>
              </p:custDataLst>
            </p:nvPr>
          </p:nvSpPr>
          <p:spPr bwMode="auto">
            <a:xfrm>
              <a:off x="10993368"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7" name="ïṩ1îďè"/>
            <p:cNvSpPr/>
            <p:nvPr>
              <p:custDataLst>
                <p:tags r:id="rId62"/>
              </p:custDataLst>
            </p:nvPr>
          </p:nvSpPr>
          <p:spPr bwMode="auto">
            <a:xfrm>
              <a:off x="11065939"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8" name="ïsḷiḍe"/>
            <p:cNvSpPr/>
            <p:nvPr>
              <p:custDataLst>
                <p:tags r:id="rId63"/>
              </p:custDataLst>
            </p:nvPr>
          </p:nvSpPr>
          <p:spPr bwMode="auto">
            <a:xfrm>
              <a:off x="11139146" y="6184957"/>
              <a:ext cx="60476"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69" name="íSļíḓê"/>
            <p:cNvSpPr/>
            <p:nvPr>
              <p:custDataLst>
                <p:tags r:id="rId64"/>
              </p:custDataLst>
            </p:nvPr>
          </p:nvSpPr>
          <p:spPr bwMode="auto">
            <a:xfrm>
              <a:off x="11211717" y="6184957"/>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0" name="îṧ1îḋê"/>
            <p:cNvSpPr/>
            <p:nvPr>
              <p:custDataLst>
                <p:tags r:id="rId65"/>
              </p:custDataLst>
            </p:nvPr>
          </p:nvSpPr>
          <p:spPr bwMode="auto">
            <a:xfrm>
              <a:off x="11286198" y="6184957"/>
              <a:ext cx="59203" cy="47744"/>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1" name="î$liḍé"/>
            <p:cNvSpPr/>
            <p:nvPr>
              <p:custDataLst>
                <p:tags r:id="rId66"/>
              </p:custDataLst>
            </p:nvPr>
          </p:nvSpPr>
          <p:spPr bwMode="auto">
            <a:xfrm>
              <a:off x="11358769" y="6184957"/>
              <a:ext cx="59203"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2" name="îṡļïḑe"/>
            <p:cNvSpPr/>
            <p:nvPr>
              <p:custDataLst>
                <p:tags r:id="rId67"/>
              </p:custDataLst>
            </p:nvPr>
          </p:nvSpPr>
          <p:spPr bwMode="auto">
            <a:xfrm>
              <a:off x="11431339" y="6184957"/>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3" name="íšḻîḑé"/>
            <p:cNvSpPr/>
            <p:nvPr>
              <p:custDataLst>
                <p:tags r:id="rId68"/>
              </p:custDataLst>
            </p:nvPr>
          </p:nvSpPr>
          <p:spPr bwMode="auto">
            <a:xfrm>
              <a:off x="11504547" y="6184957"/>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4" name="îṣļîḓé"/>
            <p:cNvSpPr/>
            <p:nvPr>
              <p:custDataLst>
                <p:tags r:id="rId69"/>
              </p:custDataLst>
            </p:nvPr>
          </p:nvSpPr>
          <p:spPr bwMode="auto">
            <a:xfrm>
              <a:off x="11577118" y="6186230"/>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5" name="iSļiḍê"/>
            <p:cNvSpPr/>
            <p:nvPr>
              <p:custDataLst>
                <p:tags r:id="rId70"/>
              </p:custDataLst>
            </p:nvPr>
          </p:nvSpPr>
          <p:spPr bwMode="auto">
            <a:xfrm>
              <a:off x="11638230" y="6121298"/>
              <a:ext cx="120315" cy="11140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6" name="ï$liďé"/>
            <p:cNvSpPr/>
            <p:nvPr>
              <p:custDataLst>
                <p:tags r:id="rId71"/>
              </p:custDataLst>
            </p:nvPr>
          </p:nvSpPr>
          <p:spPr bwMode="auto">
            <a:xfrm>
              <a:off x="10748918" y="6246706"/>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7" name="iṣḷiḍe"/>
            <p:cNvSpPr/>
            <p:nvPr>
              <p:custDataLst>
                <p:tags r:id="rId72"/>
              </p:custDataLst>
            </p:nvPr>
          </p:nvSpPr>
          <p:spPr bwMode="auto">
            <a:xfrm>
              <a:off x="10822762" y="6246706"/>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8" name="íṩļîdê"/>
            <p:cNvSpPr/>
            <p:nvPr>
              <p:custDataLst>
                <p:tags r:id="rId73"/>
              </p:custDataLst>
            </p:nvPr>
          </p:nvSpPr>
          <p:spPr bwMode="auto">
            <a:xfrm>
              <a:off x="10895333" y="6248616"/>
              <a:ext cx="59839"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79" name="iSlíďé"/>
            <p:cNvSpPr/>
            <p:nvPr>
              <p:custDataLst>
                <p:tags r:id="rId74"/>
              </p:custDataLst>
            </p:nvPr>
          </p:nvSpPr>
          <p:spPr bwMode="auto">
            <a:xfrm>
              <a:off x="10968541" y="6248616"/>
              <a:ext cx="60476"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0" name="í$ľîďè"/>
            <p:cNvSpPr/>
            <p:nvPr>
              <p:custDataLst>
                <p:tags r:id="rId75"/>
              </p:custDataLst>
            </p:nvPr>
          </p:nvSpPr>
          <p:spPr bwMode="auto">
            <a:xfrm>
              <a:off x="11041112"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1" name="iṡḻïdè"/>
            <p:cNvSpPr/>
            <p:nvPr>
              <p:custDataLst>
                <p:tags r:id="rId76"/>
              </p:custDataLst>
            </p:nvPr>
          </p:nvSpPr>
          <p:spPr bwMode="auto">
            <a:xfrm>
              <a:off x="11113683"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2" name="ïśḻiḋê"/>
            <p:cNvSpPr/>
            <p:nvPr>
              <p:custDataLst>
                <p:tags r:id="rId77"/>
              </p:custDataLst>
            </p:nvPr>
          </p:nvSpPr>
          <p:spPr bwMode="auto">
            <a:xfrm>
              <a:off x="11186890" y="6248616"/>
              <a:ext cx="60476"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3" name="ïṣ1îdè"/>
            <p:cNvSpPr/>
            <p:nvPr>
              <p:custDataLst>
                <p:tags r:id="rId78"/>
              </p:custDataLst>
            </p:nvPr>
          </p:nvSpPr>
          <p:spPr bwMode="auto">
            <a:xfrm>
              <a:off x="11259461" y="624861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4" name="iŝḻîḋè"/>
            <p:cNvSpPr/>
            <p:nvPr>
              <p:custDataLst>
                <p:tags r:id="rId79"/>
              </p:custDataLst>
            </p:nvPr>
          </p:nvSpPr>
          <p:spPr bwMode="auto">
            <a:xfrm>
              <a:off x="11333305" y="6248616"/>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5" name="îṩlîḓé"/>
            <p:cNvSpPr/>
            <p:nvPr>
              <p:custDataLst>
                <p:tags r:id="rId80"/>
              </p:custDataLst>
            </p:nvPr>
          </p:nvSpPr>
          <p:spPr bwMode="auto">
            <a:xfrm>
              <a:off x="11406513" y="6248616"/>
              <a:ext cx="60476" cy="47107"/>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6" name="íṥḷíde"/>
            <p:cNvSpPr/>
            <p:nvPr>
              <p:custDataLst>
                <p:tags r:id="rId81"/>
              </p:custDataLst>
            </p:nvPr>
          </p:nvSpPr>
          <p:spPr bwMode="auto">
            <a:xfrm>
              <a:off x="11479084"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7" name="iṥľiḑé"/>
            <p:cNvSpPr/>
            <p:nvPr>
              <p:custDataLst>
                <p:tags r:id="rId82"/>
              </p:custDataLst>
            </p:nvPr>
          </p:nvSpPr>
          <p:spPr bwMode="auto">
            <a:xfrm>
              <a:off x="11551655"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8" name="ïṧḷiḑè"/>
            <p:cNvSpPr/>
            <p:nvPr>
              <p:custDataLst>
                <p:tags r:id="rId83"/>
              </p:custDataLst>
            </p:nvPr>
          </p:nvSpPr>
          <p:spPr bwMode="auto">
            <a:xfrm>
              <a:off x="11624862" y="6249889"/>
              <a:ext cx="133683" cy="47107"/>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89" name="íš1ïḑe"/>
            <p:cNvSpPr/>
            <p:nvPr>
              <p:custDataLst>
                <p:tags r:id="rId84"/>
              </p:custDataLst>
            </p:nvPr>
          </p:nvSpPr>
          <p:spPr bwMode="auto">
            <a:xfrm>
              <a:off x="10748918" y="6310364"/>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0" name="íṡ1íḋé"/>
            <p:cNvSpPr/>
            <p:nvPr>
              <p:custDataLst>
                <p:tags r:id="rId85"/>
              </p:custDataLst>
            </p:nvPr>
          </p:nvSpPr>
          <p:spPr bwMode="auto">
            <a:xfrm>
              <a:off x="10821489" y="6311638"/>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1" name="iśļíďé"/>
            <p:cNvSpPr/>
            <p:nvPr>
              <p:custDataLst>
                <p:tags r:id="rId86"/>
              </p:custDataLst>
            </p:nvPr>
          </p:nvSpPr>
          <p:spPr bwMode="auto">
            <a:xfrm>
              <a:off x="10895333" y="631163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2" name="íṩļiḍé"/>
            <p:cNvSpPr/>
            <p:nvPr>
              <p:custDataLst>
                <p:tags r:id="rId87"/>
              </p:custDataLst>
            </p:nvPr>
          </p:nvSpPr>
          <p:spPr bwMode="auto">
            <a:xfrm>
              <a:off x="10968541" y="631163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3" name="iş1iďè"/>
            <p:cNvSpPr/>
            <p:nvPr>
              <p:custDataLst>
                <p:tags r:id="rId88"/>
              </p:custDataLst>
            </p:nvPr>
          </p:nvSpPr>
          <p:spPr bwMode="auto">
            <a:xfrm>
              <a:off x="11041112" y="6311638"/>
              <a:ext cx="346940" cy="47744"/>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4" name="îṡḻïdê"/>
            <p:cNvSpPr/>
            <p:nvPr>
              <p:custDataLst>
                <p:tags r:id="rId89"/>
              </p:custDataLst>
            </p:nvPr>
          </p:nvSpPr>
          <p:spPr bwMode="auto">
            <a:xfrm>
              <a:off x="11406513" y="6312911"/>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5" name="îṡ1íďé"/>
            <p:cNvSpPr/>
            <p:nvPr>
              <p:custDataLst>
                <p:tags r:id="rId90"/>
              </p:custDataLst>
            </p:nvPr>
          </p:nvSpPr>
          <p:spPr bwMode="auto">
            <a:xfrm>
              <a:off x="11479084" y="6312911"/>
              <a:ext cx="61112" cy="46471"/>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6" name="ïŝlîdè"/>
            <p:cNvSpPr/>
            <p:nvPr>
              <p:custDataLst>
                <p:tags r:id="rId91"/>
              </p:custDataLst>
            </p:nvPr>
          </p:nvSpPr>
          <p:spPr bwMode="auto">
            <a:xfrm>
              <a:off x="11551655" y="6312911"/>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7" name="iṥḻiďe"/>
            <p:cNvSpPr/>
            <p:nvPr>
              <p:custDataLst>
                <p:tags r:id="rId92"/>
              </p:custDataLst>
            </p:nvPr>
          </p:nvSpPr>
          <p:spPr bwMode="auto">
            <a:xfrm>
              <a:off x="11624862" y="6312911"/>
              <a:ext cx="60476" cy="18461"/>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8" name="îṡľîďé"/>
            <p:cNvSpPr/>
            <p:nvPr>
              <p:custDataLst>
                <p:tags r:id="rId93"/>
              </p:custDataLst>
            </p:nvPr>
          </p:nvSpPr>
          <p:spPr bwMode="auto">
            <a:xfrm>
              <a:off x="11624862" y="6342194"/>
              <a:ext cx="60476" cy="18461"/>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99" name="i$ļïḓê"/>
            <p:cNvSpPr/>
            <p:nvPr>
              <p:custDataLst>
                <p:tags r:id="rId94"/>
              </p:custDataLst>
            </p:nvPr>
          </p:nvSpPr>
          <p:spPr bwMode="auto">
            <a:xfrm>
              <a:off x="11697433" y="6312911"/>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00" name="î$1ïḑé"/>
            <p:cNvSpPr/>
            <p:nvPr>
              <p:custDataLst>
                <p:tags r:id="rId95"/>
              </p:custDataLst>
            </p:nvPr>
          </p:nvSpPr>
          <p:spPr bwMode="auto">
            <a:xfrm>
              <a:off x="10572961" y="5529273"/>
              <a:ext cx="895937" cy="294740"/>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latin typeface="Arial" panose="020B0604020202020204" pitchFamily="34" charset="0"/>
                <a:ea typeface="Arial" panose="020B0604020202020204" pitchFamily="34" charset="0"/>
              </a:endParaRPr>
            </a:p>
          </p:txBody>
        </p:sp>
      </p:grpSp>
      <p:sp>
        <p:nvSpPr>
          <p:cNvPr id="2" name="标题 1"/>
          <p:cNvSpPr>
            <a:spLocks noGrp="1"/>
          </p:cNvSpPr>
          <p:nvPr>
            <p:ph type="title"/>
            <p:custDataLst>
              <p:tags r:id="rId4"/>
            </p:custDataLst>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内容占位符 2"/>
          <p:cNvSpPr>
            <a:spLocks noGrp="1"/>
          </p:cNvSpPr>
          <p:nvPr>
            <p:ph sz="half" idx="1"/>
            <p:custDataLst>
              <p:tags r:id="rId5"/>
            </p:custDataLst>
          </p:nvPr>
        </p:nvSpPr>
        <p:spPr>
          <a:xfrm>
            <a:off x="669930" y="952508"/>
            <a:ext cx="5283242"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内容占位符 3"/>
          <p:cNvSpPr>
            <a:spLocks noGrp="1"/>
          </p:cNvSpPr>
          <p:nvPr>
            <p:ph sz="half" idx="2"/>
            <p:custDataLst>
              <p:tags r:id="rId6"/>
            </p:custDataLst>
          </p:nvPr>
        </p:nvSpPr>
        <p:spPr>
          <a:xfrm>
            <a:off x="6238877" y="952508"/>
            <a:ext cx="5283242" cy="5388907"/>
          </a:xfrm>
        </p:spPr>
        <p:txBody>
          <a:bodyPr>
            <a:noAutofit/>
          </a:bodyPr>
          <a:lstStyle>
            <a:lvl1pPr>
              <a:defRPr sz="1600" baseline="0">
                <a:solidFill>
                  <a:schemeClr val="tx1">
                    <a:lumMod val="85000"/>
                    <a:lumOff val="15000"/>
                  </a:schemeClr>
                </a:solidFill>
                <a:latin typeface="Arial" panose="020B0604020202020204" pitchFamily="34" charset="0"/>
                <a:ea typeface="Arial" panose="020B0604020202020204" pitchFamily="34" charset="0"/>
              </a:defRPr>
            </a:lvl1pPr>
            <a:lvl2pPr>
              <a:defRPr sz="1600" baseline="0">
                <a:solidFill>
                  <a:schemeClr val="tx1">
                    <a:lumMod val="85000"/>
                    <a:lumOff val="15000"/>
                  </a:schemeClr>
                </a:solidFill>
                <a:latin typeface="Arial" panose="020B0604020202020204" pitchFamily="34" charset="0"/>
                <a:ea typeface="Arial" panose="020B0604020202020204" pitchFamily="34" charset="0"/>
              </a:defRPr>
            </a:lvl2pPr>
            <a:lvl3pPr>
              <a:defRPr sz="1600" baseline="0">
                <a:solidFill>
                  <a:schemeClr val="tx1">
                    <a:lumMod val="85000"/>
                    <a:lumOff val="15000"/>
                  </a:schemeClr>
                </a:solidFill>
                <a:latin typeface="Arial" panose="020B0604020202020204" pitchFamily="34" charset="0"/>
                <a:ea typeface="Arial" panose="020B0604020202020204" pitchFamily="34" charset="0"/>
              </a:defRPr>
            </a:lvl3pPr>
            <a:lvl4pPr>
              <a:defRPr sz="1600" baseline="0">
                <a:solidFill>
                  <a:schemeClr val="tx1">
                    <a:lumMod val="85000"/>
                    <a:lumOff val="15000"/>
                  </a:schemeClr>
                </a:solidFill>
                <a:latin typeface="Arial" panose="020B0604020202020204" pitchFamily="34" charset="0"/>
                <a:ea typeface="Arial" panose="020B0604020202020204" pitchFamily="34" charset="0"/>
              </a:defRPr>
            </a:lvl4pPr>
            <a:lvl5pPr>
              <a:defRPr sz="1600"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6" name="页脚占位符 5"/>
          <p:cNvSpPr>
            <a:spLocks noGrp="1"/>
          </p:cNvSpPr>
          <p:nvPr>
            <p:ph type="ftr" sz="quarter" idx="11"/>
            <p:custDataLst>
              <p:tags r:id="rId8"/>
            </p:custDataLst>
          </p:nvPr>
        </p:nvSpPr>
        <p:spPr/>
        <p:txBody>
          <a:bodyPr/>
          <a:lstStyle>
            <a:lvl1pPr>
              <a:defRPr>
                <a:latin typeface="Arial" panose="020B0604020202020204" pitchFamily="34" charset="0"/>
                <a:ea typeface="Arial" panose="020B0604020202020204" pitchFamily="34" charset="0"/>
              </a:defRPr>
            </a:lvl1pPr>
          </a:lstStyle>
          <a:p>
            <a:endParaRPr lang="zh-CN" altLang="en-US"/>
          </a:p>
        </p:txBody>
      </p:sp>
      <p:sp>
        <p:nvSpPr>
          <p:cNvPr id="7" name="灯片编号占位符 6"/>
          <p:cNvSpPr>
            <a:spLocks noGrp="1"/>
          </p:cNvSpPr>
          <p:nvPr>
            <p:ph type="sldNum" sz="quarter" idx="12"/>
            <p:custDataLst>
              <p:tags r:id="rId9"/>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10" name="任意多边形: 形状 9"/>
          <p:cNvSpPr/>
          <p:nvPr>
            <p:custDataLst>
              <p:tags r:id="rId1"/>
            </p:custDataLst>
          </p:nvPr>
        </p:nvSpPr>
        <p:spPr>
          <a:xfrm flipV="1">
            <a:off x="10338716"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chemeClr val="accent2"/>
              </a:solidFill>
              <a:latin typeface="Arial" panose="020B0604020202020204" pitchFamily="34" charset="0"/>
              <a:ea typeface="Arial" panose="020B0604020202020204" pitchFamily="34" charset="0"/>
            </a:endParaRPr>
          </a:p>
        </p:txBody>
      </p:sp>
      <p:grpSp>
        <p:nvGrpSpPr>
          <p:cNvPr id="108" name="组合 107"/>
          <p:cNvGrpSpPr/>
          <p:nvPr>
            <p:custDataLst>
              <p:tags r:id="rId2"/>
            </p:custDataLst>
          </p:nvPr>
        </p:nvGrpSpPr>
        <p:grpSpPr>
          <a:xfrm>
            <a:off x="11494426" y="5763470"/>
            <a:ext cx="684540" cy="1037469"/>
            <a:chOff x="365010" y="0"/>
            <a:chExt cx="684540" cy="1037469"/>
          </a:xfrm>
        </p:grpSpPr>
        <p:sp>
          <p:nvSpPr>
            <p:cNvPr id="103" name="îšľïdé"/>
            <p:cNvSpPr/>
            <p:nvPr userDrawn="1">
              <p:custDataLst>
                <p:tags r:id="rId12"/>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latin typeface="Arial" panose="020B0604020202020204" pitchFamily="34" charset="0"/>
                <a:ea typeface="Arial" panose="020B0604020202020204" pitchFamily="34" charset="0"/>
              </a:endParaRPr>
            </a:p>
          </p:txBody>
        </p:sp>
        <p:sp>
          <p:nvSpPr>
            <p:cNvPr id="104" name="íśḻîdè"/>
            <p:cNvSpPr/>
            <p:nvPr userDrawn="1">
              <p:custDataLst>
                <p:tags r:id="rId13"/>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05" name="íṣľïḋé"/>
            <p:cNvSpPr/>
            <p:nvPr userDrawn="1">
              <p:custDataLst>
                <p:tags r:id="rId14"/>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06" name="ísľîḋê"/>
            <p:cNvSpPr/>
            <p:nvPr userDrawn="1">
              <p:custDataLst>
                <p:tags r:id="rId15"/>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07" name="iśľide"/>
            <p:cNvSpPr/>
            <p:nvPr userDrawn="1">
              <p:custDataLst>
                <p:tags r:id="rId16"/>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Arial" panose="020B0604020202020204" pitchFamily="34" charset="0"/>
              </a:endParaRPr>
            </a:p>
          </p:txBody>
        </p:sp>
      </p:grpSp>
      <p:sp>
        <p:nvSpPr>
          <p:cNvPr id="11" name="任意多边形: 形状 10"/>
          <p:cNvSpPr/>
          <p:nvPr>
            <p:custDataLst>
              <p:tags r:id="rId3"/>
            </p:custDataLst>
          </p:nvPr>
        </p:nvSpPr>
        <p:spPr>
          <a:xfrm rot="10800000">
            <a:off x="-1054" y="0"/>
            <a:ext cx="1105953" cy="974818"/>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latin typeface="Arial" panose="020B0604020202020204" pitchFamily="34" charset="0"/>
              <a:ea typeface="Arial" panose="020B0604020202020204" pitchFamily="34" charset="0"/>
            </a:endParaRPr>
          </a:p>
        </p:txBody>
      </p:sp>
      <p:sp>
        <p:nvSpPr>
          <p:cNvPr id="2" name="标题 1"/>
          <p:cNvSpPr>
            <a:spLocks noGrp="1"/>
          </p:cNvSpPr>
          <p:nvPr>
            <p:ph type="title"/>
            <p:custDataLst>
              <p:tags r:id="rId4"/>
            </p:custDataLst>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文本占位符 2"/>
          <p:cNvSpPr>
            <a:spLocks noGrp="1"/>
          </p:cNvSpPr>
          <p:nvPr>
            <p:ph type="body" idx="1" hasCustomPrompt="1"/>
            <p:custDataLst>
              <p:tags r:id="rId5"/>
            </p:custDataLst>
          </p:nvPr>
        </p:nvSpPr>
        <p:spPr>
          <a:xfrm>
            <a:off x="669930" y="952508"/>
            <a:ext cx="5283242" cy="381003"/>
          </a:xfrm>
        </p:spPr>
        <p:txBody>
          <a:bodyPr lIns="101600" tIns="38100" rIns="76200" bIns="38100" anchor="t" anchorCtr="0">
            <a:noAutofit/>
          </a:bodyPr>
          <a:lstStyle>
            <a:lvl1pPr marL="0" indent="0" eaLnBrk="1" fontAlgn="auto" latinLnBrk="0" hangingPunct="1">
              <a:lnSpc>
                <a:spcPct val="100000"/>
              </a:lnSpc>
              <a:spcAft>
                <a:spcPts val="0"/>
              </a:spcAft>
              <a:buNone/>
              <a:defRPr sz="2000" b="0"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6"/>
            </p:custDataLst>
          </p:nvPr>
        </p:nvSpPr>
        <p:spPr>
          <a:xfrm>
            <a:off x="669925" y="1406525"/>
            <a:ext cx="5283200" cy="4934752"/>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5" name="文本占位符 4"/>
          <p:cNvSpPr>
            <a:spLocks noGrp="1"/>
          </p:cNvSpPr>
          <p:nvPr>
            <p:ph type="body" sz="quarter" idx="3" hasCustomPrompt="1"/>
            <p:custDataLst>
              <p:tags r:id="rId7"/>
            </p:custDataLst>
          </p:nvPr>
        </p:nvSpPr>
        <p:spPr>
          <a:xfrm>
            <a:off x="6235750" y="952508"/>
            <a:ext cx="5283242" cy="381003"/>
          </a:xfrm>
        </p:spPr>
        <p:txBody>
          <a:bodyPr vert="horz" lIns="101600" tIns="38100" rIns="76200" bIns="38100" rtlCol="0" anchor="t" anchorCtr="0">
            <a:no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2000" b="0"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8"/>
            </p:custDataLst>
          </p:nvPr>
        </p:nvSpPr>
        <p:spPr>
          <a:xfrm>
            <a:off x="6235750" y="1406525"/>
            <a:ext cx="5283242" cy="4934752"/>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7" name="日期占位符 6"/>
          <p:cNvSpPr>
            <a:spLocks noGrp="1"/>
          </p:cNvSpPr>
          <p:nvPr>
            <p:ph type="dt" sz="half" idx="10"/>
            <p:custDataLst>
              <p:tags r:id="rId9"/>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8" name="页脚占位符 7"/>
          <p:cNvSpPr>
            <a:spLocks noGrp="1"/>
          </p:cNvSpPr>
          <p:nvPr>
            <p:ph type="ftr" sz="quarter" idx="11"/>
            <p:custDataLst>
              <p:tags r:id="rId10"/>
            </p:custDataLst>
          </p:nvPr>
        </p:nvSpPr>
        <p:spPr/>
        <p:txBody>
          <a:bodyPr/>
          <a:lstStyle>
            <a:lvl1pPr>
              <a:defRPr>
                <a:latin typeface="Arial" panose="020B0604020202020204" pitchFamily="34" charset="0"/>
                <a:ea typeface="Arial" panose="020B0604020202020204" pitchFamily="34" charset="0"/>
              </a:defRPr>
            </a:lvl1pPr>
          </a:lstStyle>
          <a:p>
            <a:endParaRPr lang="zh-CN" altLang="en-US"/>
          </a:p>
        </p:txBody>
      </p:sp>
      <p:sp>
        <p:nvSpPr>
          <p:cNvPr id="9" name="灯片编号占位符 8"/>
          <p:cNvSpPr>
            <a:spLocks noGrp="1"/>
          </p:cNvSpPr>
          <p:nvPr>
            <p:ph type="sldNum" sz="quarter" idx="12"/>
            <p:custDataLst>
              <p:tags r:id="rId11"/>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110" name="任意多边形: 形状 109"/>
          <p:cNvSpPr/>
          <p:nvPr>
            <p:custDataLst>
              <p:tags r:id="rId1"/>
            </p:custDataLst>
          </p:nvPr>
        </p:nvSpPr>
        <p:spPr>
          <a:xfrm flipV="1">
            <a:off x="10338716"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chemeClr val="accent2"/>
              </a:solidFill>
            </a:endParaRPr>
          </a:p>
        </p:txBody>
      </p:sp>
      <p:sp>
        <p:nvSpPr>
          <p:cNvPr id="111" name="任意多边形: 形状 110"/>
          <p:cNvSpPr/>
          <p:nvPr>
            <p:custDataLst>
              <p:tags r:id="rId2"/>
            </p:custDataLst>
          </p:nvPr>
        </p:nvSpPr>
        <p:spPr>
          <a:xfrm rot="10800000">
            <a:off x="-1053"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p>
        </p:txBody>
      </p:sp>
      <p:sp>
        <p:nvSpPr>
          <p:cNvPr id="6" name="任意多边形 3"/>
          <p:cNvSpPr/>
          <p:nvPr>
            <p:custDataLst>
              <p:tags r:id="rId3"/>
            </p:custDataLst>
          </p:nvPr>
        </p:nvSpPr>
        <p:spPr bwMode="auto">
          <a:xfrm>
            <a:off x="7416800" y="3860165"/>
            <a:ext cx="2717800" cy="1821180"/>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7" name="任意多边形 4"/>
          <p:cNvSpPr/>
          <p:nvPr>
            <p:custDataLst>
              <p:tags r:id="rId4"/>
            </p:custDataLst>
          </p:nvPr>
        </p:nvSpPr>
        <p:spPr bwMode="auto">
          <a:xfrm>
            <a:off x="7602220" y="3929380"/>
            <a:ext cx="2302510" cy="1039495"/>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8" name="任意多边形 5"/>
          <p:cNvSpPr/>
          <p:nvPr>
            <p:custDataLst>
              <p:tags r:id="rId5"/>
            </p:custDataLst>
          </p:nvPr>
        </p:nvSpPr>
        <p:spPr bwMode="auto">
          <a:xfrm>
            <a:off x="7847330" y="3893185"/>
            <a:ext cx="1729105" cy="250190"/>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25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9" name="任意多边形 6"/>
          <p:cNvSpPr/>
          <p:nvPr>
            <p:custDataLst>
              <p:tags r:id="rId6"/>
            </p:custDataLst>
          </p:nvPr>
        </p:nvSpPr>
        <p:spPr bwMode="auto">
          <a:xfrm>
            <a:off x="7640955" y="4209415"/>
            <a:ext cx="140970" cy="76835"/>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0" name="任意多边形 7"/>
          <p:cNvSpPr/>
          <p:nvPr>
            <p:custDataLst>
              <p:tags r:id="rId7"/>
            </p:custDataLst>
          </p:nvPr>
        </p:nvSpPr>
        <p:spPr bwMode="auto">
          <a:xfrm>
            <a:off x="7793990" y="4195445"/>
            <a:ext cx="140970" cy="76835"/>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1" name="任意多边形 8"/>
          <p:cNvSpPr/>
          <p:nvPr>
            <p:custDataLst>
              <p:tags r:id="rId8"/>
            </p:custDataLst>
          </p:nvPr>
        </p:nvSpPr>
        <p:spPr bwMode="auto">
          <a:xfrm>
            <a:off x="7950200" y="4181475"/>
            <a:ext cx="140970" cy="76835"/>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2" name="任意多边形 9"/>
          <p:cNvSpPr/>
          <p:nvPr>
            <p:custDataLst>
              <p:tags r:id="rId9"/>
            </p:custDataLst>
          </p:nvPr>
        </p:nvSpPr>
        <p:spPr bwMode="auto">
          <a:xfrm>
            <a:off x="8103235" y="4168140"/>
            <a:ext cx="140970" cy="76835"/>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3" name="任意多边形 10"/>
          <p:cNvSpPr/>
          <p:nvPr>
            <p:custDataLst>
              <p:tags r:id="rId10"/>
            </p:custDataLst>
          </p:nvPr>
        </p:nvSpPr>
        <p:spPr bwMode="auto">
          <a:xfrm>
            <a:off x="8261350" y="4151630"/>
            <a:ext cx="140970" cy="76835"/>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4" name="任意多边形 11"/>
          <p:cNvSpPr/>
          <p:nvPr>
            <p:custDataLst>
              <p:tags r:id="rId11"/>
            </p:custDataLst>
          </p:nvPr>
        </p:nvSpPr>
        <p:spPr bwMode="auto">
          <a:xfrm>
            <a:off x="8414385" y="4138295"/>
            <a:ext cx="140970" cy="78740"/>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5" name="任意多边形 12"/>
          <p:cNvSpPr/>
          <p:nvPr>
            <p:custDataLst>
              <p:tags r:id="rId12"/>
            </p:custDataLst>
          </p:nvPr>
        </p:nvSpPr>
        <p:spPr bwMode="auto">
          <a:xfrm>
            <a:off x="8721725" y="4110355"/>
            <a:ext cx="140970" cy="78740"/>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6" name="任意多边形 13"/>
          <p:cNvSpPr/>
          <p:nvPr>
            <p:custDataLst>
              <p:tags r:id="rId13"/>
            </p:custDataLst>
          </p:nvPr>
        </p:nvSpPr>
        <p:spPr bwMode="auto">
          <a:xfrm>
            <a:off x="8888095" y="4094480"/>
            <a:ext cx="142875" cy="78740"/>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7" name="任意多边形 16"/>
          <p:cNvSpPr/>
          <p:nvPr>
            <p:custDataLst>
              <p:tags r:id="rId14"/>
            </p:custDataLst>
          </p:nvPr>
        </p:nvSpPr>
        <p:spPr bwMode="auto">
          <a:xfrm>
            <a:off x="9048750" y="4081145"/>
            <a:ext cx="140970" cy="78740"/>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8" name="任意多边形 17"/>
          <p:cNvSpPr/>
          <p:nvPr>
            <p:custDataLst>
              <p:tags r:id="rId15"/>
            </p:custDataLst>
          </p:nvPr>
        </p:nvSpPr>
        <p:spPr bwMode="auto">
          <a:xfrm>
            <a:off x="9201785" y="4067175"/>
            <a:ext cx="140970" cy="78740"/>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9" name="任意多边形 18"/>
          <p:cNvSpPr/>
          <p:nvPr>
            <p:custDataLst>
              <p:tags r:id="rId16"/>
            </p:custDataLst>
          </p:nvPr>
        </p:nvSpPr>
        <p:spPr bwMode="auto">
          <a:xfrm>
            <a:off x="9356090" y="4053205"/>
            <a:ext cx="140970" cy="78740"/>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0" name="任意多边形 19"/>
          <p:cNvSpPr/>
          <p:nvPr>
            <p:custDataLst>
              <p:tags r:id="rId17"/>
            </p:custDataLst>
          </p:nvPr>
        </p:nvSpPr>
        <p:spPr bwMode="auto">
          <a:xfrm>
            <a:off x="9509125" y="4039235"/>
            <a:ext cx="140970" cy="78740"/>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1" name="任意多边形 20"/>
          <p:cNvSpPr/>
          <p:nvPr>
            <p:custDataLst>
              <p:tags r:id="rId18"/>
            </p:custDataLst>
          </p:nvPr>
        </p:nvSpPr>
        <p:spPr bwMode="auto">
          <a:xfrm>
            <a:off x="9667240" y="4025265"/>
            <a:ext cx="140970" cy="76835"/>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2" name="任意多边形 21"/>
          <p:cNvSpPr/>
          <p:nvPr>
            <p:custDataLst>
              <p:tags r:id="rId19"/>
            </p:custDataLst>
          </p:nvPr>
        </p:nvSpPr>
        <p:spPr bwMode="auto">
          <a:xfrm>
            <a:off x="7649845" y="4298315"/>
            <a:ext cx="144145" cy="114935"/>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3" name="任意多边形 22"/>
          <p:cNvSpPr/>
          <p:nvPr>
            <p:custDataLst>
              <p:tags r:id="rId20"/>
            </p:custDataLst>
          </p:nvPr>
        </p:nvSpPr>
        <p:spPr bwMode="auto">
          <a:xfrm>
            <a:off x="7802880" y="4284345"/>
            <a:ext cx="144145" cy="114935"/>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4" name="任意多边形 25"/>
          <p:cNvSpPr/>
          <p:nvPr>
            <p:custDataLst>
              <p:tags r:id="rId21"/>
            </p:custDataLst>
          </p:nvPr>
        </p:nvSpPr>
        <p:spPr bwMode="auto">
          <a:xfrm>
            <a:off x="7957185" y="4270375"/>
            <a:ext cx="144145" cy="114935"/>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5" name="任意多边形 26"/>
          <p:cNvSpPr/>
          <p:nvPr>
            <p:custDataLst>
              <p:tags r:id="rId22"/>
            </p:custDataLst>
          </p:nvPr>
        </p:nvSpPr>
        <p:spPr bwMode="auto">
          <a:xfrm>
            <a:off x="8110220" y="4256405"/>
            <a:ext cx="144145" cy="114935"/>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6" name="任意多边形 29"/>
          <p:cNvSpPr/>
          <p:nvPr>
            <p:custDataLst>
              <p:tags r:id="rId23"/>
            </p:custDataLst>
          </p:nvPr>
        </p:nvSpPr>
        <p:spPr bwMode="auto">
          <a:xfrm>
            <a:off x="8269605" y="4242435"/>
            <a:ext cx="144145" cy="114935"/>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7" name="任意多边形 30"/>
          <p:cNvSpPr/>
          <p:nvPr>
            <p:custDataLst>
              <p:tags r:id="rId24"/>
            </p:custDataLst>
          </p:nvPr>
        </p:nvSpPr>
        <p:spPr bwMode="auto">
          <a:xfrm>
            <a:off x="8422640" y="4228465"/>
            <a:ext cx="144145" cy="114935"/>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8" name="任意多边形 33"/>
          <p:cNvSpPr/>
          <p:nvPr>
            <p:custDataLst>
              <p:tags r:id="rId25"/>
            </p:custDataLst>
          </p:nvPr>
        </p:nvSpPr>
        <p:spPr bwMode="auto">
          <a:xfrm>
            <a:off x="8577580" y="4214495"/>
            <a:ext cx="144145" cy="114935"/>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29" name="任意多边形 34"/>
          <p:cNvSpPr/>
          <p:nvPr>
            <p:custDataLst>
              <p:tags r:id="rId26"/>
            </p:custDataLst>
          </p:nvPr>
        </p:nvSpPr>
        <p:spPr bwMode="auto">
          <a:xfrm>
            <a:off x="8730615" y="4200525"/>
            <a:ext cx="144145" cy="114935"/>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0" name="任意多边形 35"/>
          <p:cNvSpPr/>
          <p:nvPr>
            <p:custDataLst>
              <p:tags r:id="rId27"/>
            </p:custDataLst>
          </p:nvPr>
        </p:nvSpPr>
        <p:spPr bwMode="auto">
          <a:xfrm>
            <a:off x="8897620" y="4184650"/>
            <a:ext cx="144145" cy="114935"/>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1" name="任意多边形 36"/>
          <p:cNvSpPr/>
          <p:nvPr>
            <p:custDataLst>
              <p:tags r:id="rId28"/>
            </p:custDataLst>
          </p:nvPr>
        </p:nvSpPr>
        <p:spPr bwMode="auto">
          <a:xfrm>
            <a:off x="9057005" y="4171315"/>
            <a:ext cx="142875" cy="114935"/>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2" name="任意多边形 37"/>
          <p:cNvSpPr/>
          <p:nvPr>
            <p:custDataLst>
              <p:tags r:id="rId29"/>
            </p:custDataLst>
          </p:nvPr>
        </p:nvSpPr>
        <p:spPr bwMode="auto">
          <a:xfrm>
            <a:off x="9210040" y="4157345"/>
            <a:ext cx="144145" cy="114935"/>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3" name="任意多边形 38"/>
          <p:cNvSpPr/>
          <p:nvPr>
            <p:custDataLst>
              <p:tags r:id="rId30"/>
            </p:custDataLst>
          </p:nvPr>
        </p:nvSpPr>
        <p:spPr bwMode="auto">
          <a:xfrm>
            <a:off x="9517380" y="4113530"/>
            <a:ext cx="306070" cy="130175"/>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4" name="任意多边形 39"/>
          <p:cNvSpPr/>
          <p:nvPr>
            <p:custDataLst>
              <p:tags r:id="rId31"/>
            </p:custDataLst>
          </p:nvPr>
        </p:nvSpPr>
        <p:spPr bwMode="auto">
          <a:xfrm>
            <a:off x="7661910" y="4419600"/>
            <a:ext cx="201930" cy="120015"/>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5" name="任意多边形 40"/>
          <p:cNvSpPr/>
          <p:nvPr>
            <p:custDataLst>
              <p:tags r:id="rId32"/>
            </p:custDataLst>
          </p:nvPr>
        </p:nvSpPr>
        <p:spPr bwMode="auto">
          <a:xfrm>
            <a:off x="7873365" y="4404360"/>
            <a:ext cx="144145" cy="114935"/>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6" name="任意多边形 41"/>
          <p:cNvSpPr/>
          <p:nvPr>
            <p:custDataLst>
              <p:tags r:id="rId33"/>
            </p:custDataLst>
          </p:nvPr>
        </p:nvSpPr>
        <p:spPr bwMode="auto">
          <a:xfrm>
            <a:off x="8030210" y="4390390"/>
            <a:ext cx="144145" cy="113030"/>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7" name="任意多边形 42"/>
          <p:cNvSpPr/>
          <p:nvPr>
            <p:custDataLst>
              <p:tags r:id="rId34"/>
            </p:custDataLst>
          </p:nvPr>
        </p:nvSpPr>
        <p:spPr bwMode="auto">
          <a:xfrm>
            <a:off x="8182610" y="4376420"/>
            <a:ext cx="142875" cy="113030"/>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8" name="任意多边形 43"/>
          <p:cNvSpPr/>
          <p:nvPr>
            <p:custDataLst>
              <p:tags r:id="rId35"/>
            </p:custDataLst>
          </p:nvPr>
        </p:nvSpPr>
        <p:spPr bwMode="auto">
          <a:xfrm>
            <a:off x="8494395" y="4348480"/>
            <a:ext cx="144145" cy="113030"/>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39" name="任意多边形 44"/>
          <p:cNvSpPr/>
          <p:nvPr>
            <p:custDataLst>
              <p:tags r:id="rId36"/>
            </p:custDataLst>
          </p:nvPr>
        </p:nvSpPr>
        <p:spPr bwMode="auto">
          <a:xfrm>
            <a:off x="8649335" y="4334510"/>
            <a:ext cx="144145" cy="113030"/>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0" name="任意多边形 45"/>
          <p:cNvSpPr/>
          <p:nvPr>
            <p:custDataLst>
              <p:tags r:id="rId37"/>
            </p:custDataLst>
          </p:nvPr>
        </p:nvSpPr>
        <p:spPr bwMode="auto">
          <a:xfrm>
            <a:off x="8801735" y="4320540"/>
            <a:ext cx="144145" cy="113030"/>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1" name="任意多边形 46"/>
          <p:cNvSpPr/>
          <p:nvPr>
            <p:custDataLst>
              <p:tags r:id="rId38"/>
            </p:custDataLst>
          </p:nvPr>
        </p:nvSpPr>
        <p:spPr bwMode="auto">
          <a:xfrm>
            <a:off x="8968740" y="4304665"/>
            <a:ext cx="144145" cy="114935"/>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2" name="任意多边形 47"/>
          <p:cNvSpPr/>
          <p:nvPr>
            <p:custDataLst>
              <p:tags r:id="rId39"/>
            </p:custDataLst>
          </p:nvPr>
        </p:nvSpPr>
        <p:spPr bwMode="auto">
          <a:xfrm>
            <a:off x="9128125" y="4291330"/>
            <a:ext cx="144145" cy="113030"/>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3" name="任意多边形 48"/>
          <p:cNvSpPr/>
          <p:nvPr>
            <p:custDataLst>
              <p:tags r:id="rId40"/>
            </p:custDataLst>
          </p:nvPr>
        </p:nvSpPr>
        <p:spPr bwMode="auto">
          <a:xfrm>
            <a:off x="9281160" y="4276725"/>
            <a:ext cx="144145" cy="113030"/>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4" name="任意多边形 49"/>
          <p:cNvSpPr/>
          <p:nvPr>
            <p:custDataLst>
              <p:tags r:id="rId41"/>
            </p:custDataLst>
          </p:nvPr>
        </p:nvSpPr>
        <p:spPr bwMode="auto">
          <a:xfrm>
            <a:off x="9441815" y="4261485"/>
            <a:ext cx="144145" cy="114935"/>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5" name="任意多边形 50"/>
          <p:cNvSpPr/>
          <p:nvPr>
            <p:custDataLst>
              <p:tags r:id="rId42"/>
            </p:custDataLst>
          </p:nvPr>
        </p:nvSpPr>
        <p:spPr bwMode="auto">
          <a:xfrm>
            <a:off x="9594215" y="4238625"/>
            <a:ext cx="252095" cy="247015"/>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25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6" name="任意多边形 51"/>
          <p:cNvSpPr/>
          <p:nvPr>
            <p:custDataLst>
              <p:tags r:id="rId43"/>
            </p:custDataLst>
          </p:nvPr>
        </p:nvSpPr>
        <p:spPr bwMode="auto">
          <a:xfrm>
            <a:off x="7933055" y="4526280"/>
            <a:ext cx="144145" cy="114935"/>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7" name="任意多边形 52"/>
          <p:cNvSpPr/>
          <p:nvPr>
            <p:custDataLst>
              <p:tags r:id="rId44"/>
            </p:custDataLst>
          </p:nvPr>
        </p:nvSpPr>
        <p:spPr bwMode="auto">
          <a:xfrm>
            <a:off x="8087360" y="4511675"/>
            <a:ext cx="144145" cy="114935"/>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8" name="任意多边形 53"/>
          <p:cNvSpPr/>
          <p:nvPr>
            <p:custDataLst>
              <p:tags r:id="rId45"/>
            </p:custDataLst>
          </p:nvPr>
        </p:nvSpPr>
        <p:spPr bwMode="auto">
          <a:xfrm>
            <a:off x="8240395" y="4498340"/>
            <a:ext cx="144145" cy="114935"/>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49" name="任意多边形 54"/>
          <p:cNvSpPr/>
          <p:nvPr>
            <p:custDataLst>
              <p:tags r:id="rId46"/>
            </p:custDataLst>
          </p:nvPr>
        </p:nvSpPr>
        <p:spPr bwMode="auto">
          <a:xfrm>
            <a:off x="8398510" y="4483735"/>
            <a:ext cx="144145" cy="114935"/>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0" name="任意多边形 55"/>
          <p:cNvSpPr/>
          <p:nvPr>
            <p:custDataLst>
              <p:tags r:id="rId47"/>
            </p:custDataLst>
          </p:nvPr>
        </p:nvSpPr>
        <p:spPr bwMode="auto">
          <a:xfrm>
            <a:off x="8551545" y="4470400"/>
            <a:ext cx="144145" cy="114935"/>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1" name="任意多边形 56"/>
          <p:cNvSpPr/>
          <p:nvPr>
            <p:custDataLst>
              <p:tags r:id="rId48"/>
            </p:custDataLst>
          </p:nvPr>
        </p:nvSpPr>
        <p:spPr bwMode="auto">
          <a:xfrm>
            <a:off x="8708390" y="4455795"/>
            <a:ext cx="144145" cy="114935"/>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2" name="任意多边形 57"/>
          <p:cNvSpPr/>
          <p:nvPr>
            <p:custDataLst>
              <p:tags r:id="rId49"/>
            </p:custDataLst>
          </p:nvPr>
        </p:nvSpPr>
        <p:spPr bwMode="auto">
          <a:xfrm>
            <a:off x="8860790" y="4442460"/>
            <a:ext cx="144145" cy="114935"/>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3" name="任意多边形 58"/>
          <p:cNvSpPr/>
          <p:nvPr>
            <p:custDataLst>
              <p:tags r:id="rId50"/>
            </p:custDataLst>
          </p:nvPr>
        </p:nvSpPr>
        <p:spPr bwMode="auto">
          <a:xfrm>
            <a:off x="9027795" y="4426585"/>
            <a:ext cx="144145" cy="114935"/>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4" name="任意多边形 59"/>
          <p:cNvSpPr/>
          <p:nvPr>
            <p:custDataLst>
              <p:tags r:id="rId51"/>
            </p:custDataLst>
          </p:nvPr>
        </p:nvSpPr>
        <p:spPr bwMode="auto">
          <a:xfrm>
            <a:off x="9185910" y="4412615"/>
            <a:ext cx="144145" cy="114935"/>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5" name="任意多边形 60"/>
          <p:cNvSpPr/>
          <p:nvPr>
            <p:custDataLst>
              <p:tags r:id="rId52"/>
            </p:custDataLst>
          </p:nvPr>
        </p:nvSpPr>
        <p:spPr bwMode="auto">
          <a:xfrm>
            <a:off x="9338310" y="4398645"/>
            <a:ext cx="144145" cy="114935"/>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6" name="任意多边形 61"/>
          <p:cNvSpPr/>
          <p:nvPr>
            <p:custDataLst>
              <p:tags r:id="rId53"/>
            </p:custDataLst>
          </p:nvPr>
        </p:nvSpPr>
        <p:spPr bwMode="auto">
          <a:xfrm>
            <a:off x="9495155" y="4385310"/>
            <a:ext cx="144145" cy="114935"/>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7" name="任意多边形 62"/>
          <p:cNvSpPr/>
          <p:nvPr>
            <p:custDataLst>
              <p:tags r:id="rId54"/>
            </p:custDataLst>
          </p:nvPr>
        </p:nvSpPr>
        <p:spPr bwMode="auto">
          <a:xfrm>
            <a:off x="7672705" y="4536440"/>
            <a:ext cx="248285" cy="123190"/>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8" name="任意多边形 63"/>
          <p:cNvSpPr/>
          <p:nvPr>
            <p:custDataLst>
              <p:tags r:id="rId55"/>
            </p:custDataLst>
          </p:nvPr>
        </p:nvSpPr>
        <p:spPr bwMode="auto">
          <a:xfrm>
            <a:off x="8021320" y="4645660"/>
            <a:ext cx="144145" cy="114935"/>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59" name="任意多边形 64"/>
          <p:cNvSpPr/>
          <p:nvPr>
            <p:custDataLst>
              <p:tags r:id="rId56"/>
            </p:custDataLst>
          </p:nvPr>
        </p:nvSpPr>
        <p:spPr bwMode="auto">
          <a:xfrm>
            <a:off x="8174355" y="4631690"/>
            <a:ext cx="144145" cy="114935"/>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0" name="任意多边形 65"/>
          <p:cNvSpPr/>
          <p:nvPr>
            <p:custDataLst>
              <p:tags r:id="rId57"/>
            </p:custDataLst>
          </p:nvPr>
        </p:nvSpPr>
        <p:spPr bwMode="auto">
          <a:xfrm>
            <a:off x="8334375" y="4618355"/>
            <a:ext cx="144145" cy="114935"/>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1" name="任意多边形 66"/>
          <p:cNvSpPr/>
          <p:nvPr>
            <p:custDataLst>
              <p:tags r:id="rId58"/>
            </p:custDataLst>
          </p:nvPr>
        </p:nvSpPr>
        <p:spPr bwMode="auto">
          <a:xfrm>
            <a:off x="8486775" y="4603750"/>
            <a:ext cx="144145" cy="114935"/>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2" name="任意多边形 67"/>
          <p:cNvSpPr/>
          <p:nvPr>
            <p:custDataLst>
              <p:tags r:id="rId59"/>
            </p:custDataLst>
          </p:nvPr>
        </p:nvSpPr>
        <p:spPr bwMode="auto">
          <a:xfrm>
            <a:off x="8641715" y="4590415"/>
            <a:ext cx="144145" cy="114935"/>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3" name="任意多边形 68"/>
          <p:cNvSpPr/>
          <p:nvPr>
            <p:custDataLst>
              <p:tags r:id="rId60"/>
            </p:custDataLst>
          </p:nvPr>
        </p:nvSpPr>
        <p:spPr bwMode="auto">
          <a:xfrm>
            <a:off x="8794750" y="4575810"/>
            <a:ext cx="144145" cy="113030"/>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4" name="任意多边形 69"/>
          <p:cNvSpPr/>
          <p:nvPr>
            <p:custDataLst>
              <p:tags r:id="rId61"/>
            </p:custDataLst>
          </p:nvPr>
        </p:nvSpPr>
        <p:spPr bwMode="auto">
          <a:xfrm>
            <a:off x="9121775" y="4546600"/>
            <a:ext cx="144145" cy="113030"/>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5" name="任意多边形 70"/>
          <p:cNvSpPr/>
          <p:nvPr>
            <p:custDataLst>
              <p:tags r:id="rId62"/>
            </p:custDataLst>
          </p:nvPr>
        </p:nvSpPr>
        <p:spPr bwMode="auto">
          <a:xfrm>
            <a:off x="9274175" y="4532630"/>
            <a:ext cx="144145" cy="114935"/>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6" name="任意多边形 71"/>
          <p:cNvSpPr/>
          <p:nvPr>
            <p:custDataLst>
              <p:tags r:id="rId63"/>
            </p:custDataLst>
          </p:nvPr>
        </p:nvSpPr>
        <p:spPr bwMode="auto">
          <a:xfrm>
            <a:off x="9431020" y="4518660"/>
            <a:ext cx="142875" cy="113030"/>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7" name="任意多边形 72"/>
          <p:cNvSpPr/>
          <p:nvPr>
            <p:custDataLst>
              <p:tags r:id="rId64"/>
            </p:custDataLst>
          </p:nvPr>
        </p:nvSpPr>
        <p:spPr bwMode="auto">
          <a:xfrm>
            <a:off x="7680960" y="4656455"/>
            <a:ext cx="317500" cy="130175"/>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8" name="任意多边形 73"/>
          <p:cNvSpPr/>
          <p:nvPr>
            <p:custDataLst>
              <p:tags r:id="rId65"/>
            </p:custDataLst>
          </p:nvPr>
        </p:nvSpPr>
        <p:spPr bwMode="auto">
          <a:xfrm>
            <a:off x="9587230" y="4492625"/>
            <a:ext cx="267970" cy="125095"/>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69" name="任意多边形 74"/>
          <p:cNvSpPr/>
          <p:nvPr>
            <p:custDataLst>
              <p:tags r:id="rId66"/>
            </p:custDataLst>
          </p:nvPr>
        </p:nvSpPr>
        <p:spPr bwMode="auto">
          <a:xfrm>
            <a:off x="7691120" y="4807585"/>
            <a:ext cx="144145" cy="113030"/>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0" name="任意多边形 75"/>
          <p:cNvSpPr/>
          <p:nvPr>
            <p:custDataLst>
              <p:tags r:id="rId67"/>
            </p:custDataLst>
          </p:nvPr>
        </p:nvSpPr>
        <p:spPr bwMode="auto">
          <a:xfrm>
            <a:off x="7847330" y="4792980"/>
            <a:ext cx="144145" cy="113030"/>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1" name="任意多边形 76"/>
          <p:cNvSpPr/>
          <p:nvPr>
            <p:custDataLst>
              <p:tags r:id="rId68"/>
            </p:custDataLst>
          </p:nvPr>
        </p:nvSpPr>
        <p:spPr bwMode="auto">
          <a:xfrm>
            <a:off x="8000365" y="4779645"/>
            <a:ext cx="144145" cy="113030"/>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2" name="任意多边形 77"/>
          <p:cNvSpPr/>
          <p:nvPr>
            <p:custDataLst>
              <p:tags r:id="rId69"/>
            </p:custDataLst>
          </p:nvPr>
        </p:nvSpPr>
        <p:spPr bwMode="auto">
          <a:xfrm>
            <a:off x="8159115" y="4763770"/>
            <a:ext cx="144145" cy="114935"/>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3" name="任意多边形 78"/>
          <p:cNvSpPr/>
          <p:nvPr>
            <p:custDataLst>
              <p:tags r:id="rId70"/>
            </p:custDataLst>
          </p:nvPr>
        </p:nvSpPr>
        <p:spPr bwMode="auto">
          <a:xfrm>
            <a:off x="8322310" y="4699635"/>
            <a:ext cx="707390" cy="163195"/>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4" name="任意多边形 79"/>
          <p:cNvSpPr/>
          <p:nvPr>
            <p:custDataLst>
              <p:tags r:id="rId71"/>
            </p:custDataLst>
          </p:nvPr>
        </p:nvSpPr>
        <p:spPr bwMode="auto">
          <a:xfrm>
            <a:off x="9043670" y="4682490"/>
            <a:ext cx="179070" cy="116840"/>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5" name="任意多边形 80"/>
          <p:cNvSpPr/>
          <p:nvPr>
            <p:custDataLst>
              <p:tags r:id="rId72"/>
            </p:custDataLst>
          </p:nvPr>
        </p:nvSpPr>
        <p:spPr bwMode="auto">
          <a:xfrm>
            <a:off x="9237980" y="4661535"/>
            <a:ext cx="201930" cy="120015"/>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6" name="任意多边形 81"/>
          <p:cNvSpPr/>
          <p:nvPr>
            <p:custDataLst>
              <p:tags r:id="rId73"/>
            </p:custDataLst>
          </p:nvPr>
        </p:nvSpPr>
        <p:spPr bwMode="auto">
          <a:xfrm>
            <a:off x="9458325" y="4699635"/>
            <a:ext cx="123190" cy="62230"/>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7" name="任意多边形 82"/>
          <p:cNvSpPr/>
          <p:nvPr>
            <p:custDataLst>
              <p:tags r:id="rId74"/>
            </p:custDataLst>
          </p:nvPr>
        </p:nvSpPr>
        <p:spPr bwMode="auto">
          <a:xfrm>
            <a:off x="9603105" y="4687570"/>
            <a:ext cx="123190" cy="60960"/>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8" name="任意多边形 83"/>
          <p:cNvSpPr/>
          <p:nvPr>
            <p:custDataLst>
              <p:tags r:id="rId75"/>
            </p:custDataLst>
          </p:nvPr>
        </p:nvSpPr>
        <p:spPr bwMode="auto">
          <a:xfrm>
            <a:off x="9751060" y="4672965"/>
            <a:ext cx="123190" cy="60960"/>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79" name="任意多边形 84"/>
          <p:cNvSpPr/>
          <p:nvPr>
            <p:custDataLst>
              <p:tags r:id="rId76"/>
            </p:custDataLst>
          </p:nvPr>
        </p:nvSpPr>
        <p:spPr bwMode="auto">
          <a:xfrm>
            <a:off x="9596120" y="4623435"/>
            <a:ext cx="125095" cy="60960"/>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80" name="任意多边形 85"/>
          <p:cNvSpPr/>
          <p:nvPr>
            <p:custDataLst>
              <p:tags r:id="rId77"/>
            </p:custDataLst>
          </p:nvPr>
        </p:nvSpPr>
        <p:spPr bwMode="auto">
          <a:xfrm>
            <a:off x="8470265" y="4885055"/>
            <a:ext cx="691515" cy="545465"/>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81" name="任意多边形 86"/>
          <p:cNvSpPr/>
          <p:nvPr>
            <p:custDataLst>
              <p:tags r:id="rId78"/>
            </p:custDataLst>
          </p:nvPr>
        </p:nvSpPr>
        <p:spPr bwMode="auto">
          <a:xfrm>
            <a:off x="7227570" y="3107690"/>
            <a:ext cx="2825750" cy="974725"/>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82" name="任意多边形 88"/>
          <p:cNvSpPr/>
          <p:nvPr>
            <p:custDataLst>
              <p:tags r:id="rId79"/>
            </p:custDataLst>
          </p:nvPr>
        </p:nvSpPr>
        <p:spPr bwMode="auto">
          <a:xfrm>
            <a:off x="7227570" y="3041650"/>
            <a:ext cx="2827655" cy="321945"/>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83" name="任意多边形 89"/>
          <p:cNvSpPr/>
          <p:nvPr>
            <p:custDataLst>
              <p:tags r:id="rId80"/>
            </p:custDataLst>
          </p:nvPr>
        </p:nvSpPr>
        <p:spPr bwMode="auto">
          <a:xfrm>
            <a:off x="7227570" y="3067685"/>
            <a:ext cx="2827655" cy="295910"/>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75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84" name="任意多边形 90"/>
          <p:cNvSpPr/>
          <p:nvPr>
            <p:custDataLst>
              <p:tags r:id="rId81"/>
            </p:custDataLst>
          </p:nvPr>
        </p:nvSpPr>
        <p:spPr bwMode="auto">
          <a:xfrm>
            <a:off x="7427595" y="4037965"/>
            <a:ext cx="286385" cy="78740"/>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85" name="任意多边形 91"/>
          <p:cNvSpPr/>
          <p:nvPr>
            <p:custDataLst>
              <p:tags r:id="rId82"/>
            </p:custDataLst>
          </p:nvPr>
        </p:nvSpPr>
        <p:spPr bwMode="auto">
          <a:xfrm>
            <a:off x="9716135" y="3830955"/>
            <a:ext cx="285115" cy="86995"/>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86" name="任意多边形 92"/>
          <p:cNvSpPr/>
          <p:nvPr>
            <p:custDataLst>
              <p:tags r:id="rId83"/>
            </p:custDataLst>
          </p:nvPr>
        </p:nvSpPr>
        <p:spPr bwMode="auto">
          <a:xfrm>
            <a:off x="8570595" y="4124325"/>
            <a:ext cx="140970" cy="76835"/>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87" name="任意多边形 93"/>
          <p:cNvSpPr/>
          <p:nvPr>
            <p:custDataLst>
              <p:tags r:id="rId84"/>
            </p:custDataLst>
          </p:nvPr>
        </p:nvSpPr>
        <p:spPr bwMode="auto">
          <a:xfrm>
            <a:off x="8339455" y="4362450"/>
            <a:ext cx="144145" cy="113030"/>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88" name="任意多边形 94"/>
          <p:cNvSpPr/>
          <p:nvPr>
            <p:custDataLst>
              <p:tags r:id="rId85"/>
            </p:custDataLst>
          </p:nvPr>
        </p:nvSpPr>
        <p:spPr bwMode="auto">
          <a:xfrm>
            <a:off x="8956675" y="4560570"/>
            <a:ext cx="144145" cy="114935"/>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89" name="任意多边形 95"/>
          <p:cNvSpPr/>
          <p:nvPr>
            <p:custDataLst>
              <p:tags r:id="rId86"/>
            </p:custDataLst>
          </p:nvPr>
        </p:nvSpPr>
        <p:spPr bwMode="auto">
          <a:xfrm>
            <a:off x="9366250" y="4143375"/>
            <a:ext cx="144145" cy="113030"/>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90" name="任意多边形 96"/>
          <p:cNvSpPr/>
          <p:nvPr>
            <p:custDataLst>
              <p:tags r:id="rId87"/>
            </p:custDataLst>
          </p:nvPr>
        </p:nvSpPr>
        <p:spPr bwMode="auto">
          <a:xfrm>
            <a:off x="7710805" y="3856990"/>
            <a:ext cx="2007235" cy="203835"/>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0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91" name="任意多边形 97"/>
          <p:cNvSpPr/>
          <p:nvPr>
            <p:custDataLst>
              <p:tags r:id="rId88"/>
            </p:custDataLst>
          </p:nvPr>
        </p:nvSpPr>
        <p:spPr bwMode="auto">
          <a:xfrm>
            <a:off x="10228580" y="4909820"/>
            <a:ext cx="917575" cy="616585"/>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92" name="任意多边形 98"/>
          <p:cNvSpPr/>
          <p:nvPr>
            <p:custDataLst>
              <p:tags r:id="rId89"/>
            </p:custDataLst>
          </p:nvPr>
        </p:nvSpPr>
        <p:spPr bwMode="auto">
          <a:xfrm>
            <a:off x="10103485" y="5010150"/>
            <a:ext cx="132080" cy="81915"/>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93" name="任意多边形 99"/>
          <p:cNvSpPr/>
          <p:nvPr>
            <p:custDataLst>
              <p:tags r:id="rId90"/>
            </p:custDataLst>
          </p:nvPr>
        </p:nvSpPr>
        <p:spPr bwMode="auto">
          <a:xfrm>
            <a:off x="10848975" y="5238115"/>
            <a:ext cx="587375" cy="780415"/>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94" name="任意多边形 100"/>
          <p:cNvSpPr/>
          <p:nvPr>
            <p:custDataLst>
              <p:tags r:id="rId91"/>
            </p:custDataLst>
          </p:nvPr>
        </p:nvSpPr>
        <p:spPr bwMode="auto">
          <a:xfrm>
            <a:off x="10885170" y="5238115"/>
            <a:ext cx="516255" cy="780415"/>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95" name="矩形 94"/>
          <p:cNvSpPr/>
          <p:nvPr>
            <p:custDataLst>
              <p:tags r:id="rId92"/>
            </p:custDataLst>
          </p:nvPr>
        </p:nvSpPr>
        <p:spPr bwMode="auto">
          <a:xfrm>
            <a:off x="11140440" y="5238115"/>
            <a:ext cx="8255" cy="370205"/>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fontScale="92500" lnSpcReduction="20000"/>
          </a:bodyPr>
          <a:lstStyle/>
          <a:p>
            <a:pPr algn="ctr">
              <a:lnSpc>
                <a:spcPct val="120000"/>
              </a:lnSpc>
            </a:pPr>
            <a:endParaRPr>
              <a:latin typeface="Arial" panose="020B0604020202020204" pitchFamily="34" charset="0"/>
              <a:ea typeface="Arial" panose="020B0604020202020204" pitchFamily="34" charset="0"/>
            </a:endParaRPr>
          </a:p>
        </p:txBody>
      </p:sp>
      <p:sp>
        <p:nvSpPr>
          <p:cNvPr id="96" name="任意多边形 102"/>
          <p:cNvSpPr/>
          <p:nvPr>
            <p:custDataLst>
              <p:tags r:id="rId93"/>
            </p:custDataLst>
          </p:nvPr>
        </p:nvSpPr>
        <p:spPr bwMode="auto">
          <a:xfrm>
            <a:off x="11101070" y="5295900"/>
            <a:ext cx="86995" cy="186055"/>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97" name="任意多边形 103"/>
          <p:cNvSpPr/>
          <p:nvPr>
            <p:custDataLst>
              <p:tags r:id="rId94"/>
            </p:custDataLst>
          </p:nvPr>
        </p:nvSpPr>
        <p:spPr bwMode="auto">
          <a:xfrm>
            <a:off x="11118215" y="5320030"/>
            <a:ext cx="52070" cy="139065"/>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98" name="任意多边形 104"/>
          <p:cNvSpPr/>
          <p:nvPr>
            <p:custDataLst>
              <p:tags r:id="rId95"/>
            </p:custDataLst>
          </p:nvPr>
        </p:nvSpPr>
        <p:spPr bwMode="auto">
          <a:xfrm>
            <a:off x="7079615" y="5966460"/>
            <a:ext cx="896620" cy="891540"/>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ysClr val="window" lastClr="FFFFFF">
              <a:lumMod val="85000"/>
            </a:sysClr>
          </a:solidFill>
          <a:ln>
            <a:noFill/>
          </a:ln>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99" name="任意多边形 105"/>
          <p:cNvSpPr/>
          <p:nvPr>
            <p:custDataLst>
              <p:tags r:id="rId96"/>
            </p:custDataLst>
          </p:nvPr>
        </p:nvSpPr>
        <p:spPr bwMode="auto">
          <a:xfrm>
            <a:off x="7397750" y="6062345"/>
            <a:ext cx="578485" cy="795655"/>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ysClr val="window" lastClr="FFFFFF">
              <a:lumMod val="75000"/>
            </a:sysClr>
          </a:solidFill>
          <a:ln>
            <a:noFill/>
          </a:ln>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100" name="任意多边形 106"/>
          <p:cNvSpPr/>
          <p:nvPr>
            <p:custDataLst>
              <p:tags r:id="rId97"/>
            </p:custDataLst>
          </p:nvPr>
        </p:nvSpPr>
        <p:spPr bwMode="auto">
          <a:xfrm>
            <a:off x="7428865" y="5850255"/>
            <a:ext cx="539115" cy="290195"/>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7500" lnSpcReduction="20000"/>
          </a:bodyPr>
          <a:lstStyle/>
          <a:p>
            <a:pPr algn="ctr">
              <a:lnSpc>
                <a:spcPct val="140000"/>
              </a:lnSpc>
            </a:pPr>
            <a:endParaRPr>
              <a:latin typeface="Arial" panose="020B0604020202020204" pitchFamily="34" charset="0"/>
              <a:ea typeface="Arial" panose="020B0604020202020204" pitchFamily="34" charset="0"/>
            </a:endParaRPr>
          </a:p>
        </p:txBody>
      </p:sp>
      <p:sp>
        <p:nvSpPr>
          <p:cNvPr id="101" name="任意多边形 109"/>
          <p:cNvSpPr/>
          <p:nvPr>
            <p:custDataLst>
              <p:tags r:id="rId98"/>
            </p:custDataLst>
          </p:nvPr>
        </p:nvSpPr>
        <p:spPr bwMode="auto">
          <a:xfrm>
            <a:off x="7508875" y="4781550"/>
            <a:ext cx="966470" cy="1213485"/>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102" name="任意多边形 110"/>
          <p:cNvSpPr/>
          <p:nvPr>
            <p:custDataLst>
              <p:tags r:id="rId99"/>
            </p:custDataLst>
          </p:nvPr>
        </p:nvSpPr>
        <p:spPr bwMode="auto">
          <a:xfrm>
            <a:off x="9660255" y="5815330"/>
            <a:ext cx="941705" cy="1042670"/>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ysClr val="window" lastClr="FFFFFF">
              <a:lumMod val="85000"/>
            </a:sysClr>
          </a:solidFill>
          <a:ln>
            <a:noFill/>
          </a:ln>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103" name="任意多边形 213"/>
          <p:cNvSpPr/>
          <p:nvPr>
            <p:custDataLst>
              <p:tags r:id="rId100"/>
            </p:custDataLst>
          </p:nvPr>
        </p:nvSpPr>
        <p:spPr bwMode="auto">
          <a:xfrm>
            <a:off x="9951720" y="5815330"/>
            <a:ext cx="649605" cy="1042670"/>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ysClr val="window" lastClr="FFFFFF">
              <a:lumMod val="75000"/>
            </a:sysClr>
          </a:solidFill>
          <a:ln>
            <a:noFill/>
          </a:ln>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104" name="任意多边形 216"/>
          <p:cNvSpPr/>
          <p:nvPr>
            <p:custDataLst>
              <p:tags r:id="rId101"/>
            </p:custDataLst>
          </p:nvPr>
        </p:nvSpPr>
        <p:spPr bwMode="auto">
          <a:xfrm>
            <a:off x="9655175" y="5693410"/>
            <a:ext cx="540385" cy="314325"/>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72500" lnSpcReduction="20000"/>
          </a:bodyPr>
          <a:lstStyle/>
          <a:p>
            <a:pPr algn="ctr">
              <a:lnSpc>
                <a:spcPct val="130000"/>
              </a:lnSpc>
            </a:pPr>
            <a:endParaRPr>
              <a:latin typeface="Arial" panose="020B0604020202020204" pitchFamily="34" charset="0"/>
              <a:ea typeface="Arial" panose="020B0604020202020204" pitchFamily="34" charset="0"/>
            </a:endParaRPr>
          </a:p>
        </p:txBody>
      </p:sp>
      <p:sp>
        <p:nvSpPr>
          <p:cNvPr id="105" name="任意多边形 217"/>
          <p:cNvSpPr/>
          <p:nvPr>
            <p:custDataLst>
              <p:tags r:id="rId102"/>
            </p:custDataLst>
          </p:nvPr>
        </p:nvSpPr>
        <p:spPr bwMode="auto">
          <a:xfrm>
            <a:off x="9161145" y="4527550"/>
            <a:ext cx="933450" cy="1318895"/>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106" name="任意多边形 218"/>
          <p:cNvSpPr/>
          <p:nvPr>
            <p:custDataLst>
              <p:tags r:id="rId103"/>
            </p:custDataLst>
          </p:nvPr>
        </p:nvSpPr>
        <p:spPr bwMode="auto">
          <a:xfrm>
            <a:off x="6238240" y="4892675"/>
            <a:ext cx="970280" cy="1237615"/>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0EDED"/>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107" name="任意多边形 219"/>
          <p:cNvSpPr/>
          <p:nvPr>
            <p:custDataLst>
              <p:tags r:id="rId104"/>
            </p:custDataLst>
          </p:nvPr>
        </p:nvSpPr>
        <p:spPr bwMode="auto">
          <a:xfrm>
            <a:off x="6199505" y="5074285"/>
            <a:ext cx="247015" cy="998220"/>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latin typeface="Arial" panose="020B0604020202020204" pitchFamily="34" charset="0"/>
              <a:ea typeface="Arial" panose="020B0604020202020204" pitchFamily="34" charset="0"/>
            </a:endParaRPr>
          </a:p>
        </p:txBody>
      </p:sp>
      <p:sp>
        <p:nvSpPr>
          <p:cNvPr id="108" name="任意多边形 107"/>
          <p:cNvSpPr/>
          <p:nvPr>
            <p:custDataLst>
              <p:tags r:id="rId105"/>
            </p:custDataLst>
          </p:nvPr>
        </p:nvSpPr>
        <p:spPr>
          <a:xfrm>
            <a:off x="7329170" y="3140075"/>
            <a:ext cx="2630805" cy="897890"/>
          </a:xfrm>
          <a:custGeom>
            <a:avLst/>
            <a:gdLst>
              <a:gd name="connsiteX0" fmla="*/ 0 w 4143"/>
              <a:gd name="connsiteY0" fmla="*/ 368 h 1414"/>
              <a:gd name="connsiteX1" fmla="*/ 4143 w 4143"/>
              <a:gd name="connsiteY1" fmla="*/ 0 h 1414"/>
              <a:gd name="connsiteX2" fmla="*/ 4042 w 4143"/>
              <a:gd name="connsiteY2" fmla="*/ 1084 h 1414"/>
              <a:gd name="connsiteX3" fmla="*/ 302 w 4143"/>
              <a:gd name="connsiteY3" fmla="*/ 1414 h 1414"/>
              <a:gd name="connsiteX4" fmla="*/ 0 w 4143"/>
              <a:gd name="connsiteY4" fmla="*/ 368 h 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3" h="1414">
                <a:moveTo>
                  <a:pt x="0" y="368"/>
                </a:moveTo>
                <a:lnTo>
                  <a:pt x="4143" y="0"/>
                </a:lnTo>
                <a:lnTo>
                  <a:pt x="4042" y="1084"/>
                </a:lnTo>
                <a:lnTo>
                  <a:pt x="302" y="1414"/>
                </a:lnTo>
                <a:lnTo>
                  <a:pt x="0" y="368"/>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14"/>
          <p:cNvSpPr/>
          <p:nvPr>
            <p:custDataLst>
              <p:tags r:id="rId106"/>
            </p:custDataLst>
          </p:nvPr>
        </p:nvSpPr>
        <p:spPr>
          <a:xfrm rot="20640000">
            <a:off x="7442375" y="3125686"/>
            <a:ext cx="1644015" cy="993140"/>
          </a:xfrm>
          <a:custGeom>
            <a:avLst/>
            <a:gdLst>
              <a:gd name="connsiteX0" fmla="*/ 3 w 2589"/>
              <a:gd name="connsiteY0" fmla="*/ 1071 h 1564"/>
              <a:gd name="connsiteX1" fmla="*/ 0 w 2589"/>
              <a:gd name="connsiteY1" fmla="*/ 0 h 1564"/>
              <a:gd name="connsiteX2" fmla="*/ 2589 w 2589"/>
              <a:gd name="connsiteY2" fmla="*/ 1564 h 1564"/>
              <a:gd name="connsiteX3" fmla="*/ 3 w 2589"/>
              <a:gd name="connsiteY3" fmla="*/ 1071 h 1564"/>
            </a:gdLst>
            <a:ahLst/>
            <a:cxnLst>
              <a:cxn ang="0">
                <a:pos x="connsiteX0" y="connsiteY0"/>
              </a:cxn>
              <a:cxn ang="0">
                <a:pos x="connsiteX1" y="connsiteY1"/>
              </a:cxn>
              <a:cxn ang="0">
                <a:pos x="connsiteX2" y="connsiteY2"/>
              </a:cxn>
              <a:cxn ang="0">
                <a:pos x="connsiteX3" y="connsiteY3"/>
              </a:cxn>
            </a:cxnLst>
            <a:rect l="l" t="t" r="r" b="b"/>
            <a:pathLst>
              <a:path w="2589" h="1564">
                <a:moveTo>
                  <a:pt x="3" y="1071"/>
                </a:moveTo>
                <a:lnTo>
                  <a:pt x="0" y="0"/>
                </a:lnTo>
                <a:lnTo>
                  <a:pt x="2589" y="1564"/>
                </a:lnTo>
                <a:lnTo>
                  <a:pt x="3" y="1071"/>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custDataLst>
              <p:tags r:id="rId107"/>
            </p:custDataLst>
          </p:nvPr>
        </p:nvSpPr>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日期占位符 2"/>
          <p:cNvSpPr>
            <a:spLocks noGrp="1"/>
          </p:cNvSpPr>
          <p:nvPr>
            <p:ph type="dt" sz="half" idx="10"/>
            <p:custDataLst>
              <p:tags r:id="rId108"/>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109"/>
            </p:custDataLst>
          </p:nvPr>
        </p:nvSpPr>
        <p:spPr/>
        <p:txBody>
          <a:bodyPr/>
          <a:lstStyle/>
          <a:p>
            <a:endParaRPr lang="zh-CN" altLang="en-US"/>
          </a:p>
        </p:txBody>
      </p:sp>
      <p:sp>
        <p:nvSpPr>
          <p:cNvPr id="5" name="灯片编号占位符 4"/>
          <p:cNvSpPr>
            <a:spLocks noGrp="1"/>
          </p:cNvSpPr>
          <p:nvPr>
            <p:ph type="sldNum" sz="quarter" idx="12"/>
            <p:custDataLst>
              <p:tags r:id="rId110"/>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5" name="任意多边形: 形状 4"/>
          <p:cNvSpPr/>
          <p:nvPr>
            <p:custDataLst>
              <p:tags r:id="rId1"/>
            </p:custDataLst>
          </p:nvPr>
        </p:nvSpPr>
        <p:spPr>
          <a:xfrm flipV="1">
            <a:off x="10338716"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chemeClr val="accent2"/>
              </a:solidFill>
            </a:endParaRPr>
          </a:p>
        </p:txBody>
      </p:sp>
      <p:sp>
        <p:nvSpPr>
          <p:cNvPr id="6" name="任意多边形: 形状 5"/>
          <p:cNvSpPr/>
          <p:nvPr>
            <p:custDataLst>
              <p:tags r:id="rId2"/>
            </p:custDataLst>
          </p:nvPr>
        </p:nvSpPr>
        <p:spPr>
          <a:xfrm rot="10800000">
            <a:off x="-1053"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p>
        </p:txBody>
      </p:sp>
      <p:sp>
        <p:nvSpPr>
          <p:cNvPr id="7" name="îšľïdé"/>
          <p:cNvSpPr/>
          <p:nvPr>
            <p:custDataLst>
              <p:tags r:id="rId3"/>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p>
        </p:txBody>
      </p:sp>
      <p:sp>
        <p:nvSpPr>
          <p:cNvPr id="8" name="íśḻîdè"/>
          <p:cNvSpPr/>
          <p:nvPr>
            <p:custDataLst>
              <p:tags r:id="rId4"/>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 name="íṣľïḋé"/>
          <p:cNvSpPr/>
          <p:nvPr>
            <p:custDataLst>
              <p:tags r:id="rId5"/>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 name="ísľîḋê"/>
          <p:cNvSpPr/>
          <p:nvPr>
            <p:custDataLst>
              <p:tags r:id="rId6"/>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 name="iśľide"/>
          <p:cNvSpPr/>
          <p:nvPr>
            <p:custDataLst>
              <p:tags r:id="rId7"/>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2" name="ïṥļïḍe"/>
          <p:cNvSpPr/>
          <p:nvPr>
            <p:custDataLst>
              <p:tags r:id="rId8"/>
            </p:custDataLst>
          </p:nvPr>
        </p:nvSpPr>
        <p:spPr bwMode="auto">
          <a:xfrm>
            <a:off x="11354949" y="6299543"/>
            <a:ext cx="493355" cy="170605"/>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 name="íşḷide"/>
          <p:cNvSpPr/>
          <p:nvPr>
            <p:custDataLst>
              <p:tags r:id="rId9"/>
            </p:custDataLst>
          </p:nvPr>
        </p:nvSpPr>
        <p:spPr bwMode="auto">
          <a:xfrm>
            <a:off x="10708814" y="5781997"/>
            <a:ext cx="1243891" cy="1008354"/>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p>
        </p:txBody>
      </p:sp>
      <p:sp>
        <p:nvSpPr>
          <p:cNvPr id="14" name="isļîḑé"/>
          <p:cNvSpPr/>
          <p:nvPr>
            <p:custDataLst>
              <p:tags r:id="rId10"/>
            </p:custDataLst>
          </p:nvPr>
        </p:nvSpPr>
        <p:spPr bwMode="auto">
          <a:xfrm>
            <a:off x="10658523" y="5886397"/>
            <a:ext cx="1191054" cy="820561"/>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 name="ïṣľiḑe"/>
          <p:cNvSpPr/>
          <p:nvPr>
            <p:custDataLst>
              <p:tags r:id="rId11"/>
            </p:custDataLst>
          </p:nvPr>
        </p:nvSpPr>
        <p:spPr bwMode="auto">
          <a:xfrm>
            <a:off x="11042385" y="6435772"/>
            <a:ext cx="420784" cy="240630"/>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 name="ïş1iďe"/>
          <p:cNvSpPr/>
          <p:nvPr>
            <p:custDataLst>
              <p:tags r:id="rId12"/>
            </p:custDataLst>
          </p:nvPr>
        </p:nvSpPr>
        <p:spPr bwMode="auto">
          <a:xfrm>
            <a:off x="10708814" y="5977430"/>
            <a:ext cx="1090474" cy="417601"/>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 name="ï$ḷïdé"/>
          <p:cNvSpPr/>
          <p:nvPr>
            <p:custDataLst>
              <p:tags r:id="rId13"/>
            </p:custDataLst>
          </p:nvPr>
        </p:nvSpPr>
        <p:spPr bwMode="auto">
          <a:xfrm>
            <a:off x="10507652" y="5473889"/>
            <a:ext cx="1501072" cy="360945"/>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í$líḓè"/>
          <p:cNvSpPr/>
          <p:nvPr>
            <p:custDataLst>
              <p:tags r:id="rId14"/>
            </p:custDataLst>
          </p:nvPr>
        </p:nvSpPr>
        <p:spPr bwMode="auto">
          <a:xfrm>
            <a:off x="10500013" y="5500626"/>
            <a:ext cx="1516350" cy="360308"/>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îšliḋé"/>
          <p:cNvSpPr/>
          <p:nvPr>
            <p:custDataLst>
              <p:tags r:id="rId15"/>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iṡlîḍê"/>
          <p:cNvSpPr/>
          <p:nvPr>
            <p:custDataLst>
              <p:tags r:id="rId16"/>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ïṥḷidè"/>
          <p:cNvSpPr/>
          <p:nvPr>
            <p:custDataLst>
              <p:tags r:id="rId17"/>
            </p:custDataLst>
          </p:nvPr>
        </p:nvSpPr>
        <p:spPr bwMode="auto">
          <a:xfrm>
            <a:off x="10822762" y="5858388"/>
            <a:ext cx="875944" cy="56656"/>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iSḻîḍê"/>
          <p:cNvSpPr/>
          <p:nvPr>
            <p:custDataLst>
              <p:tags r:id="rId18"/>
            </p:custDataLst>
          </p:nvPr>
        </p:nvSpPr>
        <p:spPr bwMode="auto">
          <a:xfrm>
            <a:off x="10750191" y="6010532"/>
            <a:ext cx="60476" cy="2737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íś1iḋè"/>
          <p:cNvSpPr/>
          <p:nvPr>
            <p:custDataLst>
              <p:tags r:id="rId19"/>
            </p:custDataLst>
          </p:nvPr>
        </p:nvSpPr>
        <p:spPr bwMode="auto">
          <a:xfrm>
            <a:off x="10822762"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íṡḻiḓê"/>
          <p:cNvSpPr/>
          <p:nvPr>
            <p:custDataLst>
              <p:tags r:id="rId20"/>
            </p:custDataLst>
          </p:nvPr>
        </p:nvSpPr>
        <p:spPr bwMode="auto">
          <a:xfrm>
            <a:off x="10895333"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ïŝļíḋé"/>
          <p:cNvSpPr/>
          <p:nvPr>
            <p:custDataLst>
              <p:tags r:id="rId21"/>
            </p:custDataLst>
          </p:nvPr>
        </p:nvSpPr>
        <p:spPr bwMode="auto">
          <a:xfrm>
            <a:off x="10968541" y="6011805"/>
            <a:ext cx="60476"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ï$ḷïďè"/>
          <p:cNvSpPr/>
          <p:nvPr>
            <p:custDataLst>
              <p:tags r:id="rId22"/>
            </p:custDataLst>
          </p:nvPr>
        </p:nvSpPr>
        <p:spPr bwMode="auto">
          <a:xfrm>
            <a:off x="11041112" y="6011805"/>
            <a:ext cx="61112" cy="26100"/>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ïś1ïḋé"/>
          <p:cNvSpPr/>
          <p:nvPr>
            <p:custDataLst>
              <p:tags r:id="rId23"/>
            </p:custDataLst>
          </p:nvPr>
        </p:nvSpPr>
        <p:spPr bwMode="auto">
          <a:xfrm>
            <a:off x="11114956" y="6011805"/>
            <a:ext cx="59839" cy="2801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íšľíḓe"/>
          <p:cNvSpPr/>
          <p:nvPr>
            <p:custDataLst>
              <p:tags r:id="rId24"/>
            </p:custDataLst>
          </p:nvPr>
        </p:nvSpPr>
        <p:spPr bwMode="auto">
          <a:xfrm>
            <a:off x="11188163" y="6011805"/>
            <a:ext cx="59203" cy="2801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îS1ïḋe"/>
          <p:cNvSpPr/>
          <p:nvPr>
            <p:custDataLst>
              <p:tags r:id="rId25"/>
            </p:custDataLst>
          </p:nvPr>
        </p:nvSpPr>
        <p:spPr bwMode="auto">
          <a:xfrm>
            <a:off x="11260734" y="6011805"/>
            <a:ext cx="61112" cy="2801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işḷïḋè"/>
          <p:cNvSpPr/>
          <p:nvPr>
            <p:custDataLst>
              <p:tags r:id="rId26"/>
            </p:custDataLst>
          </p:nvPr>
        </p:nvSpPr>
        <p:spPr bwMode="auto">
          <a:xfrm>
            <a:off x="11333305"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ïṣḻíḓe"/>
          <p:cNvSpPr/>
          <p:nvPr>
            <p:custDataLst>
              <p:tags r:id="rId27"/>
            </p:custDataLst>
          </p:nvPr>
        </p:nvSpPr>
        <p:spPr bwMode="auto">
          <a:xfrm>
            <a:off x="11406513" y="6013078"/>
            <a:ext cx="60476"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ïŝlîḋe"/>
          <p:cNvSpPr/>
          <p:nvPr>
            <p:custDataLst>
              <p:tags r:id="rId28"/>
            </p:custDataLst>
          </p:nvPr>
        </p:nvSpPr>
        <p:spPr bwMode="auto">
          <a:xfrm>
            <a:off x="11479084"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íṥ1iḑê"/>
          <p:cNvSpPr/>
          <p:nvPr>
            <p:custDataLst>
              <p:tags r:id="rId29"/>
            </p:custDataLst>
          </p:nvPr>
        </p:nvSpPr>
        <p:spPr bwMode="auto">
          <a:xfrm>
            <a:off x="11553564"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íṥ1îďe"/>
          <p:cNvSpPr/>
          <p:nvPr>
            <p:custDataLst>
              <p:tags r:id="rId30"/>
            </p:custDataLst>
          </p:nvPr>
        </p:nvSpPr>
        <p:spPr bwMode="auto">
          <a:xfrm>
            <a:off x="11626135"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îsḻïḑe"/>
          <p:cNvSpPr/>
          <p:nvPr>
            <p:custDataLst>
              <p:tags r:id="rId31"/>
            </p:custDataLst>
          </p:nvPr>
        </p:nvSpPr>
        <p:spPr bwMode="auto">
          <a:xfrm>
            <a:off x="11698706" y="6013078"/>
            <a:ext cx="61112" cy="2801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îš1îďé"/>
          <p:cNvSpPr/>
          <p:nvPr>
            <p:custDataLst>
              <p:tags r:id="rId32"/>
            </p:custDataLst>
          </p:nvPr>
        </p:nvSpPr>
        <p:spPr bwMode="auto">
          <a:xfrm>
            <a:off x="10750191" y="6057003"/>
            <a:ext cx="59203"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ïs1iḍê"/>
          <p:cNvSpPr/>
          <p:nvPr>
            <p:custDataLst>
              <p:tags r:id="rId33"/>
            </p:custDataLst>
          </p:nvPr>
        </p:nvSpPr>
        <p:spPr bwMode="auto">
          <a:xfrm>
            <a:off x="10822762" y="6057003"/>
            <a:ext cx="61112"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îşḷïḍé"/>
          <p:cNvSpPr/>
          <p:nvPr>
            <p:custDataLst>
              <p:tags r:id="rId34"/>
            </p:custDataLst>
          </p:nvPr>
        </p:nvSpPr>
        <p:spPr bwMode="auto">
          <a:xfrm>
            <a:off x="10895333" y="6057003"/>
            <a:ext cx="61112" cy="47107"/>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ïšlïḑé"/>
          <p:cNvSpPr/>
          <p:nvPr>
            <p:custDataLst>
              <p:tags r:id="rId35"/>
            </p:custDataLst>
          </p:nvPr>
        </p:nvSpPr>
        <p:spPr bwMode="auto">
          <a:xfrm>
            <a:off x="10968541" y="6057003"/>
            <a:ext cx="60476"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í$ḷîḓé"/>
          <p:cNvSpPr/>
          <p:nvPr>
            <p:custDataLst>
              <p:tags r:id="rId36"/>
            </p:custDataLst>
          </p:nvPr>
        </p:nvSpPr>
        <p:spPr bwMode="auto">
          <a:xfrm>
            <a:off x="11041112" y="6057003"/>
            <a:ext cx="61112"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ís1íďè"/>
          <p:cNvSpPr/>
          <p:nvPr>
            <p:custDataLst>
              <p:tags r:id="rId37"/>
            </p:custDataLst>
          </p:nvPr>
        </p:nvSpPr>
        <p:spPr bwMode="auto">
          <a:xfrm>
            <a:off x="11114956" y="6057003"/>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ïŝļíḍé"/>
          <p:cNvSpPr/>
          <p:nvPr>
            <p:custDataLst>
              <p:tags r:id="rId38"/>
            </p:custDataLst>
          </p:nvPr>
        </p:nvSpPr>
        <p:spPr bwMode="auto">
          <a:xfrm>
            <a:off x="11188163" y="6057003"/>
            <a:ext cx="59203" cy="47107"/>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ïs1iďê"/>
          <p:cNvSpPr/>
          <p:nvPr>
            <p:custDataLst>
              <p:tags r:id="rId39"/>
            </p:custDataLst>
          </p:nvPr>
        </p:nvSpPr>
        <p:spPr bwMode="auto">
          <a:xfrm>
            <a:off x="11260734" y="6058276"/>
            <a:ext cx="61112" cy="45834"/>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íṣḷiďê"/>
          <p:cNvSpPr/>
          <p:nvPr>
            <p:custDataLst>
              <p:tags r:id="rId40"/>
            </p:custDataLst>
          </p:nvPr>
        </p:nvSpPr>
        <p:spPr bwMode="auto">
          <a:xfrm>
            <a:off x="11333305" y="605827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îṧlíḋé"/>
          <p:cNvSpPr/>
          <p:nvPr>
            <p:custDataLst>
              <p:tags r:id="rId41"/>
            </p:custDataLst>
          </p:nvPr>
        </p:nvSpPr>
        <p:spPr bwMode="auto">
          <a:xfrm>
            <a:off x="11406513" y="6058276"/>
            <a:ext cx="60476"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ïsľíďè"/>
          <p:cNvSpPr/>
          <p:nvPr>
            <p:custDataLst>
              <p:tags r:id="rId42"/>
            </p:custDataLst>
          </p:nvPr>
        </p:nvSpPr>
        <p:spPr bwMode="auto">
          <a:xfrm>
            <a:off x="11479084" y="6058276"/>
            <a:ext cx="61112"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ïṩ1íďé"/>
          <p:cNvSpPr/>
          <p:nvPr>
            <p:custDataLst>
              <p:tags r:id="rId43"/>
            </p:custDataLst>
          </p:nvPr>
        </p:nvSpPr>
        <p:spPr bwMode="auto">
          <a:xfrm>
            <a:off x="11551655" y="605827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iṩľïdè"/>
          <p:cNvSpPr/>
          <p:nvPr>
            <p:custDataLst>
              <p:tags r:id="rId44"/>
            </p:custDataLst>
          </p:nvPr>
        </p:nvSpPr>
        <p:spPr bwMode="auto">
          <a:xfrm>
            <a:off x="11626135" y="6058276"/>
            <a:ext cx="132410" cy="47107"/>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îśľïḋe"/>
          <p:cNvSpPr/>
          <p:nvPr>
            <p:custDataLst>
              <p:tags r:id="rId45"/>
            </p:custDataLst>
          </p:nvPr>
        </p:nvSpPr>
        <p:spPr bwMode="auto">
          <a:xfrm>
            <a:off x="10750191" y="6120025"/>
            <a:ext cx="124135" cy="47744"/>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ïslíḑe"/>
          <p:cNvSpPr/>
          <p:nvPr>
            <p:custDataLst>
              <p:tags r:id="rId46"/>
            </p:custDataLst>
          </p:nvPr>
        </p:nvSpPr>
        <p:spPr bwMode="auto">
          <a:xfrm>
            <a:off x="10895333"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iṣľïḑè"/>
          <p:cNvSpPr/>
          <p:nvPr>
            <p:custDataLst>
              <p:tags r:id="rId47"/>
            </p:custDataLst>
          </p:nvPr>
        </p:nvSpPr>
        <p:spPr bwMode="auto">
          <a:xfrm>
            <a:off x="10968541" y="6120025"/>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iṩlïdè"/>
          <p:cNvSpPr/>
          <p:nvPr>
            <p:custDataLst>
              <p:tags r:id="rId48"/>
            </p:custDataLst>
          </p:nvPr>
        </p:nvSpPr>
        <p:spPr bwMode="auto">
          <a:xfrm>
            <a:off x="11041112"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ïşļidè"/>
          <p:cNvSpPr/>
          <p:nvPr>
            <p:custDataLst>
              <p:tags r:id="rId49"/>
            </p:custDataLst>
          </p:nvPr>
        </p:nvSpPr>
        <p:spPr bwMode="auto">
          <a:xfrm>
            <a:off x="11113683" y="6121298"/>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íšḷïḓe"/>
          <p:cNvSpPr/>
          <p:nvPr>
            <p:custDataLst>
              <p:tags r:id="rId50"/>
            </p:custDataLst>
          </p:nvPr>
        </p:nvSpPr>
        <p:spPr bwMode="auto">
          <a:xfrm>
            <a:off x="11188163" y="612129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íSḻíḍê"/>
          <p:cNvSpPr/>
          <p:nvPr>
            <p:custDataLst>
              <p:tags r:id="rId51"/>
            </p:custDataLst>
          </p:nvPr>
        </p:nvSpPr>
        <p:spPr bwMode="auto">
          <a:xfrm>
            <a:off x="11260734" y="612129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iṣḷïḍè"/>
          <p:cNvSpPr/>
          <p:nvPr>
            <p:custDataLst>
              <p:tags r:id="rId52"/>
            </p:custDataLst>
          </p:nvPr>
        </p:nvSpPr>
        <p:spPr bwMode="auto">
          <a:xfrm>
            <a:off x="11333305" y="6121298"/>
            <a:ext cx="61112" cy="47744"/>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í$ḻiḓé"/>
          <p:cNvSpPr/>
          <p:nvPr>
            <p:custDataLst>
              <p:tags r:id="rId53"/>
            </p:custDataLst>
          </p:nvPr>
        </p:nvSpPr>
        <p:spPr bwMode="auto">
          <a:xfrm>
            <a:off x="11406513" y="6121298"/>
            <a:ext cx="60476" cy="47744"/>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iṧ1ïďè"/>
          <p:cNvSpPr/>
          <p:nvPr>
            <p:custDataLst>
              <p:tags r:id="rId54"/>
            </p:custDataLst>
          </p:nvPr>
        </p:nvSpPr>
        <p:spPr bwMode="auto">
          <a:xfrm>
            <a:off x="11479084"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íş1ïďê"/>
          <p:cNvSpPr/>
          <p:nvPr>
            <p:custDataLst>
              <p:tags r:id="rId55"/>
            </p:custDataLst>
          </p:nvPr>
        </p:nvSpPr>
        <p:spPr bwMode="auto">
          <a:xfrm>
            <a:off x="11551655"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íśḻíḑè"/>
          <p:cNvSpPr/>
          <p:nvPr>
            <p:custDataLst>
              <p:tags r:id="rId56"/>
            </p:custDataLst>
          </p:nvPr>
        </p:nvSpPr>
        <p:spPr bwMode="auto">
          <a:xfrm>
            <a:off x="10750191" y="6183684"/>
            <a:ext cx="84666" cy="47744"/>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íṧ1íḓè"/>
          <p:cNvSpPr/>
          <p:nvPr>
            <p:custDataLst>
              <p:tags r:id="rId57"/>
            </p:custDataLst>
          </p:nvPr>
        </p:nvSpPr>
        <p:spPr bwMode="auto">
          <a:xfrm>
            <a:off x="10847589" y="6183684"/>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îşļíḑê"/>
          <p:cNvSpPr/>
          <p:nvPr>
            <p:custDataLst>
              <p:tags r:id="rId58"/>
            </p:custDataLst>
          </p:nvPr>
        </p:nvSpPr>
        <p:spPr bwMode="auto">
          <a:xfrm>
            <a:off x="10920797" y="6183684"/>
            <a:ext cx="60476" cy="47744"/>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í$1iḑê"/>
          <p:cNvSpPr/>
          <p:nvPr>
            <p:custDataLst>
              <p:tags r:id="rId59"/>
            </p:custDataLst>
          </p:nvPr>
        </p:nvSpPr>
        <p:spPr bwMode="auto">
          <a:xfrm>
            <a:off x="10993368"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ïṩ1îďè"/>
          <p:cNvSpPr/>
          <p:nvPr>
            <p:custDataLst>
              <p:tags r:id="rId60"/>
            </p:custDataLst>
          </p:nvPr>
        </p:nvSpPr>
        <p:spPr bwMode="auto">
          <a:xfrm>
            <a:off x="11065939"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ïsḷiḍe"/>
          <p:cNvSpPr/>
          <p:nvPr>
            <p:custDataLst>
              <p:tags r:id="rId61"/>
            </p:custDataLst>
          </p:nvPr>
        </p:nvSpPr>
        <p:spPr bwMode="auto">
          <a:xfrm>
            <a:off x="11139146" y="6184957"/>
            <a:ext cx="60476"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íSļíḓê"/>
          <p:cNvSpPr/>
          <p:nvPr>
            <p:custDataLst>
              <p:tags r:id="rId62"/>
            </p:custDataLst>
          </p:nvPr>
        </p:nvSpPr>
        <p:spPr bwMode="auto">
          <a:xfrm>
            <a:off x="11211717" y="6184957"/>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îṧ1îḋê"/>
          <p:cNvSpPr/>
          <p:nvPr>
            <p:custDataLst>
              <p:tags r:id="rId63"/>
            </p:custDataLst>
          </p:nvPr>
        </p:nvSpPr>
        <p:spPr bwMode="auto">
          <a:xfrm>
            <a:off x="11286198" y="6184957"/>
            <a:ext cx="59203" cy="47744"/>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î$liḍé"/>
          <p:cNvSpPr/>
          <p:nvPr>
            <p:custDataLst>
              <p:tags r:id="rId64"/>
            </p:custDataLst>
          </p:nvPr>
        </p:nvSpPr>
        <p:spPr bwMode="auto">
          <a:xfrm>
            <a:off x="11358769" y="6184957"/>
            <a:ext cx="59203"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9" name="îṡļïḑe"/>
          <p:cNvSpPr/>
          <p:nvPr>
            <p:custDataLst>
              <p:tags r:id="rId65"/>
            </p:custDataLst>
          </p:nvPr>
        </p:nvSpPr>
        <p:spPr bwMode="auto">
          <a:xfrm>
            <a:off x="11431339" y="6184957"/>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0" name="íšḻîḑé"/>
          <p:cNvSpPr/>
          <p:nvPr>
            <p:custDataLst>
              <p:tags r:id="rId66"/>
            </p:custDataLst>
          </p:nvPr>
        </p:nvSpPr>
        <p:spPr bwMode="auto">
          <a:xfrm>
            <a:off x="11504547" y="6184957"/>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1" name="îṣļîḓé"/>
          <p:cNvSpPr/>
          <p:nvPr>
            <p:custDataLst>
              <p:tags r:id="rId67"/>
            </p:custDataLst>
          </p:nvPr>
        </p:nvSpPr>
        <p:spPr bwMode="auto">
          <a:xfrm>
            <a:off x="11577118" y="6186230"/>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iSļiḍê"/>
          <p:cNvSpPr/>
          <p:nvPr>
            <p:custDataLst>
              <p:tags r:id="rId68"/>
            </p:custDataLst>
          </p:nvPr>
        </p:nvSpPr>
        <p:spPr bwMode="auto">
          <a:xfrm>
            <a:off x="11638230" y="6121298"/>
            <a:ext cx="120315" cy="11140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3" name="ï$liďé"/>
          <p:cNvSpPr/>
          <p:nvPr>
            <p:custDataLst>
              <p:tags r:id="rId69"/>
            </p:custDataLst>
          </p:nvPr>
        </p:nvSpPr>
        <p:spPr bwMode="auto">
          <a:xfrm>
            <a:off x="10748918" y="6246706"/>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4" name="iṣḷiḍe"/>
          <p:cNvSpPr/>
          <p:nvPr>
            <p:custDataLst>
              <p:tags r:id="rId70"/>
            </p:custDataLst>
          </p:nvPr>
        </p:nvSpPr>
        <p:spPr bwMode="auto">
          <a:xfrm>
            <a:off x="10822762" y="6246706"/>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5" name="íṩļîdê"/>
          <p:cNvSpPr/>
          <p:nvPr>
            <p:custDataLst>
              <p:tags r:id="rId71"/>
            </p:custDataLst>
          </p:nvPr>
        </p:nvSpPr>
        <p:spPr bwMode="auto">
          <a:xfrm>
            <a:off x="10895333" y="6248616"/>
            <a:ext cx="59839"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iSlíďé"/>
          <p:cNvSpPr/>
          <p:nvPr>
            <p:custDataLst>
              <p:tags r:id="rId72"/>
            </p:custDataLst>
          </p:nvPr>
        </p:nvSpPr>
        <p:spPr bwMode="auto">
          <a:xfrm>
            <a:off x="10968541" y="6248616"/>
            <a:ext cx="60476"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7" name="í$ľîďè"/>
          <p:cNvSpPr/>
          <p:nvPr>
            <p:custDataLst>
              <p:tags r:id="rId73"/>
            </p:custDataLst>
          </p:nvPr>
        </p:nvSpPr>
        <p:spPr bwMode="auto">
          <a:xfrm>
            <a:off x="11041112"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iṡḻïdè"/>
          <p:cNvSpPr/>
          <p:nvPr>
            <p:custDataLst>
              <p:tags r:id="rId74"/>
            </p:custDataLst>
          </p:nvPr>
        </p:nvSpPr>
        <p:spPr bwMode="auto">
          <a:xfrm>
            <a:off x="11113683"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 name="ïśḻiḋê"/>
          <p:cNvSpPr/>
          <p:nvPr>
            <p:custDataLst>
              <p:tags r:id="rId75"/>
            </p:custDataLst>
          </p:nvPr>
        </p:nvSpPr>
        <p:spPr bwMode="auto">
          <a:xfrm>
            <a:off x="11186890" y="6248616"/>
            <a:ext cx="60476"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ïṣ1îdè"/>
          <p:cNvSpPr/>
          <p:nvPr>
            <p:custDataLst>
              <p:tags r:id="rId76"/>
            </p:custDataLst>
          </p:nvPr>
        </p:nvSpPr>
        <p:spPr bwMode="auto">
          <a:xfrm>
            <a:off x="11259461" y="624861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iŝḻîḋè"/>
          <p:cNvSpPr/>
          <p:nvPr>
            <p:custDataLst>
              <p:tags r:id="rId77"/>
            </p:custDataLst>
          </p:nvPr>
        </p:nvSpPr>
        <p:spPr bwMode="auto">
          <a:xfrm>
            <a:off x="11333305" y="6248616"/>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îṩlîḓé"/>
          <p:cNvSpPr/>
          <p:nvPr>
            <p:custDataLst>
              <p:tags r:id="rId78"/>
            </p:custDataLst>
          </p:nvPr>
        </p:nvSpPr>
        <p:spPr bwMode="auto">
          <a:xfrm>
            <a:off x="11406513" y="6248616"/>
            <a:ext cx="60476" cy="47107"/>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 name="íṥḷíde"/>
          <p:cNvSpPr/>
          <p:nvPr>
            <p:custDataLst>
              <p:tags r:id="rId79"/>
            </p:custDataLst>
          </p:nvPr>
        </p:nvSpPr>
        <p:spPr bwMode="auto">
          <a:xfrm>
            <a:off x="11479084"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iṥľiḑé"/>
          <p:cNvSpPr/>
          <p:nvPr>
            <p:custDataLst>
              <p:tags r:id="rId80"/>
            </p:custDataLst>
          </p:nvPr>
        </p:nvSpPr>
        <p:spPr bwMode="auto">
          <a:xfrm>
            <a:off x="11551655"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ïṧḷiḑè"/>
          <p:cNvSpPr/>
          <p:nvPr>
            <p:custDataLst>
              <p:tags r:id="rId81"/>
            </p:custDataLst>
          </p:nvPr>
        </p:nvSpPr>
        <p:spPr bwMode="auto">
          <a:xfrm>
            <a:off x="11624862" y="6249889"/>
            <a:ext cx="133683" cy="47107"/>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íš1ïḑe"/>
          <p:cNvSpPr/>
          <p:nvPr>
            <p:custDataLst>
              <p:tags r:id="rId82"/>
            </p:custDataLst>
          </p:nvPr>
        </p:nvSpPr>
        <p:spPr bwMode="auto">
          <a:xfrm>
            <a:off x="10748918" y="6310364"/>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 name="íṡ1íḋé"/>
          <p:cNvSpPr/>
          <p:nvPr>
            <p:custDataLst>
              <p:tags r:id="rId83"/>
            </p:custDataLst>
          </p:nvPr>
        </p:nvSpPr>
        <p:spPr bwMode="auto">
          <a:xfrm>
            <a:off x="10821489" y="6311638"/>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 name="iśļíďé"/>
          <p:cNvSpPr/>
          <p:nvPr>
            <p:custDataLst>
              <p:tags r:id="rId84"/>
            </p:custDataLst>
          </p:nvPr>
        </p:nvSpPr>
        <p:spPr bwMode="auto">
          <a:xfrm>
            <a:off x="10895333" y="631163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 name="íṩļiḍé"/>
          <p:cNvSpPr/>
          <p:nvPr>
            <p:custDataLst>
              <p:tags r:id="rId85"/>
            </p:custDataLst>
          </p:nvPr>
        </p:nvSpPr>
        <p:spPr bwMode="auto">
          <a:xfrm>
            <a:off x="10968541" y="631163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 name="iş1iďè"/>
          <p:cNvSpPr/>
          <p:nvPr>
            <p:custDataLst>
              <p:tags r:id="rId86"/>
            </p:custDataLst>
          </p:nvPr>
        </p:nvSpPr>
        <p:spPr bwMode="auto">
          <a:xfrm>
            <a:off x="11041112" y="6311638"/>
            <a:ext cx="346940" cy="47744"/>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îṡḻïdê"/>
          <p:cNvSpPr/>
          <p:nvPr>
            <p:custDataLst>
              <p:tags r:id="rId87"/>
            </p:custDataLst>
          </p:nvPr>
        </p:nvSpPr>
        <p:spPr bwMode="auto">
          <a:xfrm>
            <a:off x="11406513" y="6312911"/>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îṡ1íďé"/>
          <p:cNvSpPr/>
          <p:nvPr>
            <p:custDataLst>
              <p:tags r:id="rId88"/>
            </p:custDataLst>
          </p:nvPr>
        </p:nvSpPr>
        <p:spPr bwMode="auto">
          <a:xfrm>
            <a:off x="11479084" y="6312911"/>
            <a:ext cx="61112" cy="46471"/>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ïŝlîdè"/>
          <p:cNvSpPr/>
          <p:nvPr>
            <p:custDataLst>
              <p:tags r:id="rId89"/>
            </p:custDataLst>
          </p:nvPr>
        </p:nvSpPr>
        <p:spPr bwMode="auto">
          <a:xfrm>
            <a:off x="11551655" y="6312911"/>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iṥḻiďe"/>
          <p:cNvSpPr/>
          <p:nvPr>
            <p:custDataLst>
              <p:tags r:id="rId90"/>
            </p:custDataLst>
          </p:nvPr>
        </p:nvSpPr>
        <p:spPr bwMode="auto">
          <a:xfrm>
            <a:off x="11624862" y="6312911"/>
            <a:ext cx="60476" cy="18461"/>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 name="îṡľîďé"/>
          <p:cNvSpPr/>
          <p:nvPr>
            <p:custDataLst>
              <p:tags r:id="rId91"/>
            </p:custDataLst>
          </p:nvPr>
        </p:nvSpPr>
        <p:spPr bwMode="auto">
          <a:xfrm>
            <a:off x="11624862" y="6342194"/>
            <a:ext cx="60476" cy="18461"/>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 name="i$ļïḓê"/>
          <p:cNvSpPr/>
          <p:nvPr>
            <p:custDataLst>
              <p:tags r:id="rId92"/>
            </p:custDataLst>
          </p:nvPr>
        </p:nvSpPr>
        <p:spPr bwMode="auto">
          <a:xfrm>
            <a:off x="11697433" y="6312911"/>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î$1ïḑé"/>
          <p:cNvSpPr/>
          <p:nvPr>
            <p:custDataLst>
              <p:tags r:id="rId93"/>
            </p:custDataLst>
          </p:nvPr>
        </p:nvSpPr>
        <p:spPr bwMode="auto">
          <a:xfrm>
            <a:off x="10572961" y="5529273"/>
            <a:ext cx="895937" cy="294740"/>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p>
        </p:txBody>
      </p:sp>
      <p:sp>
        <p:nvSpPr>
          <p:cNvPr id="2" name="日期占位符 1"/>
          <p:cNvSpPr>
            <a:spLocks noGrp="1"/>
          </p:cNvSpPr>
          <p:nvPr>
            <p:ph type="dt" sz="half" idx="10"/>
            <p:custDataLst>
              <p:tags r:id="rId94"/>
            </p:custDataLst>
          </p:nvPr>
        </p:nvSpPr>
        <p:spPr/>
        <p:txBody>
          <a:bodyPr/>
          <a:lstStyle/>
          <a:p>
            <a:fld id="{760FBDFE-C587-4B4C-A407-44438C67B59E}" type="datetimeFigureOut">
              <a:rPr lang="zh-CN" altLang="en-US" smtClean="0"/>
              <a:pPr/>
              <a:t>2019/10/31</a:t>
            </a:fld>
            <a:endParaRPr lang="zh-CN" altLang="en-US"/>
          </a:p>
        </p:txBody>
      </p:sp>
      <p:sp>
        <p:nvSpPr>
          <p:cNvPr id="3" name="页脚占位符 2"/>
          <p:cNvSpPr>
            <a:spLocks noGrp="1"/>
          </p:cNvSpPr>
          <p:nvPr>
            <p:ph type="ftr" sz="quarter" idx="11"/>
            <p:custDataLst>
              <p:tags r:id="rId95"/>
            </p:custDataLst>
          </p:nvPr>
        </p:nvSpPr>
        <p:spPr/>
        <p:txBody>
          <a:bodyPr/>
          <a:lstStyle/>
          <a:p>
            <a:endParaRPr lang="zh-CN" altLang="en-US"/>
          </a:p>
        </p:txBody>
      </p:sp>
      <p:sp>
        <p:nvSpPr>
          <p:cNvPr id="4" name="灯片编号占位符 3"/>
          <p:cNvSpPr>
            <a:spLocks noGrp="1"/>
          </p:cNvSpPr>
          <p:nvPr>
            <p:ph type="sldNum" sz="quarter" idx="12"/>
            <p:custDataLst>
              <p:tags r:id="rId96"/>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8" name="任意多边形: 形状 7"/>
          <p:cNvSpPr/>
          <p:nvPr>
            <p:custDataLst>
              <p:tags r:id="rId1"/>
            </p:custDataLst>
          </p:nvPr>
        </p:nvSpPr>
        <p:spPr>
          <a:xfrm flipV="1">
            <a:off x="10338716" y="5800704"/>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chemeClr val="accent2"/>
              </a:solidFill>
              <a:latin typeface="Arial" panose="020B0604020202020204" pitchFamily="34" charset="0"/>
              <a:ea typeface="Arial" panose="020B0604020202020204" pitchFamily="34" charset="0"/>
            </a:endParaRPr>
          </a:p>
        </p:txBody>
      </p:sp>
      <p:grpSp>
        <p:nvGrpSpPr>
          <p:cNvPr id="101" name="组合 100"/>
          <p:cNvGrpSpPr/>
          <p:nvPr>
            <p:custDataLst>
              <p:tags r:id="rId2"/>
            </p:custDataLst>
          </p:nvPr>
        </p:nvGrpSpPr>
        <p:grpSpPr>
          <a:xfrm>
            <a:off x="11409030" y="5629164"/>
            <a:ext cx="684540" cy="1037469"/>
            <a:chOff x="365010" y="0"/>
            <a:chExt cx="684540" cy="1037469"/>
          </a:xfrm>
        </p:grpSpPr>
        <p:sp>
          <p:nvSpPr>
            <p:cNvPr id="10" name="îšľïdé"/>
            <p:cNvSpPr/>
            <p:nvPr>
              <p:custDataLst>
                <p:tags r:id="rId10"/>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latin typeface="Arial" panose="020B0604020202020204" pitchFamily="34" charset="0"/>
                <a:ea typeface="Arial" panose="020B0604020202020204" pitchFamily="34" charset="0"/>
              </a:endParaRPr>
            </a:p>
          </p:txBody>
        </p:sp>
        <p:sp>
          <p:nvSpPr>
            <p:cNvPr id="11" name="íśḻîdè"/>
            <p:cNvSpPr/>
            <p:nvPr>
              <p:custDataLst>
                <p:tags r:id="rId11"/>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2" name="íṣľïḋé"/>
            <p:cNvSpPr/>
            <p:nvPr>
              <p:custDataLst>
                <p:tags r:id="rId12"/>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3" name="ísľîḋê"/>
            <p:cNvSpPr/>
            <p:nvPr>
              <p:custDataLst>
                <p:tags r:id="rId13"/>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4" name="iśľide"/>
            <p:cNvSpPr/>
            <p:nvPr>
              <p:custDataLst>
                <p:tags r:id="rId14"/>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Arial" panose="020B0604020202020204" pitchFamily="34" charset="0"/>
              </a:endParaRPr>
            </a:p>
          </p:txBody>
        </p:sp>
      </p:grpSp>
      <p:sp>
        <p:nvSpPr>
          <p:cNvPr id="103" name="任意多边形: 形状 102"/>
          <p:cNvSpPr/>
          <p:nvPr>
            <p:custDataLst>
              <p:tags r:id="rId3"/>
            </p:custDataLst>
          </p:nvPr>
        </p:nvSpPr>
        <p:spPr>
          <a:xfrm rot="10800000">
            <a:off x="-1055" y="-3"/>
            <a:ext cx="11744012" cy="885200"/>
          </a:xfrm>
          <a:custGeom>
            <a:avLst/>
            <a:gdLst>
              <a:gd name="connsiteX0" fmla="*/ 11744012 w 11744012"/>
              <a:gd name="connsiteY0" fmla="*/ 885200 h 885200"/>
              <a:gd name="connsiteX1" fmla="*/ 386994 w 11744012"/>
              <a:gd name="connsiteY1" fmla="*/ 885200 h 885200"/>
              <a:gd name="connsiteX2" fmla="*/ 0 w 11744012"/>
              <a:gd name="connsiteY2" fmla="*/ 0 h 885200"/>
              <a:gd name="connsiteX3" fmla="*/ 11744012 w 11744012"/>
              <a:gd name="connsiteY3" fmla="*/ 0 h 885200"/>
            </a:gdLst>
            <a:ahLst/>
            <a:cxnLst>
              <a:cxn ang="0">
                <a:pos x="connsiteX0" y="connsiteY0"/>
              </a:cxn>
              <a:cxn ang="0">
                <a:pos x="connsiteX1" y="connsiteY1"/>
              </a:cxn>
              <a:cxn ang="0">
                <a:pos x="connsiteX2" y="connsiteY2"/>
              </a:cxn>
              <a:cxn ang="0">
                <a:pos x="connsiteX3" y="connsiteY3"/>
              </a:cxn>
            </a:cxnLst>
            <a:rect l="l" t="t" r="r" b="b"/>
            <a:pathLst>
              <a:path w="11744012" h="885200">
                <a:moveTo>
                  <a:pt x="11744012" y="885200"/>
                </a:moveTo>
                <a:lnTo>
                  <a:pt x="386994" y="885200"/>
                </a:lnTo>
                <a:lnTo>
                  <a:pt x="0" y="0"/>
                </a:lnTo>
                <a:lnTo>
                  <a:pt x="11744012" y="0"/>
                </a:lnTo>
                <a:close/>
              </a:path>
            </a:pathLst>
          </a:custGeom>
          <a:solidFill>
            <a:schemeClr val="accent1"/>
          </a:solidFill>
          <a:ln w="9525" cap="flat">
            <a:noFill/>
            <a:prstDash val="solid"/>
            <a:miter/>
          </a:ln>
        </p:spPr>
        <p:txBody>
          <a:bodyPr wrap="square" rtlCol="0" anchor="ctr">
            <a:noAutofit/>
          </a:bodyPr>
          <a:lstStyle/>
          <a:p>
            <a:endParaRPr lang="zh-CN" altLang="en-US">
              <a:latin typeface="Arial" panose="020B0604020202020204" pitchFamily="34" charset="0"/>
              <a:ea typeface="Arial" panose="020B0604020202020204" pitchFamily="34" charset="0"/>
            </a:endParaRPr>
          </a:p>
        </p:txBody>
      </p:sp>
      <p:sp>
        <p:nvSpPr>
          <p:cNvPr id="2" name="标题 1"/>
          <p:cNvSpPr>
            <a:spLocks noGrp="1"/>
          </p:cNvSpPr>
          <p:nvPr>
            <p:ph type="title"/>
            <p:custDataLst>
              <p:tags r:id="rId4"/>
            </p:custDataLst>
          </p:nvPr>
        </p:nvSpPr>
        <p:spPr>
          <a:xfrm>
            <a:off x="669930" y="385178"/>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bg1"/>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图片占位符 2"/>
          <p:cNvSpPr>
            <a:spLocks noGrp="1"/>
          </p:cNvSpPr>
          <p:nvPr>
            <p:ph type="pic" idx="1"/>
            <p:custDataLst>
              <p:tags r:id="rId5"/>
            </p:custDataLst>
          </p:nvPr>
        </p:nvSpPr>
        <p:spPr>
          <a:xfrm>
            <a:off x="669930" y="952508"/>
            <a:ext cx="5283242" cy="5388907"/>
          </a:xfrm>
        </p:spPr>
        <p:txBody>
          <a:bodyPr vert="horz" lIns="101600" tIns="0" rIns="82550" bIns="0" rtlCol="0">
            <a:no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600" b="0" i="0" u="none" strike="noStrike" kern="1200" cap="none" spc="150" normalizeH="0" baseline="0" noProof="1" dirty="0">
                <a:solidFill>
                  <a:schemeClr val="tx1">
                    <a:lumMod val="85000"/>
                    <a:lumOff val="15000"/>
                  </a:schemeClr>
                </a:solidFill>
                <a:uFillTx/>
                <a:latin typeface="微软雅黑" panose="020B0503020204020204" charset="-122"/>
                <a:ea typeface="微软雅黑" panose="020B0503020204020204" charset="-122"/>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6"/>
            </p:custDataLst>
          </p:nvPr>
        </p:nvSpPr>
        <p:spPr>
          <a:xfrm>
            <a:off x="6238925" y="952508"/>
            <a:ext cx="5283242" cy="5388907"/>
          </a:xfrm>
        </p:spPr>
        <p:txBody>
          <a:bodyPr vert="horz" lIns="101600" tIns="0" rIns="82550" bIns="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stStyle>
          <a:p>
            <a:pPr lvl="0"/>
            <a:r>
              <a:rPr dirty="0">
                <a:sym typeface="+mn-ea"/>
              </a:rPr>
              <a:t>单击此处编辑母版文本样式</a:t>
            </a:r>
          </a:p>
        </p:txBody>
      </p:sp>
      <p:sp>
        <p:nvSpPr>
          <p:cNvPr id="5" name="日期占位符 4"/>
          <p:cNvSpPr>
            <a:spLocks noGrp="1"/>
          </p:cNvSpPr>
          <p:nvPr>
            <p:ph type="dt" sz="half" idx="10"/>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9EFD9D74-47D9-4702-A33C-335B63B48DBF}" type="datetimeFigureOut">
              <a:rPr lang="zh-CN" altLang="en-US" smtClean="0"/>
              <a:pPr/>
              <a:t>2019/10/31</a:t>
            </a:fld>
            <a:endParaRPr lang="zh-CN" altLang="en-US" dirty="0"/>
          </a:p>
        </p:txBody>
      </p:sp>
      <p:sp>
        <p:nvSpPr>
          <p:cNvPr id="6" name="页脚占位符 5"/>
          <p:cNvSpPr>
            <a:spLocks noGrp="1"/>
          </p:cNvSpPr>
          <p:nvPr>
            <p:ph type="ftr" sz="quarter" idx="11"/>
            <p:custDataLst>
              <p:tags r:id="rId8"/>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p>
        </p:txBody>
      </p:sp>
      <p:sp>
        <p:nvSpPr>
          <p:cNvPr id="7" name="灯片编号占位符 6"/>
          <p:cNvSpPr>
            <a:spLocks noGrp="1"/>
          </p:cNvSpPr>
          <p:nvPr>
            <p:ph type="sldNum" sz="quarter" idx="12"/>
            <p:custDataLst>
              <p:tags r:id="rId9"/>
            </p:custDataLst>
          </p:nvPr>
        </p:nvSpPr>
        <p:spPr/>
        <p:txBody>
          <a:bodyPr/>
          <a:lstStyle>
            <a:lvl1pPr>
              <a:defRPr>
                <a:latin typeface="Arial" panose="020B0604020202020204" pitchFamily="34" charset="0"/>
                <a:ea typeface="Arial" panose="020B0604020202020204" pitchFamily="34" charset="0"/>
              </a:defRPr>
            </a:lvl1pPr>
          </a:lstStyle>
          <a:p>
            <a:fld id="{FABC47A4-756D-490B-A52F-7D9E2C9FC05F}" type="slidenum">
              <a:rPr lang="zh-CN" altLang="en-US" smtClean="0"/>
              <a:pPr/>
              <a:t>‹#›</a:t>
            </a:fld>
            <a:endParaRPr lang="zh-CN" alt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100" name="矩形 99"/>
          <p:cNvSpPr/>
          <p:nvPr>
            <p:custDataLst>
              <p:tags r:id="rId1"/>
            </p:custDataLst>
          </p:nvPr>
        </p:nvSpPr>
        <p:spPr>
          <a:xfrm>
            <a:off x="10592228" y="0"/>
            <a:ext cx="159977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Arial" panose="020B0604020202020204" pitchFamily="34" charset="0"/>
            </a:endParaRPr>
          </a:p>
        </p:txBody>
      </p:sp>
      <p:sp>
        <p:nvSpPr>
          <p:cNvPr id="8" name="任意多边形: 形状 7"/>
          <p:cNvSpPr/>
          <p:nvPr>
            <p:custDataLst>
              <p:tags r:id="rId2"/>
            </p:custDataLst>
          </p:nvPr>
        </p:nvSpPr>
        <p:spPr>
          <a:xfrm rot="10800000">
            <a:off x="-1053"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latin typeface="Arial" panose="020B0604020202020204" pitchFamily="34" charset="0"/>
              <a:ea typeface="Arial" panose="020B0604020202020204" pitchFamily="34" charset="0"/>
            </a:endParaRPr>
          </a:p>
        </p:txBody>
      </p:sp>
      <p:grpSp>
        <p:nvGrpSpPr>
          <p:cNvPr id="101" name="组合 100"/>
          <p:cNvGrpSpPr/>
          <p:nvPr>
            <p:custDataLst>
              <p:tags r:id="rId3"/>
            </p:custDataLst>
          </p:nvPr>
        </p:nvGrpSpPr>
        <p:grpSpPr>
          <a:xfrm>
            <a:off x="365010" y="1"/>
            <a:ext cx="622916" cy="944074"/>
            <a:chOff x="365010" y="0"/>
            <a:chExt cx="684540" cy="1037469"/>
          </a:xfrm>
        </p:grpSpPr>
        <p:sp>
          <p:nvSpPr>
            <p:cNvPr id="9" name="îšľïdé"/>
            <p:cNvSpPr/>
            <p:nvPr>
              <p:custDataLst>
                <p:tags r:id="rId9"/>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latin typeface="Arial" panose="020B0604020202020204" pitchFamily="34" charset="0"/>
                <a:ea typeface="Arial" panose="020B0604020202020204" pitchFamily="34" charset="0"/>
              </a:endParaRPr>
            </a:p>
          </p:txBody>
        </p:sp>
        <p:sp>
          <p:nvSpPr>
            <p:cNvPr id="10" name="íśḻîdè"/>
            <p:cNvSpPr/>
            <p:nvPr>
              <p:custDataLst>
                <p:tags r:id="rId10"/>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1" name="íṣľïḋé"/>
            <p:cNvSpPr/>
            <p:nvPr>
              <p:custDataLst>
                <p:tags r:id="rId11"/>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2" name="ísľîḋê"/>
            <p:cNvSpPr/>
            <p:nvPr>
              <p:custDataLst>
                <p:tags r:id="rId12"/>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latin typeface="Arial" panose="020B0604020202020204" pitchFamily="34" charset="0"/>
                <a:ea typeface="Arial" panose="020B0604020202020204" pitchFamily="34" charset="0"/>
              </a:endParaRPr>
            </a:p>
          </p:txBody>
        </p:sp>
        <p:sp>
          <p:nvSpPr>
            <p:cNvPr id="13" name="iśľide"/>
            <p:cNvSpPr/>
            <p:nvPr>
              <p:custDataLst>
                <p:tags r:id="rId13"/>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Arial" panose="020B0604020202020204" pitchFamily="34" charset="0"/>
                <a:ea typeface="Arial" panose="020B0604020202020204" pitchFamily="34" charset="0"/>
              </a:endParaRPr>
            </a:p>
          </p:txBody>
        </p:sp>
      </p:grpSp>
      <p:sp>
        <p:nvSpPr>
          <p:cNvPr id="2" name="竖排标题 1"/>
          <p:cNvSpPr>
            <a:spLocks noGrp="1"/>
          </p:cNvSpPr>
          <p:nvPr>
            <p:ph type="title" orient="vert"/>
            <p:custDataLst>
              <p:tags r:id="rId4"/>
            </p:custDataLst>
          </p:nvPr>
        </p:nvSpPr>
        <p:spPr>
          <a:xfrm>
            <a:off x="10571135" y="952508"/>
            <a:ext cx="950984" cy="5388907"/>
          </a:xfrm>
        </p:spPr>
        <p:txBody>
          <a:bodyPr vert="eaVert" lIns="101600" tIns="38100" rIns="76200" bIns="38100" rtlCol="0" anchor="ctr" anchorCtr="0">
            <a:noAutofit/>
          </a:bodyPr>
          <a:lstStyle>
            <a:lvl1pPr marL="0" marR="0" lvl="0" algn="l" defTabSz="914400" rtl="0" eaLnBrk="1" fontAlgn="auto" latinLnBrk="0" hangingPunct="1">
              <a:lnSpc>
                <a:spcPct val="100000"/>
              </a:lnSpc>
              <a:spcAft>
                <a:spcPts val="0"/>
              </a:spcAft>
              <a:buNone/>
              <a:defRPr kumimoji="0" lang="zh-CN" altLang="en-US" sz="2400" b="1" i="0" u="none" strike="noStrike" kern="1200" cap="none" spc="200" normalizeH="0" baseline="0" noProof="1" dirty="0">
                <a:solidFill>
                  <a:schemeClr val="bg1"/>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4" name="日期占位符 3"/>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a:p>
        </p:txBody>
      </p:sp>
      <p:sp>
        <p:nvSpPr>
          <p:cNvPr id="6" name="灯片编号占位符 5"/>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a:p>
        </p:txBody>
      </p:sp>
      <p:sp>
        <p:nvSpPr>
          <p:cNvPr id="3" name="竖排文字占位符 2"/>
          <p:cNvSpPr>
            <a:spLocks noGrp="1"/>
          </p:cNvSpPr>
          <p:nvPr>
            <p:ph type="body" orient="vert" idx="1"/>
            <p:custDataLst>
              <p:tags r:id="rId8"/>
            </p:custDataLst>
          </p:nvPr>
        </p:nvSpPr>
        <p:spPr>
          <a:xfrm>
            <a:off x="669925" y="952500"/>
            <a:ext cx="9828101" cy="5388907"/>
          </a:xfrm>
        </p:spPr>
        <p:txBody>
          <a:bodyPr vert="eaVert"/>
          <a:lstStyle>
            <a:lvl1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1pPr>
            <a:lvl2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2pPr>
            <a:lvl3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3pPr>
            <a:lvl4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4pPr>
            <a:lvl5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6" name="任意多边形: 形状 5"/>
          <p:cNvSpPr/>
          <p:nvPr>
            <p:custDataLst>
              <p:tags r:id="rId1"/>
            </p:custDataLst>
          </p:nvPr>
        </p:nvSpPr>
        <p:spPr>
          <a:xfrm flipH="1" flipV="1">
            <a:off x="0"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chemeClr val="accent2"/>
              </a:solidFill>
            </a:endParaRPr>
          </a:p>
        </p:txBody>
      </p:sp>
      <p:sp>
        <p:nvSpPr>
          <p:cNvPr id="8" name="任意多边形: 形状 7"/>
          <p:cNvSpPr/>
          <p:nvPr>
            <p:custDataLst>
              <p:tags r:id="rId2"/>
            </p:custDataLst>
          </p:nvPr>
        </p:nvSpPr>
        <p:spPr>
          <a:xfrm rot="10800000" flipH="1">
            <a:off x="10780315"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p>
        </p:txBody>
      </p:sp>
      <p:grpSp>
        <p:nvGrpSpPr>
          <p:cNvPr id="2" name="组合 1"/>
          <p:cNvGrpSpPr/>
          <p:nvPr>
            <p:custDataLst>
              <p:tags r:id="rId3"/>
            </p:custDataLst>
          </p:nvPr>
        </p:nvGrpSpPr>
        <p:grpSpPr>
          <a:xfrm>
            <a:off x="11287536" y="0"/>
            <a:ext cx="684540" cy="1037469"/>
            <a:chOff x="365010" y="0"/>
            <a:chExt cx="684540" cy="1037469"/>
          </a:xfrm>
        </p:grpSpPr>
        <p:sp>
          <p:nvSpPr>
            <p:cNvPr id="9" name="îšľïdé"/>
            <p:cNvSpPr/>
            <p:nvPr>
              <p:custDataLst>
                <p:tags r:id="rId95"/>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p>
          </p:txBody>
        </p:sp>
        <p:sp>
          <p:nvSpPr>
            <p:cNvPr id="10" name="íśḻîdè"/>
            <p:cNvSpPr/>
            <p:nvPr>
              <p:custDataLst>
                <p:tags r:id="rId96"/>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 name="íṣľïḋé"/>
            <p:cNvSpPr/>
            <p:nvPr>
              <p:custDataLst>
                <p:tags r:id="rId97"/>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 name="ísľîḋê"/>
            <p:cNvSpPr/>
            <p:nvPr>
              <p:custDataLst>
                <p:tags r:id="rId98"/>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 name="iśľide"/>
            <p:cNvSpPr/>
            <p:nvPr>
              <p:custDataLst>
                <p:tags r:id="rId99"/>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100" name="组合 99"/>
          <p:cNvGrpSpPr/>
          <p:nvPr>
            <p:custDataLst>
              <p:tags r:id="rId4"/>
            </p:custDataLst>
          </p:nvPr>
        </p:nvGrpSpPr>
        <p:grpSpPr>
          <a:xfrm>
            <a:off x="168467" y="5905491"/>
            <a:ext cx="1019214" cy="884859"/>
            <a:chOff x="10500013" y="5473889"/>
            <a:chExt cx="1516350" cy="1316462"/>
          </a:xfrm>
        </p:grpSpPr>
        <p:sp>
          <p:nvSpPr>
            <p:cNvPr id="14" name="ïṥļïḍe"/>
            <p:cNvSpPr/>
            <p:nvPr>
              <p:custDataLst>
                <p:tags r:id="rId9"/>
              </p:custDataLst>
            </p:nvPr>
          </p:nvSpPr>
          <p:spPr bwMode="auto">
            <a:xfrm>
              <a:off x="11354949" y="6299543"/>
              <a:ext cx="493355" cy="170605"/>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 name="íşḷide"/>
            <p:cNvSpPr/>
            <p:nvPr>
              <p:custDataLst>
                <p:tags r:id="rId10"/>
              </p:custDataLst>
            </p:nvPr>
          </p:nvSpPr>
          <p:spPr bwMode="auto">
            <a:xfrm>
              <a:off x="10708814" y="5781997"/>
              <a:ext cx="1243891" cy="1008354"/>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p>
          </p:txBody>
        </p:sp>
        <p:sp>
          <p:nvSpPr>
            <p:cNvPr id="16" name="isļîḑé"/>
            <p:cNvSpPr/>
            <p:nvPr>
              <p:custDataLst>
                <p:tags r:id="rId11"/>
              </p:custDataLst>
            </p:nvPr>
          </p:nvSpPr>
          <p:spPr bwMode="auto">
            <a:xfrm>
              <a:off x="10658523" y="5886397"/>
              <a:ext cx="1191054" cy="820561"/>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 name="ïṣľiḑe"/>
            <p:cNvSpPr/>
            <p:nvPr>
              <p:custDataLst>
                <p:tags r:id="rId12"/>
              </p:custDataLst>
            </p:nvPr>
          </p:nvSpPr>
          <p:spPr bwMode="auto">
            <a:xfrm>
              <a:off x="11042385" y="6435772"/>
              <a:ext cx="420784" cy="240630"/>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ïş1iďe"/>
            <p:cNvSpPr/>
            <p:nvPr>
              <p:custDataLst>
                <p:tags r:id="rId13"/>
              </p:custDataLst>
            </p:nvPr>
          </p:nvSpPr>
          <p:spPr bwMode="auto">
            <a:xfrm>
              <a:off x="10708814" y="5977430"/>
              <a:ext cx="1090474" cy="417601"/>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ï$ḷïdé"/>
            <p:cNvSpPr/>
            <p:nvPr>
              <p:custDataLst>
                <p:tags r:id="rId14"/>
              </p:custDataLst>
            </p:nvPr>
          </p:nvSpPr>
          <p:spPr bwMode="auto">
            <a:xfrm>
              <a:off x="10507652" y="5473889"/>
              <a:ext cx="1501072" cy="360945"/>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í$líḓè"/>
            <p:cNvSpPr/>
            <p:nvPr>
              <p:custDataLst>
                <p:tags r:id="rId15"/>
              </p:custDataLst>
            </p:nvPr>
          </p:nvSpPr>
          <p:spPr bwMode="auto">
            <a:xfrm>
              <a:off x="10500013" y="5500626"/>
              <a:ext cx="1516350" cy="360308"/>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îšliḋé"/>
            <p:cNvSpPr/>
            <p:nvPr>
              <p:custDataLst>
                <p:tags r:id="rId16"/>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iṡlîḍê"/>
            <p:cNvSpPr/>
            <p:nvPr>
              <p:custDataLst>
                <p:tags r:id="rId17"/>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ïṥḷidè"/>
            <p:cNvSpPr/>
            <p:nvPr>
              <p:custDataLst>
                <p:tags r:id="rId18"/>
              </p:custDataLst>
            </p:nvPr>
          </p:nvSpPr>
          <p:spPr bwMode="auto">
            <a:xfrm>
              <a:off x="10822762" y="5858388"/>
              <a:ext cx="875944" cy="56656"/>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iSḻîḍê"/>
            <p:cNvSpPr/>
            <p:nvPr>
              <p:custDataLst>
                <p:tags r:id="rId19"/>
              </p:custDataLst>
            </p:nvPr>
          </p:nvSpPr>
          <p:spPr bwMode="auto">
            <a:xfrm>
              <a:off x="10750191" y="6010532"/>
              <a:ext cx="60476" cy="2737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íś1iḋè"/>
            <p:cNvSpPr/>
            <p:nvPr>
              <p:custDataLst>
                <p:tags r:id="rId20"/>
              </p:custDataLst>
            </p:nvPr>
          </p:nvSpPr>
          <p:spPr bwMode="auto">
            <a:xfrm>
              <a:off x="10822762"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íṡḻiḓê"/>
            <p:cNvSpPr/>
            <p:nvPr>
              <p:custDataLst>
                <p:tags r:id="rId21"/>
              </p:custDataLst>
            </p:nvPr>
          </p:nvSpPr>
          <p:spPr bwMode="auto">
            <a:xfrm>
              <a:off x="10895333"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ïŝļíḋé"/>
            <p:cNvSpPr/>
            <p:nvPr>
              <p:custDataLst>
                <p:tags r:id="rId22"/>
              </p:custDataLst>
            </p:nvPr>
          </p:nvSpPr>
          <p:spPr bwMode="auto">
            <a:xfrm>
              <a:off x="10968541" y="6011805"/>
              <a:ext cx="60476"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ï$ḷïďè"/>
            <p:cNvSpPr/>
            <p:nvPr>
              <p:custDataLst>
                <p:tags r:id="rId23"/>
              </p:custDataLst>
            </p:nvPr>
          </p:nvSpPr>
          <p:spPr bwMode="auto">
            <a:xfrm>
              <a:off x="11041112" y="6011805"/>
              <a:ext cx="61112" cy="26100"/>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ïś1ïḋé"/>
            <p:cNvSpPr/>
            <p:nvPr>
              <p:custDataLst>
                <p:tags r:id="rId24"/>
              </p:custDataLst>
            </p:nvPr>
          </p:nvSpPr>
          <p:spPr bwMode="auto">
            <a:xfrm>
              <a:off x="11114956" y="6011805"/>
              <a:ext cx="59839" cy="2801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íšľíḓe"/>
            <p:cNvSpPr/>
            <p:nvPr>
              <p:custDataLst>
                <p:tags r:id="rId25"/>
              </p:custDataLst>
            </p:nvPr>
          </p:nvSpPr>
          <p:spPr bwMode="auto">
            <a:xfrm>
              <a:off x="11188163" y="6011805"/>
              <a:ext cx="59203" cy="2801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îS1ïḋe"/>
            <p:cNvSpPr/>
            <p:nvPr>
              <p:custDataLst>
                <p:tags r:id="rId26"/>
              </p:custDataLst>
            </p:nvPr>
          </p:nvSpPr>
          <p:spPr bwMode="auto">
            <a:xfrm>
              <a:off x="11260734" y="6011805"/>
              <a:ext cx="61112" cy="2801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işḷïḋè"/>
            <p:cNvSpPr/>
            <p:nvPr>
              <p:custDataLst>
                <p:tags r:id="rId27"/>
              </p:custDataLst>
            </p:nvPr>
          </p:nvSpPr>
          <p:spPr bwMode="auto">
            <a:xfrm>
              <a:off x="11333305"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ïṣḻíḓe"/>
            <p:cNvSpPr/>
            <p:nvPr>
              <p:custDataLst>
                <p:tags r:id="rId28"/>
              </p:custDataLst>
            </p:nvPr>
          </p:nvSpPr>
          <p:spPr bwMode="auto">
            <a:xfrm>
              <a:off x="11406513" y="6013078"/>
              <a:ext cx="60476"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ïŝlîḋe"/>
            <p:cNvSpPr/>
            <p:nvPr>
              <p:custDataLst>
                <p:tags r:id="rId29"/>
              </p:custDataLst>
            </p:nvPr>
          </p:nvSpPr>
          <p:spPr bwMode="auto">
            <a:xfrm>
              <a:off x="11479084"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íṥ1iḑê"/>
            <p:cNvSpPr/>
            <p:nvPr>
              <p:custDataLst>
                <p:tags r:id="rId30"/>
              </p:custDataLst>
            </p:nvPr>
          </p:nvSpPr>
          <p:spPr bwMode="auto">
            <a:xfrm>
              <a:off x="11553564"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íṥ1îďe"/>
            <p:cNvSpPr/>
            <p:nvPr>
              <p:custDataLst>
                <p:tags r:id="rId31"/>
              </p:custDataLst>
            </p:nvPr>
          </p:nvSpPr>
          <p:spPr bwMode="auto">
            <a:xfrm>
              <a:off x="11626135"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îsḻïḑe"/>
            <p:cNvSpPr/>
            <p:nvPr>
              <p:custDataLst>
                <p:tags r:id="rId32"/>
              </p:custDataLst>
            </p:nvPr>
          </p:nvSpPr>
          <p:spPr bwMode="auto">
            <a:xfrm>
              <a:off x="11698706" y="6013078"/>
              <a:ext cx="61112" cy="2801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îš1îďé"/>
            <p:cNvSpPr/>
            <p:nvPr>
              <p:custDataLst>
                <p:tags r:id="rId33"/>
              </p:custDataLst>
            </p:nvPr>
          </p:nvSpPr>
          <p:spPr bwMode="auto">
            <a:xfrm>
              <a:off x="10750191" y="6057003"/>
              <a:ext cx="59203"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ïs1iḍê"/>
            <p:cNvSpPr/>
            <p:nvPr>
              <p:custDataLst>
                <p:tags r:id="rId34"/>
              </p:custDataLst>
            </p:nvPr>
          </p:nvSpPr>
          <p:spPr bwMode="auto">
            <a:xfrm>
              <a:off x="10822762" y="6057003"/>
              <a:ext cx="61112"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îşḷïḍé"/>
            <p:cNvSpPr/>
            <p:nvPr>
              <p:custDataLst>
                <p:tags r:id="rId35"/>
              </p:custDataLst>
            </p:nvPr>
          </p:nvSpPr>
          <p:spPr bwMode="auto">
            <a:xfrm>
              <a:off x="10895333" y="6057003"/>
              <a:ext cx="61112" cy="47107"/>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ïšlïḑé"/>
            <p:cNvSpPr/>
            <p:nvPr>
              <p:custDataLst>
                <p:tags r:id="rId36"/>
              </p:custDataLst>
            </p:nvPr>
          </p:nvSpPr>
          <p:spPr bwMode="auto">
            <a:xfrm>
              <a:off x="10968541" y="6057003"/>
              <a:ext cx="60476"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í$ḷîḓé"/>
            <p:cNvSpPr/>
            <p:nvPr>
              <p:custDataLst>
                <p:tags r:id="rId37"/>
              </p:custDataLst>
            </p:nvPr>
          </p:nvSpPr>
          <p:spPr bwMode="auto">
            <a:xfrm>
              <a:off x="11041112" y="6057003"/>
              <a:ext cx="61112"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ís1íďè"/>
            <p:cNvSpPr/>
            <p:nvPr>
              <p:custDataLst>
                <p:tags r:id="rId38"/>
              </p:custDataLst>
            </p:nvPr>
          </p:nvSpPr>
          <p:spPr bwMode="auto">
            <a:xfrm>
              <a:off x="11114956" y="6057003"/>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ïŝļíḍé"/>
            <p:cNvSpPr/>
            <p:nvPr>
              <p:custDataLst>
                <p:tags r:id="rId39"/>
              </p:custDataLst>
            </p:nvPr>
          </p:nvSpPr>
          <p:spPr bwMode="auto">
            <a:xfrm>
              <a:off x="11188163" y="6057003"/>
              <a:ext cx="59203" cy="47107"/>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ïs1iďê"/>
            <p:cNvSpPr/>
            <p:nvPr>
              <p:custDataLst>
                <p:tags r:id="rId40"/>
              </p:custDataLst>
            </p:nvPr>
          </p:nvSpPr>
          <p:spPr bwMode="auto">
            <a:xfrm>
              <a:off x="11260734" y="6058276"/>
              <a:ext cx="61112" cy="45834"/>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íṣḷiďê"/>
            <p:cNvSpPr/>
            <p:nvPr>
              <p:custDataLst>
                <p:tags r:id="rId41"/>
              </p:custDataLst>
            </p:nvPr>
          </p:nvSpPr>
          <p:spPr bwMode="auto">
            <a:xfrm>
              <a:off x="11333305" y="605827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îṧlíḋé"/>
            <p:cNvSpPr/>
            <p:nvPr>
              <p:custDataLst>
                <p:tags r:id="rId42"/>
              </p:custDataLst>
            </p:nvPr>
          </p:nvSpPr>
          <p:spPr bwMode="auto">
            <a:xfrm>
              <a:off x="11406513" y="6058276"/>
              <a:ext cx="60476"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ïsľíďè"/>
            <p:cNvSpPr/>
            <p:nvPr>
              <p:custDataLst>
                <p:tags r:id="rId43"/>
              </p:custDataLst>
            </p:nvPr>
          </p:nvSpPr>
          <p:spPr bwMode="auto">
            <a:xfrm>
              <a:off x="11479084" y="6058276"/>
              <a:ext cx="61112"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ïṩ1íďé"/>
            <p:cNvSpPr/>
            <p:nvPr>
              <p:custDataLst>
                <p:tags r:id="rId44"/>
              </p:custDataLst>
            </p:nvPr>
          </p:nvSpPr>
          <p:spPr bwMode="auto">
            <a:xfrm>
              <a:off x="11551655" y="605827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iṩľïdè"/>
            <p:cNvSpPr/>
            <p:nvPr>
              <p:custDataLst>
                <p:tags r:id="rId45"/>
              </p:custDataLst>
            </p:nvPr>
          </p:nvSpPr>
          <p:spPr bwMode="auto">
            <a:xfrm>
              <a:off x="11626135" y="6058276"/>
              <a:ext cx="132410" cy="47107"/>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îśľïḋe"/>
            <p:cNvSpPr/>
            <p:nvPr>
              <p:custDataLst>
                <p:tags r:id="rId46"/>
              </p:custDataLst>
            </p:nvPr>
          </p:nvSpPr>
          <p:spPr bwMode="auto">
            <a:xfrm>
              <a:off x="10750191" y="6120025"/>
              <a:ext cx="124135" cy="47744"/>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ïslíḑe"/>
            <p:cNvSpPr/>
            <p:nvPr>
              <p:custDataLst>
                <p:tags r:id="rId47"/>
              </p:custDataLst>
            </p:nvPr>
          </p:nvSpPr>
          <p:spPr bwMode="auto">
            <a:xfrm>
              <a:off x="10895333"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iṣľïḑè"/>
            <p:cNvSpPr/>
            <p:nvPr>
              <p:custDataLst>
                <p:tags r:id="rId48"/>
              </p:custDataLst>
            </p:nvPr>
          </p:nvSpPr>
          <p:spPr bwMode="auto">
            <a:xfrm>
              <a:off x="10968541" y="6120025"/>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iṩlïdè"/>
            <p:cNvSpPr/>
            <p:nvPr>
              <p:custDataLst>
                <p:tags r:id="rId49"/>
              </p:custDataLst>
            </p:nvPr>
          </p:nvSpPr>
          <p:spPr bwMode="auto">
            <a:xfrm>
              <a:off x="11041112"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ïşļidè"/>
            <p:cNvSpPr/>
            <p:nvPr>
              <p:custDataLst>
                <p:tags r:id="rId50"/>
              </p:custDataLst>
            </p:nvPr>
          </p:nvSpPr>
          <p:spPr bwMode="auto">
            <a:xfrm>
              <a:off x="11113683" y="6121298"/>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íšḷïḓe"/>
            <p:cNvSpPr/>
            <p:nvPr>
              <p:custDataLst>
                <p:tags r:id="rId51"/>
              </p:custDataLst>
            </p:nvPr>
          </p:nvSpPr>
          <p:spPr bwMode="auto">
            <a:xfrm>
              <a:off x="11188163" y="612129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íSḻíḍê"/>
            <p:cNvSpPr/>
            <p:nvPr>
              <p:custDataLst>
                <p:tags r:id="rId52"/>
              </p:custDataLst>
            </p:nvPr>
          </p:nvSpPr>
          <p:spPr bwMode="auto">
            <a:xfrm>
              <a:off x="11260734" y="612129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iṣḷïḍè"/>
            <p:cNvSpPr/>
            <p:nvPr>
              <p:custDataLst>
                <p:tags r:id="rId53"/>
              </p:custDataLst>
            </p:nvPr>
          </p:nvSpPr>
          <p:spPr bwMode="auto">
            <a:xfrm>
              <a:off x="11333305" y="6121298"/>
              <a:ext cx="61112" cy="47744"/>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í$ḻiḓé"/>
            <p:cNvSpPr/>
            <p:nvPr>
              <p:custDataLst>
                <p:tags r:id="rId54"/>
              </p:custDataLst>
            </p:nvPr>
          </p:nvSpPr>
          <p:spPr bwMode="auto">
            <a:xfrm>
              <a:off x="11406513" y="6121298"/>
              <a:ext cx="60476" cy="47744"/>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iṧ1ïďè"/>
            <p:cNvSpPr/>
            <p:nvPr>
              <p:custDataLst>
                <p:tags r:id="rId55"/>
              </p:custDataLst>
            </p:nvPr>
          </p:nvSpPr>
          <p:spPr bwMode="auto">
            <a:xfrm>
              <a:off x="11479084"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íş1ïďê"/>
            <p:cNvSpPr/>
            <p:nvPr>
              <p:custDataLst>
                <p:tags r:id="rId56"/>
              </p:custDataLst>
            </p:nvPr>
          </p:nvSpPr>
          <p:spPr bwMode="auto">
            <a:xfrm>
              <a:off x="11551655"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íśḻíḑè"/>
            <p:cNvSpPr/>
            <p:nvPr>
              <p:custDataLst>
                <p:tags r:id="rId57"/>
              </p:custDataLst>
            </p:nvPr>
          </p:nvSpPr>
          <p:spPr bwMode="auto">
            <a:xfrm>
              <a:off x="10750191" y="6183684"/>
              <a:ext cx="84666" cy="47744"/>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íṧ1íḓè"/>
            <p:cNvSpPr/>
            <p:nvPr>
              <p:custDataLst>
                <p:tags r:id="rId58"/>
              </p:custDataLst>
            </p:nvPr>
          </p:nvSpPr>
          <p:spPr bwMode="auto">
            <a:xfrm>
              <a:off x="10847589" y="6183684"/>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îşļíḑê"/>
            <p:cNvSpPr/>
            <p:nvPr>
              <p:custDataLst>
                <p:tags r:id="rId59"/>
              </p:custDataLst>
            </p:nvPr>
          </p:nvSpPr>
          <p:spPr bwMode="auto">
            <a:xfrm>
              <a:off x="10920797" y="6183684"/>
              <a:ext cx="60476" cy="47744"/>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í$1iḑê"/>
            <p:cNvSpPr/>
            <p:nvPr>
              <p:custDataLst>
                <p:tags r:id="rId60"/>
              </p:custDataLst>
            </p:nvPr>
          </p:nvSpPr>
          <p:spPr bwMode="auto">
            <a:xfrm>
              <a:off x="10993368"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ïṩ1îďè"/>
            <p:cNvSpPr/>
            <p:nvPr>
              <p:custDataLst>
                <p:tags r:id="rId61"/>
              </p:custDataLst>
            </p:nvPr>
          </p:nvSpPr>
          <p:spPr bwMode="auto">
            <a:xfrm>
              <a:off x="11065939"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ïsḷiḍe"/>
            <p:cNvSpPr/>
            <p:nvPr>
              <p:custDataLst>
                <p:tags r:id="rId62"/>
              </p:custDataLst>
            </p:nvPr>
          </p:nvSpPr>
          <p:spPr bwMode="auto">
            <a:xfrm>
              <a:off x="11139146" y="6184957"/>
              <a:ext cx="60476"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íSļíḓê"/>
            <p:cNvSpPr/>
            <p:nvPr>
              <p:custDataLst>
                <p:tags r:id="rId63"/>
              </p:custDataLst>
            </p:nvPr>
          </p:nvSpPr>
          <p:spPr bwMode="auto">
            <a:xfrm>
              <a:off x="11211717" y="6184957"/>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9" name="îṧ1îḋê"/>
            <p:cNvSpPr/>
            <p:nvPr>
              <p:custDataLst>
                <p:tags r:id="rId64"/>
              </p:custDataLst>
            </p:nvPr>
          </p:nvSpPr>
          <p:spPr bwMode="auto">
            <a:xfrm>
              <a:off x="11286198" y="6184957"/>
              <a:ext cx="59203" cy="47744"/>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0" name="î$liḍé"/>
            <p:cNvSpPr/>
            <p:nvPr>
              <p:custDataLst>
                <p:tags r:id="rId65"/>
              </p:custDataLst>
            </p:nvPr>
          </p:nvSpPr>
          <p:spPr bwMode="auto">
            <a:xfrm>
              <a:off x="11358769" y="6184957"/>
              <a:ext cx="59203"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1" name="îṡļïḑe"/>
            <p:cNvSpPr/>
            <p:nvPr>
              <p:custDataLst>
                <p:tags r:id="rId66"/>
              </p:custDataLst>
            </p:nvPr>
          </p:nvSpPr>
          <p:spPr bwMode="auto">
            <a:xfrm>
              <a:off x="11431339" y="6184957"/>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íšḻîḑé"/>
            <p:cNvSpPr/>
            <p:nvPr>
              <p:custDataLst>
                <p:tags r:id="rId67"/>
              </p:custDataLst>
            </p:nvPr>
          </p:nvSpPr>
          <p:spPr bwMode="auto">
            <a:xfrm>
              <a:off x="11504547" y="6184957"/>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3" name="îṣļîḓé"/>
            <p:cNvSpPr/>
            <p:nvPr>
              <p:custDataLst>
                <p:tags r:id="rId68"/>
              </p:custDataLst>
            </p:nvPr>
          </p:nvSpPr>
          <p:spPr bwMode="auto">
            <a:xfrm>
              <a:off x="11577118" y="6186230"/>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4" name="iSļiḍê"/>
            <p:cNvSpPr/>
            <p:nvPr>
              <p:custDataLst>
                <p:tags r:id="rId69"/>
              </p:custDataLst>
            </p:nvPr>
          </p:nvSpPr>
          <p:spPr bwMode="auto">
            <a:xfrm>
              <a:off x="11638230" y="6121298"/>
              <a:ext cx="120315" cy="11140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5" name="ï$liďé"/>
            <p:cNvSpPr/>
            <p:nvPr>
              <p:custDataLst>
                <p:tags r:id="rId70"/>
              </p:custDataLst>
            </p:nvPr>
          </p:nvSpPr>
          <p:spPr bwMode="auto">
            <a:xfrm>
              <a:off x="10748918" y="6246706"/>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iṣḷiḍe"/>
            <p:cNvSpPr/>
            <p:nvPr>
              <p:custDataLst>
                <p:tags r:id="rId71"/>
              </p:custDataLst>
            </p:nvPr>
          </p:nvSpPr>
          <p:spPr bwMode="auto">
            <a:xfrm>
              <a:off x="10822762" y="6246706"/>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7" name="íṩļîdê"/>
            <p:cNvSpPr/>
            <p:nvPr>
              <p:custDataLst>
                <p:tags r:id="rId72"/>
              </p:custDataLst>
            </p:nvPr>
          </p:nvSpPr>
          <p:spPr bwMode="auto">
            <a:xfrm>
              <a:off x="10895333" y="6248616"/>
              <a:ext cx="59839"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iSlíďé"/>
            <p:cNvSpPr/>
            <p:nvPr>
              <p:custDataLst>
                <p:tags r:id="rId73"/>
              </p:custDataLst>
            </p:nvPr>
          </p:nvSpPr>
          <p:spPr bwMode="auto">
            <a:xfrm>
              <a:off x="10968541" y="6248616"/>
              <a:ext cx="60476"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 name="í$ľîďè"/>
            <p:cNvSpPr/>
            <p:nvPr>
              <p:custDataLst>
                <p:tags r:id="rId74"/>
              </p:custDataLst>
            </p:nvPr>
          </p:nvSpPr>
          <p:spPr bwMode="auto">
            <a:xfrm>
              <a:off x="11041112"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iṡḻïdè"/>
            <p:cNvSpPr/>
            <p:nvPr>
              <p:custDataLst>
                <p:tags r:id="rId75"/>
              </p:custDataLst>
            </p:nvPr>
          </p:nvSpPr>
          <p:spPr bwMode="auto">
            <a:xfrm>
              <a:off x="11113683"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ïśḻiḋê"/>
            <p:cNvSpPr/>
            <p:nvPr>
              <p:custDataLst>
                <p:tags r:id="rId76"/>
              </p:custDataLst>
            </p:nvPr>
          </p:nvSpPr>
          <p:spPr bwMode="auto">
            <a:xfrm>
              <a:off x="11186890" y="6248616"/>
              <a:ext cx="60476"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ïṣ1îdè"/>
            <p:cNvSpPr/>
            <p:nvPr>
              <p:custDataLst>
                <p:tags r:id="rId77"/>
              </p:custDataLst>
            </p:nvPr>
          </p:nvSpPr>
          <p:spPr bwMode="auto">
            <a:xfrm>
              <a:off x="11259461" y="624861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 name="iŝḻîḋè"/>
            <p:cNvSpPr/>
            <p:nvPr>
              <p:custDataLst>
                <p:tags r:id="rId78"/>
              </p:custDataLst>
            </p:nvPr>
          </p:nvSpPr>
          <p:spPr bwMode="auto">
            <a:xfrm>
              <a:off x="11333305" y="6248616"/>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îṩlîḓé"/>
            <p:cNvSpPr/>
            <p:nvPr>
              <p:custDataLst>
                <p:tags r:id="rId79"/>
              </p:custDataLst>
            </p:nvPr>
          </p:nvSpPr>
          <p:spPr bwMode="auto">
            <a:xfrm>
              <a:off x="11406513" y="6248616"/>
              <a:ext cx="60476" cy="47107"/>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íṥḷíde"/>
            <p:cNvSpPr/>
            <p:nvPr>
              <p:custDataLst>
                <p:tags r:id="rId80"/>
              </p:custDataLst>
            </p:nvPr>
          </p:nvSpPr>
          <p:spPr bwMode="auto">
            <a:xfrm>
              <a:off x="11479084"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iṥľiḑé"/>
            <p:cNvSpPr/>
            <p:nvPr>
              <p:custDataLst>
                <p:tags r:id="rId81"/>
              </p:custDataLst>
            </p:nvPr>
          </p:nvSpPr>
          <p:spPr bwMode="auto">
            <a:xfrm>
              <a:off x="11551655"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 name="ïṧḷiḑè"/>
            <p:cNvSpPr/>
            <p:nvPr>
              <p:custDataLst>
                <p:tags r:id="rId82"/>
              </p:custDataLst>
            </p:nvPr>
          </p:nvSpPr>
          <p:spPr bwMode="auto">
            <a:xfrm>
              <a:off x="11624862" y="6249889"/>
              <a:ext cx="133683" cy="47107"/>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 name="íš1ïḑe"/>
            <p:cNvSpPr/>
            <p:nvPr>
              <p:custDataLst>
                <p:tags r:id="rId83"/>
              </p:custDataLst>
            </p:nvPr>
          </p:nvSpPr>
          <p:spPr bwMode="auto">
            <a:xfrm>
              <a:off x="10748918" y="6310364"/>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 name="íṡ1íḋé"/>
            <p:cNvSpPr/>
            <p:nvPr>
              <p:custDataLst>
                <p:tags r:id="rId84"/>
              </p:custDataLst>
            </p:nvPr>
          </p:nvSpPr>
          <p:spPr bwMode="auto">
            <a:xfrm>
              <a:off x="10821489" y="6311638"/>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 name="iśļíďé"/>
            <p:cNvSpPr/>
            <p:nvPr>
              <p:custDataLst>
                <p:tags r:id="rId85"/>
              </p:custDataLst>
            </p:nvPr>
          </p:nvSpPr>
          <p:spPr bwMode="auto">
            <a:xfrm>
              <a:off x="10895333" y="631163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íṩļiḍé"/>
            <p:cNvSpPr/>
            <p:nvPr>
              <p:custDataLst>
                <p:tags r:id="rId86"/>
              </p:custDataLst>
            </p:nvPr>
          </p:nvSpPr>
          <p:spPr bwMode="auto">
            <a:xfrm>
              <a:off x="10968541" y="631163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iş1iďè"/>
            <p:cNvSpPr/>
            <p:nvPr>
              <p:custDataLst>
                <p:tags r:id="rId87"/>
              </p:custDataLst>
            </p:nvPr>
          </p:nvSpPr>
          <p:spPr bwMode="auto">
            <a:xfrm>
              <a:off x="11041112" y="6311638"/>
              <a:ext cx="346940" cy="47744"/>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îṡḻïdê"/>
            <p:cNvSpPr/>
            <p:nvPr>
              <p:custDataLst>
                <p:tags r:id="rId88"/>
              </p:custDataLst>
            </p:nvPr>
          </p:nvSpPr>
          <p:spPr bwMode="auto">
            <a:xfrm>
              <a:off x="11406513" y="6312911"/>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îṡ1íďé"/>
            <p:cNvSpPr/>
            <p:nvPr>
              <p:custDataLst>
                <p:tags r:id="rId89"/>
              </p:custDataLst>
            </p:nvPr>
          </p:nvSpPr>
          <p:spPr bwMode="auto">
            <a:xfrm>
              <a:off x="11479084" y="6312911"/>
              <a:ext cx="61112" cy="46471"/>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 name="ïŝlîdè"/>
            <p:cNvSpPr/>
            <p:nvPr>
              <p:custDataLst>
                <p:tags r:id="rId90"/>
              </p:custDataLst>
            </p:nvPr>
          </p:nvSpPr>
          <p:spPr bwMode="auto">
            <a:xfrm>
              <a:off x="11551655" y="6312911"/>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 name="iṥḻiďe"/>
            <p:cNvSpPr/>
            <p:nvPr>
              <p:custDataLst>
                <p:tags r:id="rId91"/>
              </p:custDataLst>
            </p:nvPr>
          </p:nvSpPr>
          <p:spPr bwMode="auto">
            <a:xfrm>
              <a:off x="11624862" y="6312911"/>
              <a:ext cx="60476" cy="18461"/>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îṡľîďé"/>
            <p:cNvSpPr/>
            <p:nvPr>
              <p:custDataLst>
                <p:tags r:id="rId92"/>
              </p:custDataLst>
            </p:nvPr>
          </p:nvSpPr>
          <p:spPr bwMode="auto">
            <a:xfrm>
              <a:off x="11624862" y="6342194"/>
              <a:ext cx="60476" cy="18461"/>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 name="i$ļïḓê"/>
            <p:cNvSpPr/>
            <p:nvPr>
              <p:custDataLst>
                <p:tags r:id="rId93"/>
              </p:custDataLst>
            </p:nvPr>
          </p:nvSpPr>
          <p:spPr bwMode="auto">
            <a:xfrm>
              <a:off x="11697433" y="6312911"/>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9" name="î$1ïḑé"/>
            <p:cNvSpPr/>
            <p:nvPr>
              <p:custDataLst>
                <p:tags r:id="rId94"/>
              </p:custDataLst>
            </p:nvPr>
          </p:nvSpPr>
          <p:spPr bwMode="auto">
            <a:xfrm>
              <a:off x="10572961" y="5529273"/>
              <a:ext cx="895937" cy="294740"/>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p>
          </p:txBody>
        </p:sp>
      </p:grpSp>
      <p:sp>
        <p:nvSpPr>
          <p:cNvPr id="3" name="日期占位符 2"/>
          <p:cNvSpPr>
            <a:spLocks noGrp="1"/>
          </p:cNvSpPr>
          <p:nvPr>
            <p:ph type="dt" sz="half" idx="10"/>
            <p:custDataLst>
              <p:tags r:id="rId5"/>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p>
            <a:endParaRPr lang="zh-CN" altLang="en-US"/>
          </a:p>
        </p:txBody>
      </p:sp>
      <p:sp>
        <p:nvSpPr>
          <p:cNvPr id="5" name="灯片编号占位符 4"/>
          <p:cNvSpPr>
            <a:spLocks noGrp="1"/>
          </p:cNvSpPr>
          <p:nvPr>
            <p:ph type="sldNum" sz="quarter" idx="12"/>
            <p:custDataLst>
              <p:tags r:id="rId7"/>
            </p:custDataLst>
          </p:nvPr>
        </p:nvSpPr>
        <p:spPr/>
        <p:txBody>
          <a:bodyPr/>
          <a:lstStyle/>
          <a:p>
            <a:fld id="{49AE70B2-8BF9-45C0-BB95-33D1B9D3A854}" type="slidenum">
              <a:rPr lang="zh-CN" altLang="en-US" smtClean="0"/>
              <a:pPr/>
              <a:t>‹#›</a:t>
            </a:fld>
            <a:endParaRPr lang="zh-CN" altLang="en-US"/>
          </a:p>
        </p:txBody>
      </p:sp>
      <p:sp>
        <p:nvSpPr>
          <p:cNvPr id="7" name="内容占位符 6"/>
          <p:cNvSpPr>
            <a:spLocks noGrp="1"/>
          </p:cNvSpPr>
          <p:nvPr>
            <p:ph sz="quarter" idx="13"/>
            <p:custDataLst>
              <p:tags r:id="rId8"/>
            </p:custDataLst>
          </p:nvPr>
        </p:nvSpPr>
        <p:spPr>
          <a:xfrm>
            <a:off x="669930" y="808512"/>
            <a:ext cx="10852237" cy="5388907"/>
          </a:xfrm>
        </p:spPr>
        <p:txBody>
          <a:bodyPr/>
          <a:lstStyle>
            <a:lvl1pPr>
              <a:defRPr baseline="0">
                <a:solidFill>
                  <a:schemeClr val="tx1">
                    <a:lumMod val="85000"/>
                    <a:lumOff val="15000"/>
                  </a:schemeClr>
                </a:solidFill>
                <a:latin typeface="Arial" panose="020B0604020202020204" pitchFamily="34" charset="0"/>
                <a:ea typeface="Arial" panose="020B0604020202020204" pitchFamily="34" charset="0"/>
              </a:defRPr>
            </a:lvl1pPr>
            <a:lvl2pPr>
              <a:defRPr baseline="0">
                <a:solidFill>
                  <a:schemeClr val="tx1">
                    <a:lumMod val="85000"/>
                    <a:lumOff val="15000"/>
                  </a:schemeClr>
                </a:solidFill>
                <a:latin typeface="Arial" panose="020B0604020202020204" pitchFamily="34" charset="0"/>
                <a:ea typeface="Arial" panose="020B0604020202020204" pitchFamily="34" charset="0"/>
              </a:defRPr>
            </a:lvl2pPr>
            <a:lvl3pPr>
              <a:defRPr baseline="0">
                <a:solidFill>
                  <a:schemeClr val="tx1">
                    <a:lumMod val="85000"/>
                    <a:lumOff val="15000"/>
                  </a:schemeClr>
                </a:solidFill>
                <a:latin typeface="Arial" panose="020B0604020202020204" pitchFamily="34" charset="0"/>
                <a:ea typeface="Arial" panose="020B0604020202020204" pitchFamily="34" charset="0"/>
              </a:defRPr>
            </a:lvl3pPr>
            <a:lvl4pPr>
              <a:defRPr baseline="0">
                <a:solidFill>
                  <a:schemeClr val="tx1">
                    <a:lumMod val="85000"/>
                    <a:lumOff val="15000"/>
                  </a:schemeClr>
                </a:solidFill>
                <a:latin typeface="Arial" panose="020B0604020202020204" pitchFamily="34" charset="0"/>
                <a:ea typeface="Arial" panose="020B0604020202020204" pitchFamily="34" charset="0"/>
              </a:defRPr>
            </a:lvl4pPr>
            <a:lvl5pPr>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13" name="标题 1"/>
          <p:cNvSpPr>
            <a:spLocks noGrp="1"/>
          </p:cNvSpPr>
          <p:nvPr>
            <p:ph type="ctrTitle" hasCustomPrompt="1"/>
            <p:custDataLst>
              <p:tags r:id="rId1"/>
            </p:custDataLst>
          </p:nvPr>
        </p:nvSpPr>
        <p:spPr>
          <a:xfrm>
            <a:off x="6946088" y="1737360"/>
            <a:ext cx="4758231" cy="2106639"/>
          </a:xfrm>
        </p:spPr>
        <p:txBody>
          <a:bodyPr anchor="b">
            <a:normAutofit/>
          </a:bodyPr>
          <a:lstStyle>
            <a:lvl1pPr marL="0" indent="0" algn="l">
              <a:buFont typeface="Arial" panose="020B0604020202020204" pitchFamily="34" charset="0"/>
              <a:buNone/>
              <a:defRPr sz="8800" baseline="0">
                <a:solidFill>
                  <a:schemeClr val="tx2"/>
                </a:solidFill>
                <a:latin typeface="Arial" panose="020B0604020202020204" pitchFamily="34" charset="0"/>
                <a:ea typeface="汉仪旗黑-85S" panose="00020600040101010101" pitchFamily="18" charset="-122"/>
                <a:cs typeface="Arial" panose="020B0604020202020204" pitchFamily="34" charset="0"/>
              </a:defRPr>
            </a:lvl1pPr>
          </a:lstStyle>
          <a:p>
            <a:r>
              <a:rPr lang="zh-CN" altLang="en-US" dirty="0"/>
              <a:t>编辑标题</a:t>
            </a:r>
          </a:p>
        </p:txBody>
      </p:sp>
      <p:sp>
        <p:nvSpPr>
          <p:cNvPr id="3" name="图形 1"/>
          <p:cNvSpPr/>
          <p:nvPr>
            <p:custDataLst>
              <p:tags r:id="rId2"/>
            </p:custDataLst>
          </p:nvPr>
        </p:nvSpPr>
        <p:spPr>
          <a:xfrm rot="10800000">
            <a:off x="-10666" y="-22936"/>
            <a:ext cx="4715570" cy="6898704"/>
          </a:xfrm>
          <a:custGeom>
            <a:avLst/>
            <a:gdLst>
              <a:gd name="connsiteX0" fmla="*/ 2573665 w 2571750"/>
              <a:gd name="connsiteY0" fmla="*/ 14455 h 3762375"/>
              <a:gd name="connsiteX1" fmla="*/ 1773565 w 2571750"/>
              <a:gd name="connsiteY1" fmla="*/ 662155 h 3762375"/>
              <a:gd name="connsiteX2" fmla="*/ 1011565 w 2571750"/>
              <a:gd name="connsiteY2" fmla="*/ 1090780 h 3762375"/>
              <a:gd name="connsiteX3" fmla="*/ 240040 w 2571750"/>
              <a:gd name="connsiteY3" fmla="*/ 1186030 h 3762375"/>
              <a:gd name="connsiteX4" fmla="*/ 173365 w 2571750"/>
              <a:gd name="connsiteY4" fmla="*/ 2329030 h 3762375"/>
              <a:gd name="connsiteX5" fmla="*/ 897265 w 2571750"/>
              <a:gd name="connsiteY5" fmla="*/ 2748130 h 3762375"/>
              <a:gd name="connsiteX6" fmla="*/ 1906915 w 2571750"/>
              <a:gd name="connsiteY6" fmla="*/ 3300580 h 3762375"/>
              <a:gd name="connsiteX7" fmla="*/ 2573665 w 2571750"/>
              <a:gd name="connsiteY7" fmla="*/ 3757780 h 3762375"/>
              <a:gd name="connsiteX8" fmla="*/ 2573665 w 2571750"/>
              <a:gd name="connsiteY8" fmla="*/ 14455 h 376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0" h="3762375">
                <a:moveTo>
                  <a:pt x="2573665" y="14455"/>
                </a:moveTo>
                <a:cubicBezTo>
                  <a:pt x="2573665" y="14455"/>
                  <a:pt x="2059315" y="-109370"/>
                  <a:pt x="1773565" y="662155"/>
                </a:cubicBezTo>
                <a:cubicBezTo>
                  <a:pt x="1773565" y="662155"/>
                  <a:pt x="1706890" y="1262230"/>
                  <a:pt x="1011565" y="1090780"/>
                </a:cubicBezTo>
                <a:cubicBezTo>
                  <a:pt x="1011565" y="1090780"/>
                  <a:pt x="535315" y="862180"/>
                  <a:pt x="240040" y="1186030"/>
                </a:cubicBezTo>
                <a:cubicBezTo>
                  <a:pt x="240040" y="1186030"/>
                  <a:pt x="-236210" y="1586080"/>
                  <a:pt x="173365" y="2329030"/>
                </a:cubicBezTo>
                <a:cubicBezTo>
                  <a:pt x="173365" y="2329030"/>
                  <a:pt x="440065" y="2710030"/>
                  <a:pt x="897265" y="2748130"/>
                </a:cubicBezTo>
                <a:cubicBezTo>
                  <a:pt x="897265" y="2748130"/>
                  <a:pt x="1678315" y="2843380"/>
                  <a:pt x="1906915" y="3300580"/>
                </a:cubicBezTo>
                <a:cubicBezTo>
                  <a:pt x="1906915" y="3300580"/>
                  <a:pt x="2068840" y="3757780"/>
                  <a:pt x="2573665" y="3757780"/>
                </a:cubicBezTo>
                <a:lnTo>
                  <a:pt x="2573665" y="14455"/>
                </a:lnTo>
                <a:close/>
              </a:path>
            </a:pathLst>
          </a:custGeom>
          <a:solidFill>
            <a:schemeClr val="accent1"/>
          </a:solidFill>
          <a:ln w="9525" cap="flat">
            <a:noFill/>
            <a:prstDash val="solid"/>
            <a:miter/>
          </a:ln>
        </p:spPr>
        <p:txBody>
          <a:bodyPr rtlCol="0" anchor="ctr"/>
          <a:lstStyle/>
          <a:p>
            <a:endParaRPr lang="zh-CN" altLang="en-US"/>
          </a:p>
        </p:txBody>
      </p:sp>
      <p:grpSp>
        <p:nvGrpSpPr>
          <p:cNvPr id="294" name="398f9806-dd7c-4558-9e9d-7236a518981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3"/>
            </p:custDataLst>
          </p:nvPr>
        </p:nvGrpSpPr>
        <p:grpSpPr>
          <a:xfrm>
            <a:off x="842352" y="1453311"/>
            <a:ext cx="5643563" cy="4333875"/>
            <a:chOff x="3255963" y="1262063"/>
            <a:chExt cx="5643563" cy="4333875"/>
          </a:xfrm>
        </p:grpSpPr>
        <p:sp>
          <p:nvSpPr>
            <p:cNvPr id="295" name="išļïḋè"/>
            <p:cNvSpPr/>
            <p:nvPr>
              <p:custDataLst>
                <p:tags r:id="rId7"/>
              </p:custDataLst>
            </p:nvPr>
          </p:nvSpPr>
          <p:spPr bwMode="auto">
            <a:xfrm>
              <a:off x="6238876" y="3213101"/>
              <a:ext cx="1901825" cy="2263775"/>
            </a:xfrm>
            <a:custGeom>
              <a:avLst/>
              <a:gdLst>
                <a:gd name="T0" fmla="*/ 1198 w 1198"/>
                <a:gd name="T1" fmla="*/ 1177 h 1426"/>
                <a:gd name="T2" fmla="*/ 350 w 1198"/>
                <a:gd name="T3" fmla="*/ 1426 h 1426"/>
                <a:gd name="T4" fmla="*/ 0 w 1198"/>
                <a:gd name="T5" fmla="*/ 251 h 1426"/>
                <a:gd name="T6" fmla="*/ 849 w 1198"/>
                <a:gd name="T7" fmla="*/ 0 h 1426"/>
                <a:gd name="T8" fmla="*/ 1198 w 1198"/>
                <a:gd name="T9" fmla="*/ 1177 h 1426"/>
              </a:gdLst>
              <a:ahLst/>
              <a:cxnLst>
                <a:cxn ang="0">
                  <a:pos x="T0" y="T1"/>
                </a:cxn>
                <a:cxn ang="0">
                  <a:pos x="T2" y="T3"/>
                </a:cxn>
                <a:cxn ang="0">
                  <a:pos x="T4" y="T5"/>
                </a:cxn>
                <a:cxn ang="0">
                  <a:pos x="T6" y="T7"/>
                </a:cxn>
                <a:cxn ang="0">
                  <a:pos x="T8" y="T9"/>
                </a:cxn>
              </a:cxnLst>
              <a:rect l="0" t="0" r="r" b="b"/>
              <a:pathLst>
                <a:path w="1198" h="1426">
                  <a:moveTo>
                    <a:pt x="1198" y="1177"/>
                  </a:moveTo>
                  <a:lnTo>
                    <a:pt x="350" y="1426"/>
                  </a:lnTo>
                  <a:lnTo>
                    <a:pt x="0" y="251"/>
                  </a:lnTo>
                  <a:lnTo>
                    <a:pt x="849" y="0"/>
                  </a:lnTo>
                  <a:lnTo>
                    <a:pt x="1198" y="1177"/>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6" name="iśļîḓé"/>
            <p:cNvSpPr/>
            <p:nvPr>
              <p:custDataLst>
                <p:tags r:id="rId8"/>
              </p:custDataLst>
            </p:nvPr>
          </p:nvSpPr>
          <p:spPr bwMode="auto">
            <a:xfrm>
              <a:off x="6378576" y="3457576"/>
              <a:ext cx="1217613" cy="392113"/>
            </a:xfrm>
            <a:custGeom>
              <a:avLst/>
              <a:gdLst>
                <a:gd name="T0" fmla="*/ 767 w 767"/>
                <a:gd name="T1" fmla="*/ 20 h 247"/>
                <a:gd name="T2" fmla="*/ 6 w 767"/>
                <a:gd name="T3" fmla="*/ 247 h 247"/>
                <a:gd name="T4" fmla="*/ 0 w 767"/>
                <a:gd name="T5" fmla="*/ 226 h 247"/>
                <a:gd name="T6" fmla="*/ 761 w 767"/>
                <a:gd name="T7" fmla="*/ 0 h 247"/>
                <a:gd name="T8" fmla="*/ 767 w 767"/>
                <a:gd name="T9" fmla="*/ 20 h 247"/>
              </a:gdLst>
              <a:ahLst/>
              <a:cxnLst>
                <a:cxn ang="0">
                  <a:pos x="T0" y="T1"/>
                </a:cxn>
                <a:cxn ang="0">
                  <a:pos x="T2" y="T3"/>
                </a:cxn>
                <a:cxn ang="0">
                  <a:pos x="T4" y="T5"/>
                </a:cxn>
                <a:cxn ang="0">
                  <a:pos x="T6" y="T7"/>
                </a:cxn>
                <a:cxn ang="0">
                  <a:pos x="T8" y="T9"/>
                </a:cxn>
              </a:cxnLst>
              <a:rect l="0" t="0" r="r" b="b"/>
              <a:pathLst>
                <a:path w="767" h="247">
                  <a:moveTo>
                    <a:pt x="767" y="20"/>
                  </a:moveTo>
                  <a:lnTo>
                    <a:pt x="6" y="247"/>
                  </a:lnTo>
                  <a:lnTo>
                    <a:pt x="0" y="226"/>
                  </a:lnTo>
                  <a:lnTo>
                    <a:pt x="761" y="0"/>
                  </a:lnTo>
                  <a:lnTo>
                    <a:pt x="767" y="20"/>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7" name="íŝḻîdé"/>
            <p:cNvSpPr/>
            <p:nvPr>
              <p:custDataLst>
                <p:tags r:id="rId9"/>
              </p:custDataLst>
            </p:nvPr>
          </p:nvSpPr>
          <p:spPr bwMode="auto">
            <a:xfrm>
              <a:off x="6400801" y="3546476"/>
              <a:ext cx="1220788" cy="388938"/>
            </a:xfrm>
            <a:custGeom>
              <a:avLst/>
              <a:gdLst>
                <a:gd name="T0" fmla="*/ 769 w 769"/>
                <a:gd name="T1" fmla="*/ 20 h 245"/>
                <a:gd name="T2" fmla="*/ 7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7"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8" name="ïṥļïḍe"/>
            <p:cNvSpPr/>
            <p:nvPr>
              <p:custDataLst>
                <p:tags r:id="rId10"/>
              </p:custDataLst>
            </p:nvPr>
          </p:nvSpPr>
          <p:spPr bwMode="auto">
            <a:xfrm>
              <a:off x="6335713" y="3321051"/>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9" name="ïṡlïḍé"/>
            <p:cNvSpPr/>
            <p:nvPr>
              <p:custDataLst>
                <p:tags r:id="rId11"/>
              </p:custDataLst>
            </p:nvPr>
          </p:nvSpPr>
          <p:spPr bwMode="auto">
            <a:xfrm>
              <a:off x="6794501" y="4864101"/>
              <a:ext cx="1230313" cy="425450"/>
            </a:xfrm>
            <a:custGeom>
              <a:avLst/>
              <a:gdLst>
                <a:gd name="T0" fmla="*/ 775 w 775"/>
                <a:gd name="T1" fmla="*/ 44 h 268"/>
                <a:gd name="T2" fmla="*/ 12 w 775"/>
                <a:gd name="T3" fmla="*/ 268 h 268"/>
                <a:gd name="T4" fmla="*/ 0 w 775"/>
                <a:gd name="T5" fmla="*/ 226 h 268"/>
                <a:gd name="T6" fmla="*/ 763 w 775"/>
                <a:gd name="T7" fmla="*/ 0 h 268"/>
                <a:gd name="T8" fmla="*/ 775 w 775"/>
                <a:gd name="T9" fmla="*/ 44 h 268"/>
              </a:gdLst>
              <a:ahLst/>
              <a:cxnLst>
                <a:cxn ang="0">
                  <a:pos x="T0" y="T1"/>
                </a:cxn>
                <a:cxn ang="0">
                  <a:pos x="T2" y="T3"/>
                </a:cxn>
                <a:cxn ang="0">
                  <a:pos x="T4" y="T5"/>
                </a:cxn>
                <a:cxn ang="0">
                  <a:pos x="T6" y="T7"/>
                </a:cxn>
                <a:cxn ang="0">
                  <a:pos x="T8" y="T9"/>
                </a:cxn>
              </a:cxnLst>
              <a:rect l="0" t="0" r="r" b="b"/>
              <a:pathLst>
                <a:path w="775" h="268">
                  <a:moveTo>
                    <a:pt x="775" y="44"/>
                  </a:moveTo>
                  <a:lnTo>
                    <a:pt x="12" y="268"/>
                  </a:lnTo>
                  <a:lnTo>
                    <a:pt x="0" y="226"/>
                  </a:lnTo>
                  <a:lnTo>
                    <a:pt x="763" y="0"/>
                  </a:lnTo>
                  <a:lnTo>
                    <a:pt x="775" y="4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0" name="îsḷidè"/>
            <p:cNvSpPr/>
            <p:nvPr>
              <p:custDataLst>
                <p:tags r:id="rId12"/>
              </p:custDataLst>
            </p:nvPr>
          </p:nvSpPr>
          <p:spPr bwMode="auto">
            <a:xfrm>
              <a:off x="6427788" y="3632201"/>
              <a:ext cx="1220788" cy="392113"/>
            </a:xfrm>
            <a:custGeom>
              <a:avLst/>
              <a:gdLst>
                <a:gd name="T0" fmla="*/ 769 w 769"/>
                <a:gd name="T1" fmla="*/ 20 h 247"/>
                <a:gd name="T2" fmla="*/ 6 w 769"/>
                <a:gd name="T3" fmla="*/ 247 h 247"/>
                <a:gd name="T4" fmla="*/ 0 w 769"/>
                <a:gd name="T5" fmla="*/ 224 h 247"/>
                <a:gd name="T6" fmla="*/ 763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1" name="i$ḻïḍê"/>
            <p:cNvSpPr/>
            <p:nvPr>
              <p:custDataLst>
                <p:tags r:id="rId13"/>
              </p:custDataLst>
            </p:nvPr>
          </p:nvSpPr>
          <p:spPr bwMode="auto">
            <a:xfrm>
              <a:off x="6454776" y="3717926"/>
              <a:ext cx="1220788" cy="392113"/>
            </a:xfrm>
            <a:custGeom>
              <a:avLst/>
              <a:gdLst>
                <a:gd name="T0" fmla="*/ 769 w 769"/>
                <a:gd name="T1" fmla="*/ 20 h 247"/>
                <a:gd name="T2" fmla="*/ 6 w 769"/>
                <a:gd name="T3" fmla="*/ 247 h 247"/>
                <a:gd name="T4" fmla="*/ 0 w 769"/>
                <a:gd name="T5" fmla="*/ 226 h 247"/>
                <a:gd name="T6" fmla="*/ 762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6"/>
                  </a:lnTo>
                  <a:lnTo>
                    <a:pt x="762"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2" name="îṧḻíďè"/>
            <p:cNvSpPr/>
            <p:nvPr>
              <p:custDataLst>
                <p:tags r:id="rId14"/>
              </p:custDataLst>
            </p:nvPr>
          </p:nvSpPr>
          <p:spPr bwMode="auto">
            <a:xfrm>
              <a:off x="6480176" y="3803651"/>
              <a:ext cx="1217613" cy="392113"/>
            </a:xfrm>
            <a:custGeom>
              <a:avLst/>
              <a:gdLst>
                <a:gd name="T0" fmla="*/ 767 w 767"/>
                <a:gd name="T1" fmla="*/ 22 h 247"/>
                <a:gd name="T2" fmla="*/ 6 w 767"/>
                <a:gd name="T3" fmla="*/ 247 h 247"/>
                <a:gd name="T4" fmla="*/ 0 w 767"/>
                <a:gd name="T5" fmla="*/ 226 h 247"/>
                <a:gd name="T6" fmla="*/ 761 w 767"/>
                <a:gd name="T7" fmla="*/ 0 h 247"/>
                <a:gd name="T8" fmla="*/ 767 w 767"/>
                <a:gd name="T9" fmla="*/ 22 h 247"/>
              </a:gdLst>
              <a:ahLst/>
              <a:cxnLst>
                <a:cxn ang="0">
                  <a:pos x="T0" y="T1"/>
                </a:cxn>
                <a:cxn ang="0">
                  <a:pos x="T2" y="T3"/>
                </a:cxn>
                <a:cxn ang="0">
                  <a:pos x="T4" y="T5"/>
                </a:cxn>
                <a:cxn ang="0">
                  <a:pos x="T6" y="T7"/>
                </a:cxn>
                <a:cxn ang="0">
                  <a:pos x="T8" y="T9"/>
                </a:cxn>
              </a:cxnLst>
              <a:rect l="0" t="0" r="r" b="b"/>
              <a:pathLst>
                <a:path w="767" h="247">
                  <a:moveTo>
                    <a:pt x="767" y="22"/>
                  </a:moveTo>
                  <a:lnTo>
                    <a:pt x="6" y="247"/>
                  </a:lnTo>
                  <a:lnTo>
                    <a:pt x="0" y="226"/>
                  </a:lnTo>
                  <a:lnTo>
                    <a:pt x="761" y="0"/>
                  </a:lnTo>
                  <a:lnTo>
                    <a:pt x="767" y="2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3" name="iṥlïḓê"/>
            <p:cNvSpPr/>
            <p:nvPr>
              <p:custDataLst>
                <p:tags r:id="rId15"/>
              </p:custDataLst>
            </p:nvPr>
          </p:nvSpPr>
          <p:spPr bwMode="auto">
            <a:xfrm>
              <a:off x="6503988" y="3892551"/>
              <a:ext cx="1220788" cy="388938"/>
            </a:xfrm>
            <a:custGeom>
              <a:avLst/>
              <a:gdLst>
                <a:gd name="T0" fmla="*/ 769 w 769"/>
                <a:gd name="T1" fmla="*/ 20 h 245"/>
                <a:gd name="T2" fmla="*/ 6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6"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4" name="îśľîdê"/>
            <p:cNvSpPr/>
            <p:nvPr>
              <p:custDataLst>
                <p:tags r:id="rId16"/>
              </p:custDataLst>
            </p:nvPr>
          </p:nvSpPr>
          <p:spPr bwMode="auto">
            <a:xfrm>
              <a:off x="6700838" y="4741863"/>
              <a:ext cx="595313" cy="204788"/>
            </a:xfrm>
            <a:custGeom>
              <a:avLst/>
              <a:gdLst>
                <a:gd name="T0" fmla="*/ 375 w 375"/>
                <a:gd name="T1" fmla="*/ 21 h 129"/>
                <a:gd name="T2" fmla="*/ 7 w 375"/>
                <a:gd name="T3" fmla="*/ 129 h 129"/>
                <a:gd name="T4" fmla="*/ 0 w 375"/>
                <a:gd name="T5" fmla="*/ 108 h 129"/>
                <a:gd name="T6" fmla="*/ 368 w 375"/>
                <a:gd name="T7" fmla="*/ 0 h 129"/>
                <a:gd name="T8" fmla="*/ 375 w 375"/>
                <a:gd name="T9" fmla="*/ 21 h 129"/>
              </a:gdLst>
              <a:ahLst/>
              <a:cxnLst>
                <a:cxn ang="0">
                  <a:pos x="T0" y="T1"/>
                </a:cxn>
                <a:cxn ang="0">
                  <a:pos x="T2" y="T3"/>
                </a:cxn>
                <a:cxn ang="0">
                  <a:pos x="T4" y="T5"/>
                </a:cxn>
                <a:cxn ang="0">
                  <a:pos x="T6" y="T7"/>
                </a:cxn>
                <a:cxn ang="0">
                  <a:pos x="T8" y="T9"/>
                </a:cxn>
              </a:cxnLst>
              <a:rect l="0" t="0" r="r" b="b"/>
              <a:pathLst>
                <a:path w="375" h="129">
                  <a:moveTo>
                    <a:pt x="375" y="21"/>
                  </a:moveTo>
                  <a:lnTo>
                    <a:pt x="7" y="129"/>
                  </a:lnTo>
                  <a:lnTo>
                    <a:pt x="0" y="108"/>
                  </a:lnTo>
                  <a:lnTo>
                    <a:pt x="368" y="0"/>
                  </a:lnTo>
                  <a:lnTo>
                    <a:pt x="37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5" name="i$ḻïdé"/>
            <p:cNvSpPr/>
            <p:nvPr>
              <p:custDataLst>
                <p:tags r:id="rId17"/>
              </p:custDataLst>
            </p:nvPr>
          </p:nvSpPr>
          <p:spPr bwMode="auto">
            <a:xfrm>
              <a:off x="6727826" y="4827588"/>
              <a:ext cx="593725" cy="207963"/>
            </a:xfrm>
            <a:custGeom>
              <a:avLst/>
              <a:gdLst>
                <a:gd name="T0" fmla="*/ 374 w 374"/>
                <a:gd name="T1" fmla="*/ 21 h 131"/>
                <a:gd name="T2" fmla="*/ 6 w 374"/>
                <a:gd name="T3" fmla="*/ 131 h 131"/>
                <a:gd name="T4" fmla="*/ 0 w 374"/>
                <a:gd name="T5" fmla="*/ 110 h 131"/>
                <a:gd name="T6" fmla="*/ 368 w 374"/>
                <a:gd name="T7" fmla="*/ 0 h 131"/>
                <a:gd name="T8" fmla="*/ 374 w 374"/>
                <a:gd name="T9" fmla="*/ 21 h 131"/>
              </a:gdLst>
              <a:ahLst/>
              <a:cxnLst>
                <a:cxn ang="0">
                  <a:pos x="T0" y="T1"/>
                </a:cxn>
                <a:cxn ang="0">
                  <a:pos x="T2" y="T3"/>
                </a:cxn>
                <a:cxn ang="0">
                  <a:pos x="T4" y="T5"/>
                </a:cxn>
                <a:cxn ang="0">
                  <a:pos x="T6" y="T7"/>
                </a:cxn>
                <a:cxn ang="0">
                  <a:pos x="T8" y="T9"/>
                </a:cxn>
              </a:cxnLst>
              <a:rect l="0" t="0" r="r" b="b"/>
              <a:pathLst>
                <a:path w="374" h="131">
                  <a:moveTo>
                    <a:pt x="374" y="21"/>
                  </a:moveTo>
                  <a:lnTo>
                    <a:pt x="6" y="131"/>
                  </a:lnTo>
                  <a:lnTo>
                    <a:pt x="0" y="110"/>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6" name="ï$ḷíḍê"/>
            <p:cNvSpPr/>
            <p:nvPr>
              <p:custDataLst>
                <p:tags r:id="rId18"/>
              </p:custDataLst>
            </p:nvPr>
          </p:nvSpPr>
          <p:spPr bwMode="auto">
            <a:xfrm>
              <a:off x="6754813" y="4916488"/>
              <a:ext cx="593725" cy="204788"/>
            </a:xfrm>
            <a:custGeom>
              <a:avLst/>
              <a:gdLst>
                <a:gd name="T0" fmla="*/ 374 w 374"/>
                <a:gd name="T1" fmla="*/ 21 h 129"/>
                <a:gd name="T2" fmla="*/ 6 w 374"/>
                <a:gd name="T3" fmla="*/ 129 h 129"/>
                <a:gd name="T4" fmla="*/ 0 w 374"/>
                <a:gd name="T5" fmla="*/ 108 h 129"/>
                <a:gd name="T6" fmla="*/ 368 w 374"/>
                <a:gd name="T7" fmla="*/ 0 h 129"/>
                <a:gd name="T8" fmla="*/ 374 w 374"/>
                <a:gd name="T9" fmla="*/ 21 h 129"/>
              </a:gdLst>
              <a:ahLst/>
              <a:cxnLst>
                <a:cxn ang="0">
                  <a:pos x="T0" y="T1"/>
                </a:cxn>
                <a:cxn ang="0">
                  <a:pos x="T2" y="T3"/>
                </a:cxn>
                <a:cxn ang="0">
                  <a:pos x="T4" y="T5"/>
                </a:cxn>
                <a:cxn ang="0">
                  <a:pos x="T6" y="T7"/>
                </a:cxn>
                <a:cxn ang="0">
                  <a:pos x="T8" y="T9"/>
                </a:cxn>
              </a:cxnLst>
              <a:rect l="0" t="0" r="r" b="b"/>
              <a:pathLst>
                <a:path w="374" h="129">
                  <a:moveTo>
                    <a:pt x="374" y="21"/>
                  </a:moveTo>
                  <a:lnTo>
                    <a:pt x="6" y="129"/>
                  </a:lnTo>
                  <a:lnTo>
                    <a:pt x="0" y="108"/>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7" name="î$lîḍé"/>
            <p:cNvSpPr/>
            <p:nvPr>
              <p:custDataLst>
                <p:tags r:id="rId19"/>
              </p:custDataLst>
            </p:nvPr>
          </p:nvSpPr>
          <p:spPr bwMode="auto">
            <a:xfrm>
              <a:off x="7453313" y="4557713"/>
              <a:ext cx="469900" cy="168275"/>
            </a:xfrm>
            <a:custGeom>
              <a:avLst/>
              <a:gdLst>
                <a:gd name="T0" fmla="*/ 296 w 296"/>
                <a:gd name="T1" fmla="*/ 21 h 106"/>
                <a:gd name="T2" fmla="*/ 7 w 296"/>
                <a:gd name="T3" fmla="*/ 106 h 106"/>
                <a:gd name="T4" fmla="*/ 0 w 296"/>
                <a:gd name="T5" fmla="*/ 85 h 106"/>
                <a:gd name="T6" fmla="*/ 289 w 296"/>
                <a:gd name="T7" fmla="*/ 0 h 106"/>
                <a:gd name="T8" fmla="*/ 296 w 296"/>
                <a:gd name="T9" fmla="*/ 21 h 106"/>
              </a:gdLst>
              <a:ahLst/>
              <a:cxnLst>
                <a:cxn ang="0">
                  <a:pos x="T0" y="T1"/>
                </a:cxn>
                <a:cxn ang="0">
                  <a:pos x="T2" y="T3"/>
                </a:cxn>
                <a:cxn ang="0">
                  <a:pos x="T4" y="T5"/>
                </a:cxn>
                <a:cxn ang="0">
                  <a:pos x="T6" y="T7"/>
                </a:cxn>
                <a:cxn ang="0">
                  <a:pos x="T8" y="T9"/>
                </a:cxn>
              </a:cxnLst>
              <a:rect l="0" t="0" r="r" b="b"/>
              <a:pathLst>
                <a:path w="296" h="106">
                  <a:moveTo>
                    <a:pt x="296" y="21"/>
                  </a:moveTo>
                  <a:lnTo>
                    <a:pt x="7" y="106"/>
                  </a:lnTo>
                  <a:lnTo>
                    <a:pt x="0" y="85"/>
                  </a:lnTo>
                  <a:lnTo>
                    <a:pt x="289" y="0"/>
                  </a:lnTo>
                  <a:lnTo>
                    <a:pt x="296"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8" name="iṩľïḑê"/>
            <p:cNvSpPr/>
            <p:nvPr>
              <p:custDataLst>
                <p:tags r:id="rId20"/>
              </p:custDataLst>
            </p:nvPr>
          </p:nvSpPr>
          <p:spPr bwMode="auto">
            <a:xfrm>
              <a:off x="7480301" y="4643438"/>
              <a:ext cx="468313" cy="168275"/>
            </a:xfrm>
            <a:custGeom>
              <a:avLst/>
              <a:gdLst>
                <a:gd name="T0" fmla="*/ 295 w 295"/>
                <a:gd name="T1" fmla="*/ 21 h 106"/>
                <a:gd name="T2" fmla="*/ 6 w 295"/>
                <a:gd name="T3" fmla="*/ 106 h 106"/>
                <a:gd name="T4" fmla="*/ 0 w 295"/>
                <a:gd name="T5" fmla="*/ 85 h 106"/>
                <a:gd name="T6" fmla="*/ 289 w 295"/>
                <a:gd name="T7" fmla="*/ 0 h 106"/>
                <a:gd name="T8" fmla="*/ 295 w 295"/>
                <a:gd name="T9" fmla="*/ 21 h 106"/>
              </a:gdLst>
              <a:ahLst/>
              <a:cxnLst>
                <a:cxn ang="0">
                  <a:pos x="T0" y="T1"/>
                </a:cxn>
                <a:cxn ang="0">
                  <a:pos x="T2" y="T3"/>
                </a:cxn>
                <a:cxn ang="0">
                  <a:pos x="T4" y="T5"/>
                </a:cxn>
                <a:cxn ang="0">
                  <a:pos x="T6" y="T7"/>
                </a:cxn>
                <a:cxn ang="0">
                  <a:pos x="T8" y="T9"/>
                </a:cxn>
              </a:cxnLst>
              <a:rect l="0" t="0" r="r" b="b"/>
              <a:pathLst>
                <a:path w="295" h="106">
                  <a:moveTo>
                    <a:pt x="295" y="21"/>
                  </a:moveTo>
                  <a:lnTo>
                    <a:pt x="6" y="106"/>
                  </a:lnTo>
                  <a:lnTo>
                    <a:pt x="0" y="85"/>
                  </a:lnTo>
                  <a:lnTo>
                    <a:pt x="289" y="0"/>
                  </a:lnTo>
                  <a:lnTo>
                    <a:pt x="29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9" name="íŝľïḍê"/>
            <p:cNvSpPr/>
            <p:nvPr>
              <p:custDataLst>
                <p:tags r:id="rId21"/>
              </p:custDataLst>
            </p:nvPr>
          </p:nvSpPr>
          <p:spPr bwMode="auto">
            <a:xfrm>
              <a:off x="7507288" y="4729163"/>
              <a:ext cx="465138" cy="171450"/>
            </a:xfrm>
            <a:custGeom>
              <a:avLst/>
              <a:gdLst>
                <a:gd name="T0" fmla="*/ 293 w 293"/>
                <a:gd name="T1" fmla="*/ 21 h 108"/>
                <a:gd name="T2" fmla="*/ 6 w 293"/>
                <a:gd name="T3" fmla="*/ 108 h 108"/>
                <a:gd name="T4" fmla="*/ 0 w 293"/>
                <a:gd name="T5" fmla="*/ 85 h 108"/>
                <a:gd name="T6" fmla="*/ 287 w 293"/>
                <a:gd name="T7" fmla="*/ 0 h 108"/>
                <a:gd name="T8" fmla="*/ 293 w 293"/>
                <a:gd name="T9" fmla="*/ 21 h 108"/>
              </a:gdLst>
              <a:ahLst/>
              <a:cxnLst>
                <a:cxn ang="0">
                  <a:pos x="T0" y="T1"/>
                </a:cxn>
                <a:cxn ang="0">
                  <a:pos x="T2" y="T3"/>
                </a:cxn>
                <a:cxn ang="0">
                  <a:pos x="T4" y="T5"/>
                </a:cxn>
                <a:cxn ang="0">
                  <a:pos x="T6" y="T7"/>
                </a:cxn>
                <a:cxn ang="0">
                  <a:pos x="T8" y="T9"/>
                </a:cxn>
              </a:cxnLst>
              <a:rect l="0" t="0" r="r" b="b"/>
              <a:pathLst>
                <a:path w="293" h="108">
                  <a:moveTo>
                    <a:pt x="293" y="21"/>
                  </a:moveTo>
                  <a:lnTo>
                    <a:pt x="6" y="108"/>
                  </a:lnTo>
                  <a:lnTo>
                    <a:pt x="0" y="85"/>
                  </a:lnTo>
                  <a:lnTo>
                    <a:pt x="287" y="0"/>
                  </a:lnTo>
                  <a:lnTo>
                    <a:pt x="293"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0" name="ïṩ1ïḑe"/>
            <p:cNvSpPr/>
            <p:nvPr>
              <p:custDataLst>
                <p:tags r:id="rId22"/>
              </p:custDataLst>
            </p:nvPr>
          </p:nvSpPr>
          <p:spPr bwMode="auto">
            <a:xfrm>
              <a:off x="6546851" y="4362451"/>
              <a:ext cx="211138" cy="485775"/>
            </a:xfrm>
            <a:custGeom>
              <a:avLst/>
              <a:gdLst>
                <a:gd name="T0" fmla="*/ 133 w 133"/>
                <a:gd name="T1" fmla="*/ 291 h 306"/>
                <a:gd name="T2" fmla="*/ 85 w 133"/>
                <a:gd name="T3" fmla="*/ 306 h 306"/>
                <a:gd name="T4" fmla="*/ 0 w 133"/>
                <a:gd name="T5" fmla="*/ 15 h 306"/>
                <a:gd name="T6" fmla="*/ 48 w 133"/>
                <a:gd name="T7" fmla="*/ 0 h 306"/>
                <a:gd name="T8" fmla="*/ 133 w 133"/>
                <a:gd name="T9" fmla="*/ 291 h 306"/>
              </a:gdLst>
              <a:ahLst/>
              <a:cxnLst>
                <a:cxn ang="0">
                  <a:pos x="T0" y="T1"/>
                </a:cxn>
                <a:cxn ang="0">
                  <a:pos x="T2" y="T3"/>
                </a:cxn>
                <a:cxn ang="0">
                  <a:pos x="T4" y="T5"/>
                </a:cxn>
                <a:cxn ang="0">
                  <a:pos x="T6" y="T7"/>
                </a:cxn>
                <a:cxn ang="0">
                  <a:pos x="T8" y="T9"/>
                </a:cxn>
              </a:cxnLst>
              <a:rect l="0" t="0" r="r" b="b"/>
              <a:pathLst>
                <a:path w="133" h="306">
                  <a:moveTo>
                    <a:pt x="133" y="291"/>
                  </a:moveTo>
                  <a:lnTo>
                    <a:pt x="85" y="306"/>
                  </a:lnTo>
                  <a:lnTo>
                    <a:pt x="0" y="15"/>
                  </a:lnTo>
                  <a:lnTo>
                    <a:pt x="48" y="0"/>
                  </a:lnTo>
                  <a:lnTo>
                    <a:pt x="133" y="29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1" name="ïŝḷíḑê"/>
            <p:cNvSpPr/>
            <p:nvPr>
              <p:custDataLst>
                <p:tags r:id="rId23"/>
              </p:custDataLst>
            </p:nvPr>
          </p:nvSpPr>
          <p:spPr bwMode="auto">
            <a:xfrm>
              <a:off x="6705601" y="4435476"/>
              <a:ext cx="180975" cy="376238"/>
            </a:xfrm>
            <a:custGeom>
              <a:avLst/>
              <a:gdLst>
                <a:gd name="T0" fmla="*/ 114 w 114"/>
                <a:gd name="T1" fmla="*/ 222 h 237"/>
                <a:gd name="T2" fmla="*/ 66 w 114"/>
                <a:gd name="T3" fmla="*/ 237 h 237"/>
                <a:gd name="T4" fmla="*/ 0 w 114"/>
                <a:gd name="T5" fmla="*/ 15 h 237"/>
                <a:gd name="T6" fmla="*/ 47 w 114"/>
                <a:gd name="T7" fmla="*/ 0 h 237"/>
                <a:gd name="T8" fmla="*/ 114 w 114"/>
                <a:gd name="T9" fmla="*/ 222 h 237"/>
              </a:gdLst>
              <a:ahLst/>
              <a:cxnLst>
                <a:cxn ang="0">
                  <a:pos x="T0" y="T1"/>
                </a:cxn>
                <a:cxn ang="0">
                  <a:pos x="T2" y="T3"/>
                </a:cxn>
                <a:cxn ang="0">
                  <a:pos x="T4" y="T5"/>
                </a:cxn>
                <a:cxn ang="0">
                  <a:pos x="T6" y="T7"/>
                </a:cxn>
                <a:cxn ang="0">
                  <a:pos x="T8" y="T9"/>
                </a:cxn>
              </a:cxnLst>
              <a:rect l="0" t="0" r="r" b="b"/>
              <a:pathLst>
                <a:path w="114" h="237">
                  <a:moveTo>
                    <a:pt x="114" y="222"/>
                  </a:moveTo>
                  <a:lnTo>
                    <a:pt x="66" y="237"/>
                  </a:lnTo>
                  <a:lnTo>
                    <a:pt x="0" y="15"/>
                  </a:lnTo>
                  <a:lnTo>
                    <a:pt x="47" y="0"/>
                  </a:lnTo>
                  <a:lnTo>
                    <a:pt x="114" y="222"/>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2" name="îṧ1ídé"/>
            <p:cNvSpPr/>
            <p:nvPr>
              <p:custDataLst>
                <p:tags r:id="rId24"/>
              </p:custDataLst>
            </p:nvPr>
          </p:nvSpPr>
          <p:spPr bwMode="auto">
            <a:xfrm>
              <a:off x="6850063" y="4459288"/>
              <a:ext cx="161925" cy="312738"/>
            </a:xfrm>
            <a:custGeom>
              <a:avLst/>
              <a:gdLst>
                <a:gd name="T0" fmla="*/ 102 w 102"/>
                <a:gd name="T1" fmla="*/ 184 h 197"/>
                <a:gd name="T2" fmla="*/ 54 w 102"/>
                <a:gd name="T3" fmla="*/ 197 h 197"/>
                <a:gd name="T4" fmla="*/ 0 w 102"/>
                <a:gd name="T5" fmla="*/ 12 h 197"/>
                <a:gd name="T6" fmla="*/ 48 w 102"/>
                <a:gd name="T7" fmla="*/ 0 h 197"/>
                <a:gd name="T8" fmla="*/ 102 w 102"/>
                <a:gd name="T9" fmla="*/ 184 h 197"/>
              </a:gdLst>
              <a:ahLst/>
              <a:cxnLst>
                <a:cxn ang="0">
                  <a:pos x="T0" y="T1"/>
                </a:cxn>
                <a:cxn ang="0">
                  <a:pos x="T2" y="T3"/>
                </a:cxn>
                <a:cxn ang="0">
                  <a:pos x="T4" y="T5"/>
                </a:cxn>
                <a:cxn ang="0">
                  <a:pos x="T6" y="T7"/>
                </a:cxn>
                <a:cxn ang="0">
                  <a:pos x="T8" y="T9"/>
                </a:cxn>
              </a:cxnLst>
              <a:rect l="0" t="0" r="r" b="b"/>
              <a:pathLst>
                <a:path w="102" h="197">
                  <a:moveTo>
                    <a:pt x="102" y="184"/>
                  </a:moveTo>
                  <a:lnTo>
                    <a:pt x="54" y="197"/>
                  </a:lnTo>
                  <a:lnTo>
                    <a:pt x="0" y="12"/>
                  </a:lnTo>
                  <a:lnTo>
                    <a:pt x="48" y="0"/>
                  </a:lnTo>
                  <a:lnTo>
                    <a:pt x="102" y="18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3" name="îSḻïḑé"/>
            <p:cNvSpPr/>
            <p:nvPr>
              <p:custDataLst>
                <p:tags r:id="rId25"/>
              </p:custDataLst>
            </p:nvPr>
          </p:nvSpPr>
          <p:spPr bwMode="auto">
            <a:xfrm>
              <a:off x="6975476" y="4419601"/>
              <a:ext cx="165100" cy="315913"/>
            </a:xfrm>
            <a:custGeom>
              <a:avLst/>
              <a:gdLst>
                <a:gd name="T0" fmla="*/ 104 w 104"/>
                <a:gd name="T1" fmla="*/ 185 h 199"/>
                <a:gd name="T2" fmla="*/ 54 w 104"/>
                <a:gd name="T3" fmla="*/ 199 h 199"/>
                <a:gd name="T4" fmla="*/ 0 w 104"/>
                <a:gd name="T5" fmla="*/ 14 h 199"/>
                <a:gd name="T6" fmla="*/ 48 w 104"/>
                <a:gd name="T7" fmla="*/ 0 h 199"/>
                <a:gd name="T8" fmla="*/ 104 w 104"/>
                <a:gd name="T9" fmla="*/ 185 h 199"/>
              </a:gdLst>
              <a:ahLst/>
              <a:cxnLst>
                <a:cxn ang="0">
                  <a:pos x="T0" y="T1"/>
                </a:cxn>
                <a:cxn ang="0">
                  <a:pos x="T2" y="T3"/>
                </a:cxn>
                <a:cxn ang="0">
                  <a:pos x="T4" y="T5"/>
                </a:cxn>
                <a:cxn ang="0">
                  <a:pos x="T6" y="T7"/>
                </a:cxn>
                <a:cxn ang="0">
                  <a:pos x="T8" y="T9"/>
                </a:cxn>
              </a:cxnLst>
              <a:rect l="0" t="0" r="r" b="b"/>
              <a:pathLst>
                <a:path w="104" h="199">
                  <a:moveTo>
                    <a:pt x="104" y="185"/>
                  </a:moveTo>
                  <a:lnTo>
                    <a:pt x="54" y="199"/>
                  </a:lnTo>
                  <a:lnTo>
                    <a:pt x="0" y="14"/>
                  </a:lnTo>
                  <a:lnTo>
                    <a:pt x="48" y="0"/>
                  </a:lnTo>
                  <a:lnTo>
                    <a:pt x="104" y="185"/>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4" name="íśļiḍè"/>
            <p:cNvSpPr/>
            <p:nvPr>
              <p:custDataLst>
                <p:tags r:id="rId26"/>
              </p:custDataLst>
            </p:nvPr>
          </p:nvSpPr>
          <p:spPr bwMode="auto">
            <a:xfrm>
              <a:off x="7134226" y="4484688"/>
              <a:ext cx="131763" cy="214313"/>
            </a:xfrm>
            <a:custGeom>
              <a:avLst/>
              <a:gdLst>
                <a:gd name="T0" fmla="*/ 83 w 83"/>
                <a:gd name="T1" fmla="*/ 121 h 135"/>
                <a:gd name="T2" fmla="*/ 35 w 83"/>
                <a:gd name="T3" fmla="*/ 135 h 135"/>
                <a:gd name="T4" fmla="*/ 0 w 83"/>
                <a:gd name="T5" fmla="*/ 15 h 135"/>
                <a:gd name="T6" fmla="*/ 48 w 83"/>
                <a:gd name="T7" fmla="*/ 0 h 135"/>
                <a:gd name="T8" fmla="*/ 83 w 83"/>
                <a:gd name="T9" fmla="*/ 121 h 135"/>
              </a:gdLst>
              <a:ahLst/>
              <a:cxnLst>
                <a:cxn ang="0">
                  <a:pos x="T0" y="T1"/>
                </a:cxn>
                <a:cxn ang="0">
                  <a:pos x="T2" y="T3"/>
                </a:cxn>
                <a:cxn ang="0">
                  <a:pos x="T4" y="T5"/>
                </a:cxn>
                <a:cxn ang="0">
                  <a:pos x="T6" y="T7"/>
                </a:cxn>
                <a:cxn ang="0">
                  <a:pos x="T8" y="T9"/>
                </a:cxn>
              </a:cxnLst>
              <a:rect l="0" t="0" r="r" b="b"/>
              <a:pathLst>
                <a:path w="83" h="135">
                  <a:moveTo>
                    <a:pt x="83" y="121"/>
                  </a:moveTo>
                  <a:lnTo>
                    <a:pt x="35" y="135"/>
                  </a:lnTo>
                  <a:lnTo>
                    <a:pt x="0" y="15"/>
                  </a:lnTo>
                  <a:lnTo>
                    <a:pt x="48" y="0"/>
                  </a:lnTo>
                  <a:lnTo>
                    <a:pt x="83" y="12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5" name="íšḷïḍê"/>
            <p:cNvSpPr/>
            <p:nvPr>
              <p:custDataLst>
                <p:tags r:id="rId27"/>
              </p:custDataLst>
            </p:nvPr>
          </p:nvSpPr>
          <p:spPr bwMode="auto">
            <a:xfrm>
              <a:off x="7348538" y="4106863"/>
              <a:ext cx="492125" cy="487363"/>
            </a:xfrm>
            <a:custGeom>
              <a:avLst/>
              <a:gdLst>
                <a:gd name="T0" fmla="*/ 138 w 149"/>
                <a:gd name="T1" fmla="*/ 55 h 148"/>
                <a:gd name="T2" fmla="*/ 93 w 149"/>
                <a:gd name="T3" fmla="*/ 138 h 148"/>
                <a:gd name="T4" fmla="*/ 10 w 149"/>
                <a:gd name="T5" fmla="*/ 93 h 148"/>
                <a:gd name="T6" fmla="*/ 55 w 149"/>
                <a:gd name="T7" fmla="*/ 10 h 148"/>
                <a:gd name="T8" fmla="*/ 138 w 149"/>
                <a:gd name="T9" fmla="*/ 55 h 148"/>
              </a:gdLst>
              <a:ahLst/>
              <a:cxnLst>
                <a:cxn ang="0">
                  <a:pos x="T0" y="T1"/>
                </a:cxn>
                <a:cxn ang="0">
                  <a:pos x="T2" y="T3"/>
                </a:cxn>
                <a:cxn ang="0">
                  <a:pos x="T4" y="T5"/>
                </a:cxn>
                <a:cxn ang="0">
                  <a:pos x="T6" y="T7"/>
                </a:cxn>
                <a:cxn ang="0">
                  <a:pos x="T8" y="T9"/>
                </a:cxn>
              </a:cxnLst>
              <a:rect l="0" t="0" r="r" b="b"/>
              <a:pathLst>
                <a:path w="149" h="148">
                  <a:moveTo>
                    <a:pt x="138" y="55"/>
                  </a:moveTo>
                  <a:cubicBezTo>
                    <a:pt x="149" y="90"/>
                    <a:pt x="128" y="127"/>
                    <a:pt x="93" y="138"/>
                  </a:cubicBezTo>
                  <a:cubicBezTo>
                    <a:pt x="58" y="148"/>
                    <a:pt x="21" y="128"/>
                    <a:pt x="10" y="93"/>
                  </a:cubicBezTo>
                  <a:cubicBezTo>
                    <a:pt x="0" y="58"/>
                    <a:pt x="20" y="21"/>
                    <a:pt x="55" y="10"/>
                  </a:cubicBezTo>
                  <a:cubicBezTo>
                    <a:pt x="91" y="0"/>
                    <a:pt x="128" y="20"/>
                    <a:pt x="138" y="55"/>
                  </a:cubicBez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6" name="îṧļiḑé"/>
            <p:cNvSpPr/>
            <p:nvPr>
              <p:custDataLst>
                <p:tags r:id="rId28"/>
              </p:custDataLst>
            </p:nvPr>
          </p:nvSpPr>
          <p:spPr bwMode="auto">
            <a:xfrm>
              <a:off x="7348538" y="4106863"/>
              <a:ext cx="455613" cy="487363"/>
            </a:xfrm>
            <a:custGeom>
              <a:avLst/>
              <a:gdLst>
                <a:gd name="T0" fmla="*/ 74 w 138"/>
                <a:gd name="T1" fmla="*/ 74 h 148"/>
                <a:gd name="T2" fmla="*/ 124 w 138"/>
                <a:gd name="T3" fmla="*/ 118 h 148"/>
                <a:gd name="T4" fmla="*/ 93 w 138"/>
                <a:gd name="T5" fmla="*/ 138 h 148"/>
                <a:gd name="T6" fmla="*/ 10 w 138"/>
                <a:gd name="T7" fmla="*/ 93 h 148"/>
                <a:gd name="T8" fmla="*/ 55 w 138"/>
                <a:gd name="T9" fmla="*/ 10 h 148"/>
                <a:gd name="T10" fmla="*/ 138 w 138"/>
                <a:gd name="T11" fmla="*/ 55 h 148"/>
                <a:gd name="T12" fmla="*/ 74 w 138"/>
                <a:gd name="T13" fmla="*/ 74 h 148"/>
              </a:gdLst>
              <a:ahLst/>
              <a:cxnLst>
                <a:cxn ang="0">
                  <a:pos x="T0" y="T1"/>
                </a:cxn>
                <a:cxn ang="0">
                  <a:pos x="T2" y="T3"/>
                </a:cxn>
                <a:cxn ang="0">
                  <a:pos x="T4" y="T5"/>
                </a:cxn>
                <a:cxn ang="0">
                  <a:pos x="T6" y="T7"/>
                </a:cxn>
                <a:cxn ang="0">
                  <a:pos x="T8" y="T9"/>
                </a:cxn>
                <a:cxn ang="0">
                  <a:pos x="T10" y="T11"/>
                </a:cxn>
                <a:cxn ang="0">
                  <a:pos x="T12" y="T13"/>
                </a:cxn>
              </a:cxnLst>
              <a:rect l="0" t="0" r="r" b="b"/>
              <a:pathLst>
                <a:path w="138" h="148">
                  <a:moveTo>
                    <a:pt x="74" y="74"/>
                  </a:moveTo>
                  <a:cubicBezTo>
                    <a:pt x="124" y="118"/>
                    <a:pt x="124" y="118"/>
                    <a:pt x="124" y="118"/>
                  </a:cubicBezTo>
                  <a:cubicBezTo>
                    <a:pt x="116" y="128"/>
                    <a:pt x="105" y="134"/>
                    <a:pt x="93" y="138"/>
                  </a:cubicBezTo>
                  <a:cubicBezTo>
                    <a:pt x="58" y="148"/>
                    <a:pt x="21" y="128"/>
                    <a:pt x="10" y="93"/>
                  </a:cubicBezTo>
                  <a:cubicBezTo>
                    <a:pt x="0" y="58"/>
                    <a:pt x="20" y="20"/>
                    <a:pt x="55" y="10"/>
                  </a:cubicBezTo>
                  <a:cubicBezTo>
                    <a:pt x="90" y="0"/>
                    <a:pt x="128" y="20"/>
                    <a:pt x="138" y="55"/>
                  </a:cubicBezTo>
                  <a:lnTo>
                    <a:pt x="74" y="7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7" name="ïṧḻîḋê"/>
            <p:cNvSpPr/>
            <p:nvPr>
              <p:custDataLst>
                <p:tags r:id="rId29"/>
              </p:custDataLst>
            </p:nvPr>
          </p:nvSpPr>
          <p:spPr bwMode="auto">
            <a:xfrm>
              <a:off x="7100888" y="3608388"/>
              <a:ext cx="1438275" cy="1987550"/>
            </a:xfrm>
            <a:custGeom>
              <a:avLst/>
              <a:gdLst>
                <a:gd name="T0" fmla="*/ 436 w 436"/>
                <a:gd name="T1" fmla="*/ 591 h 603"/>
                <a:gd name="T2" fmla="*/ 0 w 436"/>
                <a:gd name="T3" fmla="*/ 603 h 603"/>
                <a:gd name="T4" fmla="*/ 11 w 436"/>
                <a:gd name="T5" fmla="*/ 0 h 603"/>
                <a:gd name="T6" fmla="*/ 436 w 436"/>
                <a:gd name="T7" fmla="*/ 591 h 603"/>
              </a:gdLst>
              <a:ahLst/>
              <a:cxnLst>
                <a:cxn ang="0">
                  <a:pos x="T0" y="T1"/>
                </a:cxn>
                <a:cxn ang="0">
                  <a:pos x="T2" y="T3"/>
                </a:cxn>
                <a:cxn ang="0">
                  <a:pos x="T4" y="T5"/>
                </a:cxn>
                <a:cxn ang="0">
                  <a:pos x="T6" y="T7"/>
                </a:cxn>
              </a:cxnLst>
              <a:rect l="0" t="0" r="r" b="b"/>
              <a:pathLst>
                <a:path w="436" h="603">
                  <a:moveTo>
                    <a:pt x="436" y="591"/>
                  </a:moveTo>
                  <a:cubicBezTo>
                    <a:pt x="423" y="591"/>
                    <a:pt x="0" y="603"/>
                    <a:pt x="0" y="603"/>
                  </a:cubicBezTo>
                  <a:cubicBezTo>
                    <a:pt x="11" y="0"/>
                    <a:pt x="11" y="0"/>
                    <a:pt x="11" y="0"/>
                  </a:cubicBezTo>
                  <a:lnTo>
                    <a:pt x="436" y="591"/>
                  </a:lnTo>
                  <a:close/>
                </a:path>
              </a:pathLst>
            </a:custGeom>
            <a:solidFill>
              <a:srgbClr val="2E94A1">
                <a:alpha val="30000"/>
              </a:srgbClr>
            </a:solidFill>
            <a:ln>
              <a:noFill/>
            </a:ln>
          </p:spPr>
          <p:txBody>
            <a:bodyPr anchor="ctr"/>
            <a:lstStyle/>
            <a:p>
              <a:pPr algn="ctr"/>
              <a:endParaRPr/>
            </a:p>
          </p:txBody>
        </p:sp>
        <p:sp>
          <p:nvSpPr>
            <p:cNvPr id="318" name="ïSļïḋè"/>
            <p:cNvSpPr/>
            <p:nvPr>
              <p:custDataLst>
                <p:tags r:id="rId30"/>
              </p:custDataLst>
            </p:nvPr>
          </p:nvSpPr>
          <p:spPr bwMode="auto">
            <a:xfrm>
              <a:off x="7137401" y="3608388"/>
              <a:ext cx="1401763" cy="1947863"/>
            </a:xfrm>
            <a:prstGeom prst="rect">
              <a:avLst/>
            </a:prstGeom>
            <a:solidFill>
              <a:srgbClr val="F7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9" name="ï$ḻîḍè"/>
            <p:cNvSpPr/>
            <p:nvPr>
              <p:custDataLst>
                <p:tags r:id="rId31"/>
              </p:custDataLst>
            </p:nvPr>
          </p:nvSpPr>
          <p:spPr bwMode="auto">
            <a:xfrm>
              <a:off x="7207251" y="3846513"/>
              <a:ext cx="1263650" cy="31750"/>
            </a:xfrm>
            <a:prstGeom prst="rect">
              <a:avLst/>
            </a:prstGeom>
            <a:solidFill>
              <a:srgbClr val="53B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0" name="îşľídé"/>
            <p:cNvSpPr/>
            <p:nvPr>
              <p:custDataLst>
                <p:tags r:id="rId32"/>
              </p:custDataLst>
            </p:nvPr>
          </p:nvSpPr>
          <p:spPr bwMode="auto">
            <a:xfrm>
              <a:off x="7207251" y="3935413"/>
              <a:ext cx="1263650" cy="317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1" name="ïṧľiḓè"/>
            <p:cNvSpPr/>
            <p:nvPr>
              <p:custDataLst>
                <p:tags r:id="rId33"/>
              </p:custDataLst>
            </p:nvPr>
          </p:nvSpPr>
          <p:spPr bwMode="auto">
            <a:xfrm>
              <a:off x="7207251" y="3700463"/>
              <a:ext cx="1263650" cy="730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2" name="ïṣľiḓé"/>
            <p:cNvSpPr/>
            <p:nvPr>
              <p:custDataLst>
                <p:tags r:id="rId34"/>
              </p:custDataLst>
            </p:nvPr>
          </p:nvSpPr>
          <p:spPr bwMode="auto">
            <a:xfrm>
              <a:off x="7207251" y="5311776"/>
              <a:ext cx="1263650" cy="698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3" name="îš1ïḋè"/>
            <p:cNvSpPr/>
            <p:nvPr>
              <p:custDataLst>
                <p:tags r:id="rId35"/>
              </p:custDataLst>
            </p:nvPr>
          </p:nvSpPr>
          <p:spPr bwMode="auto">
            <a:xfrm>
              <a:off x="7207251" y="4024313"/>
              <a:ext cx="1263650" cy="349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4" name="îṩḷíďe"/>
            <p:cNvSpPr/>
            <p:nvPr>
              <p:custDataLst>
                <p:tags r:id="rId36"/>
              </p:custDataLst>
            </p:nvPr>
          </p:nvSpPr>
          <p:spPr bwMode="auto">
            <a:xfrm>
              <a:off x="7207251" y="4116388"/>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5" name="ïSlíḑé"/>
            <p:cNvSpPr/>
            <p:nvPr>
              <p:custDataLst>
                <p:tags r:id="rId37"/>
              </p:custDataLst>
            </p:nvPr>
          </p:nvSpPr>
          <p:spPr bwMode="auto">
            <a:xfrm>
              <a:off x="7207251" y="4205288"/>
              <a:ext cx="126365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6" name="íṣḷiḓè"/>
            <p:cNvSpPr/>
            <p:nvPr>
              <p:custDataLst>
                <p:tags r:id="rId38"/>
              </p:custDataLst>
            </p:nvPr>
          </p:nvSpPr>
          <p:spPr bwMode="auto">
            <a:xfrm>
              <a:off x="7207251" y="4297363"/>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7" name="íŝlíḓé"/>
            <p:cNvSpPr/>
            <p:nvPr>
              <p:custDataLst>
                <p:tags r:id="rId39"/>
              </p:custDataLst>
            </p:nvPr>
          </p:nvSpPr>
          <p:spPr bwMode="auto">
            <a:xfrm>
              <a:off x="7207251" y="4989513"/>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8" name="ïšľíďé"/>
            <p:cNvSpPr/>
            <p:nvPr>
              <p:custDataLst>
                <p:tags r:id="rId40"/>
              </p:custDataLst>
            </p:nvPr>
          </p:nvSpPr>
          <p:spPr bwMode="auto">
            <a:xfrm>
              <a:off x="7207251" y="5081588"/>
              <a:ext cx="60960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9" name="íŝḷiḑé"/>
            <p:cNvSpPr/>
            <p:nvPr>
              <p:custDataLst>
                <p:tags r:id="rId41"/>
              </p:custDataLst>
            </p:nvPr>
          </p:nvSpPr>
          <p:spPr bwMode="auto">
            <a:xfrm>
              <a:off x="7207251" y="5170488"/>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0" name="iṩḻidê"/>
            <p:cNvSpPr/>
            <p:nvPr>
              <p:custDataLst>
                <p:tags r:id="rId42"/>
              </p:custDataLst>
            </p:nvPr>
          </p:nvSpPr>
          <p:spPr bwMode="auto">
            <a:xfrm>
              <a:off x="7991476" y="4989513"/>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1" name="iŝ1ïḓe"/>
            <p:cNvSpPr/>
            <p:nvPr>
              <p:custDataLst>
                <p:tags r:id="rId43"/>
              </p:custDataLst>
            </p:nvPr>
          </p:nvSpPr>
          <p:spPr bwMode="auto">
            <a:xfrm>
              <a:off x="7991476" y="5081588"/>
              <a:ext cx="479425"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2" name="ïṩ1îḍé"/>
            <p:cNvSpPr/>
            <p:nvPr>
              <p:custDataLst>
                <p:tags r:id="rId44"/>
              </p:custDataLst>
            </p:nvPr>
          </p:nvSpPr>
          <p:spPr bwMode="auto">
            <a:xfrm>
              <a:off x="7991476" y="5170488"/>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3" name="iṡḷiḑe"/>
            <p:cNvSpPr/>
            <p:nvPr>
              <p:custDataLst>
                <p:tags r:id="rId45"/>
              </p:custDataLst>
            </p:nvPr>
          </p:nvSpPr>
          <p:spPr bwMode="auto">
            <a:xfrm>
              <a:off x="7207251" y="4438651"/>
              <a:ext cx="80963" cy="481013"/>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4" name="ïŝlîdê"/>
            <p:cNvSpPr/>
            <p:nvPr>
              <p:custDataLst>
                <p:tags r:id="rId46"/>
              </p:custDataLst>
            </p:nvPr>
          </p:nvSpPr>
          <p:spPr bwMode="auto">
            <a:xfrm>
              <a:off x="7339013" y="4554538"/>
              <a:ext cx="82550" cy="365125"/>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5" name="ïṡḻíḋè"/>
            <p:cNvSpPr/>
            <p:nvPr>
              <p:custDataLst>
                <p:tags r:id="rId47"/>
              </p:custDataLst>
            </p:nvPr>
          </p:nvSpPr>
          <p:spPr bwMode="auto">
            <a:xfrm>
              <a:off x="7470776"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6" name="î$ļíḋe"/>
            <p:cNvSpPr/>
            <p:nvPr>
              <p:custDataLst>
                <p:tags r:id="rId48"/>
              </p:custDataLst>
            </p:nvPr>
          </p:nvSpPr>
          <p:spPr bwMode="auto">
            <a:xfrm>
              <a:off x="7602538"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7" name="îs1iḋè"/>
            <p:cNvSpPr/>
            <p:nvPr>
              <p:custDataLst>
                <p:tags r:id="rId49"/>
              </p:custDataLst>
            </p:nvPr>
          </p:nvSpPr>
          <p:spPr bwMode="auto">
            <a:xfrm>
              <a:off x="7734301" y="4722813"/>
              <a:ext cx="82550" cy="196850"/>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8" name="íṣlíďe"/>
            <p:cNvSpPr/>
            <p:nvPr>
              <p:custDataLst>
                <p:tags r:id="rId50"/>
              </p:custDataLst>
            </p:nvPr>
          </p:nvSpPr>
          <p:spPr bwMode="auto">
            <a:xfrm>
              <a:off x="8002588" y="4481513"/>
              <a:ext cx="438150" cy="438150"/>
            </a:xfrm>
            <a:prstGeom prst="ellipse">
              <a:avLst/>
            </a:pr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9" name="ïşḻîḋè"/>
            <p:cNvSpPr/>
            <p:nvPr>
              <p:custDataLst>
                <p:tags r:id="rId51"/>
              </p:custDataLst>
            </p:nvPr>
          </p:nvSpPr>
          <p:spPr bwMode="auto">
            <a:xfrm>
              <a:off x="8002588" y="4481513"/>
              <a:ext cx="438150" cy="438150"/>
            </a:xfrm>
            <a:custGeom>
              <a:avLst/>
              <a:gdLst>
                <a:gd name="T0" fmla="*/ 67 w 133"/>
                <a:gd name="T1" fmla="*/ 67 h 133"/>
                <a:gd name="T2" fmla="*/ 102 w 133"/>
                <a:gd name="T3" fmla="*/ 123 h 133"/>
                <a:gd name="T4" fmla="*/ 67 w 133"/>
                <a:gd name="T5" fmla="*/ 133 h 133"/>
                <a:gd name="T6" fmla="*/ 0 w 133"/>
                <a:gd name="T7" fmla="*/ 67 h 133"/>
                <a:gd name="T8" fmla="*/ 67 w 133"/>
                <a:gd name="T9" fmla="*/ 0 h 133"/>
                <a:gd name="T10" fmla="*/ 133 w 133"/>
                <a:gd name="T11" fmla="*/ 67 h 133"/>
                <a:gd name="T12" fmla="*/ 67 w 133"/>
                <a:gd name="T13" fmla="*/ 67 h 133"/>
              </a:gdLst>
              <a:ahLst/>
              <a:cxnLst>
                <a:cxn ang="0">
                  <a:pos x="T0" y="T1"/>
                </a:cxn>
                <a:cxn ang="0">
                  <a:pos x="T2" y="T3"/>
                </a:cxn>
                <a:cxn ang="0">
                  <a:pos x="T4" y="T5"/>
                </a:cxn>
                <a:cxn ang="0">
                  <a:pos x="T6" y="T7"/>
                </a:cxn>
                <a:cxn ang="0">
                  <a:pos x="T8" y="T9"/>
                </a:cxn>
                <a:cxn ang="0">
                  <a:pos x="T10" y="T11"/>
                </a:cxn>
                <a:cxn ang="0">
                  <a:pos x="T12" y="T13"/>
                </a:cxn>
              </a:cxnLst>
              <a:rect l="0" t="0" r="r" b="b"/>
              <a:pathLst>
                <a:path w="133" h="133">
                  <a:moveTo>
                    <a:pt x="67" y="67"/>
                  </a:moveTo>
                  <a:cubicBezTo>
                    <a:pt x="102" y="123"/>
                    <a:pt x="102" y="123"/>
                    <a:pt x="102" y="123"/>
                  </a:cubicBezTo>
                  <a:cubicBezTo>
                    <a:pt x="91" y="130"/>
                    <a:pt x="79" y="133"/>
                    <a:pt x="67" y="133"/>
                  </a:cubicBezTo>
                  <a:cubicBezTo>
                    <a:pt x="30" y="133"/>
                    <a:pt x="0" y="103"/>
                    <a:pt x="0" y="67"/>
                  </a:cubicBezTo>
                  <a:cubicBezTo>
                    <a:pt x="0" y="30"/>
                    <a:pt x="30" y="0"/>
                    <a:pt x="67" y="0"/>
                  </a:cubicBezTo>
                  <a:cubicBezTo>
                    <a:pt x="103" y="0"/>
                    <a:pt x="133" y="30"/>
                    <a:pt x="133" y="67"/>
                  </a:cubicBezTo>
                  <a:lnTo>
                    <a:pt x="67" y="67"/>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0" name="îṡļiďè"/>
            <p:cNvSpPr/>
            <p:nvPr>
              <p:custDataLst>
                <p:tags r:id="rId52"/>
              </p:custDataLst>
            </p:nvPr>
          </p:nvSpPr>
          <p:spPr bwMode="auto">
            <a:xfrm>
              <a:off x="3338513" y="2395538"/>
              <a:ext cx="1165225" cy="1041400"/>
            </a:xfrm>
            <a:custGeom>
              <a:avLst/>
              <a:gdLst>
                <a:gd name="T0" fmla="*/ 183 w 353"/>
                <a:gd name="T1" fmla="*/ 161 h 316"/>
                <a:gd name="T2" fmla="*/ 203 w 353"/>
                <a:gd name="T3" fmla="*/ 156 h 316"/>
                <a:gd name="T4" fmla="*/ 242 w 353"/>
                <a:gd name="T5" fmla="*/ 173 h 316"/>
                <a:gd name="T6" fmla="*/ 343 w 353"/>
                <a:gd name="T7" fmla="*/ 105 h 316"/>
                <a:gd name="T8" fmla="*/ 352 w 353"/>
                <a:gd name="T9" fmla="*/ 78 h 316"/>
                <a:gd name="T10" fmla="*/ 343 w 353"/>
                <a:gd name="T11" fmla="*/ 47 h 316"/>
                <a:gd name="T12" fmla="*/ 342 w 353"/>
                <a:gd name="T13" fmla="*/ 31 h 316"/>
                <a:gd name="T14" fmla="*/ 329 w 353"/>
                <a:gd name="T15" fmla="*/ 12 h 316"/>
                <a:gd name="T16" fmla="*/ 229 w 353"/>
                <a:gd name="T17" fmla="*/ 81 h 316"/>
                <a:gd name="T18" fmla="*/ 171 w 353"/>
                <a:gd name="T19" fmla="*/ 147 h 316"/>
                <a:gd name="T20" fmla="*/ 95 w 353"/>
                <a:gd name="T21" fmla="*/ 194 h 316"/>
                <a:gd name="T22" fmla="*/ 10 w 353"/>
                <a:gd name="T23" fmla="*/ 280 h 316"/>
                <a:gd name="T24" fmla="*/ 27 w 353"/>
                <a:gd name="T25" fmla="*/ 296 h 316"/>
                <a:gd name="T26" fmla="*/ 43 w 353"/>
                <a:gd name="T27" fmla="*/ 300 h 316"/>
                <a:gd name="T28" fmla="*/ 72 w 353"/>
                <a:gd name="T29" fmla="*/ 314 h 316"/>
                <a:gd name="T30" fmla="*/ 100 w 353"/>
                <a:gd name="T31" fmla="*/ 310 h 316"/>
                <a:gd name="T32" fmla="*/ 184 w 353"/>
                <a:gd name="T33" fmla="*/ 221 h 316"/>
                <a:gd name="T34" fmla="*/ 173 w 353"/>
                <a:gd name="T35" fmla="*/ 180 h 316"/>
                <a:gd name="T36" fmla="*/ 200 w 353"/>
                <a:gd name="T37" fmla="*/ 135 h 316"/>
                <a:gd name="T38" fmla="*/ 231 w 353"/>
                <a:gd name="T39" fmla="*/ 88 h 316"/>
                <a:gd name="T40" fmla="*/ 311 w 353"/>
                <a:gd name="T41" fmla="*/ 27 h 316"/>
                <a:gd name="T42" fmla="*/ 339 w 353"/>
                <a:gd name="T43" fmla="*/ 59 h 316"/>
                <a:gd name="T44" fmla="*/ 341 w 353"/>
                <a:gd name="T45" fmla="*/ 99 h 316"/>
                <a:gd name="T46" fmla="*/ 281 w 353"/>
                <a:gd name="T47" fmla="*/ 154 h 316"/>
                <a:gd name="T48" fmla="*/ 244 w 353"/>
                <a:gd name="T49" fmla="*/ 167 h 316"/>
                <a:gd name="T50" fmla="*/ 203 w 353"/>
                <a:gd name="T51" fmla="*/ 141 h 316"/>
                <a:gd name="T52" fmla="*/ 154 w 353"/>
                <a:gd name="T53" fmla="*/ 174 h 316"/>
                <a:gd name="T54" fmla="*/ 168 w 353"/>
                <a:gd name="T55" fmla="*/ 190 h 316"/>
                <a:gd name="T56" fmla="*/ 170 w 353"/>
                <a:gd name="T57" fmla="*/ 245 h 316"/>
                <a:gd name="T58" fmla="*/ 102 w 353"/>
                <a:gd name="T59" fmla="*/ 303 h 316"/>
                <a:gd name="T60" fmla="*/ 79 w 353"/>
                <a:gd name="T61" fmla="*/ 310 h 316"/>
                <a:gd name="T62" fmla="*/ 30 w 353"/>
                <a:gd name="T63" fmla="*/ 276 h 316"/>
                <a:gd name="T64" fmla="*/ 43 w 353"/>
                <a:gd name="T65" fmla="*/ 245 h 316"/>
                <a:gd name="T66" fmla="*/ 142 w 353"/>
                <a:gd name="T67" fmla="*/ 17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6">
                  <a:moveTo>
                    <a:pt x="175" y="169"/>
                  </a:moveTo>
                  <a:cubicBezTo>
                    <a:pt x="177" y="166"/>
                    <a:pt x="180" y="164"/>
                    <a:pt x="183" y="161"/>
                  </a:cubicBezTo>
                  <a:cubicBezTo>
                    <a:pt x="185" y="159"/>
                    <a:pt x="188" y="157"/>
                    <a:pt x="192" y="155"/>
                  </a:cubicBezTo>
                  <a:cubicBezTo>
                    <a:pt x="196" y="153"/>
                    <a:pt x="199" y="153"/>
                    <a:pt x="203" y="156"/>
                  </a:cubicBezTo>
                  <a:cubicBezTo>
                    <a:pt x="207" y="158"/>
                    <a:pt x="211" y="160"/>
                    <a:pt x="215" y="163"/>
                  </a:cubicBezTo>
                  <a:cubicBezTo>
                    <a:pt x="223" y="167"/>
                    <a:pt x="232" y="171"/>
                    <a:pt x="242" y="173"/>
                  </a:cubicBezTo>
                  <a:cubicBezTo>
                    <a:pt x="257" y="176"/>
                    <a:pt x="271" y="167"/>
                    <a:pt x="283" y="159"/>
                  </a:cubicBezTo>
                  <a:cubicBezTo>
                    <a:pt x="307" y="142"/>
                    <a:pt x="324" y="128"/>
                    <a:pt x="343" y="105"/>
                  </a:cubicBezTo>
                  <a:cubicBezTo>
                    <a:pt x="346" y="102"/>
                    <a:pt x="348" y="98"/>
                    <a:pt x="350" y="95"/>
                  </a:cubicBezTo>
                  <a:cubicBezTo>
                    <a:pt x="352" y="90"/>
                    <a:pt x="353" y="84"/>
                    <a:pt x="352" y="78"/>
                  </a:cubicBezTo>
                  <a:cubicBezTo>
                    <a:pt x="351" y="72"/>
                    <a:pt x="349" y="66"/>
                    <a:pt x="347" y="60"/>
                  </a:cubicBezTo>
                  <a:cubicBezTo>
                    <a:pt x="346" y="56"/>
                    <a:pt x="344" y="51"/>
                    <a:pt x="343" y="47"/>
                  </a:cubicBezTo>
                  <a:cubicBezTo>
                    <a:pt x="342" y="44"/>
                    <a:pt x="342" y="41"/>
                    <a:pt x="342" y="39"/>
                  </a:cubicBezTo>
                  <a:cubicBezTo>
                    <a:pt x="342" y="36"/>
                    <a:pt x="342" y="33"/>
                    <a:pt x="342" y="31"/>
                  </a:cubicBezTo>
                  <a:cubicBezTo>
                    <a:pt x="342" y="29"/>
                    <a:pt x="341" y="28"/>
                    <a:pt x="340" y="26"/>
                  </a:cubicBezTo>
                  <a:cubicBezTo>
                    <a:pt x="336" y="22"/>
                    <a:pt x="333" y="17"/>
                    <a:pt x="329" y="12"/>
                  </a:cubicBezTo>
                  <a:cubicBezTo>
                    <a:pt x="319" y="0"/>
                    <a:pt x="249" y="63"/>
                    <a:pt x="240" y="70"/>
                  </a:cubicBezTo>
                  <a:cubicBezTo>
                    <a:pt x="237" y="74"/>
                    <a:pt x="233" y="77"/>
                    <a:pt x="229" y="81"/>
                  </a:cubicBezTo>
                  <a:cubicBezTo>
                    <a:pt x="219" y="91"/>
                    <a:pt x="202" y="108"/>
                    <a:pt x="194" y="120"/>
                  </a:cubicBezTo>
                  <a:cubicBezTo>
                    <a:pt x="190" y="125"/>
                    <a:pt x="177" y="142"/>
                    <a:pt x="171" y="147"/>
                  </a:cubicBezTo>
                  <a:cubicBezTo>
                    <a:pt x="165" y="153"/>
                    <a:pt x="145" y="163"/>
                    <a:pt x="140" y="165"/>
                  </a:cubicBezTo>
                  <a:cubicBezTo>
                    <a:pt x="126" y="171"/>
                    <a:pt x="107" y="185"/>
                    <a:pt x="95" y="194"/>
                  </a:cubicBezTo>
                  <a:cubicBezTo>
                    <a:pt x="91" y="197"/>
                    <a:pt x="87" y="200"/>
                    <a:pt x="83" y="203"/>
                  </a:cubicBezTo>
                  <a:cubicBezTo>
                    <a:pt x="74" y="210"/>
                    <a:pt x="0" y="269"/>
                    <a:pt x="10" y="280"/>
                  </a:cubicBezTo>
                  <a:cubicBezTo>
                    <a:pt x="14" y="285"/>
                    <a:pt x="19" y="289"/>
                    <a:pt x="23" y="293"/>
                  </a:cubicBezTo>
                  <a:cubicBezTo>
                    <a:pt x="24" y="294"/>
                    <a:pt x="25" y="295"/>
                    <a:pt x="27" y="296"/>
                  </a:cubicBezTo>
                  <a:cubicBezTo>
                    <a:pt x="29" y="296"/>
                    <a:pt x="32" y="297"/>
                    <a:pt x="34" y="297"/>
                  </a:cubicBezTo>
                  <a:cubicBezTo>
                    <a:pt x="37" y="298"/>
                    <a:pt x="40" y="298"/>
                    <a:pt x="43" y="300"/>
                  </a:cubicBezTo>
                  <a:cubicBezTo>
                    <a:pt x="47" y="302"/>
                    <a:pt x="51" y="304"/>
                    <a:pt x="55" y="306"/>
                  </a:cubicBezTo>
                  <a:cubicBezTo>
                    <a:pt x="60" y="309"/>
                    <a:pt x="66" y="312"/>
                    <a:pt x="72" y="314"/>
                  </a:cubicBezTo>
                  <a:cubicBezTo>
                    <a:pt x="77" y="316"/>
                    <a:pt x="83" y="316"/>
                    <a:pt x="89" y="315"/>
                  </a:cubicBezTo>
                  <a:cubicBezTo>
                    <a:pt x="92" y="313"/>
                    <a:pt x="96" y="312"/>
                    <a:pt x="100" y="310"/>
                  </a:cubicBezTo>
                  <a:cubicBezTo>
                    <a:pt x="125" y="295"/>
                    <a:pt x="142" y="281"/>
                    <a:pt x="163" y="260"/>
                  </a:cubicBezTo>
                  <a:cubicBezTo>
                    <a:pt x="173" y="249"/>
                    <a:pt x="184" y="237"/>
                    <a:pt x="184" y="221"/>
                  </a:cubicBezTo>
                  <a:cubicBezTo>
                    <a:pt x="184" y="212"/>
                    <a:pt x="181" y="203"/>
                    <a:pt x="178" y="193"/>
                  </a:cubicBezTo>
                  <a:cubicBezTo>
                    <a:pt x="177" y="189"/>
                    <a:pt x="175" y="185"/>
                    <a:pt x="173" y="180"/>
                  </a:cubicBezTo>
                  <a:cubicBezTo>
                    <a:pt x="172" y="176"/>
                    <a:pt x="172" y="173"/>
                    <a:pt x="175" y="169"/>
                  </a:cubicBezTo>
                  <a:moveTo>
                    <a:pt x="200" y="135"/>
                  </a:moveTo>
                  <a:cubicBezTo>
                    <a:pt x="198" y="131"/>
                    <a:pt x="199" y="127"/>
                    <a:pt x="201" y="124"/>
                  </a:cubicBezTo>
                  <a:cubicBezTo>
                    <a:pt x="208" y="111"/>
                    <a:pt x="221" y="98"/>
                    <a:pt x="231" y="88"/>
                  </a:cubicBezTo>
                  <a:cubicBezTo>
                    <a:pt x="249" y="70"/>
                    <a:pt x="269" y="53"/>
                    <a:pt x="289" y="38"/>
                  </a:cubicBezTo>
                  <a:cubicBezTo>
                    <a:pt x="294" y="35"/>
                    <a:pt x="305" y="28"/>
                    <a:pt x="311" y="27"/>
                  </a:cubicBezTo>
                  <a:cubicBezTo>
                    <a:pt x="315" y="26"/>
                    <a:pt x="318" y="28"/>
                    <a:pt x="321" y="31"/>
                  </a:cubicBezTo>
                  <a:cubicBezTo>
                    <a:pt x="329" y="39"/>
                    <a:pt x="335" y="50"/>
                    <a:pt x="339" y="59"/>
                  </a:cubicBezTo>
                  <a:cubicBezTo>
                    <a:pt x="342" y="66"/>
                    <a:pt x="346" y="78"/>
                    <a:pt x="346" y="85"/>
                  </a:cubicBezTo>
                  <a:cubicBezTo>
                    <a:pt x="346" y="90"/>
                    <a:pt x="344" y="95"/>
                    <a:pt x="341" y="99"/>
                  </a:cubicBezTo>
                  <a:cubicBezTo>
                    <a:pt x="340" y="102"/>
                    <a:pt x="338" y="104"/>
                    <a:pt x="336" y="106"/>
                  </a:cubicBezTo>
                  <a:cubicBezTo>
                    <a:pt x="320" y="126"/>
                    <a:pt x="302" y="140"/>
                    <a:pt x="281" y="154"/>
                  </a:cubicBezTo>
                  <a:cubicBezTo>
                    <a:pt x="276" y="157"/>
                    <a:pt x="272" y="160"/>
                    <a:pt x="267" y="163"/>
                  </a:cubicBezTo>
                  <a:cubicBezTo>
                    <a:pt x="259" y="167"/>
                    <a:pt x="252" y="169"/>
                    <a:pt x="244" y="167"/>
                  </a:cubicBezTo>
                  <a:cubicBezTo>
                    <a:pt x="234" y="165"/>
                    <a:pt x="221" y="158"/>
                    <a:pt x="214" y="151"/>
                  </a:cubicBezTo>
                  <a:cubicBezTo>
                    <a:pt x="210" y="148"/>
                    <a:pt x="206" y="145"/>
                    <a:pt x="203" y="141"/>
                  </a:cubicBezTo>
                  <a:cubicBezTo>
                    <a:pt x="202" y="139"/>
                    <a:pt x="200" y="137"/>
                    <a:pt x="200" y="135"/>
                  </a:cubicBezTo>
                  <a:moveTo>
                    <a:pt x="154" y="174"/>
                  </a:moveTo>
                  <a:cubicBezTo>
                    <a:pt x="156" y="175"/>
                    <a:pt x="158" y="177"/>
                    <a:pt x="159" y="178"/>
                  </a:cubicBezTo>
                  <a:cubicBezTo>
                    <a:pt x="163" y="182"/>
                    <a:pt x="165" y="186"/>
                    <a:pt x="168" y="190"/>
                  </a:cubicBezTo>
                  <a:cubicBezTo>
                    <a:pt x="172" y="199"/>
                    <a:pt x="178" y="213"/>
                    <a:pt x="178" y="223"/>
                  </a:cubicBezTo>
                  <a:cubicBezTo>
                    <a:pt x="178" y="231"/>
                    <a:pt x="176" y="237"/>
                    <a:pt x="170" y="245"/>
                  </a:cubicBezTo>
                  <a:cubicBezTo>
                    <a:pt x="166" y="249"/>
                    <a:pt x="162" y="253"/>
                    <a:pt x="159" y="257"/>
                  </a:cubicBezTo>
                  <a:cubicBezTo>
                    <a:pt x="142" y="275"/>
                    <a:pt x="124" y="291"/>
                    <a:pt x="102" y="303"/>
                  </a:cubicBezTo>
                  <a:cubicBezTo>
                    <a:pt x="100" y="305"/>
                    <a:pt x="97" y="306"/>
                    <a:pt x="94" y="307"/>
                  </a:cubicBezTo>
                  <a:cubicBezTo>
                    <a:pt x="90" y="309"/>
                    <a:pt x="85" y="311"/>
                    <a:pt x="79" y="310"/>
                  </a:cubicBezTo>
                  <a:cubicBezTo>
                    <a:pt x="72" y="309"/>
                    <a:pt x="61" y="302"/>
                    <a:pt x="55" y="298"/>
                  </a:cubicBezTo>
                  <a:cubicBezTo>
                    <a:pt x="47" y="292"/>
                    <a:pt x="37" y="284"/>
                    <a:pt x="30" y="276"/>
                  </a:cubicBezTo>
                  <a:cubicBezTo>
                    <a:pt x="28" y="273"/>
                    <a:pt x="27" y="269"/>
                    <a:pt x="28" y="265"/>
                  </a:cubicBezTo>
                  <a:cubicBezTo>
                    <a:pt x="30" y="259"/>
                    <a:pt x="39" y="249"/>
                    <a:pt x="43" y="245"/>
                  </a:cubicBezTo>
                  <a:cubicBezTo>
                    <a:pt x="61" y="228"/>
                    <a:pt x="81" y="211"/>
                    <a:pt x="102" y="196"/>
                  </a:cubicBezTo>
                  <a:cubicBezTo>
                    <a:pt x="113" y="188"/>
                    <a:pt x="129" y="178"/>
                    <a:pt x="142" y="173"/>
                  </a:cubicBezTo>
                  <a:cubicBezTo>
                    <a:pt x="146" y="172"/>
                    <a:pt x="150" y="172"/>
                    <a:pt x="154" y="174"/>
                  </a:cubicBezTo>
                </a:path>
              </a:pathLst>
            </a:custGeom>
            <a:solidFill>
              <a:srgbClr val="0F7F87">
                <a:alpha val="30000"/>
              </a:srgbClr>
            </a:solidFill>
            <a:ln>
              <a:noFill/>
            </a:ln>
          </p:spPr>
          <p:txBody>
            <a:bodyPr anchor="ctr"/>
            <a:lstStyle/>
            <a:p>
              <a:pPr algn="ctr"/>
              <a:endParaRPr/>
            </a:p>
          </p:txBody>
        </p:sp>
        <p:sp>
          <p:nvSpPr>
            <p:cNvPr id="341" name="iŝlïde"/>
            <p:cNvSpPr/>
            <p:nvPr>
              <p:custDataLst>
                <p:tags r:id="rId53"/>
              </p:custDataLst>
            </p:nvPr>
          </p:nvSpPr>
          <p:spPr bwMode="auto">
            <a:xfrm>
              <a:off x="3255963" y="2505076"/>
              <a:ext cx="1165225" cy="1044575"/>
            </a:xfrm>
            <a:custGeom>
              <a:avLst/>
              <a:gdLst>
                <a:gd name="T0" fmla="*/ 183 w 353"/>
                <a:gd name="T1" fmla="*/ 162 h 317"/>
                <a:gd name="T2" fmla="*/ 203 w 353"/>
                <a:gd name="T3" fmla="*/ 156 h 317"/>
                <a:gd name="T4" fmla="*/ 242 w 353"/>
                <a:gd name="T5" fmla="*/ 174 h 317"/>
                <a:gd name="T6" fmla="*/ 343 w 353"/>
                <a:gd name="T7" fmla="*/ 106 h 317"/>
                <a:gd name="T8" fmla="*/ 352 w 353"/>
                <a:gd name="T9" fmla="*/ 79 h 317"/>
                <a:gd name="T10" fmla="*/ 343 w 353"/>
                <a:gd name="T11" fmla="*/ 48 h 317"/>
                <a:gd name="T12" fmla="*/ 342 w 353"/>
                <a:gd name="T13" fmla="*/ 31 h 317"/>
                <a:gd name="T14" fmla="*/ 329 w 353"/>
                <a:gd name="T15" fmla="*/ 13 h 317"/>
                <a:gd name="T16" fmla="*/ 229 w 353"/>
                <a:gd name="T17" fmla="*/ 81 h 317"/>
                <a:gd name="T18" fmla="*/ 171 w 353"/>
                <a:gd name="T19" fmla="*/ 148 h 317"/>
                <a:gd name="T20" fmla="*/ 95 w 353"/>
                <a:gd name="T21" fmla="*/ 194 h 317"/>
                <a:gd name="T22" fmla="*/ 11 w 353"/>
                <a:gd name="T23" fmla="*/ 281 h 317"/>
                <a:gd name="T24" fmla="*/ 27 w 353"/>
                <a:gd name="T25" fmla="*/ 296 h 317"/>
                <a:gd name="T26" fmla="*/ 43 w 353"/>
                <a:gd name="T27" fmla="*/ 300 h 317"/>
                <a:gd name="T28" fmla="*/ 72 w 353"/>
                <a:gd name="T29" fmla="*/ 315 h 317"/>
                <a:gd name="T30" fmla="*/ 100 w 353"/>
                <a:gd name="T31" fmla="*/ 310 h 317"/>
                <a:gd name="T32" fmla="*/ 184 w 353"/>
                <a:gd name="T33" fmla="*/ 222 h 317"/>
                <a:gd name="T34" fmla="*/ 174 w 353"/>
                <a:gd name="T35" fmla="*/ 181 h 317"/>
                <a:gd name="T36" fmla="*/ 200 w 353"/>
                <a:gd name="T37" fmla="*/ 136 h 317"/>
                <a:gd name="T38" fmla="*/ 231 w 353"/>
                <a:gd name="T39" fmla="*/ 88 h 317"/>
                <a:gd name="T40" fmla="*/ 311 w 353"/>
                <a:gd name="T41" fmla="*/ 27 h 317"/>
                <a:gd name="T42" fmla="*/ 339 w 353"/>
                <a:gd name="T43" fmla="*/ 60 h 317"/>
                <a:gd name="T44" fmla="*/ 341 w 353"/>
                <a:gd name="T45" fmla="*/ 100 h 317"/>
                <a:gd name="T46" fmla="*/ 281 w 353"/>
                <a:gd name="T47" fmla="*/ 155 h 317"/>
                <a:gd name="T48" fmla="*/ 244 w 353"/>
                <a:gd name="T49" fmla="*/ 168 h 317"/>
                <a:gd name="T50" fmla="*/ 204 w 353"/>
                <a:gd name="T51" fmla="*/ 142 h 317"/>
                <a:gd name="T52" fmla="*/ 154 w 353"/>
                <a:gd name="T53" fmla="*/ 174 h 317"/>
                <a:gd name="T54" fmla="*/ 168 w 353"/>
                <a:gd name="T55" fmla="*/ 191 h 317"/>
                <a:gd name="T56" fmla="*/ 170 w 353"/>
                <a:gd name="T57" fmla="*/ 245 h 317"/>
                <a:gd name="T58" fmla="*/ 102 w 353"/>
                <a:gd name="T59" fmla="*/ 304 h 317"/>
                <a:gd name="T60" fmla="*/ 79 w 353"/>
                <a:gd name="T61" fmla="*/ 310 h 317"/>
                <a:gd name="T62" fmla="*/ 31 w 353"/>
                <a:gd name="T63" fmla="*/ 276 h 317"/>
                <a:gd name="T64" fmla="*/ 43 w 353"/>
                <a:gd name="T65" fmla="*/ 246 h 317"/>
                <a:gd name="T66" fmla="*/ 143 w 353"/>
                <a:gd name="T67" fmla="*/ 17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7">
                  <a:moveTo>
                    <a:pt x="175" y="170"/>
                  </a:moveTo>
                  <a:cubicBezTo>
                    <a:pt x="177" y="167"/>
                    <a:pt x="180" y="164"/>
                    <a:pt x="183" y="162"/>
                  </a:cubicBezTo>
                  <a:cubicBezTo>
                    <a:pt x="185" y="159"/>
                    <a:pt x="189" y="157"/>
                    <a:pt x="192" y="156"/>
                  </a:cubicBezTo>
                  <a:cubicBezTo>
                    <a:pt x="196" y="154"/>
                    <a:pt x="199" y="154"/>
                    <a:pt x="203" y="156"/>
                  </a:cubicBezTo>
                  <a:cubicBezTo>
                    <a:pt x="207" y="158"/>
                    <a:pt x="211" y="161"/>
                    <a:pt x="215" y="163"/>
                  </a:cubicBezTo>
                  <a:cubicBezTo>
                    <a:pt x="223" y="168"/>
                    <a:pt x="232" y="172"/>
                    <a:pt x="242" y="174"/>
                  </a:cubicBezTo>
                  <a:cubicBezTo>
                    <a:pt x="257" y="177"/>
                    <a:pt x="271" y="168"/>
                    <a:pt x="283" y="159"/>
                  </a:cubicBezTo>
                  <a:cubicBezTo>
                    <a:pt x="307" y="142"/>
                    <a:pt x="324" y="128"/>
                    <a:pt x="343" y="106"/>
                  </a:cubicBezTo>
                  <a:cubicBezTo>
                    <a:pt x="346" y="102"/>
                    <a:pt x="348" y="99"/>
                    <a:pt x="350" y="95"/>
                  </a:cubicBezTo>
                  <a:cubicBezTo>
                    <a:pt x="353" y="90"/>
                    <a:pt x="353" y="85"/>
                    <a:pt x="352" y="79"/>
                  </a:cubicBezTo>
                  <a:cubicBezTo>
                    <a:pt x="351" y="72"/>
                    <a:pt x="349" y="66"/>
                    <a:pt x="347" y="61"/>
                  </a:cubicBezTo>
                  <a:cubicBezTo>
                    <a:pt x="346" y="56"/>
                    <a:pt x="345" y="52"/>
                    <a:pt x="343" y="48"/>
                  </a:cubicBezTo>
                  <a:cubicBezTo>
                    <a:pt x="342" y="45"/>
                    <a:pt x="342" y="42"/>
                    <a:pt x="342" y="39"/>
                  </a:cubicBezTo>
                  <a:cubicBezTo>
                    <a:pt x="342" y="37"/>
                    <a:pt x="342" y="34"/>
                    <a:pt x="342" y="31"/>
                  </a:cubicBezTo>
                  <a:cubicBezTo>
                    <a:pt x="342" y="30"/>
                    <a:pt x="341" y="28"/>
                    <a:pt x="340" y="27"/>
                  </a:cubicBezTo>
                  <a:cubicBezTo>
                    <a:pt x="337" y="22"/>
                    <a:pt x="333" y="17"/>
                    <a:pt x="329" y="13"/>
                  </a:cubicBezTo>
                  <a:cubicBezTo>
                    <a:pt x="319" y="0"/>
                    <a:pt x="249" y="64"/>
                    <a:pt x="240" y="71"/>
                  </a:cubicBezTo>
                  <a:cubicBezTo>
                    <a:pt x="237" y="74"/>
                    <a:pt x="233" y="78"/>
                    <a:pt x="229" y="81"/>
                  </a:cubicBezTo>
                  <a:cubicBezTo>
                    <a:pt x="219" y="91"/>
                    <a:pt x="202" y="108"/>
                    <a:pt x="194" y="120"/>
                  </a:cubicBezTo>
                  <a:cubicBezTo>
                    <a:pt x="190" y="125"/>
                    <a:pt x="177" y="143"/>
                    <a:pt x="171" y="148"/>
                  </a:cubicBezTo>
                  <a:cubicBezTo>
                    <a:pt x="165" y="153"/>
                    <a:pt x="145" y="163"/>
                    <a:pt x="140" y="166"/>
                  </a:cubicBezTo>
                  <a:cubicBezTo>
                    <a:pt x="126" y="172"/>
                    <a:pt x="107" y="186"/>
                    <a:pt x="95" y="194"/>
                  </a:cubicBezTo>
                  <a:cubicBezTo>
                    <a:pt x="91" y="197"/>
                    <a:pt x="87" y="200"/>
                    <a:pt x="83" y="203"/>
                  </a:cubicBezTo>
                  <a:cubicBezTo>
                    <a:pt x="75" y="210"/>
                    <a:pt x="0" y="269"/>
                    <a:pt x="11" y="281"/>
                  </a:cubicBezTo>
                  <a:cubicBezTo>
                    <a:pt x="14" y="285"/>
                    <a:pt x="19" y="290"/>
                    <a:pt x="23" y="294"/>
                  </a:cubicBezTo>
                  <a:cubicBezTo>
                    <a:pt x="24" y="295"/>
                    <a:pt x="25" y="296"/>
                    <a:pt x="27" y="296"/>
                  </a:cubicBezTo>
                  <a:cubicBezTo>
                    <a:pt x="29" y="297"/>
                    <a:pt x="32" y="298"/>
                    <a:pt x="34" y="298"/>
                  </a:cubicBezTo>
                  <a:cubicBezTo>
                    <a:pt x="37" y="298"/>
                    <a:pt x="40" y="299"/>
                    <a:pt x="43" y="300"/>
                  </a:cubicBezTo>
                  <a:cubicBezTo>
                    <a:pt x="47" y="303"/>
                    <a:pt x="51" y="305"/>
                    <a:pt x="55" y="307"/>
                  </a:cubicBezTo>
                  <a:cubicBezTo>
                    <a:pt x="60" y="310"/>
                    <a:pt x="66" y="313"/>
                    <a:pt x="72" y="315"/>
                  </a:cubicBezTo>
                  <a:cubicBezTo>
                    <a:pt x="77" y="317"/>
                    <a:pt x="83" y="317"/>
                    <a:pt x="89" y="315"/>
                  </a:cubicBezTo>
                  <a:cubicBezTo>
                    <a:pt x="93" y="314"/>
                    <a:pt x="96" y="312"/>
                    <a:pt x="100" y="310"/>
                  </a:cubicBezTo>
                  <a:cubicBezTo>
                    <a:pt x="125" y="296"/>
                    <a:pt x="142" y="281"/>
                    <a:pt x="163" y="260"/>
                  </a:cubicBezTo>
                  <a:cubicBezTo>
                    <a:pt x="173" y="250"/>
                    <a:pt x="185" y="238"/>
                    <a:pt x="184" y="222"/>
                  </a:cubicBezTo>
                  <a:cubicBezTo>
                    <a:pt x="184" y="212"/>
                    <a:pt x="182" y="203"/>
                    <a:pt x="178" y="194"/>
                  </a:cubicBezTo>
                  <a:cubicBezTo>
                    <a:pt x="177" y="190"/>
                    <a:pt x="175" y="185"/>
                    <a:pt x="174" y="181"/>
                  </a:cubicBezTo>
                  <a:cubicBezTo>
                    <a:pt x="172" y="177"/>
                    <a:pt x="172" y="173"/>
                    <a:pt x="175" y="170"/>
                  </a:cubicBezTo>
                  <a:moveTo>
                    <a:pt x="200" y="136"/>
                  </a:moveTo>
                  <a:cubicBezTo>
                    <a:pt x="199" y="132"/>
                    <a:pt x="199" y="128"/>
                    <a:pt x="201" y="124"/>
                  </a:cubicBezTo>
                  <a:cubicBezTo>
                    <a:pt x="208" y="112"/>
                    <a:pt x="221" y="98"/>
                    <a:pt x="231" y="88"/>
                  </a:cubicBezTo>
                  <a:cubicBezTo>
                    <a:pt x="249" y="70"/>
                    <a:pt x="269" y="53"/>
                    <a:pt x="289" y="38"/>
                  </a:cubicBezTo>
                  <a:cubicBezTo>
                    <a:pt x="294" y="35"/>
                    <a:pt x="305" y="28"/>
                    <a:pt x="311" y="27"/>
                  </a:cubicBezTo>
                  <a:cubicBezTo>
                    <a:pt x="315" y="27"/>
                    <a:pt x="319" y="29"/>
                    <a:pt x="321" y="32"/>
                  </a:cubicBezTo>
                  <a:cubicBezTo>
                    <a:pt x="329" y="39"/>
                    <a:pt x="335" y="50"/>
                    <a:pt x="339" y="60"/>
                  </a:cubicBezTo>
                  <a:cubicBezTo>
                    <a:pt x="343" y="66"/>
                    <a:pt x="347" y="78"/>
                    <a:pt x="347" y="85"/>
                  </a:cubicBezTo>
                  <a:cubicBezTo>
                    <a:pt x="346" y="91"/>
                    <a:pt x="344" y="96"/>
                    <a:pt x="341" y="100"/>
                  </a:cubicBezTo>
                  <a:cubicBezTo>
                    <a:pt x="340" y="102"/>
                    <a:pt x="338" y="105"/>
                    <a:pt x="336" y="107"/>
                  </a:cubicBezTo>
                  <a:cubicBezTo>
                    <a:pt x="320" y="126"/>
                    <a:pt x="302" y="141"/>
                    <a:pt x="281" y="155"/>
                  </a:cubicBezTo>
                  <a:cubicBezTo>
                    <a:pt x="277" y="158"/>
                    <a:pt x="272" y="160"/>
                    <a:pt x="267" y="163"/>
                  </a:cubicBezTo>
                  <a:cubicBezTo>
                    <a:pt x="259" y="168"/>
                    <a:pt x="253" y="169"/>
                    <a:pt x="244" y="168"/>
                  </a:cubicBezTo>
                  <a:cubicBezTo>
                    <a:pt x="234" y="166"/>
                    <a:pt x="221" y="158"/>
                    <a:pt x="214" y="152"/>
                  </a:cubicBezTo>
                  <a:cubicBezTo>
                    <a:pt x="210" y="149"/>
                    <a:pt x="206" y="146"/>
                    <a:pt x="204" y="142"/>
                  </a:cubicBezTo>
                  <a:cubicBezTo>
                    <a:pt x="202" y="140"/>
                    <a:pt x="201" y="138"/>
                    <a:pt x="200" y="136"/>
                  </a:cubicBezTo>
                  <a:moveTo>
                    <a:pt x="154" y="174"/>
                  </a:moveTo>
                  <a:cubicBezTo>
                    <a:pt x="156" y="175"/>
                    <a:pt x="158" y="177"/>
                    <a:pt x="160" y="179"/>
                  </a:cubicBezTo>
                  <a:cubicBezTo>
                    <a:pt x="163" y="183"/>
                    <a:pt x="165" y="187"/>
                    <a:pt x="168" y="191"/>
                  </a:cubicBezTo>
                  <a:cubicBezTo>
                    <a:pt x="172" y="199"/>
                    <a:pt x="178" y="213"/>
                    <a:pt x="178" y="223"/>
                  </a:cubicBezTo>
                  <a:cubicBezTo>
                    <a:pt x="178" y="232"/>
                    <a:pt x="176" y="238"/>
                    <a:pt x="170" y="245"/>
                  </a:cubicBezTo>
                  <a:cubicBezTo>
                    <a:pt x="166" y="249"/>
                    <a:pt x="162" y="254"/>
                    <a:pt x="159" y="258"/>
                  </a:cubicBezTo>
                  <a:cubicBezTo>
                    <a:pt x="142" y="276"/>
                    <a:pt x="124" y="292"/>
                    <a:pt x="102" y="304"/>
                  </a:cubicBezTo>
                  <a:cubicBezTo>
                    <a:pt x="100" y="305"/>
                    <a:pt x="97" y="306"/>
                    <a:pt x="95" y="308"/>
                  </a:cubicBezTo>
                  <a:cubicBezTo>
                    <a:pt x="90" y="310"/>
                    <a:pt x="85" y="311"/>
                    <a:pt x="79" y="310"/>
                  </a:cubicBezTo>
                  <a:cubicBezTo>
                    <a:pt x="72" y="309"/>
                    <a:pt x="61" y="303"/>
                    <a:pt x="55" y="299"/>
                  </a:cubicBezTo>
                  <a:cubicBezTo>
                    <a:pt x="47" y="293"/>
                    <a:pt x="37" y="285"/>
                    <a:pt x="31" y="276"/>
                  </a:cubicBezTo>
                  <a:cubicBezTo>
                    <a:pt x="28" y="273"/>
                    <a:pt x="27" y="269"/>
                    <a:pt x="28" y="265"/>
                  </a:cubicBezTo>
                  <a:cubicBezTo>
                    <a:pt x="30" y="260"/>
                    <a:pt x="39" y="250"/>
                    <a:pt x="43" y="246"/>
                  </a:cubicBezTo>
                  <a:cubicBezTo>
                    <a:pt x="61" y="228"/>
                    <a:pt x="81" y="211"/>
                    <a:pt x="102" y="197"/>
                  </a:cubicBezTo>
                  <a:cubicBezTo>
                    <a:pt x="113" y="189"/>
                    <a:pt x="129" y="178"/>
                    <a:pt x="143" y="174"/>
                  </a:cubicBezTo>
                  <a:cubicBezTo>
                    <a:pt x="146" y="172"/>
                    <a:pt x="150" y="172"/>
                    <a:pt x="154" y="174"/>
                  </a:cubicBezTo>
                </a:path>
              </a:pathLst>
            </a:custGeom>
            <a:solidFill>
              <a:srgbClr val="2D36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2" name="iṣ1îḑè"/>
            <p:cNvSpPr/>
            <p:nvPr>
              <p:custDataLst>
                <p:tags r:id="rId54"/>
              </p:custDataLst>
            </p:nvPr>
          </p:nvSpPr>
          <p:spPr bwMode="auto">
            <a:xfrm>
              <a:off x="3916363" y="2768601"/>
              <a:ext cx="131763" cy="276225"/>
            </a:xfrm>
            <a:custGeom>
              <a:avLst/>
              <a:gdLst>
                <a:gd name="T0" fmla="*/ 22 w 40"/>
                <a:gd name="T1" fmla="*/ 41 h 84"/>
                <a:gd name="T2" fmla="*/ 17 w 40"/>
                <a:gd name="T3" fmla="*/ 42 h 84"/>
                <a:gd name="T4" fmla="*/ 8 w 40"/>
                <a:gd name="T5" fmla="*/ 48 h 84"/>
                <a:gd name="T6" fmla="*/ 0 w 40"/>
                <a:gd name="T7" fmla="*/ 56 h 84"/>
                <a:gd name="T8" fmla="*/ 4 w 40"/>
                <a:gd name="T9" fmla="*/ 62 h 84"/>
                <a:gd name="T10" fmla="*/ 14 w 40"/>
                <a:gd name="T11" fmla="*/ 72 h 84"/>
                <a:gd name="T12" fmla="*/ 14 w 40"/>
                <a:gd name="T13" fmla="*/ 72 h 84"/>
                <a:gd name="T14" fmla="*/ 14 w 40"/>
                <a:gd name="T15" fmla="*/ 72 h 84"/>
                <a:gd name="T16" fmla="*/ 14 w 40"/>
                <a:gd name="T17" fmla="*/ 72 h 84"/>
                <a:gd name="T18" fmla="*/ 14 w 40"/>
                <a:gd name="T19" fmla="*/ 72 h 84"/>
                <a:gd name="T20" fmla="*/ 14 w 40"/>
                <a:gd name="T21" fmla="*/ 72 h 84"/>
                <a:gd name="T22" fmla="*/ 14 w 40"/>
                <a:gd name="T23" fmla="*/ 72 h 84"/>
                <a:gd name="T24" fmla="*/ 14 w 40"/>
                <a:gd name="T25" fmla="*/ 72 h 84"/>
                <a:gd name="T26" fmla="*/ 14 w 40"/>
                <a:gd name="T27" fmla="*/ 72 h 84"/>
                <a:gd name="T28" fmla="*/ 14 w 40"/>
                <a:gd name="T29" fmla="*/ 72 h 84"/>
                <a:gd name="T30" fmla="*/ 14 w 40"/>
                <a:gd name="T31" fmla="*/ 72 h 84"/>
                <a:gd name="T32" fmla="*/ 14 w 40"/>
                <a:gd name="T33" fmla="*/ 72 h 84"/>
                <a:gd name="T34" fmla="*/ 14 w 40"/>
                <a:gd name="T35" fmla="*/ 72 h 84"/>
                <a:gd name="T36" fmla="*/ 14 w 40"/>
                <a:gd name="T37" fmla="*/ 72 h 84"/>
                <a:gd name="T38" fmla="*/ 14 w 40"/>
                <a:gd name="T39" fmla="*/ 72 h 84"/>
                <a:gd name="T40" fmla="*/ 14 w 40"/>
                <a:gd name="T41" fmla="*/ 73 h 84"/>
                <a:gd name="T42" fmla="*/ 14 w 40"/>
                <a:gd name="T43" fmla="*/ 73 h 84"/>
                <a:gd name="T44" fmla="*/ 15 w 40"/>
                <a:gd name="T45" fmla="*/ 73 h 84"/>
                <a:gd name="T46" fmla="*/ 15 w 40"/>
                <a:gd name="T47" fmla="*/ 73 h 84"/>
                <a:gd name="T48" fmla="*/ 15 w 40"/>
                <a:gd name="T49" fmla="*/ 73 h 84"/>
                <a:gd name="T50" fmla="*/ 15 w 40"/>
                <a:gd name="T51" fmla="*/ 73 h 84"/>
                <a:gd name="T52" fmla="*/ 32 w 40"/>
                <a:gd name="T53" fmla="*/ 84 h 84"/>
                <a:gd name="T54" fmla="*/ 32 w 40"/>
                <a:gd name="T55" fmla="*/ 84 h 84"/>
                <a:gd name="T56" fmla="*/ 32 w 40"/>
                <a:gd name="T57" fmla="*/ 84 h 84"/>
                <a:gd name="T58" fmla="*/ 36 w 40"/>
                <a:gd name="T59" fmla="*/ 47 h 84"/>
                <a:gd name="T60" fmla="*/ 28 w 40"/>
                <a:gd name="T61" fmla="*/ 43 h 84"/>
                <a:gd name="T62" fmla="*/ 22 w 40"/>
                <a:gd name="T63" fmla="*/ 41 h 84"/>
                <a:gd name="T64" fmla="*/ 40 w 40"/>
                <a:gd name="T65" fmla="*/ 0 h 84"/>
                <a:gd name="T66" fmla="*/ 31 w 40"/>
                <a:gd name="T67" fmla="*/ 8 h 84"/>
                <a:gd name="T68" fmla="*/ 31 w 40"/>
                <a:gd name="T69" fmla="*/ 8 h 84"/>
                <a:gd name="T70" fmla="*/ 31 w 40"/>
                <a:gd name="T71" fmla="*/ 8 h 84"/>
                <a:gd name="T72" fmla="*/ 25 w 40"/>
                <a:gd name="T73" fmla="*/ 15 h 84"/>
                <a:gd name="T74" fmla="*/ 25 w 40"/>
                <a:gd name="T75" fmla="*/ 22 h 84"/>
                <a:gd name="T76" fmla="*/ 28 w 40"/>
                <a:gd name="T77" fmla="*/ 28 h 84"/>
                <a:gd name="T78" fmla="*/ 36 w 40"/>
                <a:gd name="T79" fmla="*/ 37 h 84"/>
                <a:gd name="T80" fmla="*/ 40 w 40"/>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84">
                  <a:moveTo>
                    <a:pt x="22" y="41"/>
                  </a:moveTo>
                  <a:cubicBezTo>
                    <a:pt x="20" y="41"/>
                    <a:pt x="18" y="41"/>
                    <a:pt x="17" y="42"/>
                  </a:cubicBezTo>
                  <a:cubicBezTo>
                    <a:pt x="13" y="44"/>
                    <a:pt x="10" y="46"/>
                    <a:pt x="8" y="48"/>
                  </a:cubicBezTo>
                  <a:cubicBezTo>
                    <a:pt x="5" y="51"/>
                    <a:pt x="2" y="53"/>
                    <a:pt x="0" y="56"/>
                  </a:cubicBezTo>
                  <a:cubicBezTo>
                    <a:pt x="1" y="58"/>
                    <a:pt x="2" y="60"/>
                    <a:pt x="4" y="62"/>
                  </a:cubicBezTo>
                  <a:cubicBezTo>
                    <a:pt x="6" y="66"/>
                    <a:pt x="10" y="69"/>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3"/>
                    <a:pt x="14" y="73"/>
                    <a:pt x="14" y="73"/>
                  </a:cubicBezTo>
                  <a:cubicBezTo>
                    <a:pt x="14" y="73"/>
                    <a:pt x="14" y="73"/>
                    <a:pt x="14" y="73"/>
                  </a:cubicBezTo>
                  <a:cubicBezTo>
                    <a:pt x="14" y="73"/>
                    <a:pt x="14" y="73"/>
                    <a:pt x="15" y="73"/>
                  </a:cubicBezTo>
                  <a:cubicBezTo>
                    <a:pt x="15" y="73"/>
                    <a:pt x="15" y="73"/>
                    <a:pt x="15" y="73"/>
                  </a:cubicBezTo>
                  <a:cubicBezTo>
                    <a:pt x="15" y="73"/>
                    <a:pt x="15" y="73"/>
                    <a:pt x="15" y="73"/>
                  </a:cubicBezTo>
                  <a:cubicBezTo>
                    <a:pt x="15" y="73"/>
                    <a:pt x="15" y="73"/>
                    <a:pt x="15" y="73"/>
                  </a:cubicBezTo>
                  <a:cubicBezTo>
                    <a:pt x="19" y="76"/>
                    <a:pt x="26" y="81"/>
                    <a:pt x="32" y="84"/>
                  </a:cubicBezTo>
                  <a:cubicBezTo>
                    <a:pt x="32" y="84"/>
                    <a:pt x="32" y="84"/>
                    <a:pt x="32" y="84"/>
                  </a:cubicBezTo>
                  <a:cubicBezTo>
                    <a:pt x="32" y="84"/>
                    <a:pt x="32" y="84"/>
                    <a:pt x="32" y="84"/>
                  </a:cubicBezTo>
                  <a:cubicBezTo>
                    <a:pt x="36" y="47"/>
                    <a:pt x="36" y="47"/>
                    <a:pt x="36" y="47"/>
                  </a:cubicBezTo>
                  <a:cubicBezTo>
                    <a:pt x="33" y="46"/>
                    <a:pt x="30" y="44"/>
                    <a:pt x="28" y="43"/>
                  </a:cubicBezTo>
                  <a:cubicBezTo>
                    <a:pt x="26" y="41"/>
                    <a:pt x="24" y="41"/>
                    <a:pt x="22" y="41"/>
                  </a:cubicBezTo>
                  <a:moveTo>
                    <a:pt x="40" y="0"/>
                  </a:moveTo>
                  <a:cubicBezTo>
                    <a:pt x="37" y="3"/>
                    <a:pt x="34" y="5"/>
                    <a:pt x="31" y="8"/>
                  </a:cubicBezTo>
                  <a:cubicBezTo>
                    <a:pt x="31" y="8"/>
                    <a:pt x="31" y="8"/>
                    <a:pt x="31" y="8"/>
                  </a:cubicBezTo>
                  <a:cubicBezTo>
                    <a:pt x="31" y="8"/>
                    <a:pt x="31" y="8"/>
                    <a:pt x="31" y="8"/>
                  </a:cubicBezTo>
                  <a:cubicBezTo>
                    <a:pt x="29" y="10"/>
                    <a:pt x="27" y="12"/>
                    <a:pt x="25" y="15"/>
                  </a:cubicBezTo>
                  <a:cubicBezTo>
                    <a:pt x="24" y="17"/>
                    <a:pt x="24" y="19"/>
                    <a:pt x="25" y="22"/>
                  </a:cubicBezTo>
                  <a:cubicBezTo>
                    <a:pt x="25" y="24"/>
                    <a:pt x="27" y="26"/>
                    <a:pt x="28" y="28"/>
                  </a:cubicBezTo>
                  <a:cubicBezTo>
                    <a:pt x="31" y="31"/>
                    <a:pt x="34" y="34"/>
                    <a:pt x="36" y="37"/>
                  </a:cubicBezTo>
                  <a:cubicBezTo>
                    <a:pt x="40" y="0"/>
                    <a:pt x="40" y="0"/>
                    <a:pt x="40"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3" name="ïṣľïḋè"/>
            <p:cNvSpPr/>
            <p:nvPr>
              <p:custDataLst>
                <p:tags r:id="rId55"/>
              </p:custDataLst>
            </p:nvPr>
          </p:nvSpPr>
          <p:spPr bwMode="auto">
            <a:xfrm>
              <a:off x="3913188" y="2817813"/>
              <a:ext cx="122238" cy="134938"/>
            </a:xfrm>
            <a:custGeom>
              <a:avLst/>
              <a:gdLst>
                <a:gd name="T0" fmla="*/ 26 w 37"/>
                <a:gd name="T1" fmla="*/ 0 h 41"/>
                <a:gd name="T2" fmla="*/ 3 w 37"/>
                <a:gd name="T3" fmla="*/ 29 h 41"/>
                <a:gd name="T4" fmla="*/ 2 w 37"/>
                <a:gd name="T5" fmla="*/ 29 h 41"/>
                <a:gd name="T6" fmla="*/ 1 w 37"/>
                <a:gd name="T7" fmla="*/ 41 h 41"/>
                <a:gd name="T8" fmla="*/ 1 w 37"/>
                <a:gd name="T9" fmla="*/ 41 h 41"/>
                <a:gd name="T10" fmla="*/ 1 w 37"/>
                <a:gd name="T11" fmla="*/ 41 h 41"/>
                <a:gd name="T12" fmla="*/ 9 w 37"/>
                <a:gd name="T13" fmla="*/ 33 h 41"/>
                <a:gd name="T14" fmla="*/ 18 w 37"/>
                <a:gd name="T15" fmla="*/ 27 h 41"/>
                <a:gd name="T16" fmla="*/ 23 w 37"/>
                <a:gd name="T17" fmla="*/ 26 h 41"/>
                <a:gd name="T18" fmla="*/ 29 w 37"/>
                <a:gd name="T19" fmla="*/ 28 h 41"/>
                <a:gd name="T20" fmla="*/ 37 w 37"/>
                <a:gd name="T21" fmla="*/ 32 h 41"/>
                <a:gd name="T22" fmla="*/ 37 w 37"/>
                <a:gd name="T23" fmla="*/ 22 h 41"/>
                <a:gd name="T24" fmla="*/ 29 w 37"/>
                <a:gd name="T25" fmla="*/ 13 h 41"/>
                <a:gd name="T26" fmla="*/ 26 w 37"/>
                <a:gd name="T27" fmla="*/ 7 h 41"/>
                <a:gd name="T28" fmla="*/ 26 w 37"/>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1">
                  <a:moveTo>
                    <a:pt x="26" y="0"/>
                  </a:moveTo>
                  <a:cubicBezTo>
                    <a:pt x="17" y="8"/>
                    <a:pt x="8" y="19"/>
                    <a:pt x="3" y="29"/>
                  </a:cubicBezTo>
                  <a:cubicBezTo>
                    <a:pt x="2" y="29"/>
                    <a:pt x="2" y="29"/>
                    <a:pt x="2" y="29"/>
                  </a:cubicBezTo>
                  <a:cubicBezTo>
                    <a:pt x="0" y="33"/>
                    <a:pt x="0" y="37"/>
                    <a:pt x="1" y="41"/>
                  </a:cubicBezTo>
                  <a:cubicBezTo>
                    <a:pt x="1" y="41"/>
                    <a:pt x="1" y="41"/>
                    <a:pt x="1" y="41"/>
                  </a:cubicBezTo>
                  <a:cubicBezTo>
                    <a:pt x="1" y="41"/>
                    <a:pt x="1" y="41"/>
                    <a:pt x="1" y="41"/>
                  </a:cubicBezTo>
                  <a:cubicBezTo>
                    <a:pt x="3" y="38"/>
                    <a:pt x="6" y="36"/>
                    <a:pt x="9" y="33"/>
                  </a:cubicBezTo>
                  <a:cubicBezTo>
                    <a:pt x="11" y="31"/>
                    <a:pt x="14" y="29"/>
                    <a:pt x="18" y="27"/>
                  </a:cubicBezTo>
                  <a:cubicBezTo>
                    <a:pt x="19" y="26"/>
                    <a:pt x="21" y="26"/>
                    <a:pt x="23" y="26"/>
                  </a:cubicBezTo>
                  <a:cubicBezTo>
                    <a:pt x="25" y="26"/>
                    <a:pt x="27" y="26"/>
                    <a:pt x="29" y="28"/>
                  </a:cubicBezTo>
                  <a:cubicBezTo>
                    <a:pt x="31" y="29"/>
                    <a:pt x="34" y="31"/>
                    <a:pt x="37" y="32"/>
                  </a:cubicBezTo>
                  <a:cubicBezTo>
                    <a:pt x="37" y="22"/>
                    <a:pt x="37" y="22"/>
                    <a:pt x="37" y="22"/>
                  </a:cubicBezTo>
                  <a:cubicBezTo>
                    <a:pt x="35" y="19"/>
                    <a:pt x="32" y="16"/>
                    <a:pt x="29" y="13"/>
                  </a:cubicBezTo>
                  <a:cubicBezTo>
                    <a:pt x="28" y="11"/>
                    <a:pt x="26" y="9"/>
                    <a:pt x="26" y="7"/>
                  </a:cubicBezTo>
                  <a:cubicBezTo>
                    <a:pt x="25" y="4"/>
                    <a:pt x="25" y="2"/>
                    <a:pt x="26"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4" name="îṣļïḍè"/>
            <p:cNvSpPr/>
            <p:nvPr>
              <p:custDataLst>
                <p:tags r:id="rId56"/>
              </p:custDataLst>
            </p:nvPr>
          </p:nvSpPr>
          <p:spPr bwMode="auto">
            <a:xfrm>
              <a:off x="3913188" y="2913063"/>
              <a:ext cx="52388" cy="95250"/>
            </a:xfrm>
            <a:custGeom>
              <a:avLst/>
              <a:gdLst>
                <a:gd name="T0" fmla="*/ 16 w 16"/>
                <a:gd name="T1" fmla="*/ 29 h 29"/>
                <a:gd name="T2" fmla="*/ 16 w 16"/>
                <a:gd name="T3" fmla="*/ 29 h 29"/>
                <a:gd name="T4" fmla="*/ 16 w 16"/>
                <a:gd name="T5" fmla="*/ 29 h 29"/>
                <a:gd name="T6" fmla="*/ 16 w 16"/>
                <a:gd name="T7" fmla="*/ 29 h 29"/>
                <a:gd name="T8" fmla="*/ 16 w 16"/>
                <a:gd name="T9" fmla="*/ 29 h 29"/>
                <a:gd name="T10" fmla="*/ 16 w 16"/>
                <a:gd name="T11" fmla="*/ 29 h 29"/>
                <a:gd name="T12" fmla="*/ 15 w 16"/>
                <a:gd name="T13" fmla="*/ 29 h 29"/>
                <a:gd name="T14" fmla="*/ 15 w 16"/>
                <a:gd name="T15" fmla="*/ 29 h 29"/>
                <a:gd name="T16" fmla="*/ 15 w 16"/>
                <a:gd name="T17" fmla="*/ 29 h 29"/>
                <a:gd name="T18" fmla="*/ 15 w 16"/>
                <a:gd name="T19" fmla="*/ 28 h 29"/>
                <a:gd name="T20" fmla="*/ 15 w 16"/>
                <a:gd name="T21" fmla="*/ 28 h 29"/>
                <a:gd name="T22" fmla="*/ 15 w 16"/>
                <a:gd name="T23" fmla="*/ 28 h 29"/>
                <a:gd name="T24" fmla="*/ 15 w 16"/>
                <a:gd name="T25" fmla="*/ 28 h 29"/>
                <a:gd name="T26" fmla="*/ 15 w 16"/>
                <a:gd name="T27" fmla="*/ 28 h 29"/>
                <a:gd name="T28" fmla="*/ 15 w 16"/>
                <a:gd name="T29" fmla="*/ 28 h 29"/>
                <a:gd name="T30" fmla="*/ 15 w 16"/>
                <a:gd name="T31" fmla="*/ 28 h 29"/>
                <a:gd name="T32" fmla="*/ 15 w 16"/>
                <a:gd name="T33" fmla="*/ 28 h 29"/>
                <a:gd name="T34" fmla="*/ 15 w 16"/>
                <a:gd name="T35" fmla="*/ 28 h 29"/>
                <a:gd name="T36" fmla="*/ 15 w 16"/>
                <a:gd name="T37" fmla="*/ 28 h 29"/>
                <a:gd name="T38" fmla="*/ 15 w 16"/>
                <a:gd name="T39" fmla="*/ 28 h 29"/>
                <a:gd name="T40" fmla="*/ 15 w 16"/>
                <a:gd name="T41" fmla="*/ 28 h 29"/>
                <a:gd name="T42" fmla="*/ 15 w 16"/>
                <a:gd name="T43" fmla="*/ 28 h 29"/>
                <a:gd name="T44" fmla="*/ 15 w 16"/>
                <a:gd name="T45" fmla="*/ 28 h 29"/>
                <a:gd name="T46" fmla="*/ 15 w 16"/>
                <a:gd name="T47" fmla="*/ 28 h 29"/>
                <a:gd name="T48" fmla="*/ 15 w 16"/>
                <a:gd name="T49" fmla="*/ 28 h 29"/>
                <a:gd name="T50" fmla="*/ 15 w 16"/>
                <a:gd name="T51" fmla="*/ 28 h 29"/>
                <a:gd name="T52" fmla="*/ 15 w 16"/>
                <a:gd name="T53" fmla="*/ 28 h 29"/>
                <a:gd name="T54" fmla="*/ 15 w 16"/>
                <a:gd name="T55" fmla="*/ 28 h 29"/>
                <a:gd name="T56" fmla="*/ 15 w 16"/>
                <a:gd name="T57" fmla="*/ 28 h 29"/>
                <a:gd name="T58" fmla="*/ 15 w 16"/>
                <a:gd name="T59" fmla="*/ 28 h 29"/>
                <a:gd name="T60" fmla="*/ 3 w 16"/>
                <a:gd name="T61" fmla="*/ 0 h 29"/>
                <a:gd name="T62" fmla="*/ 2 w 16"/>
                <a:gd name="T63" fmla="*/ 0 h 29"/>
                <a:gd name="T64" fmla="*/ 1 w 16"/>
                <a:gd name="T65" fmla="*/ 12 h 29"/>
                <a:gd name="T66" fmla="*/ 2 w 16"/>
                <a:gd name="T67" fmla="*/ 0 h 29"/>
                <a:gd name="T68" fmla="*/ 3 w 16"/>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9">
                  <a:moveTo>
                    <a:pt x="16" y="29"/>
                  </a:moveTo>
                  <a:cubicBezTo>
                    <a:pt x="16" y="29"/>
                    <a:pt x="16" y="29"/>
                    <a:pt x="16" y="29"/>
                  </a:cubicBezTo>
                  <a:cubicBezTo>
                    <a:pt x="16" y="29"/>
                    <a:pt x="16" y="29"/>
                    <a:pt x="16" y="29"/>
                  </a:cubicBezTo>
                  <a:moveTo>
                    <a:pt x="16" y="29"/>
                  </a:moveTo>
                  <a:cubicBezTo>
                    <a:pt x="16" y="29"/>
                    <a:pt x="16" y="29"/>
                    <a:pt x="16" y="29"/>
                  </a:cubicBezTo>
                  <a:cubicBezTo>
                    <a:pt x="16" y="29"/>
                    <a:pt x="16" y="29"/>
                    <a:pt x="16" y="29"/>
                  </a:cubicBezTo>
                  <a:moveTo>
                    <a:pt x="15" y="29"/>
                  </a:moveTo>
                  <a:cubicBezTo>
                    <a:pt x="15" y="29"/>
                    <a:pt x="15" y="29"/>
                    <a:pt x="15" y="29"/>
                  </a:cubicBezTo>
                  <a:cubicBezTo>
                    <a:pt x="15" y="29"/>
                    <a:pt x="15" y="29"/>
                    <a:pt x="15" y="29"/>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3" y="0"/>
                  </a:moveTo>
                  <a:cubicBezTo>
                    <a:pt x="2" y="0"/>
                    <a:pt x="2" y="0"/>
                    <a:pt x="2" y="0"/>
                  </a:cubicBezTo>
                  <a:cubicBezTo>
                    <a:pt x="0" y="4"/>
                    <a:pt x="0" y="8"/>
                    <a:pt x="1" y="12"/>
                  </a:cubicBezTo>
                  <a:cubicBezTo>
                    <a:pt x="0" y="8"/>
                    <a:pt x="0" y="4"/>
                    <a:pt x="2" y="0"/>
                  </a:cubicBezTo>
                  <a:cubicBezTo>
                    <a:pt x="2" y="0"/>
                    <a:pt x="2" y="0"/>
                    <a:pt x="3"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5" name="íšḻiďê"/>
            <p:cNvSpPr/>
            <p:nvPr>
              <p:custDataLst>
                <p:tags r:id="rId57"/>
              </p:custDataLst>
            </p:nvPr>
          </p:nvSpPr>
          <p:spPr bwMode="auto">
            <a:xfrm>
              <a:off x="4068763" y="2593976"/>
              <a:ext cx="331788" cy="463550"/>
            </a:xfrm>
            <a:custGeom>
              <a:avLst/>
              <a:gdLst>
                <a:gd name="T0" fmla="*/ 96 w 101"/>
                <a:gd name="T1" fmla="*/ 73 h 141"/>
                <a:gd name="T2" fmla="*/ 62 w 101"/>
                <a:gd name="T3" fmla="*/ 99 h 141"/>
                <a:gd name="T4" fmla="*/ 27 w 101"/>
                <a:gd name="T5" fmla="*/ 114 h 141"/>
                <a:gd name="T6" fmla="*/ 21 w 101"/>
                <a:gd name="T7" fmla="*/ 113 h 141"/>
                <a:gd name="T8" fmla="*/ 2 w 101"/>
                <a:gd name="T9" fmla="*/ 107 h 141"/>
                <a:gd name="T10" fmla="*/ 0 w 101"/>
                <a:gd name="T11" fmla="*/ 141 h 141"/>
                <a:gd name="T12" fmla="*/ 5 w 101"/>
                <a:gd name="T13" fmla="*/ 141 h 141"/>
                <a:gd name="T14" fmla="*/ 21 w 101"/>
                <a:gd name="T15" fmla="*/ 136 h 141"/>
                <a:gd name="T16" fmla="*/ 35 w 101"/>
                <a:gd name="T17" fmla="*/ 128 h 141"/>
                <a:gd name="T18" fmla="*/ 40 w 101"/>
                <a:gd name="T19" fmla="*/ 125 h 141"/>
                <a:gd name="T20" fmla="*/ 90 w 101"/>
                <a:gd name="T21" fmla="*/ 80 h 141"/>
                <a:gd name="T22" fmla="*/ 95 w 101"/>
                <a:gd name="T23" fmla="*/ 73 h 141"/>
                <a:gd name="T24" fmla="*/ 95 w 101"/>
                <a:gd name="T25" fmla="*/ 73 h 141"/>
                <a:gd name="T26" fmla="*/ 96 w 101"/>
                <a:gd name="T27" fmla="*/ 73 h 141"/>
                <a:gd name="T28" fmla="*/ 67 w 101"/>
                <a:gd name="T29" fmla="*/ 0 h 141"/>
                <a:gd name="T30" fmla="*/ 65 w 101"/>
                <a:gd name="T31" fmla="*/ 0 h 141"/>
                <a:gd name="T32" fmla="*/ 65 w 101"/>
                <a:gd name="T33" fmla="*/ 0 h 141"/>
                <a:gd name="T34" fmla="*/ 43 w 101"/>
                <a:gd name="T35" fmla="*/ 11 h 141"/>
                <a:gd name="T36" fmla="*/ 42 w 101"/>
                <a:gd name="T37" fmla="*/ 13 h 141"/>
                <a:gd name="T38" fmla="*/ 8 w 101"/>
                <a:gd name="T39" fmla="*/ 39 h 141"/>
                <a:gd name="T40" fmla="*/ 3 w 101"/>
                <a:gd name="T41" fmla="*/ 99 h 141"/>
                <a:gd name="T42" fmla="*/ 23 w 101"/>
                <a:gd name="T43" fmla="*/ 107 h 141"/>
                <a:gd name="T44" fmla="*/ 29 w 101"/>
                <a:gd name="T45" fmla="*/ 108 h 141"/>
                <a:gd name="T46" fmla="*/ 46 w 101"/>
                <a:gd name="T47" fmla="*/ 103 h 141"/>
                <a:gd name="T48" fmla="*/ 60 w 101"/>
                <a:gd name="T49" fmla="*/ 94 h 141"/>
                <a:gd name="T50" fmla="*/ 100 w 101"/>
                <a:gd name="T51" fmla="*/ 63 h 141"/>
                <a:gd name="T52" fmla="*/ 101 w 101"/>
                <a:gd name="T53" fmla="*/ 58 h 141"/>
                <a:gd name="T54" fmla="*/ 101 w 101"/>
                <a:gd name="T55" fmla="*/ 58 h 141"/>
                <a:gd name="T56" fmla="*/ 100 w 101"/>
                <a:gd name="T57" fmla="*/ 56 h 141"/>
                <a:gd name="T58" fmla="*/ 93 w 101"/>
                <a:gd name="T59" fmla="*/ 33 h 141"/>
                <a:gd name="T60" fmla="*/ 75 w 101"/>
                <a:gd name="T61" fmla="*/ 5 h 141"/>
                <a:gd name="T62" fmla="*/ 75 w 101"/>
                <a:gd name="T63" fmla="*/ 5 h 141"/>
                <a:gd name="T64" fmla="*/ 75 w 101"/>
                <a:gd name="T65" fmla="*/ 5 h 141"/>
                <a:gd name="T66" fmla="*/ 67 w 101"/>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1">
                  <a:moveTo>
                    <a:pt x="96" y="73"/>
                  </a:moveTo>
                  <a:cubicBezTo>
                    <a:pt x="85" y="82"/>
                    <a:pt x="75" y="90"/>
                    <a:pt x="62" y="99"/>
                  </a:cubicBezTo>
                  <a:cubicBezTo>
                    <a:pt x="51" y="106"/>
                    <a:pt x="40" y="114"/>
                    <a:pt x="27" y="114"/>
                  </a:cubicBezTo>
                  <a:cubicBezTo>
                    <a:pt x="25" y="114"/>
                    <a:pt x="23" y="113"/>
                    <a:pt x="21" y="113"/>
                  </a:cubicBezTo>
                  <a:cubicBezTo>
                    <a:pt x="14" y="112"/>
                    <a:pt x="8" y="110"/>
                    <a:pt x="2" y="107"/>
                  </a:cubicBezTo>
                  <a:cubicBezTo>
                    <a:pt x="0" y="141"/>
                    <a:pt x="0" y="141"/>
                    <a:pt x="0" y="141"/>
                  </a:cubicBezTo>
                  <a:cubicBezTo>
                    <a:pt x="1" y="141"/>
                    <a:pt x="3" y="141"/>
                    <a:pt x="5" y="141"/>
                  </a:cubicBezTo>
                  <a:cubicBezTo>
                    <a:pt x="10" y="141"/>
                    <a:pt x="15" y="140"/>
                    <a:pt x="21" y="136"/>
                  </a:cubicBezTo>
                  <a:cubicBezTo>
                    <a:pt x="26" y="133"/>
                    <a:pt x="31" y="131"/>
                    <a:pt x="35" y="128"/>
                  </a:cubicBezTo>
                  <a:cubicBezTo>
                    <a:pt x="37" y="127"/>
                    <a:pt x="38" y="126"/>
                    <a:pt x="40" y="125"/>
                  </a:cubicBezTo>
                  <a:cubicBezTo>
                    <a:pt x="59" y="112"/>
                    <a:pt x="76" y="98"/>
                    <a:pt x="90" y="80"/>
                  </a:cubicBezTo>
                  <a:cubicBezTo>
                    <a:pt x="92" y="78"/>
                    <a:pt x="94" y="76"/>
                    <a:pt x="95" y="73"/>
                  </a:cubicBezTo>
                  <a:cubicBezTo>
                    <a:pt x="95" y="73"/>
                    <a:pt x="95" y="73"/>
                    <a:pt x="95" y="73"/>
                  </a:cubicBezTo>
                  <a:cubicBezTo>
                    <a:pt x="95" y="73"/>
                    <a:pt x="96" y="73"/>
                    <a:pt x="96" y="73"/>
                  </a:cubicBezTo>
                  <a:moveTo>
                    <a:pt x="67" y="0"/>
                  </a:moveTo>
                  <a:cubicBezTo>
                    <a:pt x="66" y="0"/>
                    <a:pt x="66" y="0"/>
                    <a:pt x="65" y="0"/>
                  </a:cubicBezTo>
                  <a:cubicBezTo>
                    <a:pt x="65" y="0"/>
                    <a:pt x="65" y="0"/>
                    <a:pt x="65" y="0"/>
                  </a:cubicBezTo>
                  <a:cubicBezTo>
                    <a:pt x="59" y="1"/>
                    <a:pt x="48" y="8"/>
                    <a:pt x="43" y="11"/>
                  </a:cubicBezTo>
                  <a:cubicBezTo>
                    <a:pt x="43" y="12"/>
                    <a:pt x="42" y="12"/>
                    <a:pt x="42" y="13"/>
                  </a:cubicBezTo>
                  <a:cubicBezTo>
                    <a:pt x="30" y="21"/>
                    <a:pt x="19" y="30"/>
                    <a:pt x="8" y="39"/>
                  </a:cubicBezTo>
                  <a:cubicBezTo>
                    <a:pt x="3" y="99"/>
                    <a:pt x="3" y="99"/>
                    <a:pt x="3" y="99"/>
                  </a:cubicBezTo>
                  <a:cubicBezTo>
                    <a:pt x="10" y="103"/>
                    <a:pt x="17" y="106"/>
                    <a:pt x="23" y="107"/>
                  </a:cubicBezTo>
                  <a:cubicBezTo>
                    <a:pt x="25" y="108"/>
                    <a:pt x="27" y="108"/>
                    <a:pt x="29" y="108"/>
                  </a:cubicBezTo>
                  <a:cubicBezTo>
                    <a:pt x="35" y="108"/>
                    <a:pt x="40" y="106"/>
                    <a:pt x="46" y="103"/>
                  </a:cubicBezTo>
                  <a:cubicBezTo>
                    <a:pt x="51" y="100"/>
                    <a:pt x="55" y="97"/>
                    <a:pt x="60" y="94"/>
                  </a:cubicBezTo>
                  <a:cubicBezTo>
                    <a:pt x="75" y="85"/>
                    <a:pt x="88" y="75"/>
                    <a:pt x="100" y="63"/>
                  </a:cubicBezTo>
                  <a:cubicBezTo>
                    <a:pt x="100" y="61"/>
                    <a:pt x="100" y="60"/>
                    <a:pt x="101" y="58"/>
                  </a:cubicBezTo>
                  <a:cubicBezTo>
                    <a:pt x="101" y="58"/>
                    <a:pt x="101" y="58"/>
                    <a:pt x="101" y="58"/>
                  </a:cubicBezTo>
                  <a:cubicBezTo>
                    <a:pt x="101" y="58"/>
                    <a:pt x="100" y="57"/>
                    <a:pt x="100" y="56"/>
                  </a:cubicBezTo>
                  <a:cubicBezTo>
                    <a:pt x="100" y="49"/>
                    <a:pt x="96" y="39"/>
                    <a:pt x="93" y="33"/>
                  </a:cubicBezTo>
                  <a:cubicBezTo>
                    <a:pt x="89" y="23"/>
                    <a:pt x="83" y="12"/>
                    <a:pt x="75" y="5"/>
                  </a:cubicBezTo>
                  <a:cubicBezTo>
                    <a:pt x="75" y="5"/>
                    <a:pt x="75" y="5"/>
                    <a:pt x="75" y="5"/>
                  </a:cubicBezTo>
                  <a:cubicBezTo>
                    <a:pt x="75" y="5"/>
                    <a:pt x="75" y="5"/>
                    <a:pt x="75" y="5"/>
                  </a:cubicBezTo>
                  <a:cubicBezTo>
                    <a:pt x="73" y="2"/>
                    <a:pt x="70" y="0"/>
                    <a:pt x="67"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6" name="íślïdé"/>
            <p:cNvSpPr/>
            <p:nvPr>
              <p:custDataLst>
                <p:tags r:id="rId58"/>
              </p:custDataLst>
            </p:nvPr>
          </p:nvSpPr>
          <p:spPr bwMode="auto">
            <a:xfrm>
              <a:off x="4075113" y="2800351"/>
              <a:ext cx="322263" cy="168275"/>
            </a:xfrm>
            <a:custGeom>
              <a:avLst/>
              <a:gdLst>
                <a:gd name="T0" fmla="*/ 98 w 98"/>
                <a:gd name="T1" fmla="*/ 0 h 51"/>
                <a:gd name="T2" fmla="*/ 58 w 98"/>
                <a:gd name="T3" fmla="*/ 31 h 51"/>
                <a:gd name="T4" fmla="*/ 44 w 98"/>
                <a:gd name="T5" fmla="*/ 40 h 51"/>
                <a:gd name="T6" fmla="*/ 27 w 98"/>
                <a:gd name="T7" fmla="*/ 45 h 51"/>
                <a:gd name="T8" fmla="*/ 21 w 98"/>
                <a:gd name="T9" fmla="*/ 44 h 51"/>
                <a:gd name="T10" fmla="*/ 1 w 98"/>
                <a:gd name="T11" fmla="*/ 36 h 51"/>
                <a:gd name="T12" fmla="*/ 0 w 98"/>
                <a:gd name="T13" fmla="*/ 44 h 51"/>
                <a:gd name="T14" fmla="*/ 19 w 98"/>
                <a:gd name="T15" fmla="*/ 50 h 51"/>
                <a:gd name="T16" fmla="*/ 25 w 98"/>
                <a:gd name="T17" fmla="*/ 51 h 51"/>
                <a:gd name="T18" fmla="*/ 60 w 98"/>
                <a:gd name="T19" fmla="*/ 36 h 51"/>
                <a:gd name="T20" fmla="*/ 94 w 98"/>
                <a:gd name="T21" fmla="*/ 10 h 51"/>
                <a:gd name="T22" fmla="*/ 98 w 98"/>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1">
                  <a:moveTo>
                    <a:pt x="98" y="0"/>
                  </a:moveTo>
                  <a:cubicBezTo>
                    <a:pt x="86" y="12"/>
                    <a:pt x="73" y="22"/>
                    <a:pt x="58" y="31"/>
                  </a:cubicBezTo>
                  <a:cubicBezTo>
                    <a:pt x="53" y="34"/>
                    <a:pt x="49" y="37"/>
                    <a:pt x="44" y="40"/>
                  </a:cubicBezTo>
                  <a:cubicBezTo>
                    <a:pt x="38" y="43"/>
                    <a:pt x="33" y="45"/>
                    <a:pt x="27" y="45"/>
                  </a:cubicBezTo>
                  <a:cubicBezTo>
                    <a:pt x="25" y="45"/>
                    <a:pt x="23" y="45"/>
                    <a:pt x="21" y="44"/>
                  </a:cubicBezTo>
                  <a:cubicBezTo>
                    <a:pt x="15" y="43"/>
                    <a:pt x="8" y="40"/>
                    <a:pt x="1" y="36"/>
                  </a:cubicBezTo>
                  <a:cubicBezTo>
                    <a:pt x="0" y="44"/>
                    <a:pt x="0" y="44"/>
                    <a:pt x="0" y="44"/>
                  </a:cubicBezTo>
                  <a:cubicBezTo>
                    <a:pt x="6" y="47"/>
                    <a:pt x="12" y="49"/>
                    <a:pt x="19" y="50"/>
                  </a:cubicBezTo>
                  <a:cubicBezTo>
                    <a:pt x="21" y="50"/>
                    <a:pt x="23" y="51"/>
                    <a:pt x="25" y="51"/>
                  </a:cubicBezTo>
                  <a:cubicBezTo>
                    <a:pt x="38" y="51"/>
                    <a:pt x="49" y="43"/>
                    <a:pt x="60" y="36"/>
                  </a:cubicBezTo>
                  <a:cubicBezTo>
                    <a:pt x="73" y="27"/>
                    <a:pt x="83" y="19"/>
                    <a:pt x="94" y="10"/>
                  </a:cubicBezTo>
                  <a:cubicBezTo>
                    <a:pt x="96" y="7"/>
                    <a:pt x="97" y="3"/>
                    <a:pt x="98"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7" name="iṣļiḋè"/>
            <p:cNvSpPr/>
            <p:nvPr>
              <p:custDataLst>
                <p:tags r:id="rId59"/>
              </p:custDataLst>
            </p:nvPr>
          </p:nvSpPr>
          <p:spPr bwMode="auto">
            <a:xfrm>
              <a:off x="4200526" y="2593976"/>
              <a:ext cx="200025" cy="411163"/>
            </a:xfrm>
            <a:custGeom>
              <a:avLst/>
              <a:gdLst>
                <a:gd name="T0" fmla="*/ 55 w 61"/>
                <a:gd name="T1" fmla="*/ 73 h 125"/>
                <a:gd name="T2" fmla="*/ 50 w 61"/>
                <a:gd name="T3" fmla="*/ 80 h 125"/>
                <a:gd name="T4" fmla="*/ 0 w 61"/>
                <a:gd name="T5" fmla="*/ 125 h 125"/>
                <a:gd name="T6" fmla="*/ 50 w 61"/>
                <a:gd name="T7" fmla="*/ 80 h 125"/>
                <a:gd name="T8" fmla="*/ 55 w 61"/>
                <a:gd name="T9" fmla="*/ 73 h 125"/>
                <a:gd name="T10" fmla="*/ 60 w 61"/>
                <a:gd name="T11" fmla="*/ 56 h 125"/>
                <a:gd name="T12" fmla="*/ 61 w 61"/>
                <a:gd name="T13" fmla="*/ 58 h 125"/>
                <a:gd name="T14" fmla="*/ 60 w 61"/>
                <a:gd name="T15" fmla="*/ 56 h 125"/>
                <a:gd name="T16" fmla="*/ 35 w 61"/>
                <a:gd name="T17" fmla="*/ 5 h 125"/>
                <a:gd name="T18" fmla="*/ 35 w 61"/>
                <a:gd name="T19" fmla="*/ 5 h 125"/>
                <a:gd name="T20" fmla="*/ 35 w 61"/>
                <a:gd name="T21" fmla="*/ 5 h 125"/>
                <a:gd name="T22" fmla="*/ 35 w 61"/>
                <a:gd name="T23" fmla="*/ 5 h 125"/>
                <a:gd name="T24" fmla="*/ 35 w 61"/>
                <a:gd name="T25" fmla="*/ 5 h 125"/>
                <a:gd name="T26" fmla="*/ 25 w 61"/>
                <a:gd name="T27" fmla="*/ 0 h 125"/>
                <a:gd name="T28" fmla="*/ 25 w 61"/>
                <a:gd name="T29" fmla="*/ 0 h 125"/>
                <a:gd name="T30" fmla="*/ 3 w 61"/>
                <a:gd name="T31" fmla="*/ 11 h 125"/>
                <a:gd name="T32" fmla="*/ 2 w 61"/>
                <a:gd name="T33" fmla="*/ 13 h 125"/>
                <a:gd name="T34" fmla="*/ 3 w 61"/>
                <a:gd name="T35" fmla="*/ 11 h 125"/>
                <a:gd name="T36" fmla="*/ 25 w 61"/>
                <a:gd name="T37" fmla="*/ 0 h 125"/>
                <a:gd name="T38" fmla="*/ 25 w 61"/>
                <a:gd name="T3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25">
                  <a:moveTo>
                    <a:pt x="55" y="73"/>
                  </a:moveTo>
                  <a:cubicBezTo>
                    <a:pt x="54" y="76"/>
                    <a:pt x="52" y="78"/>
                    <a:pt x="50" y="80"/>
                  </a:cubicBezTo>
                  <a:cubicBezTo>
                    <a:pt x="36" y="98"/>
                    <a:pt x="19" y="112"/>
                    <a:pt x="0" y="125"/>
                  </a:cubicBezTo>
                  <a:cubicBezTo>
                    <a:pt x="19" y="112"/>
                    <a:pt x="36" y="98"/>
                    <a:pt x="50" y="80"/>
                  </a:cubicBezTo>
                  <a:cubicBezTo>
                    <a:pt x="52" y="78"/>
                    <a:pt x="54" y="76"/>
                    <a:pt x="55" y="73"/>
                  </a:cubicBezTo>
                  <a:moveTo>
                    <a:pt x="60" y="56"/>
                  </a:moveTo>
                  <a:cubicBezTo>
                    <a:pt x="60" y="57"/>
                    <a:pt x="61" y="58"/>
                    <a:pt x="61" y="58"/>
                  </a:cubicBezTo>
                  <a:cubicBezTo>
                    <a:pt x="61" y="58"/>
                    <a:pt x="60" y="57"/>
                    <a:pt x="60" y="56"/>
                  </a:cubicBezTo>
                  <a:moveTo>
                    <a:pt x="35" y="5"/>
                  </a:moveTo>
                  <a:cubicBezTo>
                    <a:pt x="35" y="5"/>
                    <a:pt x="35" y="5"/>
                    <a:pt x="35" y="5"/>
                  </a:cubicBezTo>
                  <a:cubicBezTo>
                    <a:pt x="35" y="5"/>
                    <a:pt x="35" y="5"/>
                    <a:pt x="35" y="5"/>
                  </a:cubicBezTo>
                  <a:cubicBezTo>
                    <a:pt x="35" y="5"/>
                    <a:pt x="35" y="5"/>
                    <a:pt x="35" y="5"/>
                  </a:cubicBezTo>
                  <a:cubicBezTo>
                    <a:pt x="35" y="5"/>
                    <a:pt x="35" y="5"/>
                    <a:pt x="35" y="5"/>
                  </a:cubicBezTo>
                  <a:moveTo>
                    <a:pt x="25" y="0"/>
                  </a:moveTo>
                  <a:cubicBezTo>
                    <a:pt x="25" y="0"/>
                    <a:pt x="25" y="0"/>
                    <a:pt x="25" y="0"/>
                  </a:cubicBezTo>
                  <a:cubicBezTo>
                    <a:pt x="19" y="1"/>
                    <a:pt x="8" y="8"/>
                    <a:pt x="3" y="11"/>
                  </a:cubicBezTo>
                  <a:cubicBezTo>
                    <a:pt x="3" y="12"/>
                    <a:pt x="2" y="12"/>
                    <a:pt x="2" y="13"/>
                  </a:cubicBezTo>
                  <a:cubicBezTo>
                    <a:pt x="2" y="12"/>
                    <a:pt x="3" y="12"/>
                    <a:pt x="3" y="11"/>
                  </a:cubicBezTo>
                  <a:cubicBezTo>
                    <a:pt x="8" y="8"/>
                    <a:pt x="19" y="1"/>
                    <a:pt x="25" y="0"/>
                  </a:cubicBezTo>
                  <a:cubicBezTo>
                    <a:pt x="25" y="0"/>
                    <a:pt x="25" y="0"/>
                    <a:pt x="25"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8" name="iśľíḓé"/>
            <p:cNvSpPr/>
            <p:nvPr>
              <p:custDataLst>
                <p:tags r:id="rId60"/>
              </p:custDataLst>
            </p:nvPr>
          </p:nvSpPr>
          <p:spPr bwMode="auto">
            <a:xfrm>
              <a:off x="4021138" y="2722563"/>
              <a:ext cx="73025" cy="334963"/>
            </a:xfrm>
            <a:custGeom>
              <a:avLst/>
              <a:gdLst>
                <a:gd name="T0" fmla="*/ 4 w 22"/>
                <a:gd name="T1" fmla="*/ 61 h 102"/>
                <a:gd name="T2" fmla="*/ 0 w 22"/>
                <a:gd name="T3" fmla="*/ 98 h 102"/>
                <a:gd name="T4" fmla="*/ 11 w 22"/>
                <a:gd name="T5" fmla="*/ 101 h 102"/>
                <a:gd name="T6" fmla="*/ 11 w 22"/>
                <a:gd name="T7" fmla="*/ 101 h 102"/>
                <a:gd name="T8" fmla="*/ 11 w 22"/>
                <a:gd name="T9" fmla="*/ 101 h 102"/>
                <a:gd name="T10" fmla="*/ 11 w 22"/>
                <a:gd name="T11" fmla="*/ 101 h 102"/>
                <a:gd name="T12" fmla="*/ 11 w 22"/>
                <a:gd name="T13" fmla="*/ 101 h 102"/>
                <a:gd name="T14" fmla="*/ 11 w 22"/>
                <a:gd name="T15" fmla="*/ 101 h 102"/>
                <a:gd name="T16" fmla="*/ 11 w 22"/>
                <a:gd name="T17" fmla="*/ 101 h 102"/>
                <a:gd name="T18" fmla="*/ 12 w 22"/>
                <a:gd name="T19" fmla="*/ 102 h 102"/>
                <a:gd name="T20" fmla="*/ 12 w 22"/>
                <a:gd name="T21" fmla="*/ 102 h 102"/>
                <a:gd name="T22" fmla="*/ 12 w 22"/>
                <a:gd name="T23" fmla="*/ 102 h 102"/>
                <a:gd name="T24" fmla="*/ 12 w 22"/>
                <a:gd name="T25" fmla="*/ 102 h 102"/>
                <a:gd name="T26" fmla="*/ 12 w 22"/>
                <a:gd name="T27" fmla="*/ 102 h 102"/>
                <a:gd name="T28" fmla="*/ 13 w 22"/>
                <a:gd name="T29" fmla="*/ 102 h 102"/>
                <a:gd name="T30" fmla="*/ 13 w 22"/>
                <a:gd name="T31" fmla="*/ 102 h 102"/>
                <a:gd name="T32" fmla="*/ 13 w 22"/>
                <a:gd name="T33" fmla="*/ 102 h 102"/>
                <a:gd name="T34" fmla="*/ 13 w 22"/>
                <a:gd name="T35" fmla="*/ 102 h 102"/>
                <a:gd name="T36" fmla="*/ 13 w 22"/>
                <a:gd name="T37" fmla="*/ 102 h 102"/>
                <a:gd name="T38" fmla="*/ 14 w 22"/>
                <a:gd name="T39" fmla="*/ 102 h 102"/>
                <a:gd name="T40" fmla="*/ 16 w 22"/>
                <a:gd name="T41" fmla="*/ 68 h 102"/>
                <a:gd name="T42" fmla="*/ 8 w 22"/>
                <a:gd name="T43" fmla="*/ 64 h 102"/>
                <a:gd name="T44" fmla="*/ 4 w 22"/>
                <a:gd name="T45" fmla="*/ 61 h 102"/>
                <a:gd name="T46" fmla="*/ 22 w 22"/>
                <a:gd name="T47" fmla="*/ 0 h 102"/>
                <a:gd name="T48" fmla="*/ 8 w 22"/>
                <a:gd name="T49" fmla="*/ 14 h 102"/>
                <a:gd name="T50" fmla="*/ 8 w 22"/>
                <a:gd name="T51" fmla="*/ 14 h 102"/>
                <a:gd name="T52" fmla="*/ 8 w 22"/>
                <a:gd name="T53" fmla="*/ 14 h 102"/>
                <a:gd name="T54" fmla="*/ 8 w 22"/>
                <a:gd name="T55" fmla="*/ 14 h 102"/>
                <a:gd name="T56" fmla="*/ 4 w 22"/>
                <a:gd name="T57" fmla="*/ 51 h 102"/>
                <a:gd name="T58" fmla="*/ 7 w 22"/>
                <a:gd name="T59" fmla="*/ 52 h 102"/>
                <a:gd name="T60" fmla="*/ 17 w 22"/>
                <a:gd name="T61" fmla="*/ 60 h 102"/>
                <a:gd name="T62" fmla="*/ 22 w 22"/>
                <a:gd name="T6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02">
                  <a:moveTo>
                    <a:pt x="4" y="61"/>
                  </a:moveTo>
                  <a:cubicBezTo>
                    <a:pt x="0" y="98"/>
                    <a:pt x="0" y="98"/>
                    <a:pt x="0" y="98"/>
                  </a:cubicBezTo>
                  <a:cubicBezTo>
                    <a:pt x="4" y="99"/>
                    <a:pt x="7"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2"/>
                    <a:pt x="12" y="102"/>
                    <a:pt x="12" y="102"/>
                  </a:cubicBezTo>
                  <a:cubicBezTo>
                    <a:pt x="12" y="102"/>
                    <a:pt x="12" y="102"/>
                    <a:pt x="12" y="102"/>
                  </a:cubicBezTo>
                  <a:cubicBezTo>
                    <a:pt x="12" y="102"/>
                    <a:pt x="12" y="102"/>
                    <a:pt x="12" y="102"/>
                  </a:cubicBezTo>
                  <a:cubicBezTo>
                    <a:pt x="12" y="102"/>
                    <a:pt x="12" y="102"/>
                    <a:pt x="12" y="102"/>
                  </a:cubicBezTo>
                  <a:cubicBezTo>
                    <a:pt x="12" y="102"/>
                    <a:pt x="12" y="102"/>
                    <a:pt x="12" y="102"/>
                  </a:cubicBezTo>
                  <a:cubicBezTo>
                    <a:pt x="12" y="102"/>
                    <a:pt x="12" y="102"/>
                    <a:pt x="13"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2"/>
                    <a:pt x="13" y="102"/>
                    <a:pt x="14" y="102"/>
                  </a:cubicBezTo>
                  <a:cubicBezTo>
                    <a:pt x="16" y="68"/>
                    <a:pt x="16" y="68"/>
                    <a:pt x="16" y="68"/>
                  </a:cubicBezTo>
                  <a:cubicBezTo>
                    <a:pt x="14" y="67"/>
                    <a:pt x="11" y="65"/>
                    <a:pt x="8" y="64"/>
                  </a:cubicBezTo>
                  <a:cubicBezTo>
                    <a:pt x="6" y="63"/>
                    <a:pt x="5" y="62"/>
                    <a:pt x="4" y="61"/>
                  </a:cubicBezTo>
                  <a:moveTo>
                    <a:pt x="22" y="0"/>
                  </a:moveTo>
                  <a:cubicBezTo>
                    <a:pt x="17" y="5"/>
                    <a:pt x="12" y="9"/>
                    <a:pt x="8" y="14"/>
                  </a:cubicBezTo>
                  <a:cubicBezTo>
                    <a:pt x="8" y="14"/>
                    <a:pt x="8" y="14"/>
                    <a:pt x="8" y="14"/>
                  </a:cubicBezTo>
                  <a:cubicBezTo>
                    <a:pt x="8" y="14"/>
                    <a:pt x="8" y="14"/>
                    <a:pt x="8" y="14"/>
                  </a:cubicBezTo>
                  <a:cubicBezTo>
                    <a:pt x="8" y="14"/>
                    <a:pt x="8" y="14"/>
                    <a:pt x="8" y="14"/>
                  </a:cubicBezTo>
                  <a:cubicBezTo>
                    <a:pt x="4" y="51"/>
                    <a:pt x="4" y="51"/>
                    <a:pt x="4" y="51"/>
                  </a:cubicBezTo>
                  <a:cubicBezTo>
                    <a:pt x="5" y="51"/>
                    <a:pt x="6" y="52"/>
                    <a:pt x="7" y="52"/>
                  </a:cubicBezTo>
                  <a:cubicBezTo>
                    <a:pt x="10" y="55"/>
                    <a:pt x="13" y="57"/>
                    <a:pt x="17" y="60"/>
                  </a:cubicBezTo>
                  <a:cubicBezTo>
                    <a:pt x="22" y="0"/>
                    <a:pt x="22" y="0"/>
                    <a:pt x="22" y="0"/>
                  </a:cubicBezTo>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9" name="iṧ1iḑè"/>
            <p:cNvSpPr/>
            <p:nvPr>
              <p:custDataLst>
                <p:tags r:id="rId61"/>
              </p:custDataLst>
            </p:nvPr>
          </p:nvSpPr>
          <p:spPr bwMode="auto">
            <a:xfrm>
              <a:off x="4035426" y="2890838"/>
              <a:ext cx="42863" cy="55563"/>
            </a:xfrm>
            <a:custGeom>
              <a:avLst/>
              <a:gdLst>
                <a:gd name="T0" fmla="*/ 0 w 13"/>
                <a:gd name="T1" fmla="*/ 0 h 17"/>
                <a:gd name="T2" fmla="*/ 0 w 13"/>
                <a:gd name="T3" fmla="*/ 10 h 17"/>
                <a:gd name="T4" fmla="*/ 4 w 13"/>
                <a:gd name="T5" fmla="*/ 13 h 17"/>
                <a:gd name="T6" fmla="*/ 12 w 13"/>
                <a:gd name="T7" fmla="*/ 17 h 17"/>
                <a:gd name="T8" fmla="*/ 13 w 13"/>
                <a:gd name="T9" fmla="*/ 9 h 17"/>
                <a:gd name="T10" fmla="*/ 3 w 13"/>
                <a:gd name="T11" fmla="*/ 1 h 17"/>
                <a:gd name="T12" fmla="*/ 0 w 13"/>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3" h="17">
                  <a:moveTo>
                    <a:pt x="0" y="0"/>
                  </a:moveTo>
                  <a:cubicBezTo>
                    <a:pt x="0" y="10"/>
                    <a:pt x="0" y="10"/>
                    <a:pt x="0" y="10"/>
                  </a:cubicBezTo>
                  <a:cubicBezTo>
                    <a:pt x="1" y="11"/>
                    <a:pt x="2" y="12"/>
                    <a:pt x="4" y="13"/>
                  </a:cubicBezTo>
                  <a:cubicBezTo>
                    <a:pt x="7" y="14"/>
                    <a:pt x="10" y="16"/>
                    <a:pt x="12" y="17"/>
                  </a:cubicBezTo>
                  <a:cubicBezTo>
                    <a:pt x="13" y="9"/>
                    <a:pt x="13" y="9"/>
                    <a:pt x="13" y="9"/>
                  </a:cubicBezTo>
                  <a:cubicBezTo>
                    <a:pt x="9" y="6"/>
                    <a:pt x="6" y="4"/>
                    <a:pt x="3" y="1"/>
                  </a:cubicBezTo>
                  <a:cubicBezTo>
                    <a:pt x="2" y="1"/>
                    <a:pt x="1" y="0"/>
                    <a:pt x="0"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0" name="ïṩlïḍe"/>
            <p:cNvSpPr/>
            <p:nvPr>
              <p:custDataLst>
                <p:tags r:id="rId62"/>
              </p:custDataLst>
            </p:nvPr>
          </p:nvSpPr>
          <p:spPr bwMode="auto">
            <a:xfrm>
              <a:off x="4057651" y="3054351"/>
              <a:ext cx="6350" cy="3175"/>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0 h 1"/>
                <a:gd name="T26" fmla="*/ 1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1" y="1"/>
                  </a:moveTo>
                  <a:cubicBezTo>
                    <a:pt x="1" y="1"/>
                    <a:pt x="1" y="1"/>
                    <a:pt x="2" y="1"/>
                  </a:cubicBezTo>
                  <a:cubicBezTo>
                    <a:pt x="1" y="1"/>
                    <a:pt x="1" y="1"/>
                    <a:pt x="1" y="1"/>
                  </a:cubicBezTo>
                  <a:moveTo>
                    <a:pt x="1" y="1"/>
                  </a:moveTo>
                  <a:cubicBezTo>
                    <a:pt x="1" y="1"/>
                    <a:pt x="1" y="1"/>
                    <a:pt x="1" y="1"/>
                  </a:cubicBezTo>
                  <a:cubicBezTo>
                    <a:pt x="1" y="1"/>
                    <a:pt x="1" y="1"/>
                    <a:pt x="1" y="1"/>
                  </a:cubicBezTo>
                  <a:moveTo>
                    <a:pt x="0" y="0"/>
                  </a:moveTo>
                  <a:cubicBezTo>
                    <a:pt x="0" y="1"/>
                    <a:pt x="1" y="1"/>
                    <a:pt x="1" y="1"/>
                  </a:cubicBezTo>
                  <a:cubicBezTo>
                    <a:pt x="1"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FD7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1" name="íşḷide"/>
            <p:cNvSpPr/>
            <p:nvPr>
              <p:custDataLst>
                <p:tags r:id="rId63"/>
              </p:custDataLst>
            </p:nvPr>
          </p:nvSpPr>
          <p:spPr bwMode="auto">
            <a:xfrm>
              <a:off x="4724401" y="2030413"/>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p>
          </p:txBody>
        </p:sp>
        <p:sp>
          <p:nvSpPr>
            <p:cNvPr id="352" name="isļîḑé"/>
            <p:cNvSpPr/>
            <p:nvPr>
              <p:custDataLst>
                <p:tags r:id="rId64"/>
              </p:custDataLst>
            </p:nvPr>
          </p:nvSpPr>
          <p:spPr bwMode="auto">
            <a:xfrm>
              <a:off x="4598988" y="2290763"/>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3" name="ïṣľiḑe"/>
            <p:cNvSpPr/>
            <p:nvPr>
              <p:custDataLst>
                <p:tags r:id="rId65"/>
              </p:custDataLst>
            </p:nvPr>
          </p:nvSpPr>
          <p:spPr bwMode="auto">
            <a:xfrm>
              <a:off x="5556251" y="3660776"/>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4" name="ïş1iďe"/>
            <p:cNvSpPr/>
            <p:nvPr>
              <p:custDataLst>
                <p:tags r:id="rId66"/>
              </p:custDataLst>
            </p:nvPr>
          </p:nvSpPr>
          <p:spPr bwMode="auto">
            <a:xfrm>
              <a:off x="4724401" y="2517776"/>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5" name="ï$ḷïdé"/>
            <p:cNvSpPr/>
            <p:nvPr>
              <p:custDataLst>
                <p:tags r:id="rId67"/>
              </p:custDataLst>
            </p:nvPr>
          </p:nvSpPr>
          <p:spPr bwMode="auto">
            <a:xfrm>
              <a:off x="4222751" y="1262063"/>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6" name="í$líḓè"/>
            <p:cNvSpPr/>
            <p:nvPr>
              <p:custDataLst>
                <p:tags r:id="rId68"/>
              </p:custDataLst>
            </p:nvPr>
          </p:nvSpPr>
          <p:spPr bwMode="auto">
            <a:xfrm>
              <a:off x="4203701" y="1328738"/>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7" name="îšliḋé"/>
            <p:cNvSpPr/>
            <p:nvPr>
              <p:custDataLst>
                <p:tags r:id="rId69"/>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8" name="iṡlîḍê"/>
            <p:cNvSpPr/>
            <p:nvPr>
              <p:custDataLst>
                <p:tags r:id="rId70"/>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9" name="ïṥḷidè"/>
            <p:cNvSpPr/>
            <p:nvPr>
              <p:custDataLst>
                <p:tags r:id="rId71"/>
              </p:custDataLst>
            </p:nvPr>
          </p:nvSpPr>
          <p:spPr bwMode="auto">
            <a:xfrm>
              <a:off x="5008563" y="2220913"/>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0" name="iSḻîḍê"/>
            <p:cNvSpPr/>
            <p:nvPr>
              <p:custDataLst>
                <p:tags r:id="rId72"/>
              </p:custDataLst>
            </p:nvPr>
          </p:nvSpPr>
          <p:spPr bwMode="auto">
            <a:xfrm>
              <a:off x="4827588" y="2600326"/>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1" name="íś1iḋè"/>
            <p:cNvSpPr/>
            <p:nvPr>
              <p:custDataLst>
                <p:tags r:id="rId73"/>
              </p:custDataLst>
            </p:nvPr>
          </p:nvSpPr>
          <p:spPr bwMode="auto">
            <a:xfrm>
              <a:off x="5008563"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2" name="íṡḻiḓê"/>
            <p:cNvSpPr/>
            <p:nvPr>
              <p:custDataLst>
                <p:tags r:id="rId74"/>
              </p:custDataLst>
            </p:nvPr>
          </p:nvSpPr>
          <p:spPr bwMode="auto">
            <a:xfrm>
              <a:off x="5189538"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3" name="ïŝļíḋé"/>
            <p:cNvSpPr/>
            <p:nvPr>
              <p:custDataLst>
                <p:tags r:id="rId75"/>
              </p:custDataLst>
            </p:nvPr>
          </p:nvSpPr>
          <p:spPr bwMode="auto">
            <a:xfrm>
              <a:off x="5372101" y="2603501"/>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4" name="ï$ḷïďè"/>
            <p:cNvSpPr/>
            <p:nvPr>
              <p:custDataLst>
                <p:tags r:id="rId76"/>
              </p:custDataLst>
            </p:nvPr>
          </p:nvSpPr>
          <p:spPr bwMode="auto">
            <a:xfrm>
              <a:off x="5553076" y="2603501"/>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5" name="ïś1ïḋé"/>
            <p:cNvSpPr/>
            <p:nvPr>
              <p:custDataLst>
                <p:tags r:id="rId77"/>
              </p:custDataLst>
            </p:nvPr>
          </p:nvSpPr>
          <p:spPr bwMode="auto">
            <a:xfrm>
              <a:off x="5737226" y="2603501"/>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6" name="íšľíḓe"/>
            <p:cNvSpPr/>
            <p:nvPr>
              <p:custDataLst>
                <p:tags r:id="rId78"/>
              </p:custDataLst>
            </p:nvPr>
          </p:nvSpPr>
          <p:spPr bwMode="auto">
            <a:xfrm>
              <a:off x="5919788" y="2603501"/>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7" name="îS1ïḋe"/>
            <p:cNvSpPr/>
            <p:nvPr>
              <p:custDataLst>
                <p:tags r:id="rId79"/>
              </p:custDataLst>
            </p:nvPr>
          </p:nvSpPr>
          <p:spPr bwMode="auto">
            <a:xfrm>
              <a:off x="6100763" y="2603501"/>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8" name="işḷïḋè"/>
            <p:cNvSpPr/>
            <p:nvPr>
              <p:custDataLst>
                <p:tags r:id="rId80"/>
              </p:custDataLst>
            </p:nvPr>
          </p:nvSpPr>
          <p:spPr bwMode="auto">
            <a:xfrm>
              <a:off x="6281738"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9" name="ïṣḻíḓe"/>
            <p:cNvSpPr/>
            <p:nvPr>
              <p:custDataLst>
                <p:tags r:id="rId81"/>
              </p:custDataLst>
            </p:nvPr>
          </p:nvSpPr>
          <p:spPr bwMode="auto">
            <a:xfrm>
              <a:off x="6464301" y="2606676"/>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0" name="ïŝlîḋe"/>
            <p:cNvSpPr/>
            <p:nvPr>
              <p:custDataLst>
                <p:tags r:id="rId82"/>
              </p:custDataLst>
            </p:nvPr>
          </p:nvSpPr>
          <p:spPr bwMode="auto">
            <a:xfrm>
              <a:off x="6645276"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1" name="íṥ1iḑê"/>
            <p:cNvSpPr/>
            <p:nvPr>
              <p:custDataLst>
                <p:tags r:id="rId83"/>
              </p:custDataLst>
            </p:nvPr>
          </p:nvSpPr>
          <p:spPr bwMode="auto">
            <a:xfrm>
              <a:off x="6831013"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2" name="íṥ1îďe"/>
            <p:cNvSpPr/>
            <p:nvPr>
              <p:custDataLst>
                <p:tags r:id="rId84"/>
              </p:custDataLst>
            </p:nvPr>
          </p:nvSpPr>
          <p:spPr bwMode="auto">
            <a:xfrm>
              <a:off x="7011988"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3" name="îsḻïḑe"/>
            <p:cNvSpPr/>
            <p:nvPr>
              <p:custDataLst>
                <p:tags r:id="rId85"/>
              </p:custDataLst>
            </p:nvPr>
          </p:nvSpPr>
          <p:spPr bwMode="auto">
            <a:xfrm>
              <a:off x="7192963" y="2606676"/>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4" name="îš1îďé"/>
            <p:cNvSpPr/>
            <p:nvPr>
              <p:custDataLst>
                <p:tags r:id="rId86"/>
              </p:custDataLst>
            </p:nvPr>
          </p:nvSpPr>
          <p:spPr bwMode="auto">
            <a:xfrm>
              <a:off x="4827588" y="2716213"/>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5" name="ïs1iḍê"/>
            <p:cNvSpPr/>
            <p:nvPr>
              <p:custDataLst>
                <p:tags r:id="rId87"/>
              </p:custDataLst>
            </p:nvPr>
          </p:nvSpPr>
          <p:spPr bwMode="auto">
            <a:xfrm>
              <a:off x="5008563" y="2716213"/>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6" name="îşḷïḍé"/>
            <p:cNvSpPr/>
            <p:nvPr>
              <p:custDataLst>
                <p:tags r:id="rId88"/>
              </p:custDataLst>
            </p:nvPr>
          </p:nvSpPr>
          <p:spPr bwMode="auto">
            <a:xfrm>
              <a:off x="5189538" y="2716213"/>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7" name="ïšlïḑé"/>
            <p:cNvSpPr/>
            <p:nvPr>
              <p:custDataLst>
                <p:tags r:id="rId89"/>
              </p:custDataLst>
            </p:nvPr>
          </p:nvSpPr>
          <p:spPr bwMode="auto">
            <a:xfrm>
              <a:off x="5372101" y="2716213"/>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8" name="í$ḷîḓé"/>
            <p:cNvSpPr/>
            <p:nvPr>
              <p:custDataLst>
                <p:tags r:id="rId90"/>
              </p:custDataLst>
            </p:nvPr>
          </p:nvSpPr>
          <p:spPr bwMode="auto">
            <a:xfrm>
              <a:off x="5553076" y="2716213"/>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9" name="ís1íďè"/>
            <p:cNvSpPr/>
            <p:nvPr>
              <p:custDataLst>
                <p:tags r:id="rId91"/>
              </p:custDataLst>
            </p:nvPr>
          </p:nvSpPr>
          <p:spPr bwMode="auto">
            <a:xfrm>
              <a:off x="5737226" y="2716213"/>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0" name="ïŝļíḍé"/>
            <p:cNvSpPr/>
            <p:nvPr>
              <p:custDataLst>
                <p:tags r:id="rId92"/>
              </p:custDataLst>
            </p:nvPr>
          </p:nvSpPr>
          <p:spPr bwMode="auto">
            <a:xfrm>
              <a:off x="5919788" y="2716213"/>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1" name="ïs1iďê"/>
            <p:cNvSpPr/>
            <p:nvPr>
              <p:custDataLst>
                <p:tags r:id="rId93"/>
              </p:custDataLst>
            </p:nvPr>
          </p:nvSpPr>
          <p:spPr bwMode="auto">
            <a:xfrm>
              <a:off x="6100763" y="2719388"/>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2" name="íṣḷiďê"/>
            <p:cNvSpPr/>
            <p:nvPr>
              <p:custDataLst>
                <p:tags r:id="rId94"/>
              </p:custDataLst>
            </p:nvPr>
          </p:nvSpPr>
          <p:spPr bwMode="auto">
            <a:xfrm>
              <a:off x="6281738" y="2719388"/>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3" name="îṧlíḋé"/>
            <p:cNvSpPr/>
            <p:nvPr>
              <p:custDataLst>
                <p:tags r:id="rId95"/>
              </p:custDataLst>
            </p:nvPr>
          </p:nvSpPr>
          <p:spPr bwMode="auto">
            <a:xfrm>
              <a:off x="6464301" y="2719388"/>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4" name="ïsľíďè"/>
            <p:cNvSpPr/>
            <p:nvPr>
              <p:custDataLst>
                <p:tags r:id="rId96"/>
              </p:custDataLst>
            </p:nvPr>
          </p:nvSpPr>
          <p:spPr bwMode="auto">
            <a:xfrm>
              <a:off x="6645276" y="2719388"/>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5" name="ïṩ1íďé"/>
            <p:cNvSpPr/>
            <p:nvPr>
              <p:custDataLst>
                <p:tags r:id="rId97"/>
              </p:custDataLst>
            </p:nvPr>
          </p:nvSpPr>
          <p:spPr bwMode="auto">
            <a:xfrm>
              <a:off x="6826251" y="2719388"/>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6" name="iṩľïdè"/>
            <p:cNvSpPr/>
            <p:nvPr>
              <p:custDataLst>
                <p:tags r:id="rId98"/>
              </p:custDataLst>
            </p:nvPr>
          </p:nvSpPr>
          <p:spPr bwMode="auto">
            <a:xfrm>
              <a:off x="7011988" y="2719388"/>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7" name="îśľïḋe"/>
            <p:cNvSpPr/>
            <p:nvPr>
              <p:custDataLst>
                <p:tags r:id="rId99"/>
              </p:custDataLst>
            </p:nvPr>
          </p:nvSpPr>
          <p:spPr bwMode="auto">
            <a:xfrm>
              <a:off x="4827588" y="2873376"/>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8" name="ïslíḑe"/>
            <p:cNvSpPr/>
            <p:nvPr>
              <p:custDataLst>
                <p:tags r:id="rId100"/>
              </p:custDataLst>
            </p:nvPr>
          </p:nvSpPr>
          <p:spPr bwMode="auto">
            <a:xfrm>
              <a:off x="5189538"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9" name="iṣľïḑè"/>
            <p:cNvSpPr/>
            <p:nvPr>
              <p:custDataLst>
                <p:tags r:id="rId101"/>
              </p:custDataLst>
            </p:nvPr>
          </p:nvSpPr>
          <p:spPr bwMode="auto">
            <a:xfrm>
              <a:off x="5372101" y="2873376"/>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0" name="iṩlïdè"/>
            <p:cNvSpPr/>
            <p:nvPr>
              <p:custDataLst>
                <p:tags r:id="rId102"/>
              </p:custDataLst>
            </p:nvPr>
          </p:nvSpPr>
          <p:spPr bwMode="auto">
            <a:xfrm>
              <a:off x="5553076"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1" name="ïşļidè"/>
            <p:cNvSpPr/>
            <p:nvPr>
              <p:custDataLst>
                <p:tags r:id="rId103"/>
              </p:custDataLst>
            </p:nvPr>
          </p:nvSpPr>
          <p:spPr bwMode="auto">
            <a:xfrm>
              <a:off x="5734051" y="287655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2" name="íšḷïḓe"/>
            <p:cNvSpPr/>
            <p:nvPr>
              <p:custDataLst>
                <p:tags r:id="rId104"/>
              </p:custDataLst>
            </p:nvPr>
          </p:nvSpPr>
          <p:spPr bwMode="auto">
            <a:xfrm>
              <a:off x="5919788" y="287655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3" name="íSḻíḍê"/>
            <p:cNvSpPr/>
            <p:nvPr>
              <p:custDataLst>
                <p:tags r:id="rId105"/>
              </p:custDataLst>
            </p:nvPr>
          </p:nvSpPr>
          <p:spPr bwMode="auto">
            <a:xfrm>
              <a:off x="6100763" y="2876551"/>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4" name="iṣḷïḍè"/>
            <p:cNvSpPr/>
            <p:nvPr>
              <p:custDataLst>
                <p:tags r:id="rId106"/>
              </p:custDataLst>
            </p:nvPr>
          </p:nvSpPr>
          <p:spPr bwMode="auto">
            <a:xfrm>
              <a:off x="6281738" y="2876551"/>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5" name="í$ḻiḓé"/>
            <p:cNvSpPr/>
            <p:nvPr>
              <p:custDataLst>
                <p:tags r:id="rId107"/>
              </p:custDataLst>
            </p:nvPr>
          </p:nvSpPr>
          <p:spPr bwMode="auto">
            <a:xfrm>
              <a:off x="6464301" y="2876551"/>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6" name="iṧ1ïďè"/>
            <p:cNvSpPr/>
            <p:nvPr>
              <p:custDataLst>
                <p:tags r:id="rId108"/>
              </p:custDataLst>
            </p:nvPr>
          </p:nvSpPr>
          <p:spPr bwMode="auto">
            <a:xfrm>
              <a:off x="6645276"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7" name="íş1ïďê"/>
            <p:cNvSpPr/>
            <p:nvPr>
              <p:custDataLst>
                <p:tags r:id="rId109"/>
              </p:custDataLst>
            </p:nvPr>
          </p:nvSpPr>
          <p:spPr bwMode="auto">
            <a:xfrm>
              <a:off x="6826251"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8" name="íśḻíḑè"/>
            <p:cNvSpPr/>
            <p:nvPr>
              <p:custDataLst>
                <p:tags r:id="rId110"/>
              </p:custDataLst>
            </p:nvPr>
          </p:nvSpPr>
          <p:spPr bwMode="auto">
            <a:xfrm>
              <a:off x="4827588" y="3032126"/>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9" name="íṧ1íḓè"/>
            <p:cNvSpPr/>
            <p:nvPr>
              <p:custDataLst>
                <p:tags r:id="rId111"/>
              </p:custDataLst>
            </p:nvPr>
          </p:nvSpPr>
          <p:spPr bwMode="auto">
            <a:xfrm>
              <a:off x="5070476" y="3032126"/>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0" name="îşļíḑê"/>
            <p:cNvSpPr/>
            <p:nvPr>
              <p:custDataLst>
                <p:tags r:id="rId112"/>
              </p:custDataLst>
            </p:nvPr>
          </p:nvSpPr>
          <p:spPr bwMode="auto">
            <a:xfrm>
              <a:off x="5253038" y="3032126"/>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1" name="í$1iḑê"/>
            <p:cNvSpPr/>
            <p:nvPr>
              <p:custDataLst>
                <p:tags r:id="rId113"/>
              </p:custDataLst>
            </p:nvPr>
          </p:nvSpPr>
          <p:spPr bwMode="auto">
            <a:xfrm>
              <a:off x="5434013"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2" name="ïṩ1îďè"/>
            <p:cNvSpPr/>
            <p:nvPr>
              <p:custDataLst>
                <p:tags r:id="rId114"/>
              </p:custDataLst>
            </p:nvPr>
          </p:nvSpPr>
          <p:spPr bwMode="auto">
            <a:xfrm>
              <a:off x="5614988"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3" name="ïsḷiḍe"/>
            <p:cNvSpPr/>
            <p:nvPr>
              <p:custDataLst>
                <p:tags r:id="rId115"/>
              </p:custDataLst>
            </p:nvPr>
          </p:nvSpPr>
          <p:spPr bwMode="auto">
            <a:xfrm>
              <a:off x="5797551" y="3035301"/>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4" name="íSļíḓê"/>
            <p:cNvSpPr/>
            <p:nvPr>
              <p:custDataLst>
                <p:tags r:id="rId116"/>
              </p:custDataLst>
            </p:nvPr>
          </p:nvSpPr>
          <p:spPr bwMode="auto">
            <a:xfrm>
              <a:off x="5978526" y="3035301"/>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5" name="îṧ1îḋê"/>
            <p:cNvSpPr/>
            <p:nvPr>
              <p:custDataLst>
                <p:tags r:id="rId117"/>
              </p:custDataLst>
            </p:nvPr>
          </p:nvSpPr>
          <p:spPr bwMode="auto">
            <a:xfrm>
              <a:off x="6164263" y="3035301"/>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6" name="î$liḍé"/>
            <p:cNvSpPr/>
            <p:nvPr>
              <p:custDataLst>
                <p:tags r:id="rId118"/>
              </p:custDataLst>
            </p:nvPr>
          </p:nvSpPr>
          <p:spPr bwMode="auto">
            <a:xfrm>
              <a:off x="6345238" y="3035301"/>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7" name="îṡļïḑe"/>
            <p:cNvSpPr/>
            <p:nvPr>
              <p:custDataLst>
                <p:tags r:id="rId119"/>
              </p:custDataLst>
            </p:nvPr>
          </p:nvSpPr>
          <p:spPr bwMode="auto">
            <a:xfrm>
              <a:off x="6526213" y="303530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8" name="íšḻîḑé"/>
            <p:cNvSpPr/>
            <p:nvPr>
              <p:custDataLst>
                <p:tags r:id="rId120"/>
              </p:custDataLst>
            </p:nvPr>
          </p:nvSpPr>
          <p:spPr bwMode="auto">
            <a:xfrm>
              <a:off x="6708776" y="303530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9" name="îṣļîḓé"/>
            <p:cNvSpPr/>
            <p:nvPr>
              <p:custDataLst>
                <p:tags r:id="rId121"/>
              </p:custDataLst>
            </p:nvPr>
          </p:nvSpPr>
          <p:spPr bwMode="auto">
            <a:xfrm>
              <a:off x="6889751" y="3038476"/>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0" name="iSļiḍê"/>
            <p:cNvSpPr/>
            <p:nvPr>
              <p:custDataLst>
                <p:tags r:id="rId122"/>
              </p:custDataLst>
            </p:nvPr>
          </p:nvSpPr>
          <p:spPr bwMode="auto">
            <a:xfrm>
              <a:off x="7042151" y="2876551"/>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1" name="ï$liďé"/>
            <p:cNvSpPr/>
            <p:nvPr>
              <p:custDataLst>
                <p:tags r:id="rId123"/>
              </p:custDataLst>
            </p:nvPr>
          </p:nvSpPr>
          <p:spPr bwMode="auto">
            <a:xfrm>
              <a:off x="4824413" y="318928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2" name="iṣḷiḍe"/>
            <p:cNvSpPr/>
            <p:nvPr>
              <p:custDataLst>
                <p:tags r:id="rId124"/>
              </p:custDataLst>
            </p:nvPr>
          </p:nvSpPr>
          <p:spPr bwMode="auto">
            <a:xfrm>
              <a:off x="5008563" y="3189288"/>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3" name="íṩļîdê"/>
            <p:cNvSpPr/>
            <p:nvPr>
              <p:custDataLst>
                <p:tags r:id="rId125"/>
              </p:custDataLst>
            </p:nvPr>
          </p:nvSpPr>
          <p:spPr bwMode="auto">
            <a:xfrm>
              <a:off x="5189538" y="3194051"/>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4" name="iSlíďé"/>
            <p:cNvSpPr/>
            <p:nvPr>
              <p:custDataLst>
                <p:tags r:id="rId126"/>
              </p:custDataLst>
            </p:nvPr>
          </p:nvSpPr>
          <p:spPr bwMode="auto">
            <a:xfrm>
              <a:off x="5372101" y="3194051"/>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5" name="í$ľîďè"/>
            <p:cNvSpPr/>
            <p:nvPr>
              <p:custDataLst>
                <p:tags r:id="rId127"/>
              </p:custDataLst>
            </p:nvPr>
          </p:nvSpPr>
          <p:spPr bwMode="auto">
            <a:xfrm>
              <a:off x="5553076"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6" name="iṡḻïdè"/>
            <p:cNvSpPr/>
            <p:nvPr>
              <p:custDataLst>
                <p:tags r:id="rId128"/>
              </p:custDataLst>
            </p:nvPr>
          </p:nvSpPr>
          <p:spPr bwMode="auto">
            <a:xfrm>
              <a:off x="5734051"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7" name="ïśḻiḋê"/>
            <p:cNvSpPr/>
            <p:nvPr>
              <p:custDataLst>
                <p:tags r:id="rId129"/>
              </p:custDataLst>
            </p:nvPr>
          </p:nvSpPr>
          <p:spPr bwMode="auto">
            <a:xfrm>
              <a:off x="5916613" y="3194051"/>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8" name="ïṣ1îdè"/>
            <p:cNvSpPr/>
            <p:nvPr>
              <p:custDataLst>
                <p:tags r:id="rId130"/>
              </p:custDataLst>
            </p:nvPr>
          </p:nvSpPr>
          <p:spPr bwMode="auto">
            <a:xfrm>
              <a:off x="6097588" y="319405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9" name="iŝḻîḋè"/>
            <p:cNvSpPr/>
            <p:nvPr>
              <p:custDataLst>
                <p:tags r:id="rId131"/>
              </p:custDataLst>
            </p:nvPr>
          </p:nvSpPr>
          <p:spPr bwMode="auto">
            <a:xfrm>
              <a:off x="6281738" y="3194051"/>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0" name="îṩlîḓé"/>
            <p:cNvSpPr/>
            <p:nvPr>
              <p:custDataLst>
                <p:tags r:id="rId132"/>
              </p:custDataLst>
            </p:nvPr>
          </p:nvSpPr>
          <p:spPr bwMode="auto">
            <a:xfrm>
              <a:off x="6464301" y="3194051"/>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1" name="íṥḷíde"/>
            <p:cNvSpPr/>
            <p:nvPr>
              <p:custDataLst>
                <p:tags r:id="rId133"/>
              </p:custDataLst>
            </p:nvPr>
          </p:nvSpPr>
          <p:spPr bwMode="auto">
            <a:xfrm>
              <a:off x="6645276"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2" name="iṥľiḑé"/>
            <p:cNvSpPr/>
            <p:nvPr>
              <p:custDataLst>
                <p:tags r:id="rId134"/>
              </p:custDataLst>
            </p:nvPr>
          </p:nvSpPr>
          <p:spPr bwMode="auto">
            <a:xfrm>
              <a:off x="6826251"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3" name="ïṧḷiḑè"/>
            <p:cNvSpPr/>
            <p:nvPr>
              <p:custDataLst>
                <p:tags r:id="rId135"/>
              </p:custDataLst>
            </p:nvPr>
          </p:nvSpPr>
          <p:spPr bwMode="auto">
            <a:xfrm>
              <a:off x="7008813" y="3197226"/>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4" name="íš1ïḑe"/>
            <p:cNvSpPr/>
            <p:nvPr>
              <p:custDataLst>
                <p:tags r:id="rId136"/>
              </p:custDataLst>
            </p:nvPr>
          </p:nvSpPr>
          <p:spPr bwMode="auto">
            <a:xfrm>
              <a:off x="4824413" y="334803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5" name="íṡ1íḋé"/>
            <p:cNvSpPr/>
            <p:nvPr>
              <p:custDataLst>
                <p:tags r:id="rId137"/>
              </p:custDataLst>
            </p:nvPr>
          </p:nvSpPr>
          <p:spPr bwMode="auto">
            <a:xfrm>
              <a:off x="5005388" y="3351213"/>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6" name="iśļíďé"/>
            <p:cNvSpPr/>
            <p:nvPr>
              <p:custDataLst>
                <p:tags r:id="rId138"/>
              </p:custDataLst>
            </p:nvPr>
          </p:nvSpPr>
          <p:spPr bwMode="auto">
            <a:xfrm>
              <a:off x="5189538" y="3351213"/>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7" name="íṩļiḍé"/>
            <p:cNvSpPr/>
            <p:nvPr>
              <p:custDataLst>
                <p:tags r:id="rId139"/>
              </p:custDataLst>
            </p:nvPr>
          </p:nvSpPr>
          <p:spPr bwMode="auto">
            <a:xfrm>
              <a:off x="5372101" y="3351213"/>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8" name="iş1iďè"/>
            <p:cNvSpPr/>
            <p:nvPr>
              <p:custDataLst>
                <p:tags r:id="rId140"/>
              </p:custDataLst>
            </p:nvPr>
          </p:nvSpPr>
          <p:spPr bwMode="auto">
            <a:xfrm>
              <a:off x="5553076" y="3351213"/>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9" name="îṡḻïdê"/>
            <p:cNvSpPr/>
            <p:nvPr>
              <p:custDataLst>
                <p:tags r:id="rId141"/>
              </p:custDataLst>
            </p:nvPr>
          </p:nvSpPr>
          <p:spPr bwMode="auto">
            <a:xfrm>
              <a:off x="6464301" y="3354388"/>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0" name="îṡ1íďé"/>
            <p:cNvSpPr/>
            <p:nvPr>
              <p:custDataLst>
                <p:tags r:id="rId142"/>
              </p:custDataLst>
            </p:nvPr>
          </p:nvSpPr>
          <p:spPr bwMode="auto">
            <a:xfrm>
              <a:off x="6645276" y="3354388"/>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1" name="ïŝlîdè"/>
            <p:cNvSpPr/>
            <p:nvPr>
              <p:custDataLst>
                <p:tags r:id="rId143"/>
              </p:custDataLst>
            </p:nvPr>
          </p:nvSpPr>
          <p:spPr bwMode="auto">
            <a:xfrm>
              <a:off x="6826251" y="3354388"/>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2" name="iṥḻiďe"/>
            <p:cNvSpPr/>
            <p:nvPr>
              <p:custDataLst>
                <p:tags r:id="rId144"/>
              </p:custDataLst>
            </p:nvPr>
          </p:nvSpPr>
          <p:spPr bwMode="auto">
            <a:xfrm>
              <a:off x="7008813" y="3354388"/>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3" name="îṡľîďé"/>
            <p:cNvSpPr/>
            <p:nvPr>
              <p:custDataLst>
                <p:tags r:id="rId145"/>
              </p:custDataLst>
            </p:nvPr>
          </p:nvSpPr>
          <p:spPr bwMode="auto">
            <a:xfrm>
              <a:off x="7008813" y="3427413"/>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4" name="i$ļïḓê"/>
            <p:cNvSpPr/>
            <p:nvPr>
              <p:custDataLst>
                <p:tags r:id="rId146"/>
              </p:custDataLst>
            </p:nvPr>
          </p:nvSpPr>
          <p:spPr bwMode="auto">
            <a:xfrm>
              <a:off x="7189788" y="3354388"/>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5" name="î$1ïḑé"/>
            <p:cNvSpPr/>
            <p:nvPr>
              <p:custDataLst>
                <p:tags r:id="rId147"/>
              </p:custDataLst>
            </p:nvPr>
          </p:nvSpPr>
          <p:spPr bwMode="auto">
            <a:xfrm>
              <a:off x="4385617" y="1400177"/>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p>
          </p:txBody>
        </p:sp>
        <p:sp>
          <p:nvSpPr>
            <p:cNvPr id="436" name="îšľïdé"/>
            <p:cNvSpPr/>
            <p:nvPr>
              <p:custDataLst>
                <p:tags r:id="rId148"/>
              </p:custDataLst>
            </p:nvPr>
          </p:nvSpPr>
          <p:spPr bwMode="auto">
            <a:xfrm>
              <a:off x="3962401" y="4056063"/>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p>
          </p:txBody>
        </p:sp>
        <p:sp>
          <p:nvSpPr>
            <p:cNvPr id="437" name="íśḻîdè"/>
            <p:cNvSpPr/>
            <p:nvPr>
              <p:custDataLst>
                <p:tags r:id="rId149"/>
              </p:custDataLst>
            </p:nvPr>
          </p:nvSpPr>
          <p:spPr bwMode="auto">
            <a:xfrm>
              <a:off x="3622676" y="3941763"/>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8" name="íṣľïḋé"/>
            <p:cNvSpPr/>
            <p:nvPr>
              <p:custDataLst>
                <p:tags r:id="rId150"/>
              </p:custDataLst>
            </p:nvPr>
          </p:nvSpPr>
          <p:spPr bwMode="auto">
            <a:xfrm>
              <a:off x="3622676" y="3948113"/>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9" name="ísľîḋê"/>
            <p:cNvSpPr/>
            <p:nvPr>
              <p:custDataLst>
                <p:tags r:id="rId151"/>
              </p:custDataLst>
            </p:nvPr>
          </p:nvSpPr>
          <p:spPr bwMode="auto">
            <a:xfrm>
              <a:off x="4032251" y="5114926"/>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0" name="i$ḻídê"/>
            <p:cNvSpPr/>
            <p:nvPr>
              <p:custDataLst>
                <p:tags r:id="rId152"/>
              </p:custDataLst>
            </p:nvPr>
          </p:nvSpPr>
          <p:spPr bwMode="auto">
            <a:xfrm>
              <a:off x="5018088" y="4627563"/>
              <a:ext cx="892175" cy="358775"/>
            </a:xfrm>
            <a:custGeom>
              <a:avLst/>
              <a:gdLst>
                <a:gd name="T0" fmla="*/ 0 w 270"/>
                <a:gd name="T1" fmla="*/ 107 h 109"/>
                <a:gd name="T2" fmla="*/ 33 w 270"/>
                <a:gd name="T3" fmla="*/ 109 h 109"/>
                <a:gd name="T4" fmla="*/ 245 w 270"/>
                <a:gd name="T5" fmla="*/ 35 h 109"/>
                <a:gd name="T6" fmla="*/ 270 w 270"/>
                <a:gd name="T7" fmla="*/ 7 h 109"/>
                <a:gd name="T8" fmla="*/ 223 w 270"/>
                <a:gd name="T9" fmla="*/ 0 h 109"/>
                <a:gd name="T10" fmla="*/ 12 w 270"/>
                <a:gd name="T11" fmla="*/ 78 h 109"/>
                <a:gd name="T12" fmla="*/ 0 w 270"/>
                <a:gd name="T13" fmla="*/ 107 h 109"/>
              </a:gdLst>
              <a:ahLst/>
              <a:cxnLst>
                <a:cxn ang="0">
                  <a:pos x="T0" y="T1"/>
                </a:cxn>
                <a:cxn ang="0">
                  <a:pos x="T2" y="T3"/>
                </a:cxn>
                <a:cxn ang="0">
                  <a:pos x="T4" y="T5"/>
                </a:cxn>
                <a:cxn ang="0">
                  <a:pos x="T6" y="T7"/>
                </a:cxn>
                <a:cxn ang="0">
                  <a:pos x="T8" y="T9"/>
                </a:cxn>
                <a:cxn ang="0">
                  <a:pos x="T10" y="T11"/>
                </a:cxn>
                <a:cxn ang="0">
                  <a:pos x="T12" y="T13"/>
                </a:cxn>
              </a:cxnLst>
              <a:rect l="0" t="0" r="r" b="b"/>
              <a:pathLst>
                <a:path w="270" h="109">
                  <a:moveTo>
                    <a:pt x="0" y="107"/>
                  </a:moveTo>
                  <a:cubicBezTo>
                    <a:pt x="33" y="109"/>
                    <a:pt x="33" y="109"/>
                    <a:pt x="33" y="109"/>
                  </a:cubicBezTo>
                  <a:cubicBezTo>
                    <a:pt x="245" y="35"/>
                    <a:pt x="245" y="35"/>
                    <a:pt x="245" y="35"/>
                  </a:cubicBezTo>
                  <a:cubicBezTo>
                    <a:pt x="270" y="7"/>
                    <a:pt x="270" y="7"/>
                    <a:pt x="270" y="7"/>
                  </a:cubicBezTo>
                  <a:cubicBezTo>
                    <a:pt x="270" y="7"/>
                    <a:pt x="225" y="0"/>
                    <a:pt x="223" y="0"/>
                  </a:cubicBezTo>
                  <a:cubicBezTo>
                    <a:pt x="221" y="1"/>
                    <a:pt x="12" y="78"/>
                    <a:pt x="12" y="78"/>
                  </a:cubicBezTo>
                  <a:lnTo>
                    <a:pt x="0" y="107"/>
                  </a:lnTo>
                  <a:close/>
                </a:path>
              </a:pathLst>
            </a:custGeom>
            <a:solidFill>
              <a:srgbClr val="2E94A1">
                <a:alpha val="30000"/>
              </a:srgbClr>
            </a:solidFill>
            <a:ln>
              <a:noFill/>
            </a:ln>
          </p:spPr>
          <p:txBody>
            <a:bodyPr anchor="ctr"/>
            <a:lstStyle/>
            <a:p>
              <a:pPr algn="ctr"/>
              <a:endParaRPr/>
            </a:p>
          </p:txBody>
        </p:sp>
        <p:sp>
          <p:nvSpPr>
            <p:cNvPr id="441" name="iṡḻíḍe"/>
            <p:cNvSpPr/>
            <p:nvPr>
              <p:custDataLst>
                <p:tags r:id="rId153"/>
              </p:custDataLst>
            </p:nvPr>
          </p:nvSpPr>
          <p:spPr bwMode="auto">
            <a:xfrm>
              <a:off x="4965701" y="4860926"/>
              <a:ext cx="109538" cy="125413"/>
            </a:xfrm>
            <a:custGeom>
              <a:avLst/>
              <a:gdLst>
                <a:gd name="T0" fmla="*/ 21 w 33"/>
                <a:gd name="T1" fmla="*/ 0 h 38"/>
                <a:gd name="T2" fmla="*/ 11 w 33"/>
                <a:gd name="T3" fmla="*/ 3 h 38"/>
                <a:gd name="T4" fmla="*/ 2 w 33"/>
                <a:gd name="T5" fmla="*/ 22 h 38"/>
                <a:gd name="T6" fmla="*/ 4 w 33"/>
                <a:gd name="T7" fmla="*/ 26 h 38"/>
                <a:gd name="T8" fmla="*/ 23 w 33"/>
                <a:gd name="T9" fmla="*/ 35 h 38"/>
                <a:gd name="T10" fmla="*/ 33 w 33"/>
                <a:gd name="T11" fmla="*/ 32 h 38"/>
                <a:gd name="T12" fmla="*/ 21 w 3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21" y="0"/>
                  </a:moveTo>
                  <a:cubicBezTo>
                    <a:pt x="11" y="3"/>
                    <a:pt x="11" y="3"/>
                    <a:pt x="11" y="3"/>
                  </a:cubicBezTo>
                  <a:cubicBezTo>
                    <a:pt x="4" y="6"/>
                    <a:pt x="0" y="15"/>
                    <a:pt x="2" y="22"/>
                  </a:cubicBezTo>
                  <a:cubicBezTo>
                    <a:pt x="4" y="26"/>
                    <a:pt x="4" y="26"/>
                    <a:pt x="4" y="26"/>
                  </a:cubicBezTo>
                  <a:cubicBezTo>
                    <a:pt x="7" y="34"/>
                    <a:pt x="15" y="38"/>
                    <a:pt x="23" y="35"/>
                  </a:cubicBezTo>
                  <a:cubicBezTo>
                    <a:pt x="33" y="32"/>
                    <a:pt x="33" y="32"/>
                    <a:pt x="33" y="32"/>
                  </a:cubicBezTo>
                  <a:lnTo>
                    <a:pt x="21" y="0"/>
                  </a:lnTo>
                  <a:close/>
                </a:path>
              </a:pathLst>
            </a:custGeom>
            <a:solidFill>
              <a:srgbClr val="C16F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2" name="îṧlïḋé"/>
            <p:cNvSpPr/>
            <p:nvPr>
              <p:custDataLst>
                <p:tags r:id="rId154"/>
              </p:custDataLst>
            </p:nvPr>
          </p:nvSpPr>
          <p:spPr bwMode="auto">
            <a:xfrm>
              <a:off x="5035551" y="4597401"/>
              <a:ext cx="768350" cy="368300"/>
            </a:xfrm>
            <a:custGeom>
              <a:avLst/>
              <a:gdLst>
                <a:gd name="T0" fmla="*/ 0 w 484"/>
                <a:gd name="T1" fmla="*/ 166 h 232"/>
                <a:gd name="T2" fmla="*/ 25 w 484"/>
                <a:gd name="T3" fmla="*/ 232 h 232"/>
                <a:gd name="T4" fmla="*/ 484 w 484"/>
                <a:gd name="T5" fmla="*/ 64 h 232"/>
                <a:gd name="T6" fmla="*/ 459 w 484"/>
                <a:gd name="T7" fmla="*/ 0 h 232"/>
                <a:gd name="T8" fmla="*/ 0 w 484"/>
                <a:gd name="T9" fmla="*/ 166 h 232"/>
              </a:gdLst>
              <a:ahLst/>
              <a:cxnLst>
                <a:cxn ang="0">
                  <a:pos x="T0" y="T1"/>
                </a:cxn>
                <a:cxn ang="0">
                  <a:pos x="T2" y="T3"/>
                </a:cxn>
                <a:cxn ang="0">
                  <a:pos x="T4" y="T5"/>
                </a:cxn>
                <a:cxn ang="0">
                  <a:pos x="T6" y="T7"/>
                </a:cxn>
                <a:cxn ang="0">
                  <a:pos x="T8" y="T9"/>
                </a:cxn>
              </a:cxnLst>
              <a:rect l="0" t="0" r="r" b="b"/>
              <a:pathLst>
                <a:path w="484" h="232">
                  <a:moveTo>
                    <a:pt x="0" y="166"/>
                  </a:moveTo>
                  <a:lnTo>
                    <a:pt x="25" y="232"/>
                  </a:lnTo>
                  <a:lnTo>
                    <a:pt x="484" y="64"/>
                  </a:lnTo>
                  <a:lnTo>
                    <a:pt x="459" y="0"/>
                  </a:lnTo>
                  <a:lnTo>
                    <a:pt x="0" y="166"/>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3" name="îṡ1iḋe"/>
            <p:cNvSpPr/>
            <p:nvPr>
              <p:custDataLst>
                <p:tags r:id="rId155"/>
              </p:custDataLst>
            </p:nvPr>
          </p:nvSpPr>
          <p:spPr bwMode="auto">
            <a:xfrm>
              <a:off x="5048251" y="4640263"/>
              <a:ext cx="712788" cy="273050"/>
            </a:xfrm>
            <a:custGeom>
              <a:avLst/>
              <a:gdLst>
                <a:gd name="T0" fmla="*/ 449 w 449"/>
                <a:gd name="T1" fmla="*/ 10 h 172"/>
                <a:gd name="T2" fmla="*/ 4 w 449"/>
                <a:gd name="T3" fmla="*/ 172 h 172"/>
                <a:gd name="T4" fmla="*/ 0 w 449"/>
                <a:gd name="T5" fmla="*/ 162 h 172"/>
                <a:gd name="T6" fmla="*/ 445 w 449"/>
                <a:gd name="T7" fmla="*/ 0 h 172"/>
                <a:gd name="T8" fmla="*/ 449 w 449"/>
                <a:gd name="T9" fmla="*/ 10 h 172"/>
              </a:gdLst>
              <a:ahLst/>
              <a:cxnLst>
                <a:cxn ang="0">
                  <a:pos x="T0" y="T1"/>
                </a:cxn>
                <a:cxn ang="0">
                  <a:pos x="T2" y="T3"/>
                </a:cxn>
                <a:cxn ang="0">
                  <a:pos x="T4" y="T5"/>
                </a:cxn>
                <a:cxn ang="0">
                  <a:pos x="T6" y="T7"/>
                </a:cxn>
                <a:cxn ang="0">
                  <a:pos x="T8" y="T9"/>
                </a:cxn>
              </a:cxnLst>
              <a:rect l="0" t="0" r="r" b="b"/>
              <a:pathLst>
                <a:path w="449" h="172">
                  <a:moveTo>
                    <a:pt x="449" y="10"/>
                  </a:moveTo>
                  <a:lnTo>
                    <a:pt x="4" y="172"/>
                  </a:lnTo>
                  <a:lnTo>
                    <a:pt x="0" y="162"/>
                  </a:lnTo>
                  <a:lnTo>
                    <a:pt x="445" y="0"/>
                  </a:lnTo>
                  <a:lnTo>
                    <a:pt x="449" y="10"/>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4" name="íṧ1íḍé"/>
            <p:cNvSpPr/>
            <p:nvPr>
              <p:custDataLst>
                <p:tags r:id="rId156"/>
              </p:custDataLst>
            </p:nvPr>
          </p:nvSpPr>
          <p:spPr bwMode="auto">
            <a:xfrm>
              <a:off x="5067301" y="4695826"/>
              <a:ext cx="709613" cy="269875"/>
            </a:xfrm>
            <a:custGeom>
              <a:avLst/>
              <a:gdLst>
                <a:gd name="T0" fmla="*/ 447 w 447"/>
                <a:gd name="T1" fmla="*/ 8 h 170"/>
                <a:gd name="T2" fmla="*/ 5 w 447"/>
                <a:gd name="T3" fmla="*/ 170 h 170"/>
                <a:gd name="T4" fmla="*/ 0 w 447"/>
                <a:gd name="T5" fmla="*/ 162 h 170"/>
                <a:gd name="T6" fmla="*/ 445 w 447"/>
                <a:gd name="T7" fmla="*/ 0 h 170"/>
                <a:gd name="T8" fmla="*/ 447 w 447"/>
                <a:gd name="T9" fmla="*/ 8 h 170"/>
              </a:gdLst>
              <a:ahLst/>
              <a:cxnLst>
                <a:cxn ang="0">
                  <a:pos x="T0" y="T1"/>
                </a:cxn>
                <a:cxn ang="0">
                  <a:pos x="T2" y="T3"/>
                </a:cxn>
                <a:cxn ang="0">
                  <a:pos x="T4" y="T5"/>
                </a:cxn>
                <a:cxn ang="0">
                  <a:pos x="T6" y="T7"/>
                </a:cxn>
                <a:cxn ang="0">
                  <a:pos x="T8" y="T9"/>
                </a:cxn>
              </a:cxnLst>
              <a:rect l="0" t="0" r="r" b="b"/>
              <a:pathLst>
                <a:path w="447" h="170">
                  <a:moveTo>
                    <a:pt x="447" y="8"/>
                  </a:moveTo>
                  <a:lnTo>
                    <a:pt x="5" y="170"/>
                  </a:lnTo>
                  <a:lnTo>
                    <a:pt x="0" y="162"/>
                  </a:lnTo>
                  <a:lnTo>
                    <a:pt x="445" y="0"/>
                  </a:lnTo>
                  <a:lnTo>
                    <a:pt x="447" y="8"/>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5" name="isļîďê"/>
            <p:cNvSpPr/>
            <p:nvPr>
              <p:custDataLst>
                <p:tags r:id="rId157"/>
              </p:custDataLst>
            </p:nvPr>
          </p:nvSpPr>
          <p:spPr bwMode="auto">
            <a:xfrm>
              <a:off x="5035551" y="4603751"/>
              <a:ext cx="709613" cy="263525"/>
            </a:xfrm>
            <a:custGeom>
              <a:avLst/>
              <a:gdLst>
                <a:gd name="T0" fmla="*/ 447 w 447"/>
                <a:gd name="T1" fmla="*/ 6 h 166"/>
                <a:gd name="T2" fmla="*/ 2 w 447"/>
                <a:gd name="T3" fmla="*/ 166 h 166"/>
                <a:gd name="T4" fmla="*/ 0 w 447"/>
                <a:gd name="T5" fmla="*/ 162 h 166"/>
                <a:gd name="T6" fmla="*/ 444 w 447"/>
                <a:gd name="T7" fmla="*/ 0 h 166"/>
                <a:gd name="T8" fmla="*/ 447 w 447"/>
                <a:gd name="T9" fmla="*/ 6 h 166"/>
              </a:gdLst>
              <a:ahLst/>
              <a:cxnLst>
                <a:cxn ang="0">
                  <a:pos x="T0" y="T1"/>
                </a:cxn>
                <a:cxn ang="0">
                  <a:pos x="T2" y="T3"/>
                </a:cxn>
                <a:cxn ang="0">
                  <a:pos x="T4" y="T5"/>
                </a:cxn>
                <a:cxn ang="0">
                  <a:pos x="T6" y="T7"/>
                </a:cxn>
                <a:cxn ang="0">
                  <a:pos x="T8" y="T9"/>
                </a:cxn>
              </a:cxnLst>
              <a:rect l="0" t="0" r="r" b="b"/>
              <a:pathLst>
                <a:path w="447" h="166">
                  <a:moveTo>
                    <a:pt x="447" y="6"/>
                  </a:moveTo>
                  <a:lnTo>
                    <a:pt x="2" y="166"/>
                  </a:lnTo>
                  <a:lnTo>
                    <a:pt x="0" y="162"/>
                  </a:lnTo>
                  <a:lnTo>
                    <a:pt x="444" y="0"/>
                  </a:lnTo>
                  <a:lnTo>
                    <a:pt x="447" y="6"/>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6" name="ïṧlïḑé"/>
            <p:cNvSpPr/>
            <p:nvPr>
              <p:custDataLst>
                <p:tags r:id="rId158"/>
              </p:custDataLst>
            </p:nvPr>
          </p:nvSpPr>
          <p:spPr bwMode="auto">
            <a:xfrm>
              <a:off x="5727701" y="4594226"/>
              <a:ext cx="198438" cy="119063"/>
            </a:xfrm>
            <a:custGeom>
              <a:avLst/>
              <a:gdLst>
                <a:gd name="T0" fmla="*/ 13 w 60"/>
                <a:gd name="T1" fmla="*/ 0 h 36"/>
                <a:gd name="T2" fmla="*/ 3 w 60"/>
                <a:gd name="T3" fmla="*/ 4 h 36"/>
                <a:gd name="T4" fmla="*/ 0 w 60"/>
                <a:gd name="T5" fmla="*/ 9 h 36"/>
                <a:gd name="T6" fmla="*/ 6 w 60"/>
                <a:gd name="T7" fmla="*/ 12 h 36"/>
                <a:gd name="T8" fmla="*/ 3 w 60"/>
                <a:gd name="T9" fmla="*/ 17 h 36"/>
                <a:gd name="T10" fmla="*/ 9 w 60"/>
                <a:gd name="T11" fmla="*/ 20 h 36"/>
                <a:gd name="T12" fmla="*/ 6 w 60"/>
                <a:gd name="T13" fmla="*/ 25 h 36"/>
                <a:gd name="T14" fmla="*/ 11 w 60"/>
                <a:gd name="T15" fmla="*/ 28 h 36"/>
                <a:gd name="T16" fmla="*/ 9 w 60"/>
                <a:gd name="T17" fmla="*/ 33 h 36"/>
                <a:gd name="T18" fmla="*/ 14 w 60"/>
                <a:gd name="T19" fmla="*/ 35 h 36"/>
                <a:gd name="T20" fmla="*/ 25 w 60"/>
                <a:gd name="T21" fmla="*/ 32 h 36"/>
                <a:gd name="T22" fmla="*/ 60 w 60"/>
                <a:gd name="T23" fmla="*/ 1 h 36"/>
                <a:gd name="T24" fmla="*/ 13 w 6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36">
                  <a:moveTo>
                    <a:pt x="13" y="0"/>
                  </a:moveTo>
                  <a:cubicBezTo>
                    <a:pt x="3" y="4"/>
                    <a:pt x="3" y="4"/>
                    <a:pt x="3" y="4"/>
                  </a:cubicBezTo>
                  <a:cubicBezTo>
                    <a:pt x="1" y="4"/>
                    <a:pt x="0" y="7"/>
                    <a:pt x="0" y="9"/>
                  </a:cubicBezTo>
                  <a:cubicBezTo>
                    <a:pt x="1" y="11"/>
                    <a:pt x="4" y="12"/>
                    <a:pt x="6" y="12"/>
                  </a:cubicBezTo>
                  <a:cubicBezTo>
                    <a:pt x="4" y="12"/>
                    <a:pt x="2" y="15"/>
                    <a:pt x="3" y="17"/>
                  </a:cubicBezTo>
                  <a:cubicBezTo>
                    <a:pt x="4" y="19"/>
                    <a:pt x="6" y="20"/>
                    <a:pt x="9" y="20"/>
                  </a:cubicBezTo>
                  <a:cubicBezTo>
                    <a:pt x="6" y="20"/>
                    <a:pt x="5" y="23"/>
                    <a:pt x="6" y="25"/>
                  </a:cubicBezTo>
                  <a:cubicBezTo>
                    <a:pt x="7" y="27"/>
                    <a:pt x="9" y="28"/>
                    <a:pt x="11" y="28"/>
                  </a:cubicBezTo>
                  <a:cubicBezTo>
                    <a:pt x="9" y="29"/>
                    <a:pt x="8" y="31"/>
                    <a:pt x="9" y="33"/>
                  </a:cubicBezTo>
                  <a:cubicBezTo>
                    <a:pt x="10" y="35"/>
                    <a:pt x="12" y="36"/>
                    <a:pt x="14" y="35"/>
                  </a:cubicBezTo>
                  <a:cubicBezTo>
                    <a:pt x="25" y="32"/>
                    <a:pt x="25" y="32"/>
                    <a:pt x="25" y="32"/>
                  </a:cubicBezTo>
                  <a:cubicBezTo>
                    <a:pt x="60" y="1"/>
                    <a:pt x="60" y="1"/>
                    <a:pt x="60" y="1"/>
                  </a:cubicBezTo>
                  <a:lnTo>
                    <a:pt x="13" y="0"/>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7" name="íSlíḋè"/>
            <p:cNvSpPr/>
            <p:nvPr>
              <p:custDataLst>
                <p:tags r:id="rId159"/>
              </p:custDataLst>
            </p:nvPr>
          </p:nvSpPr>
          <p:spPr bwMode="auto">
            <a:xfrm>
              <a:off x="5856288" y="4594226"/>
              <a:ext cx="69850" cy="46038"/>
            </a:xfrm>
            <a:custGeom>
              <a:avLst/>
              <a:gdLst>
                <a:gd name="T0" fmla="*/ 2 w 21"/>
                <a:gd name="T1" fmla="*/ 0 h 14"/>
                <a:gd name="T2" fmla="*/ 1 w 21"/>
                <a:gd name="T3" fmla="*/ 9 h 14"/>
                <a:gd name="T4" fmla="*/ 6 w 21"/>
                <a:gd name="T5" fmla="*/ 14 h 14"/>
                <a:gd name="T6" fmla="*/ 21 w 21"/>
                <a:gd name="T7" fmla="*/ 1 h 14"/>
                <a:gd name="T8" fmla="*/ 2 w 21"/>
                <a:gd name="T9" fmla="*/ 0 h 14"/>
              </a:gdLst>
              <a:ahLst/>
              <a:cxnLst>
                <a:cxn ang="0">
                  <a:pos x="T0" y="T1"/>
                </a:cxn>
                <a:cxn ang="0">
                  <a:pos x="T2" y="T3"/>
                </a:cxn>
                <a:cxn ang="0">
                  <a:pos x="T4" y="T5"/>
                </a:cxn>
                <a:cxn ang="0">
                  <a:pos x="T6" y="T7"/>
                </a:cxn>
                <a:cxn ang="0">
                  <a:pos x="T8" y="T9"/>
                </a:cxn>
              </a:cxnLst>
              <a:rect l="0" t="0" r="r" b="b"/>
              <a:pathLst>
                <a:path w="21" h="14">
                  <a:moveTo>
                    <a:pt x="2" y="0"/>
                  </a:moveTo>
                  <a:cubicBezTo>
                    <a:pt x="0" y="3"/>
                    <a:pt x="0" y="6"/>
                    <a:pt x="1" y="9"/>
                  </a:cubicBezTo>
                  <a:cubicBezTo>
                    <a:pt x="2" y="11"/>
                    <a:pt x="4" y="13"/>
                    <a:pt x="6" y="14"/>
                  </a:cubicBezTo>
                  <a:cubicBezTo>
                    <a:pt x="21" y="1"/>
                    <a:pt x="21" y="1"/>
                    <a:pt x="21" y="1"/>
                  </a:cubicBezTo>
                  <a:lnTo>
                    <a:pt x="2" y="0"/>
                  </a:lnTo>
                  <a:close/>
                </a:path>
              </a:pathLst>
            </a:custGeom>
            <a:solidFill>
              <a:srgbClr val="1143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8" name="íṥḻîḓê"/>
            <p:cNvSpPr/>
            <p:nvPr>
              <p:custDataLst>
                <p:tags r:id="rId160"/>
              </p:custDataLst>
            </p:nvPr>
          </p:nvSpPr>
          <p:spPr bwMode="auto">
            <a:xfrm>
              <a:off x="4057651" y="3394076"/>
              <a:ext cx="192088" cy="293688"/>
            </a:xfrm>
            <a:custGeom>
              <a:avLst/>
              <a:gdLst>
                <a:gd name="T0" fmla="*/ 8 w 58"/>
                <a:gd name="T1" fmla="*/ 3 h 89"/>
                <a:gd name="T2" fmla="*/ 24 w 58"/>
                <a:gd name="T3" fmla="*/ 9 h 89"/>
                <a:gd name="T4" fmla="*/ 55 w 58"/>
                <a:gd name="T5" fmla="*/ 68 h 89"/>
                <a:gd name="T6" fmla="*/ 50 w 58"/>
                <a:gd name="T7" fmla="*/ 85 h 89"/>
                <a:gd name="T8" fmla="*/ 50 w 58"/>
                <a:gd name="T9" fmla="*/ 85 h 89"/>
                <a:gd name="T10" fmla="*/ 33 w 58"/>
                <a:gd name="T11" fmla="*/ 79 h 89"/>
                <a:gd name="T12" fmla="*/ 33 w 58"/>
                <a:gd name="T13" fmla="*/ 76 h 89"/>
                <a:gd name="T14" fmla="*/ 36 w 58"/>
                <a:gd name="T15" fmla="*/ 77 h 89"/>
                <a:gd name="T16" fmla="*/ 48 w 58"/>
                <a:gd name="T17" fmla="*/ 82 h 89"/>
                <a:gd name="T18" fmla="*/ 48 w 58"/>
                <a:gd name="T19" fmla="*/ 82 h 89"/>
                <a:gd name="T20" fmla="*/ 51 w 58"/>
                <a:gd name="T21" fmla="*/ 69 h 89"/>
                <a:gd name="T22" fmla="*/ 21 w 58"/>
                <a:gd name="T23" fmla="*/ 11 h 89"/>
                <a:gd name="T24" fmla="*/ 10 w 58"/>
                <a:gd name="T25" fmla="*/ 7 h 89"/>
                <a:gd name="T26" fmla="*/ 7 w 58"/>
                <a:gd name="T27" fmla="*/ 18 h 89"/>
                <a:gd name="T28" fmla="*/ 28 w 58"/>
                <a:gd name="T29" fmla="*/ 58 h 89"/>
                <a:gd name="T30" fmla="*/ 35 w 58"/>
                <a:gd name="T31" fmla="*/ 61 h 89"/>
                <a:gd name="T32" fmla="*/ 37 w 58"/>
                <a:gd name="T33" fmla="*/ 54 h 89"/>
                <a:gd name="T34" fmla="*/ 22 w 58"/>
                <a:gd name="T35" fmla="*/ 24 h 89"/>
                <a:gd name="T36" fmla="*/ 22 w 58"/>
                <a:gd name="T37" fmla="*/ 21 h 89"/>
                <a:gd name="T38" fmla="*/ 25 w 58"/>
                <a:gd name="T39" fmla="*/ 22 h 89"/>
                <a:gd name="T40" fmla="*/ 41 w 58"/>
                <a:gd name="T41" fmla="*/ 52 h 89"/>
                <a:gd name="T42" fmla="*/ 37 w 58"/>
                <a:gd name="T43" fmla="*/ 65 h 89"/>
                <a:gd name="T44" fmla="*/ 25 w 58"/>
                <a:gd name="T45" fmla="*/ 60 h 89"/>
                <a:gd name="T46" fmla="*/ 4 w 58"/>
                <a:gd name="T47" fmla="*/ 19 h 89"/>
                <a:gd name="T48" fmla="*/ 8 w 58"/>
                <a:gd name="T49"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89">
                  <a:moveTo>
                    <a:pt x="8" y="3"/>
                  </a:moveTo>
                  <a:cubicBezTo>
                    <a:pt x="14" y="0"/>
                    <a:pt x="21" y="3"/>
                    <a:pt x="24" y="9"/>
                  </a:cubicBezTo>
                  <a:cubicBezTo>
                    <a:pt x="55" y="68"/>
                    <a:pt x="55" y="68"/>
                    <a:pt x="55" y="68"/>
                  </a:cubicBezTo>
                  <a:cubicBezTo>
                    <a:pt x="58" y="74"/>
                    <a:pt x="56" y="82"/>
                    <a:pt x="50" y="85"/>
                  </a:cubicBezTo>
                  <a:cubicBezTo>
                    <a:pt x="50" y="85"/>
                    <a:pt x="50" y="85"/>
                    <a:pt x="50" y="85"/>
                  </a:cubicBezTo>
                  <a:cubicBezTo>
                    <a:pt x="44" y="89"/>
                    <a:pt x="36" y="86"/>
                    <a:pt x="33" y="79"/>
                  </a:cubicBezTo>
                  <a:cubicBezTo>
                    <a:pt x="32" y="78"/>
                    <a:pt x="32" y="77"/>
                    <a:pt x="33" y="76"/>
                  </a:cubicBezTo>
                  <a:cubicBezTo>
                    <a:pt x="34" y="76"/>
                    <a:pt x="35" y="76"/>
                    <a:pt x="36" y="77"/>
                  </a:cubicBezTo>
                  <a:cubicBezTo>
                    <a:pt x="38" y="82"/>
                    <a:pt x="44" y="84"/>
                    <a:pt x="48" y="82"/>
                  </a:cubicBezTo>
                  <a:cubicBezTo>
                    <a:pt x="48" y="82"/>
                    <a:pt x="48" y="82"/>
                    <a:pt x="48" y="82"/>
                  </a:cubicBezTo>
                  <a:cubicBezTo>
                    <a:pt x="52" y="79"/>
                    <a:pt x="54" y="74"/>
                    <a:pt x="51" y="69"/>
                  </a:cubicBezTo>
                  <a:cubicBezTo>
                    <a:pt x="21" y="11"/>
                    <a:pt x="21" y="11"/>
                    <a:pt x="21" y="11"/>
                  </a:cubicBezTo>
                  <a:cubicBezTo>
                    <a:pt x="18" y="6"/>
                    <a:pt x="14" y="5"/>
                    <a:pt x="10" y="7"/>
                  </a:cubicBezTo>
                  <a:cubicBezTo>
                    <a:pt x="6" y="8"/>
                    <a:pt x="5" y="13"/>
                    <a:pt x="7" y="18"/>
                  </a:cubicBezTo>
                  <a:cubicBezTo>
                    <a:pt x="28" y="58"/>
                    <a:pt x="28" y="58"/>
                    <a:pt x="28" y="58"/>
                  </a:cubicBezTo>
                  <a:cubicBezTo>
                    <a:pt x="30" y="61"/>
                    <a:pt x="33" y="62"/>
                    <a:pt x="35" y="61"/>
                  </a:cubicBezTo>
                  <a:cubicBezTo>
                    <a:pt x="38" y="60"/>
                    <a:pt x="39" y="56"/>
                    <a:pt x="37" y="54"/>
                  </a:cubicBezTo>
                  <a:cubicBezTo>
                    <a:pt x="22" y="24"/>
                    <a:pt x="22" y="24"/>
                    <a:pt x="22" y="24"/>
                  </a:cubicBezTo>
                  <a:cubicBezTo>
                    <a:pt x="21" y="23"/>
                    <a:pt x="22" y="22"/>
                    <a:pt x="22" y="21"/>
                  </a:cubicBezTo>
                  <a:cubicBezTo>
                    <a:pt x="23" y="21"/>
                    <a:pt x="25" y="21"/>
                    <a:pt x="25" y="22"/>
                  </a:cubicBezTo>
                  <a:cubicBezTo>
                    <a:pt x="41" y="52"/>
                    <a:pt x="41" y="52"/>
                    <a:pt x="41" y="52"/>
                  </a:cubicBezTo>
                  <a:cubicBezTo>
                    <a:pt x="43" y="57"/>
                    <a:pt x="42" y="62"/>
                    <a:pt x="37" y="65"/>
                  </a:cubicBezTo>
                  <a:cubicBezTo>
                    <a:pt x="33" y="67"/>
                    <a:pt x="27" y="65"/>
                    <a:pt x="25" y="60"/>
                  </a:cubicBezTo>
                  <a:cubicBezTo>
                    <a:pt x="4" y="19"/>
                    <a:pt x="4" y="19"/>
                    <a:pt x="4" y="19"/>
                  </a:cubicBezTo>
                  <a:cubicBezTo>
                    <a:pt x="0" y="13"/>
                    <a:pt x="2" y="6"/>
                    <a:pt x="8" y="3"/>
                  </a:cubicBezTo>
                  <a:close/>
                </a:path>
              </a:pathLst>
            </a:custGeom>
            <a:solidFill>
              <a:srgbClr val="53B59E"/>
            </a:solidFill>
            <a:ln>
              <a:noFill/>
            </a:ln>
          </p:spPr>
          <p:txBody>
            <a:bodyPr anchor="ctr"/>
            <a:lstStyle/>
            <a:p>
              <a:pPr algn="ctr"/>
              <a:endParaRPr/>
            </a:p>
          </p:txBody>
        </p:sp>
        <p:sp>
          <p:nvSpPr>
            <p:cNvPr id="449" name="îšḻîdè"/>
            <p:cNvSpPr/>
            <p:nvPr>
              <p:custDataLst>
                <p:tags r:id="rId161"/>
              </p:custDataLst>
            </p:nvPr>
          </p:nvSpPr>
          <p:spPr bwMode="auto">
            <a:xfrm>
              <a:off x="3513138" y="2030413"/>
              <a:ext cx="601663" cy="628650"/>
            </a:xfrm>
            <a:custGeom>
              <a:avLst/>
              <a:gdLst>
                <a:gd name="T0" fmla="*/ 65 w 182"/>
                <a:gd name="T1" fmla="*/ 187 h 191"/>
                <a:gd name="T2" fmla="*/ 78 w 182"/>
                <a:gd name="T3" fmla="*/ 172 h 191"/>
                <a:gd name="T4" fmla="*/ 109 w 182"/>
                <a:gd name="T5" fmla="*/ 136 h 191"/>
                <a:gd name="T6" fmla="*/ 169 w 182"/>
                <a:gd name="T7" fmla="*/ 67 h 191"/>
                <a:gd name="T8" fmla="*/ 169 w 182"/>
                <a:gd name="T9" fmla="*/ 67 h 191"/>
                <a:gd name="T10" fmla="*/ 175 w 182"/>
                <a:gd name="T11" fmla="*/ 59 h 191"/>
                <a:gd name="T12" fmla="*/ 179 w 182"/>
                <a:gd name="T13" fmla="*/ 33 h 191"/>
                <a:gd name="T14" fmla="*/ 174 w 182"/>
                <a:gd name="T15" fmla="*/ 25 h 191"/>
                <a:gd name="T16" fmla="*/ 140 w 182"/>
                <a:gd name="T17" fmla="*/ 3 h 191"/>
                <a:gd name="T18" fmla="*/ 127 w 182"/>
                <a:gd name="T19" fmla="*/ 4 h 191"/>
                <a:gd name="T20" fmla="*/ 87 w 182"/>
                <a:gd name="T21" fmla="*/ 51 h 191"/>
                <a:gd name="T22" fmla="*/ 79 w 182"/>
                <a:gd name="T23" fmla="*/ 60 h 191"/>
                <a:gd name="T24" fmla="*/ 3 w 182"/>
                <a:gd name="T25" fmla="*/ 126 h 191"/>
                <a:gd name="T26" fmla="*/ 5 w 182"/>
                <a:gd name="T27" fmla="*/ 144 h 191"/>
                <a:gd name="T28" fmla="*/ 52 w 182"/>
                <a:gd name="T29" fmla="*/ 188 h 191"/>
                <a:gd name="T30" fmla="*/ 65 w 182"/>
                <a:gd name="T31" fmla="*/ 18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 h="191">
                  <a:moveTo>
                    <a:pt x="65" y="187"/>
                  </a:moveTo>
                  <a:cubicBezTo>
                    <a:pt x="78" y="172"/>
                    <a:pt x="78" y="172"/>
                    <a:pt x="78" y="172"/>
                  </a:cubicBezTo>
                  <a:cubicBezTo>
                    <a:pt x="109" y="136"/>
                    <a:pt x="109" y="136"/>
                    <a:pt x="109" y="136"/>
                  </a:cubicBezTo>
                  <a:cubicBezTo>
                    <a:pt x="169" y="67"/>
                    <a:pt x="169" y="67"/>
                    <a:pt x="169" y="67"/>
                  </a:cubicBezTo>
                  <a:cubicBezTo>
                    <a:pt x="169" y="67"/>
                    <a:pt x="169" y="67"/>
                    <a:pt x="169" y="67"/>
                  </a:cubicBezTo>
                  <a:cubicBezTo>
                    <a:pt x="175" y="59"/>
                    <a:pt x="175" y="59"/>
                    <a:pt x="175" y="59"/>
                  </a:cubicBezTo>
                  <a:cubicBezTo>
                    <a:pt x="180" y="52"/>
                    <a:pt x="182" y="42"/>
                    <a:pt x="179" y="33"/>
                  </a:cubicBezTo>
                  <a:cubicBezTo>
                    <a:pt x="177" y="29"/>
                    <a:pt x="176" y="26"/>
                    <a:pt x="174" y="25"/>
                  </a:cubicBezTo>
                  <a:cubicBezTo>
                    <a:pt x="140" y="3"/>
                    <a:pt x="140" y="3"/>
                    <a:pt x="140" y="3"/>
                  </a:cubicBezTo>
                  <a:cubicBezTo>
                    <a:pt x="136" y="0"/>
                    <a:pt x="131" y="1"/>
                    <a:pt x="127" y="4"/>
                  </a:cubicBezTo>
                  <a:cubicBezTo>
                    <a:pt x="87" y="51"/>
                    <a:pt x="87" y="51"/>
                    <a:pt x="87" y="51"/>
                  </a:cubicBezTo>
                  <a:cubicBezTo>
                    <a:pt x="79" y="60"/>
                    <a:pt x="79" y="60"/>
                    <a:pt x="79" y="60"/>
                  </a:cubicBezTo>
                  <a:cubicBezTo>
                    <a:pt x="3" y="126"/>
                    <a:pt x="3" y="126"/>
                    <a:pt x="3" y="126"/>
                  </a:cubicBezTo>
                  <a:cubicBezTo>
                    <a:pt x="0" y="130"/>
                    <a:pt x="1" y="141"/>
                    <a:pt x="5" y="144"/>
                  </a:cubicBezTo>
                  <a:cubicBezTo>
                    <a:pt x="52" y="188"/>
                    <a:pt x="52" y="188"/>
                    <a:pt x="52" y="188"/>
                  </a:cubicBezTo>
                  <a:cubicBezTo>
                    <a:pt x="56" y="191"/>
                    <a:pt x="61" y="191"/>
                    <a:pt x="65" y="187"/>
                  </a:cubicBezTo>
                  <a:close/>
                </a:path>
              </a:pathLst>
            </a:custGeom>
            <a:solidFill>
              <a:srgbClr val="2E94A1">
                <a:alpha val="30000"/>
              </a:srgbClr>
            </a:solidFill>
            <a:ln>
              <a:noFill/>
            </a:ln>
          </p:spPr>
          <p:txBody>
            <a:bodyPr anchor="ctr"/>
            <a:lstStyle/>
            <a:p>
              <a:pPr algn="ctr"/>
              <a:endParaRPr/>
            </a:p>
          </p:txBody>
        </p:sp>
        <p:sp>
          <p:nvSpPr>
            <p:cNvPr id="450" name="ïŝḻíḋe"/>
            <p:cNvSpPr/>
            <p:nvPr>
              <p:custDataLst>
                <p:tags r:id="rId162"/>
              </p:custDataLst>
            </p:nvPr>
          </p:nvSpPr>
          <p:spPr bwMode="auto">
            <a:xfrm>
              <a:off x="3519488" y="2024063"/>
              <a:ext cx="544513" cy="579438"/>
            </a:xfrm>
            <a:custGeom>
              <a:avLst/>
              <a:gdLst>
                <a:gd name="T0" fmla="*/ 57 w 165"/>
                <a:gd name="T1" fmla="*/ 172 h 176"/>
                <a:gd name="T2" fmla="*/ 161 w 165"/>
                <a:gd name="T3" fmla="*/ 52 h 176"/>
                <a:gd name="T4" fmla="*/ 161 w 165"/>
                <a:gd name="T5" fmla="*/ 39 h 176"/>
                <a:gd name="T6" fmla="*/ 120 w 165"/>
                <a:gd name="T7" fmla="*/ 3 h 176"/>
                <a:gd name="T8" fmla="*/ 107 w 165"/>
                <a:gd name="T9" fmla="*/ 4 h 176"/>
                <a:gd name="T10" fmla="*/ 3 w 165"/>
                <a:gd name="T11" fmla="*/ 125 h 176"/>
                <a:gd name="T12" fmla="*/ 4 w 165"/>
                <a:gd name="T13" fmla="*/ 138 h 176"/>
                <a:gd name="T14" fmla="*/ 45 w 165"/>
                <a:gd name="T15" fmla="*/ 173 h 176"/>
                <a:gd name="T16" fmla="*/ 57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7" y="172"/>
                  </a:moveTo>
                  <a:cubicBezTo>
                    <a:pt x="161" y="52"/>
                    <a:pt x="161" y="52"/>
                    <a:pt x="161" y="52"/>
                  </a:cubicBezTo>
                  <a:cubicBezTo>
                    <a:pt x="165" y="48"/>
                    <a:pt x="164" y="42"/>
                    <a:pt x="161" y="39"/>
                  </a:cubicBezTo>
                  <a:cubicBezTo>
                    <a:pt x="120" y="3"/>
                    <a:pt x="120" y="3"/>
                    <a:pt x="120" y="3"/>
                  </a:cubicBezTo>
                  <a:cubicBezTo>
                    <a:pt x="116" y="0"/>
                    <a:pt x="110" y="1"/>
                    <a:pt x="107" y="4"/>
                  </a:cubicBezTo>
                  <a:cubicBezTo>
                    <a:pt x="3" y="125"/>
                    <a:pt x="3" y="125"/>
                    <a:pt x="3" y="125"/>
                  </a:cubicBezTo>
                  <a:cubicBezTo>
                    <a:pt x="0" y="129"/>
                    <a:pt x="0" y="134"/>
                    <a:pt x="4" y="138"/>
                  </a:cubicBezTo>
                  <a:cubicBezTo>
                    <a:pt x="45" y="173"/>
                    <a:pt x="45" y="173"/>
                    <a:pt x="45" y="173"/>
                  </a:cubicBezTo>
                  <a:cubicBezTo>
                    <a:pt x="48" y="176"/>
                    <a:pt x="54" y="176"/>
                    <a:pt x="57" y="172"/>
                  </a:cubicBezTo>
                  <a:close/>
                </a:path>
              </a:pathLst>
            </a:custGeom>
            <a:solidFill>
              <a:srgbClr val="D042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1" name="îšḻíďè"/>
            <p:cNvSpPr/>
            <p:nvPr>
              <p:custDataLst>
                <p:tags r:id="rId163"/>
              </p:custDataLst>
            </p:nvPr>
          </p:nvSpPr>
          <p:spPr bwMode="auto">
            <a:xfrm>
              <a:off x="3562351" y="1973263"/>
              <a:ext cx="544513" cy="581025"/>
            </a:xfrm>
            <a:custGeom>
              <a:avLst/>
              <a:gdLst>
                <a:gd name="T0" fmla="*/ 58 w 165"/>
                <a:gd name="T1" fmla="*/ 172 h 176"/>
                <a:gd name="T2" fmla="*/ 162 w 165"/>
                <a:gd name="T3" fmla="*/ 51 h 176"/>
                <a:gd name="T4" fmla="*/ 161 w 165"/>
                <a:gd name="T5" fmla="*/ 39 h 176"/>
                <a:gd name="T6" fmla="*/ 120 w 165"/>
                <a:gd name="T7" fmla="*/ 3 h 176"/>
                <a:gd name="T8" fmla="*/ 107 w 165"/>
                <a:gd name="T9" fmla="*/ 4 h 176"/>
                <a:gd name="T10" fmla="*/ 3 w 165"/>
                <a:gd name="T11" fmla="*/ 125 h 176"/>
                <a:gd name="T12" fmla="*/ 4 w 165"/>
                <a:gd name="T13" fmla="*/ 137 h 176"/>
                <a:gd name="T14" fmla="*/ 45 w 165"/>
                <a:gd name="T15" fmla="*/ 173 h 176"/>
                <a:gd name="T16" fmla="*/ 58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8" y="172"/>
                  </a:moveTo>
                  <a:cubicBezTo>
                    <a:pt x="162" y="51"/>
                    <a:pt x="162" y="51"/>
                    <a:pt x="162" y="51"/>
                  </a:cubicBezTo>
                  <a:cubicBezTo>
                    <a:pt x="165" y="48"/>
                    <a:pt x="164" y="42"/>
                    <a:pt x="161" y="39"/>
                  </a:cubicBezTo>
                  <a:cubicBezTo>
                    <a:pt x="120" y="3"/>
                    <a:pt x="120" y="3"/>
                    <a:pt x="120" y="3"/>
                  </a:cubicBezTo>
                  <a:cubicBezTo>
                    <a:pt x="116" y="0"/>
                    <a:pt x="110" y="0"/>
                    <a:pt x="107" y="4"/>
                  </a:cubicBezTo>
                  <a:cubicBezTo>
                    <a:pt x="3" y="125"/>
                    <a:pt x="3" y="125"/>
                    <a:pt x="3" y="125"/>
                  </a:cubicBezTo>
                  <a:cubicBezTo>
                    <a:pt x="0" y="128"/>
                    <a:pt x="0" y="134"/>
                    <a:pt x="4" y="137"/>
                  </a:cubicBezTo>
                  <a:cubicBezTo>
                    <a:pt x="45" y="173"/>
                    <a:pt x="45" y="173"/>
                    <a:pt x="45" y="173"/>
                  </a:cubicBezTo>
                  <a:cubicBezTo>
                    <a:pt x="48" y="176"/>
                    <a:pt x="54" y="176"/>
                    <a:pt x="58" y="172"/>
                  </a:cubicBezTo>
                  <a:close/>
                </a:path>
              </a:pathLst>
            </a:custGeom>
            <a:solidFill>
              <a:srgbClr val="F765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2" name="íŝḻíḓe"/>
            <p:cNvSpPr/>
            <p:nvPr>
              <p:custDataLst>
                <p:tags r:id="rId164"/>
              </p:custDataLst>
            </p:nvPr>
          </p:nvSpPr>
          <p:spPr bwMode="auto">
            <a:xfrm>
              <a:off x="3784601" y="1973263"/>
              <a:ext cx="322263" cy="323850"/>
            </a:xfrm>
            <a:custGeom>
              <a:avLst/>
              <a:gdLst>
                <a:gd name="T0" fmla="*/ 55 w 98"/>
                <a:gd name="T1" fmla="*/ 98 h 98"/>
                <a:gd name="T2" fmla="*/ 95 w 98"/>
                <a:gd name="T3" fmla="*/ 51 h 98"/>
                <a:gd name="T4" fmla="*/ 94 w 98"/>
                <a:gd name="T5" fmla="*/ 39 h 98"/>
                <a:gd name="T6" fmla="*/ 53 w 98"/>
                <a:gd name="T7" fmla="*/ 3 h 98"/>
                <a:gd name="T8" fmla="*/ 40 w 98"/>
                <a:gd name="T9" fmla="*/ 4 h 98"/>
                <a:gd name="T10" fmla="*/ 0 w 98"/>
                <a:gd name="T11" fmla="*/ 50 h 98"/>
                <a:gd name="T12" fmla="*/ 55 w 98"/>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98" h="98">
                  <a:moveTo>
                    <a:pt x="55" y="98"/>
                  </a:moveTo>
                  <a:cubicBezTo>
                    <a:pt x="95" y="51"/>
                    <a:pt x="95" y="51"/>
                    <a:pt x="95" y="51"/>
                  </a:cubicBezTo>
                  <a:cubicBezTo>
                    <a:pt x="98" y="48"/>
                    <a:pt x="97" y="42"/>
                    <a:pt x="94" y="39"/>
                  </a:cubicBezTo>
                  <a:cubicBezTo>
                    <a:pt x="53" y="3"/>
                    <a:pt x="53" y="3"/>
                    <a:pt x="53" y="3"/>
                  </a:cubicBezTo>
                  <a:cubicBezTo>
                    <a:pt x="49" y="0"/>
                    <a:pt x="43" y="0"/>
                    <a:pt x="40" y="4"/>
                  </a:cubicBezTo>
                  <a:cubicBezTo>
                    <a:pt x="0" y="50"/>
                    <a:pt x="0" y="50"/>
                    <a:pt x="0" y="50"/>
                  </a:cubicBezTo>
                  <a:lnTo>
                    <a:pt x="55" y="98"/>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3" name="ïşľîdê"/>
            <p:cNvSpPr/>
            <p:nvPr>
              <p:custDataLst>
                <p:tags r:id="rId165"/>
              </p:custDataLst>
            </p:nvPr>
          </p:nvSpPr>
          <p:spPr bwMode="auto">
            <a:xfrm>
              <a:off x="6067426" y="4857751"/>
              <a:ext cx="171450" cy="300038"/>
            </a:xfrm>
            <a:custGeom>
              <a:avLst/>
              <a:gdLst>
                <a:gd name="T0" fmla="*/ 44 w 52"/>
                <a:gd name="T1" fmla="*/ 89 h 91"/>
                <a:gd name="T2" fmla="*/ 28 w 52"/>
                <a:gd name="T3" fmla="*/ 81 h 91"/>
                <a:gd name="T4" fmla="*/ 3 w 52"/>
                <a:gd name="T5" fmla="*/ 20 h 91"/>
                <a:gd name="T6" fmla="*/ 9 w 52"/>
                <a:gd name="T7" fmla="*/ 3 h 91"/>
                <a:gd name="T8" fmla="*/ 9 w 52"/>
                <a:gd name="T9" fmla="*/ 3 h 91"/>
                <a:gd name="T10" fmla="*/ 25 w 52"/>
                <a:gd name="T11" fmla="*/ 11 h 91"/>
                <a:gd name="T12" fmla="*/ 25 w 52"/>
                <a:gd name="T13" fmla="*/ 13 h 91"/>
                <a:gd name="T14" fmla="*/ 22 w 52"/>
                <a:gd name="T15" fmla="*/ 12 h 91"/>
                <a:gd name="T16" fmla="*/ 10 w 52"/>
                <a:gd name="T17" fmla="*/ 7 h 91"/>
                <a:gd name="T18" fmla="*/ 10 w 52"/>
                <a:gd name="T19" fmla="*/ 7 h 91"/>
                <a:gd name="T20" fmla="*/ 6 w 52"/>
                <a:gd name="T21" fmla="*/ 19 h 91"/>
                <a:gd name="T22" fmla="*/ 32 w 52"/>
                <a:gd name="T23" fmla="*/ 80 h 91"/>
                <a:gd name="T24" fmla="*/ 42 w 52"/>
                <a:gd name="T25" fmla="*/ 85 h 91"/>
                <a:gd name="T26" fmla="*/ 46 w 52"/>
                <a:gd name="T27" fmla="*/ 74 h 91"/>
                <a:gd name="T28" fmla="*/ 28 w 52"/>
                <a:gd name="T29" fmla="*/ 32 h 91"/>
                <a:gd name="T30" fmla="*/ 21 w 52"/>
                <a:gd name="T31" fmla="*/ 28 h 91"/>
                <a:gd name="T32" fmla="*/ 19 w 52"/>
                <a:gd name="T33" fmla="*/ 36 h 91"/>
                <a:gd name="T34" fmla="*/ 32 w 52"/>
                <a:gd name="T35" fmla="*/ 66 h 91"/>
                <a:gd name="T36" fmla="*/ 31 w 52"/>
                <a:gd name="T37" fmla="*/ 69 h 91"/>
                <a:gd name="T38" fmla="*/ 28 w 52"/>
                <a:gd name="T39" fmla="*/ 68 h 91"/>
                <a:gd name="T40" fmla="*/ 15 w 52"/>
                <a:gd name="T41" fmla="*/ 37 h 91"/>
                <a:gd name="T42" fmla="*/ 20 w 52"/>
                <a:gd name="T43" fmla="*/ 25 h 91"/>
                <a:gd name="T44" fmla="*/ 32 w 52"/>
                <a:gd name="T45" fmla="*/ 30 h 91"/>
                <a:gd name="T46" fmla="*/ 49 w 52"/>
                <a:gd name="T47" fmla="*/ 73 h 91"/>
                <a:gd name="T48" fmla="*/ 44 w 52"/>
                <a:gd name="T49"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91">
                  <a:moveTo>
                    <a:pt x="44" y="89"/>
                  </a:moveTo>
                  <a:cubicBezTo>
                    <a:pt x="38" y="91"/>
                    <a:pt x="31" y="88"/>
                    <a:pt x="28" y="81"/>
                  </a:cubicBezTo>
                  <a:cubicBezTo>
                    <a:pt x="3" y="20"/>
                    <a:pt x="3" y="20"/>
                    <a:pt x="3" y="20"/>
                  </a:cubicBezTo>
                  <a:cubicBezTo>
                    <a:pt x="0" y="13"/>
                    <a:pt x="2" y="6"/>
                    <a:pt x="9" y="3"/>
                  </a:cubicBezTo>
                  <a:cubicBezTo>
                    <a:pt x="9" y="3"/>
                    <a:pt x="9" y="3"/>
                    <a:pt x="9" y="3"/>
                  </a:cubicBezTo>
                  <a:cubicBezTo>
                    <a:pt x="15" y="0"/>
                    <a:pt x="23" y="4"/>
                    <a:pt x="25" y="11"/>
                  </a:cubicBezTo>
                  <a:cubicBezTo>
                    <a:pt x="26" y="12"/>
                    <a:pt x="25" y="13"/>
                    <a:pt x="25" y="13"/>
                  </a:cubicBezTo>
                  <a:cubicBezTo>
                    <a:pt x="24" y="14"/>
                    <a:pt x="22" y="13"/>
                    <a:pt x="22" y="12"/>
                  </a:cubicBezTo>
                  <a:cubicBezTo>
                    <a:pt x="20" y="7"/>
                    <a:pt x="15" y="5"/>
                    <a:pt x="10" y="7"/>
                  </a:cubicBezTo>
                  <a:cubicBezTo>
                    <a:pt x="10" y="7"/>
                    <a:pt x="10" y="7"/>
                    <a:pt x="10" y="7"/>
                  </a:cubicBezTo>
                  <a:cubicBezTo>
                    <a:pt x="6" y="9"/>
                    <a:pt x="4" y="14"/>
                    <a:pt x="6" y="19"/>
                  </a:cubicBezTo>
                  <a:cubicBezTo>
                    <a:pt x="32" y="80"/>
                    <a:pt x="32" y="80"/>
                    <a:pt x="32" y="80"/>
                  </a:cubicBezTo>
                  <a:cubicBezTo>
                    <a:pt x="34" y="84"/>
                    <a:pt x="38" y="86"/>
                    <a:pt x="42" y="85"/>
                  </a:cubicBezTo>
                  <a:cubicBezTo>
                    <a:pt x="46" y="83"/>
                    <a:pt x="48" y="78"/>
                    <a:pt x="46" y="74"/>
                  </a:cubicBezTo>
                  <a:cubicBezTo>
                    <a:pt x="28" y="32"/>
                    <a:pt x="28" y="32"/>
                    <a:pt x="28" y="32"/>
                  </a:cubicBezTo>
                  <a:cubicBezTo>
                    <a:pt x="27" y="29"/>
                    <a:pt x="24" y="27"/>
                    <a:pt x="21" y="28"/>
                  </a:cubicBezTo>
                  <a:cubicBezTo>
                    <a:pt x="19" y="30"/>
                    <a:pt x="18" y="33"/>
                    <a:pt x="19" y="36"/>
                  </a:cubicBezTo>
                  <a:cubicBezTo>
                    <a:pt x="32" y="66"/>
                    <a:pt x="32" y="66"/>
                    <a:pt x="32" y="66"/>
                  </a:cubicBezTo>
                  <a:cubicBezTo>
                    <a:pt x="32" y="67"/>
                    <a:pt x="32" y="69"/>
                    <a:pt x="31" y="69"/>
                  </a:cubicBezTo>
                  <a:cubicBezTo>
                    <a:pt x="30" y="69"/>
                    <a:pt x="29" y="69"/>
                    <a:pt x="28" y="68"/>
                  </a:cubicBezTo>
                  <a:cubicBezTo>
                    <a:pt x="15" y="37"/>
                    <a:pt x="15" y="37"/>
                    <a:pt x="15" y="37"/>
                  </a:cubicBezTo>
                  <a:cubicBezTo>
                    <a:pt x="13" y="32"/>
                    <a:pt x="15" y="26"/>
                    <a:pt x="20" y="25"/>
                  </a:cubicBezTo>
                  <a:cubicBezTo>
                    <a:pt x="24" y="23"/>
                    <a:pt x="29" y="25"/>
                    <a:pt x="32" y="30"/>
                  </a:cubicBezTo>
                  <a:cubicBezTo>
                    <a:pt x="49" y="73"/>
                    <a:pt x="49" y="73"/>
                    <a:pt x="49" y="73"/>
                  </a:cubicBezTo>
                  <a:cubicBezTo>
                    <a:pt x="52" y="79"/>
                    <a:pt x="50" y="86"/>
                    <a:pt x="44" y="89"/>
                  </a:cubicBez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4" name="îṩlîdê"/>
            <p:cNvSpPr/>
            <p:nvPr>
              <p:custDataLst>
                <p:tags r:id="rId166"/>
              </p:custDataLst>
            </p:nvPr>
          </p:nvSpPr>
          <p:spPr bwMode="auto">
            <a:xfrm>
              <a:off x="5619751" y="4851401"/>
              <a:ext cx="300038" cy="160338"/>
            </a:xfrm>
            <a:custGeom>
              <a:avLst/>
              <a:gdLst>
                <a:gd name="T0" fmla="*/ 89 w 91"/>
                <a:gd name="T1" fmla="*/ 9 h 49"/>
                <a:gd name="T2" fmla="*/ 81 w 91"/>
                <a:gd name="T3" fmla="*/ 24 h 49"/>
                <a:gd name="T4" fmla="*/ 19 w 91"/>
                <a:gd name="T5" fmla="*/ 47 h 49"/>
                <a:gd name="T6" fmla="*/ 2 w 91"/>
                <a:gd name="T7" fmla="*/ 40 h 49"/>
                <a:gd name="T8" fmla="*/ 2 w 91"/>
                <a:gd name="T9" fmla="*/ 40 h 49"/>
                <a:gd name="T10" fmla="*/ 11 w 91"/>
                <a:gd name="T11" fmla="*/ 23 h 49"/>
                <a:gd name="T12" fmla="*/ 13 w 91"/>
                <a:gd name="T13" fmla="*/ 25 h 49"/>
                <a:gd name="T14" fmla="*/ 12 w 91"/>
                <a:gd name="T15" fmla="*/ 27 h 49"/>
                <a:gd name="T16" fmla="*/ 6 w 91"/>
                <a:gd name="T17" fmla="*/ 38 h 49"/>
                <a:gd name="T18" fmla="*/ 6 w 91"/>
                <a:gd name="T19" fmla="*/ 38 h 49"/>
                <a:gd name="T20" fmla="*/ 18 w 91"/>
                <a:gd name="T21" fmla="*/ 43 h 49"/>
                <a:gd name="T22" fmla="*/ 80 w 91"/>
                <a:gd name="T23" fmla="*/ 21 h 49"/>
                <a:gd name="T24" fmla="*/ 85 w 91"/>
                <a:gd name="T25" fmla="*/ 11 h 49"/>
                <a:gd name="T26" fmla="*/ 75 w 91"/>
                <a:gd name="T27" fmla="*/ 6 h 49"/>
                <a:gd name="T28" fmla="*/ 32 w 91"/>
                <a:gd name="T29" fmla="*/ 22 h 49"/>
                <a:gd name="T30" fmla="*/ 28 w 91"/>
                <a:gd name="T31" fmla="*/ 29 h 49"/>
                <a:gd name="T32" fmla="*/ 35 w 91"/>
                <a:gd name="T33" fmla="*/ 31 h 49"/>
                <a:gd name="T34" fmla="*/ 66 w 91"/>
                <a:gd name="T35" fmla="*/ 20 h 49"/>
                <a:gd name="T36" fmla="*/ 69 w 91"/>
                <a:gd name="T37" fmla="*/ 21 h 49"/>
                <a:gd name="T38" fmla="*/ 68 w 91"/>
                <a:gd name="T39" fmla="*/ 24 h 49"/>
                <a:gd name="T40" fmla="*/ 36 w 91"/>
                <a:gd name="T41" fmla="*/ 35 h 49"/>
                <a:gd name="T42" fmla="*/ 24 w 91"/>
                <a:gd name="T43" fmla="*/ 30 h 49"/>
                <a:gd name="T44" fmla="*/ 30 w 91"/>
                <a:gd name="T45" fmla="*/ 18 h 49"/>
                <a:gd name="T46" fmla="*/ 74 w 91"/>
                <a:gd name="T47" fmla="*/ 3 h 49"/>
                <a:gd name="T48" fmla="*/ 89 w 91"/>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49">
                  <a:moveTo>
                    <a:pt x="89" y="9"/>
                  </a:moveTo>
                  <a:cubicBezTo>
                    <a:pt x="91" y="15"/>
                    <a:pt x="88" y="22"/>
                    <a:pt x="81" y="24"/>
                  </a:cubicBezTo>
                  <a:cubicBezTo>
                    <a:pt x="19" y="47"/>
                    <a:pt x="19" y="47"/>
                    <a:pt x="19" y="47"/>
                  </a:cubicBezTo>
                  <a:cubicBezTo>
                    <a:pt x="12" y="49"/>
                    <a:pt x="4" y="46"/>
                    <a:pt x="2" y="40"/>
                  </a:cubicBezTo>
                  <a:cubicBezTo>
                    <a:pt x="2" y="40"/>
                    <a:pt x="2" y="40"/>
                    <a:pt x="2" y="40"/>
                  </a:cubicBezTo>
                  <a:cubicBezTo>
                    <a:pt x="0" y="33"/>
                    <a:pt x="3" y="26"/>
                    <a:pt x="11" y="23"/>
                  </a:cubicBezTo>
                  <a:cubicBezTo>
                    <a:pt x="12" y="23"/>
                    <a:pt x="13" y="24"/>
                    <a:pt x="13" y="25"/>
                  </a:cubicBezTo>
                  <a:cubicBezTo>
                    <a:pt x="14" y="26"/>
                    <a:pt x="13" y="27"/>
                    <a:pt x="12" y="27"/>
                  </a:cubicBezTo>
                  <a:cubicBezTo>
                    <a:pt x="7" y="29"/>
                    <a:pt x="4" y="34"/>
                    <a:pt x="6" y="38"/>
                  </a:cubicBezTo>
                  <a:cubicBezTo>
                    <a:pt x="6" y="38"/>
                    <a:pt x="6" y="38"/>
                    <a:pt x="6" y="38"/>
                  </a:cubicBezTo>
                  <a:cubicBezTo>
                    <a:pt x="7" y="43"/>
                    <a:pt x="13" y="45"/>
                    <a:pt x="18" y="43"/>
                  </a:cubicBezTo>
                  <a:cubicBezTo>
                    <a:pt x="80" y="21"/>
                    <a:pt x="80" y="21"/>
                    <a:pt x="80" y="21"/>
                  </a:cubicBezTo>
                  <a:cubicBezTo>
                    <a:pt x="84" y="19"/>
                    <a:pt x="87" y="15"/>
                    <a:pt x="85" y="11"/>
                  </a:cubicBezTo>
                  <a:cubicBezTo>
                    <a:pt x="84" y="7"/>
                    <a:pt x="79" y="5"/>
                    <a:pt x="75" y="6"/>
                  </a:cubicBezTo>
                  <a:cubicBezTo>
                    <a:pt x="32" y="22"/>
                    <a:pt x="32" y="22"/>
                    <a:pt x="32" y="22"/>
                  </a:cubicBezTo>
                  <a:cubicBezTo>
                    <a:pt x="29" y="23"/>
                    <a:pt x="27" y="26"/>
                    <a:pt x="28" y="29"/>
                  </a:cubicBezTo>
                  <a:cubicBezTo>
                    <a:pt x="29" y="31"/>
                    <a:pt x="32" y="32"/>
                    <a:pt x="35" y="31"/>
                  </a:cubicBezTo>
                  <a:cubicBezTo>
                    <a:pt x="66" y="20"/>
                    <a:pt x="66" y="20"/>
                    <a:pt x="66" y="20"/>
                  </a:cubicBezTo>
                  <a:cubicBezTo>
                    <a:pt x="67" y="20"/>
                    <a:pt x="69" y="20"/>
                    <a:pt x="69" y="21"/>
                  </a:cubicBezTo>
                  <a:cubicBezTo>
                    <a:pt x="69" y="22"/>
                    <a:pt x="69" y="23"/>
                    <a:pt x="68" y="24"/>
                  </a:cubicBezTo>
                  <a:cubicBezTo>
                    <a:pt x="36" y="35"/>
                    <a:pt x="36" y="35"/>
                    <a:pt x="36" y="35"/>
                  </a:cubicBezTo>
                  <a:cubicBezTo>
                    <a:pt x="31" y="37"/>
                    <a:pt x="26" y="35"/>
                    <a:pt x="24" y="30"/>
                  </a:cubicBezTo>
                  <a:cubicBezTo>
                    <a:pt x="22" y="25"/>
                    <a:pt x="25" y="20"/>
                    <a:pt x="30" y="18"/>
                  </a:cubicBezTo>
                  <a:cubicBezTo>
                    <a:pt x="74" y="3"/>
                    <a:pt x="74" y="3"/>
                    <a:pt x="74" y="3"/>
                  </a:cubicBezTo>
                  <a:cubicBezTo>
                    <a:pt x="80" y="0"/>
                    <a:pt x="87" y="3"/>
                    <a:pt x="89" y="9"/>
                  </a:cubicBezTo>
                  <a:close/>
                </a:path>
              </a:pathLst>
            </a:custGeom>
            <a:solidFill>
              <a:srgbClr val="53B59E"/>
            </a:solidFill>
            <a:ln>
              <a:noFill/>
            </a:ln>
          </p:spPr>
          <p:txBody>
            <a:bodyPr anchor="ctr"/>
            <a:lstStyle/>
            <a:p>
              <a:pPr algn="ctr"/>
              <a:endParaRPr/>
            </a:p>
          </p:txBody>
        </p:sp>
        <p:sp>
          <p:nvSpPr>
            <p:cNvPr id="455" name="isḷidê"/>
            <p:cNvSpPr/>
            <p:nvPr>
              <p:custDataLst>
                <p:tags r:id="rId167"/>
              </p:custDataLst>
            </p:nvPr>
          </p:nvSpPr>
          <p:spPr bwMode="auto">
            <a:xfrm>
              <a:off x="7843838" y="2144713"/>
              <a:ext cx="1055688" cy="1055688"/>
            </a:xfrm>
            <a:prstGeom prst="ellipse">
              <a:avLst/>
            </a:prstGeom>
            <a:solidFill>
              <a:srgbClr val="0F7F87">
                <a:alpha val="30000"/>
              </a:srgbClr>
            </a:solidFill>
            <a:ln>
              <a:noFill/>
            </a:ln>
          </p:spPr>
          <p:txBody>
            <a:bodyPr anchor="ctr"/>
            <a:lstStyle/>
            <a:p>
              <a:pPr algn="ctr"/>
              <a:endParaRPr/>
            </a:p>
          </p:txBody>
        </p:sp>
        <p:sp>
          <p:nvSpPr>
            <p:cNvPr id="456" name="ïşḷiďè"/>
            <p:cNvSpPr/>
            <p:nvPr>
              <p:custDataLst>
                <p:tags r:id="rId168"/>
              </p:custDataLst>
            </p:nvPr>
          </p:nvSpPr>
          <p:spPr bwMode="auto">
            <a:xfrm>
              <a:off x="7764463" y="204946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7" name="ísļíḋe"/>
            <p:cNvSpPr/>
            <p:nvPr>
              <p:custDataLst>
                <p:tags r:id="rId169"/>
              </p:custDataLst>
            </p:nvPr>
          </p:nvSpPr>
          <p:spPr bwMode="auto">
            <a:xfrm>
              <a:off x="8731251" y="228441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58" name="iś1îďe"/>
            <p:cNvSpPr/>
            <p:nvPr>
              <p:custDataLst>
                <p:tags r:id="rId170"/>
              </p:custDataLst>
            </p:nvPr>
          </p:nvSpPr>
          <p:spPr bwMode="auto">
            <a:xfrm>
              <a:off x="8731251" y="228441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9" name="ïśḷiḓê"/>
            <p:cNvSpPr/>
            <p:nvPr>
              <p:custDataLst>
                <p:tags r:id="rId171"/>
              </p:custDataLst>
            </p:nvPr>
          </p:nvSpPr>
          <p:spPr bwMode="auto">
            <a:xfrm>
              <a:off x="7935913" y="221773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0" name="ïšḻïḋê"/>
            <p:cNvSpPr/>
            <p:nvPr>
              <p:custDataLst>
                <p:tags r:id="rId172"/>
              </p:custDataLst>
            </p:nvPr>
          </p:nvSpPr>
          <p:spPr bwMode="auto">
            <a:xfrm>
              <a:off x="8572501" y="255428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1" name="ïṡļïḑê"/>
            <p:cNvSpPr/>
            <p:nvPr>
              <p:custDataLst>
                <p:tags r:id="rId173"/>
              </p:custDataLst>
            </p:nvPr>
          </p:nvSpPr>
          <p:spPr bwMode="auto">
            <a:xfrm>
              <a:off x="8077201" y="230028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2" name="íŝ1idê"/>
            <p:cNvSpPr/>
            <p:nvPr>
              <p:custDataLst>
                <p:tags r:id="rId174"/>
              </p:custDataLst>
            </p:nvPr>
          </p:nvSpPr>
          <p:spPr bwMode="auto">
            <a:xfrm>
              <a:off x="8012113" y="229711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3" name="í$liḑé"/>
            <p:cNvSpPr/>
            <p:nvPr>
              <p:custDataLst>
                <p:tags r:id="rId175"/>
              </p:custDataLst>
            </p:nvPr>
          </p:nvSpPr>
          <p:spPr bwMode="auto">
            <a:xfrm>
              <a:off x="8012113" y="229711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4" name="ïṩlíḋê"/>
            <p:cNvSpPr/>
            <p:nvPr>
              <p:custDataLst>
                <p:tags r:id="rId176"/>
              </p:custDataLst>
            </p:nvPr>
          </p:nvSpPr>
          <p:spPr bwMode="auto">
            <a:xfrm>
              <a:off x="8364538" y="237013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5" name="iṧliḋe"/>
            <p:cNvSpPr/>
            <p:nvPr>
              <p:custDataLst>
                <p:tags r:id="rId177"/>
              </p:custDataLst>
            </p:nvPr>
          </p:nvSpPr>
          <p:spPr bwMode="auto">
            <a:xfrm>
              <a:off x="8296276" y="237331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6" name="îṥḷïḑê"/>
            <p:cNvSpPr/>
            <p:nvPr>
              <p:custDataLst>
                <p:tags r:id="rId178"/>
              </p:custDataLst>
            </p:nvPr>
          </p:nvSpPr>
          <p:spPr bwMode="auto">
            <a:xfrm>
              <a:off x="8328026" y="242252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7" name="íSḷiḋe"/>
            <p:cNvSpPr/>
            <p:nvPr>
              <p:custDataLst>
                <p:tags r:id="rId179"/>
              </p:custDataLst>
            </p:nvPr>
          </p:nvSpPr>
          <p:spPr bwMode="auto">
            <a:xfrm>
              <a:off x="8331201" y="237331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8" name="iṧ1ïḓé"/>
            <p:cNvSpPr/>
            <p:nvPr>
              <p:custDataLst>
                <p:tags r:id="rId180"/>
              </p:custDataLst>
            </p:nvPr>
          </p:nvSpPr>
          <p:spPr bwMode="auto">
            <a:xfrm>
              <a:off x="8177213" y="271145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9" name="îṣlidê"/>
            <p:cNvSpPr/>
            <p:nvPr>
              <p:custDataLst>
                <p:tags r:id="rId181"/>
              </p:custDataLst>
            </p:nvPr>
          </p:nvSpPr>
          <p:spPr bwMode="auto">
            <a:xfrm>
              <a:off x="8216901" y="269240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0" name="îś1ïďê"/>
            <p:cNvSpPr/>
            <p:nvPr>
              <p:custDataLst>
                <p:tags r:id="rId182"/>
              </p:custDataLst>
            </p:nvPr>
          </p:nvSpPr>
          <p:spPr bwMode="auto">
            <a:xfrm>
              <a:off x="8401051" y="264953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1" name="îṡľïḑé"/>
            <p:cNvSpPr/>
            <p:nvPr>
              <p:custDataLst>
                <p:tags r:id="rId183"/>
              </p:custDataLst>
            </p:nvPr>
          </p:nvSpPr>
          <p:spPr bwMode="auto">
            <a:xfrm>
              <a:off x="8275638" y="271938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2" name="iṩļiḓé"/>
            <p:cNvSpPr/>
            <p:nvPr>
              <p:custDataLst>
                <p:tags r:id="rId184"/>
              </p:custDataLst>
            </p:nvPr>
          </p:nvSpPr>
          <p:spPr bwMode="auto">
            <a:xfrm>
              <a:off x="8147051" y="269875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3" name="ïṣliḋè"/>
            <p:cNvSpPr/>
            <p:nvPr>
              <p:custDataLst>
                <p:tags r:id="rId185"/>
              </p:custDataLst>
            </p:nvPr>
          </p:nvSpPr>
          <p:spPr bwMode="auto">
            <a:xfrm>
              <a:off x="8374063" y="232727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4" name="îṡḻîḍé"/>
            <p:cNvSpPr/>
            <p:nvPr>
              <p:custDataLst>
                <p:tags r:id="rId186"/>
              </p:custDataLst>
            </p:nvPr>
          </p:nvSpPr>
          <p:spPr bwMode="auto">
            <a:xfrm>
              <a:off x="8394701" y="23891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5" name="ïṡľiḋè"/>
            <p:cNvSpPr/>
            <p:nvPr>
              <p:custDataLst>
                <p:tags r:id="rId187"/>
              </p:custDataLst>
            </p:nvPr>
          </p:nvSpPr>
          <p:spPr bwMode="auto">
            <a:xfrm>
              <a:off x="8339138" y="23002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6" name="ïṣlïḑê"/>
            <p:cNvSpPr/>
            <p:nvPr>
              <p:custDataLst>
                <p:tags r:id="rId188"/>
              </p:custDataLst>
            </p:nvPr>
          </p:nvSpPr>
          <p:spPr bwMode="auto">
            <a:xfrm>
              <a:off x="8334376" y="232251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7" name="î$lîḓè"/>
            <p:cNvSpPr/>
            <p:nvPr>
              <p:custDataLst>
                <p:tags r:id="rId189"/>
              </p:custDataLst>
            </p:nvPr>
          </p:nvSpPr>
          <p:spPr bwMode="auto">
            <a:xfrm>
              <a:off x="8143876" y="266858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8" name="iṡḻîḋè"/>
            <p:cNvSpPr/>
            <p:nvPr>
              <p:custDataLst>
                <p:tags r:id="rId190"/>
              </p:custDataLst>
            </p:nvPr>
          </p:nvSpPr>
          <p:spPr bwMode="auto">
            <a:xfrm>
              <a:off x="8431213" y="260032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9" name="îṩ1îdé"/>
            <p:cNvSpPr/>
            <p:nvPr>
              <p:custDataLst>
                <p:tags r:id="rId191"/>
              </p:custDataLst>
            </p:nvPr>
          </p:nvSpPr>
          <p:spPr bwMode="auto">
            <a:xfrm>
              <a:off x="8424863" y="265906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0" name="ïSḻïde"/>
            <p:cNvSpPr/>
            <p:nvPr>
              <p:custDataLst>
                <p:tags r:id="rId192"/>
              </p:custDataLst>
            </p:nvPr>
          </p:nvSpPr>
          <p:spPr bwMode="auto">
            <a:xfrm>
              <a:off x="8150226" y="264953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1" name="isliḍe"/>
            <p:cNvSpPr/>
            <p:nvPr>
              <p:custDataLst>
                <p:tags r:id="rId193"/>
              </p:custDataLst>
            </p:nvPr>
          </p:nvSpPr>
          <p:spPr bwMode="auto">
            <a:xfrm>
              <a:off x="8305801" y="269557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2" name="íS1íḑe"/>
            <p:cNvSpPr/>
            <p:nvPr>
              <p:custDataLst>
                <p:tags r:id="rId194"/>
              </p:custDataLst>
            </p:nvPr>
          </p:nvSpPr>
          <p:spPr bwMode="auto">
            <a:xfrm>
              <a:off x="8140701" y="26860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3" name="i$ḷîḑe"/>
            <p:cNvSpPr/>
            <p:nvPr>
              <p:custDataLst>
                <p:tags r:id="rId195"/>
              </p:custDataLst>
            </p:nvPr>
          </p:nvSpPr>
          <p:spPr bwMode="auto">
            <a:xfrm>
              <a:off x="8367713" y="240188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4" name="îs1iḍê"/>
            <p:cNvSpPr/>
            <p:nvPr>
              <p:custDataLst>
                <p:tags r:id="rId196"/>
              </p:custDataLst>
            </p:nvPr>
          </p:nvSpPr>
          <p:spPr bwMode="auto">
            <a:xfrm>
              <a:off x="8421688" y="26304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5" name="ísļîdé"/>
            <p:cNvSpPr/>
            <p:nvPr>
              <p:custDataLst>
                <p:tags r:id="rId197"/>
              </p:custDataLst>
            </p:nvPr>
          </p:nvSpPr>
          <p:spPr bwMode="auto">
            <a:xfrm>
              <a:off x="8278813" y="270510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6" name="iŝ1iḍé"/>
            <p:cNvSpPr/>
            <p:nvPr>
              <p:custDataLst>
                <p:tags r:id="rId198"/>
              </p:custDataLst>
            </p:nvPr>
          </p:nvSpPr>
          <p:spPr bwMode="auto">
            <a:xfrm>
              <a:off x="8428038" y="23304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7" name="iṧḻïḋe"/>
            <p:cNvSpPr/>
            <p:nvPr>
              <p:custDataLst>
                <p:tags r:id="rId199"/>
              </p:custDataLst>
            </p:nvPr>
          </p:nvSpPr>
          <p:spPr bwMode="auto">
            <a:xfrm>
              <a:off x="7966076" y="225425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8" name="í$ḻïḍê"/>
            <p:cNvSpPr/>
            <p:nvPr>
              <p:custDataLst>
                <p:tags r:id="rId200"/>
              </p:custDataLst>
            </p:nvPr>
          </p:nvSpPr>
          <p:spPr bwMode="auto">
            <a:xfrm>
              <a:off x="4787901" y="3789363"/>
              <a:ext cx="698500" cy="738188"/>
            </a:xfrm>
            <a:custGeom>
              <a:avLst/>
              <a:gdLst>
                <a:gd name="T0" fmla="*/ 54 w 440"/>
                <a:gd name="T1" fmla="*/ 372 h 465"/>
                <a:gd name="T2" fmla="*/ 0 w 440"/>
                <a:gd name="T3" fmla="*/ 424 h 465"/>
                <a:gd name="T4" fmla="*/ 372 w 440"/>
                <a:gd name="T5" fmla="*/ 465 h 465"/>
                <a:gd name="T6" fmla="*/ 440 w 440"/>
                <a:gd name="T7" fmla="*/ 0 h 465"/>
                <a:gd name="T8" fmla="*/ 54 w 440"/>
                <a:gd name="T9" fmla="*/ 372 h 465"/>
              </a:gdLst>
              <a:ahLst/>
              <a:cxnLst>
                <a:cxn ang="0">
                  <a:pos x="T0" y="T1"/>
                </a:cxn>
                <a:cxn ang="0">
                  <a:pos x="T2" y="T3"/>
                </a:cxn>
                <a:cxn ang="0">
                  <a:pos x="T4" y="T5"/>
                </a:cxn>
                <a:cxn ang="0">
                  <a:pos x="T6" y="T7"/>
                </a:cxn>
                <a:cxn ang="0">
                  <a:pos x="T8" y="T9"/>
                </a:cxn>
              </a:cxnLst>
              <a:rect l="0" t="0" r="r" b="b"/>
              <a:pathLst>
                <a:path w="440" h="465">
                  <a:moveTo>
                    <a:pt x="54" y="372"/>
                  </a:moveTo>
                  <a:lnTo>
                    <a:pt x="0" y="424"/>
                  </a:lnTo>
                  <a:lnTo>
                    <a:pt x="372" y="465"/>
                  </a:lnTo>
                  <a:lnTo>
                    <a:pt x="440" y="0"/>
                  </a:lnTo>
                  <a:lnTo>
                    <a:pt x="54" y="372"/>
                  </a:lnTo>
                  <a:close/>
                </a:path>
              </a:pathLst>
            </a:custGeom>
            <a:solidFill>
              <a:srgbClr val="2E94A1">
                <a:alpha val="30000"/>
              </a:srgbClr>
            </a:solidFill>
            <a:ln>
              <a:noFill/>
            </a:ln>
          </p:spPr>
          <p:txBody>
            <a:bodyPr anchor="ctr"/>
            <a:lstStyle/>
            <a:p>
              <a:pPr algn="ctr"/>
              <a:endParaRPr/>
            </a:p>
          </p:txBody>
        </p:sp>
        <p:sp>
          <p:nvSpPr>
            <p:cNvPr id="489" name="ïsľîḋe"/>
            <p:cNvSpPr/>
            <p:nvPr>
              <p:custDataLst>
                <p:tags r:id="rId201"/>
              </p:custDataLst>
            </p:nvPr>
          </p:nvSpPr>
          <p:spPr bwMode="auto">
            <a:xfrm>
              <a:off x="4787901" y="3789363"/>
              <a:ext cx="706438" cy="673100"/>
            </a:xfrm>
            <a:custGeom>
              <a:avLst/>
              <a:gdLst>
                <a:gd name="T0" fmla="*/ 445 w 445"/>
                <a:gd name="T1" fmla="*/ 391 h 424"/>
                <a:gd name="T2" fmla="*/ 0 w 445"/>
                <a:gd name="T3" fmla="*/ 424 h 424"/>
                <a:gd name="T4" fmla="*/ 0 w 445"/>
                <a:gd name="T5" fmla="*/ 0 h 424"/>
                <a:gd name="T6" fmla="*/ 440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0"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0" name="ïsļíďè"/>
            <p:cNvSpPr/>
            <p:nvPr>
              <p:custDataLst>
                <p:tags r:id="rId202"/>
              </p:custDataLst>
            </p:nvPr>
          </p:nvSpPr>
          <p:spPr bwMode="auto">
            <a:xfrm>
              <a:off x="4883151" y="3889376"/>
              <a:ext cx="508000" cy="52388"/>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1" name="îŝḻíḍê"/>
            <p:cNvSpPr/>
            <p:nvPr>
              <p:custDataLst>
                <p:tags r:id="rId203"/>
              </p:custDataLst>
            </p:nvPr>
          </p:nvSpPr>
          <p:spPr bwMode="auto">
            <a:xfrm>
              <a:off x="4883151" y="4017963"/>
              <a:ext cx="508000" cy="49213"/>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2" name="ïsḻiḑê"/>
            <p:cNvSpPr/>
            <p:nvPr>
              <p:custDataLst>
                <p:tags r:id="rId204"/>
              </p:custDataLst>
            </p:nvPr>
          </p:nvSpPr>
          <p:spPr bwMode="auto">
            <a:xfrm>
              <a:off x="4883151" y="4141788"/>
              <a:ext cx="312738" cy="50800"/>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3" name="iṧḷiḑe"/>
            <p:cNvSpPr/>
            <p:nvPr>
              <p:custDataLst>
                <p:tags r:id="rId205"/>
              </p:custDataLst>
            </p:nvPr>
          </p:nvSpPr>
          <p:spPr bwMode="auto">
            <a:xfrm>
              <a:off x="8074025" y="3789363"/>
              <a:ext cx="700088" cy="738188"/>
            </a:xfrm>
            <a:custGeom>
              <a:avLst/>
              <a:gdLst>
                <a:gd name="T0" fmla="*/ 54 w 441"/>
                <a:gd name="T1" fmla="*/ 372 h 465"/>
                <a:gd name="T2" fmla="*/ 0 w 441"/>
                <a:gd name="T3" fmla="*/ 424 h 465"/>
                <a:gd name="T4" fmla="*/ 372 w 441"/>
                <a:gd name="T5" fmla="*/ 465 h 465"/>
                <a:gd name="T6" fmla="*/ 441 w 441"/>
                <a:gd name="T7" fmla="*/ 0 h 465"/>
                <a:gd name="T8" fmla="*/ 54 w 441"/>
                <a:gd name="T9" fmla="*/ 372 h 465"/>
              </a:gdLst>
              <a:ahLst/>
              <a:cxnLst>
                <a:cxn ang="0">
                  <a:pos x="T0" y="T1"/>
                </a:cxn>
                <a:cxn ang="0">
                  <a:pos x="T2" y="T3"/>
                </a:cxn>
                <a:cxn ang="0">
                  <a:pos x="T4" y="T5"/>
                </a:cxn>
                <a:cxn ang="0">
                  <a:pos x="T6" y="T7"/>
                </a:cxn>
                <a:cxn ang="0">
                  <a:pos x="T8" y="T9"/>
                </a:cxn>
              </a:cxnLst>
              <a:rect l="0" t="0" r="r" b="b"/>
              <a:pathLst>
                <a:path w="441" h="465">
                  <a:moveTo>
                    <a:pt x="54" y="372"/>
                  </a:moveTo>
                  <a:lnTo>
                    <a:pt x="0" y="424"/>
                  </a:lnTo>
                  <a:lnTo>
                    <a:pt x="372" y="465"/>
                  </a:lnTo>
                  <a:lnTo>
                    <a:pt x="441" y="0"/>
                  </a:lnTo>
                  <a:lnTo>
                    <a:pt x="54" y="372"/>
                  </a:lnTo>
                  <a:close/>
                </a:path>
              </a:pathLst>
            </a:custGeom>
            <a:solidFill>
              <a:srgbClr val="2E94A1">
                <a:alpha val="30000"/>
              </a:srgbClr>
            </a:solidFill>
            <a:ln>
              <a:noFill/>
            </a:ln>
          </p:spPr>
          <p:txBody>
            <a:bodyPr anchor="ctr"/>
            <a:lstStyle/>
            <a:p>
              <a:pPr algn="ctr"/>
              <a:endParaRPr/>
            </a:p>
          </p:txBody>
        </p:sp>
        <p:sp>
          <p:nvSpPr>
            <p:cNvPr id="494" name="ïṡḷîďe"/>
            <p:cNvSpPr/>
            <p:nvPr>
              <p:custDataLst>
                <p:tags r:id="rId206"/>
              </p:custDataLst>
            </p:nvPr>
          </p:nvSpPr>
          <p:spPr bwMode="auto">
            <a:xfrm>
              <a:off x="8074025" y="3789363"/>
              <a:ext cx="706438" cy="673100"/>
            </a:xfrm>
            <a:custGeom>
              <a:avLst/>
              <a:gdLst>
                <a:gd name="T0" fmla="*/ 445 w 445"/>
                <a:gd name="T1" fmla="*/ 391 h 424"/>
                <a:gd name="T2" fmla="*/ 0 w 445"/>
                <a:gd name="T3" fmla="*/ 424 h 424"/>
                <a:gd name="T4" fmla="*/ 0 w 445"/>
                <a:gd name="T5" fmla="*/ 0 h 424"/>
                <a:gd name="T6" fmla="*/ 441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1"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5" name="iśľide"/>
            <p:cNvSpPr/>
            <p:nvPr>
              <p:custDataLst>
                <p:tags r:id="rId207"/>
              </p:custDataLst>
            </p:nvPr>
          </p:nvSpPr>
          <p:spPr>
            <a:xfrm rot="21176673" flipV="1">
              <a:off x="3724588" y="4105882"/>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2" name="日期占位符 1"/>
          <p:cNvSpPr>
            <a:spLocks noGrp="1"/>
          </p:cNvSpPr>
          <p:nvPr>
            <p:ph type="dt" sz="half" idx="19"/>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20"/>
            <p:custDataLst>
              <p:tags r:id="rId5"/>
            </p:custDataLst>
          </p:nvPr>
        </p:nvSpPr>
        <p:spPr/>
        <p:txBody>
          <a:bodyPr/>
          <a:lstStyle/>
          <a:p>
            <a:endParaRPr lang="zh-CN" altLang="en-US" dirty="0"/>
          </a:p>
        </p:txBody>
      </p:sp>
      <p:sp>
        <p:nvSpPr>
          <p:cNvPr id="5" name="灯片编号占位符 4"/>
          <p:cNvSpPr>
            <a:spLocks noGrp="1"/>
          </p:cNvSpPr>
          <p:nvPr>
            <p:ph type="sldNum" sz="quarter" idx="21"/>
            <p:custDataLst>
              <p:tags r:id="rId6"/>
            </p:custDataLst>
          </p:nvPr>
        </p:nvSpPr>
        <p:spPr/>
        <p:txBody>
          <a:bodyPr/>
          <a:lstStyle/>
          <a:p>
            <a:fld id="{49AE70B2-8BF9-45C0-BB95-33D1B9D3A854}" type="slidenum">
              <a:rPr lang="zh-CN" altLang="en-US" smtClean="0"/>
              <a:pPr/>
              <a:t>‹#›</a:t>
            </a:fld>
            <a:endParaRPr lang="zh-CN" altLang="en-US" dirty="0"/>
          </a:p>
        </p:txBody>
      </p:sp>
    </p:spTree>
  </p:cSld>
  <p:clrMapOvr>
    <a:overrideClrMapping bg1="lt1" tx1="dk1" bg2="lt2" tx2="dk2" accent1="accent1" accent2="accent2" accent3="accent3" accent4="accent4" accent5="accent5" accent6="accent6" hlink="hlink" folHlink="folHlink"/>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通用">
    <p:bg>
      <p:bgPr>
        <a:solidFill>
          <a:schemeClr val="bg2"/>
        </a:solidFill>
        <a:effectLst/>
      </p:bgPr>
    </p:bg>
    <p:spTree>
      <p:nvGrpSpPr>
        <p:cNvPr id="1" name=""/>
        <p:cNvGrpSpPr/>
        <p:nvPr/>
      </p:nvGrpSpPr>
      <p:grpSpPr>
        <a:xfrm>
          <a:off x="0" y="0"/>
          <a:ext cx="0" cy="0"/>
          <a:chOff x="0" y="0"/>
          <a:chExt cx="0" cy="0"/>
        </a:xfrm>
      </p:grpSpPr>
      <p:grpSp>
        <p:nvGrpSpPr>
          <p:cNvPr id="101" name="组合 100"/>
          <p:cNvGrpSpPr/>
          <p:nvPr>
            <p:custDataLst>
              <p:tags r:id="rId1"/>
            </p:custDataLst>
          </p:nvPr>
        </p:nvGrpSpPr>
        <p:grpSpPr>
          <a:xfrm>
            <a:off x="-1270" y="0"/>
            <a:ext cx="12193270" cy="6867525"/>
            <a:chOff x="-1270" y="0"/>
            <a:chExt cx="12193270" cy="6867525"/>
          </a:xfrm>
        </p:grpSpPr>
        <p:sp>
          <p:nvSpPr>
            <p:cNvPr id="6" name="任意多边形: 形状 5"/>
            <p:cNvSpPr/>
            <p:nvPr userDrawn="1">
              <p:custDataLst>
                <p:tags r:id="rId6"/>
              </p:custDataLst>
            </p:nvPr>
          </p:nvSpPr>
          <p:spPr>
            <a:xfrm flipV="1">
              <a:off x="10975975" y="6174105"/>
              <a:ext cx="1216025" cy="693420"/>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chemeClr val="accent2"/>
                </a:solidFill>
              </a:endParaRPr>
            </a:p>
          </p:txBody>
        </p:sp>
        <p:sp>
          <p:nvSpPr>
            <p:cNvPr id="7" name="任意多边形: 形状 6"/>
            <p:cNvSpPr/>
            <p:nvPr userDrawn="1">
              <p:custDataLst>
                <p:tags r:id="rId7"/>
              </p:custDataLst>
            </p:nvPr>
          </p:nvSpPr>
          <p:spPr>
            <a:xfrm rot="10800000">
              <a:off x="-1270" y="0"/>
              <a:ext cx="1054735" cy="929640"/>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p>
          </p:txBody>
        </p:sp>
        <p:grpSp>
          <p:nvGrpSpPr>
            <p:cNvPr id="8" name="组合 7"/>
            <p:cNvGrpSpPr/>
            <p:nvPr userDrawn="1">
              <p:custDataLst>
                <p:tags r:id="rId8"/>
              </p:custDataLst>
            </p:nvPr>
          </p:nvGrpSpPr>
          <p:grpSpPr>
            <a:xfrm>
              <a:off x="365125" y="0"/>
              <a:ext cx="511175" cy="774700"/>
              <a:chOff x="1663215" y="5742645"/>
              <a:chExt cx="917575" cy="1390650"/>
            </a:xfrm>
          </p:grpSpPr>
          <p:sp>
            <p:nvSpPr>
              <p:cNvPr id="9" name="îšľïdé"/>
              <p:cNvSpPr/>
              <p:nvPr>
                <p:custDataLst>
                  <p:tags r:id="rId96"/>
                </p:custDataLst>
              </p:nvPr>
            </p:nvSpPr>
            <p:spPr bwMode="auto">
              <a:xfrm>
                <a:off x="2002940" y="5856945"/>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p>
            </p:txBody>
          </p:sp>
          <p:sp>
            <p:nvSpPr>
              <p:cNvPr id="10" name="íśḻîdè"/>
              <p:cNvSpPr/>
              <p:nvPr>
                <p:custDataLst>
                  <p:tags r:id="rId97"/>
                </p:custDataLst>
              </p:nvPr>
            </p:nvSpPr>
            <p:spPr bwMode="auto">
              <a:xfrm>
                <a:off x="1663215" y="5742645"/>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 name="íṣľïḋé"/>
              <p:cNvSpPr/>
              <p:nvPr>
                <p:custDataLst>
                  <p:tags r:id="rId98"/>
                </p:custDataLst>
              </p:nvPr>
            </p:nvSpPr>
            <p:spPr bwMode="auto">
              <a:xfrm>
                <a:off x="1663215" y="5748995"/>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 name="ísľîḋê"/>
              <p:cNvSpPr/>
              <p:nvPr>
                <p:custDataLst>
                  <p:tags r:id="rId99"/>
                </p:custDataLst>
              </p:nvPr>
            </p:nvSpPr>
            <p:spPr bwMode="auto">
              <a:xfrm>
                <a:off x="2072790" y="6915808"/>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 name="iśľide"/>
              <p:cNvSpPr/>
              <p:nvPr>
                <p:custDataLst>
                  <p:tags r:id="rId100"/>
                </p:custDataLst>
              </p:nvPr>
            </p:nvSpPr>
            <p:spPr>
              <a:xfrm rot="21176673" flipV="1">
                <a:off x="1765127" y="5906764"/>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14" name="组合 13"/>
            <p:cNvGrpSpPr/>
            <p:nvPr userDrawn="1">
              <p:custDataLst>
                <p:tags r:id="rId9"/>
              </p:custDataLst>
            </p:nvPr>
          </p:nvGrpSpPr>
          <p:grpSpPr>
            <a:xfrm>
              <a:off x="11021695" y="5927090"/>
              <a:ext cx="994410" cy="862965"/>
              <a:chOff x="6283613" y="3035686"/>
              <a:chExt cx="3781425" cy="3282950"/>
            </a:xfrm>
          </p:grpSpPr>
          <p:sp>
            <p:nvSpPr>
              <p:cNvPr id="15" name="ïṥļïḍe"/>
              <p:cNvSpPr/>
              <p:nvPr>
                <p:custDataLst>
                  <p:tags r:id="rId10"/>
                </p:custDataLst>
              </p:nvPr>
            </p:nvSpPr>
            <p:spPr bwMode="auto">
              <a:xfrm>
                <a:off x="8415625" y="5094674"/>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 name="íşḷide"/>
              <p:cNvSpPr/>
              <p:nvPr>
                <p:custDataLst>
                  <p:tags r:id="rId11"/>
                </p:custDataLst>
              </p:nvPr>
            </p:nvSpPr>
            <p:spPr bwMode="auto">
              <a:xfrm>
                <a:off x="6804313" y="3804036"/>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p>
            </p:txBody>
          </p:sp>
          <p:sp>
            <p:nvSpPr>
              <p:cNvPr id="17" name="isļîḑé"/>
              <p:cNvSpPr/>
              <p:nvPr>
                <p:custDataLst>
                  <p:tags r:id="rId12"/>
                </p:custDataLst>
              </p:nvPr>
            </p:nvSpPr>
            <p:spPr bwMode="auto">
              <a:xfrm>
                <a:off x="6678900" y="4064386"/>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ïṣľiḑe"/>
              <p:cNvSpPr/>
              <p:nvPr>
                <p:custDataLst>
                  <p:tags r:id="rId13"/>
                </p:custDataLst>
              </p:nvPr>
            </p:nvSpPr>
            <p:spPr bwMode="auto">
              <a:xfrm>
                <a:off x="7636163" y="5434399"/>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ïş1iďe"/>
              <p:cNvSpPr/>
              <p:nvPr>
                <p:custDataLst>
                  <p:tags r:id="rId14"/>
                </p:custDataLst>
              </p:nvPr>
            </p:nvSpPr>
            <p:spPr bwMode="auto">
              <a:xfrm>
                <a:off x="6804313" y="4291399"/>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ï$ḷïdé"/>
              <p:cNvSpPr/>
              <p:nvPr>
                <p:custDataLst>
                  <p:tags r:id="rId15"/>
                </p:custDataLst>
              </p:nvPr>
            </p:nvSpPr>
            <p:spPr bwMode="auto">
              <a:xfrm>
                <a:off x="6302663" y="3035686"/>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í$líḓè"/>
              <p:cNvSpPr/>
              <p:nvPr>
                <p:custDataLst>
                  <p:tags r:id="rId16"/>
                </p:custDataLst>
              </p:nvPr>
            </p:nvSpPr>
            <p:spPr bwMode="auto">
              <a:xfrm>
                <a:off x="6283613" y="3102361"/>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îšliḋé"/>
              <p:cNvSpPr/>
              <p:nvPr>
                <p:custDataLst>
                  <p:tags r:id="rId17"/>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iṡlîḍê"/>
              <p:cNvSpPr/>
              <p:nvPr>
                <p:custDataLst>
                  <p:tags r:id="rId18"/>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ïṥḷidè"/>
              <p:cNvSpPr/>
              <p:nvPr>
                <p:custDataLst>
                  <p:tags r:id="rId19"/>
                </p:custDataLst>
              </p:nvPr>
            </p:nvSpPr>
            <p:spPr bwMode="auto">
              <a:xfrm>
                <a:off x="7088475" y="3994536"/>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iSḻîḍê"/>
              <p:cNvSpPr/>
              <p:nvPr>
                <p:custDataLst>
                  <p:tags r:id="rId20"/>
                </p:custDataLst>
              </p:nvPr>
            </p:nvSpPr>
            <p:spPr bwMode="auto">
              <a:xfrm>
                <a:off x="6907500" y="4373949"/>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íś1iḋè"/>
              <p:cNvSpPr/>
              <p:nvPr>
                <p:custDataLst>
                  <p:tags r:id="rId21"/>
                </p:custDataLst>
              </p:nvPr>
            </p:nvSpPr>
            <p:spPr bwMode="auto">
              <a:xfrm>
                <a:off x="7088475"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íṡḻiḓê"/>
              <p:cNvSpPr/>
              <p:nvPr>
                <p:custDataLst>
                  <p:tags r:id="rId22"/>
                </p:custDataLst>
              </p:nvPr>
            </p:nvSpPr>
            <p:spPr bwMode="auto">
              <a:xfrm>
                <a:off x="7269450"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ïŝļíḋé"/>
              <p:cNvSpPr/>
              <p:nvPr>
                <p:custDataLst>
                  <p:tags r:id="rId23"/>
                </p:custDataLst>
              </p:nvPr>
            </p:nvSpPr>
            <p:spPr bwMode="auto">
              <a:xfrm>
                <a:off x="7452013" y="4377124"/>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ï$ḷïďè"/>
              <p:cNvSpPr/>
              <p:nvPr>
                <p:custDataLst>
                  <p:tags r:id="rId24"/>
                </p:custDataLst>
              </p:nvPr>
            </p:nvSpPr>
            <p:spPr bwMode="auto">
              <a:xfrm>
                <a:off x="7632988" y="4377124"/>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ïś1ïḋé"/>
              <p:cNvSpPr/>
              <p:nvPr>
                <p:custDataLst>
                  <p:tags r:id="rId25"/>
                </p:custDataLst>
              </p:nvPr>
            </p:nvSpPr>
            <p:spPr bwMode="auto">
              <a:xfrm>
                <a:off x="7817138" y="4377124"/>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íšľíḓe"/>
              <p:cNvSpPr/>
              <p:nvPr>
                <p:custDataLst>
                  <p:tags r:id="rId26"/>
                </p:custDataLst>
              </p:nvPr>
            </p:nvSpPr>
            <p:spPr bwMode="auto">
              <a:xfrm>
                <a:off x="7999700" y="4377124"/>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îS1ïḋe"/>
              <p:cNvSpPr/>
              <p:nvPr>
                <p:custDataLst>
                  <p:tags r:id="rId27"/>
                </p:custDataLst>
              </p:nvPr>
            </p:nvSpPr>
            <p:spPr bwMode="auto">
              <a:xfrm>
                <a:off x="8180675" y="4377124"/>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işḷïḋè"/>
              <p:cNvSpPr/>
              <p:nvPr>
                <p:custDataLst>
                  <p:tags r:id="rId28"/>
                </p:custDataLst>
              </p:nvPr>
            </p:nvSpPr>
            <p:spPr bwMode="auto">
              <a:xfrm>
                <a:off x="8361650"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ïṣḻíḓe"/>
              <p:cNvSpPr/>
              <p:nvPr>
                <p:custDataLst>
                  <p:tags r:id="rId29"/>
                </p:custDataLst>
              </p:nvPr>
            </p:nvSpPr>
            <p:spPr bwMode="auto">
              <a:xfrm>
                <a:off x="8544213" y="4380299"/>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ïŝlîḋe"/>
              <p:cNvSpPr/>
              <p:nvPr>
                <p:custDataLst>
                  <p:tags r:id="rId30"/>
                </p:custDataLst>
              </p:nvPr>
            </p:nvSpPr>
            <p:spPr bwMode="auto">
              <a:xfrm>
                <a:off x="8725188"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íṥ1iḑê"/>
              <p:cNvSpPr/>
              <p:nvPr>
                <p:custDataLst>
                  <p:tags r:id="rId31"/>
                </p:custDataLst>
              </p:nvPr>
            </p:nvSpPr>
            <p:spPr bwMode="auto">
              <a:xfrm>
                <a:off x="8910925"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íṥ1îďe"/>
              <p:cNvSpPr/>
              <p:nvPr>
                <p:custDataLst>
                  <p:tags r:id="rId32"/>
                </p:custDataLst>
              </p:nvPr>
            </p:nvSpPr>
            <p:spPr bwMode="auto">
              <a:xfrm>
                <a:off x="9091900"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îsḻïḑe"/>
              <p:cNvSpPr/>
              <p:nvPr>
                <p:custDataLst>
                  <p:tags r:id="rId33"/>
                </p:custDataLst>
              </p:nvPr>
            </p:nvSpPr>
            <p:spPr bwMode="auto">
              <a:xfrm>
                <a:off x="9272875" y="4380299"/>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îš1îďé"/>
              <p:cNvSpPr/>
              <p:nvPr>
                <p:custDataLst>
                  <p:tags r:id="rId34"/>
                </p:custDataLst>
              </p:nvPr>
            </p:nvSpPr>
            <p:spPr bwMode="auto">
              <a:xfrm>
                <a:off x="6907500" y="4489836"/>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ïs1iḍê"/>
              <p:cNvSpPr/>
              <p:nvPr>
                <p:custDataLst>
                  <p:tags r:id="rId35"/>
                </p:custDataLst>
              </p:nvPr>
            </p:nvSpPr>
            <p:spPr bwMode="auto">
              <a:xfrm>
                <a:off x="7088475" y="4489836"/>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îşḷïḍé"/>
              <p:cNvSpPr/>
              <p:nvPr>
                <p:custDataLst>
                  <p:tags r:id="rId36"/>
                </p:custDataLst>
              </p:nvPr>
            </p:nvSpPr>
            <p:spPr bwMode="auto">
              <a:xfrm>
                <a:off x="7269450" y="4489836"/>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ïšlïḑé"/>
              <p:cNvSpPr/>
              <p:nvPr>
                <p:custDataLst>
                  <p:tags r:id="rId37"/>
                </p:custDataLst>
              </p:nvPr>
            </p:nvSpPr>
            <p:spPr bwMode="auto">
              <a:xfrm>
                <a:off x="7452013" y="4489836"/>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í$ḷîḓé"/>
              <p:cNvSpPr/>
              <p:nvPr>
                <p:custDataLst>
                  <p:tags r:id="rId38"/>
                </p:custDataLst>
              </p:nvPr>
            </p:nvSpPr>
            <p:spPr bwMode="auto">
              <a:xfrm>
                <a:off x="7632988" y="4489836"/>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ís1íďè"/>
              <p:cNvSpPr/>
              <p:nvPr>
                <p:custDataLst>
                  <p:tags r:id="rId39"/>
                </p:custDataLst>
              </p:nvPr>
            </p:nvSpPr>
            <p:spPr bwMode="auto">
              <a:xfrm>
                <a:off x="7817138" y="4489836"/>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ïŝļíḍé"/>
              <p:cNvSpPr/>
              <p:nvPr>
                <p:custDataLst>
                  <p:tags r:id="rId40"/>
                </p:custDataLst>
              </p:nvPr>
            </p:nvSpPr>
            <p:spPr bwMode="auto">
              <a:xfrm>
                <a:off x="7999700" y="4489836"/>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ïs1iďê"/>
              <p:cNvSpPr/>
              <p:nvPr>
                <p:custDataLst>
                  <p:tags r:id="rId41"/>
                </p:custDataLst>
              </p:nvPr>
            </p:nvSpPr>
            <p:spPr bwMode="auto">
              <a:xfrm>
                <a:off x="8180675" y="4493011"/>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íṣḷiďê"/>
              <p:cNvSpPr/>
              <p:nvPr>
                <p:custDataLst>
                  <p:tags r:id="rId42"/>
                </p:custDataLst>
              </p:nvPr>
            </p:nvSpPr>
            <p:spPr bwMode="auto">
              <a:xfrm>
                <a:off x="8361650" y="449301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îṧlíḋé"/>
              <p:cNvSpPr/>
              <p:nvPr>
                <p:custDataLst>
                  <p:tags r:id="rId43"/>
                </p:custDataLst>
              </p:nvPr>
            </p:nvSpPr>
            <p:spPr bwMode="auto">
              <a:xfrm>
                <a:off x="8544213" y="4493011"/>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ïsľíďè"/>
              <p:cNvSpPr/>
              <p:nvPr>
                <p:custDataLst>
                  <p:tags r:id="rId44"/>
                </p:custDataLst>
              </p:nvPr>
            </p:nvSpPr>
            <p:spPr bwMode="auto">
              <a:xfrm>
                <a:off x="8725188" y="4493011"/>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ïṩ1íďé"/>
              <p:cNvSpPr/>
              <p:nvPr>
                <p:custDataLst>
                  <p:tags r:id="rId45"/>
                </p:custDataLst>
              </p:nvPr>
            </p:nvSpPr>
            <p:spPr bwMode="auto">
              <a:xfrm>
                <a:off x="8906163" y="449301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iṩľïdè"/>
              <p:cNvSpPr/>
              <p:nvPr>
                <p:custDataLst>
                  <p:tags r:id="rId46"/>
                </p:custDataLst>
              </p:nvPr>
            </p:nvSpPr>
            <p:spPr bwMode="auto">
              <a:xfrm>
                <a:off x="9091900" y="4493011"/>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îśľïḋe"/>
              <p:cNvSpPr/>
              <p:nvPr>
                <p:custDataLst>
                  <p:tags r:id="rId47"/>
                </p:custDataLst>
              </p:nvPr>
            </p:nvSpPr>
            <p:spPr bwMode="auto">
              <a:xfrm>
                <a:off x="6907500" y="4646999"/>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ïslíḑe"/>
              <p:cNvSpPr/>
              <p:nvPr>
                <p:custDataLst>
                  <p:tags r:id="rId48"/>
                </p:custDataLst>
              </p:nvPr>
            </p:nvSpPr>
            <p:spPr bwMode="auto">
              <a:xfrm>
                <a:off x="7269450"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iṣľïḑè"/>
              <p:cNvSpPr/>
              <p:nvPr>
                <p:custDataLst>
                  <p:tags r:id="rId49"/>
                </p:custDataLst>
              </p:nvPr>
            </p:nvSpPr>
            <p:spPr bwMode="auto">
              <a:xfrm>
                <a:off x="7452013" y="4646999"/>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iṩlïdè"/>
              <p:cNvSpPr/>
              <p:nvPr>
                <p:custDataLst>
                  <p:tags r:id="rId50"/>
                </p:custDataLst>
              </p:nvPr>
            </p:nvSpPr>
            <p:spPr bwMode="auto">
              <a:xfrm>
                <a:off x="7632988"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ïşļidè"/>
              <p:cNvSpPr/>
              <p:nvPr>
                <p:custDataLst>
                  <p:tags r:id="rId51"/>
                </p:custDataLst>
              </p:nvPr>
            </p:nvSpPr>
            <p:spPr bwMode="auto">
              <a:xfrm>
                <a:off x="7813963" y="465017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íšḷïḓe"/>
              <p:cNvSpPr/>
              <p:nvPr>
                <p:custDataLst>
                  <p:tags r:id="rId52"/>
                </p:custDataLst>
              </p:nvPr>
            </p:nvSpPr>
            <p:spPr bwMode="auto">
              <a:xfrm>
                <a:off x="7999700" y="4650174"/>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íSḻíḍê"/>
              <p:cNvSpPr/>
              <p:nvPr>
                <p:custDataLst>
                  <p:tags r:id="rId53"/>
                </p:custDataLst>
              </p:nvPr>
            </p:nvSpPr>
            <p:spPr bwMode="auto">
              <a:xfrm>
                <a:off x="8180675" y="4650174"/>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iṣḷïḍè"/>
              <p:cNvSpPr/>
              <p:nvPr>
                <p:custDataLst>
                  <p:tags r:id="rId54"/>
                </p:custDataLst>
              </p:nvPr>
            </p:nvSpPr>
            <p:spPr bwMode="auto">
              <a:xfrm>
                <a:off x="8361650" y="4650174"/>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í$ḻiḓé"/>
              <p:cNvSpPr/>
              <p:nvPr>
                <p:custDataLst>
                  <p:tags r:id="rId55"/>
                </p:custDataLst>
              </p:nvPr>
            </p:nvSpPr>
            <p:spPr bwMode="auto">
              <a:xfrm>
                <a:off x="8544213" y="4650174"/>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iṧ1ïďè"/>
              <p:cNvSpPr/>
              <p:nvPr>
                <p:custDataLst>
                  <p:tags r:id="rId56"/>
                </p:custDataLst>
              </p:nvPr>
            </p:nvSpPr>
            <p:spPr bwMode="auto">
              <a:xfrm>
                <a:off x="8725188"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íş1ïďê"/>
              <p:cNvSpPr/>
              <p:nvPr>
                <p:custDataLst>
                  <p:tags r:id="rId57"/>
                </p:custDataLst>
              </p:nvPr>
            </p:nvSpPr>
            <p:spPr bwMode="auto">
              <a:xfrm>
                <a:off x="8906163"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íśḻíḑè"/>
              <p:cNvSpPr/>
              <p:nvPr>
                <p:custDataLst>
                  <p:tags r:id="rId58"/>
                </p:custDataLst>
              </p:nvPr>
            </p:nvSpPr>
            <p:spPr bwMode="auto">
              <a:xfrm>
                <a:off x="6907500" y="4805749"/>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íṧ1íḓè"/>
              <p:cNvSpPr/>
              <p:nvPr>
                <p:custDataLst>
                  <p:tags r:id="rId59"/>
                </p:custDataLst>
              </p:nvPr>
            </p:nvSpPr>
            <p:spPr bwMode="auto">
              <a:xfrm>
                <a:off x="7150388" y="4805749"/>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îşļíḑê"/>
              <p:cNvSpPr/>
              <p:nvPr>
                <p:custDataLst>
                  <p:tags r:id="rId60"/>
                </p:custDataLst>
              </p:nvPr>
            </p:nvSpPr>
            <p:spPr bwMode="auto">
              <a:xfrm>
                <a:off x="7332950" y="4805749"/>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í$1iḑê"/>
              <p:cNvSpPr/>
              <p:nvPr>
                <p:custDataLst>
                  <p:tags r:id="rId61"/>
                </p:custDataLst>
              </p:nvPr>
            </p:nvSpPr>
            <p:spPr bwMode="auto">
              <a:xfrm>
                <a:off x="7513925"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ïṩ1îďè"/>
              <p:cNvSpPr/>
              <p:nvPr>
                <p:custDataLst>
                  <p:tags r:id="rId62"/>
                </p:custDataLst>
              </p:nvPr>
            </p:nvSpPr>
            <p:spPr bwMode="auto">
              <a:xfrm>
                <a:off x="7694900"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ïsḷiḍe"/>
              <p:cNvSpPr/>
              <p:nvPr>
                <p:custDataLst>
                  <p:tags r:id="rId63"/>
                </p:custDataLst>
              </p:nvPr>
            </p:nvSpPr>
            <p:spPr bwMode="auto">
              <a:xfrm>
                <a:off x="7877463" y="4808924"/>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9" name="íSļíḓê"/>
              <p:cNvSpPr/>
              <p:nvPr>
                <p:custDataLst>
                  <p:tags r:id="rId64"/>
                </p:custDataLst>
              </p:nvPr>
            </p:nvSpPr>
            <p:spPr bwMode="auto">
              <a:xfrm>
                <a:off x="8058438" y="4808924"/>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0" name="îṧ1îḋê"/>
              <p:cNvSpPr/>
              <p:nvPr>
                <p:custDataLst>
                  <p:tags r:id="rId65"/>
                </p:custDataLst>
              </p:nvPr>
            </p:nvSpPr>
            <p:spPr bwMode="auto">
              <a:xfrm>
                <a:off x="8244175" y="4808924"/>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1" name="î$liḍé"/>
              <p:cNvSpPr/>
              <p:nvPr>
                <p:custDataLst>
                  <p:tags r:id="rId66"/>
                </p:custDataLst>
              </p:nvPr>
            </p:nvSpPr>
            <p:spPr bwMode="auto">
              <a:xfrm>
                <a:off x="8425150" y="4808924"/>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îṡļïḑe"/>
              <p:cNvSpPr/>
              <p:nvPr>
                <p:custDataLst>
                  <p:tags r:id="rId67"/>
                </p:custDataLst>
              </p:nvPr>
            </p:nvSpPr>
            <p:spPr bwMode="auto">
              <a:xfrm>
                <a:off x="8606125" y="480892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3" name="íšḻîḑé"/>
              <p:cNvSpPr/>
              <p:nvPr>
                <p:custDataLst>
                  <p:tags r:id="rId68"/>
                </p:custDataLst>
              </p:nvPr>
            </p:nvSpPr>
            <p:spPr bwMode="auto">
              <a:xfrm>
                <a:off x="8788688" y="4808924"/>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4" name="îṣļîḓé"/>
              <p:cNvSpPr/>
              <p:nvPr>
                <p:custDataLst>
                  <p:tags r:id="rId69"/>
                </p:custDataLst>
              </p:nvPr>
            </p:nvSpPr>
            <p:spPr bwMode="auto">
              <a:xfrm>
                <a:off x="8969663" y="4812099"/>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5" name="iSļiḍê"/>
              <p:cNvSpPr/>
              <p:nvPr>
                <p:custDataLst>
                  <p:tags r:id="rId70"/>
                </p:custDataLst>
              </p:nvPr>
            </p:nvSpPr>
            <p:spPr bwMode="auto">
              <a:xfrm>
                <a:off x="9122063" y="4650174"/>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ï$liďé"/>
              <p:cNvSpPr/>
              <p:nvPr>
                <p:custDataLst>
                  <p:tags r:id="rId71"/>
                </p:custDataLst>
              </p:nvPr>
            </p:nvSpPr>
            <p:spPr bwMode="auto">
              <a:xfrm>
                <a:off x="6904325" y="496291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7" name="iṣḷiḍe"/>
              <p:cNvSpPr/>
              <p:nvPr>
                <p:custDataLst>
                  <p:tags r:id="rId72"/>
                </p:custDataLst>
              </p:nvPr>
            </p:nvSpPr>
            <p:spPr bwMode="auto">
              <a:xfrm>
                <a:off x="7088475" y="4962911"/>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íṩļîdê"/>
              <p:cNvSpPr/>
              <p:nvPr>
                <p:custDataLst>
                  <p:tags r:id="rId73"/>
                </p:custDataLst>
              </p:nvPr>
            </p:nvSpPr>
            <p:spPr bwMode="auto">
              <a:xfrm>
                <a:off x="7269450" y="4967674"/>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 name="iSlíďé"/>
              <p:cNvSpPr/>
              <p:nvPr>
                <p:custDataLst>
                  <p:tags r:id="rId74"/>
                </p:custDataLst>
              </p:nvPr>
            </p:nvSpPr>
            <p:spPr bwMode="auto">
              <a:xfrm>
                <a:off x="7452013" y="4967674"/>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í$ľîďè"/>
              <p:cNvSpPr/>
              <p:nvPr>
                <p:custDataLst>
                  <p:tags r:id="rId75"/>
                </p:custDataLst>
              </p:nvPr>
            </p:nvSpPr>
            <p:spPr bwMode="auto">
              <a:xfrm>
                <a:off x="7632988"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iṡḻïdè"/>
              <p:cNvSpPr/>
              <p:nvPr>
                <p:custDataLst>
                  <p:tags r:id="rId76"/>
                </p:custDataLst>
              </p:nvPr>
            </p:nvSpPr>
            <p:spPr bwMode="auto">
              <a:xfrm>
                <a:off x="7813963"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ïśḻiḋê"/>
              <p:cNvSpPr/>
              <p:nvPr>
                <p:custDataLst>
                  <p:tags r:id="rId77"/>
                </p:custDataLst>
              </p:nvPr>
            </p:nvSpPr>
            <p:spPr bwMode="auto">
              <a:xfrm>
                <a:off x="7996525" y="4967674"/>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 name="ïṣ1îdè"/>
              <p:cNvSpPr/>
              <p:nvPr>
                <p:custDataLst>
                  <p:tags r:id="rId78"/>
                </p:custDataLst>
              </p:nvPr>
            </p:nvSpPr>
            <p:spPr bwMode="auto">
              <a:xfrm>
                <a:off x="8177500" y="4967674"/>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iŝḻîḋè"/>
              <p:cNvSpPr/>
              <p:nvPr>
                <p:custDataLst>
                  <p:tags r:id="rId79"/>
                </p:custDataLst>
              </p:nvPr>
            </p:nvSpPr>
            <p:spPr bwMode="auto">
              <a:xfrm>
                <a:off x="8361650" y="4967674"/>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îṩlîḓé"/>
              <p:cNvSpPr/>
              <p:nvPr>
                <p:custDataLst>
                  <p:tags r:id="rId80"/>
                </p:custDataLst>
              </p:nvPr>
            </p:nvSpPr>
            <p:spPr bwMode="auto">
              <a:xfrm>
                <a:off x="8544213" y="4967674"/>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íṥḷíde"/>
              <p:cNvSpPr/>
              <p:nvPr>
                <p:custDataLst>
                  <p:tags r:id="rId81"/>
                </p:custDataLst>
              </p:nvPr>
            </p:nvSpPr>
            <p:spPr bwMode="auto">
              <a:xfrm>
                <a:off x="8725188"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 name="iṥľiḑé"/>
              <p:cNvSpPr/>
              <p:nvPr>
                <p:custDataLst>
                  <p:tags r:id="rId82"/>
                </p:custDataLst>
              </p:nvPr>
            </p:nvSpPr>
            <p:spPr bwMode="auto">
              <a:xfrm>
                <a:off x="8906163"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 name="ïṧḷiḑè"/>
              <p:cNvSpPr/>
              <p:nvPr>
                <p:custDataLst>
                  <p:tags r:id="rId83"/>
                </p:custDataLst>
              </p:nvPr>
            </p:nvSpPr>
            <p:spPr bwMode="auto">
              <a:xfrm>
                <a:off x="9088725" y="4970849"/>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 name="íš1ïḑe"/>
              <p:cNvSpPr/>
              <p:nvPr>
                <p:custDataLst>
                  <p:tags r:id="rId84"/>
                </p:custDataLst>
              </p:nvPr>
            </p:nvSpPr>
            <p:spPr bwMode="auto">
              <a:xfrm>
                <a:off x="6904325" y="512166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 name="íṡ1íḋé"/>
              <p:cNvSpPr/>
              <p:nvPr>
                <p:custDataLst>
                  <p:tags r:id="rId85"/>
                </p:custDataLst>
              </p:nvPr>
            </p:nvSpPr>
            <p:spPr bwMode="auto">
              <a:xfrm>
                <a:off x="7085300" y="5124836"/>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iśļíďé"/>
              <p:cNvSpPr/>
              <p:nvPr>
                <p:custDataLst>
                  <p:tags r:id="rId86"/>
                </p:custDataLst>
              </p:nvPr>
            </p:nvSpPr>
            <p:spPr bwMode="auto">
              <a:xfrm>
                <a:off x="7269450" y="5124836"/>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íṩļiḍé"/>
              <p:cNvSpPr/>
              <p:nvPr>
                <p:custDataLst>
                  <p:tags r:id="rId87"/>
                </p:custDataLst>
              </p:nvPr>
            </p:nvSpPr>
            <p:spPr bwMode="auto">
              <a:xfrm>
                <a:off x="7452013" y="5124836"/>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iş1iďè"/>
              <p:cNvSpPr/>
              <p:nvPr>
                <p:custDataLst>
                  <p:tags r:id="rId88"/>
                </p:custDataLst>
              </p:nvPr>
            </p:nvSpPr>
            <p:spPr bwMode="auto">
              <a:xfrm>
                <a:off x="7632988" y="5124836"/>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îṡḻïdê"/>
              <p:cNvSpPr/>
              <p:nvPr>
                <p:custDataLst>
                  <p:tags r:id="rId89"/>
                </p:custDataLst>
              </p:nvPr>
            </p:nvSpPr>
            <p:spPr bwMode="auto">
              <a:xfrm>
                <a:off x="8544213" y="512801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 name="îṡ1íďé"/>
              <p:cNvSpPr/>
              <p:nvPr>
                <p:custDataLst>
                  <p:tags r:id="rId90"/>
                </p:custDataLst>
              </p:nvPr>
            </p:nvSpPr>
            <p:spPr bwMode="auto">
              <a:xfrm>
                <a:off x="8725188" y="5128011"/>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 name="ïŝlîdè"/>
              <p:cNvSpPr/>
              <p:nvPr>
                <p:custDataLst>
                  <p:tags r:id="rId91"/>
                </p:custDataLst>
              </p:nvPr>
            </p:nvSpPr>
            <p:spPr bwMode="auto">
              <a:xfrm>
                <a:off x="8906163" y="512801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iṥḻiďe"/>
              <p:cNvSpPr/>
              <p:nvPr>
                <p:custDataLst>
                  <p:tags r:id="rId92"/>
                </p:custDataLst>
              </p:nvPr>
            </p:nvSpPr>
            <p:spPr bwMode="auto">
              <a:xfrm>
                <a:off x="9088725" y="5128011"/>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 name="îṡľîďé"/>
              <p:cNvSpPr/>
              <p:nvPr>
                <p:custDataLst>
                  <p:tags r:id="rId93"/>
                </p:custDataLst>
              </p:nvPr>
            </p:nvSpPr>
            <p:spPr bwMode="auto">
              <a:xfrm>
                <a:off x="9088725" y="5201036"/>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9" name="i$ļïḓê"/>
              <p:cNvSpPr/>
              <p:nvPr>
                <p:custDataLst>
                  <p:tags r:id="rId94"/>
                </p:custDataLst>
              </p:nvPr>
            </p:nvSpPr>
            <p:spPr bwMode="auto">
              <a:xfrm>
                <a:off x="9269700" y="512801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0" name="î$1ïḑé"/>
              <p:cNvSpPr/>
              <p:nvPr>
                <p:custDataLst>
                  <p:tags r:id="rId95"/>
                </p:custDataLst>
              </p:nvPr>
            </p:nvSpPr>
            <p:spPr bwMode="auto">
              <a:xfrm>
                <a:off x="6465529" y="3173800"/>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p>
            </p:txBody>
          </p:sp>
        </p:grpSp>
      </p:grpSp>
      <p:sp>
        <p:nvSpPr>
          <p:cNvPr id="2" name="标题 1"/>
          <p:cNvSpPr>
            <a:spLocks noGrp="1"/>
          </p:cNvSpPr>
          <p:nvPr>
            <p:ph type="title"/>
            <p:custDataLst>
              <p:tags r:id="rId2"/>
            </p:custDataLst>
          </p:nvPr>
        </p:nvSpPr>
        <p:spPr/>
        <p:txBody>
          <a:bodyPr/>
          <a:lstStyle>
            <a:lvl1pPr>
              <a:defRPr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dirty="0"/>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相框">
    <p:bg>
      <p:bgPr>
        <a:solidFill>
          <a:schemeClr val="tx2"/>
        </a:solidFill>
        <a:effectLst/>
      </p:bgPr>
    </p:bg>
    <p:spTree>
      <p:nvGrpSpPr>
        <p:cNvPr id="1" name=""/>
        <p:cNvGrpSpPr/>
        <p:nvPr/>
      </p:nvGrpSpPr>
      <p:grpSpPr>
        <a:xfrm>
          <a:off x="0" y="0"/>
          <a:ext cx="0" cy="0"/>
          <a:chOff x="0" y="0"/>
          <a:chExt cx="0" cy="0"/>
        </a:xfrm>
      </p:grpSpPr>
      <p:sp>
        <p:nvSpPr>
          <p:cNvPr id="8" name="矩形 7"/>
          <p:cNvSpPr/>
          <p:nvPr>
            <p:custDataLst>
              <p:tags r:id="rId1"/>
            </p:custDataLst>
          </p:nvPr>
        </p:nvSpPr>
        <p:spPr>
          <a:xfrm>
            <a:off x="292800" y="304200"/>
            <a:ext cx="11606400" cy="62496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ea typeface="Arial" panose="020B0604020202020204" pitchFamily="34" charset="0"/>
            </a:endParaRPr>
          </a:p>
        </p:txBody>
      </p:sp>
      <p:grpSp>
        <p:nvGrpSpPr>
          <p:cNvPr id="6" name="组合 5"/>
          <p:cNvGrpSpPr/>
          <p:nvPr>
            <p:custDataLst>
              <p:tags r:id="rId2"/>
            </p:custDataLst>
          </p:nvPr>
        </p:nvGrpSpPr>
        <p:grpSpPr>
          <a:xfrm>
            <a:off x="40155" y="20773"/>
            <a:ext cx="12131602" cy="6780357"/>
            <a:chOff x="40155" y="20773"/>
            <a:chExt cx="12131602" cy="6780357"/>
          </a:xfrm>
        </p:grpSpPr>
        <p:grpSp>
          <p:nvGrpSpPr>
            <p:cNvPr id="61" name="组合 60"/>
            <p:cNvGrpSpPr/>
            <p:nvPr userDrawn="1">
              <p:custDataLst>
                <p:tags r:id="rId8"/>
              </p:custDataLst>
            </p:nvPr>
          </p:nvGrpSpPr>
          <p:grpSpPr>
            <a:xfrm rot="2435401">
              <a:off x="11141071" y="20773"/>
              <a:ext cx="773453" cy="715396"/>
              <a:chOff x="-2767354" y="4587557"/>
              <a:chExt cx="773453" cy="715396"/>
            </a:xfrm>
          </p:grpSpPr>
          <p:sp>
            <p:nvSpPr>
              <p:cNvPr id="62" name="îṡļiďè"/>
              <p:cNvSpPr/>
              <p:nvPr>
                <p:custDataLst>
                  <p:tags r:id="rId49"/>
                </p:custDataLst>
              </p:nvPr>
            </p:nvSpPr>
            <p:spPr bwMode="auto">
              <a:xfrm>
                <a:off x="-2716184" y="4587557"/>
                <a:ext cx="722283" cy="645528"/>
              </a:xfrm>
              <a:custGeom>
                <a:avLst/>
                <a:gdLst>
                  <a:gd name="T0" fmla="*/ 183 w 353"/>
                  <a:gd name="T1" fmla="*/ 161 h 316"/>
                  <a:gd name="T2" fmla="*/ 203 w 353"/>
                  <a:gd name="T3" fmla="*/ 156 h 316"/>
                  <a:gd name="T4" fmla="*/ 242 w 353"/>
                  <a:gd name="T5" fmla="*/ 173 h 316"/>
                  <a:gd name="T6" fmla="*/ 343 w 353"/>
                  <a:gd name="T7" fmla="*/ 105 h 316"/>
                  <a:gd name="T8" fmla="*/ 352 w 353"/>
                  <a:gd name="T9" fmla="*/ 78 h 316"/>
                  <a:gd name="T10" fmla="*/ 343 w 353"/>
                  <a:gd name="T11" fmla="*/ 47 h 316"/>
                  <a:gd name="T12" fmla="*/ 342 w 353"/>
                  <a:gd name="T13" fmla="*/ 31 h 316"/>
                  <a:gd name="T14" fmla="*/ 329 w 353"/>
                  <a:gd name="T15" fmla="*/ 12 h 316"/>
                  <a:gd name="T16" fmla="*/ 229 w 353"/>
                  <a:gd name="T17" fmla="*/ 81 h 316"/>
                  <a:gd name="T18" fmla="*/ 171 w 353"/>
                  <a:gd name="T19" fmla="*/ 147 h 316"/>
                  <a:gd name="T20" fmla="*/ 95 w 353"/>
                  <a:gd name="T21" fmla="*/ 194 h 316"/>
                  <a:gd name="T22" fmla="*/ 10 w 353"/>
                  <a:gd name="T23" fmla="*/ 280 h 316"/>
                  <a:gd name="T24" fmla="*/ 27 w 353"/>
                  <a:gd name="T25" fmla="*/ 296 h 316"/>
                  <a:gd name="T26" fmla="*/ 43 w 353"/>
                  <a:gd name="T27" fmla="*/ 300 h 316"/>
                  <a:gd name="T28" fmla="*/ 72 w 353"/>
                  <a:gd name="T29" fmla="*/ 314 h 316"/>
                  <a:gd name="T30" fmla="*/ 100 w 353"/>
                  <a:gd name="T31" fmla="*/ 310 h 316"/>
                  <a:gd name="T32" fmla="*/ 184 w 353"/>
                  <a:gd name="T33" fmla="*/ 221 h 316"/>
                  <a:gd name="T34" fmla="*/ 173 w 353"/>
                  <a:gd name="T35" fmla="*/ 180 h 316"/>
                  <a:gd name="T36" fmla="*/ 200 w 353"/>
                  <a:gd name="T37" fmla="*/ 135 h 316"/>
                  <a:gd name="T38" fmla="*/ 231 w 353"/>
                  <a:gd name="T39" fmla="*/ 88 h 316"/>
                  <a:gd name="T40" fmla="*/ 311 w 353"/>
                  <a:gd name="T41" fmla="*/ 27 h 316"/>
                  <a:gd name="T42" fmla="*/ 339 w 353"/>
                  <a:gd name="T43" fmla="*/ 59 h 316"/>
                  <a:gd name="T44" fmla="*/ 341 w 353"/>
                  <a:gd name="T45" fmla="*/ 99 h 316"/>
                  <a:gd name="T46" fmla="*/ 281 w 353"/>
                  <a:gd name="T47" fmla="*/ 154 h 316"/>
                  <a:gd name="T48" fmla="*/ 244 w 353"/>
                  <a:gd name="T49" fmla="*/ 167 h 316"/>
                  <a:gd name="T50" fmla="*/ 203 w 353"/>
                  <a:gd name="T51" fmla="*/ 141 h 316"/>
                  <a:gd name="T52" fmla="*/ 154 w 353"/>
                  <a:gd name="T53" fmla="*/ 174 h 316"/>
                  <a:gd name="T54" fmla="*/ 168 w 353"/>
                  <a:gd name="T55" fmla="*/ 190 h 316"/>
                  <a:gd name="T56" fmla="*/ 170 w 353"/>
                  <a:gd name="T57" fmla="*/ 245 h 316"/>
                  <a:gd name="T58" fmla="*/ 102 w 353"/>
                  <a:gd name="T59" fmla="*/ 303 h 316"/>
                  <a:gd name="T60" fmla="*/ 79 w 353"/>
                  <a:gd name="T61" fmla="*/ 310 h 316"/>
                  <a:gd name="T62" fmla="*/ 30 w 353"/>
                  <a:gd name="T63" fmla="*/ 276 h 316"/>
                  <a:gd name="T64" fmla="*/ 43 w 353"/>
                  <a:gd name="T65" fmla="*/ 245 h 316"/>
                  <a:gd name="T66" fmla="*/ 142 w 353"/>
                  <a:gd name="T67" fmla="*/ 17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6">
                    <a:moveTo>
                      <a:pt x="175" y="169"/>
                    </a:moveTo>
                    <a:cubicBezTo>
                      <a:pt x="177" y="166"/>
                      <a:pt x="180" y="164"/>
                      <a:pt x="183" y="161"/>
                    </a:cubicBezTo>
                    <a:cubicBezTo>
                      <a:pt x="185" y="159"/>
                      <a:pt x="188" y="157"/>
                      <a:pt x="192" y="155"/>
                    </a:cubicBezTo>
                    <a:cubicBezTo>
                      <a:pt x="196" y="153"/>
                      <a:pt x="199" y="153"/>
                      <a:pt x="203" y="156"/>
                    </a:cubicBezTo>
                    <a:cubicBezTo>
                      <a:pt x="207" y="158"/>
                      <a:pt x="211" y="160"/>
                      <a:pt x="215" y="163"/>
                    </a:cubicBezTo>
                    <a:cubicBezTo>
                      <a:pt x="223" y="167"/>
                      <a:pt x="232" y="171"/>
                      <a:pt x="242" y="173"/>
                    </a:cubicBezTo>
                    <a:cubicBezTo>
                      <a:pt x="257" y="176"/>
                      <a:pt x="271" y="167"/>
                      <a:pt x="283" y="159"/>
                    </a:cubicBezTo>
                    <a:cubicBezTo>
                      <a:pt x="307" y="142"/>
                      <a:pt x="324" y="128"/>
                      <a:pt x="343" y="105"/>
                    </a:cubicBezTo>
                    <a:cubicBezTo>
                      <a:pt x="346" y="102"/>
                      <a:pt x="348" y="98"/>
                      <a:pt x="350" y="95"/>
                    </a:cubicBezTo>
                    <a:cubicBezTo>
                      <a:pt x="352" y="90"/>
                      <a:pt x="353" y="84"/>
                      <a:pt x="352" y="78"/>
                    </a:cubicBezTo>
                    <a:cubicBezTo>
                      <a:pt x="351" y="72"/>
                      <a:pt x="349" y="66"/>
                      <a:pt x="347" y="60"/>
                    </a:cubicBezTo>
                    <a:cubicBezTo>
                      <a:pt x="346" y="56"/>
                      <a:pt x="344" y="51"/>
                      <a:pt x="343" y="47"/>
                    </a:cubicBezTo>
                    <a:cubicBezTo>
                      <a:pt x="342" y="44"/>
                      <a:pt x="342" y="41"/>
                      <a:pt x="342" y="39"/>
                    </a:cubicBezTo>
                    <a:cubicBezTo>
                      <a:pt x="342" y="36"/>
                      <a:pt x="342" y="33"/>
                      <a:pt x="342" y="31"/>
                    </a:cubicBezTo>
                    <a:cubicBezTo>
                      <a:pt x="342" y="29"/>
                      <a:pt x="341" y="28"/>
                      <a:pt x="340" y="26"/>
                    </a:cubicBezTo>
                    <a:cubicBezTo>
                      <a:pt x="336" y="22"/>
                      <a:pt x="333" y="17"/>
                      <a:pt x="329" y="12"/>
                    </a:cubicBezTo>
                    <a:cubicBezTo>
                      <a:pt x="319" y="0"/>
                      <a:pt x="249" y="63"/>
                      <a:pt x="240" y="70"/>
                    </a:cubicBezTo>
                    <a:cubicBezTo>
                      <a:pt x="237" y="74"/>
                      <a:pt x="233" y="77"/>
                      <a:pt x="229" y="81"/>
                    </a:cubicBezTo>
                    <a:cubicBezTo>
                      <a:pt x="219" y="91"/>
                      <a:pt x="202" y="108"/>
                      <a:pt x="194" y="120"/>
                    </a:cubicBezTo>
                    <a:cubicBezTo>
                      <a:pt x="190" y="125"/>
                      <a:pt x="177" y="142"/>
                      <a:pt x="171" y="147"/>
                    </a:cubicBezTo>
                    <a:cubicBezTo>
                      <a:pt x="165" y="153"/>
                      <a:pt x="145" y="163"/>
                      <a:pt x="140" y="165"/>
                    </a:cubicBezTo>
                    <a:cubicBezTo>
                      <a:pt x="126" y="171"/>
                      <a:pt x="107" y="185"/>
                      <a:pt x="95" y="194"/>
                    </a:cubicBezTo>
                    <a:cubicBezTo>
                      <a:pt x="91" y="197"/>
                      <a:pt x="87" y="200"/>
                      <a:pt x="83" y="203"/>
                    </a:cubicBezTo>
                    <a:cubicBezTo>
                      <a:pt x="74" y="210"/>
                      <a:pt x="0" y="269"/>
                      <a:pt x="10" y="280"/>
                    </a:cubicBezTo>
                    <a:cubicBezTo>
                      <a:pt x="14" y="285"/>
                      <a:pt x="19" y="289"/>
                      <a:pt x="23" y="293"/>
                    </a:cubicBezTo>
                    <a:cubicBezTo>
                      <a:pt x="24" y="294"/>
                      <a:pt x="25" y="295"/>
                      <a:pt x="27" y="296"/>
                    </a:cubicBezTo>
                    <a:cubicBezTo>
                      <a:pt x="29" y="296"/>
                      <a:pt x="32" y="297"/>
                      <a:pt x="34" y="297"/>
                    </a:cubicBezTo>
                    <a:cubicBezTo>
                      <a:pt x="37" y="298"/>
                      <a:pt x="40" y="298"/>
                      <a:pt x="43" y="300"/>
                    </a:cubicBezTo>
                    <a:cubicBezTo>
                      <a:pt x="47" y="302"/>
                      <a:pt x="51" y="304"/>
                      <a:pt x="55" y="306"/>
                    </a:cubicBezTo>
                    <a:cubicBezTo>
                      <a:pt x="60" y="309"/>
                      <a:pt x="66" y="312"/>
                      <a:pt x="72" y="314"/>
                    </a:cubicBezTo>
                    <a:cubicBezTo>
                      <a:pt x="77" y="316"/>
                      <a:pt x="83" y="316"/>
                      <a:pt x="89" y="315"/>
                    </a:cubicBezTo>
                    <a:cubicBezTo>
                      <a:pt x="92" y="313"/>
                      <a:pt x="96" y="312"/>
                      <a:pt x="100" y="310"/>
                    </a:cubicBezTo>
                    <a:cubicBezTo>
                      <a:pt x="125" y="295"/>
                      <a:pt x="142" y="281"/>
                      <a:pt x="163" y="260"/>
                    </a:cubicBezTo>
                    <a:cubicBezTo>
                      <a:pt x="173" y="249"/>
                      <a:pt x="184" y="237"/>
                      <a:pt x="184" y="221"/>
                    </a:cubicBezTo>
                    <a:cubicBezTo>
                      <a:pt x="184" y="212"/>
                      <a:pt x="181" y="203"/>
                      <a:pt x="178" y="193"/>
                    </a:cubicBezTo>
                    <a:cubicBezTo>
                      <a:pt x="177" y="189"/>
                      <a:pt x="175" y="185"/>
                      <a:pt x="173" y="180"/>
                    </a:cubicBezTo>
                    <a:cubicBezTo>
                      <a:pt x="172" y="176"/>
                      <a:pt x="172" y="173"/>
                      <a:pt x="175" y="169"/>
                    </a:cubicBezTo>
                    <a:moveTo>
                      <a:pt x="200" y="135"/>
                    </a:moveTo>
                    <a:cubicBezTo>
                      <a:pt x="198" y="131"/>
                      <a:pt x="199" y="127"/>
                      <a:pt x="201" y="124"/>
                    </a:cubicBezTo>
                    <a:cubicBezTo>
                      <a:pt x="208" y="111"/>
                      <a:pt x="221" y="98"/>
                      <a:pt x="231" y="88"/>
                    </a:cubicBezTo>
                    <a:cubicBezTo>
                      <a:pt x="249" y="70"/>
                      <a:pt x="269" y="53"/>
                      <a:pt x="289" y="38"/>
                    </a:cubicBezTo>
                    <a:cubicBezTo>
                      <a:pt x="294" y="35"/>
                      <a:pt x="305" y="28"/>
                      <a:pt x="311" y="27"/>
                    </a:cubicBezTo>
                    <a:cubicBezTo>
                      <a:pt x="315" y="26"/>
                      <a:pt x="318" y="28"/>
                      <a:pt x="321" y="31"/>
                    </a:cubicBezTo>
                    <a:cubicBezTo>
                      <a:pt x="329" y="39"/>
                      <a:pt x="335" y="50"/>
                      <a:pt x="339" y="59"/>
                    </a:cubicBezTo>
                    <a:cubicBezTo>
                      <a:pt x="342" y="66"/>
                      <a:pt x="346" y="78"/>
                      <a:pt x="346" y="85"/>
                    </a:cubicBezTo>
                    <a:cubicBezTo>
                      <a:pt x="346" y="90"/>
                      <a:pt x="344" y="95"/>
                      <a:pt x="341" y="99"/>
                    </a:cubicBezTo>
                    <a:cubicBezTo>
                      <a:pt x="340" y="102"/>
                      <a:pt x="338" y="104"/>
                      <a:pt x="336" y="106"/>
                    </a:cubicBezTo>
                    <a:cubicBezTo>
                      <a:pt x="320" y="126"/>
                      <a:pt x="302" y="140"/>
                      <a:pt x="281" y="154"/>
                    </a:cubicBezTo>
                    <a:cubicBezTo>
                      <a:pt x="276" y="157"/>
                      <a:pt x="272" y="160"/>
                      <a:pt x="267" y="163"/>
                    </a:cubicBezTo>
                    <a:cubicBezTo>
                      <a:pt x="259" y="167"/>
                      <a:pt x="252" y="169"/>
                      <a:pt x="244" y="167"/>
                    </a:cubicBezTo>
                    <a:cubicBezTo>
                      <a:pt x="234" y="165"/>
                      <a:pt x="221" y="158"/>
                      <a:pt x="214" y="151"/>
                    </a:cubicBezTo>
                    <a:cubicBezTo>
                      <a:pt x="210" y="148"/>
                      <a:pt x="206" y="145"/>
                      <a:pt x="203" y="141"/>
                    </a:cubicBezTo>
                    <a:cubicBezTo>
                      <a:pt x="202" y="139"/>
                      <a:pt x="200" y="137"/>
                      <a:pt x="200" y="135"/>
                    </a:cubicBezTo>
                    <a:moveTo>
                      <a:pt x="154" y="174"/>
                    </a:moveTo>
                    <a:cubicBezTo>
                      <a:pt x="156" y="175"/>
                      <a:pt x="158" y="177"/>
                      <a:pt x="159" y="178"/>
                    </a:cubicBezTo>
                    <a:cubicBezTo>
                      <a:pt x="163" y="182"/>
                      <a:pt x="165" y="186"/>
                      <a:pt x="168" y="190"/>
                    </a:cubicBezTo>
                    <a:cubicBezTo>
                      <a:pt x="172" y="199"/>
                      <a:pt x="178" y="213"/>
                      <a:pt x="178" y="223"/>
                    </a:cubicBezTo>
                    <a:cubicBezTo>
                      <a:pt x="178" y="231"/>
                      <a:pt x="176" y="237"/>
                      <a:pt x="170" y="245"/>
                    </a:cubicBezTo>
                    <a:cubicBezTo>
                      <a:pt x="166" y="249"/>
                      <a:pt x="162" y="253"/>
                      <a:pt x="159" y="257"/>
                    </a:cubicBezTo>
                    <a:cubicBezTo>
                      <a:pt x="142" y="275"/>
                      <a:pt x="124" y="291"/>
                      <a:pt x="102" y="303"/>
                    </a:cubicBezTo>
                    <a:cubicBezTo>
                      <a:pt x="100" y="305"/>
                      <a:pt x="97" y="306"/>
                      <a:pt x="94" y="307"/>
                    </a:cubicBezTo>
                    <a:cubicBezTo>
                      <a:pt x="90" y="309"/>
                      <a:pt x="85" y="311"/>
                      <a:pt x="79" y="310"/>
                    </a:cubicBezTo>
                    <a:cubicBezTo>
                      <a:pt x="72" y="309"/>
                      <a:pt x="61" y="302"/>
                      <a:pt x="55" y="298"/>
                    </a:cubicBezTo>
                    <a:cubicBezTo>
                      <a:pt x="47" y="292"/>
                      <a:pt x="37" y="284"/>
                      <a:pt x="30" y="276"/>
                    </a:cubicBezTo>
                    <a:cubicBezTo>
                      <a:pt x="28" y="273"/>
                      <a:pt x="27" y="269"/>
                      <a:pt x="28" y="265"/>
                    </a:cubicBezTo>
                    <a:cubicBezTo>
                      <a:pt x="30" y="259"/>
                      <a:pt x="39" y="249"/>
                      <a:pt x="43" y="245"/>
                    </a:cubicBezTo>
                    <a:cubicBezTo>
                      <a:pt x="61" y="228"/>
                      <a:pt x="81" y="211"/>
                      <a:pt x="102" y="196"/>
                    </a:cubicBezTo>
                    <a:cubicBezTo>
                      <a:pt x="113" y="188"/>
                      <a:pt x="129" y="178"/>
                      <a:pt x="142" y="173"/>
                    </a:cubicBezTo>
                    <a:cubicBezTo>
                      <a:pt x="146" y="172"/>
                      <a:pt x="150" y="172"/>
                      <a:pt x="154" y="174"/>
                    </a:cubicBezTo>
                  </a:path>
                </a:pathLst>
              </a:custGeom>
              <a:solidFill>
                <a:srgbClr val="0F7F87">
                  <a:alpha val="30000"/>
                </a:srgbClr>
              </a:solidFill>
              <a:ln>
                <a:noFill/>
              </a:ln>
            </p:spPr>
            <p:txBody>
              <a:bodyPr anchor="ctr"/>
              <a:lstStyle/>
              <a:p>
                <a:pPr algn="ctr"/>
                <a:endParaRPr/>
              </a:p>
            </p:txBody>
          </p:sp>
          <p:sp>
            <p:nvSpPr>
              <p:cNvPr id="63" name="iŝlïde"/>
              <p:cNvSpPr/>
              <p:nvPr>
                <p:custDataLst>
                  <p:tags r:id="rId50"/>
                </p:custDataLst>
              </p:nvPr>
            </p:nvSpPr>
            <p:spPr bwMode="auto">
              <a:xfrm>
                <a:off x="-2767354" y="4655456"/>
                <a:ext cx="722283" cy="647497"/>
              </a:xfrm>
              <a:custGeom>
                <a:avLst/>
                <a:gdLst>
                  <a:gd name="T0" fmla="*/ 183 w 353"/>
                  <a:gd name="T1" fmla="*/ 162 h 317"/>
                  <a:gd name="T2" fmla="*/ 203 w 353"/>
                  <a:gd name="T3" fmla="*/ 156 h 317"/>
                  <a:gd name="T4" fmla="*/ 242 w 353"/>
                  <a:gd name="T5" fmla="*/ 174 h 317"/>
                  <a:gd name="T6" fmla="*/ 343 w 353"/>
                  <a:gd name="T7" fmla="*/ 106 h 317"/>
                  <a:gd name="T8" fmla="*/ 352 w 353"/>
                  <a:gd name="T9" fmla="*/ 79 h 317"/>
                  <a:gd name="T10" fmla="*/ 343 w 353"/>
                  <a:gd name="T11" fmla="*/ 48 h 317"/>
                  <a:gd name="T12" fmla="*/ 342 w 353"/>
                  <a:gd name="T13" fmla="*/ 31 h 317"/>
                  <a:gd name="T14" fmla="*/ 329 w 353"/>
                  <a:gd name="T15" fmla="*/ 13 h 317"/>
                  <a:gd name="T16" fmla="*/ 229 w 353"/>
                  <a:gd name="T17" fmla="*/ 81 h 317"/>
                  <a:gd name="T18" fmla="*/ 171 w 353"/>
                  <a:gd name="T19" fmla="*/ 148 h 317"/>
                  <a:gd name="T20" fmla="*/ 95 w 353"/>
                  <a:gd name="T21" fmla="*/ 194 h 317"/>
                  <a:gd name="T22" fmla="*/ 11 w 353"/>
                  <a:gd name="T23" fmla="*/ 281 h 317"/>
                  <a:gd name="T24" fmla="*/ 27 w 353"/>
                  <a:gd name="T25" fmla="*/ 296 h 317"/>
                  <a:gd name="T26" fmla="*/ 43 w 353"/>
                  <a:gd name="T27" fmla="*/ 300 h 317"/>
                  <a:gd name="T28" fmla="*/ 72 w 353"/>
                  <a:gd name="T29" fmla="*/ 315 h 317"/>
                  <a:gd name="T30" fmla="*/ 100 w 353"/>
                  <a:gd name="T31" fmla="*/ 310 h 317"/>
                  <a:gd name="T32" fmla="*/ 184 w 353"/>
                  <a:gd name="T33" fmla="*/ 222 h 317"/>
                  <a:gd name="T34" fmla="*/ 174 w 353"/>
                  <a:gd name="T35" fmla="*/ 181 h 317"/>
                  <a:gd name="T36" fmla="*/ 200 w 353"/>
                  <a:gd name="T37" fmla="*/ 136 h 317"/>
                  <a:gd name="T38" fmla="*/ 231 w 353"/>
                  <a:gd name="T39" fmla="*/ 88 h 317"/>
                  <a:gd name="T40" fmla="*/ 311 w 353"/>
                  <a:gd name="T41" fmla="*/ 27 h 317"/>
                  <a:gd name="T42" fmla="*/ 339 w 353"/>
                  <a:gd name="T43" fmla="*/ 60 h 317"/>
                  <a:gd name="T44" fmla="*/ 341 w 353"/>
                  <a:gd name="T45" fmla="*/ 100 h 317"/>
                  <a:gd name="T46" fmla="*/ 281 w 353"/>
                  <a:gd name="T47" fmla="*/ 155 h 317"/>
                  <a:gd name="T48" fmla="*/ 244 w 353"/>
                  <a:gd name="T49" fmla="*/ 168 h 317"/>
                  <a:gd name="T50" fmla="*/ 204 w 353"/>
                  <a:gd name="T51" fmla="*/ 142 h 317"/>
                  <a:gd name="T52" fmla="*/ 154 w 353"/>
                  <a:gd name="T53" fmla="*/ 174 h 317"/>
                  <a:gd name="T54" fmla="*/ 168 w 353"/>
                  <a:gd name="T55" fmla="*/ 191 h 317"/>
                  <a:gd name="T56" fmla="*/ 170 w 353"/>
                  <a:gd name="T57" fmla="*/ 245 h 317"/>
                  <a:gd name="T58" fmla="*/ 102 w 353"/>
                  <a:gd name="T59" fmla="*/ 304 h 317"/>
                  <a:gd name="T60" fmla="*/ 79 w 353"/>
                  <a:gd name="T61" fmla="*/ 310 h 317"/>
                  <a:gd name="T62" fmla="*/ 31 w 353"/>
                  <a:gd name="T63" fmla="*/ 276 h 317"/>
                  <a:gd name="T64" fmla="*/ 43 w 353"/>
                  <a:gd name="T65" fmla="*/ 246 h 317"/>
                  <a:gd name="T66" fmla="*/ 143 w 353"/>
                  <a:gd name="T67" fmla="*/ 17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7">
                    <a:moveTo>
                      <a:pt x="175" y="170"/>
                    </a:moveTo>
                    <a:cubicBezTo>
                      <a:pt x="177" y="167"/>
                      <a:pt x="180" y="164"/>
                      <a:pt x="183" y="162"/>
                    </a:cubicBezTo>
                    <a:cubicBezTo>
                      <a:pt x="185" y="159"/>
                      <a:pt x="189" y="157"/>
                      <a:pt x="192" y="156"/>
                    </a:cubicBezTo>
                    <a:cubicBezTo>
                      <a:pt x="196" y="154"/>
                      <a:pt x="199" y="154"/>
                      <a:pt x="203" y="156"/>
                    </a:cubicBezTo>
                    <a:cubicBezTo>
                      <a:pt x="207" y="158"/>
                      <a:pt x="211" y="161"/>
                      <a:pt x="215" y="163"/>
                    </a:cubicBezTo>
                    <a:cubicBezTo>
                      <a:pt x="223" y="168"/>
                      <a:pt x="232" y="172"/>
                      <a:pt x="242" y="174"/>
                    </a:cubicBezTo>
                    <a:cubicBezTo>
                      <a:pt x="257" y="177"/>
                      <a:pt x="271" y="168"/>
                      <a:pt x="283" y="159"/>
                    </a:cubicBezTo>
                    <a:cubicBezTo>
                      <a:pt x="307" y="142"/>
                      <a:pt x="324" y="128"/>
                      <a:pt x="343" y="106"/>
                    </a:cubicBezTo>
                    <a:cubicBezTo>
                      <a:pt x="346" y="102"/>
                      <a:pt x="348" y="99"/>
                      <a:pt x="350" y="95"/>
                    </a:cubicBezTo>
                    <a:cubicBezTo>
                      <a:pt x="353" y="90"/>
                      <a:pt x="353" y="85"/>
                      <a:pt x="352" y="79"/>
                    </a:cubicBezTo>
                    <a:cubicBezTo>
                      <a:pt x="351" y="72"/>
                      <a:pt x="349" y="66"/>
                      <a:pt x="347" y="61"/>
                    </a:cubicBezTo>
                    <a:cubicBezTo>
                      <a:pt x="346" y="56"/>
                      <a:pt x="345" y="52"/>
                      <a:pt x="343" y="48"/>
                    </a:cubicBezTo>
                    <a:cubicBezTo>
                      <a:pt x="342" y="45"/>
                      <a:pt x="342" y="42"/>
                      <a:pt x="342" y="39"/>
                    </a:cubicBezTo>
                    <a:cubicBezTo>
                      <a:pt x="342" y="37"/>
                      <a:pt x="342" y="34"/>
                      <a:pt x="342" y="31"/>
                    </a:cubicBezTo>
                    <a:cubicBezTo>
                      <a:pt x="342" y="30"/>
                      <a:pt x="341" y="28"/>
                      <a:pt x="340" y="27"/>
                    </a:cubicBezTo>
                    <a:cubicBezTo>
                      <a:pt x="337" y="22"/>
                      <a:pt x="333" y="17"/>
                      <a:pt x="329" y="13"/>
                    </a:cubicBezTo>
                    <a:cubicBezTo>
                      <a:pt x="319" y="0"/>
                      <a:pt x="249" y="64"/>
                      <a:pt x="240" y="71"/>
                    </a:cubicBezTo>
                    <a:cubicBezTo>
                      <a:pt x="237" y="74"/>
                      <a:pt x="233" y="78"/>
                      <a:pt x="229" y="81"/>
                    </a:cubicBezTo>
                    <a:cubicBezTo>
                      <a:pt x="219" y="91"/>
                      <a:pt x="202" y="108"/>
                      <a:pt x="194" y="120"/>
                    </a:cubicBezTo>
                    <a:cubicBezTo>
                      <a:pt x="190" y="125"/>
                      <a:pt x="177" y="143"/>
                      <a:pt x="171" y="148"/>
                    </a:cubicBezTo>
                    <a:cubicBezTo>
                      <a:pt x="165" y="153"/>
                      <a:pt x="145" y="163"/>
                      <a:pt x="140" y="166"/>
                    </a:cubicBezTo>
                    <a:cubicBezTo>
                      <a:pt x="126" y="172"/>
                      <a:pt x="107" y="186"/>
                      <a:pt x="95" y="194"/>
                    </a:cubicBezTo>
                    <a:cubicBezTo>
                      <a:pt x="91" y="197"/>
                      <a:pt x="87" y="200"/>
                      <a:pt x="83" y="203"/>
                    </a:cubicBezTo>
                    <a:cubicBezTo>
                      <a:pt x="75" y="210"/>
                      <a:pt x="0" y="269"/>
                      <a:pt x="11" y="281"/>
                    </a:cubicBezTo>
                    <a:cubicBezTo>
                      <a:pt x="14" y="285"/>
                      <a:pt x="19" y="290"/>
                      <a:pt x="23" y="294"/>
                    </a:cubicBezTo>
                    <a:cubicBezTo>
                      <a:pt x="24" y="295"/>
                      <a:pt x="25" y="296"/>
                      <a:pt x="27" y="296"/>
                    </a:cubicBezTo>
                    <a:cubicBezTo>
                      <a:pt x="29" y="297"/>
                      <a:pt x="32" y="298"/>
                      <a:pt x="34" y="298"/>
                    </a:cubicBezTo>
                    <a:cubicBezTo>
                      <a:pt x="37" y="298"/>
                      <a:pt x="40" y="299"/>
                      <a:pt x="43" y="300"/>
                    </a:cubicBezTo>
                    <a:cubicBezTo>
                      <a:pt x="47" y="303"/>
                      <a:pt x="51" y="305"/>
                      <a:pt x="55" y="307"/>
                    </a:cubicBezTo>
                    <a:cubicBezTo>
                      <a:pt x="60" y="310"/>
                      <a:pt x="66" y="313"/>
                      <a:pt x="72" y="315"/>
                    </a:cubicBezTo>
                    <a:cubicBezTo>
                      <a:pt x="77" y="317"/>
                      <a:pt x="83" y="317"/>
                      <a:pt x="89" y="315"/>
                    </a:cubicBezTo>
                    <a:cubicBezTo>
                      <a:pt x="93" y="314"/>
                      <a:pt x="96" y="312"/>
                      <a:pt x="100" y="310"/>
                    </a:cubicBezTo>
                    <a:cubicBezTo>
                      <a:pt x="125" y="296"/>
                      <a:pt x="142" y="281"/>
                      <a:pt x="163" y="260"/>
                    </a:cubicBezTo>
                    <a:cubicBezTo>
                      <a:pt x="173" y="250"/>
                      <a:pt x="185" y="238"/>
                      <a:pt x="184" y="222"/>
                    </a:cubicBezTo>
                    <a:cubicBezTo>
                      <a:pt x="184" y="212"/>
                      <a:pt x="182" y="203"/>
                      <a:pt x="178" y="194"/>
                    </a:cubicBezTo>
                    <a:cubicBezTo>
                      <a:pt x="177" y="190"/>
                      <a:pt x="175" y="185"/>
                      <a:pt x="174" y="181"/>
                    </a:cubicBezTo>
                    <a:cubicBezTo>
                      <a:pt x="172" y="177"/>
                      <a:pt x="172" y="173"/>
                      <a:pt x="175" y="170"/>
                    </a:cubicBezTo>
                    <a:moveTo>
                      <a:pt x="200" y="136"/>
                    </a:moveTo>
                    <a:cubicBezTo>
                      <a:pt x="199" y="132"/>
                      <a:pt x="199" y="128"/>
                      <a:pt x="201" y="124"/>
                    </a:cubicBezTo>
                    <a:cubicBezTo>
                      <a:pt x="208" y="112"/>
                      <a:pt x="221" y="98"/>
                      <a:pt x="231" y="88"/>
                    </a:cubicBezTo>
                    <a:cubicBezTo>
                      <a:pt x="249" y="70"/>
                      <a:pt x="269" y="53"/>
                      <a:pt x="289" y="38"/>
                    </a:cubicBezTo>
                    <a:cubicBezTo>
                      <a:pt x="294" y="35"/>
                      <a:pt x="305" y="28"/>
                      <a:pt x="311" y="27"/>
                    </a:cubicBezTo>
                    <a:cubicBezTo>
                      <a:pt x="315" y="27"/>
                      <a:pt x="319" y="29"/>
                      <a:pt x="321" y="32"/>
                    </a:cubicBezTo>
                    <a:cubicBezTo>
                      <a:pt x="329" y="39"/>
                      <a:pt x="335" y="50"/>
                      <a:pt x="339" y="60"/>
                    </a:cubicBezTo>
                    <a:cubicBezTo>
                      <a:pt x="343" y="66"/>
                      <a:pt x="347" y="78"/>
                      <a:pt x="347" y="85"/>
                    </a:cubicBezTo>
                    <a:cubicBezTo>
                      <a:pt x="346" y="91"/>
                      <a:pt x="344" y="96"/>
                      <a:pt x="341" y="100"/>
                    </a:cubicBezTo>
                    <a:cubicBezTo>
                      <a:pt x="340" y="102"/>
                      <a:pt x="338" y="105"/>
                      <a:pt x="336" y="107"/>
                    </a:cubicBezTo>
                    <a:cubicBezTo>
                      <a:pt x="320" y="126"/>
                      <a:pt x="302" y="141"/>
                      <a:pt x="281" y="155"/>
                    </a:cubicBezTo>
                    <a:cubicBezTo>
                      <a:pt x="277" y="158"/>
                      <a:pt x="272" y="160"/>
                      <a:pt x="267" y="163"/>
                    </a:cubicBezTo>
                    <a:cubicBezTo>
                      <a:pt x="259" y="168"/>
                      <a:pt x="253" y="169"/>
                      <a:pt x="244" y="168"/>
                    </a:cubicBezTo>
                    <a:cubicBezTo>
                      <a:pt x="234" y="166"/>
                      <a:pt x="221" y="158"/>
                      <a:pt x="214" y="152"/>
                    </a:cubicBezTo>
                    <a:cubicBezTo>
                      <a:pt x="210" y="149"/>
                      <a:pt x="206" y="146"/>
                      <a:pt x="204" y="142"/>
                    </a:cubicBezTo>
                    <a:cubicBezTo>
                      <a:pt x="202" y="140"/>
                      <a:pt x="201" y="138"/>
                      <a:pt x="200" y="136"/>
                    </a:cubicBezTo>
                    <a:moveTo>
                      <a:pt x="154" y="174"/>
                    </a:moveTo>
                    <a:cubicBezTo>
                      <a:pt x="156" y="175"/>
                      <a:pt x="158" y="177"/>
                      <a:pt x="160" y="179"/>
                    </a:cubicBezTo>
                    <a:cubicBezTo>
                      <a:pt x="163" y="183"/>
                      <a:pt x="165" y="187"/>
                      <a:pt x="168" y="191"/>
                    </a:cubicBezTo>
                    <a:cubicBezTo>
                      <a:pt x="172" y="199"/>
                      <a:pt x="178" y="213"/>
                      <a:pt x="178" y="223"/>
                    </a:cubicBezTo>
                    <a:cubicBezTo>
                      <a:pt x="178" y="232"/>
                      <a:pt x="176" y="238"/>
                      <a:pt x="170" y="245"/>
                    </a:cubicBezTo>
                    <a:cubicBezTo>
                      <a:pt x="166" y="249"/>
                      <a:pt x="162" y="254"/>
                      <a:pt x="159" y="258"/>
                    </a:cubicBezTo>
                    <a:cubicBezTo>
                      <a:pt x="142" y="276"/>
                      <a:pt x="124" y="292"/>
                      <a:pt x="102" y="304"/>
                    </a:cubicBezTo>
                    <a:cubicBezTo>
                      <a:pt x="100" y="305"/>
                      <a:pt x="97" y="306"/>
                      <a:pt x="95" y="308"/>
                    </a:cubicBezTo>
                    <a:cubicBezTo>
                      <a:pt x="90" y="310"/>
                      <a:pt x="85" y="311"/>
                      <a:pt x="79" y="310"/>
                    </a:cubicBezTo>
                    <a:cubicBezTo>
                      <a:pt x="72" y="309"/>
                      <a:pt x="61" y="303"/>
                      <a:pt x="55" y="299"/>
                    </a:cubicBezTo>
                    <a:cubicBezTo>
                      <a:pt x="47" y="293"/>
                      <a:pt x="37" y="285"/>
                      <a:pt x="31" y="276"/>
                    </a:cubicBezTo>
                    <a:cubicBezTo>
                      <a:pt x="28" y="273"/>
                      <a:pt x="27" y="269"/>
                      <a:pt x="28" y="265"/>
                    </a:cubicBezTo>
                    <a:cubicBezTo>
                      <a:pt x="30" y="260"/>
                      <a:pt x="39" y="250"/>
                      <a:pt x="43" y="246"/>
                    </a:cubicBezTo>
                    <a:cubicBezTo>
                      <a:pt x="61" y="228"/>
                      <a:pt x="81" y="211"/>
                      <a:pt x="102" y="197"/>
                    </a:cubicBezTo>
                    <a:cubicBezTo>
                      <a:pt x="113" y="189"/>
                      <a:pt x="129" y="178"/>
                      <a:pt x="143" y="174"/>
                    </a:cubicBezTo>
                    <a:cubicBezTo>
                      <a:pt x="146" y="172"/>
                      <a:pt x="150" y="172"/>
                      <a:pt x="154" y="174"/>
                    </a:cubicBezTo>
                  </a:path>
                </a:pathLst>
              </a:custGeom>
              <a:solidFill>
                <a:srgbClr val="2D36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iṣ1îḑè"/>
              <p:cNvSpPr/>
              <p:nvPr>
                <p:custDataLst>
                  <p:tags r:id="rId51"/>
                </p:custDataLst>
              </p:nvPr>
            </p:nvSpPr>
            <p:spPr bwMode="auto">
              <a:xfrm>
                <a:off x="-2357995" y="4818806"/>
                <a:ext cx="81675" cy="171222"/>
              </a:xfrm>
              <a:custGeom>
                <a:avLst/>
                <a:gdLst>
                  <a:gd name="T0" fmla="*/ 22 w 40"/>
                  <a:gd name="T1" fmla="*/ 41 h 84"/>
                  <a:gd name="T2" fmla="*/ 17 w 40"/>
                  <a:gd name="T3" fmla="*/ 42 h 84"/>
                  <a:gd name="T4" fmla="*/ 8 w 40"/>
                  <a:gd name="T5" fmla="*/ 48 h 84"/>
                  <a:gd name="T6" fmla="*/ 0 w 40"/>
                  <a:gd name="T7" fmla="*/ 56 h 84"/>
                  <a:gd name="T8" fmla="*/ 4 w 40"/>
                  <a:gd name="T9" fmla="*/ 62 h 84"/>
                  <a:gd name="T10" fmla="*/ 14 w 40"/>
                  <a:gd name="T11" fmla="*/ 72 h 84"/>
                  <a:gd name="T12" fmla="*/ 14 w 40"/>
                  <a:gd name="T13" fmla="*/ 72 h 84"/>
                  <a:gd name="T14" fmla="*/ 14 w 40"/>
                  <a:gd name="T15" fmla="*/ 72 h 84"/>
                  <a:gd name="T16" fmla="*/ 14 w 40"/>
                  <a:gd name="T17" fmla="*/ 72 h 84"/>
                  <a:gd name="T18" fmla="*/ 14 w 40"/>
                  <a:gd name="T19" fmla="*/ 72 h 84"/>
                  <a:gd name="T20" fmla="*/ 14 w 40"/>
                  <a:gd name="T21" fmla="*/ 72 h 84"/>
                  <a:gd name="T22" fmla="*/ 14 w 40"/>
                  <a:gd name="T23" fmla="*/ 72 h 84"/>
                  <a:gd name="T24" fmla="*/ 14 w 40"/>
                  <a:gd name="T25" fmla="*/ 72 h 84"/>
                  <a:gd name="T26" fmla="*/ 14 w 40"/>
                  <a:gd name="T27" fmla="*/ 72 h 84"/>
                  <a:gd name="T28" fmla="*/ 14 w 40"/>
                  <a:gd name="T29" fmla="*/ 72 h 84"/>
                  <a:gd name="T30" fmla="*/ 14 w 40"/>
                  <a:gd name="T31" fmla="*/ 72 h 84"/>
                  <a:gd name="T32" fmla="*/ 14 w 40"/>
                  <a:gd name="T33" fmla="*/ 72 h 84"/>
                  <a:gd name="T34" fmla="*/ 14 w 40"/>
                  <a:gd name="T35" fmla="*/ 72 h 84"/>
                  <a:gd name="T36" fmla="*/ 14 w 40"/>
                  <a:gd name="T37" fmla="*/ 72 h 84"/>
                  <a:gd name="T38" fmla="*/ 14 w 40"/>
                  <a:gd name="T39" fmla="*/ 72 h 84"/>
                  <a:gd name="T40" fmla="*/ 14 w 40"/>
                  <a:gd name="T41" fmla="*/ 73 h 84"/>
                  <a:gd name="T42" fmla="*/ 14 w 40"/>
                  <a:gd name="T43" fmla="*/ 73 h 84"/>
                  <a:gd name="T44" fmla="*/ 15 w 40"/>
                  <a:gd name="T45" fmla="*/ 73 h 84"/>
                  <a:gd name="T46" fmla="*/ 15 w 40"/>
                  <a:gd name="T47" fmla="*/ 73 h 84"/>
                  <a:gd name="T48" fmla="*/ 15 w 40"/>
                  <a:gd name="T49" fmla="*/ 73 h 84"/>
                  <a:gd name="T50" fmla="*/ 15 w 40"/>
                  <a:gd name="T51" fmla="*/ 73 h 84"/>
                  <a:gd name="T52" fmla="*/ 32 w 40"/>
                  <a:gd name="T53" fmla="*/ 84 h 84"/>
                  <a:gd name="T54" fmla="*/ 32 w 40"/>
                  <a:gd name="T55" fmla="*/ 84 h 84"/>
                  <a:gd name="T56" fmla="*/ 32 w 40"/>
                  <a:gd name="T57" fmla="*/ 84 h 84"/>
                  <a:gd name="T58" fmla="*/ 36 w 40"/>
                  <a:gd name="T59" fmla="*/ 47 h 84"/>
                  <a:gd name="T60" fmla="*/ 28 w 40"/>
                  <a:gd name="T61" fmla="*/ 43 h 84"/>
                  <a:gd name="T62" fmla="*/ 22 w 40"/>
                  <a:gd name="T63" fmla="*/ 41 h 84"/>
                  <a:gd name="T64" fmla="*/ 40 w 40"/>
                  <a:gd name="T65" fmla="*/ 0 h 84"/>
                  <a:gd name="T66" fmla="*/ 31 w 40"/>
                  <a:gd name="T67" fmla="*/ 8 h 84"/>
                  <a:gd name="T68" fmla="*/ 31 w 40"/>
                  <a:gd name="T69" fmla="*/ 8 h 84"/>
                  <a:gd name="T70" fmla="*/ 31 w 40"/>
                  <a:gd name="T71" fmla="*/ 8 h 84"/>
                  <a:gd name="T72" fmla="*/ 25 w 40"/>
                  <a:gd name="T73" fmla="*/ 15 h 84"/>
                  <a:gd name="T74" fmla="*/ 25 w 40"/>
                  <a:gd name="T75" fmla="*/ 22 h 84"/>
                  <a:gd name="T76" fmla="*/ 28 w 40"/>
                  <a:gd name="T77" fmla="*/ 28 h 84"/>
                  <a:gd name="T78" fmla="*/ 36 w 40"/>
                  <a:gd name="T79" fmla="*/ 37 h 84"/>
                  <a:gd name="T80" fmla="*/ 40 w 40"/>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84">
                    <a:moveTo>
                      <a:pt x="22" y="41"/>
                    </a:moveTo>
                    <a:cubicBezTo>
                      <a:pt x="20" y="41"/>
                      <a:pt x="18" y="41"/>
                      <a:pt x="17" y="42"/>
                    </a:cubicBezTo>
                    <a:cubicBezTo>
                      <a:pt x="13" y="44"/>
                      <a:pt x="10" y="46"/>
                      <a:pt x="8" y="48"/>
                    </a:cubicBezTo>
                    <a:cubicBezTo>
                      <a:pt x="5" y="51"/>
                      <a:pt x="2" y="53"/>
                      <a:pt x="0" y="56"/>
                    </a:cubicBezTo>
                    <a:cubicBezTo>
                      <a:pt x="1" y="58"/>
                      <a:pt x="2" y="60"/>
                      <a:pt x="4" y="62"/>
                    </a:cubicBezTo>
                    <a:cubicBezTo>
                      <a:pt x="6" y="66"/>
                      <a:pt x="10" y="69"/>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3"/>
                      <a:pt x="14" y="73"/>
                      <a:pt x="14" y="73"/>
                    </a:cubicBezTo>
                    <a:cubicBezTo>
                      <a:pt x="14" y="73"/>
                      <a:pt x="14" y="73"/>
                      <a:pt x="14" y="73"/>
                    </a:cubicBezTo>
                    <a:cubicBezTo>
                      <a:pt x="14" y="73"/>
                      <a:pt x="14" y="73"/>
                      <a:pt x="15" y="73"/>
                    </a:cubicBezTo>
                    <a:cubicBezTo>
                      <a:pt x="15" y="73"/>
                      <a:pt x="15" y="73"/>
                      <a:pt x="15" y="73"/>
                    </a:cubicBezTo>
                    <a:cubicBezTo>
                      <a:pt x="15" y="73"/>
                      <a:pt x="15" y="73"/>
                      <a:pt x="15" y="73"/>
                    </a:cubicBezTo>
                    <a:cubicBezTo>
                      <a:pt x="15" y="73"/>
                      <a:pt x="15" y="73"/>
                      <a:pt x="15" y="73"/>
                    </a:cubicBezTo>
                    <a:cubicBezTo>
                      <a:pt x="19" y="76"/>
                      <a:pt x="26" y="81"/>
                      <a:pt x="32" y="84"/>
                    </a:cubicBezTo>
                    <a:cubicBezTo>
                      <a:pt x="32" y="84"/>
                      <a:pt x="32" y="84"/>
                      <a:pt x="32" y="84"/>
                    </a:cubicBezTo>
                    <a:cubicBezTo>
                      <a:pt x="32" y="84"/>
                      <a:pt x="32" y="84"/>
                      <a:pt x="32" y="84"/>
                    </a:cubicBezTo>
                    <a:cubicBezTo>
                      <a:pt x="36" y="47"/>
                      <a:pt x="36" y="47"/>
                      <a:pt x="36" y="47"/>
                    </a:cubicBezTo>
                    <a:cubicBezTo>
                      <a:pt x="33" y="46"/>
                      <a:pt x="30" y="44"/>
                      <a:pt x="28" y="43"/>
                    </a:cubicBezTo>
                    <a:cubicBezTo>
                      <a:pt x="26" y="41"/>
                      <a:pt x="24" y="41"/>
                      <a:pt x="22" y="41"/>
                    </a:cubicBezTo>
                    <a:moveTo>
                      <a:pt x="40" y="0"/>
                    </a:moveTo>
                    <a:cubicBezTo>
                      <a:pt x="37" y="3"/>
                      <a:pt x="34" y="5"/>
                      <a:pt x="31" y="8"/>
                    </a:cubicBezTo>
                    <a:cubicBezTo>
                      <a:pt x="31" y="8"/>
                      <a:pt x="31" y="8"/>
                      <a:pt x="31" y="8"/>
                    </a:cubicBezTo>
                    <a:cubicBezTo>
                      <a:pt x="31" y="8"/>
                      <a:pt x="31" y="8"/>
                      <a:pt x="31" y="8"/>
                    </a:cubicBezTo>
                    <a:cubicBezTo>
                      <a:pt x="29" y="10"/>
                      <a:pt x="27" y="12"/>
                      <a:pt x="25" y="15"/>
                    </a:cubicBezTo>
                    <a:cubicBezTo>
                      <a:pt x="24" y="17"/>
                      <a:pt x="24" y="19"/>
                      <a:pt x="25" y="22"/>
                    </a:cubicBezTo>
                    <a:cubicBezTo>
                      <a:pt x="25" y="24"/>
                      <a:pt x="27" y="26"/>
                      <a:pt x="28" y="28"/>
                    </a:cubicBezTo>
                    <a:cubicBezTo>
                      <a:pt x="31" y="31"/>
                      <a:pt x="34" y="34"/>
                      <a:pt x="36" y="37"/>
                    </a:cubicBezTo>
                    <a:cubicBezTo>
                      <a:pt x="40" y="0"/>
                      <a:pt x="40" y="0"/>
                      <a:pt x="40"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ïṣľïḋè"/>
              <p:cNvSpPr/>
              <p:nvPr>
                <p:custDataLst>
                  <p:tags r:id="rId52"/>
                </p:custDataLst>
              </p:nvPr>
            </p:nvSpPr>
            <p:spPr bwMode="auto">
              <a:xfrm>
                <a:off x="-2359963" y="4849311"/>
                <a:ext cx="75771" cy="83643"/>
              </a:xfrm>
              <a:custGeom>
                <a:avLst/>
                <a:gdLst>
                  <a:gd name="T0" fmla="*/ 26 w 37"/>
                  <a:gd name="T1" fmla="*/ 0 h 41"/>
                  <a:gd name="T2" fmla="*/ 3 w 37"/>
                  <a:gd name="T3" fmla="*/ 29 h 41"/>
                  <a:gd name="T4" fmla="*/ 2 w 37"/>
                  <a:gd name="T5" fmla="*/ 29 h 41"/>
                  <a:gd name="T6" fmla="*/ 1 w 37"/>
                  <a:gd name="T7" fmla="*/ 41 h 41"/>
                  <a:gd name="T8" fmla="*/ 1 w 37"/>
                  <a:gd name="T9" fmla="*/ 41 h 41"/>
                  <a:gd name="T10" fmla="*/ 1 w 37"/>
                  <a:gd name="T11" fmla="*/ 41 h 41"/>
                  <a:gd name="T12" fmla="*/ 9 w 37"/>
                  <a:gd name="T13" fmla="*/ 33 h 41"/>
                  <a:gd name="T14" fmla="*/ 18 w 37"/>
                  <a:gd name="T15" fmla="*/ 27 h 41"/>
                  <a:gd name="T16" fmla="*/ 23 w 37"/>
                  <a:gd name="T17" fmla="*/ 26 h 41"/>
                  <a:gd name="T18" fmla="*/ 29 w 37"/>
                  <a:gd name="T19" fmla="*/ 28 h 41"/>
                  <a:gd name="T20" fmla="*/ 37 w 37"/>
                  <a:gd name="T21" fmla="*/ 32 h 41"/>
                  <a:gd name="T22" fmla="*/ 37 w 37"/>
                  <a:gd name="T23" fmla="*/ 22 h 41"/>
                  <a:gd name="T24" fmla="*/ 29 w 37"/>
                  <a:gd name="T25" fmla="*/ 13 h 41"/>
                  <a:gd name="T26" fmla="*/ 26 w 37"/>
                  <a:gd name="T27" fmla="*/ 7 h 41"/>
                  <a:gd name="T28" fmla="*/ 26 w 37"/>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1">
                    <a:moveTo>
                      <a:pt x="26" y="0"/>
                    </a:moveTo>
                    <a:cubicBezTo>
                      <a:pt x="17" y="8"/>
                      <a:pt x="8" y="19"/>
                      <a:pt x="3" y="29"/>
                    </a:cubicBezTo>
                    <a:cubicBezTo>
                      <a:pt x="2" y="29"/>
                      <a:pt x="2" y="29"/>
                      <a:pt x="2" y="29"/>
                    </a:cubicBezTo>
                    <a:cubicBezTo>
                      <a:pt x="0" y="33"/>
                      <a:pt x="0" y="37"/>
                      <a:pt x="1" y="41"/>
                    </a:cubicBezTo>
                    <a:cubicBezTo>
                      <a:pt x="1" y="41"/>
                      <a:pt x="1" y="41"/>
                      <a:pt x="1" y="41"/>
                    </a:cubicBezTo>
                    <a:cubicBezTo>
                      <a:pt x="1" y="41"/>
                      <a:pt x="1" y="41"/>
                      <a:pt x="1" y="41"/>
                    </a:cubicBezTo>
                    <a:cubicBezTo>
                      <a:pt x="3" y="38"/>
                      <a:pt x="6" y="36"/>
                      <a:pt x="9" y="33"/>
                    </a:cubicBezTo>
                    <a:cubicBezTo>
                      <a:pt x="11" y="31"/>
                      <a:pt x="14" y="29"/>
                      <a:pt x="18" y="27"/>
                    </a:cubicBezTo>
                    <a:cubicBezTo>
                      <a:pt x="19" y="26"/>
                      <a:pt x="21" y="26"/>
                      <a:pt x="23" y="26"/>
                    </a:cubicBezTo>
                    <a:cubicBezTo>
                      <a:pt x="25" y="26"/>
                      <a:pt x="27" y="26"/>
                      <a:pt x="29" y="28"/>
                    </a:cubicBezTo>
                    <a:cubicBezTo>
                      <a:pt x="31" y="29"/>
                      <a:pt x="34" y="31"/>
                      <a:pt x="37" y="32"/>
                    </a:cubicBezTo>
                    <a:cubicBezTo>
                      <a:pt x="37" y="22"/>
                      <a:pt x="37" y="22"/>
                      <a:pt x="37" y="22"/>
                    </a:cubicBezTo>
                    <a:cubicBezTo>
                      <a:pt x="35" y="19"/>
                      <a:pt x="32" y="16"/>
                      <a:pt x="29" y="13"/>
                    </a:cubicBezTo>
                    <a:cubicBezTo>
                      <a:pt x="28" y="11"/>
                      <a:pt x="26" y="9"/>
                      <a:pt x="26" y="7"/>
                    </a:cubicBezTo>
                    <a:cubicBezTo>
                      <a:pt x="25" y="4"/>
                      <a:pt x="25" y="2"/>
                      <a:pt x="26"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îṣļïḍè"/>
              <p:cNvSpPr/>
              <p:nvPr>
                <p:custDataLst>
                  <p:tags r:id="rId53"/>
                </p:custDataLst>
              </p:nvPr>
            </p:nvSpPr>
            <p:spPr bwMode="auto">
              <a:xfrm>
                <a:off x="-2359963" y="4908353"/>
                <a:ext cx="32474" cy="59042"/>
              </a:xfrm>
              <a:custGeom>
                <a:avLst/>
                <a:gdLst>
                  <a:gd name="T0" fmla="*/ 16 w 16"/>
                  <a:gd name="T1" fmla="*/ 29 h 29"/>
                  <a:gd name="T2" fmla="*/ 16 w 16"/>
                  <a:gd name="T3" fmla="*/ 29 h 29"/>
                  <a:gd name="T4" fmla="*/ 16 w 16"/>
                  <a:gd name="T5" fmla="*/ 29 h 29"/>
                  <a:gd name="T6" fmla="*/ 16 w 16"/>
                  <a:gd name="T7" fmla="*/ 29 h 29"/>
                  <a:gd name="T8" fmla="*/ 16 w 16"/>
                  <a:gd name="T9" fmla="*/ 29 h 29"/>
                  <a:gd name="T10" fmla="*/ 16 w 16"/>
                  <a:gd name="T11" fmla="*/ 29 h 29"/>
                  <a:gd name="T12" fmla="*/ 15 w 16"/>
                  <a:gd name="T13" fmla="*/ 29 h 29"/>
                  <a:gd name="T14" fmla="*/ 15 w 16"/>
                  <a:gd name="T15" fmla="*/ 29 h 29"/>
                  <a:gd name="T16" fmla="*/ 15 w 16"/>
                  <a:gd name="T17" fmla="*/ 29 h 29"/>
                  <a:gd name="T18" fmla="*/ 15 w 16"/>
                  <a:gd name="T19" fmla="*/ 28 h 29"/>
                  <a:gd name="T20" fmla="*/ 15 w 16"/>
                  <a:gd name="T21" fmla="*/ 28 h 29"/>
                  <a:gd name="T22" fmla="*/ 15 w 16"/>
                  <a:gd name="T23" fmla="*/ 28 h 29"/>
                  <a:gd name="T24" fmla="*/ 15 w 16"/>
                  <a:gd name="T25" fmla="*/ 28 h 29"/>
                  <a:gd name="T26" fmla="*/ 15 w 16"/>
                  <a:gd name="T27" fmla="*/ 28 h 29"/>
                  <a:gd name="T28" fmla="*/ 15 w 16"/>
                  <a:gd name="T29" fmla="*/ 28 h 29"/>
                  <a:gd name="T30" fmla="*/ 15 w 16"/>
                  <a:gd name="T31" fmla="*/ 28 h 29"/>
                  <a:gd name="T32" fmla="*/ 15 w 16"/>
                  <a:gd name="T33" fmla="*/ 28 h 29"/>
                  <a:gd name="T34" fmla="*/ 15 w 16"/>
                  <a:gd name="T35" fmla="*/ 28 h 29"/>
                  <a:gd name="T36" fmla="*/ 15 w 16"/>
                  <a:gd name="T37" fmla="*/ 28 h 29"/>
                  <a:gd name="T38" fmla="*/ 15 w 16"/>
                  <a:gd name="T39" fmla="*/ 28 h 29"/>
                  <a:gd name="T40" fmla="*/ 15 w 16"/>
                  <a:gd name="T41" fmla="*/ 28 h 29"/>
                  <a:gd name="T42" fmla="*/ 15 w 16"/>
                  <a:gd name="T43" fmla="*/ 28 h 29"/>
                  <a:gd name="T44" fmla="*/ 15 w 16"/>
                  <a:gd name="T45" fmla="*/ 28 h 29"/>
                  <a:gd name="T46" fmla="*/ 15 w 16"/>
                  <a:gd name="T47" fmla="*/ 28 h 29"/>
                  <a:gd name="T48" fmla="*/ 15 w 16"/>
                  <a:gd name="T49" fmla="*/ 28 h 29"/>
                  <a:gd name="T50" fmla="*/ 15 w 16"/>
                  <a:gd name="T51" fmla="*/ 28 h 29"/>
                  <a:gd name="T52" fmla="*/ 15 w 16"/>
                  <a:gd name="T53" fmla="*/ 28 h 29"/>
                  <a:gd name="T54" fmla="*/ 15 w 16"/>
                  <a:gd name="T55" fmla="*/ 28 h 29"/>
                  <a:gd name="T56" fmla="*/ 15 w 16"/>
                  <a:gd name="T57" fmla="*/ 28 h 29"/>
                  <a:gd name="T58" fmla="*/ 15 w 16"/>
                  <a:gd name="T59" fmla="*/ 28 h 29"/>
                  <a:gd name="T60" fmla="*/ 3 w 16"/>
                  <a:gd name="T61" fmla="*/ 0 h 29"/>
                  <a:gd name="T62" fmla="*/ 2 w 16"/>
                  <a:gd name="T63" fmla="*/ 0 h 29"/>
                  <a:gd name="T64" fmla="*/ 1 w 16"/>
                  <a:gd name="T65" fmla="*/ 12 h 29"/>
                  <a:gd name="T66" fmla="*/ 2 w 16"/>
                  <a:gd name="T67" fmla="*/ 0 h 29"/>
                  <a:gd name="T68" fmla="*/ 3 w 16"/>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9">
                    <a:moveTo>
                      <a:pt x="16" y="29"/>
                    </a:moveTo>
                    <a:cubicBezTo>
                      <a:pt x="16" y="29"/>
                      <a:pt x="16" y="29"/>
                      <a:pt x="16" y="29"/>
                    </a:cubicBezTo>
                    <a:cubicBezTo>
                      <a:pt x="16" y="29"/>
                      <a:pt x="16" y="29"/>
                      <a:pt x="16" y="29"/>
                    </a:cubicBezTo>
                    <a:moveTo>
                      <a:pt x="16" y="29"/>
                    </a:moveTo>
                    <a:cubicBezTo>
                      <a:pt x="16" y="29"/>
                      <a:pt x="16" y="29"/>
                      <a:pt x="16" y="29"/>
                    </a:cubicBezTo>
                    <a:cubicBezTo>
                      <a:pt x="16" y="29"/>
                      <a:pt x="16" y="29"/>
                      <a:pt x="16" y="29"/>
                    </a:cubicBezTo>
                    <a:moveTo>
                      <a:pt x="15" y="29"/>
                    </a:moveTo>
                    <a:cubicBezTo>
                      <a:pt x="15" y="29"/>
                      <a:pt x="15" y="29"/>
                      <a:pt x="15" y="29"/>
                    </a:cubicBezTo>
                    <a:cubicBezTo>
                      <a:pt x="15" y="29"/>
                      <a:pt x="15" y="29"/>
                      <a:pt x="15" y="29"/>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3" y="0"/>
                    </a:moveTo>
                    <a:cubicBezTo>
                      <a:pt x="2" y="0"/>
                      <a:pt x="2" y="0"/>
                      <a:pt x="2" y="0"/>
                    </a:cubicBezTo>
                    <a:cubicBezTo>
                      <a:pt x="0" y="4"/>
                      <a:pt x="0" y="8"/>
                      <a:pt x="1" y="12"/>
                    </a:cubicBezTo>
                    <a:cubicBezTo>
                      <a:pt x="0" y="8"/>
                      <a:pt x="0" y="4"/>
                      <a:pt x="2" y="0"/>
                    </a:cubicBezTo>
                    <a:cubicBezTo>
                      <a:pt x="2" y="0"/>
                      <a:pt x="2" y="0"/>
                      <a:pt x="3"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íšḻiďê"/>
              <p:cNvSpPr/>
              <p:nvPr>
                <p:custDataLst>
                  <p:tags r:id="rId54"/>
                </p:custDataLst>
              </p:nvPr>
            </p:nvSpPr>
            <p:spPr bwMode="auto">
              <a:xfrm>
                <a:off x="-2263527" y="4710562"/>
                <a:ext cx="205664" cy="287339"/>
              </a:xfrm>
              <a:custGeom>
                <a:avLst/>
                <a:gdLst>
                  <a:gd name="T0" fmla="*/ 96 w 101"/>
                  <a:gd name="T1" fmla="*/ 73 h 141"/>
                  <a:gd name="T2" fmla="*/ 62 w 101"/>
                  <a:gd name="T3" fmla="*/ 99 h 141"/>
                  <a:gd name="T4" fmla="*/ 27 w 101"/>
                  <a:gd name="T5" fmla="*/ 114 h 141"/>
                  <a:gd name="T6" fmla="*/ 21 w 101"/>
                  <a:gd name="T7" fmla="*/ 113 h 141"/>
                  <a:gd name="T8" fmla="*/ 2 w 101"/>
                  <a:gd name="T9" fmla="*/ 107 h 141"/>
                  <a:gd name="T10" fmla="*/ 0 w 101"/>
                  <a:gd name="T11" fmla="*/ 141 h 141"/>
                  <a:gd name="T12" fmla="*/ 5 w 101"/>
                  <a:gd name="T13" fmla="*/ 141 h 141"/>
                  <a:gd name="T14" fmla="*/ 21 w 101"/>
                  <a:gd name="T15" fmla="*/ 136 h 141"/>
                  <a:gd name="T16" fmla="*/ 35 w 101"/>
                  <a:gd name="T17" fmla="*/ 128 h 141"/>
                  <a:gd name="T18" fmla="*/ 40 w 101"/>
                  <a:gd name="T19" fmla="*/ 125 h 141"/>
                  <a:gd name="T20" fmla="*/ 90 w 101"/>
                  <a:gd name="T21" fmla="*/ 80 h 141"/>
                  <a:gd name="T22" fmla="*/ 95 w 101"/>
                  <a:gd name="T23" fmla="*/ 73 h 141"/>
                  <a:gd name="T24" fmla="*/ 95 w 101"/>
                  <a:gd name="T25" fmla="*/ 73 h 141"/>
                  <a:gd name="T26" fmla="*/ 96 w 101"/>
                  <a:gd name="T27" fmla="*/ 73 h 141"/>
                  <a:gd name="T28" fmla="*/ 67 w 101"/>
                  <a:gd name="T29" fmla="*/ 0 h 141"/>
                  <a:gd name="T30" fmla="*/ 65 w 101"/>
                  <a:gd name="T31" fmla="*/ 0 h 141"/>
                  <a:gd name="T32" fmla="*/ 65 w 101"/>
                  <a:gd name="T33" fmla="*/ 0 h 141"/>
                  <a:gd name="T34" fmla="*/ 43 w 101"/>
                  <a:gd name="T35" fmla="*/ 11 h 141"/>
                  <a:gd name="T36" fmla="*/ 42 w 101"/>
                  <a:gd name="T37" fmla="*/ 13 h 141"/>
                  <a:gd name="T38" fmla="*/ 8 w 101"/>
                  <a:gd name="T39" fmla="*/ 39 h 141"/>
                  <a:gd name="T40" fmla="*/ 3 w 101"/>
                  <a:gd name="T41" fmla="*/ 99 h 141"/>
                  <a:gd name="T42" fmla="*/ 23 w 101"/>
                  <a:gd name="T43" fmla="*/ 107 h 141"/>
                  <a:gd name="T44" fmla="*/ 29 w 101"/>
                  <a:gd name="T45" fmla="*/ 108 h 141"/>
                  <a:gd name="T46" fmla="*/ 46 w 101"/>
                  <a:gd name="T47" fmla="*/ 103 h 141"/>
                  <a:gd name="T48" fmla="*/ 60 w 101"/>
                  <a:gd name="T49" fmla="*/ 94 h 141"/>
                  <a:gd name="T50" fmla="*/ 100 w 101"/>
                  <a:gd name="T51" fmla="*/ 63 h 141"/>
                  <a:gd name="T52" fmla="*/ 101 w 101"/>
                  <a:gd name="T53" fmla="*/ 58 h 141"/>
                  <a:gd name="T54" fmla="*/ 101 w 101"/>
                  <a:gd name="T55" fmla="*/ 58 h 141"/>
                  <a:gd name="T56" fmla="*/ 100 w 101"/>
                  <a:gd name="T57" fmla="*/ 56 h 141"/>
                  <a:gd name="T58" fmla="*/ 93 w 101"/>
                  <a:gd name="T59" fmla="*/ 33 h 141"/>
                  <a:gd name="T60" fmla="*/ 75 w 101"/>
                  <a:gd name="T61" fmla="*/ 5 h 141"/>
                  <a:gd name="T62" fmla="*/ 75 w 101"/>
                  <a:gd name="T63" fmla="*/ 5 h 141"/>
                  <a:gd name="T64" fmla="*/ 75 w 101"/>
                  <a:gd name="T65" fmla="*/ 5 h 141"/>
                  <a:gd name="T66" fmla="*/ 67 w 101"/>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1">
                    <a:moveTo>
                      <a:pt x="96" y="73"/>
                    </a:moveTo>
                    <a:cubicBezTo>
                      <a:pt x="85" y="82"/>
                      <a:pt x="75" y="90"/>
                      <a:pt x="62" y="99"/>
                    </a:cubicBezTo>
                    <a:cubicBezTo>
                      <a:pt x="51" y="106"/>
                      <a:pt x="40" y="114"/>
                      <a:pt x="27" y="114"/>
                    </a:cubicBezTo>
                    <a:cubicBezTo>
                      <a:pt x="25" y="114"/>
                      <a:pt x="23" y="113"/>
                      <a:pt x="21" y="113"/>
                    </a:cubicBezTo>
                    <a:cubicBezTo>
                      <a:pt x="14" y="112"/>
                      <a:pt x="8" y="110"/>
                      <a:pt x="2" y="107"/>
                    </a:cubicBezTo>
                    <a:cubicBezTo>
                      <a:pt x="0" y="141"/>
                      <a:pt x="0" y="141"/>
                      <a:pt x="0" y="141"/>
                    </a:cubicBezTo>
                    <a:cubicBezTo>
                      <a:pt x="1" y="141"/>
                      <a:pt x="3" y="141"/>
                      <a:pt x="5" y="141"/>
                    </a:cubicBezTo>
                    <a:cubicBezTo>
                      <a:pt x="10" y="141"/>
                      <a:pt x="15" y="140"/>
                      <a:pt x="21" y="136"/>
                    </a:cubicBezTo>
                    <a:cubicBezTo>
                      <a:pt x="26" y="133"/>
                      <a:pt x="31" y="131"/>
                      <a:pt x="35" y="128"/>
                    </a:cubicBezTo>
                    <a:cubicBezTo>
                      <a:pt x="37" y="127"/>
                      <a:pt x="38" y="126"/>
                      <a:pt x="40" y="125"/>
                    </a:cubicBezTo>
                    <a:cubicBezTo>
                      <a:pt x="59" y="112"/>
                      <a:pt x="76" y="98"/>
                      <a:pt x="90" y="80"/>
                    </a:cubicBezTo>
                    <a:cubicBezTo>
                      <a:pt x="92" y="78"/>
                      <a:pt x="94" y="76"/>
                      <a:pt x="95" y="73"/>
                    </a:cubicBezTo>
                    <a:cubicBezTo>
                      <a:pt x="95" y="73"/>
                      <a:pt x="95" y="73"/>
                      <a:pt x="95" y="73"/>
                    </a:cubicBezTo>
                    <a:cubicBezTo>
                      <a:pt x="95" y="73"/>
                      <a:pt x="96" y="73"/>
                      <a:pt x="96" y="73"/>
                    </a:cubicBezTo>
                    <a:moveTo>
                      <a:pt x="67" y="0"/>
                    </a:moveTo>
                    <a:cubicBezTo>
                      <a:pt x="66" y="0"/>
                      <a:pt x="66" y="0"/>
                      <a:pt x="65" y="0"/>
                    </a:cubicBezTo>
                    <a:cubicBezTo>
                      <a:pt x="65" y="0"/>
                      <a:pt x="65" y="0"/>
                      <a:pt x="65" y="0"/>
                    </a:cubicBezTo>
                    <a:cubicBezTo>
                      <a:pt x="59" y="1"/>
                      <a:pt x="48" y="8"/>
                      <a:pt x="43" y="11"/>
                    </a:cubicBezTo>
                    <a:cubicBezTo>
                      <a:pt x="43" y="12"/>
                      <a:pt x="42" y="12"/>
                      <a:pt x="42" y="13"/>
                    </a:cubicBezTo>
                    <a:cubicBezTo>
                      <a:pt x="30" y="21"/>
                      <a:pt x="19" y="30"/>
                      <a:pt x="8" y="39"/>
                    </a:cubicBezTo>
                    <a:cubicBezTo>
                      <a:pt x="3" y="99"/>
                      <a:pt x="3" y="99"/>
                      <a:pt x="3" y="99"/>
                    </a:cubicBezTo>
                    <a:cubicBezTo>
                      <a:pt x="10" y="103"/>
                      <a:pt x="17" y="106"/>
                      <a:pt x="23" y="107"/>
                    </a:cubicBezTo>
                    <a:cubicBezTo>
                      <a:pt x="25" y="108"/>
                      <a:pt x="27" y="108"/>
                      <a:pt x="29" y="108"/>
                    </a:cubicBezTo>
                    <a:cubicBezTo>
                      <a:pt x="35" y="108"/>
                      <a:pt x="40" y="106"/>
                      <a:pt x="46" y="103"/>
                    </a:cubicBezTo>
                    <a:cubicBezTo>
                      <a:pt x="51" y="100"/>
                      <a:pt x="55" y="97"/>
                      <a:pt x="60" y="94"/>
                    </a:cubicBezTo>
                    <a:cubicBezTo>
                      <a:pt x="75" y="85"/>
                      <a:pt x="88" y="75"/>
                      <a:pt x="100" y="63"/>
                    </a:cubicBezTo>
                    <a:cubicBezTo>
                      <a:pt x="100" y="61"/>
                      <a:pt x="100" y="60"/>
                      <a:pt x="101" y="58"/>
                    </a:cubicBezTo>
                    <a:cubicBezTo>
                      <a:pt x="101" y="58"/>
                      <a:pt x="101" y="58"/>
                      <a:pt x="101" y="58"/>
                    </a:cubicBezTo>
                    <a:cubicBezTo>
                      <a:pt x="101" y="58"/>
                      <a:pt x="100" y="57"/>
                      <a:pt x="100" y="56"/>
                    </a:cubicBezTo>
                    <a:cubicBezTo>
                      <a:pt x="100" y="49"/>
                      <a:pt x="96" y="39"/>
                      <a:pt x="93" y="33"/>
                    </a:cubicBezTo>
                    <a:cubicBezTo>
                      <a:pt x="89" y="23"/>
                      <a:pt x="83" y="12"/>
                      <a:pt x="75" y="5"/>
                    </a:cubicBezTo>
                    <a:cubicBezTo>
                      <a:pt x="75" y="5"/>
                      <a:pt x="75" y="5"/>
                      <a:pt x="75" y="5"/>
                    </a:cubicBezTo>
                    <a:cubicBezTo>
                      <a:pt x="75" y="5"/>
                      <a:pt x="75" y="5"/>
                      <a:pt x="75" y="5"/>
                    </a:cubicBezTo>
                    <a:cubicBezTo>
                      <a:pt x="73" y="2"/>
                      <a:pt x="70" y="0"/>
                      <a:pt x="67"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íślïdé"/>
              <p:cNvSpPr/>
              <p:nvPr>
                <p:custDataLst>
                  <p:tags r:id="rId55"/>
                </p:custDataLst>
              </p:nvPr>
            </p:nvSpPr>
            <p:spPr bwMode="auto">
              <a:xfrm>
                <a:off x="-2259591" y="4838487"/>
                <a:ext cx="199760" cy="104308"/>
              </a:xfrm>
              <a:custGeom>
                <a:avLst/>
                <a:gdLst>
                  <a:gd name="T0" fmla="*/ 98 w 98"/>
                  <a:gd name="T1" fmla="*/ 0 h 51"/>
                  <a:gd name="T2" fmla="*/ 58 w 98"/>
                  <a:gd name="T3" fmla="*/ 31 h 51"/>
                  <a:gd name="T4" fmla="*/ 44 w 98"/>
                  <a:gd name="T5" fmla="*/ 40 h 51"/>
                  <a:gd name="T6" fmla="*/ 27 w 98"/>
                  <a:gd name="T7" fmla="*/ 45 h 51"/>
                  <a:gd name="T8" fmla="*/ 21 w 98"/>
                  <a:gd name="T9" fmla="*/ 44 h 51"/>
                  <a:gd name="T10" fmla="*/ 1 w 98"/>
                  <a:gd name="T11" fmla="*/ 36 h 51"/>
                  <a:gd name="T12" fmla="*/ 0 w 98"/>
                  <a:gd name="T13" fmla="*/ 44 h 51"/>
                  <a:gd name="T14" fmla="*/ 19 w 98"/>
                  <a:gd name="T15" fmla="*/ 50 h 51"/>
                  <a:gd name="T16" fmla="*/ 25 w 98"/>
                  <a:gd name="T17" fmla="*/ 51 h 51"/>
                  <a:gd name="T18" fmla="*/ 60 w 98"/>
                  <a:gd name="T19" fmla="*/ 36 h 51"/>
                  <a:gd name="T20" fmla="*/ 94 w 98"/>
                  <a:gd name="T21" fmla="*/ 10 h 51"/>
                  <a:gd name="T22" fmla="*/ 98 w 98"/>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1">
                    <a:moveTo>
                      <a:pt x="98" y="0"/>
                    </a:moveTo>
                    <a:cubicBezTo>
                      <a:pt x="86" y="12"/>
                      <a:pt x="73" y="22"/>
                      <a:pt x="58" y="31"/>
                    </a:cubicBezTo>
                    <a:cubicBezTo>
                      <a:pt x="53" y="34"/>
                      <a:pt x="49" y="37"/>
                      <a:pt x="44" y="40"/>
                    </a:cubicBezTo>
                    <a:cubicBezTo>
                      <a:pt x="38" y="43"/>
                      <a:pt x="33" y="45"/>
                      <a:pt x="27" y="45"/>
                    </a:cubicBezTo>
                    <a:cubicBezTo>
                      <a:pt x="25" y="45"/>
                      <a:pt x="23" y="45"/>
                      <a:pt x="21" y="44"/>
                    </a:cubicBezTo>
                    <a:cubicBezTo>
                      <a:pt x="15" y="43"/>
                      <a:pt x="8" y="40"/>
                      <a:pt x="1" y="36"/>
                    </a:cubicBezTo>
                    <a:cubicBezTo>
                      <a:pt x="0" y="44"/>
                      <a:pt x="0" y="44"/>
                      <a:pt x="0" y="44"/>
                    </a:cubicBezTo>
                    <a:cubicBezTo>
                      <a:pt x="6" y="47"/>
                      <a:pt x="12" y="49"/>
                      <a:pt x="19" y="50"/>
                    </a:cubicBezTo>
                    <a:cubicBezTo>
                      <a:pt x="21" y="50"/>
                      <a:pt x="23" y="51"/>
                      <a:pt x="25" y="51"/>
                    </a:cubicBezTo>
                    <a:cubicBezTo>
                      <a:pt x="38" y="51"/>
                      <a:pt x="49" y="43"/>
                      <a:pt x="60" y="36"/>
                    </a:cubicBezTo>
                    <a:cubicBezTo>
                      <a:pt x="73" y="27"/>
                      <a:pt x="83" y="19"/>
                      <a:pt x="94" y="10"/>
                    </a:cubicBezTo>
                    <a:cubicBezTo>
                      <a:pt x="96" y="7"/>
                      <a:pt x="97" y="3"/>
                      <a:pt x="98"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9" name="iṣļiḋè"/>
              <p:cNvSpPr/>
              <p:nvPr>
                <p:custDataLst>
                  <p:tags r:id="rId56"/>
                </p:custDataLst>
              </p:nvPr>
            </p:nvSpPr>
            <p:spPr bwMode="auto">
              <a:xfrm>
                <a:off x="-2181852" y="4710562"/>
                <a:ext cx="123989" cy="254866"/>
              </a:xfrm>
              <a:custGeom>
                <a:avLst/>
                <a:gdLst>
                  <a:gd name="T0" fmla="*/ 55 w 61"/>
                  <a:gd name="T1" fmla="*/ 73 h 125"/>
                  <a:gd name="T2" fmla="*/ 50 w 61"/>
                  <a:gd name="T3" fmla="*/ 80 h 125"/>
                  <a:gd name="T4" fmla="*/ 0 w 61"/>
                  <a:gd name="T5" fmla="*/ 125 h 125"/>
                  <a:gd name="T6" fmla="*/ 50 w 61"/>
                  <a:gd name="T7" fmla="*/ 80 h 125"/>
                  <a:gd name="T8" fmla="*/ 55 w 61"/>
                  <a:gd name="T9" fmla="*/ 73 h 125"/>
                  <a:gd name="T10" fmla="*/ 60 w 61"/>
                  <a:gd name="T11" fmla="*/ 56 h 125"/>
                  <a:gd name="T12" fmla="*/ 61 w 61"/>
                  <a:gd name="T13" fmla="*/ 58 h 125"/>
                  <a:gd name="T14" fmla="*/ 60 w 61"/>
                  <a:gd name="T15" fmla="*/ 56 h 125"/>
                  <a:gd name="T16" fmla="*/ 35 w 61"/>
                  <a:gd name="T17" fmla="*/ 5 h 125"/>
                  <a:gd name="T18" fmla="*/ 35 w 61"/>
                  <a:gd name="T19" fmla="*/ 5 h 125"/>
                  <a:gd name="T20" fmla="*/ 35 w 61"/>
                  <a:gd name="T21" fmla="*/ 5 h 125"/>
                  <a:gd name="T22" fmla="*/ 35 w 61"/>
                  <a:gd name="T23" fmla="*/ 5 h 125"/>
                  <a:gd name="T24" fmla="*/ 35 w 61"/>
                  <a:gd name="T25" fmla="*/ 5 h 125"/>
                  <a:gd name="T26" fmla="*/ 25 w 61"/>
                  <a:gd name="T27" fmla="*/ 0 h 125"/>
                  <a:gd name="T28" fmla="*/ 25 w 61"/>
                  <a:gd name="T29" fmla="*/ 0 h 125"/>
                  <a:gd name="T30" fmla="*/ 3 w 61"/>
                  <a:gd name="T31" fmla="*/ 11 h 125"/>
                  <a:gd name="T32" fmla="*/ 2 w 61"/>
                  <a:gd name="T33" fmla="*/ 13 h 125"/>
                  <a:gd name="T34" fmla="*/ 3 w 61"/>
                  <a:gd name="T35" fmla="*/ 11 h 125"/>
                  <a:gd name="T36" fmla="*/ 25 w 61"/>
                  <a:gd name="T37" fmla="*/ 0 h 125"/>
                  <a:gd name="T38" fmla="*/ 25 w 61"/>
                  <a:gd name="T3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25">
                    <a:moveTo>
                      <a:pt x="55" y="73"/>
                    </a:moveTo>
                    <a:cubicBezTo>
                      <a:pt x="54" y="76"/>
                      <a:pt x="52" y="78"/>
                      <a:pt x="50" y="80"/>
                    </a:cubicBezTo>
                    <a:cubicBezTo>
                      <a:pt x="36" y="98"/>
                      <a:pt x="19" y="112"/>
                      <a:pt x="0" y="125"/>
                    </a:cubicBezTo>
                    <a:cubicBezTo>
                      <a:pt x="19" y="112"/>
                      <a:pt x="36" y="98"/>
                      <a:pt x="50" y="80"/>
                    </a:cubicBezTo>
                    <a:cubicBezTo>
                      <a:pt x="52" y="78"/>
                      <a:pt x="54" y="76"/>
                      <a:pt x="55" y="73"/>
                    </a:cubicBezTo>
                    <a:moveTo>
                      <a:pt x="60" y="56"/>
                    </a:moveTo>
                    <a:cubicBezTo>
                      <a:pt x="60" y="57"/>
                      <a:pt x="61" y="58"/>
                      <a:pt x="61" y="58"/>
                    </a:cubicBezTo>
                    <a:cubicBezTo>
                      <a:pt x="61" y="58"/>
                      <a:pt x="60" y="57"/>
                      <a:pt x="60" y="56"/>
                    </a:cubicBezTo>
                    <a:moveTo>
                      <a:pt x="35" y="5"/>
                    </a:moveTo>
                    <a:cubicBezTo>
                      <a:pt x="35" y="5"/>
                      <a:pt x="35" y="5"/>
                      <a:pt x="35" y="5"/>
                    </a:cubicBezTo>
                    <a:cubicBezTo>
                      <a:pt x="35" y="5"/>
                      <a:pt x="35" y="5"/>
                      <a:pt x="35" y="5"/>
                    </a:cubicBezTo>
                    <a:cubicBezTo>
                      <a:pt x="35" y="5"/>
                      <a:pt x="35" y="5"/>
                      <a:pt x="35" y="5"/>
                    </a:cubicBezTo>
                    <a:cubicBezTo>
                      <a:pt x="35" y="5"/>
                      <a:pt x="35" y="5"/>
                      <a:pt x="35" y="5"/>
                    </a:cubicBezTo>
                    <a:moveTo>
                      <a:pt x="25" y="0"/>
                    </a:moveTo>
                    <a:cubicBezTo>
                      <a:pt x="25" y="0"/>
                      <a:pt x="25" y="0"/>
                      <a:pt x="25" y="0"/>
                    </a:cubicBezTo>
                    <a:cubicBezTo>
                      <a:pt x="19" y="1"/>
                      <a:pt x="8" y="8"/>
                      <a:pt x="3" y="11"/>
                    </a:cubicBezTo>
                    <a:cubicBezTo>
                      <a:pt x="3" y="12"/>
                      <a:pt x="2" y="12"/>
                      <a:pt x="2" y="13"/>
                    </a:cubicBezTo>
                    <a:cubicBezTo>
                      <a:pt x="2" y="12"/>
                      <a:pt x="3" y="12"/>
                      <a:pt x="3" y="11"/>
                    </a:cubicBezTo>
                    <a:cubicBezTo>
                      <a:pt x="8" y="8"/>
                      <a:pt x="19" y="1"/>
                      <a:pt x="25" y="0"/>
                    </a:cubicBezTo>
                    <a:cubicBezTo>
                      <a:pt x="25" y="0"/>
                      <a:pt x="25" y="0"/>
                      <a:pt x="25"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0" name="iśľíḓé"/>
              <p:cNvSpPr/>
              <p:nvPr>
                <p:custDataLst>
                  <p:tags r:id="rId57"/>
                </p:custDataLst>
              </p:nvPr>
            </p:nvSpPr>
            <p:spPr bwMode="auto">
              <a:xfrm>
                <a:off x="-2293048" y="4790269"/>
                <a:ext cx="45266" cy="207632"/>
              </a:xfrm>
              <a:custGeom>
                <a:avLst/>
                <a:gdLst>
                  <a:gd name="T0" fmla="*/ 4 w 22"/>
                  <a:gd name="T1" fmla="*/ 61 h 102"/>
                  <a:gd name="T2" fmla="*/ 0 w 22"/>
                  <a:gd name="T3" fmla="*/ 98 h 102"/>
                  <a:gd name="T4" fmla="*/ 11 w 22"/>
                  <a:gd name="T5" fmla="*/ 101 h 102"/>
                  <a:gd name="T6" fmla="*/ 11 w 22"/>
                  <a:gd name="T7" fmla="*/ 101 h 102"/>
                  <a:gd name="T8" fmla="*/ 11 w 22"/>
                  <a:gd name="T9" fmla="*/ 101 h 102"/>
                  <a:gd name="T10" fmla="*/ 11 w 22"/>
                  <a:gd name="T11" fmla="*/ 101 h 102"/>
                  <a:gd name="T12" fmla="*/ 11 w 22"/>
                  <a:gd name="T13" fmla="*/ 101 h 102"/>
                  <a:gd name="T14" fmla="*/ 11 w 22"/>
                  <a:gd name="T15" fmla="*/ 101 h 102"/>
                  <a:gd name="T16" fmla="*/ 11 w 22"/>
                  <a:gd name="T17" fmla="*/ 101 h 102"/>
                  <a:gd name="T18" fmla="*/ 12 w 22"/>
                  <a:gd name="T19" fmla="*/ 102 h 102"/>
                  <a:gd name="T20" fmla="*/ 12 w 22"/>
                  <a:gd name="T21" fmla="*/ 102 h 102"/>
                  <a:gd name="T22" fmla="*/ 12 w 22"/>
                  <a:gd name="T23" fmla="*/ 102 h 102"/>
                  <a:gd name="T24" fmla="*/ 12 w 22"/>
                  <a:gd name="T25" fmla="*/ 102 h 102"/>
                  <a:gd name="T26" fmla="*/ 12 w 22"/>
                  <a:gd name="T27" fmla="*/ 102 h 102"/>
                  <a:gd name="T28" fmla="*/ 13 w 22"/>
                  <a:gd name="T29" fmla="*/ 102 h 102"/>
                  <a:gd name="T30" fmla="*/ 13 w 22"/>
                  <a:gd name="T31" fmla="*/ 102 h 102"/>
                  <a:gd name="T32" fmla="*/ 13 w 22"/>
                  <a:gd name="T33" fmla="*/ 102 h 102"/>
                  <a:gd name="T34" fmla="*/ 13 w 22"/>
                  <a:gd name="T35" fmla="*/ 102 h 102"/>
                  <a:gd name="T36" fmla="*/ 13 w 22"/>
                  <a:gd name="T37" fmla="*/ 102 h 102"/>
                  <a:gd name="T38" fmla="*/ 14 w 22"/>
                  <a:gd name="T39" fmla="*/ 102 h 102"/>
                  <a:gd name="T40" fmla="*/ 16 w 22"/>
                  <a:gd name="T41" fmla="*/ 68 h 102"/>
                  <a:gd name="T42" fmla="*/ 8 w 22"/>
                  <a:gd name="T43" fmla="*/ 64 h 102"/>
                  <a:gd name="T44" fmla="*/ 4 w 22"/>
                  <a:gd name="T45" fmla="*/ 61 h 102"/>
                  <a:gd name="T46" fmla="*/ 22 w 22"/>
                  <a:gd name="T47" fmla="*/ 0 h 102"/>
                  <a:gd name="T48" fmla="*/ 8 w 22"/>
                  <a:gd name="T49" fmla="*/ 14 h 102"/>
                  <a:gd name="T50" fmla="*/ 8 w 22"/>
                  <a:gd name="T51" fmla="*/ 14 h 102"/>
                  <a:gd name="T52" fmla="*/ 8 w 22"/>
                  <a:gd name="T53" fmla="*/ 14 h 102"/>
                  <a:gd name="T54" fmla="*/ 8 w 22"/>
                  <a:gd name="T55" fmla="*/ 14 h 102"/>
                  <a:gd name="T56" fmla="*/ 4 w 22"/>
                  <a:gd name="T57" fmla="*/ 51 h 102"/>
                  <a:gd name="T58" fmla="*/ 7 w 22"/>
                  <a:gd name="T59" fmla="*/ 52 h 102"/>
                  <a:gd name="T60" fmla="*/ 17 w 22"/>
                  <a:gd name="T61" fmla="*/ 60 h 102"/>
                  <a:gd name="T62" fmla="*/ 22 w 22"/>
                  <a:gd name="T6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02">
                    <a:moveTo>
                      <a:pt x="4" y="61"/>
                    </a:moveTo>
                    <a:cubicBezTo>
                      <a:pt x="0" y="98"/>
                      <a:pt x="0" y="98"/>
                      <a:pt x="0" y="98"/>
                    </a:cubicBezTo>
                    <a:cubicBezTo>
                      <a:pt x="4" y="99"/>
                      <a:pt x="7"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2"/>
                      <a:pt x="12" y="102"/>
                      <a:pt x="12" y="102"/>
                    </a:cubicBezTo>
                    <a:cubicBezTo>
                      <a:pt x="12" y="102"/>
                      <a:pt x="12" y="102"/>
                      <a:pt x="12" y="102"/>
                    </a:cubicBezTo>
                    <a:cubicBezTo>
                      <a:pt x="12" y="102"/>
                      <a:pt x="12" y="102"/>
                      <a:pt x="12" y="102"/>
                    </a:cubicBezTo>
                    <a:cubicBezTo>
                      <a:pt x="12" y="102"/>
                      <a:pt x="12" y="102"/>
                      <a:pt x="12" y="102"/>
                    </a:cubicBezTo>
                    <a:cubicBezTo>
                      <a:pt x="12" y="102"/>
                      <a:pt x="12" y="102"/>
                      <a:pt x="12" y="102"/>
                    </a:cubicBezTo>
                    <a:cubicBezTo>
                      <a:pt x="12" y="102"/>
                      <a:pt x="12" y="102"/>
                      <a:pt x="13"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2"/>
                      <a:pt x="13" y="102"/>
                      <a:pt x="14" y="102"/>
                    </a:cubicBezTo>
                    <a:cubicBezTo>
                      <a:pt x="16" y="68"/>
                      <a:pt x="16" y="68"/>
                      <a:pt x="16" y="68"/>
                    </a:cubicBezTo>
                    <a:cubicBezTo>
                      <a:pt x="14" y="67"/>
                      <a:pt x="11" y="65"/>
                      <a:pt x="8" y="64"/>
                    </a:cubicBezTo>
                    <a:cubicBezTo>
                      <a:pt x="6" y="63"/>
                      <a:pt x="5" y="62"/>
                      <a:pt x="4" y="61"/>
                    </a:cubicBezTo>
                    <a:moveTo>
                      <a:pt x="22" y="0"/>
                    </a:moveTo>
                    <a:cubicBezTo>
                      <a:pt x="17" y="5"/>
                      <a:pt x="12" y="9"/>
                      <a:pt x="8" y="14"/>
                    </a:cubicBezTo>
                    <a:cubicBezTo>
                      <a:pt x="8" y="14"/>
                      <a:pt x="8" y="14"/>
                      <a:pt x="8" y="14"/>
                    </a:cubicBezTo>
                    <a:cubicBezTo>
                      <a:pt x="8" y="14"/>
                      <a:pt x="8" y="14"/>
                      <a:pt x="8" y="14"/>
                    </a:cubicBezTo>
                    <a:cubicBezTo>
                      <a:pt x="8" y="14"/>
                      <a:pt x="8" y="14"/>
                      <a:pt x="8" y="14"/>
                    </a:cubicBezTo>
                    <a:cubicBezTo>
                      <a:pt x="4" y="51"/>
                      <a:pt x="4" y="51"/>
                      <a:pt x="4" y="51"/>
                    </a:cubicBezTo>
                    <a:cubicBezTo>
                      <a:pt x="5" y="51"/>
                      <a:pt x="6" y="52"/>
                      <a:pt x="7" y="52"/>
                    </a:cubicBezTo>
                    <a:cubicBezTo>
                      <a:pt x="10" y="55"/>
                      <a:pt x="13" y="57"/>
                      <a:pt x="17" y="60"/>
                    </a:cubicBezTo>
                    <a:cubicBezTo>
                      <a:pt x="22" y="0"/>
                      <a:pt x="22" y="0"/>
                      <a:pt x="22" y="0"/>
                    </a:cubicBezTo>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1" name="iṧ1iḑè"/>
              <p:cNvSpPr/>
              <p:nvPr>
                <p:custDataLst>
                  <p:tags r:id="rId58"/>
                </p:custDataLst>
              </p:nvPr>
            </p:nvSpPr>
            <p:spPr bwMode="auto">
              <a:xfrm>
                <a:off x="-2284192" y="4894577"/>
                <a:ext cx="26569" cy="34442"/>
              </a:xfrm>
              <a:custGeom>
                <a:avLst/>
                <a:gdLst>
                  <a:gd name="T0" fmla="*/ 0 w 13"/>
                  <a:gd name="T1" fmla="*/ 0 h 17"/>
                  <a:gd name="T2" fmla="*/ 0 w 13"/>
                  <a:gd name="T3" fmla="*/ 10 h 17"/>
                  <a:gd name="T4" fmla="*/ 4 w 13"/>
                  <a:gd name="T5" fmla="*/ 13 h 17"/>
                  <a:gd name="T6" fmla="*/ 12 w 13"/>
                  <a:gd name="T7" fmla="*/ 17 h 17"/>
                  <a:gd name="T8" fmla="*/ 13 w 13"/>
                  <a:gd name="T9" fmla="*/ 9 h 17"/>
                  <a:gd name="T10" fmla="*/ 3 w 13"/>
                  <a:gd name="T11" fmla="*/ 1 h 17"/>
                  <a:gd name="T12" fmla="*/ 0 w 13"/>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3" h="17">
                    <a:moveTo>
                      <a:pt x="0" y="0"/>
                    </a:moveTo>
                    <a:cubicBezTo>
                      <a:pt x="0" y="10"/>
                      <a:pt x="0" y="10"/>
                      <a:pt x="0" y="10"/>
                    </a:cubicBezTo>
                    <a:cubicBezTo>
                      <a:pt x="1" y="11"/>
                      <a:pt x="2" y="12"/>
                      <a:pt x="4" y="13"/>
                    </a:cubicBezTo>
                    <a:cubicBezTo>
                      <a:pt x="7" y="14"/>
                      <a:pt x="10" y="16"/>
                      <a:pt x="12" y="17"/>
                    </a:cubicBezTo>
                    <a:cubicBezTo>
                      <a:pt x="13" y="9"/>
                      <a:pt x="13" y="9"/>
                      <a:pt x="13" y="9"/>
                    </a:cubicBezTo>
                    <a:cubicBezTo>
                      <a:pt x="9" y="6"/>
                      <a:pt x="6" y="4"/>
                      <a:pt x="3" y="1"/>
                    </a:cubicBezTo>
                    <a:cubicBezTo>
                      <a:pt x="2" y="1"/>
                      <a:pt x="1" y="0"/>
                      <a:pt x="0"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ïṩlïḍe"/>
              <p:cNvSpPr/>
              <p:nvPr>
                <p:custDataLst>
                  <p:tags r:id="rId59"/>
                </p:custDataLst>
              </p:nvPr>
            </p:nvSpPr>
            <p:spPr bwMode="auto">
              <a:xfrm>
                <a:off x="-2270415" y="4995933"/>
                <a:ext cx="3936" cy="1968"/>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0 h 1"/>
                  <a:gd name="T26" fmla="*/ 1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1" y="1"/>
                    </a:moveTo>
                    <a:cubicBezTo>
                      <a:pt x="1" y="1"/>
                      <a:pt x="1" y="1"/>
                      <a:pt x="2" y="1"/>
                    </a:cubicBezTo>
                    <a:cubicBezTo>
                      <a:pt x="1" y="1"/>
                      <a:pt x="1" y="1"/>
                      <a:pt x="1" y="1"/>
                    </a:cubicBezTo>
                    <a:moveTo>
                      <a:pt x="1" y="1"/>
                    </a:moveTo>
                    <a:cubicBezTo>
                      <a:pt x="1" y="1"/>
                      <a:pt x="1" y="1"/>
                      <a:pt x="1" y="1"/>
                    </a:cubicBezTo>
                    <a:cubicBezTo>
                      <a:pt x="1" y="1"/>
                      <a:pt x="1" y="1"/>
                      <a:pt x="1" y="1"/>
                    </a:cubicBezTo>
                    <a:moveTo>
                      <a:pt x="0" y="0"/>
                    </a:moveTo>
                    <a:cubicBezTo>
                      <a:pt x="0" y="1"/>
                      <a:pt x="1" y="1"/>
                      <a:pt x="1" y="1"/>
                    </a:cubicBezTo>
                    <a:cubicBezTo>
                      <a:pt x="1"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FD7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grpSp>
          <p:nvGrpSpPr>
            <p:cNvPr id="73" name="组合 72"/>
            <p:cNvGrpSpPr/>
            <p:nvPr userDrawn="1">
              <p:custDataLst>
                <p:tags r:id="rId9"/>
              </p:custDataLst>
            </p:nvPr>
          </p:nvGrpSpPr>
          <p:grpSpPr>
            <a:xfrm>
              <a:off x="11369050" y="5987196"/>
              <a:ext cx="802707" cy="813934"/>
              <a:chOff x="17946347" y="3922553"/>
              <a:chExt cx="1135063" cy="1150938"/>
            </a:xfrm>
          </p:grpSpPr>
          <p:sp>
            <p:nvSpPr>
              <p:cNvPr id="74" name="isḷidê"/>
              <p:cNvSpPr/>
              <p:nvPr>
                <p:custDataLst>
                  <p:tags r:id="rId16"/>
                </p:custDataLst>
              </p:nvPr>
            </p:nvSpPr>
            <p:spPr bwMode="auto">
              <a:xfrm>
                <a:off x="18025722" y="4017803"/>
                <a:ext cx="1055688" cy="1055688"/>
              </a:xfrm>
              <a:prstGeom prst="ellipse">
                <a:avLst/>
              </a:prstGeom>
              <a:solidFill>
                <a:srgbClr val="0F7F87">
                  <a:alpha val="30000"/>
                </a:srgbClr>
              </a:solidFill>
              <a:ln>
                <a:noFill/>
              </a:ln>
            </p:spPr>
            <p:txBody>
              <a:bodyPr anchor="ctr"/>
              <a:lstStyle/>
              <a:p>
                <a:pPr algn="ctr"/>
                <a:endParaRPr/>
              </a:p>
            </p:txBody>
          </p:sp>
          <p:sp>
            <p:nvSpPr>
              <p:cNvPr id="75" name="ïşḷiďè"/>
              <p:cNvSpPr/>
              <p:nvPr>
                <p:custDataLst>
                  <p:tags r:id="rId17"/>
                </p:custDataLst>
              </p:nvPr>
            </p:nvSpPr>
            <p:spPr bwMode="auto">
              <a:xfrm>
                <a:off x="17946347" y="392255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ísļíḋe"/>
              <p:cNvSpPr/>
              <p:nvPr>
                <p:custDataLst>
                  <p:tags r:id="rId18"/>
                </p:custDataLst>
              </p:nvPr>
            </p:nvSpPr>
            <p:spPr bwMode="auto">
              <a:xfrm>
                <a:off x="18913135" y="415750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7" name="iś1îďe"/>
              <p:cNvSpPr/>
              <p:nvPr>
                <p:custDataLst>
                  <p:tags r:id="rId19"/>
                </p:custDataLst>
              </p:nvPr>
            </p:nvSpPr>
            <p:spPr bwMode="auto">
              <a:xfrm>
                <a:off x="18913135" y="415750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ïśḷiḓê"/>
              <p:cNvSpPr/>
              <p:nvPr>
                <p:custDataLst>
                  <p:tags r:id="rId20"/>
                </p:custDataLst>
              </p:nvPr>
            </p:nvSpPr>
            <p:spPr bwMode="auto">
              <a:xfrm>
                <a:off x="18117797" y="409082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 name="ïšḻïḋê"/>
              <p:cNvSpPr/>
              <p:nvPr>
                <p:custDataLst>
                  <p:tags r:id="rId21"/>
                </p:custDataLst>
              </p:nvPr>
            </p:nvSpPr>
            <p:spPr bwMode="auto">
              <a:xfrm>
                <a:off x="18754385" y="442737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ïṡļïḑê"/>
              <p:cNvSpPr/>
              <p:nvPr>
                <p:custDataLst>
                  <p:tags r:id="rId22"/>
                </p:custDataLst>
              </p:nvPr>
            </p:nvSpPr>
            <p:spPr bwMode="auto">
              <a:xfrm>
                <a:off x="18259085" y="417337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íŝ1idê"/>
              <p:cNvSpPr/>
              <p:nvPr>
                <p:custDataLst>
                  <p:tags r:id="rId23"/>
                </p:custDataLst>
              </p:nvPr>
            </p:nvSpPr>
            <p:spPr bwMode="auto">
              <a:xfrm>
                <a:off x="18193997" y="417020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í$liḑé"/>
              <p:cNvSpPr/>
              <p:nvPr>
                <p:custDataLst>
                  <p:tags r:id="rId24"/>
                </p:custDataLst>
              </p:nvPr>
            </p:nvSpPr>
            <p:spPr bwMode="auto">
              <a:xfrm>
                <a:off x="18193997" y="417020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 name="ïṩlíḋê"/>
              <p:cNvSpPr/>
              <p:nvPr>
                <p:custDataLst>
                  <p:tags r:id="rId25"/>
                </p:custDataLst>
              </p:nvPr>
            </p:nvSpPr>
            <p:spPr bwMode="auto">
              <a:xfrm>
                <a:off x="18546422" y="424322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iṧliḋe"/>
              <p:cNvSpPr/>
              <p:nvPr>
                <p:custDataLst>
                  <p:tags r:id="rId26"/>
                </p:custDataLst>
              </p:nvPr>
            </p:nvSpPr>
            <p:spPr bwMode="auto">
              <a:xfrm>
                <a:off x="18478160" y="424640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îṥḷïḑê"/>
              <p:cNvSpPr/>
              <p:nvPr>
                <p:custDataLst>
                  <p:tags r:id="rId27"/>
                </p:custDataLst>
              </p:nvPr>
            </p:nvSpPr>
            <p:spPr bwMode="auto">
              <a:xfrm>
                <a:off x="18509910" y="429561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íSḷiḋe"/>
              <p:cNvSpPr/>
              <p:nvPr>
                <p:custDataLst>
                  <p:tags r:id="rId28"/>
                </p:custDataLst>
              </p:nvPr>
            </p:nvSpPr>
            <p:spPr bwMode="auto">
              <a:xfrm>
                <a:off x="18513085" y="424640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 name="iṧ1ïḓé"/>
              <p:cNvSpPr/>
              <p:nvPr>
                <p:custDataLst>
                  <p:tags r:id="rId29"/>
                </p:custDataLst>
              </p:nvPr>
            </p:nvSpPr>
            <p:spPr bwMode="auto">
              <a:xfrm>
                <a:off x="18359097" y="458454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 name="îṣlidê"/>
              <p:cNvSpPr/>
              <p:nvPr>
                <p:custDataLst>
                  <p:tags r:id="rId30"/>
                </p:custDataLst>
              </p:nvPr>
            </p:nvSpPr>
            <p:spPr bwMode="auto">
              <a:xfrm>
                <a:off x="18398785" y="456549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 name="îś1ïďê"/>
              <p:cNvSpPr/>
              <p:nvPr>
                <p:custDataLst>
                  <p:tags r:id="rId31"/>
                </p:custDataLst>
              </p:nvPr>
            </p:nvSpPr>
            <p:spPr bwMode="auto">
              <a:xfrm>
                <a:off x="18582935" y="452262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 name="îṡľïḑé"/>
              <p:cNvSpPr/>
              <p:nvPr>
                <p:custDataLst>
                  <p:tags r:id="rId32"/>
                </p:custDataLst>
              </p:nvPr>
            </p:nvSpPr>
            <p:spPr bwMode="auto">
              <a:xfrm>
                <a:off x="18457522" y="459247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iṩļiḓé"/>
              <p:cNvSpPr/>
              <p:nvPr>
                <p:custDataLst>
                  <p:tags r:id="rId33"/>
                </p:custDataLst>
              </p:nvPr>
            </p:nvSpPr>
            <p:spPr bwMode="auto">
              <a:xfrm>
                <a:off x="18328935" y="457184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ïṣliḋè"/>
              <p:cNvSpPr/>
              <p:nvPr>
                <p:custDataLst>
                  <p:tags r:id="rId34"/>
                </p:custDataLst>
              </p:nvPr>
            </p:nvSpPr>
            <p:spPr bwMode="auto">
              <a:xfrm>
                <a:off x="18555947" y="420036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îṡḻîḍé"/>
              <p:cNvSpPr/>
              <p:nvPr>
                <p:custDataLst>
                  <p:tags r:id="rId35"/>
                </p:custDataLst>
              </p:nvPr>
            </p:nvSpPr>
            <p:spPr bwMode="auto">
              <a:xfrm>
                <a:off x="18576585" y="42622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ïṡľiḋè"/>
              <p:cNvSpPr/>
              <p:nvPr>
                <p:custDataLst>
                  <p:tags r:id="rId36"/>
                </p:custDataLst>
              </p:nvPr>
            </p:nvSpPr>
            <p:spPr bwMode="auto">
              <a:xfrm>
                <a:off x="18521022" y="41733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 name="ïṣlïḑê"/>
              <p:cNvSpPr/>
              <p:nvPr>
                <p:custDataLst>
                  <p:tags r:id="rId37"/>
                </p:custDataLst>
              </p:nvPr>
            </p:nvSpPr>
            <p:spPr bwMode="auto">
              <a:xfrm>
                <a:off x="18516260" y="419560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 name="î$lîḓè"/>
              <p:cNvSpPr/>
              <p:nvPr>
                <p:custDataLst>
                  <p:tags r:id="rId38"/>
                </p:custDataLst>
              </p:nvPr>
            </p:nvSpPr>
            <p:spPr bwMode="auto">
              <a:xfrm>
                <a:off x="18325760" y="454167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iṡḻîḋè"/>
              <p:cNvSpPr/>
              <p:nvPr>
                <p:custDataLst>
                  <p:tags r:id="rId39"/>
                </p:custDataLst>
              </p:nvPr>
            </p:nvSpPr>
            <p:spPr bwMode="auto">
              <a:xfrm>
                <a:off x="18613097" y="447341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 name="îṩ1îdé"/>
              <p:cNvSpPr/>
              <p:nvPr>
                <p:custDataLst>
                  <p:tags r:id="rId40"/>
                </p:custDataLst>
              </p:nvPr>
            </p:nvSpPr>
            <p:spPr bwMode="auto">
              <a:xfrm>
                <a:off x="18606747" y="453215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9" name="ïSḻïde"/>
              <p:cNvSpPr/>
              <p:nvPr>
                <p:custDataLst>
                  <p:tags r:id="rId41"/>
                </p:custDataLst>
              </p:nvPr>
            </p:nvSpPr>
            <p:spPr bwMode="auto">
              <a:xfrm>
                <a:off x="18332110" y="452262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0" name="isliḍe"/>
              <p:cNvSpPr/>
              <p:nvPr>
                <p:custDataLst>
                  <p:tags r:id="rId42"/>
                </p:custDataLst>
              </p:nvPr>
            </p:nvSpPr>
            <p:spPr bwMode="auto">
              <a:xfrm>
                <a:off x="18487685" y="456866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1" name="íS1íḑe"/>
              <p:cNvSpPr/>
              <p:nvPr>
                <p:custDataLst>
                  <p:tags r:id="rId43"/>
                </p:custDataLst>
              </p:nvPr>
            </p:nvSpPr>
            <p:spPr bwMode="auto">
              <a:xfrm>
                <a:off x="18322585" y="45591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2" name="i$ḷîḑe"/>
              <p:cNvSpPr/>
              <p:nvPr>
                <p:custDataLst>
                  <p:tags r:id="rId44"/>
                </p:custDataLst>
              </p:nvPr>
            </p:nvSpPr>
            <p:spPr bwMode="auto">
              <a:xfrm>
                <a:off x="18549597" y="427497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3" name="îs1iḍê"/>
              <p:cNvSpPr/>
              <p:nvPr>
                <p:custDataLst>
                  <p:tags r:id="rId45"/>
                </p:custDataLst>
              </p:nvPr>
            </p:nvSpPr>
            <p:spPr bwMode="auto">
              <a:xfrm>
                <a:off x="18603572" y="45035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4" name="ísļîdé"/>
              <p:cNvSpPr/>
              <p:nvPr>
                <p:custDataLst>
                  <p:tags r:id="rId46"/>
                </p:custDataLst>
              </p:nvPr>
            </p:nvSpPr>
            <p:spPr bwMode="auto">
              <a:xfrm>
                <a:off x="18460697" y="457819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5" name="iŝ1iḍé"/>
              <p:cNvSpPr/>
              <p:nvPr>
                <p:custDataLst>
                  <p:tags r:id="rId47"/>
                </p:custDataLst>
              </p:nvPr>
            </p:nvSpPr>
            <p:spPr bwMode="auto">
              <a:xfrm>
                <a:off x="18609922" y="42035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6" name="iṧḻïḋe"/>
              <p:cNvSpPr/>
              <p:nvPr>
                <p:custDataLst>
                  <p:tags r:id="rId48"/>
                </p:custDataLst>
              </p:nvPr>
            </p:nvSpPr>
            <p:spPr bwMode="auto">
              <a:xfrm>
                <a:off x="18147960" y="412734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grpSp>
          <p:nvGrpSpPr>
            <p:cNvPr id="107" name="组合 106"/>
            <p:cNvGrpSpPr/>
            <p:nvPr userDrawn="1">
              <p:custDataLst>
                <p:tags r:id="rId10"/>
              </p:custDataLst>
            </p:nvPr>
          </p:nvGrpSpPr>
          <p:grpSpPr>
            <a:xfrm>
              <a:off x="40155" y="5574625"/>
              <a:ext cx="805392" cy="1220628"/>
              <a:chOff x="13804560" y="5814853"/>
              <a:chExt cx="917575" cy="1390650"/>
            </a:xfrm>
          </p:grpSpPr>
          <p:sp>
            <p:nvSpPr>
              <p:cNvPr id="108" name="îšľïdé"/>
              <p:cNvSpPr/>
              <p:nvPr>
                <p:custDataLst>
                  <p:tags r:id="rId11"/>
                </p:custDataLst>
              </p:nvPr>
            </p:nvSpPr>
            <p:spPr bwMode="auto">
              <a:xfrm>
                <a:off x="14144285" y="5929153"/>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p>
            </p:txBody>
          </p:sp>
          <p:sp>
            <p:nvSpPr>
              <p:cNvPr id="109" name="íśḻîdè"/>
              <p:cNvSpPr/>
              <p:nvPr>
                <p:custDataLst>
                  <p:tags r:id="rId12"/>
                </p:custDataLst>
              </p:nvPr>
            </p:nvSpPr>
            <p:spPr bwMode="auto">
              <a:xfrm>
                <a:off x="13804560" y="5814853"/>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0" name="íṣľïḋé"/>
              <p:cNvSpPr/>
              <p:nvPr>
                <p:custDataLst>
                  <p:tags r:id="rId13"/>
                </p:custDataLst>
              </p:nvPr>
            </p:nvSpPr>
            <p:spPr bwMode="auto">
              <a:xfrm>
                <a:off x="13804560" y="5821203"/>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1" name="ísľîḋê"/>
              <p:cNvSpPr/>
              <p:nvPr>
                <p:custDataLst>
                  <p:tags r:id="rId14"/>
                </p:custDataLst>
              </p:nvPr>
            </p:nvSpPr>
            <p:spPr bwMode="auto">
              <a:xfrm>
                <a:off x="14214135" y="6988016"/>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2" name="iśľide"/>
              <p:cNvSpPr/>
              <p:nvPr>
                <p:custDataLst>
                  <p:tags r:id="rId15"/>
                </p:custDataLst>
              </p:nvPr>
            </p:nvSpPr>
            <p:spPr>
              <a:xfrm rot="21176673" flipV="1">
                <a:off x="13906472" y="5978972"/>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sp>
        <p:nvSpPr>
          <p:cNvPr id="2" name="标题 1"/>
          <p:cNvSpPr>
            <a:spLocks noGrp="1"/>
          </p:cNvSpPr>
          <p:nvPr>
            <p:ph type="title" hasCustomPrompt="1"/>
            <p:custDataLst>
              <p:tags r:id="rId3"/>
            </p:custDataLst>
          </p:nvPr>
        </p:nvSpPr>
        <p:spPr>
          <a:xfrm>
            <a:off x="1281600" y="1249200"/>
            <a:ext cx="9626400" cy="723600"/>
          </a:xfrm>
        </p:spPr>
        <p:txBody>
          <a:bodyPr anchor="ctr"/>
          <a:lstStyle>
            <a:lvl1pPr>
              <a:defRPr sz="3200" baseline="0">
                <a:latin typeface="Arial" panose="020B0604020202020204" pitchFamily="34" charset="0"/>
                <a:ea typeface="Arial" panose="020B0604020202020204" pitchFamily="34" charset="0"/>
              </a:defRPr>
            </a:lvl1pPr>
          </a:lstStyle>
          <a:p>
            <a:r>
              <a:rPr lang="zh-CN" altLang="en-US" dirty="0"/>
              <a:t>单击此处编辑标题</a:t>
            </a:r>
          </a:p>
        </p:txBody>
      </p:sp>
      <p:sp>
        <p:nvSpPr>
          <p:cNvPr id="7" name="内容占位符 6"/>
          <p:cNvSpPr>
            <a:spLocks noGrp="1"/>
          </p:cNvSpPr>
          <p:nvPr>
            <p:ph sz="quarter" idx="13"/>
            <p:custDataLst>
              <p:tags r:id="rId4"/>
            </p:custDataLst>
          </p:nvPr>
        </p:nvSpPr>
        <p:spPr>
          <a:xfrm>
            <a:off x="1281113" y="2163600"/>
            <a:ext cx="9626600" cy="34452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bg>
      <p:bgPr>
        <a:solidFill>
          <a:schemeClr val="bg2"/>
        </a:solidFill>
        <a:effectLst/>
      </p:bgPr>
    </p:bg>
    <p:spTree>
      <p:nvGrpSpPr>
        <p:cNvPr id="1" name=""/>
        <p:cNvGrpSpPr/>
        <p:nvPr/>
      </p:nvGrpSpPr>
      <p:grpSpPr>
        <a:xfrm>
          <a:off x="0" y="0"/>
          <a:ext cx="0" cy="0"/>
          <a:chOff x="0" y="0"/>
          <a:chExt cx="0" cy="0"/>
        </a:xfrm>
      </p:grpSpPr>
      <p:grpSp>
        <p:nvGrpSpPr>
          <p:cNvPr id="10" name="组合 9"/>
          <p:cNvGrpSpPr/>
          <p:nvPr>
            <p:custDataLst>
              <p:tags r:id="rId1"/>
            </p:custDataLst>
          </p:nvPr>
        </p:nvGrpSpPr>
        <p:grpSpPr>
          <a:xfrm>
            <a:off x="59245" y="14479"/>
            <a:ext cx="12088531" cy="6843521"/>
            <a:chOff x="59245" y="14479"/>
            <a:chExt cx="12088531" cy="6843521"/>
          </a:xfrm>
        </p:grpSpPr>
        <p:grpSp>
          <p:nvGrpSpPr>
            <p:cNvPr id="11" name="组合 10"/>
            <p:cNvGrpSpPr/>
            <p:nvPr userDrawn="1"/>
          </p:nvGrpSpPr>
          <p:grpSpPr>
            <a:xfrm>
              <a:off x="59245" y="14479"/>
              <a:ext cx="820497" cy="870719"/>
              <a:chOff x="1700223" y="1399848"/>
              <a:chExt cx="3110219" cy="3564710"/>
            </a:xfrm>
          </p:grpSpPr>
          <p:pic>
            <p:nvPicPr>
              <p:cNvPr id="51" name="图片 50"/>
              <p:cNvPicPr>
                <a:picLocks noChangeAspect="1"/>
              </p:cNvPicPr>
              <p:nvPr userDrawn="1">
                <p:custDataLst>
                  <p:tags r:id="rId47"/>
                </p:custDataLst>
              </p:nvPr>
            </p:nvPicPr>
            <p:blipFill rotWithShape="1">
              <a:blip r:embed="rId81" cstate="print"/>
              <a:srcRect/>
              <a:stretch>
                <a:fillRect/>
              </a:stretch>
            </p:blipFill>
            <p:spPr>
              <a:xfrm>
                <a:off x="3259928" y="1739878"/>
                <a:ext cx="1550514" cy="1792782"/>
              </a:xfrm>
              <a:prstGeom prst="rect">
                <a:avLst/>
              </a:prstGeom>
            </p:spPr>
          </p:pic>
          <p:grpSp>
            <p:nvGrpSpPr>
              <p:cNvPr id="52"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3" name="Freeform 5"/>
                <p:cNvSpPr>
                  <a:spLocks noEditPoints="1"/>
                </p:cNvSpPr>
                <p:nvPr>
                  <p:custDataLst>
                    <p:tags r:id="rId48"/>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6"/>
                <p:cNvSpPr>
                  <a:spLocks noEditPoints="1"/>
                </p:cNvSpPr>
                <p:nvPr>
                  <p:custDataLst>
                    <p:tags r:id="rId49"/>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7"/>
                <p:cNvSpPr>
                  <a:spLocks noEditPoints="1"/>
                </p:cNvSpPr>
                <p:nvPr>
                  <p:custDataLst>
                    <p:tags r:id="rId50"/>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8"/>
                <p:cNvSpPr>
                  <a:spLocks noEditPoints="1"/>
                </p:cNvSpPr>
                <p:nvPr>
                  <p:custDataLst>
                    <p:tags r:id="rId51"/>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9"/>
                <p:cNvSpPr/>
                <p:nvPr>
                  <p:custDataLst>
                    <p:tags r:id="rId52"/>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
                <p:cNvSpPr/>
                <p:nvPr>
                  <p:custDataLst>
                    <p:tags r:id="rId53"/>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
                <p:cNvSpPr/>
                <p:nvPr>
                  <p:custDataLst>
                    <p:tags r:id="rId54"/>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
                <p:cNvSpPr/>
                <p:nvPr>
                  <p:custDataLst>
                    <p:tags r:id="rId55"/>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3"/>
                <p:cNvSpPr/>
                <p:nvPr>
                  <p:custDataLst>
                    <p:tags r:id="rId56"/>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4"/>
                <p:cNvSpPr>
                  <a:spLocks noEditPoints="1"/>
                </p:cNvSpPr>
                <p:nvPr>
                  <p:custDataLst>
                    <p:tags r:id="rId57"/>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5"/>
                <p:cNvSpPr>
                  <a:spLocks noEditPoints="1"/>
                </p:cNvSpPr>
                <p:nvPr>
                  <p:custDataLst>
                    <p:tags r:id="rId58"/>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6"/>
                <p:cNvSpPr>
                  <a:spLocks noEditPoints="1"/>
                </p:cNvSpPr>
                <p:nvPr>
                  <p:custDataLst>
                    <p:tags r:id="rId59"/>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7"/>
                <p:cNvSpPr>
                  <a:spLocks noEditPoints="1"/>
                </p:cNvSpPr>
                <p:nvPr>
                  <p:custDataLst>
                    <p:tags r:id="rId60"/>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8"/>
                <p:cNvSpPr>
                  <a:spLocks noEditPoints="1"/>
                </p:cNvSpPr>
                <p:nvPr>
                  <p:custDataLst>
                    <p:tags r:id="rId61"/>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9"/>
                <p:cNvSpPr/>
                <p:nvPr>
                  <p:custDataLst>
                    <p:tags r:id="rId62"/>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
                <p:cNvSpPr>
                  <a:spLocks noEditPoints="1"/>
                </p:cNvSpPr>
                <p:nvPr>
                  <p:custDataLst>
                    <p:tags r:id="rId63"/>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1"/>
                <p:cNvSpPr/>
                <p:nvPr>
                  <p:custDataLst>
                    <p:tags r:id="rId64"/>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2"/>
                <p:cNvSpPr>
                  <a:spLocks noEditPoints="1"/>
                </p:cNvSpPr>
                <p:nvPr>
                  <p:custDataLst>
                    <p:tags r:id="rId65"/>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3"/>
                <p:cNvSpPr/>
                <p:nvPr>
                  <p:custDataLst>
                    <p:tags r:id="rId66"/>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4"/>
                <p:cNvSpPr>
                  <a:spLocks noEditPoints="1"/>
                </p:cNvSpPr>
                <p:nvPr>
                  <p:custDataLst>
                    <p:tags r:id="rId67"/>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5"/>
                <p:cNvSpPr>
                  <a:spLocks noEditPoints="1"/>
                </p:cNvSpPr>
                <p:nvPr>
                  <p:custDataLst>
                    <p:tags r:id="rId68"/>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6"/>
                <p:cNvSpPr>
                  <a:spLocks noEditPoints="1"/>
                </p:cNvSpPr>
                <p:nvPr>
                  <p:custDataLst>
                    <p:tags r:id="rId69"/>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
                <p:cNvSpPr/>
                <p:nvPr>
                  <p:custDataLst>
                    <p:tags r:id="rId70"/>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
                <p:cNvSpPr>
                  <a:spLocks noEditPoints="1"/>
                </p:cNvSpPr>
                <p:nvPr>
                  <p:custDataLst>
                    <p:tags r:id="rId71"/>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9"/>
                <p:cNvSpPr/>
                <p:nvPr>
                  <p:custDataLst>
                    <p:tags r:id="rId72"/>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0"/>
                <p:cNvSpPr>
                  <a:spLocks noEditPoints="1"/>
                </p:cNvSpPr>
                <p:nvPr>
                  <p:custDataLst>
                    <p:tags r:id="rId73"/>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1"/>
                <p:cNvSpPr/>
                <p:nvPr>
                  <p:custDataLst>
                    <p:tags r:id="rId74"/>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2"/>
                <p:cNvSpPr/>
                <p:nvPr>
                  <p:custDataLst>
                    <p:tags r:id="rId75"/>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3"/>
                <p:cNvSpPr/>
                <p:nvPr>
                  <p:custDataLst>
                    <p:tags r:id="rId76"/>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4"/>
                <p:cNvSpPr>
                  <a:spLocks noEditPoints="1"/>
                </p:cNvSpPr>
                <p:nvPr>
                  <p:custDataLst>
                    <p:tags r:id="rId77"/>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5"/>
                <p:cNvSpPr/>
                <p:nvPr>
                  <p:custDataLst>
                    <p:tags r:id="rId78"/>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6"/>
                <p:cNvSpPr>
                  <a:spLocks noEditPoints="1"/>
                </p:cNvSpPr>
                <p:nvPr>
                  <p:custDataLst>
                    <p:tags r:id="rId79"/>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2" name="组合 11"/>
            <p:cNvGrpSpPr/>
            <p:nvPr userDrawn="1"/>
          </p:nvGrpSpPr>
          <p:grpSpPr>
            <a:xfrm>
              <a:off x="11164159" y="6091132"/>
              <a:ext cx="983617" cy="766868"/>
              <a:chOff x="6182366" y="3010887"/>
              <a:chExt cx="4135018" cy="3481811"/>
            </a:xfrm>
          </p:grpSpPr>
          <p:pic>
            <p:nvPicPr>
              <p:cNvPr id="13" name="图片 12"/>
              <p:cNvPicPr>
                <a:picLocks noChangeAspect="1"/>
              </p:cNvPicPr>
              <p:nvPr userDrawn="1">
                <p:custDataLst>
                  <p:tags r:id="rId10"/>
                </p:custDataLst>
              </p:nvPr>
            </p:nvPicPr>
            <p:blipFill rotWithShape="1">
              <a:blip r:embed="rId82" cstate="print"/>
              <a:srcRect/>
              <a:stretch>
                <a:fillRect/>
              </a:stretch>
            </p:blipFill>
            <p:spPr>
              <a:xfrm>
                <a:off x="6182366" y="3917578"/>
                <a:ext cx="1861766" cy="1679330"/>
              </a:xfrm>
              <a:prstGeom prst="rect">
                <a:avLst/>
              </a:prstGeom>
            </p:spPr>
          </p:pic>
          <p:grpSp>
            <p:nvGrpSpPr>
              <p:cNvPr id="14"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5" name="Freeform 56"/>
                <p:cNvSpPr>
                  <a:spLocks noEditPoints="1"/>
                </p:cNvSpPr>
                <p:nvPr>
                  <p:custDataLst>
                    <p:tags r:id="rId11"/>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7"/>
                <p:cNvSpPr>
                  <a:spLocks noEditPoints="1"/>
                </p:cNvSpPr>
                <p:nvPr>
                  <p:custDataLst>
                    <p:tags r:id="rId12"/>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58"/>
                <p:cNvSpPr/>
                <p:nvPr>
                  <p:custDataLst>
                    <p:tags r:id="rId13"/>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59"/>
                <p:cNvSpPr/>
                <p:nvPr>
                  <p:custDataLst>
                    <p:tags r:id="rId14"/>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0"/>
                <p:cNvSpPr/>
                <p:nvPr>
                  <p:custDataLst>
                    <p:tags r:id="rId15"/>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1"/>
                <p:cNvSpPr/>
                <p:nvPr>
                  <p:custDataLst>
                    <p:tags r:id="rId16"/>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2"/>
                <p:cNvSpPr/>
                <p:nvPr>
                  <p:custDataLst>
                    <p:tags r:id="rId17"/>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3"/>
                <p:cNvSpPr>
                  <a:spLocks noEditPoints="1"/>
                </p:cNvSpPr>
                <p:nvPr>
                  <p:custDataLst>
                    <p:tags r:id="rId18"/>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4"/>
                <p:cNvSpPr/>
                <p:nvPr>
                  <p:custDataLst>
                    <p:tags r:id="rId19"/>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5"/>
                <p:cNvSpPr>
                  <a:spLocks noEditPoints="1"/>
                </p:cNvSpPr>
                <p:nvPr>
                  <p:custDataLst>
                    <p:tags r:id="rId20"/>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6"/>
                <p:cNvSpPr/>
                <p:nvPr>
                  <p:custDataLst>
                    <p:tags r:id="rId21"/>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
                <p:cNvSpPr>
                  <a:spLocks noEditPoints="1"/>
                </p:cNvSpPr>
                <p:nvPr>
                  <p:custDataLst>
                    <p:tags r:id="rId22"/>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8"/>
                <p:cNvSpPr/>
                <p:nvPr>
                  <p:custDataLst>
                    <p:tags r:id="rId23"/>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69"/>
                <p:cNvSpPr>
                  <a:spLocks noEditPoints="1"/>
                </p:cNvSpPr>
                <p:nvPr>
                  <p:custDataLst>
                    <p:tags r:id="rId24"/>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0"/>
                <p:cNvSpPr/>
                <p:nvPr>
                  <p:custDataLst>
                    <p:tags r:id="rId25"/>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1"/>
                <p:cNvSpPr>
                  <a:spLocks noEditPoints="1"/>
                </p:cNvSpPr>
                <p:nvPr>
                  <p:custDataLst>
                    <p:tags r:id="rId26"/>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2"/>
                <p:cNvSpPr/>
                <p:nvPr>
                  <p:custDataLst>
                    <p:tags r:id="rId27"/>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3"/>
                <p:cNvSpPr>
                  <a:spLocks noEditPoints="1"/>
                </p:cNvSpPr>
                <p:nvPr>
                  <p:custDataLst>
                    <p:tags r:id="rId28"/>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4"/>
                <p:cNvSpPr/>
                <p:nvPr>
                  <p:custDataLst>
                    <p:tags r:id="rId29"/>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5"/>
                <p:cNvSpPr>
                  <a:spLocks noEditPoints="1"/>
                </p:cNvSpPr>
                <p:nvPr>
                  <p:custDataLst>
                    <p:tags r:id="rId30"/>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6"/>
                <p:cNvSpPr/>
                <p:nvPr>
                  <p:custDataLst>
                    <p:tags r:id="rId31"/>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77"/>
                <p:cNvSpPr>
                  <a:spLocks noEditPoints="1"/>
                </p:cNvSpPr>
                <p:nvPr>
                  <p:custDataLst>
                    <p:tags r:id="rId32"/>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78"/>
                <p:cNvSpPr/>
                <p:nvPr>
                  <p:custDataLst>
                    <p:tags r:id="rId33"/>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79"/>
                <p:cNvSpPr>
                  <a:spLocks noEditPoints="1"/>
                </p:cNvSpPr>
                <p:nvPr>
                  <p:custDataLst>
                    <p:tags r:id="rId34"/>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0"/>
                <p:cNvSpPr>
                  <a:spLocks noEditPoints="1"/>
                </p:cNvSpPr>
                <p:nvPr>
                  <p:custDataLst>
                    <p:tags r:id="rId35"/>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1"/>
                <p:cNvSpPr>
                  <a:spLocks noEditPoints="1"/>
                </p:cNvSpPr>
                <p:nvPr>
                  <p:custDataLst>
                    <p:tags r:id="rId36"/>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2"/>
                <p:cNvSpPr>
                  <a:spLocks noEditPoints="1"/>
                </p:cNvSpPr>
                <p:nvPr>
                  <p:custDataLst>
                    <p:tags r:id="rId37"/>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3"/>
                <p:cNvSpPr>
                  <a:spLocks noEditPoints="1"/>
                </p:cNvSpPr>
                <p:nvPr>
                  <p:custDataLst>
                    <p:tags r:id="rId38"/>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4"/>
                <p:cNvSpPr/>
                <p:nvPr>
                  <p:custDataLst>
                    <p:tags r:id="rId39"/>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5"/>
                <p:cNvSpPr>
                  <a:spLocks noEditPoints="1"/>
                </p:cNvSpPr>
                <p:nvPr>
                  <p:custDataLst>
                    <p:tags r:id="rId40"/>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6"/>
                <p:cNvSpPr/>
                <p:nvPr>
                  <p:custDataLst>
                    <p:tags r:id="rId41"/>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87"/>
                <p:cNvSpPr>
                  <a:spLocks noEditPoints="1"/>
                </p:cNvSpPr>
                <p:nvPr>
                  <p:custDataLst>
                    <p:tags r:id="rId42"/>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88"/>
                <p:cNvSpPr/>
                <p:nvPr>
                  <p:custDataLst>
                    <p:tags r:id="rId43"/>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89"/>
                <p:cNvSpPr/>
                <p:nvPr>
                  <p:custDataLst>
                    <p:tags r:id="rId44"/>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90"/>
                <p:cNvSpPr/>
                <p:nvPr>
                  <p:custDataLst>
                    <p:tags r:id="rId45"/>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1"/>
                <p:cNvSpPr/>
                <p:nvPr>
                  <p:custDataLst>
                    <p:tags r:id="rId46"/>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文本占位符 2"/>
          <p:cNvSpPr>
            <a:spLocks noGrp="1"/>
          </p:cNvSpPr>
          <p:nvPr>
            <p:ph type="body" idx="1" hasCustomPrompt="1"/>
            <p:custDataLst>
              <p:tags r:id="rId3"/>
            </p:custDataLst>
          </p:nvPr>
        </p:nvSpPr>
        <p:spPr>
          <a:xfrm>
            <a:off x="669930" y="952508"/>
            <a:ext cx="5283242" cy="381003"/>
          </a:xfrm>
        </p:spPr>
        <p:txBody>
          <a:bodyPr lIns="90170" tIns="46990" rIns="90170" bIns="46990" anchor="t" anchorCtr="0">
            <a:normAutofit/>
          </a:bodyPr>
          <a:lstStyle>
            <a:lvl1pPr marL="0" indent="0" eaLnBrk="1" fontAlgn="auto" latinLnBrk="0" hangingPunct="1">
              <a:lnSpc>
                <a:spcPct val="100000"/>
              </a:lnSpc>
              <a:spcAft>
                <a:spcPts val="0"/>
              </a:spcAft>
              <a:buNone/>
              <a:defRPr sz="2000" b="0"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4"/>
            </p:custDataLst>
          </p:nvPr>
        </p:nvSpPr>
        <p:spPr>
          <a:xfrm>
            <a:off x="669925" y="1406525"/>
            <a:ext cx="5283200" cy="4934752"/>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5" name="文本占位符 4"/>
          <p:cNvSpPr>
            <a:spLocks noGrp="1"/>
          </p:cNvSpPr>
          <p:nvPr>
            <p:ph type="body" sz="quarter" idx="3" hasCustomPrompt="1"/>
            <p:custDataLst>
              <p:tags r:id="rId5"/>
            </p:custDataLst>
          </p:nvPr>
        </p:nvSpPr>
        <p:spPr>
          <a:xfrm>
            <a:off x="6235750" y="952508"/>
            <a:ext cx="5283242" cy="381003"/>
          </a:xfrm>
        </p:spPr>
        <p:txBody>
          <a:bodyPr vert="horz" lIns="90170" tIns="46990" rIns="90170" bIns="46990" rtlCol="0" anchor="t" anchorCtr="0">
            <a:norm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2000" b="0"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6"/>
            </p:custDataLst>
          </p:nvPr>
        </p:nvSpPr>
        <p:spPr>
          <a:xfrm>
            <a:off x="6235750" y="1406525"/>
            <a:ext cx="5283242" cy="4934752"/>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7" name="日期占位符 6"/>
          <p:cNvSpPr>
            <a:spLocks noGrp="1"/>
          </p:cNvSpPr>
          <p:nvPr>
            <p:ph type="dt" sz="half" idx="10"/>
            <p:custDataLst>
              <p:tags r:id="rId7"/>
            </p:custDataLst>
          </p:nvPr>
        </p:nvSpPr>
        <p:spPr/>
        <p:txBody>
          <a:bodyPr/>
          <a:lstStyle/>
          <a:p>
            <a:fld id="{760FBDFE-C587-4B4C-A407-44438C67B59E}" type="datetimeFigureOut">
              <a:rPr lang="zh-CN" altLang="en-US" smtClean="0"/>
              <a:pPr/>
              <a:t>2019/10/31</a:t>
            </a:fld>
            <a:endParaRPr lang="zh-CN" altLang="en-US"/>
          </a:p>
        </p:txBody>
      </p:sp>
      <p:sp>
        <p:nvSpPr>
          <p:cNvPr id="8" name="页脚占位符 7"/>
          <p:cNvSpPr>
            <a:spLocks noGrp="1"/>
          </p:cNvSpPr>
          <p:nvPr>
            <p:ph type="ftr" sz="quarter" idx="11"/>
            <p:custDataLst>
              <p:tags r:id="rId8"/>
            </p:custDataLst>
          </p:nvPr>
        </p:nvSpPr>
        <p:spPr/>
        <p:txBody>
          <a:bodyPr/>
          <a:lstStyle/>
          <a:p>
            <a:endParaRPr lang="zh-CN" altLang="en-US"/>
          </a:p>
        </p:txBody>
      </p:sp>
      <p:sp>
        <p:nvSpPr>
          <p:cNvPr id="9" name="灯片编号占位符 8"/>
          <p:cNvSpPr>
            <a:spLocks noGrp="1"/>
          </p:cNvSpPr>
          <p:nvPr>
            <p:ph type="sldNum" sz="quarter" idx="12"/>
            <p:custDataLst>
              <p:tags r:id="rId9"/>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左右">
    <p:bg>
      <p:bgPr>
        <a:solidFill>
          <a:schemeClr val="bg2"/>
        </a:solidFill>
        <a:effectLst/>
      </p:bgPr>
    </p:bg>
    <p:spTree>
      <p:nvGrpSpPr>
        <p:cNvPr id="1" name=""/>
        <p:cNvGrpSpPr/>
        <p:nvPr/>
      </p:nvGrpSpPr>
      <p:grpSpPr>
        <a:xfrm>
          <a:off x="0" y="0"/>
          <a:ext cx="0" cy="0"/>
          <a:chOff x="0" y="0"/>
          <a:chExt cx="0" cy="0"/>
        </a:xfrm>
      </p:grpSpPr>
      <p:sp>
        <p:nvSpPr>
          <p:cNvPr id="10" name="任意多边形: 形状 9"/>
          <p:cNvSpPr/>
          <p:nvPr>
            <p:custDataLst>
              <p:tags r:id="rId1"/>
            </p:custDataLst>
          </p:nvPr>
        </p:nvSpPr>
        <p:spPr>
          <a:xfrm>
            <a:off x="11135995" y="5932805"/>
            <a:ext cx="1054735" cy="929640"/>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p>
        </p:txBody>
      </p:sp>
      <p:grpSp>
        <p:nvGrpSpPr>
          <p:cNvPr id="11" name="组合 10"/>
          <p:cNvGrpSpPr/>
          <p:nvPr>
            <p:custDataLst>
              <p:tags r:id="rId2"/>
            </p:custDataLst>
          </p:nvPr>
        </p:nvGrpSpPr>
        <p:grpSpPr>
          <a:xfrm>
            <a:off x="11175375" y="5928776"/>
            <a:ext cx="802707" cy="813934"/>
            <a:chOff x="17946347" y="3922553"/>
            <a:chExt cx="1135063" cy="1150938"/>
          </a:xfrm>
        </p:grpSpPr>
        <p:sp>
          <p:nvSpPr>
            <p:cNvPr id="12" name="isḷidê"/>
            <p:cNvSpPr/>
            <p:nvPr>
              <p:custDataLst>
                <p:tags r:id="rId10"/>
              </p:custDataLst>
            </p:nvPr>
          </p:nvSpPr>
          <p:spPr bwMode="auto">
            <a:xfrm>
              <a:off x="18025722" y="4017803"/>
              <a:ext cx="1055688" cy="1055688"/>
            </a:xfrm>
            <a:prstGeom prst="ellipse">
              <a:avLst/>
            </a:prstGeom>
            <a:solidFill>
              <a:srgbClr val="0F7F87">
                <a:alpha val="30000"/>
              </a:srgbClr>
            </a:solidFill>
            <a:ln>
              <a:noFill/>
            </a:ln>
          </p:spPr>
          <p:txBody>
            <a:bodyPr anchor="ctr"/>
            <a:lstStyle/>
            <a:p>
              <a:pPr algn="ctr"/>
              <a:endParaRPr/>
            </a:p>
          </p:txBody>
        </p:sp>
        <p:sp>
          <p:nvSpPr>
            <p:cNvPr id="13" name="ïşḷiďè"/>
            <p:cNvSpPr/>
            <p:nvPr>
              <p:custDataLst>
                <p:tags r:id="rId11"/>
              </p:custDataLst>
            </p:nvPr>
          </p:nvSpPr>
          <p:spPr bwMode="auto">
            <a:xfrm>
              <a:off x="17946347" y="392255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 name="ísļíḋe"/>
            <p:cNvSpPr/>
            <p:nvPr>
              <p:custDataLst>
                <p:tags r:id="rId12"/>
              </p:custDataLst>
            </p:nvPr>
          </p:nvSpPr>
          <p:spPr bwMode="auto">
            <a:xfrm>
              <a:off x="18913135" y="415750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 name="iś1îďe"/>
            <p:cNvSpPr/>
            <p:nvPr>
              <p:custDataLst>
                <p:tags r:id="rId13"/>
              </p:custDataLst>
            </p:nvPr>
          </p:nvSpPr>
          <p:spPr bwMode="auto">
            <a:xfrm>
              <a:off x="18913135" y="415750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 name="ïśḷiḓê"/>
            <p:cNvSpPr/>
            <p:nvPr>
              <p:custDataLst>
                <p:tags r:id="rId14"/>
              </p:custDataLst>
            </p:nvPr>
          </p:nvSpPr>
          <p:spPr bwMode="auto">
            <a:xfrm>
              <a:off x="18117797" y="409082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 name="ïšḻïḋê"/>
            <p:cNvSpPr/>
            <p:nvPr>
              <p:custDataLst>
                <p:tags r:id="rId15"/>
              </p:custDataLst>
            </p:nvPr>
          </p:nvSpPr>
          <p:spPr bwMode="auto">
            <a:xfrm>
              <a:off x="18754385" y="442737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ïṡļïḑê"/>
            <p:cNvSpPr/>
            <p:nvPr>
              <p:custDataLst>
                <p:tags r:id="rId16"/>
              </p:custDataLst>
            </p:nvPr>
          </p:nvSpPr>
          <p:spPr bwMode="auto">
            <a:xfrm>
              <a:off x="18259085" y="417337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íŝ1idê"/>
            <p:cNvSpPr/>
            <p:nvPr>
              <p:custDataLst>
                <p:tags r:id="rId17"/>
              </p:custDataLst>
            </p:nvPr>
          </p:nvSpPr>
          <p:spPr bwMode="auto">
            <a:xfrm>
              <a:off x="18193997" y="417020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í$liḑé"/>
            <p:cNvSpPr/>
            <p:nvPr>
              <p:custDataLst>
                <p:tags r:id="rId18"/>
              </p:custDataLst>
            </p:nvPr>
          </p:nvSpPr>
          <p:spPr bwMode="auto">
            <a:xfrm>
              <a:off x="18193997" y="417020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ïṩlíḋê"/>
            <p:cNvSpPr/>
            <p:nvPr>
              <p:custDataLst>
                <p:tags r:id="rId19"/>
              </p:custDataLst>
            </p:nvPr>
          </p:nvSpPr>
          <p:spPr bwMode="auto">
            <a:xfrm>
              <a:off x="18546422" y="424322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iṧliḋe"/>
            <p:cNvSpPr/>
            <p:nvPr>
              <p:custDataLst>
                <p:tags r:id="rId20"/>
              </p:custDataLst>
            </p:nvPr>
          </p:nvSpPr>
          <p:spPr bwMode="auto">
            <a:xfrm>
              <a:off x="18478160" y="424640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îṥḷïḑê"/>
            <p:cNvSpPr/>
            <p:nvPr>
              <p:custDataLst>
                <p:tags r:id="rId21"/>
              </p:custDataLst>
            </p:nvPr>
          </p:nvSpPr>
          <p:spPr bwMode="auto">
            <a:xfrm>
              <a:off x="18509910" y="429561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íSḷiḋe"/>
            <p:cNvSpPr/>
            <p:nvPr>
              <p:custDataLst>
                <p:tags r:id="rId22"/>
              </p:custDataLst>
            </p:nvPr>
          </p:nvSpPr>
          <p:spPr bwMode="auto">
            <a:xfrm>
              <a:off x="18513085" y="424640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iṧ1ïḓé"/>
            <p:cNvSpPr/>
            <p:nvPr>
              <p:custDataLst>
                <p:tags r:id="rId23"/>
              </p:custDataLst>
            </p:nvPr>
          </p:nvSpPr>
          <p:spPr bwMode="auto">
            <a:xfrm>
              <a:off x="18359097" y="458454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îṣlidê"/>
            <p:cNvSpPr/>
            <p:nvPr>
              <p:custDataLst>
                <p:tags r:id="rId24"/>
              </p:custDataLst>
            </p:nvPr>
          </p:nvSpPr>
          <p:spPr bwMode="auto">
            <a:xfrm>
              <a:off x="18398785" y="456549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îś1ïďê"/>
            <p:cNvSpPr/>
            <p:nvPr>
              <p:custDataLst>
                <p:tags r:id="rId25"/>
              </p:custDataLst>
            </p:nvPr>
          </p:nvSpPr>
          <p:spPr bwMode="auto">
            <a:xfrm>
              <a:off x="18582935" y="452262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îṡľïḑé"/>
            <p:cNvSpPr/>
            <p:nvPr>
              <p:custDataLst>
                <p:tags r:id="rId26"/>
              </p:custDataLst>
            </p:nvPr>
          </p:nvSpPr>
          <p:spPr bwMode="auto">
            <a:xfrm>
              <a:off x="18457522" y="459247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iṩļiḓé"/>
            <p:cNvSpPr/>
            <p:nvPr>
              <p:custDataLst>
                <p:tags r:id="rId27"/>
              </p:custDataLst>
            </p:nvPr>
          </p:nvSpPr>
          <p:spPr bwMode="auto">
            <a:xfrm>
              <a:off x="18328935" y="457184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ïṣliḋè"/>
            <p:cNvSpPr/>
            <p:nvPr>
              <p:custDataLst>
                <p:tags r:id="rId28"/>
              </p:custDataLst>
            </p:nvPr>
          </p:nvSpPr>
          <p:spPr bwMode="auto">
            <a:xfrm>
              <a:off x="18555947" y="420036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îṡḻîḍé"/>
            <p:cNvSpPr/>
            <p:nvPr>
              <p:custDataLst>
                <p:tags r:id="rId29"/>
              </p:custDataLst>
            </p:nvPr>
          </p:nvSpPr>
          <p:spPr bwMode="auto">
            <a:xfrm>
              <a:off x="18576585" y="42622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ïṡľiḋè"/>
            <p:cNvSpPr/>
            <p:nvPr>
              <p:custDataLst>
                <p:tags r:id="rId30"/>
              </p:custDataLst>
            </p:nvPr>
          </p:nvSpPr>
          <p:spPr bwMode="auto">
            <a:xfrm>
              <a:off x="18521022" y="41733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ïṣlïḑê"/>
            <p:cNvSpPr/>
            <p:nvPr>
              <p:custDataLst>
                <p:tags r:id="rId31"/>
              </p:custDataLst>
            </p:nvPr>
          </p:nvSpPr>
          <p:spPr bwMode="auto">
            <a:xfrm>
              <a:off x="18516260" y="419560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î$lîḓè"/>
            <p:cNvSpPr/>
            <p:nvPr>
              <p:custDataLst>
                <p:tags r:id="rId32"/>
              </p:custDataLst>
            </p:nvPr>
          </p:nvSpPr>
          <p:spPr bwMode="auto">
            <a:xfrm>
              <a:off x="18325760" y="454167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iṡḻîḋè"/>
            <p:cNvSpPr/>
            <p:nvPr>
              <p:custDataLst>
                <p:tags r:id="rId33"/>
              </p:custDataLst>
            </p:nvPr>
          </p:nvSpPr>
          <p:spPr bwMode="auto">
            <a:xfrm>
              <a:off x="18613097" y="447341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îṩ1îdé"/>
            <p:cNvSpPr/>
            <p:nvPr>
              <p:custDataLst>
                <p:tags r:id="rId34"/>
              </p:custDataLst>
            </p:nvPr>
          </p:nvSpPr>
          <p:spPr bwMode="auto">
            <a:xfrm>
              <a:off x="18606747" y="453215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ïSḻïde"/>
            <p:cNvSpPr/>
            <p:nvPr>
              <p:custDataLst>
                <p:tags r:id="rId35"/>
              </p:custDataLst>
            </p:nvPr>
          </p:nvSpPr>
          <p:spPr bwMode="auto">
            <a:xfrm>
              <a:off x="18332110" y="452262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isliḍe"/>
            <p:cNvSpPr/>
            <p:nvPr>
              <p:custDataLst>
                <p:tags r:id="rId36"/>
              </p:custDataLst>
            </p:nvPr>
          </p:nvSpPr>
          <p:spPr bwMode="auto">
            <a:xfrm>
              <a:off x="18487685" y="456866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íS1íḑe"/>
            <p:cNvSpPr/>
            <p:nvPr>
              <p:custDataLst>
                <p:tags r:id="rId37"/>
              </p:custDataLst>
            </p:nvPr>
          </p:nvSpPr>
          <p:spPr bwMode="auto">
            <a:xfrm>
              <a:off x="18322585" y="45591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i$ḷîḑe"/>
            <p:cNvSpPr/>
            <p:nvPr>
              <p:custDataLst>
                <p:tags r:id="rId38"/>
              </p:custDataLst>
            </p:nvPr>
          </p:nvSpPr>
          <p:spPr bwMode="auto">
            <a:xfrm>
              <a:off x="18549597" y="427497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îs1iḍê"/>
            <p:cNvSpPr/>
            <p:nvPr>
              <p:custDataLst>
                <p:tags r:id="rId39"/>
              </p:custDataLst>
            </p:nvPr>
          </p:nvSpPr>
          <p:spPr bwMode="auto">
            <a:xfrm>
              <a:off x="18603572" y="45035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ísļîdé"/>
            <p:cNvSpPr/>
            <p:nvPr>
              <p:custDataLst>
                <p:tags r:id="rId40"/>
              </p:custDataLst>
            </p:nvPr>
          </p:nvSpPr>
          <p:spPr bwMode="auto">
            <a:xfrm>
              <a:off x="18460697" y="457819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iŝ1iḍé"/>
            <p:cNvSpPr/>
            <p:nvPr>
              <p:custDataLst>
                <p:tags r:id="rId41"/>
              </p:custDataLst>
            </p:nvPr>
          </p:nvSpPr>
          <p:spPr bwMode="auto">
            <a:xfrm>
              <a:off x="18609922" y="42035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iṧḻïḋe"/>
            <p:cNvSpPr/>
            <p:nvPr>
              <p:custDataLst>
                <p:tags r:id="rId42"/>
              </p:custDataLst>
            </p:nvPr>
          </p:nvSpPr>
          <p:spPr bwMode="auto">
            <a:xfrm>
              <a:off x="18147960" y="412734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
        <p:nvSpPr>
          <p:cNvPr id="8" name="矩形 7"/>
          <p:cNvSpPr/>
          <p:nvPr>
            <p:custDataLst>
              <p:tags r:id="rId3"/>
            </p:custDataLst>
          </p:nvPr>
        </p:nvSpPr>
        <p:spPr>
          <a:xfrm>
            <a:off x="0" y="0"/>
            <a:ext cx="4823460" cy="6866255"/>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dirty="0">
              <a:latin typeface="Arial" panose="020B0604020202020204" pitchFamily="34" charset="0"/>
              <a:ea typeface="Arial" panose="020B0604020202020204" pitchFamily="34" charset="0"/>
              <a:sym typeface="+mn-ea"/>
            </a:endParaRPr>
          </a:p>
        </p:txBody>
      </p:sp>
      <p:sp>
        <p:nvSpPr>
          <p:cNvPr id="2" name="标题 1"/>
          <p:cNvSpPr>
            <a:spLocks noGrp="1"/>
          </p:cNvSpPr>
          <p:nvPr>
            <p:ph type="title" hasCustomPrompt="1"/>
            <p:custDataLst>
              <p:tags r:id="rId4"/>
            </p:custDataLst>
          </p:nvPr>
        </p:nvSpPr>
        <p:spPr>
          <a:xfrm>
            <a:off x="583200" y="770400"/>
            <a:ext cx="3960000" cy="882000"/>
          </a:xfrm>
        </p:spPr>
        <p:txBody>
          <a:bodyPr anchor="ctr"/>
          <a:lstStyle>
            <a:lvl1pPr>
              <a:defRPr sz="3600" baseline="0">
                <a:solidFill>
                  <a:schemeClr val="bg1"/>
                </a:solidFill>
                <a:latin typeface="Arial" panose="020B0604020202020204" pitchFamily="34" charset="0"/>
                <a:ea typeface="Arial" panose="020B0604020202020204" pitchFamily="34" charset="0"/>
              </a:defRPr>
            </a:lvl1pPr>
          </a:lstStyle>
          <a:p>
            <a:r>
              <a:rPr lang="zh-CN" altLang="en-US" dirty="0"/>
              <a:t>单击编辑标题</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8"/>
            </p:custDataLst>
          </p:nvPr>
        </p:nvSpPr>
        <p:spPr>
          <a:xfrm>
            <a:off x="586800" y="1764000"/>
            <a:ext cx="3956400" cy="4093200"/>
          </a:xfrm>
        </p:spPr>
        <p:txBody>
          <a:bodyPr/>
          <a:lstStyle>
            <a:lvl1pPr>
              <a:defRPr baseline="0">
                <a:solidFill>
                  <a:schemeClr val="bg1"/>
                </a:solidFill>
                <a:latin typeface="Arial" panose="020B0604020202020204" pitchFamily="34" charset="0"/>
                <a:ea typeface="Arial" panose="020B0604020202020204" pitchFamily="34" charset="0"/>
              </a:defRPr>
            </a:lvl1pPr>
            <a:lvl2pPr>
              <a:defRPr baseline="0">
                <a:solidFill>
                  <a:schemeClr val="bg1"/>
                </a:solidFill>
                <a:latin typeface="Arial" panose="020B0604020202020204" pitchFamily="34" charset="0"/>
                <a:ea typeface="Arial" panose="020B0604020202020204" pitchFamily="34" charset="0"/>
              </a:defRPr>
            </a:lvl2pPr>
            <a:lvl3pPr>
              <a:defRPr baseline="0">
                <a:solidFill>
                  <a:schemeClr val="bg1"/>
                </a:solidFill>
                <a:latin typeface="Arial" panose="020B0604020202020204" pitchFamily="34" charset="0"/>
                <a:ea typeface="Arial" panose="020B0604020202020204" pitchFamily="34" charset="0"/>
              </a:defRPr>
            </a:lvl3pPr>
            <a:lvl4pPr>
              <a:defRPr baseline="0">
                <a:solidFill>
                  <a:schemeClr val="bg1"/>
                </a:solidFill>
                <a:latin typeface="Arial" panose="020B0604020202020204" pitchFamily="34" charset="0"/>
                <a:ea typeface="Arial" panose="020B0604020202020204" pitchFamily="34" charset="0"/>
              </a:defRPr>
            </a:lvl4pPr>
            <a:lvl5pPr>
              <a:defRPr baseline="0">
                <a:solidFill>
                  <a:schemeClr val="bg1"/>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9"/>
            </p:custDataLst>
          </p:nvPr>
        </p:nvSpPr>
        <p:spPr>
          <a:xfrm>
            <a:off x="5101200" y="769938"/>
            <a:ext cx="6480000" cy="5087937"/>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上下">
    <p:bg>
      <p:bgPr>
        <a:solidFill>
          <a:schemeClr val="bg2"/>
        </a:solidFill>
        <a:effectLst/>
      </p:bgPr>
    </p:bg>
    <p:spTree>
      <p:nvGrpSpPr>
        <p:cNvPr id="1" name=""/>
        <p:cNvGrpSpPr/>
        <p:nvPr/>
      </p:nvGrpSpPr>
      <p:grpSpPr>
        <a:xfrm>
          <a:off x="0" y="0"/>
          <a:ext cx="0" cy="0"/>
          <a:chOff x="0" y="0"/>
          <a:chExt cx="0" cy="0"/>
        </a:xfrm>
      </p:grpSpPr>
      <p:sp>
        <p:nvSpPr>
          <p:cNvPr id="11" name="任意多边形: 形状 10"/>
          <p:cNvSpPr/>
          <p:nvPr>
            <p:custDataLst>
              <p:tags r:id="rId1"/>
            </p:custDataLst>
          </p:nvPr>
        </p:nvSpPr>
        <p:spPr>
          <a:xfrm flipV="1">
            <a:off x="10860405" y="6174105"/>
            <a:ext cx="1331595" cy="693420"/>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chemeClr val="accent2"/>
              </a:solidFill>
            </a:endParaRPr>
          </a:p>
        </p:txBody>
      </p:sp>
      <p:grpSp>
        <p:nvGrpSpPr>
          <p:cNvPr id="12" name="组合 11"/>
          <p:cNvGrpSpPr/>
          <p:nvPr>
            <p:custDataLst>
              <p:tags r:id="rId2"/>
            </p:custDataLst>
          </p:nvPr>
        </p:nvGrpSpPr>
        <p:grpSpPr>
          <a:xfrm>
            <a:off x="11021695" y="5927090"/>
            <a:ext cx="994410" cy="862965"/>
            <a:chOff x="6283613" y="3035686"/>
            <a:chExt cx="3781425" cy="3282950"/>
          </a:xfrm>
        </p:grpSpPr>
        <p:sp>
          <p:nvSpPr>
            <p:cNvPr id="13" name="ïṥļïḍe"/>
            <p:cNvSpPr/>
            <p:nvPr>
              <p:custDataLst>
                <p:tags r:id="rId10"/>
              </p:custDataLst>
            </p:nvPr>
          </p:nvSpPr>
          <p:spPr bwMode="auto">
            <a:xfrm>
              <a:off x="8415625" y="5094674"/>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4" name="íşḷide"/>
            <p:cNvSpPr/>
            <p:nvPr>
              <p:custDataLst>
                <p:tags r:id="rId11"/>
              </p:custDataLst>
            </p:nvPr>
          </p:nvSpPr>
          <p:spPr bwMode="auto">
            <a:xfrm>
              <a:off x="6804313" y="3804036"/>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p>
          </p:txBody>
        </p:sp>
        <p:sp>
          <p:nvSpPr>
            <p:cNvPr id="15" name="isļîḑé"/>
            <p:cNvSpPr/>
            <p:nvPr>
              <p:custDataLst>
                <p:tags r:id="rId12"/>
              </p:custDataLst>
            </p:nvPr>
          </p:nvSpPr>
          <p:spPr bwMode="auto">
            <a:xfrm>
              <a:off x="6678900" y="4064386"/>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 name="ïṣľiḑe"/>
            <p:cNvSpPr/>
            <p:nvPr>
              <p:custDataLst>
                <p:tags r:id="rId13"/>
              </p:custDataLst>
            </p:nvPr>
          </p:nvSpPr>
          <p:spPr bwMode="auto">
            <a:xfrm>
              <a:off x="7636163" y="5434399"/>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 name="ïş1iďe"/>
            <p:cNvSpPr/>
            <p:nvPr>
              <p:custDataLst>
                <p:tags r:id="rId14"/>
              </p:custDataLst>
            </p:nvPr>
          </p:nvSpPr>
          <p:spPr bwMode="auto">
            <a:xfrm>
              <a:off x="6804313" y="4291399"/>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ï$ḷïdé"/>
            <p:cNvSpPr/>
            <p:nvPr>
              <p:custDataLst>
                <p:tags r:id="rId15"/>
              </p:custDataLst>
            </p:nvPr>
          </p:nvSpPr>
          <p:spPr bwMode="auto">
            <a:xfrm>
              <a:off x="6302663" y="3035686"/>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í$líḓè"/>
            <p:cNvSpPr/>
            <p:nvPr>
              <p:custDataLst>
                <p:tags r:id="rId16"/>
              </p:custDataLst>
            </p:nvPr>
          </p:nvSpPr>
          <p:spPr bwMode="auto">
            <a:xfrm>
              <a:off x="6283613" y="3102361"/>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îšliḋé"/>
            <p:cNvSpPr/>
            <p:nvPr>
              <p:custDataLst>
                <p:tags r:id="rId17"/>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iṡlîḍê"/>
            <p:cNvSpPr/>
            <p:nvPr>
              <p:custDataLst>
                <p:tags r:id="rId18"/>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ïṥḷidè"/>
            <p:cNvSpPr/>
            <p:nvPr>
              <p:custDataLst>
                <p:tags r:id="rId19"/>
              </p:custDataLst>
            </p:nvPr>
          </p:nvSpPr>
          <p:spPr bwMode="auto">
            <a:xfrm>
              <a:off x="7088475" y="3994536"/>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iSḻîḍê"/>
            <p:cNvSpPr/>
            <p:nvPr>
              <p:custDataLst>
                <p:tags r:id="rId20"/>
              </p:custDataLst>
            </p:nvPr>
          </p:nvSpPr>
          <p:spPr bwMode="auto">
            <a:xfrm>
              <a:off x="6907500" y="4373949"/>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íś1iḋè"/>
            <p:cNvSpPr/>
            <p:nvPr>
              <p:custDataLst>
                <p:tags r:id="rId21"/>
              </p:custDataLst>
            </p:nvPr>
          </p:nvSpPr>
          <p:spPr bwMode="auto">
            <a:xfrm>
              <a:off x="7088475"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íṡḻiḓê"/>
            <p:cNvSpPr/>
            <p:nvPr>
              <p:custDataLst>
                <p:tags r:id="rId22"/>
              </p:custDataLst>
            </p:nvPr>
          </p:nvSpPr>
          <p:spPr bwMode="auto">
            <a:xfrm>
              <a:off x="7269450"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ïŝļíḋé"/>
            <p:cNvSpPr/>
            <p:nvPr>
              <p:custDataLst>
                <p:tags r:id="rId23"/>
              </p:custDataLst>
            </p:nvPr>
          </p:nvSpPr>
          <p:spPr bwMode="auto">
            <a:xfrm>
              <a:off x="7452013" y="4377124"/>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ï$ḷïďè"/>
            <p:cNvSpPr/>
            <p:nvPr>
              <p:custDataLst>
                <p:tags r:id="rId24"/>
              </p:custDataLst>
            </p:nvPr>
          </p:nvSpPr>
          <p:spPr bwMode="auto">
            <a:xfrm>
              <a:off x="7632988" y="4377124"/>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ïś1ïḋé"/>
            <p:cNvSpPr/>
            <p:nvPr>
              <p:custDataLst>
                <p:tags r:id="rId25"/>
              </p:custDataLst>
            </p:nvPr>
          </p:nvSpPr>
          <p:spPr bwMode="auto">
            <a:xfrm>
              <a:off x="7817138" y="4377124"/>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íšľíḓe"/>
            <p:cNvSpPr/>
            <p:nvPr>
              <p:custDataLst>
                <p:tags r:id="rId26"/>
              </p:custDataLst>
            </p:nvPr>
          </p:nvSpPr>
          <p:spPr bwMode="auto">
            <a:xfrm>
              <a:off x="7999700" y="4377124"/>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îS1ïḋe"/>
            <p:cNvSpPr/>
            <p:nvPr>
              <p:custDataLst>
                <p:tags r:id="rId27"/>
              </p:custDataLst>
            </p:nvPr>
          </p:nvSpPr>
          <p:spPr bwMode="auto">
            <a:xfrm>
              <a:off x="8180675" y="4377124"/>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işḷïḋè"/>
            <p:cNvSpPr/>
            <p:nvPr>
              <p:custDataLst>
                <p:tags r:id="rId28"/>
              </p:custDataLst>
            </p:nvPr>
          </p:nvSpPr>
          <p:spPr bwMode="auto">
            <a:xfrm>
              <a:off x="8361650"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ïṣḻíḓe"/>
            <p:cNvSpPr/>
            <p:nvPr>
              <p:custDataLst>
                <p:tags r:id="rId29"/>
              </p:custDataLst>
            </p:nvPr>
          </p:nvSpPr>
          <p:spPr bwMode="auto">
            <a:xfrm>
              <a:off x="8544213" y="4380299"/>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ïŝlîḋe"/>
            <p:cNvSpPr/>
            <p:nvPr>
              <p:custDataLst>
                <p:tags r:id="rId30"/>
              </p:custDataLst>
            </p:nvPr>
          </p:nvSpPr>
          <p:spPr bwMode="auto">
            <a:xfrm>
              <a:off x="8725188"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íṥ1iḑê"/>
            <p:cNvSpPr/>
            <p:nvPr>
              <p:custDataLst>
                <p:tags r:id="rId31"/>
              </p:custDataLst>
            </p:nvPr>
          </p:nvSpPr>
          <p:spPr bwMode="auto">
            <a:xfrm>
              <a:off x="8910925"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íṥ1îďe"/>
            <p:cNvSpPr/>
            <p:nvPr>
              <p:custDataLst>
                <p:tags r:id="rId32"/>
              </p:custDataLst>
            </p:nvPr>
          </p:nvSpPr>
          <p:spPr bwMode="auto">
            <a:xfrm>
              <a:off x="9091900"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îsḻïḑe"/>
            <p:cNvSpPr/>
            <p:nvPr>
              <p:custDataLst>
                <p:tags r:id="rId33"/>
              </p:custDataLst>
            </p:nvPr>
          </p:nvSpPr>
          <p:spPr bwMode="auto">
            <a:xfrm>
              <a:off x="9272875" y="4380299"/>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îš1îďé"/>
            <p:cNvSpPr/>
            <p:nvPr>
              <p:custDataLst>
                <p:tags r:id="rId34"/>
              </p:custDataLst>
            </p:nvPr>
          </p:nvSpPr>
          <p:spPr bwMode="auto">
            <a:xfrm>
              <a:off x="6907500" y="4489836"/>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ïs1iḍê"/>
            <p:cNvSpPr/>
            <p:nvPr>
              <p:custDataLst>
                <p:tags r:id="rId35"/>
              </p:custDataLst>
            </p:nvPr>
          </p:nvSpPr>
          <p:spPr bwMode="auto">
            <a:xfrm>
              <a:off x="7088475" y="4489836"/>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îşḷïḍé"/>
            <p:cNvSpPr/>
            <p:nvPr>
              <p:custDataLst>
                <p:tags r:id="rId36"/>
              </p:custDataLst>
            </p:nvPr>
          </p:nvSpPr>
          <p:spPr bwMode="auto">
            <a:xfrm>
              <a:off x="7269450" y="4489836"/>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ïšlïḑé"/>
            <p:cNvSpPr/>
            <p:nvPr>
              <p:custDataLst>
                <p:tags r:id="rId37"/>
              </p:custDataLst>
            </p:nvPr>
          </p:nvSpPr>
          <p:spPr bwMode="auto">
            <a:xfrm>
              <a:off x="7452013" y="4489836"/>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í$ḷîḓé"/>
            <p:cNvSpPr/>
            <p:nvPr>
              <p:custDataLst>
                <p:tags r:id="rId38"/>
              </p:custDataLst>
            </p:nvPr>
          </p:nvSpPr>
          <p:spPr bwMode="auto">
            <a:xfrm>
              <a:off x="7632988" y="4489836"/>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ís1íďè"/>
            <p:cNvSpPr/>
            <p:nvPr>
              <p:custDataLst>
                <p:tags r:id="rId39"/>
              </p:custDataLst>
            </p:nvPr>
          </p:nvSpPr>
          <p:spPr bwMode="auto">
            <a:xfrm>
              <a:off x="7817138" y="4489836"/>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ïŝļíḍé"/>
            <p:cNvSpPr/>
            <p:nvPr>
              <p:custDataLst>
                <p:tags r:id="rId40"/>
              </p:custDataLst>
            </p:nvPr>
          </p:nvSpPr>
          <p:spPr bwMode="auto">
            <a:xfrm>
              <a:off x="7999700" y="4489836"/>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ïs1iďê"/>
            <p:cNvSpPr/>
            <p:nvPr>
              <p:custDataLst>
                <p:tags r:id="rId41"/>
              </p:custDataLst>
            </p:nvPr>
          </p:nvSpPr>
          <p:spPr bwMode="auto">
            <a:xfrm>
              <a:off x="8180675" y="4493011"/>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íṣḷiďê"/>
            <p:cNvSpPr/>
            <p:nvPr>
              <p:custDataLst>
                <p:tags r:id="rId42"/>
              </p:custDataLst>
            </p:nvPr>
          </p:nvSpPr>
          <p:spPr bwMode="auto">
            <a:xfrm>
              <a:off x="8361650" y="449301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îṧlíḋé"/>
            <p:cNvSpPr/>
            <p:nvPr>
              <p:custDataLst>
                <p:tags r:id="rId43"/>
              </p:custDataLst>
            </p:nvPr>
          </p:nvSpPr>
          <p:spPr bwMode="auto">
            <a:xfrm>
              <a:off x="8544213" y="4493011"/>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ïsľíďè"/>
            <p:cNvSpPr/>
            <p:nvPr>
              <p:custDataLst>
                <p:tags r:id="rId44"/>
              </p:custDataLst>
            </p:nvPr>
          </p:nvSpPr>
          <p:spPr bwMode="auto">
            <a:xfrm>
              <a:off x="8725188" y="4493011"/>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ïṩ1íďé"/>
            <p:cNvSpPr/>
            <p:nvPr>
              <p:custDataLst>
                <p:tags r:id="rId45"/>
              </p:custDataLst>
            </p:nvPr>
          </p:nvSpPr>
          <p:spPr bwMode="auto">
            <a:xfrm>
              <a:off x="8906163" y="449301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iṩľïdè"/>
            <p:cNvSpPr/>
            <p:nvPr>
              <p:custDataLst>
                <p:tags r:id="rId46"/>
              </p:custDataLst>
            </p:nvPr>
          </p:nvSpPr>
          <p:spPr bwMode="auto">
            <a:xfrm>
              <a:off x="9091900" y="4493011"/>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îśľïḋe"/>
            <p:cNvSpPr/>
            <p:nvPr>
              <p:custDataLst>
                <p:tags r:id="rId47"/>
              </p:custDataLst>
            </p:nvPr>
          </p:nvSpPr>
          <p:spPr bwMode="auto">
            <a:xfrm>
              <a:off x="6907500" y="4646999"/>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ïslíḑe"/>
            <p:cNvSpPr/>
            <p:nvPr>
              <p:custDataLst>
                <p:tags r:id="rId48"/>
              </p:custDataLst>
            </p:nvPr>
          </p:nvSpPr>
          <p:spPr bwMode="auto">
            <a:xfrm>
              <a:off x="7269450"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iṣľïḑè"/>
            <p:cNvSpPr/>
            <p:nvPr>
              <p:custDataLst>
                <p:tags r:id="rId49"/>
              </p:custDataLst>
            </p:nvPr>
          </p:nvSpPr>
          <p:spPr bwMode="auto">
            <a:xfrm>
              <a:off x="7452013" y="4646999"/>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iṩlïdè"/>
            <p:cNvSpPr/>
            <p:nvPr>
              <p:custDataLst>
                <p:tags r:id="rId50"/>
              </p:custDataLst>
            </p:nvPr>
          </p:nvSpPr>
          <p:spPr bwMode="auto">
            <a:xfrm>
              <a:off x="7632988"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ïşļidè"/>
            <p:cNvSpPr/>
            <p:nvPr>
              <p:custDataLst>
                <p:tags r:id="rId51"/>
              </p:custDataLst>
            </p:nvPr>
          </p:nvSpPr>
          <p:spPr bwMode="auto">
            <a:xfrm>
              <a:off x="7813963" y="465017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íšḷïḓe"/>
            <p:cNvSpPr/>
            <p:nvPr>
              <p:custDataLst>
                <p:tags r:id="rId52"/>
              </p:custDataLst>
            </p:nvPr>
          </p:nvSpPr>
          <p:spPr bwMode="auto">
            <a:xfrm>
              <a:off x="7999700" y="4650174"/>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íSḻíḍê"/>
            <p:cNvSpPr/>
            <p:nvPr>
              <p:custDataLst>
                <p:tags r:id="rId53"/>
              </p:custDataLst>
            </p:nvPr>
          </p:nvSpPr>
          <p:spPr bwMode="auto">
            <a:xfrm>
              <a:off x="8180675" y="4650174"/>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iṣḷïḍè"/>
            <p:cNvSpPr/>
            <p:nvPr>
              <p:custDataLst>
                <p:tags r:id="rId54"/>
              </p:custDataLst>
            </p:nvPr>
          </p:nvSpPr>
          <p:spPr bwMode="auto">
            <a:xfrm>
              <a:off x="8361650" y="4650174"/>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í$ḻiḓé"/>
            <p:cNvSpPr/>
            <p:nvPr>
              <p:custDataLst>
                <p:tags r:id="rId55"/>
              </p:custDataLst>
            </p:nvPr>
          </p:nvSpPr>
          <p:spPr bwMode="auto">
            <a:xfrm>
              <a:off x="8544213" y="4650174"/>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iṧ1ïďè"/>
            <p:cNvSpPr/>
            <p:nvPr>
              <p:custDataLst>
                <p:tags r:id="rId56"/>
              </p:custDataLst>
            </p:nvPr>
          </p:nvSpPr>
          <p:spPr bwMode="auto">
            <a:xfrm>
              <a:off x="8725188"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íş1ïďê"/>
            <p:cNvSpPr/>
            <p:nvPr>
              <p:custDataLst>
                <p:tags r:id="rId57"/>
              </p:custDataLst>
            </p:nvPr>
          </p:nvSpPr>
          <p:spPr bwMode="auto">
            <a:xfrm>
              <a:off x="8906163"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íśḻíḑè"/>
            <p:cNvSpPr/>
            <p:nvPr>
              <p:custDataLst>
                <p:tags r:id="rId58"/>
              </p:custDataLst>
            </p:nvPr>
          </p:nvSpPr>
          <p:spPr bwMode="auto">
            <a:xfrm>
              <a:off x="6907500" y="4805749"/>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íṧ1íḓè"/>
            <p:cNvSpPr/>
            <p:nvPr>
              <p:custDataLst>
                <p:tags r:id="rId59"/>
              </p:custDataLst>
            </p:nvPr>
          </p:nvSpPr>
          <p:spPr bwMode="auto">
            <a:xfrm>
              <a:off x="7150388" y="4805749"/>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îşļíḑê"/>
            <p:cNvSpPr/>
            <p:nvPr>
              <p:custDataLst>
                <p:tags r:id="rId60"/>
              </p:custDataLst>
            </p:nvPr>
          </p:nvSpPr>
          <p:spPr bwMode="auto">
            <a:xfrm>
              <a:off x="7332950" y="4805749"/>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í$1iḑê"/>
            <p:cNvSpPr/>
            <p:nvPr>
              <p:custDataLst>
                <p:tags r:id="rId61"/>
              </p:custDataLst>
            </p:nvPr>
          </p:nvSpPr>
          <p:spPr bwMode="auto">
            <a:xfrm>
              <a:off x="7513925"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ïṩ1îďè"/>
            <p:cNvSpPr/>
            <p:nvPr>
              <p:custDataLst>
                <p:tags r:id="rId62"/>
              </p:custDataLst>
            </p:nvPr>
          </p:nvSpPr>
          <p:spPr bwMode="auto">
            <a:xfrm>
              <a:off x="7694900"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ïsḷiḍe"/>
            <p:cNvSpPr/>
            <p:nvPr>
              <p:custDataLst>
                <p:tags r:id="rId63"/>
              </p:custDataLst>
            </p:nvPr>
          </p:nvSpPr>
          <p:spPr bwMode="auto">
            <a:xfrm>
              <a:off x="7877463" y="4808924"/>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íSļíḓê"/>
            <p:cNvSpPr/>
            <p:nvPr>
              <p:custDataLst>
                <p:tags r:id="rId64"/>
              </p:custDataLst>
            </p:nvPr>
          </p:nvSpPr>
          <p:spPr bwMode="auto">
            <a:xfrm>
              <a:off x="8058438" y="4808924"/>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îṧ1îḋê"/>
            <p:cNvSpPr/>
            <p:nvPr>
              <p:custDataLst>
                <p:tags r:id="rId65"/>
              </p:custDataLst>
            </p:nvPr>
          </p:nvSpPr>
          <p:spPr bwMode="auto">
            <a:xfrm>
              <a:off x="8244175" y="4808924"/>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9" name="î$liḍé"/>
            <p:cNvSpPr/>
            <p:nvPr>
              <p:custDataLst>
                <p:tags r:id="rId66"/>
              </p:custDataLst>
            </p:nvPr>
          </p:nvSpPr>
          <p:spPr bwMode="auto">
            <a:xfrm>
              <a:off x="8425150" y="4808924"/>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0" name="îṡļïḑe"/>
            <p:cNvSpPr/>
            <p:nvPr>
              <p:custDataLst>
                <p:tags r:id="rId67"/>
              </p:custDataLst>
            </p:nvPr>
          </p:nvSpPr>
          <p:spPr bwMode="auto">
            <a:xfrm>
              <a:off x="8606125" y="480892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1" name="íšḻîḑé"/>
            <p:cNvSpPr/>
            <p:nvPr>
              <p:custDataLst>
                <p:tags r:id="rId68"/>
              </p:custDataLst>
            </p:nvPr>
          </p:nvSpPr>
          <p:spPr bwMode="auto">
            <a:xfrm>
              <a:off x="8788688" y="4808924"/>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îṣļîḓé"/>
            <p:cNvSpPr/>
            <p:nvPr>
              <p:custDataLst>
                <p:tags r:id="rId69"/>
              </p:custDataLst>
            </p:nvPr>
          </p:nvSpPr>
          <p:spPr bwMode="auto">
            <a:xfrm>
              <a:off x="8969663" y="4812099"/>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3" name="iSļiḍê"/>
            <p:cNvSpPr/>
            <p:nvPr>
              <p:custDataLst>
                <p:tags r:id="rId70"/>
              </p:custDataLst>
            </p:nvPr>
          </p:nvSpPr>
          <p:spPr bwMode="auto">
            <a:xfrm>
              <a:off x="9122063" y="4650174"/>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4" name="ï$liďé"/>
            <p:cNvSpPr/>
            <p:nvPr>
              <p:custDataLst>
                <p:tags r:id="rId71"/>
              </p:custDataLst>
            </p:nvPr>
          </p:nvSpPr>
          <p:spPr bwMode="auto">
            <a:xfrm>
              <a:off x="6904325" y="496291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5" name="iṣḷiḍe"/>
            <p:cNvSpPr/>
            <p:nvPr>
              <p:custDataLst>
                <p:tags r:id="rId72"/>
              </p:custDataLst>
            </p:nvPr>
          </p:nvSpPr>
          <p:spPr bwMode="auto">
            <a:xfrm>
              <a:off x="7088475" y="4962911"/>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íṩļîdê"/>
            <p:cNvSpPr/>
            <p:nvPr>
              <p:custDataLst>
                <p:tags r:id="rId73"/>
              </p:custDataLst>
            </p:nvPr>
          </p:nvSpPr>
          <p:spPr bwMode="auto">
            <a:xfrm>
              <a:off x="7269450" y="4967674"/>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7" name="iSlíďé"/>
            <p:cNvSpPr/>
            <p:nvPr>
              <p:custDataLst>
                <p:tags r:id="rId74"/>
              </p:custDataLst>
            </p:nvPr>
          </p:nvSpPr>
          <p:spPr bwMode="auto">
            <a:xfrm>
              <a:off x="7452013" y="4967674"/>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í$ľîďè"/>
            <p:cNvSpPr/>
            <p:nvPr>
              <p:custDataLst>
                <p:tags r:id="rId75"/>
              </p:custDataLst>
            </p:nvPr>
          </p:nvSpPr>
          <p:spPr bwMode="auto">
            <a:xfrm>
              <a:off x="7632988"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 name="iṡḻïdè"/>
            <p:cNvSpPr/>
            <p:nvPr>
              <p:custDataLst>
                <p:tags r:id="rId76"/>
              </p:custDataLst>
            </p:nvPr>
          </p:nvSpPr>
          <p:spPr bwMode="auto">
            <a:xfrm>
              <a:off x="7813963"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ïśḻiḋê"/>
            <p:cNvSpPr/>
            <p:nvPr>
              <p:custDataLst>
                <p:tags r:id="rId77"/>
              </p:custDataLst>
            </p:nvPr>
          </p:nvSpPr>
          <p:spPr bwMode="auto">
            <a:xfrm>
              <a:off x="7996525" y="4967674"/>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ïṣ1îdè"/>
            <p:cNvSpPr/>
            <p:nvPr>
              <p:custDataLst>
                <p:tags r:id="rId78"/>
              </p:custDataLst>
            </p:nvPr>
          </p:nvSpPr>
          <p:spPr bwMode="auto">
            <a:xfrm>
              <a:off x="8177500" y="4967674"/>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iŝḻîḋè"/>
            <p:cNvSpPr/>
            <p:nvPr>
              <p:custDataLst>
                <p:tags r:id="rId79"/>
              </p:custDataLst>
            </p:nvPr>
          </p:nvSpPr>
          <p:spPr bwMode="auto">
            <a:xfrm>
              <a:off x="8361650" y="4967674"/>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 name="îṩlîḓé"/>
            <p:cNvSpPr/>
            <p:nvPr>
              <p:custDataLst>
                <p:tags r:id="rId80"/>
              </p:custDataLst>
            </p:nvPr>
          </p:nvSpPr>
          <p:spPr bwMode="auto">
            <a:xfrm>
              <a:off x="8544213" y="4967674"/>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íṥḷíde"/>
            <p:cNvSpPr/>
            <p:nvPr>
              <p:custDataLst>
                <p:tags r:id="rId81"/>
              </p:custDataLst>
            </p:nvPr>
          </p:nvSpPr>
          <p:spPr bwMode="auto">
            <a:xfrm>
              <a:off x="8725188"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iṥľiḑé"/>
            <p:cNvSpPr/>
            <p:nvPr>
              <p:custDataLst>
                <p:tags r:id="rId82"/>
              </p:custDataLst>
            </p:nvPr>
          </p:nvSpPr>
          <p:spPr bwMode="auto">
            <a:xfrm>
              <a:off x="8906163"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ïṧḷiḑè"/>
            <p:cNvSpPr/>
            <p:nvPr>
              <p:custDataLst>
                <p:tags r:id="rId83"/>
              </p:custDataLst>
            </p:nvPr>
          </p:nvSpPr>
          <p:spPr bwMode="auto">
            <a:xfrm>
              <a:off x="9088725" y="4970849"/>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 name="íš1ïḑe"/>
            <p:cNvSpPr/>
            <p:nvPr>
              <p:custDataLst>
                <p:tags r:id="rId84"/>
              </p:custDataLst>
            </p:nvPr>
          </p:nvSpPr>
          <p:spPr bwMode="auto">
            <a:xfrm>
              <a:off x="6904325" y="512166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 name="íṡ1íḋé"/>
            <p:cNvSpPr/>
            <p:nvPr>
              <p:custDataLst>
                <p:tags r:id="rId85"/>
              </p:custDataLst>
            </p:nvPr>
          </p:nvSpPr>
          <p:spPr bwMode="auto">
            <a:xfrm>
              <a:off x="7085300" y="5124836"/>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 name="iśļíďé"/>
            <p:cNvSpPr/>
            <p:nvPr>
              <p:custDataLst>
                <p:tags r:id="rId86"/>
              </p:custDataLst>
            </p:nvPr>
          </p:nvSpPr>
          <p:spPr bwMode="auto">
            <a:xfrm>
              <a:off x="7269450" y="5124836"/>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 name="íṩļiḍé"/>
            <p:cNvSpPr/>
            <p:nvPr>
              <p:custDataLst>
                <p:tags r:id="rId87"/>
              </p:custDataLst>
            </p:nvPr>
          </p:nvSpPr>
          <p:spPr bwMode="auto">
            <a:xfrm>
              <a:off x="7452013" y="5124836"/>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iş1iďè"/>
            <p:cNvSpPr/>
            <p:nvPr>
              <p:custDataLst>
                <p:tags r:id="rId88"/>
              </p:custDataLst>
            </p:nvPr>
          </p:nvSpPr>
          <p:spPr bwMode="auto">
            <a:xfrm>
              <a:off x="7632988" y="5124836"/>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îṡḻïdê"/>
            <p:cNvSpPr/>
            <p:nvPr>
              <p:custDataLst>
                <p:tags r:id="rId89"/>
              </p:custDataLst>
            </p:nvPr>
          </p:nvSpPr>
          <p:spPr bwMode="auto">
            <a:xfrm>
              <a:off x="8544213" y="512801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îṡ1íďé"/>
            <p:cNvSpPr/>
            <p:nvPr>
              <p:custDataLst>
                <p:tags r:id="rId90"/>
              </p:custDataLst>
            </p:nvPr>
          </p:nvSpPr>
          <p:spPr bwMode="auto">
            <a:xfrm>
              <a:off x="8725188" y="5128011"/>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ïŝlîdè"/>
            <p:cNvSpPr/>
            <p:nvPr>
              <p:custDataLst>
                <p:tags r:id="rId91"/>
              </p:custDataLst>
            </p:nvPr>
          </p:nvSpPr>
          <p:spPr bwMode="auto">
            <a:xfrm>
              <a:off x="8906163" y="512801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 name="iṥḻiďe"/>
            <p:cNvSpPr/>
            <p:nvPr>
              <p:custDataLst>
                <p:tags r:id="rId92"/>
              </p:custDataLst>
            </p:nvPr>
          </p:nvSpPr>
          <p:spPr bwMode="auto">
            <a:xfrm>
              <a:off x="9088725" y="5128011"/>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 name="îṡľîďé"/>
            <p:cNvSpPr/>
            <p:nvPr>
              <p:custDataLst>
                <p:tags r:id="rId93"/>
              </p:custDataLst>
            </p:nvPr>
          </p:nvSpPr>
          <p:spPr bwMode="auto">
            <a:xfrm>
              <a:off x="9088725" y="5201036"/>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i$ļïḓê"/>
            <p:cNvSpPr/>
            <p:nvPr>
              <p:custDataLst>
                <p:tags r:id="rId94"/>
              </p:custDataLst>
            </p:nvPr>
          </p:nvSpPr>
          <p:spPr bwMode="auto">
            <a:xfrm>
              <a:off x="9269700" y="512801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 name="î$1ïḑé"/>
            <p:cNvSpPr/>
            <p:nvPr>
              <p:custDataLst>
                <p:tags r:id="rId95"/>
              </p:custDataLst>
            </p:nvPr>
          </p:nvSpPr>
          <p:spPr bwMode="auto">
            <a:xfrm>
              <a:off x="6465529" y="3173800"/>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p>
          </p:txBody>
        </p:sp>
      </p:grpSp>
      <p:sp>
        <p:nvSpPr>
          <p:cNvPr id="10" name="矩形 9"/>
          <p:cNvSpPr/>
          <p:nvPr>
            <p:custDataLst>
              <p:tags r:id="rId3"/>
            </p:custDataLst>
          </p:nvPr>
        </p:nvSpPr>
        <p:spPr>
          <a:xfrm>
            <a:off x="0" y="0"/>
            <a:ext cx="12192000" cy="26640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latin typeface="Arial" panose="020B0604020202020204" pitchFamily="34" charset="0"/>
              <a:ea typeface="Arial" panose="020B0604020202020204" pitchFamily="34" charset="0"/>
              <a:sym typeface="+mn-ea"/>
            </a:endParaRPr>
          </a:p>
        </p:txBody>
      </p:sp>
      <p:sp>
        <p:nvSpPr>
          <p:cNvPr id="2" name="标题 1"/>
          <p:cNvSpPr>
            <a:spLocks noGrp="1"/>
          </p:cNvSpPr>
          <p:nvPr>
            <p:ph type="title"/>
            <p:custDataLst>
              <p:tags r:id="rId4"/>
            </p:custDataLst>
          </p:nvPr>
        </p:nvSpPr>
        <p:spPr>
          <a:xfrm>
            <a:off x="612000" y="781200"/>
            <a:ext cx="10976400" cy="626400"/>
          </a:xfrm>
        </p:spPr>
        <p:txBody>
          <a:bodyPr anchor="ctr"/>
          <a:lstStyle>
            <a:lvl1pPr algn="ctr">
              <a:defRPr sz="3600" baseline="0">
                <a:solidFill>
                  <a:schemeClr val="bg1"/>
                </a:solidFill>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8"/>
            </p:custDataLst>
          </p:nvPr>
        </p:nvSpPr>
        <p:spPr>
          <a:xfrm>
            <a:off x="612000" y="1659600"/>
            <a:ext cx="10975975" cy="828000"/>
          </a:xfrm>
        </p:spPr>
        <p:txBody>
          <a:bodyPr/>
          <a:lstStyle>
            <a:lvl1pPr algn="ctr">
              <a:defRPr baseline="0">
                <a:solidFill>
                  <a:schemeClr val="bg1"/>
                </a:solidFill>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9" name="内容占位符 8"/>
          <p:cNvSpPr>
            <a:spLocks noGrp="1"/>
          </p:cNvSpPr>
          <p:nvPr>
            <p:ph sz="quarter" idx="14"/>
            <p:custDataLst>
              <p:tags r:id="rId9"/>
            </p:custDataLst>
          </p:nvPr>
        </p:nvSpPr>
        <p:spPr>
          <a:xfrm>
            <a:off x="612775" y="2808000"/>
            <a:ext cx="10965600" cy="34308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下上">
    <p:bg>
      <p:bgPr>
        <a:solidFill>
          <a:schemeClr val="bg2"/>
        </a:solidFill>
        <a:effectLst/>
      </p:bgPr>
    </p:bg>
    <p:spTree>
      <p:nvGrpSpPr>
        <p:cNvPr id="1" name=""/>
        <p:cNvGrpSpPr/>
        <p:nvPr/>
      </p:nvGrpSpPr>
      <p:grpSpPr>
        <a:xfrm>
          <a:off x="0" y="0"/>
          <a:ext cx="0" cy="0"/>
          <a:chOff x="0" y="0"/>
          <a:chExt cx="0" cy="0"/>
        </a:xfrm>
      </p:grpSpPr>
      <p:sp>
        <p:nvSpPr>
          <p:cNvPr id="10" name="任意多边形: 形状 9"/>
          <p:cNvSpPr/>
          <p:nvPr>
            <p:custDataLst>
              <p:tags r:id="rId1"/>
            </p:custDataLst>
          </p:nvPr>
        </p:nvSpPr>
        <p:spPr>
          <a:xfrm rot="10800000">
            <a:off x="0" y="-3175"/>
            <a:ext cx="1054735" cy="929640"/>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p>
        </p:txBody>
      </p:sp>
      <p:grpSp>
        <p:nvGrpSpPr>
          <p:cNvPr id="11" name="组合 10"/>
          <p:cNvGrpSpPr/>
          <p:nvPr>
            <p:custDataLst>
              <p:tags r:id="rId2"/>
            </p:custDataLst>
          </p:nvPr>
        </p:nvGrpSpPr>
        <p:grpSpPr>
          <a:xfrm>
            <a:off x="163830" y="156210"/>
            <a:ext cx="763270" cy="662305"/>
            <a:chOff x="6283613" y="3035686"/>
            <a:chExt cx="3781425" cy="3282950"/>
          </a:xfrm>
        </p:grpSpPr>
        <p:sp>
          <p:nvSpPr>
            <p:cNvPr id="12" name="ïṥļïḍe"/>
            <p:cNvSpPr/>
            <p:nvPr>
              <p:custDataLst>
                <p:tags r:id="rId10"/>
              </p:custDataLst>
            </p:nvPr>
          </p:nvSpPr>
          <p:spPr bwMode="auto">
            <a:xfrm>
              <a:off x="8415625" y="5094674"/>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3" name="íşḷide"/>
            <p:cNvSpPr/>
            <p:nvPr>
              <p:custDataLst>
                <p:tags r:id="rId11"/>
              </p:custDataLst>
            </p:nvPr>
          </p:nvSpPr>
          <p:spPr bwMode="auto">
            <a:xfrm>
              <a:off x="6804313" y="3804036"/>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p>
          </p:txBody>
        </p:sp>
        <p:sp>
          <p:nvSpPr>
            <p:cNvPr id="14" name="isļîḑé"/>
            <p:cNvSpPr/>
            <p:nvPr>
              <p:custDataLst>
                <p:tags r:id="rId12"/>
              </p:custDataLst>
            </p:nvPr>
          </p:nvSpPr>
          <p:spPr bwMode="auto">
            <a:xfrm>
              <a:off x="6678900" y="4064386"/>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5" name="ïṣľiḑe"/>
            <p:cNvSpPr/>
            <p:nvPr>
              <p:custDataLst>
                <p:tags r:id="rId13"/>
              </p:custDataLst>
            </p:nvPr>
          </p:nvSpPr>
          <p:spPr bwMode="auto">
            <a:xfrm>
              <a:off x="7636163" y="5434399"/>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 name="ïş1iďe"/>
            <p:cNvSpPr/>
            <p:nvPr>
              <p:custDataLst>
                <p:tags r:id="rId14"/>
              </p:custDataLst>
            </p:nvPr>
          </p:nvSpPr>
          <p:spPr bwMode="auto">
            <a:xfrm>
              <a:off x="6804313" y="4291399"/>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 name="ï$ḷïdé"/>
            <p:cNvSpPr/>
            <p:nvPr>
              <p:custDataLst>
                <p:tags r:id="rId15"/>
              </p:custDataLst>
            </p:nvPr>
          </p:nvSpPr>
          <p:spPr bwMode="auto">
            <a:xfrm>
              <a:off x="6302663" y="3035686"/>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í$líḓè"/>
            <p:cNvSpPr/>
            <p:nvPr>
              <p:custDataLst>
                <p:tags r:id="rId16"/>
              </p:custDataLst>
            </p:nvPr>
          </p:nvSpPr>
          <p:spPr bwMode="auto">
            <a:xfrm>
              <a:off x="6283613" y="3102361"/>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îšliḋé"/>
            <p:cNvSpPr/>
            <p:nvPr>
              <p:custDataLst>
                <p:tags r:id="rId17"/>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iṡlîḍê"/>
            <p:cNvSpPr/>
            <p:nvPr>
              <p:custDataLst>
                <p:tags r:id="rId18"/>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ïṥḷidè"/>
            <p:cNvSpPr/>
            <p:nvPr>
              <p:custDataLst>
                <p:tags r:id="rId19"/>
              </p:custDataLst>
            </p:nvPr>
          </p:nvSpPr>
          <p:spPr bwMode="auto">
            <a:xfrm>
              <a:off x="7088475" y="3994536"/>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iSḻîḍê"/>
            <p:cNvSpPr/>
            <p:nvPr>
              <p:custDataLst>
                <p:tags r:id="rId20"/>
              </p:custDataLst>
            </p:nvPr>
          </p:nvSpPr>
          <p:spPr bwMode="auto">
            <a:xfrm>
              <a:off x="6907500" y="4373949"/>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íś1iḋè"/>
            <p:cNvSpPr/>
            <p:nvPr>
              <p:custDataLst>
                <p:tags r:id="rId21"/>
              </p:custDataLst>
            </p:nvPr>
          </p:nvSpPr>
          <p:spPr bwMode="auto">
            <a:xfrm>
              <a:off x="7088475"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íṡḻiḓê"/>
            <p:cNvSpPr/>
            <p:nvPr>
              <p:custDataLst>
                <p:tags r:id="rId22"/>
              </p:custDataLst>
            </p:nvPr>
          </p:nvSpPr>
          <p:spPr bwMode="auto">
            <a:xfrm>
              <a:off x="7269450"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ïŝļíḋé"/>
            <p:cNvSpPr/>
            <p:nvPr>
              <p:custDataLst>
                <p:tags r:id="rId23"/>
              </p:custDataLst>
            </p:nvPr>
          </p:nvSpPr>
          <p:spPr bwMode="auto">
            <a:xfrm>
              <a:off x="7452013" y="4377124"/>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ï$ḷïďè"/>
            <p:cNvSpPr/>
            <p:nvPr>
              <p:custDataLst>
                <p:tags r:id="rId24"/>
              </p:custDataLst>
            </p:nvPr>
          </p:nvSpPr>
          <p:spPr bwMode="auto">
            <a:xfrm>
              <a:off x="7632988" y="4377124"/>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ïś1ïḋé"/>
            <p:cNvSpPr/>
            <p:nvPr>
              <p:custDataLst>
                <p:tags r:id="rId25"/>
              </p:custDataLst>
            </p:nvPr>
          </p:nvSpPr>
          <p:spPr bwMode="auto">
            <a:xfrm>
              <a:off x="7817138" y="4377124"/>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íšľíḓe"/>
            <p:cNvSpPr/>
            <p:nvPr>
              <p:custDataLst>
                <p:tags r:id="rId26"/>
              </p:custDataLst>
            </p:nvPr>
          </p:nvSpPr>
          <p:spPr bwMode="auto">
            <a:xfrm>
              <a:off x="7999700" y="4377124"/>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îS1ïḋe"/>
            <p:cNvSpPr/>
            <p:nvPr>
              <p:custDataLst>
                <p:tags r:id="rId27"/>
              </p:custDataLst>
            </p:nvPr>
          </p:nvSpPr>
          <p:spPr bwMode="auto">
            <a:xfrm>
              <a:off x="8180675" y="4377124"/>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işḷïḋè"/>
            <p:cNvSpPr/>
            <p:nvPr>
              <p:custDataLst>
                <p:tags r:id="rId28"/>
              </p:custDataLst>
            </p:nvPr>
          </p:nvSpPr>
          <p:spPr bwMode="auto">
            <a:xfrm>
              <a:off x="8361650"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ïṣḻíḓe"/>
            <p:cNvSpPr/>
            <p:nvPr>
              <p:custDataLst>
                <p:tags r:id="rId29"/>
              </p:custDataLst>
            </p:nvPr>
          </p:nvSpPr>
          <p:spPr bwMode="auto">
            <a:xfrm>
              <a:off x="8544213" y="4380299"/>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ïŝlîḋe"/>
            <p:cNvSpPr/>
            <p:nvPr>
              <p:custDataLst>
                <p:tags r:id="rId30"/>
              </p:custDataLst>
            </p:nvPr>
          </p:nvSpPr>
          <p:spPr bwMode="auto">
            <a:xfrm>
              <a:off x="8725188"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íṥ1iḑê"/>
            <p:cNvSpPr/>
            <p:nvPr>
              <p:custDataLst>
                <p:tags r:id="rId31"/>
              </p:custDataLst>
            </p:nvPr>
          </p:nvSpPr>
          <p:spPr bwMode="auto">
            <a:xfrm>
              <a:off x="8910925"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íṥ1îďe"/>
            <p:cNvSpPr/>
            <p:nvPr>
              <p:custDataLst>
                <p:tags r:id="rId32"/>
              </p:custDataLst>
            </p:nvPr>
          </p:nvSpPr>
          <p:spPr bwMode="auto">
            <a:xfrm>
              <a:off x="9091900"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îsḻïḑe"/>
            <p:cNvSpPr/>
            <p:nvPr>
              <p:custDataLst>
                <p:tags r:id="rId33"/>
              </p:custDataLst>
            </p:nvPr>
          </p:nvSpPr>
          <p:spPr bwMode="auto">
            <a:xfrm>
              <a:off x="9272875" y="4380299"/>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îš1îďé"/>
            <p:cNvSpPr/>
            <p:nvPr>
              <p:custDataLst>
                <p:tags r:id="rId34"/>
              </p:custDataLst>
            </p:nvPr>
          </p:nvSpPr>
          <p:spPr bwMode="auto">
            <a:xfrm>
              <a:off x="6907500" y="4489836"/>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ïs1iḍê"/>
            <p:cNvSpPr/>
            <p:nvPr>
              <p:custDataLst>
                <p:tags r:id="rId35"/>
              </p:custDataLst>
            </p:nvPr>
          </p:nvSpPr>
          <p:spPr bwMode="auto">
            <a:xfrm>
              <a:off x="7088475" y="4489836"/>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îşḷïḍé"/>
            <p:cNvSpPr/>
            <p:nvPr>
              <p:custDataLst>
                <p:tags r:id="rId36"/>
              </p:custDataLst>
            </p:nvPr>
          </p:nvSpPr>
          <p:spPr bwMode="auto">
            <a:xfrm>
              <a:off x="7269450" y="4489836"/>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ïšlïḑé"/>
            <p:cNvSpPr/>
            <p:nvPr>
              <p:custDataLst>
                <p:tags r:id="rId37"/>
              </p:custDataLst>
            </p:nvPr>
          </p:nvSpPr>
          <p:spPr bwMode="auto">
            <a:xfrm>
              <a:off x="7452013" y="4489836"/>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í$ḷîḓé"/>
            <p:cNvSpPr/>
            <p:nvPr>
              <p:custDataLst>
                <p:tags r:id="rId38"/>
              </p:custDataLst>
            </p:nvPr>
          </p:nvSpPr>
          <p:spPr bwMode="auto">
            <a:xfrm>
              <a:off x="7632988" y="4489836"/>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ís1íďè"/>
            <p:cNvSpPr/>
            <p:nvPr>
              <p:custDataLst>
                <p:tags r:id="rId39"/>
              </p:custDataLst>
            </p:nvPr>
          </p:nvSpPr>
          <p:spPr bwMode="auto">
            <a:xfrm>
              <a:off x="7817138" y="4489836"/>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ïŝļíḍé"/>
            <p:cNvSpPr/>
            <p:nvPr>
              <p:custDataLst>
                <p:tags r:id="rId40"/>
              </p:custDataLst>
            </p:nvPr>
          </p:nvSpPr>
          <p:spPr bwMode="auto">
            <a:xfrm>
              <a:off x="7999700" y="4489836"/>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ïs1iďê"/>
            <p:cNvSpPr/>
            <p:nvPr>
              <p:custDataLst>
                <p:tags r:id="rId41"/>
              </p:custDataLst>
            </p:nvPr>
          </p:nvSpPr>
          <p:spPr bwMode="auto">
            <a:xfrm>
              <a:off x="8180675" y="4493011"/>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íṣḷiďê"/>
            <p:cNvSpPr/>
            <p:nvPr>
              <p:custDataLst>
                <p:tags r:id="rId42"/>
              </p:custDataLst>
            </p:nvPr>
          </p:nvSpPr>
          <p:spPr bwMode="auto">
            <a:xfrm>
              <a:off x="8361650" y="449301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îṧlíḋé"/>
            <p:cNvSpPr/>
            <p:nvPr>
              <p:custDataLst>
                <p:tags r:id="rId43"/>
              </p:custDataLst>
            </p:nvPr>
          </p:nvSpPr>
          <p:spPr bwMode="auto">
            <a:xfrm>
              <a:off x="8544213" y="4493011"/>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ïsľíďè"/>
            <p:cNvSpPr/>
            <p:nvPr>
              <p:custDataLst>
                <p:tags r:id="rId44"/>
              </p:custDataLst>
            </p:nvPr>
          </p:nvSpPr>
          <p:spPr bwMode="auto">
            <a:xfrm>
              <a:off x="8725188" y="4493011"/>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ïṩ1íďé"/>
            <p:cNvSpPr/>
            <p:nvPr>
              <p:custDataLst>
                <p:tags r:id="rId45"/>
              </p:custDataLst>
            </p:nvPr>
          </p:nvSpPr>
          <p:spPr bwMode="auto">
            <a:xfrm>
              <a:off x="8906163" y="449301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iṩľïdè"/>
            <p:cNvSpPr/>
            <p:nvPr>
              <p:custDataLst>
                <p:tags r:id="rId46"/>
              </p:custDataLst>
            </p:nvPr>
          </p:nvSpPr>
          <p:spPr bwMode="auto">
            <a:xfrm>
              <a:off x="9091900" y="4493011"/>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îśľïḋe"/>
            <p:cNvSpPr/>
            <p:nvPr>
              <p:custDataLst>
                <p:tags r:id="rId47"/>
              </p:custDataLst>
            </p:nvPr>
          </p:nvSpPr>
          <p:spPr bwMode="auto">
            <a:xfrm>
              <a:off x="6907500" y="4646999"/>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ïslíḑe"/>
            <p:cNvSpPr/>
            <p:nvPr>
              <p:custDataLst>
                <p:tags r:id="rId48"/>
              </p:custDataLst>
            </p:nvPr>
          </p:nvSpPr>
          <p:spPr bwMode="auto">
            <a:xfrm>
              <a:off x="7269450"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iṣľïḑè"/>
            <p:cNvSpPr/>
            <p:nvPr>
              <p:custDataLst>
                <p:tags r:id="rId49"/>
              </p:custDataLst>
            </p:nvPr>
          </p:nvSpPr>
          <p:spPr bwMode="auto">
            <a:xfrm>
              <a:off x="7452013" y="4646999"/>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iṩlïdè"/>
            <p:cNvSpPr/>
            <p:nvPr>
              <p:custDataLst>
                <p:tags r:id="rId50"/>
              </p:custDataLst>
            </p:nvPr>
          </p:nvSpPr>
          <p:spPr bwMode="auto">
            <a:xfrm>
              <a:off x="7632988"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ïşļidè"/>
            <p:cNvSpPr/>
            <p:nvPr>
              <p:custDataLst>
                <p:tags r:id="rId51"/>
              </p:custDataLst>
            </p:nvPr>
          </p:nvSpPr>
          <p:spPr bwMode="auto">
            <a:xfrm>
              <a:off x="7813963" y="465017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íšḷïḓe"/>
            <p:cNvSpPr/>
            <p:nvPr>
              <p:custDataLst>
                <p:tags r:id="rId52"/>
              </p:custDataLst>
            </p:nvPr>
          </p:nvSpPr>
          <p:spPr bwMode="auto">
            <a:xfrm>
              <a:off x="7999700" y="4650174"/>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íSḻíḍê"/>
            <p:cNvSpPr/>
            <p:nvPr>
              <p:custDataLst>
                <p:tags r:id="rId53"/>
              </p:custDataLst>
            </p:nvPr>
          </p:nvSpPr>
          <p:spPr bwMode="auto">
            <a:xfrm>
              <a:off x="8180675" y="4650174"/>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iṣḷïḍè"/>
            <p:cNvSpPr/>
            <p:nvPr>
              <p:custDataLst>
                <p:tags r:id="rId54"/>
              </p:custDataLst>
            </p:nvPr>
          </p:nvSpPr>
          <p:spPr bwMode="auto">
            <a:xfrm>
              <a:off x="8361650" y="4650174"/>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í$ḻiḓé"/>
            <p:cNvSpPr/>
            <p:nvPr>
              <p:custDataLst>
                <p:tags r:id="rId55"/>
              </p:custDataLst>
            </p:nvPr>
          </p:nvSpPr>
          <p:spPr bwMode="auto">
            <a:xfrm>
              <a:off x="8544213" y="4650174"/>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iṧ1ïďè"/>
            <p:cNvSpPr/>
            <p:nvPr>
              <p:custDataLst>
                <p:tags r:id="rId56"/>
              </p:custDataLst>
            </p:nvPr>
          </p:nvSpPr>
          <p:spPr bwMode="auto">
            <a:xfrm>
              <a:off x="8725188"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íş1ïďê"/>
            <p:cNvSpPr/>
            <p:nvPr>
              <p:custDataLst>
                <p:tags r:id="rId57"/>
              </p:custDataLst>
            </p:nvPr>
          </p:nvSpPr>
          <p:spPr bwMode="auto">
            <a:xfrm>
              <a:off x="8906163"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íśḻíḑè"/>
            <p:cNvSpPr/>
            <p:nvPr>
              <p:custDataLst>
                <p:tags r:id="rId58"/>
              </p:custDataLst>
            </p:nvPr>
          </p:nvSpPr>
          <p:spPr bwMode="auto">
            <a:xfrm>
              <a:off x="6907500" y="4805749"/>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íṧ1íḓè"/>
            <p:cNvSpPr/>
            <p:nvPr>
              <p:custDataLst>
                <p:tags r:id="rId59"/>
              </p:custDataLst>
            </p:nvPr>
          </p:nvSpPr>
          <p:spPr bwMode="auto">
            <a:xfrm>
              <a:off x="7150388" y="4805749"/>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îşļíḑê"/>
            <p:cNvSpPr/>
            <p:nvPr>
              <p:custDataLst>
                <p:tags r:id="rId60"/>
              </p:custDataLst>
            </p:nvPr>
          </p:nvSpPr>
          <p:spPr bwMode="auto">
            <a:xfrm>
              <a:off x="7332950" y="4805749"/>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í$1iḑê"/>
            <p:cNvSpPr/>
            <p:nvPr>
              <p:custDataLst>
                <p:tags r:id="rId61"/>
              </p:custDataLst>
            </p:nvPr>
          </p:nvSpPr>
          <p:spPr bwMode="auto">
            <a:xfrm>
              <a:off x="7513925"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ïṩ1îďè"/>
            <p:cNvSpPr/>
            <p:nvPr>
              <p:custDataLst>
                <p:tags r:id="rId62"/>
              </p:custDataLst>
            </p:nvPr>
          </p:nvSpPr>
          <p:spPr bwMode="auto">
            <a:xfrm>
              <a:off x="7694900"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ïsḷiḍe"/>
            <p:cNvSpPr/>
            <p:nvPr>
              <p:custDataLst>
                <p:tags r:id="rId63"/>
              </p:custDataLst>
            </p:nvPr>
          </p:nvSpPr>
          <p:spPr bwMode="auto">
            <a:xfrm>
              <a:off x="7877463" y="4808924"/>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íSļíḓê"/>
            <p:cNvSpPr/>
            <p:nvPr>
              <p:custDataLst>
                <p:tags r:id="rId64"/>
              </p:custDataLst>
            </p:nvPr>
          </p:nvSpPr>
          <p:spPr bwMode="auto">
            <a:xfrm>
              <a:off x="8058438" y="4808924"/>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îṧ1îḋê"/>
            <p:cNvSpPr/>
            <p:nvPr>
              <p:custDataLst>
                <p:tags r:id="rId65"/>
              </p:custDataLst>
            </p:nvPr>
          </p:nvSpPr>
          <p:spPr bwMode="auto">
            <a:xfrm>
              <a:off x="8244175" y="4808924"/>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î$liḍé"/>
            <p:cNvSpPr/>
            <p:nvPr>
              <p:custDataLst>
                <p:tags r:id="rId66"/>
              </p:custDataLst>
            </p:nvPr>
          </p:nvSpPr>
          <p:spPr bwMode="auto">
            <a:xfrm>
              <a:off x="8425150" y="4808924"/>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9" name="îṡļïḑe"/>
            <p:cNvSpPr/>
            <p:nvPr>
              <p:custDataLst>
                <p:tags r:id="rId67"/>
              </p:custDataLst>
            </p:nvPr>
          </p:nvSpPr>
          <p:spPr bwMode="auto">
            <a:xfrm>
              <a:off x="8606125" y="480892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0" name="íšḻîḑé"/>
            <p:cNvSpPr/>
            <p:nvPr>
              <p:custDataLst>
                <p:tags r:id="rId68"/>
              </p:custDataLst>
            </p:nvPr>
          </p:nvSpPr>
          <p:spPr bwMode="auto">
            <a:xfrm>
              <a:off x="8788688" y="4808924"/>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1" name="îṣļîḓé"/>
            <p:cNvSpPr/>
            <p:nvPr>
              <p:custDataLst>
                <p:tags r:id="rId69"/>
              </p:custDataLst>
            </p:nvPr>
          </p:nvSpPr>
          <p:spPr bwMode="auto">
            <a:xfrm>
              <a:off x="8969663" y="4812099"/>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iSļiḍê"/>
            <p:cNvSpPr/>
            <p:nvPr>
              <p:custDataLst>
                <p:tags r:id="rId70"/>
              </p:custDataLst>
            </p:nvPr>
          </p:nvSpPr>
          <p:spPr bwMode="auto">
            <a:xfrm>
              <a:off x="9122063" y="4650174"/>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3" name="ï$liďé"/>
            <p:cNvSpPr/>
            <p:nvPr>
              <p:custDataLst>
                <p:tags r:id="rId71"/>
              </p:custDataLst>
            </p:nvPr>
          </p:nvSpPr>
          <p:spPr bwMode="auto">
            <a:xfrm>
              <a:off x="6904325" y="496291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4" name="iṣḷiḍe"/>
            <p:cNvSpPr/>
            <p:nvPr>
              <p:custDataLst>
                <p:tags r:id="rId72"/>
              </p:custDataLst>
            </p:nvPr>
          </p:nvSpPr>
          <p:spPr bwMode="auto">
            <a:xfrm>
              <a:off x="7088475" y="4962911"/>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5" name="íṩļîdê"/>
            <p:cNvSpPr/>
            <p:nvPr>
              <p:custDataLst>
                <p:tags r:id="rId73"/>
              </p:custDataLst>
            </p:nvPr>
          </p:nvSpPr>
          <p:spPr bwMode="auto">
            <a:xfrm>
              <a:off x="7269450" y="4967674"/>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iSlíďé"/>
            <p:cNvSpPr/>
            <p:nvPr>
              <p:custDataLst>
                <p:tags r:id="rId74"/>
              </p:custDataLst>
            </p:nvPr>
          </p:nvSpPr>
          <p:spPr bwMode="auto">
            <a:xfrm>
              <a:off x="7452013" y="4967674"/>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7" name="í$ľîďè"/>
            <p:cNvSpPr/>
            <p:nvPr>
              <p:custDataLst>
                <p:tags r:id="rId75"/>
              </p:custDataLst>
            </p:nvPr>
          </p:nvSpPr>
          <p:spPr bwMode="auto">
            <a:xfrm>
              <a:off x="7632988"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iṡḻïdè"/>
            <p:cNvSpPr/>
            <p:nvPr>
              <p:custDataLst>
                <p:tags r:id="rId76"/>
              </p:custDataLst>
            </p:nvPr>
          </p:nvSpPr>
          <p:spPr bwMode="auto">
            <a:xfrm>
              <a:off x="7813963"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9" name="ïśḻiḋê"/>
            <p:cNvSpPr/>
            <p:nvPr>
              <p:custDataLst>
                <p:tags r:id="rId77"/>
              </p:custDataLst>
            </p:nvPr>
          </p:nvSpPr>
          <p:spPr bwMode="auto">
            <a:xfrm>
              <a:off x="7996525" y="4967674"/>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ïṣ1îdè"/>
            <p:cNvSpPr/>
            <p:nvPr>
              <p:custDataLst>
                <p:tags r:id="rId78"/>
              </p:custDataLst>
            </p:nvPr>
          </p:nvSpPr>
          <p:spPr bwMode="auto">
            <a:xfrm>
              <a:off x="8177500" y="4967674"/>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iŝḻîḋè"/>
            <p:cNvSpPr/>
            <p:nvPr>
              <p:custDataLst>
                <p:tags r:id="rId79"/>
              </p:custDataLst>
            </p:nvPr>
          </p:nvSpPr>
          <p:spPr bwMode="auto">
            <a:xfrm>
              <a:off x="8361650" y="4967674"/>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îṩlîḓé"/>
            <p:cNvSpPr/>
            <p:nvPr>
              <p:custDataLst>
                <p:tags r:id="rId80"/>
              </p:custDataLst>
            </p:nvPr>
          </p:nvSpPr>
          <p:spPr bwMode="auto">
            <a:xfrm>
              <a:off x="8544213" y="4967674"/>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 name="íṥḷíde"/>
            <p:cNvSpPr/>
            <p:nvPr>
              <p:custDataLst>
                <p:tags r:id="rId81"/>
              </p:custDataLst>
            </p:nvPr>
          </p:nvSpPr>
          <p:spPr bwMode="auto">
            <a:xfrm>
              <a:off x="8725188"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iṥľiḑé"/>
            <p:cNvSpPr/>
            <p:nvPr>
              <p:custDataLst>
                <p:tags r:id="rId82"/>
              </p:custDataLst>
            </p:nvPr>
          </p:nvSpPr>
          <p:spPr bwMode="auto">
            <a:xfrm>
              <a:off x="8906163"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ïṧḷiḑè"/>
            <p:cNvSpPr/>
            <p:nvPr>
              <p:custDataLst>
                <p:tags r:id="rId83"/>
              </p:custDataLst>
            </p:nvPr>
          </p:nvSpPr>
          <p:spPr bwMode="auto">
            <a:xfrm>
              <a:off x="9088725" y="4970849"/>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íš1ïḑe"/>
            <p:cNvSpPr/>
            <p:nvPr>
              <p:custDataLst>
                <p:tags r:id="rId84"/>
              </p:custDataLst>
            </p:nvPr>
          </p:nvSpPr>
          <p:spPr bwMode="auto">
            <a:xfrm>
              <a:off x="6904325" y="512166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 name="íṡ1íḋé"/>
            <p:cNvSpPr/>
            <p:nvPr>
              <p:custDataLst>
                <p:tags r:id="rId85"/>
              </p:custDataLst>
            </p:nvPr>
          </p:nvSpPr>
          <p:spPr bwMode="auto">
            <a:xfrm>
              <a:off x="7085300" y="5124836"/>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 name="iśļíďé"/>
            <p:cNvSpPr/>
            <p:nvPr>
              <p:custDataLst>
                <p:tags r:id="rId86"/>
              </p:custDataLst>
            </p:nvPr>
          </p:nvSpPr>
          <p:spPr bwMode="auto">
            <a:xfrm>
              <a:off x="7269450" y="5124836"/>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 name="íṩļiḍé"/>
            <p:cNvSpPr/>
            <p:nvPr>
              <p:custDataLst>
                <p:tags r:id="rId87"/>
              </p:custDataLst>
            </p:nvPr>
          </p:nvSpPr>
          <p:spPr bwMode="auto">
            <a:xfrm>
              <a:off x="7452013" y="5124836"/>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 name="iş1iďè"/>
            <p:cNvSpPr/>
            <p:nvPr>
              <p:custDataLst>
                <p:tags r:id="rId88"/>
              </p:custDataLst>
            </p:nvPr>
          </p:nvSpPr>
          <p:spPr bwMode="auto">
            <a:xfrm>
              <a:off x="7632988" y="5124836"/>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îṡḻïdê"/>
            <p:cNvSpPr/>
            <p:nvPr>
              <p:custDataLst>
                <p:tags r:id="rId89"/>
              </p:custDataLst>
            </p:nvPr>
          </p:nvSpPr>
          <p:spPr bwMode="auto">
            <a:xfrm>
              <a:off x="8544213" y="512801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îṡ1íďé"/>
            <p:cNvSpPr/>
            <p:nvPr>
              <p:custDataLst>
                <p:tags r:id="rId90"/>
              </p:custDataLst>
            </p:nvPr>
          </p:nvSpPr>
          <p:spPr bwMode="auto">
            <a:xfrm>
              <a:off x="8725188" y="5128011"/>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ïŝlîdè"/>
            <p:cNvSpPr/>
            <p:nvPr>
              <p:custDataLst>
                <p:tags r:id="rId91"/>
              </p:custDataLst>
            </p:nvPr>
          </p:nvSpPr>
          <p:spPr bwMode="auto">
            <a:xfrm>
              <a:off x="8906163" y="512801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iṥḻiďe"/>
            <p:cNvSpPr/>
            <p:nvPr>
              <p:custDataLst>
                <p:tags r:id="rId92"/>
              </p:custDataLst>
            </p:nvPr>
          </p:nvSpPr>
          <p:spPr bwMode="auto">
            <a:xfrm>
              <a:off x="9088725" y="5128011"/>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 name="îṡľîďé"/>
            <p:cNvSpPr/>
            <p:nvPr>
              <p:custDataLst>
                <p:tags r:id="rId93"/>
              </p:custDataLst>
            </p:nvPr>
          </p:nvSpPr>
          <p:spPr bwMode="auto">
            <a:xfrm>
              <a:off x="9088725" y="5201036"/>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 name="i$ļïḓê"/>
            <p:cNvSpPr/>
            <p:nvPr>
              <p:custDataLst>
                <p:tags r:id="rId94"/>
              </p:custDataLst>
            </p:nvPr>
          </p:nvSpPr>
          <p:spPr bwMode="auto">
            <a:xfrm>
              <a:off x="9269700" y="512801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î$1ïḑé"/>
            <p:cNvSpPr/>
            <p:nvPr>
              <p:custDataLst>
                <p:tags r:id="rId95"/>
              </p:custDataLst>
            </p:nvPr>
          </p:nvSpPr>
          <p:spPr bwMode="auto">
            <a:xfrm>
              <a:off x="6465529" y="3173800"/>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p>
          </p:txBody>
        </p:sp>
      </p:grpSp>
      <p:sp>
        <p:nvSpPr>
          <p:cNvPr id="8" name="矩形 7"/>
          <p:cNvSpPr/>
          <p:nvPr>
            <p:custDataLst>
              <p:tags r:id="rId3"/>
            </p:custDataLst>
          </p:nvPr>
        </p:nvSpPr>
        <p:spPr>
          <a:xfrm>
            <a:off x="0" y="5029201"/>
            <a:ext cx="12192000" cy="1828799"/>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latin typeface="Arial" panose="020B0604020202020204" pitchFamily="34" charset="0"/>
              <a:ea typeface="Arial" panose="020B0604020202020204" pitchFamily="34" charset="0"/>
              <a:sym typeface="+mn-ea"/>
            </a:endParaRPr>
          </a:p>
        </p:txBody>
      </p:sp>
      <p:sp>
        <p:nvSpPr>
          <p:cNvPr id="2" name="标题 1"/>
          <p:cNvSpPr>
            <a:spLocks noGrp="1"/>
          </p:cNvSpPr>
          <p:nvPr>
            <p:ph type="title"/>
            <p:custDataLst>
              <p:tags r:id="rId4"/>
            </p:custDataLst>
          </p:nvPr>
        </p:nvSpPr>
        <p:spPr>
          <a:xfrm>
            <a:off x="604800" y="669600"/>
            <a:ext cx="10976400" cy="565200"/>
          </a:xfrm>
        </p:spPr>
        <p:txBody>
          <a:bodyPr anchor="ctr"/>
          <a:lstStyle>
            <a:lvl1pPr algn="ctr">
              <a:defRPr sz="3200"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dirty="0"/>
          </a:p>
        </p:txBody>
      </p:sp>
      <p:sp>
        <p:nvSpPr>
          <p:cNvPr id="7" name="内容占位符 6"/>
          <p:cNvSpPr>
            <a:spLocks noGrp="1"/>
          </p:cNvSpPr>
          <p:nvPr>
            <p:ph sz="quarter" idx="13"/>
            <p:custDataLst>
              <p:tags r:id="rId8"/>
            </p:custDataLst>
          </p:nvPr>
        </p:nvSpPr>
        <p:spPr>
          <a:xfrm>
            <a:off x="604837" y="1681200"/>
            <a:ext cx="10990800" cy="32112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文本占位符 8"/>
          <p:cNvSpPr>
            <a:spLocks noGrp="1"/>
          </p:cNvSpPr>
          <p:nvPr>
            <p:ph type="body" sz="quarter" idx="14"/>
            <p:custDataLst>
              <p:tags r:id="rId9"/>
            </p:custDataLst>
          </p:nvPr>
        </p:nvSpPr>
        <p:spPr>
          <a:xfrm>
            <a:off x="594000" y="5180400"/>
            <a:ext cx="11001600" cy="1011600"/>
          </a:xfrm>
        </p:spPr>
        <p:txBody>
          <a:bodyPr/>
          <a:lstStyle>
            <a:lvl1pPr marL="0" indent="0">
              <a:buNone/>
              <a:defRPr baseline="0">
                <a:solidFill>
                  <a:schemeClr val="bg1"/>
                </a:solidFill>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导航">
    <p:bg>
      <p:bgPr>
        <a:solidFill>
          <a:schemeClr val="bg2"/>
        </a:solidFill>
        <a:effectLst/>
      </p:bgPr>
    </p:bg>
    <p:spTree>
      <p:nvGrpSpPr>
        <p:cNvPr id="1" name=""/>
        <p:cNvGrpSpPr/>
        <p:nvPr/>
      </p:nvGrpSpPr>
      <p:grpSpPr>
        <a:xfrm>
          <a:off x="0" y="0"/>
          <a:ext cx="0" cy="0"/>
          <a:chOff x="0" y="0"/>
          <a:chExt cx="0" cy="0"/>
        </a:xfrm>
      </p:grpSpPr>
      <p:sp>
        <p:nvSpPr>
          <p:cNvPr id="12" name="任意多边形: 形状 11"/>
          <p:cNvSpPr/>
          <p:nvPr>
            <p:custDataLst>
              <p:tags r:id="rId1"/>
            </p:custDataLst>
          </p:nvPr>
        </p:nvSpPr>
        <p:spPr>
          <a:xfrm>
            <a:off x="10711180" y="5558155"/>
            <a:ext cx="1479550" cy="1304290"/>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p>
        </p:txBody>
      </p:sp>
      <p:grpSp>
        <p:nvGrpSpPr>
          <p:cNvPr id="14" name="组合 13"/>
          <p:cNvGrpSpPr/>
          <p:nvPr>
            <p:custDataLst>
              <p:tags r:id="rId2"/>
            </p:custDataLst>
          </p:nvPr>
        </p:nvGrpSpPr>
        <p:grpSpPr>
          <a:xfrm>
            <a:off x="11175375" y="5928776"/>
            <a:ext cx="802707" cy="813934"/>
            <a:chOff x="17946347" y="3922553"/>
            <a:chExt cx="1135063" cy="1150938"/>
          </a:xfrm>
        </p:grpSpPr>
        <p:sp>
          <p:nvSpPr>
            <p:cNvPr id="15" name="isḷidê"/>
            <p:cNvSpPr/>
            <p:nvPr>
              <p:custDataLst>
                <p:tags r:id="rId12"/>
              </p:custDataLst>
            </p:nvPr>
          </p:nvSpPr>
          <p:spPr bwMode="auto">
            <a:xfrm>
              <a:off x="18025722" y="4017803"/>
              <a:ext cx="1055688" cy="1055688"/>
            </a:xfrm>
            <a:prstGeom prst="ellipse">
              <a:avLst/>
            </a:prstGeom>
            <a:solidFill>
              <a:srgbClr val="0F7F87">
                <a:alpha val="30000"/>
              </a:srgbClr>
            </a:solidFill>
            <a:ln>
              <a:noFill/>
            </a:ln>
          </p:spPr>
          <p:txBody>
            <a:bodyPr anchor="ctr"/>
            <a:lstStyle/>
            <a:p>
              <a:pPr algn="ctr"/>
              <a:endParaRPr/>
            </a:p>
          </p:txBody>
        </p:sp>
        <p:sp>
          <p:nvSpPr>
            <p:cNvPr id="16" name="ïşḷiďè"/>
            <p:cNvSpPr/>
            <p:nvPr>
              <p:custDataLst>
                <p:tags r:id="rId13"/>
              </p:custDataLst>
            </p:nvPr>
          </p:nvSpPr>
          <p:spPr bwMode="auto">
            <a:xfrm>
              <a:off x="17946347" y="392255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 name="ísļíḋe"/>
            <p:cNvSpPr/>
            <p:nvPr>
              <p:custDataLst>
                <p:tags r:id="rId14"/>
              </p:custDataLst>
            </p:nvPr>
          </p:nvSpPr>
          <p:spPr bwMode="auto">
            <a:xfrm>
              <a:off x="18913135" y="415750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 name="iś1îďe"/>
            <p:cNvSpPr/>
            <p:nvPr>
              <p:custDataLst>
                <p:tags r:id="rId15"/>
              </p:custDataLst>
            </p:nvPr>
          </p:nvSpPr>
          <p:spPr bwMode="auto">
            <a:xfrm>
              <a:off x="18913135" y="415750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ïśḷiḓê"/>
            <p:cNvSpPr/>
            <p:nvPr>
              <p:custDataLst>
                <p:tags r:id="rId16"/>
              </p:custDataLst>
            </p:nvPr>
          </p:nvSpPr>
          <p:spPr bwMode="auto">
            <a:xfrm>
              <a:off x="18117797" y="409082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ïšḻïḋê"/>
            <p:cNvSpPr/>
            <p:nvPr>
              <p:custDataLst>
                <p:tags r:id="rId17"/>
              </p:custDataLst>
            </p:nvPr>
          </p:nvSpPr>
          <p:spPr bwMode="auto">
            <a:xfrm>
              <a:off x="18754385" y="442737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ïṡļïḑê"/>
            <p:cNvSpPr/>
            <p:nvPr>
              <p:custDataLst>
                <p:tags r:id="rId18"/>
              </p:custDataLst>
            </p:nvPr>
          </p:nvSpPr>
          <p:spPr bwMode="auto">
            <a:xfrm>
              <a:off x="18259085" y="417337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íŝ1idê"/>
            <p:cNvSpPr/>
            <p:nvPr>
              <p:custDataLst>
                <p:tags r:id="rId19"/>
              </p:custDataLst>
            </p:nvPr>
          </p:nvSpPr>
          <p:spPr bwMode="auto">
            <a:xfrm>
              <a:off x="18193997" y="417020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í$liḑé"/>
            <p:cNvSpPr/>
            <p:nvPr>
              <p:custDataLst>
                <p:tags r:id="rId20"/>
              </p:custDataLst>
            </p:nvPr>
          </p:nvSpPr>
          <p:spPr bwMode="auto">
            <a:xfrm>
              <a:off x="18193997" y="417020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ïṩlíḋê"/>
            <p:cNvSpPr/>
            <p:nvPr>
              <p:custDataLst>
                <p:tags r:id="rId21"/>
              </p:custDataLst>
            </p:nvPr>
          </p:nvSpPr>
          <p:spPr bwMode="auto">
            <a:xfrm>
              <a:off x="18546422" y="424322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iṧliḋe"/>
            <p:cNvSpPr/>
            <p:nvPr>
              <p:custDataLst>
                <p:tags r:id="rId22"/>
              </p:custDataLst>
            </p:nvPr>
          </p:nvSpPr>
          <p:spPr bwMode="auto">
            <a:xfrm>
              <a:off x="18478160" y="424640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îṥḷïḑê"/>
            <p:cNvSpPr/>
            <p:nvPr>
              <p:custDataLst>
                <p:tags r:id="rId23"/>
              </p:custDataLst>
            </p:nvPr>
          </p:nvSpPr>
          <p:spPr bwMode="auto">
            <a:xfrm>
              <a:off x="18509910" y="429561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íSḷiḋe"/>
            <p:cNvSpPr/>
            <p:nvPr>
              <p:custDataLst>
                <p:tags r:id="rId24"/>
              </p:custDataLst>
            </p:nvPr>
          </p:nvSpPr>
          <p:spPr bwMode="auto">
            <a:xfrm>
              <a:off x="18513085" y="424640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iṧ1ïḓé"/>
            <p:cNvSpPr/>
            <p:nvPr>
              <p:custDataLst>
                <p:tags r:id="rId25"/>
              </p:custDataLst>
            </p:nvPr>
          </p:nvSpPr>
          <p:spPr bwMode="auto">
            <a:xfrm>
              <a:off x="18359097" y="458454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îṣlidê"/>
            <p:cNvSpPr/>
            <p:nvPr>
              <p:custDataLst>
                <p:tags r:id="rId26"/>
              </p:custDataLst>
            </p:nvPr>
          </p:nvSpPr>
          <p:spPr bwMode="auto">
            <a:xfrm>
              <a:off x="18398785" y="456549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îś1ïďê"/>
            <p:cNvSpPr/>
            <p:nvPr>
              <p:custDataLst>
                <p:tags r:id="rId27"/>
              </p:custDataLst>
            </p:nvPr>
          </p:nvSpPr>
          <p:spPr bwMode="auto">
            <a:xfrm>
              <a:off x="18582935" y="452262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îṡľïḑé"/>
            <p:cNvSpPr/>
            <p:nvPr>
              <p:custDataLst>
                <p:tags r:id="rId28"/>
              </p:custDataLst>
            </p:nvPr>
          </p:nvSpPr>
          <p:spPr bwMode="auto">
            <a:xfrm>
              <a:off x="18457522" y="459247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iṩļiḓé"/>
            <p:cNvSpPr/>
            <p:nvPr>
              <p:custDataLst>
                <p:tags r:id="rId29"/>
              </p:custDataLst>
            </p:nvPr>
          </p:nvSpPr>
          <p:spPr bwMode="auto">
            <a:xfrm>
              <a:off x="18328935" y="457184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ïṣliḋè"/>
            <p:cNvSpPr/>
            <p:nvPr>
              <p:custDataLst>
                <p:tags r:id="rId30"/>
              </p:custDataLst>
            </p:nvPr>
          </p:nvSpPr>
          <p:spPr bwMode="auto">
            <a:xfrm>
              <a:off x="18555947" y="420036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îṡḻîḍé"/>
            <p:cNvSpPr/>
            <p:nvPr>
              <p:custDataLst>
                <p:tags r:id="rId31"/>
              </p:custDataLst>
            </p:nvPr>
          </p:nvSpPr>
          <p:spPr bwMode="auto">
            <a:xfrm>
              <a:off x="18576585" y="42622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ïṡľiḋè"/>
            <p:cNvSpPr/>
            <p:nvPr>
              <p:custDataLst>
                <p:tags r:id="rId32"/>
              </p:custDataLst>
            </p:nvPr>
          </p:nvSpPr>
          <p:spPr bwMode="auto">
            <a:xfrm>
              <a:off x="18521022" y="41733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ïṣlïḑê"/>
            <p:cNvSpPr/>
            <p:nvPr>
              <p:custDataLst>
                <p:tags r:id="rId33"/>
              </p:custDataLst>
            </p:nvPr>
          </p:nvSpPr>
          <p:spPr bwMode="auto">
            <a:xfrm>
              <a:off x="18516260" y="419560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î$lîḓè"/>
            <p:cNvSpPr/>
            <p:nvPr>
              <p:custDataLst>
                <p:tags r:id="rId34"/>
              </p:custDataLst>
            </p:nvPr>
          </p:nvSpPr>
          <p:spPr bwMode="auto">
            <a:xfrm>
              <a:off x="18325760" y="454167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iṡḻîḋè"/>
            <p:cNvSpPr/>
            <p:nvPr>
              <p:custDataLst>
                <p:tags r:id="rId35"/>
              </p:custDataLst>
            </p:nvPr>
          </p:nvSpPr>
          <p:spPr bwMode="auto">
            <a:xfrm>
              <a:off x="18613097" y="447341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îṩ1îdé"/>
            <p:cNvSpPr/>
            <p:nvPr>
              <p:custDataLst>
                <p:tags r:id="rId36"/>
              </p:custDataLst>
            </p:nvPr>
          </p:nvSpPr>
          <p:spPr bwMode="auto">
            <a:xfrm>
              <a:off x="18606747" y="453215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ïSḻïde"/>
            <p:cNvSpPr/>
            <p:nvPr>
              <p:custDataLst>
                <p:tags r:id="rId37"/>
              </p:custDataLst>
            </p:nvPr>
          </p:nvSpPr>
          <p:spPr bwMode="auto">
            <a:xfrm>
              <a:off x="18332110" y="452262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isliḍe"/>
            <p:cNvSpPr/>
            <p:nvPr>
              <p:custDataLst>
                <p:tags r:id="rId38"/>
              </p:custDataLst>
            </p:nvPr>
          </p:nvSpPr>
          <p:spPr bwMode="auto">
            <a:xfrm>
              <a:off x="18487685" y="456866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íS1íḑe"/>
            <p:cNvSpPr/>
            <p:nvPr>
              <p:custDataLst>
                <p:tags r:id="rId39"/>
              </p:custDataLst>
            </p:nvPr>
          </p:nvSpPr>
          <p:spPr bwMode="auto">
            <a:xfrm>
              <a:off x="18322585" y="45591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i$ḷîḑe"/>
            <p:cNvSpPr/>
            <p:nvPr>
              <p:custDataLst>
                <p:tags r:id="rId40"/>
              </p:custDataLst>
            </p:nvPr>
          </p:nvSpPr>
          <p:spPr bwMode="auto">
            <a:xfrm>
              <a:off x="18549597" y="427497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îs1iḍê"/>
            <p:cNvSpPr/>
            <p:nvPr>
              <p:custDataLst>
                <p:tags r:id="rId41"/>
              </p:custDataLst>
            </p:nvPr>
          </p:nvSpPr>
          <p:spPr bwMode="auto">
            <a:xfrm>
              <a:off x="18603572" y="45035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ísļîdé"/>
            <p:cNvSpPr/>
            <p:nvPr>
              <p:custDataLst>
                <p:tags r:id="rId42"/>
              </p:custDataLst>
            </p:nvPr>
          </p:nvSpPr>
          <p:spPr bwMode="auto">
            <a:xfrm>
              <a:off x="18460697" y="457819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iŝ1iḍé"/>
            <p:cNvSpPr/>
            <p:nvPr>
              <p:custDataLst>
                <p:tags r:id="rId43"/>
              </p:custDataLst>
            </p:nvPr>
          </p:nvSpPr>
          <p:spPr bwMode="auto">
            <a:xfrm>
              <a:off x="18609922" y="42035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iṧḻïḋe"/>
            <p:cNvSpPr/>
            <p:nvPr>
              <p:custDataLst>
                <p:tags r:id="rId44"/>
              </p:custDataLst>
            </p:nvPr>
          </p:nvSpPr>
          <p:spPr bwMode="auto">
            <a:xfrm>
              <a:off x="18147960" y="412734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
        <p:nvSpPr>
          <p:cNvPr id="10" name="矩形 9"/>
          <p:cNvSpPr/>
          <p:nvPr>
            <p:custDataLst>
              <p:tags r:id="rId3"/>
            </p:custDataLst>
          </p:nvPr>
        </p:nvSpPr>
        <p:spPr>
          <a:xfrm>
            <a:off x="0" y="0"/>
            <a:ext cx="12192000" cy="9144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latin typeface="Arial" panose="020B0604020202020204" pitchFamily="34" charset="0"/>
              <a:ea typeface="Arial" panose="020B0604020202020204" pitchFamily="34" charset="0"/>
              <a:sym typeface="+mn-ea"/>
            </a:endParaRPr>
          </a:p>
        </p:txBody>
      </p:sp>
      <p:sp>
        <p:nvSpPr>
          <p:cNvPr id="2" name="标题 1"/>
          <p:cNvSpPr>
            <a:spLocks noGrp="1"/>
          </p:cNvSpPr>
          <p:nvPr>
            <p:ph type="title"/>
            <p:custDataLst>
              <p:tags r:id="rId4"/>
            </p:custDataLst>
          </p:nvPr>
        </p:nvSpPr>
        <p:spPr>
          <a:xfrm>
            <a:off x="579600" y="237600"/>
            <a:ext cx="11037600" cy="441964"/>
          </a:xfrm>
        </p:spPr>
        <p:txBody>
          <a:bodyPr/>
          <a:lstStyle>
            <a:lvl1pPr>
              <a:defRPr baseline="0">
                <a:solidFill>
                  <a:schemeClr val="bg1"/>
                </a:solidFill>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dirty="0"/>
          </a:p>
        </p:txBody>
      </p:sp>
      <p:sp>
        <p:nvSpPr>
          <p:cNvPr id="7" name="内容占位符 6"/>
          <p:cNvSpPr>
            <a:spLocks noGrp="1"/>
          </p:cNvSpPr>
          <p:nvPr>
            <p:ph sz="quarter" idx="13"/>
            <p:custDataLst>
              <p:tags r:id="rId8"/>
            </p:custDataLst>
          </p:nvPr>
        </p:nvSpPr>
        <p:spPr>
          <a:xfrm>
            <a:off x="579600" y="1663200"/>
            <a:ext cx="5342400" cy="28944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9"/>
            </p:custDataLst>
          </p:nvPr>
        </p:nvSpPr>
        <p:spPr>
          <a:xfrm>
            <a:off x="6242400" y="1663200"/>
            <a:ext cx="5367600" cy="28944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1" name="文本占位符 10"/>
          <p:cNvSpPr>
            <a:spLocks noGrp="1"/>
          </p:cNvSpPr>
          <p:nvPr>
            <p:ph type="body" sz="quarter" idx="15"/>
            <p:custDataLst>
              <p:tags r:id="rId10"/>
            </p:custDataLst>
          </p:nvPr>
        </p:nvSpPr>
        <p:spPr>
          <a:xfrm>
            <a:off x="572400" y="4816800"/>
            <a:ext cx="5342400" cy="781200"/>
          </a:xfrm>
        </p:spPr>
        <p:txBody>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13" name="文本占位符 12"/>
          <p:cNvSpPr>
            <a:spLocks noGrp="1"/>
          </p:cNvSpPr>
          <p:nvPr>
            <p:ph type="body" sz="quarter" idx="16"/>
            <p:custDataLst>
              <p:tags r:id="rId11"/>
            </p:custDataLst>
          </p:nvPr>
        </p:nvSpPr>
        <p:spPr>
          <a:xfrm>
            <a:off x="6253200" y="4813200"/>
            <a:ext cx="5367600" cy="781200"/>
          </a:xfrm>
        </p:spPr>
        <p:txBody>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腰带">
    <p:bg>
      <p:bgPr>
        <a:solidFill>
          <a:schemeClr val="tx2"/>
        </a:solidFill>
        <a:effectLst/>
      </p:bgPr>
    </p:bg>
    <p:spTree>
      <p:nvGrpSpPr>
        <p:cNvPr id="1" name=""/>
        <p:cNvGrpSpPr/>
        <p:nvPr/>
      </p:nvGrpSpPr>
      <p:grpSpPr>
        <a:xfrm>
          <a:off x="0" y="0"/>
          <a:ext cx="0" cy="0"/>
          <a:chOff x="0" y="0"/>
          <a:chExt cx="0" cy="0"/>
        </a:xfrm>
      </p:grpSpPr>
      <p:sp>
        <p:nvSpPr>
          <p:cNvPr id="10" name="矩形 9"/>
          <p:cNvSpPr/>
          <p:nvPr>
            <p:custDataLst>
              <p:tags r:id="rId1"/>
            </p:custDataLst>
          </p:nvPr>
        </p:nvSpPr>
        <p:spPr>
          <a:xfrm>
            <a:off x="0" y="959224"/>
            <a:ext cx="12192000" cy="4939553"/>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latin typeface="Arial" panose="020B0604020202020204" pitchFamily="34" charset="0"/>
              <a:ea typeface="Arial" panose="020B0604020202020204" pitchFamily="34" charset="0"/>
              <a:sym typeface="+mn-ea"/>
            </a:endParaRPr>
          </a:p>
        </p:txBody>
      </p:sp>
      <p:sp>
        <p:nvSpPr>
          <p:cNvPr id="8" name="图形 1"/>
          <p:cNvSpPr/>
          <p:nvPr>
            <p:custDataLst>
              <p:tags r:id="rId2"/>
            </p:custDataLst>
          </p:nvPr>
        </p:nvSpPr>
        <p:spPr>
          <a:xfrm rot="10800000">
            <a:off x="-635" y="2925445"/>
            <a:ext cx="687705" cy="1006475"/>
          </a:xfrm>
          <a:custGeom>
            <a:avLst/>
            <a:gdLst>
              <a:gd name="connsiteX0" fmla="*/ 2573665 w 2571750"/>
              <a:gd name="connsiteY0" fmla="*/ 14455 h 3762375"/>
              <a:gd name="connsiteX1" fmla="*/ 1773565 w 2571750"/>
              <a:gd name="connsiteY1" fmla="*/ 662155 h 3762375"/>
              <a:gd name="connsiteX2" fmla="*/ 1011565 w 2571750"/>
              <a:gd name="connsiteY2" fmla="*/ 1090780 h 3762375"/>
              <a:gd name="connsiteX3" fmla="*/ 240040 w 2571750"/>
              <a:gd name="connsiteY3" fmla="*/ 1186030 h 3762375"/>
              <a:gd name="connsiteX4" fmla="*/ 173365 w 2571750"/>
              <a:gd name="connsiteY4" fmla="*/ 2329030 h 3762375"/>
              <a:gd name="connsiteX5" fmla="*/ 897265 w 2571750"/>
              <a:gd name="connsiteY5" fmla="*/ 2748130 h 3762375"/>
              <a:gd name="connsiteX6" fmla="*/ 1906915 w 2571750"/>
              <a:gd name="connsiteY6" fmla="*/ 3300580 h 3762375"/>
              <a:gd name="connsiteX7" fmla="*/ 2573665 w 2571750"/>
              <a:gd name="connsiteY7" fmla="*/ 3757780 h 3762375"/>
              <a:gd name="connsiteX8" fmla="*/ 2573665 w 2571750"/>
              <a:gd name="connsiteY8" fmla="*/ 14455 h 376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0" h="3762375">
                <a:moveTo>
                  <a:pt x="2573665" y="14455"/>
                </a:moveTo>
                <a:cubicBezTo>
                  <a:pt x="2573665" y="14455"/>
                  <a:pt x="2059315" y="-109370"/>
                  <a:pt x="1773565" y="662155"/>
                </a:cubicBezTo>
                <a:cubicBezTo>
                  <a:pt x="1773565" y="662155"/>
                  <a:pt x="1706890" y="1262230"/>
                  <a:pt x="1011565" y="1090780"/>
                </a:cubicBezTo>
                <a:cubicBezTo>
                  <a:pt x="1011565" y="1090780"/>
                  <a:pt x="535315" y="862180"/>
                  <a:pt x="240040" y="1186030"/>
                </a:cubicBezTo>
                <a:cubicBezTo>
                  <a:pt x="240040" y="1186030"/>
                  <a:pt x="-236210" y="1586080"/>
                  <a:pt x="173365" y="2329030"/>
                </a:cubicBezTo>
                <a:cubicBezTo>
                  <a:pt x="173365" y="2329030"/>
                  <a:pt x="440065" y="2710030"/>
                  <a:pt x="897265" y="2748130"/>
                </a:cubicBezTo>
                <a:cubicBezTo>
                  <a:pt x="897265" y="2748130"/>
                  <a:pt x="1678315" y="2843380"/>
                  <a:pt x="1906915" y="3300580"/>
                </a:cubicBezTo>
                <a:cubicBezTo>
                  <a:pt x="1906915" y="3300580"/>
                  <a:pt x="2068840" y="3757780"/>
                  <a:pt x="2573665" y="3757780"/>
                </a:cubicBezTo>
                <a:lnTo>
                  <a:pt x="2573665" y="14455"/>
                </a:lnTo>
                <a:close/>
              </a:path>
            </a:pathLst>
          </a:custGeom>
          <a:solidFill>
            <a:schemeClr val="tx2">
              <a:lumMod val="20000"/>
              <a:lumOff val="80000"/>
            </a:schemeClr>
          </a:solidFill>
          <a:ln w="9525" cap="flat">
            <a:noFill/>
            <a:prstDash val="solid"/>
            <a:miter/>
          </a:ln>
        </p:spPr>
        <p:txBody>
          <a:bodyPr rtlCol="0" anchor="ctr"/>
          <a:lstStyle/>
          <a:p>
            <a:endParaRPr lang="zh-CN" altLang="en-US"/>
          </a:p>
        </p:txBody>
      </p:sp>
      <p:sp>
        <p:nvSpPr>
          <p:cNvPr id="9" name="图形 1"/>
          <p:cNvSpPr/>
          <p:nvPr>
            <p:custDataLst>
              <p:tags r:id="rId3"/>
            </p:custDataLst>
          </p:nvPr>
        </p:nvSpPr>
        <p:spPr>
          <a:xfrm>
            <a:off x="11504930" y="2926080"/>
            <a:ext cx="687705" cy="1006475"/>
          </a:xfrm>
          <a:custGeom>
            <a:avLst/>
            <a:gdLst>
              <a:gd name="connsiteX0" fmla="*/ 2573665 w 2571750"/>
              <a:gd name="connsiteY0" fmla="*/ 14455 h 3762375"/>
              <a:gd name="connsiteX1" fmla="*/ 1773565 w 2571750"/>
              <a:gd name="connsiteY1" fmla="*/ 662155 h 3762375"/>
              <a:gd name="connsiteX2" fmla="*/ 1011565 w 2571750"/>
              <a:gd name="connsiteY2" fmla="*/ 1090780 h 3762375"/>
              <a:gd name="connsiteX3" fmla="*/ 240040 w 2571750"/>
              <a:gd name="connsiteY3" fmla="*/ 1186030 h 3762375"/>
              <a:gd name="connsiteX4" fmla="*/ 173365 w 2571750"/>
              <a:gd name="connsiteY4" fmla="*/ 2329030 h 3762375"/>
              <a:gd name="connsiteX5" fmla="*/ 897265 w 2571750"/>
              <a:gd name="connsiteY5" fmla="*/ 2748130 h 3762375"/>
              <a:gd name="connsiteX6" fmla="*/ 1906915 w 2571750"/>
              <a:gd name="connsiteY6" fmla="*/ 3300580 h 3762375"/>
              <a:gd name="connsiteX7" fmla="*/ 2573665 w 2571750"/>
              <a:gd name="connsiteY7" fmla="*/ 3757780 h 3762375"/>
              <a:gd name="connsiteX8" fmla="*/ 2573665 w 2571750"/>
              <a:gd name="connsiteY8" fmla="*/ 14455 h 376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0" h="3762375">
                <a:moveTo>
                  <a:pt x="2573665" y="14455"/>
                </a:moveTo>
                <a:cubicBezTo>
                  <a:pt x="2573665" y="14455"/>
                  <a:pt x="2059315" y="-109370"/>
                  <a:pt x="1773565" y="662155"/>
                </a:cubicBezTo>
                <a:cubicBezTo>
                  <a:pt x="1773565" y="662155"/>
                  <a:pt x="1706890" y="1262230"/>
                  <a:pt x="1011565" y="1090780"/>
                </a:cubicBezTo>
                <a:cubicBezTo>
                  <a:pt x="1011565" y="1090780"/>
                  <a:pt x="535315" y="862180"/>
                  <a:pt x="240040" y="1186030"/>
                </a:cubicBezTo>
                <a:cubicBezTo>
                  <a:pt x="240040" y="1186030"/>
                  <a:pt x="-236210" y="1586080"/>
                  <a:pt x="173365" y="2329030"/>
                </a:cubicBezTo>
                <a:cubicBezTo>
                  <a:pt x="173365" y="2329030"/>
                  <a:pt x="440065" y="2710030"/>
                  <a:pt x="897265" y="2748130"/>
                </a:cubicBezTo>
                <a:cubicBezTo>
                  <a:pt x="897265" y="2748130"/>
                  <a:pt x="1678315" y="2843380"/>
                  <a:pt x="1906915" y="3300580"/>
                </a:cubicBezTo>
                <a:cubicBezTo>
                  <a:pt x="1906915" y="3300580"/>
                  <a:pt x="2068840" y="3757780"/>
                  <a:pt x="2573665" y="3757780"/>
                </a:cubicBezTo>
                <a:lnTo>
                  <a:pt x="2573665" y="14455"/>
                </a:lnTo>
                <a:close/>
              </a:path>
            </a:pathLst>
          </a:custGeom>
          <a:solidFill>
            <a:schemeClr val="tx2">
              <a:lumMod val="20000"/>
              <a:lumOff val="80000"/>
            </a:schemeClr>
          </a:solidFill>
          <a:ln w="9525" cap="flat">
            <a:noFill/>
            <a:prstDash val="solid"/>
            <a:miter/>
          </a:ln>
        </p:spPr>
        <p:txBody>
          <a:bodyPr rtlCol="0" anchor="ctr"/>
          <a:lstStyle/>
          <a:p>
            <a:endParaRPr lang="zh-CN" altLang="en-US"/>
          </a:p>
        </p:txBody>
      </p:sp>
      <p:sp>
        <p:nvSpPr>
          <p:cNvPr id="2" name="标题 1"/>
          <p:cNvSpPr>
            <a:spLocks noGrp="1"/>
          </p:cNvSpPr>
          <p:nvPr>
            <p:ph type="title" hasCustomPrompt="1"/>
            <p:custDataLst>
              <p:tags r:id="rId4"/>
            </p:custDataLst>
          </p:nvPr>
        </p:nvSpPr>
        <p:spPr>
          <a:xfrm>
            <a:off x="1522800" y="1339200"/>
            <a:ext cx="9144000" cy="2386800"/>
          </a:xfrm>
        </p:spPr>
        <p:txBody>
          <a:bodyPr anchor="b"/>
          <a:lstStyle>
            <a:lvl1pPr algn="ctr">
              <a:defRPr sz="6000" baseline="0">
                <a:solidFill>
                  <a:schemeClr val="tx1">
                    <a:lumMod val="75000"/>
                    <a:lumOff val="25000"/>
                  </a:schemeClr>
                </a:solidFill>
                <a:latin typeface="Arial" panose="020B0604020202020204" pitchFamily="34" charset="0"/>
                <a:ea typeface="Arial" panose="020B0604020202020204" pitchFamily="34" charset="0"/>
              </a:defRPr>
            </a:lvl1pPr>
          </a:lstStyle>
          <a:p>
            <a:r>
              <a:rPr lang="zh-CN" altLang="en-US" dirty="0"/>
              <a:t>单击此处编辑标题</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8"/>
            </p:custDataLst>
          </p:nvPr>
        </p:nvSpPr>
        <p:spPr>
          <a:xfrm>
            <a:off x="1522413" y="3862800"/>
            <a:ext cx="9144000" cy="1656000"/>
          </a:xfrm>
        </p:spPr>
        <p:txBody>
          <a:bodyPr/>
          <a:lstStyle>
            <a:lvl1pPr algn="ctr">
              <a:defRPr baseline="0">
                <a:solidFill>
                  <a:schemeClr val="tx1">
                    <a:lumMod val="75000"/>
                    <a:lumOff val="25000"/>
                  </a:schemeClr>
                </a:solidFill>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nvPr>
        </p:nvSpPr>
        <p:spPr/>
        <p:txBody>
          <a:bodyPr/>
          <a:lstStyle/>
          <a:p>
            <a:endParaRPr lang="zh-CN" altLang="en-US" dirty="0"/>
          </a:p>
        </p:txBody>
      </p:sp>
      <p:sp>
        <p:nvSpPr>
          <p:cNvPr id="5" name="灯片编号占位符 4"/>
          <p:cNvSpPr>
            <a:spLocks noGrp="1"/>
          </p:cNvSpPr>
          <p:nvPr>
            <p:ph type="sldNum" sz="quarter" idx="12"/>
          </p:nvPr>
        </p:nvSpPr>
        <p:spPr/>
        <p:txBody>
          <a:body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nvPr>
        </p:nvSpPr>
        <p:spPr/>
        <p:txBody>
          <a:bodyPr/>
          <a:lstStyle/>
          <a:p>
            <a:endParaRPr lang="zh-CN" altLang="en-US" dirty="0"/>
          </a:p>
        </p:txBody>
      </p:sp>
      <p:sp>
        <p:nvSpPr>
          <p:cNvPr id="5" name="灯片编号占位符 4"/>
          <p:cNvSpPr>
            <a:spLocks noGrp="1"/>
          </p:cNvSpPr>
          <p:nvPr>
            <p:ph type="sldNum" sz="quarter" idx="12"/>
          </p:nvPr>
        </p:nvSpPr>
        <p:spPr/>
        <p:txBody>
          <a:body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nvPr>
        </p:nvSpPr>
        <p:spPr/>
        <p:txBody>
          <a:bodyPr/>
          <a:lstStyle/>
          <a:p>
            <a:endParaRPr lang="zh-CN" altLang="en-US" dirty="0"/>
          </a:p>
        </p:txBody>
      </p:sp>
      <p:sp>
        <p:nvSpPr>
          <p:cNvPr id="5" name="灯片编号占位符 4"/>
          <p:cNvSpPr>
            <a:spLocks noGrp="1"/>
          </p:cNvSpPr>
          <p:nvPr>
            <p:ph type="sldNum" sz="quarter" idx="12"/>
          </p:nvPr>
        </p:nvSpPr>
        <p:spPr/>
        <p:txBody>
          <a:body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nvPr>
        </p:nvSpPr>
        <p:spPr/>
        <p:txBody>
          <a:bodyPr/>
          <a:lstStyle/>
          <a:p>
            <a:endParaRPr lang="zh-CN" altLang="en-US" dirty="0"/>
          </a:p>
        </p:txBody>
      </p:sp>
      <p:sp>
        <p:nvSpPr>
          <p:cNvPr id="5" name="灯片编号占位符 4"/>
          <p:cNvSpPr>
            <a:spLocks noGrp="1"/>
          </p:cNvSpPr>
          <p:nvPr>
            <p:ph type="sldNum" sz="quarter" idx="12"/>
          </p:nvPr>
        </p:nvSpPr>
        <p:spPr/>
        <p:txBody>
          <a:body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nvPr>
        </p:nvSpPr>
        <p:spPr/>
        <p:txBody>
          <a:bodyPr/>
          <a:lstStyle/>
          <a:p>
            <a:endParaRPr lang="zh-CN" altLang="en-US" dirty="0"/>
          </a:p>
        </p:txBody>
      </p:sp>
      <p:sp>
        <p:nvSpPr>
          <p:cNvPr id="5" name="灯片编号占位符 4"/>
          <p:cNvSpPr>
            <a:spLocks noGrp="1"/>
          </p:cNvSpPr>
          <p:nvPr>
            <p:ph type="sldNum" sz="quarter" idx="12"/>
          </p:nvPr>
        </p:nvSpPr>
        <p:spPr/>
        <p:txBody>
          <a:body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bg>
      <p:bgPr>
        <a:solidFill>
          <a:schemeClr val="bg2"/>
        </a:solidFill>
        <a:effectLst/>
      </p:bgPr>
    </p:bg>
    <p:spTree>
      <p:nvGrpSpPr>
        <p:cNvPr id="1" name=""/>
        <p:cNvGrpSpPr/>
        <p:nvPr/>
      </p:nvGrpSpPr>
      <p:grpSpPr>
        <a:xfrm>
          <a:off x="0" y="0"/>
          <a:ext cx="0" cy="0"/>
          <a:chOff x="0" y="0"/>
          <a:chExt cx="0" cy="0"/>
        </a:xfrm>
      </p:grpSpPr>
      <p:grpSp>
        <p:nvGrpSpPr>
          <p:cNvPr id="6" name="组合 5"/>
          <p:cNvGrpSpPr/>
          <p:nvPr>
            <p:custDataLst>
              <p:tags r:id="rId1"/>
            </p:custDataLst>
          </p:nvPr>
        </p:nvGrpSpPr>
        <p:grpSpPr>
          <a:xfrm>
            <a:off x="0" y="0"/>
            <a:ext cx="12192000" cy="6858000"/>
            <a:chOff x="0" y="0"/>
            <a:chExt cx="12192000" cy="6858000"/>
          </a:xfrm>
        </p:grpSpPr>
        <p:sp>
          <p:nvSpPr>
            <p:cNvPr id="7" name="矩形 6"/>
            <p:cNvSpPr/>
            <p:nvPr>
              <p:custDataLst>
                <p:tags r:id="rId6"/>
              </p:custDataLst>
            </p:nvPr>
          </p:nvSpPr>
          <p:spPr>
            <a:xfrm>
              <a:off x="0" y="0"/>
              <a:ext cx="12192000" cy="6858000"/>
            </a:xfrm>
            <a:prstGeom prst="rect">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p:cNvPicPr>
              <a:picLocks noChangeAspect="1"/>
            </p:cNvPicPr>
            <p:nvPr>
              <p:custDataLst>
                <p:tags r:id="rId7"/>
              </p:custDataLst>
            </p:nvPr>
          </p:nvPicPr>
          <p:blipFill>
            <a:blip r:embed="rId10" cstate="screen"/>
            <a:stretch>
              <a:fillRect/>
            </a:stretch>
          </p:blipFill>
          <p:spPr>
            <a:xfrm rot="6515120">
              <a:off x="1110431" y="1298923"/>
              <a:ext cx="4173973" cy="4173973"/>
            </a:xfrm>
            <a:prstGeom prst="rect">
              <a:avLst/>
            </a:prstGeom>
          </p:spPr>
        </p:pic>
      </p:grpSp>
      <p:sp>
        <p:nvSpPr>
          <p:cNvPr id="2" name="标题 1"/>
          <p:cNvSpPr>
            <a:spLocks noGrp="1"/>
          </p:cNvSpPr>
          <p:nvPr>
            <p:ph type="title"/>
            <p:custDataLst>
              <p:tags r:id="rId2"/>
            </p:custDataLst>
          </p:nvPr>
        </p:nvSpPr>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标题幻灯片">
    <p:bg>
      <p:bgPr>
        <a:solidFill>
          <a:schemeClr val="bg2"/>
        </a:solidFill>
        <a:effectLst/>
      </p:bgPr>
    </p:bg>
    <p:spTree>
      <p:nvGrpSpPr>
        <p:cNvPr id="1" name=""/>
        <p:cNvGrpSpPr/>
        <p:nvPr/>
      </p:nvGrpSpPr>
      <p:grpSpPr>
        <a:xfrm>
          <a:off x="0" y="0"/>
          <a:ext cx="0" cy="0"/>
          <a:chOff x="0" y="0"/>
          <a:chExt cx="0" cy="0"/>
        </a:xfrm>
      </p:grpSpPr>
      <p:grpSp>
        <p:nvGrpSpPr>
          <p:cNvPr id="7" name="组合 6"/>
          <p:cNvGrpSpPr/>
          <p:nvPr userDrawn="1">
            <p:custDataLst>
              <p:tags r:id="rId1"/>
            </p:custDataLst>
          </p:nvPr>
        </p:nvGrpSpPr>
        <p:grpSpPr>
          <a:xfrm>
            <a:off x="0" y="0"/>
            <a:ext cx="12192000" cy="6858000"/>
            <a:chOff x="0" y="0"/>
            <a:chExt cx="12192000" cy="6858000"/>
          </a:xfrm>
        </p:grpSpPr>
        <p:sp>
          <p:nvSpPr>
            <p:cNvPr id="8" name="矩形 7"/>
            <p:cNvSpPr/>
            <p:nvPr>
              <p:custDataLst>
                <p:tags r:id="rId8"/>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图片 8"/>
            <p:cNvPicPr>
              <a:picLocks noChangeAspect="1"/>
            </p:cNvPicPr>
            <p:nvPr>
              <p:custDataLst>
                <p:tags r:id="rId9"/>
              </p:custDataLst>
            </p:nvPr>
          </p:nvPicPr>
          <p:blipFill>
            <a:blip r:embed="rId12" cstate="screen"/>
            <a:stretch>
              <a:fillRect/>
            </a:stretch>
          </p:blipFill>
          <p:spPr>
            <a:xfrm rot="6515120">
              <a:off x="1110431" y="1298923"/>
              <a:ext cx="4173973" cy="4173973"/>
            </a:xfrm>
            <a:prstGeom prst="rect">
              <a:avLst/>
            </a:prstGeom>
          </p:spPr>
        </p:pic>
      </p:grpSp>
      <p:sp>
        <p:nvSpPr>
          <p:cNvPr id="16" name="日期占位符 15"/>
          <p:cNvSpPr>
            <a:spLocks noGrp="1"/>
          </p:cNvSpPr>
          <p:nvPr>
            <p:ph type="dt" sz="half" idx="10"/>
            <p:custDataLst>
              <p:tags r:id="rId2"/>
            </p:custDataLst>
          </p:nvPr>
        </p:nvSpPr>
        <p:spPr/>
        <p:txBody>
          <a:bodyPr/>
          <a:lstStyle/>
          <a:p>
            <a:fld id="{760FBDFE-C587-4B4C-A407-44438C67B59E}" type="datetimeFigureOut">
              <a:rPr lang="zh-CN" altLang="en-US" smtClean="0"/>
              <a:pPr/>
              <a:t>2019/10/31</a:t>
            </a:fld>
            <a:endParaRPr lang="zh-CN" altLang="en-US"/>
          </a:p>
        </p:txBody>
      </p:sp>
      <p:sp>
        <p:nvSpPr>
          <p:cNvPr id="17" name="页脚占位符 16"/>
          <p:cNvSpPr>
            <a:spLocks noGrp="1"/>
          </p:cNvSpPr>
          <p:nvPr>
            <p:ph type="ftr" sz="quarter" idx="11"/>
            <p:custDataLst>
              <p:tags r:id="rId3"/>
            </p:custDataLst>
          </p:nvPr>
        </p:nvSpPr>
        <p:spPr/>
        <p:txBody>
          <a:bodyPr/>
          <a:lstStyle/>
          <a:p>
            <a:endParaRPr lang="zh-CN" altLang="en-US" dirty="0"/>
          </a:p>
        </p:txBody>
      </p:sp>
      <p:sp>
        <p:nvSpPr>
          <p:cNvPr id="18" name="灯片编号占位符 17"/>
          <p:cNvSpPr>
            <a:spLocks noGrp="1"/>
          </p:cNvSpPr>
          <p:nvPr>
            <p:ph type="sldNum" sz="quarter" idx="12"/>
            <p:custDataLst>
              <p:tags r:id="rId4"/>
            </p:custDataLst>
          </p:nvPr>
        </p:nvSpPr>
        <p:spPr/>
        <p:txBody>
          <a:bodyPr/>
          <a:lstStyle/>
          <a:p>
            <a:fld id="{49AE70B2-8BF9-45C0-BB95-33D1B9D3A854}" type="slidenum">
              <a:rPr lang="zh-CN" altLang="en-US" smtClean="0"/>
              <a:pPr/>
              <a:t>‹#›</a:t>
            </a:fld>
            <a:endParaRPr lang="zh-CN" altLang="en-US" dirty="0"/>
          </a:p>
        </p:txBody>
      </p:sp>
      <p:sp>
        <p:nvSpPr>
          <p:cNvPr id="10" name="任意多边形: 形状 9"/>
          <p:cNvSpPr/>
          <p:nvPr userDrawn="1">
            <p:custDataLst>
              <p:tags r:id="rId5"/>
            </p:custDataLst>
          </p:nvPr>
        </p:nvSpPr>
        <p:spPr>
          <a:xfrm>
            <a:off x="4504932" y="3574104"/>
            <a:ext cx="5820229" cy="190941"/>
          </a:xfrm>
          <a:custGeom>
            <a:avLst/>
            <a:gdLst>
              <a:gd name="connsiteX0" fmla="*/ 0 w 5820229"/>
              <a:gd name="connsiteY0" fmla="*/ 103855 h 190941"/>
              <a:gd name="connsiteX1" fmla="*/ 943429 w 5820229"/>
              <a:gd name="connsiteY1" fmla="*/ 2255 h 190941"/>
              <a:gd name="connsiteX2" fmla="*/ 2046514 w 5820229"/>
              <a:gd name="connsiteY2" fmla="*/ 190941 h 190941"/>
              <a:gd name="connsiteX3" fmla="*/ 3570514 w 5820229"/>
              <a:gd name="connsiteY3" fmla="*/ 2255 h 190941"/>
              <a:gd name="connsiteX4" fmla="*/ 4644572 w 5820229"/>
              <a:gd name="connsiteY4" fmla="*/ 161912 h 190941"/>
              <a:gd name="connsiteX5" fmla="*/ 5820229 w 5820229"/>
              <a:gd name="connsiteY5" fmla="*/ 31284 h 19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0229" h="190941">
                <a:moveTo>
                  <a:pt x="0" y="103855"/>
                </a:moveTo>
                <a:cubicBezTo>
                  <a:pt x="301171" y="45798"/>
                  <a:pt x="602343" y="-12259"/>
                  <a:pt x="943429" y="2255"/>
                </a:cubicBezTo>
                <a:cubicBezTo>
                  <a:pt x="1284515" y="16769"/>
                  <a:pt x="1608667" y="190941"/>
                  <a:pt x="2046514" y="190941"/>
                </a:cubicBezTo>
                <a:cubicBezTo>
                  <a:pt x="2484361" y="190941"/>
                  <a:pt x="3137504" y="7093"/>
                  <a:pt x="3570514" y="2255"/>
                </a:cubicBezTo>
                <a:cubicBezTo>
                  <a:pt x="4003524" y="-2583"/>
                  <a:pt x="4269620" y="157074"/>
                  <a:pt x="4644572" y="161912"/>
                </a:cubicBezTo>
                <a:cubicBezTo>
                  <a:pt x="5019524" y="166750"/>
                  <a:pt x="5419876" y="99017"/>
                  <a:pt x="5820229" y="31284"/>
                </a:cubicBezTo>
              </a:path>
            </a:pathLst>
          </a:custGeom>
          <a:noFill/>
          <a:ln w="28575" cap="rnd">
            <a:solidFill>
              <a:srgbClr val="646262"/>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ctrTitle" hasCustomPrompt="1"/>
            <p:custDataLst>
              <p:tags r:id="rId6"/>
            </p:custDataLst>
          </p:nvPr>
        </p:nvSpPr>
        <p:spPr>
          <a:xfrm>
            <a:off x="3426350" y="2208015"/>
            <a:ext cx="8048631" cy="1295045"/>
          </a:xfrm>
        </p:spPr>
        <p:txBody>
          <a:bodyPr lIns="90000" tIns="46800" rIns="90000" bIns="0" anchor="b" anchorCtr="0">
            <a:normAutofit/>
          </a:bodyPr>
          <a:lstStyle>
            <a:lvl1pPr algn="ctr">
              <a:defRPr sz="5400" spc="600" baseline="0">
                <a:solidFill>
                  <a:schemeClr val="tx1">
                    <a:lumMod val="85000"/>
                    <a:lumOff val="15000"/>
                  </a:schemeClr>
                </a:solidFill>
                <a:ea typeface="汉仪旗黑-85S" panose="00020600040101010101" pitchFamily="18" charset="-122"/>
              </a:defRPr>
            </a:lvl1pPr>
          </a:lstStyle>
          <a:p>
            <a:r>
              <a:rPr lang="zh-CN" altLang="en-US" dirty="0"/>
              <a:t>单击此处编辑标题</a:t>
            </a:r>
          </a:p>
        </p:txBody>
      </p:sp>
      <p:sp>
        <p:nvSpPr>
          <p:cNvPr id="3" name="副标题 2"/>
          <p:cNvSpPr>
            <a:spLocks noGrp="1"/>
          </p:cNvSpPr>
          <p:nvPr>
            <p:ph type="subTitle" idx="1" hasCustomPrompt="1"/>
            <p:custDataLst>
              <p:tags r:id="rId7"/>
            </p:custDataLst>
          </p:nvPr>
        </p:nvSpPr>
        <p:spPr>
          <a:xfrm>
            <a:off x="3426350" y="3786404"/>
            <a:ext cx="8048631" cy="613318"/>
          </a:xfrm>
        </p:spPr>
        <p:txBody>
          <a:bodyPr lIns="90000" tIns="0" rIns="90000" bIns="0">
            <a:normAutofit/>
          </a:bodyPr>
          <a:lstStyle>
            <a:lvl1pPr marL="0" indent="0" algn="ctr" eaLnBrk="1" fontAlgn="auto" latinLnBrk="0" hangingPunct="1">
              <a:lnSpc>
                <a:spcPct val="100000"/>
              </a:lnSpc>
              <a:buNone/>
              <a:defRPr sz="2400" u="none" strike="noStrike" kern="1200" cap="none" spc="200" normalizeH="0" baseline="0">
                <a:solidFill>
                  <a:schemeClr val="tx1">
                    <a:lumMod val="85000"/>
                    <a:lumOff val="15000"/>
                  </a:schemeClr>
                </a:solidFill>
                <a:uFillTx/>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chemeClr val="bg2"/>
        </a:solidFill>
        <a:effectLst/>
      </p:bgPr>
    </p:bg>
    <p:spTree>
      <p:nvGrpSpPr>
        <p:cNvPr id="1" name=""/>
        <p:cNvGrpSpPr/>
        <p:nvPr/>
      </p:nvGrpSpPr>
      <p:grpSpPr>
        <a:xfrm>
          <a:off x="0" y="0"/>
          <a:ext cx="0" cy="0"/>
          <a:chOff x="0" y="0"/>
          <a:chExt cx="0" cy="0"/>
        </a:xfrm>
      </p:grpSpPr>
      <p:grpSp>
        <p:nvGrpSpPr>
          <p:cNvPr id="82" name="组合 81"/>
          <p:cNvGrpSpPr/>
          <p:nvPr userDrawn="1">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4"/>
                </p:custDataLst>
              </p:nvPr>
            </p:nvPicPr>
            <p:blipFill rotWithShape="1">
              <a:blip r:embed="rId78"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5"/>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
                <p:cNvSpPr>
                  <a:spLocks noEditPoints="1"/>
                </p:cNvSpPr>
                <p:nvPr>
                  <p:custDataLst>
                    <p:tags r:id="rId46"/>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
                <p:cNvSpPr>
                  <a:spLocks noEditPoints="1"/>
                </p:cNvSpPr>
                <p:nvPr>
                  <p:custDataLst>
                    <p:tags r:id="rId47"/>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a:spLocks noEditPoints="1"/>
                </p:cNvSpPr>
                <p:nvPr>
                  <p:custDataLst>
                    <p:tags r:id="rId48"/>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custDataLst>
                    <p:tags r:id="rId49"/>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p:nvPr>
                  <p:custDataLst>
                    <p:tags r:id="rId50"/>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
                <p:cNvSpPr/>
                <p:nvPr>
                  <p:custDataLst>
                    <p:tags r:id="rId51"/>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
                <p:cNvSpPr/>
                <p:nvPr>
                  <p:custDataLst>
                    <p:tags r:id="rId52"/>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custDataLst>
                    <p:tags r:id="rId53"/>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custDataLst>
                    <p:tags r:id="rId54"/>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
                <p:cNvSpPr>
                  <a:spLocks noEditPoints="1"/>
                </p:cNvSpPr>
                <p:nvPr>
                  <p:custDataLst>
                    <p:tags r:id="rId55"/>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
                <p:cNvSpPr>
                  <a:spLocks noEditPoints="1"/>
                </p:cNvSpPr>
                <p:nvPr>
                  <p:custDataLst>
                    <p:tags r:id="rId56"/>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a:spLocks noEditPoints="1"/>
                </p:cNvSpPr>
                <p:nvPr>
                  <p:custDataLst>
                    <p:tags r:id="rId57"/>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a:spLocks noEditPoints="1"/>
                </p:cNvSpPr>
                <p:nvPr>
                  <p:custDataLst>
                    <p:tags r:id="rId58"/>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custDataLst>
                    <p:tags r:id="rId59"/>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a:spLocks noEditPoints="1"/>
                </p:cNvSpPr>
                <p:nvPr>
                  <p:custDataLst>
                    <p:tags r:id="rId60"/>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custDataLst>
                    <p:tags r:id="rId61"/>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a:spLocks noEditPoints="1"/>
                </p:cNvSpPr>
                <p:nvPr>
                  <p:custDataLst>
                    <p:tags r:id="rId62"/>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custDataLst>
                    <p:tags r:id="rId63"/>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a:spLocks noEditPoints="1"/>
                </p:cNvSpPr>
                <p:nvPr>
                  <p:custDataLst>
                    <p:tags r:id="rId64"/>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a:spLocks noEditPoints="1"/>
                </p:cNvSpPr>
                <p:nvPr>
                  <p:custDataLst>
                    <p:tags r:id="rId65"/>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
                <p:cNvSpPr>
                  <a:spLocks noEditPoints="1"/>
                </p:cNvSpPr>
                <p:nvPr>
                  <p:custDataLst>
                    <p:tags r:id="rId66"/>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
                <p:cNvSpPr/>
                <p:nvPr>
                  <p:custDataLst>
                    <p:tags r:id="rId67"/>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
                <p:cNvSpPr>
                  <a:spLocks noEditPoints="1"/>
                </p:cNvSpPr>
                <p:nvPr>
                  <p:custDataLst>
                    <p:tags r:id="rId68"/>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9"/>
                <p:cNvSpPr/>
                <p:nvPr>
                  <p:custDataLst>
                    <p:tags r:id="rId69"/>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0"/>
                <p:cNvSpPr>
                  <a:spLocks noEditPoints="1"/>
                </p:cNvSpPr>
                <p:nvPr>
                  <p:custDataLst>
                    <p:tags r:id="rId70"/>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1"/>
                <p:cNvSpPr/>
                <p:nvPr>
                  <p:custDataLst>
                    <p:tags r:id="rId71"/>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
                <p:cNvSpPr/>
                <p:nvPr>
                  <p:custDataLst>
                    <p:tags r:id="rId72"/>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
                <p:cNvSpPr/>
                <p:nvPr>
                  <p:custDataLst>
                    <p:tags r:id="rId73"/>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
                <p:cNvSpPr>
                  <a:spLocks noEditPoints="1"/>
                </p:cNvSpPr>
                <p:nvPr>
                  <p:custDataLst>
                    <p:tags r:id="rId74"/>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5"/>
                <p:cNvSpPr/>
                <p:nvPr>
                  <p:custDataLst>
                    <p:tags r:id="rId75"/>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6"/>
                <p:cNvSpPr>
                  <a:spLocks noEditPoints="1"/>
                </p:cNvSpPr>
                <p:nvPr>
                  <p:custDataLst>
                    <p:tags r:id="rId76"/>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7"/>
                </p:custDataLst>
              </p:nvPr>
            </p:nvPicPr>
            <p:blipFill rotWithShape="1">
              <a:blip r:embed="rId79"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8"/>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7"/>
                <p:cNvSpPr>
                  <a:spLocks noEditPoints="1"/>
                </p:cNvSpPr>
                <p:nvPr>
                  <p:custDataLst>
                    <p:tags r:id="rId9"/>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8"/>
                <p:cNvSpPr/>
                <p:nvPr>
                  <p:custDataLst>
                    <p:tags r:id="rId10"/>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9"/>
                <p:cNvSpPr/>
                <p:nvPr>
                  <p:custDataLst>
                    <p:tags r:id="rId11"/>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0"/>
                <p:cNvSpPr/>
                <p:nvPr>
                  <p:custDataLst>
                    <p:tags r:id="rId12"/>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
                <p:cNvSpPr/>
                <p:nvPr>
                  <p:custDataLst>
                    <p:tags r:id="rId13"/>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2"/>
                <p:cNvSpPr/>
                <p:nvPr>
                  <p:custDataLst>
                    <p:tags r:id="rId14"/>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3"/>
                <p:cNvSpPr>
                  <a:spLocks noEditPoints="1"/>
                </p:cNvSpPr>
                <p:nvPr>
                  <p:custDataLst>
                    <p:tags r:id="rId15"/>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4"/>
                <p:cNvSpPr/>
                <p:nvPr>
                  <p:custDataLst>
                    <p:tags r:id="rId16"/>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5"/>
                <p:cNvSpPr>
                  <a:spLocks noEditPoints="1"/>
                </p:cNvSpPr>
                <p:nvPr>
                  <p:custDataLst>
                    <p:tags r:id="rId17"/>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6"/>
                <p:cNvSpPr/>
                <p:nvPr>
                  <p:custDataLst>
                    <p:tags r:id="rId18"/>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
                <p:cNvSpPr>
                  <a:spLocks noEditPoints="1"/>
                </p:cNvSpPr>
                <p:nvPr>
                  <p:custDataLst>
                    <p:tags r:id="rId19"/>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8"/>
                <p:cNvSpPr/>
                <p:nvPr>
                  <p:custDataLst>
                    <p:tags r:id="rId20"/>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9"/>
                <p:cNvSpPr>
                  <a:spLocks noEditPoints="1"/>
                </p:cNvSpPr>
                <p:nvPr>
                  <p:custDataLst>
                    <p:tags r:id="rId21"/>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0"/>
                <p:cNvSpPr/>
                <p:nvPr>
                  <p:custDataLst>
                    <p:tags r:id="rId22"/>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1"/>
                <p:cNvSpPr>
                  <a:spLocks noEditPoints="1"/>
                </p:cNvSpPr>
                <p:nvPr>
                  <p:custDataLst>
                    <p:tags r:id="rId23"/>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2"/>
                <p:cNvSpPr/>
                <p:nvPr>
                  <p:custDataLst>
                    <p:tags r:id="rId24"/>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3"/>
                <p:cNvSpPr>
                  <a:spLocks noEditPoints="1"/>
                </p:cNvSpPr>
                <p:nvPr>
                  <p:custDataLst>
                    <p:tags r:id="rId25"/>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no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4"/>
                <p:cNvSpPr/>
                <p:nvPr>
                  <p:custDataLst>
                    <p:tags r:id="rId26"/>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5"/>
                <p:cNvSpPr>
                  <a:spLocks noEditPoints="1"/>
                </p:cNvSpPr>
                <p:nvPr>
                  <p:custDataLst>
                    <p:tags r:id="rId27"/>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6"/>
                <p:cNvSpPr/>
                <p:nvPr>
                  <p:custDataLst>
                    <p:tags r:id="rId28"/>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7"/>
                <p:cNvSpPr>
                  <a:spLocks noEditPoints="1"/>
                </p:cNvSpPr>
                <p:nvPr>
                  <p:custDataLst>
                    <p:tags r:id="rId29"/>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8"/>
                <p:cNvSpPr/>
                <p:nvPr>
                  <p:custDataLst>
                    <p:tags r:id="rId30"/>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9"/>
                <p:cNvSpPr>
                  <a:spLocks noEditPoints="1"/>
                </p:cNvSpPr>
                <p:nvPr>
                  <p:custDataLst>
                    <p:tags r:id="rId31"/>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0"/>
                <p:cNvSpPr>
                  <a:spLocks noEditPoints="1"/>
                </p:cNvSpPr>
                <p:nvPr>
                  <p:custDataLst>
                    <p:tags r:id="rId32"/>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1"/>
                <p:cNvSpPr>
                  <a:spLocks noEditPoints="1"/>
                </p:cNvSpPr>
                <p:nvPr>
                  <p:custDataLst>
                    <p:tags r:id="rId33"/>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2"/>
                <p:cNvSpPr>
                  <a:spLocks noEditPoints="1"/>
                </p:cNvSpPr>
                <p:nvPr>
                  <p:custDataLst>
                    <p:tags r:id="rId34"/>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3"/>
                <p:cNvSpPr>
                  <a:spLocks noEditPoints="1"/>
                </p:cNvSpPr>
                <p:nvPr>
                  <p:custDataLst>
                    <p:tags r:id="rId35"/>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4"/>
                <p:cNvSpPr/>
                <p:nvPr>
                  <p:custDataLst>
                    <p:tags r:id="rId36"/>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5"/>
                <p:cNvSpPr>
                  <a:spLocks noEditPoints="1"/>
                </p:cNvSpPr>
                <p:nvPr>
                  <p:custDataLst>
                    <p:tags r:id="rId37"/>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6"/>
                <p:cNvSpPr/>
                <p:nvPr>
                  <p:custDataLst>
                    <p:tags r:id="rId38"/>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7"/>
                <p:cNvSpPr>
                  <a:spLocks noEditPoints="1"/>
                </p:cNvSpPr>
                <p:nvPr>
                  <p:custDataLst>
                    <p:tags r:id="rId39"/>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8"/>
                <p:cNvSpPr/>
                <p:nvPr>
                  <p:custDataLst>
                    <p:tags r:id="rId40"/>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9"/>
                <p:cNvSpPr/>
                <p:nvPr>
                  <p:custDataLst>
                    <p:tags r:id="rId41"/>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0"/>
                <p:cNvSpPr/>
                <p:nvPr>
                  <p:custDataLst>
                    <p:tags r:id="rId42"/>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1"/>
                <p:cNvSpPr/>
                <p:nvPr>
                  <p:custDataLst>
                    <p:tags r:id="rId43"/>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90170" tIns="46990" rIns="90170" bIns="46990" rtlCol="0" anchor="t" anchorCtr="0">
            <a:normAutofit/>
          </a:bodyPr>
          <a:lstStyle>
            <a:lvl1pPr marL="0" marR="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内容占位符 2"/>
          <p:cNvSpPr>
            <a:spLocks noGrp="1"/>
          </p:cNvSpPr>
          <p:nvPr>
            <p:ph idx="1"/>
            <p:custDataLst>
              <p:tags r:id="rId3"/>
            </p:custDataLst>
          </p:nvPr>
        </p:nvSpPr>
        <p:spPr>
          <a:xfrm>
            <a:off x="669882" y="952508"/>
            <a:ext cx="10852237" cy="5388907"/>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节标题">
    <p:bg>
      <p:bgPr>
        <a:solidFill>
          <a:schemeClr val="bg2"/>
        </a:solidFill>
        <a:effectLst/>
      </p:bgPr>
    </p:bg>
    <p:spTree>
      <p:nvGrpSpPr>
        <p:cNvPr id="1" name=""/>
        <p:cNvGrpSpPr/>
        <p:nvPr/>
      </p:nvGrpSpPr>
      <p:grpSpPr>
        <a:xfrm>
          <a:off x="0" y="0"/>
          <a:ext cx="0" cy="0"/>
          <a:chOff x="0" y="0"/>
          <a:chExt cx="0" cy="0"/>
        </a:xfrm>
      </p:grpSpPr>
      <p:grpSp>
        <p:nvGrpSpPr>
          <p:cNvPr id="17" name="组合 16"/>
          <p:cNvGrpSpPr/>
          <p:nvPr userDrawn="1">
            <p:custDataLst>
              <p:tags r:id="rId1"/>
            </p:custDataLst>
          </p:nvPr>
        </p:nvGrpSpPr>
        <p:grpSpPr>
          <a:xfrm>
            <a:off x="0" y="0"/>
            <a:ext cx="12192000" cy="6858000"/>
            <a:chOff x="0" y="0"/>
            <a:chExt cx="12192000" cy="6858000"/>
          </a:xfrm>
        </p:grpSpPr>
        <p:sp>
          <p:nvSpPr>
            <p:cNvPr id="8" name="矩形 7"/>
            <p:cNvSpPr/>
            <p:nvPr>
              <p:custDataLst>
                <p:tags r:id="rId6"/>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Freeform 197"/>
            <p:cNvSpPr>
              <a:spLocks noEditPoints="1"/>
            </p:cNvSpPr>
            <p:nvPr>
              <p:custDataLst>
                <p:tags r:id="rId7"/>
              </p:custDataLst>
            </p:nvPr>
          </p:nvSpPr>
          <p:spPr bwMode="auto">
            <a:xfrm>
              <a:off x="887920" y="2355307"/>
              <a:ext cx="4400694" cy="2169900"/>
            </a:xfrm>
            <a:custGeom>
              <a:avLst/>
              <a:gdLst>
                <a:gd name="T0" fmla="*/ 238 w 1347"/>
                <a:gd name="T1" fmla="*/ 94 h 671"/>
                <a:gd name="T2" fmla="*/ 264 w 1347"/>
                <a:gd name="T3" fmla="*/ 254 h 671"/>
                <a:gd name="T4" fmla="*/ 296 w 1347"/>
                <a:gd name="T5" fmla="*/ 275 h 671"/>
                <a:gd name="T6" fmla="*/ 85 w 1347"/>
                <a:gd name="T7" fmla="*/ 295 h 671"/>
                <a:gd name="T8" fmla="*/ 89 w 1347"/>
                <a:gd name="T9" fmla="*/ 658 h 671"/>
                <a:gd name="T10" fmla="*/ 599 w 1347"/>
                <a:gd name="T11" fmla="*/ 658 h 671"/>
                <a:gd name="T12" fmla="*/ 1159 w 1347"/>
                <a:gd name="T13" fmla="*/ 608 h 671"/>
                <a:gd name="T14" fmla="*/ 1287 w 1347"/>
                <a:gd name="T15" fmla="*/ 397 h 671"/>
                <a:gd name="T16" fmla="*/ 948 w 1347"/>
                <a:gd name="T17" fmla="*/ 248 h 671"/>
                <a:gd name="T18" fmla="*/ 940 w 1347"/>
                <a:gd name="T19" fmla="*/ 85 h 671"/>
                <a:gd name="T20" fmla="*/ 1148 w 1347"/>
                <a:gd name="T21" fmla="*/ 64 h 671"/>
                <a:gd name="T22" fmla="*/ 1115 w 1347"/>
                <a:gd name="T23" fmla="*/ 14 h 671"/>
                <a:gd name="T24" fmla="*/ 755 w 1347"/>
                <a:gd name="T25" fmla="*/ 23 h 671"/>
                <a:gd name="T26" fmla="*/ 268 w 1347"/>
                <a:gd name="T27" fmla="*/ 8 h 671"/>
                <a:gd name="T28" fmla="*/ 19 w 1347"/>
                <a:gd name="T29" fmla="*/ 29 h 671"/>
                <a:gd name="T30" fmla="*/ 1201 w 1347"/>
                <a:gd name="T31" fmla="*/ 47 h 671"/>
                <a:gd name="T32" fmla="*/ 1190 w 1347"/>
                <a:gd name="T33" fmla="*/ 21 h 671"/>
                <a:gd name="T34" fmla="*/ 1140 w 1347"/>
                <a:gd name="T35" fmla="*/ 42 h 671"/>
                <a:gd name="T36" fmla="*/ 1110 w 1347"/>
                <a:gd name="T37" fmla="*/ 31 h 671"/>
                <a:gd name="T38" fmla="*/ 270 w 1347"/>
                <a:gd name="T39" fmla="*/ 190 h 671"/>
                <a:gd name="T40" fmla="*/ 77 w 1347"/>
                <a:gd name="T41" fmla="*/ 339 h 671"/>
                <a:gd name="T42" fmla="*/ 95 w 1347"/>
                <a:gd name="T43" fmla="*/ 651 h 671"/>
                <a:gd name="T44" fmla="*/ 100 w 1347"/>
                <a:gd name="T45" fmla="*/ 578 h 671"/>
                <a:gd name="T46" fmla="*/ 146 w 1347"/>
                <a:gd name="T47" fmla="*/ 643 h 671"/>
                <a:gd name="T48" fmla="*/ 243 w 1347"/>
                <a:gd name="T49" fmla="*/ 636 h 671"/>
                <a:gd name="T50" fmla="*/ 416 w 1347"/>
                <a:gd name="T51" fmla="*/ 654 h 671"/>
                <a:gd name="T52" fmla="*/ 590 w 1347"/>
                <a:gd name="T53" fmla="*/ 639 h 671"/>
                <a:gd name="T54" fmla="*/ 693 w 1347"/>
                <a:gd name="T55" fmla="*/ 644 h 671"/>
                <a:gd name="T56" fmla="*/ 764 w 1347"/>
                <a:gd name="T57" fmla="*/ 644 h 671"/>
                <a:gd name="T58" fmla="*/ 1069 w 1347"/>
                <a:gd name="T59" fmla="*/ 636 h 671"/>
                <a:gd name="T60" fmla="*/ 1202 w 1347"/>
                <a:gd name="T61" fmla="*/ 548 h 671"/>
                <a:gd name="T62" fmla="*/ 1317 w 1347"/>
                <a:gd name="T63" fmla="*/ 474 h 671"/>
                <a:gd name="T64" fmla="*/ 1318 w 1347"/>
                <a:gd name="T65" fmla="*/ 460 h 671"/>
                <a:gd name="T66" fmla="*/ 879 w 1347"/>
                <a:gd name="T67" fmla="*/ 615 h 671"/>
                <a:gd name="T68" fmla="*/ 219 w 1347"/>
                <a:gd name="T69" fmla="*/ 628 h 671"/>
                <a:gd name="T70" fmla="*/ 87 w 1347"/>
                <a:gd name="T71" fmla="*/ 347 h 671"/>
                <a:gd name="T72" fmla="*/ 278 w 1347"/>
                <a:gd name="T73" fmla="*/ 301 h 671"/>
                <a:gd name="T74" fmla="*/ 313 w 1347"/>
                <a:gd name="T75" fmla="*/ 320 h 671"/>
                <a:gd name="T76" fmla="*/ 899 w 1347"/>
                <a:gd name="T77" fmla="*/ 298 h 671"/>
                <a:gd name="T78" fmla="*/ 826 w 1347"/>
                <a:gd name="T79" fmla="*/ 330 h 671"/>
                <a:gd name="T80" fmla="*/ 889 w 1347"/>
                <a:gd name="T81" fmla="*/ 296 h 671"/>
                <a:gd name="T82" fmla="*/ 791 w 1347"/>
                <a:gd name="T83" fmla="*/ 343 h 671"/>
                <a:gd name="T84" fmla="*/ 1030 w 1347"/>
                <a:gd name="T85" fmla="*/ 327 h 671"/>
                <a:gd name="T86" fmla="*/ 1000 w 1347"/>
                <a:gd name="T87" fmla="*/ 307 h 671"/>
                <a:gd name="T88" fmla="*/ 951 w 1347"/>
                <a:gd name="T89" fmla="*/ 280 h 671"/>
                <a:gd name="T90" fmla="*/ 288 w 1347"/>
                <a:gd name="T91" fmla="*/ 342 h 671"/>
                <a:gd name="T92" fmla="*/ 905 w 1347"/>
                <a:gd name="T93" fmla="*/ 318 h 671"/>
                <a:gd name="T94" fmla="*/ 908 w 1347"/>
                <a:gd name="T95" fmla="*/ 243 h 671"/>
                <a:gd name="T96" fmla="*/ 927 w 1347"/>
                <a:gd name="T97" fmla="*/ 178 h 671"/>
                <a:gd name="T98" fmla="*/ 914 w 1347"/>
                <a:gd name="T99" fmla="*/ 184 h 671"/>
                <a:gd name="T100" fmla="*/ 905 w 1347"/>
                <a:gd name="T101" fmla="*/ 24 h 671"/>
                <a:gd name="T102" fmla="*/ 923 w 1347"/>
                <a:gd name="T103" fmla="*/ 71 h 671"/>
                <a:gd name="T104" fmla="*/ 900 w 1347"/>
                <a:gd name="T105" fmla="*/ 115 h 671"/>
                <a:gd name="T106" fmla="*/ 791 w 1347"/>
                <a:gd name="T107" fmla="*/ 35 h 671"/>
                <a:gd name="T108" fmla="*/ 881 w 1347"/>
                <a:gd name="T109" fmla="*/ 71 h 671"/>
                <a:gd name="T110" fmla="*/ 903 w 1347"/>
                <a:gd name="T111" fmla="*/ 232 h 671"/>
                <a:gd name="T112" fmla="*/ 295 w 1347"/>
                <a:gd name="T113" fmla="*/ 189 h 671"/>
                <a:gd name="T114" fmla="*/ 272 w 1347"/>
                <a:gd name="T115" fmla="*/ 24 h 671"/>
                <a:gd name="T116" fmla="*/ 271 w 1347"/>
                <a:gd name="T117" fmla="*/ 68 h 671"/>
                <a:gd name="T118" fmla="*/ 265 w 1347"/>
                <a:gd name="T119" fmla="*/ 133 h 671"/>
                <a:gd name="T120" fmla="*/ 266 w 1347"/>
                <a:gd name="T121" fmla="*/ 85 h 671"/>
                <a:gd name="T122" fmla="*/ 18 w 1347"/>
                <a:gd name="T123" fmla="*/ 43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7" h="671">
                  <a:moveTo>
                    <a:pt x="4" y="49"/>
                  </a:moveTo>
                  <a:lnTo>
                    <a:pt x="4" y="49"/>
                  </a:lnTo>
                  <a:lnTo>
                    <a:pt x="11" y="51"/>
                  </a:lnTo>
                  <a:lnTo>
                    <a:pt x="18" y="53"/>
                  </a:lnTo>
                  <a:lnTo>
                    <a:pt x="32" y="54"/>
                  </a:lnTo>
                  <a:lnTo>
                    <a:pt x="48" y="54"/>
                  </a:lnTo>
                  <a:lnTo>
                    <a:pt x="63" y="51"/>
                  </a:lnTo>
                  <a:lnTo>
                    <a:pt x="63" y="51"/>
                  </a:lnTo>
                  <a:lnTo>
                    <a:pt x="75" y="54"/>
                  </a:lnTo>
                  <a:lnTo>
                    <a:pt x="85" y="54"/>
                  </a:lnTo>
                  <a:lnTo>
                    <a:pt x="108" y="53"/>
                  </a:lnTo>
                  <a:lnTo>
                    <a:pt x="108" y="53"/>
                  </a:lnTo>
                  <a:lnTo>
                    <a:pt x="111" y="54"/>
                  </a:lnTo>
                  <a:lnTo>
                    <a:pt x="114" y="55"/>
                  </a:lnTo>
                  <a:lnTo>
                    <a:pt x="130" y="58"/>
                  </a:lnTo>
                  <a:lnTo>
                    <a:pt x="153" y="58"/>
                  </a:lnTo>
                  <a:lnTo>
                    <a:pt x="178" y="58"/>
                  </a:lnTo>
                  <a:lnTo>
                    <a:pt x="229" y="55"/>
                  </a:lnTo>
                  <a:lnTo>
                    <a:pt x="259" y="54"/>
                  </a:lnTo>
                  <a:lnTo>
                    <a:pt x="259" y="54"/>
                  </a:lnTo>
                  <a:lnTo>
                    <a:pt x="252" y="58"/>
                  </a:lnTo>
                  <a:lnTo>
                    <a:pt x="245" y="62"/>
                  </a:lnTo>
                  <a:lnTo>
                    <a:pt x="242" y="70"/>
                  </a:lnTo>
                  <a:lnTo>
                    <a:pt x="239" y="77"/>
                  </a:lnTo>
                  <a:lnTo>
                    <a:pt x="238" y="85"/>
                  </a:lnTo>
                  <a:lnTo>
                    <a:pt x="238" y="94"/>
                  </a:lnTo>
                  <a:lnTo>
                    <a:pt x="239" y="101"/>
                  </a:lnTo>
                  <a:lnTo>
                    <a:pt x="242" y="108"/>
                  </a:lnTo>
                  <a:lnTo>
                    <a:pt x="242" y="108"/>
                  </a:lnTo>
                  <a:lnTo>
                    <a:pt x="244" y="120"/>
                  </a:lnTo>
                  <a:lnTo>
                    <a:pt x="249" y="132"/>
                  </a:lnTo>
                  <a:lnTo>
                    <a:pt x="252" y="137"/>
                  </a:lnTo>
                  <a:lnTo>
                    <a:pt x="256" y="142"/>
                  </a:lnTo>
                  <a:lnTo>
                    <a:pt x="260" y="144"/>
                  </a:lnTo>
                  <a:lnTo>
                    <a:pt x="266" y="147"/>
                  </a:lnTo>
                  <a:lnTo>
                    <a:pt x="266" y="147"/>
                  </a:lnTo>
                  <a:lnTo>
                    <a:pt x="266" y="159"/>
                  </a:lnTo>
                  <a:lnTo>
                    <a:pt x="266" y="159"/>
                  </a:lnTo>
                  <a:lnTo>
                    <a:pt x="262" y="162"/>
                  </a:lnTo>
                  <a:lnTo>
                    <a:pt x="259" y="166"/>
                  </a:lnTo>
                  <a:lnTo>
                    <a:pt x="258" y="171"/>
                  </a:lnTo>
                  <a:lnTo>
                    <a:pt x="255" y="176"/>
                  </a:lnTo>
                  <a:lnTo>
                    <a:pt x="254" y="188"/>
                  </a:lnTo>
                  <a:lnTo>
                    <a:pt x="255" y="200"/>
                  </a:lnTo>
                  <a:lnTo>
                    <a:pt x="258" y="212"/>
                  </a:lnTo>
                  <a:lnTo>
                    <a:pt x="261" y="224"/>
                  </a:lnTo>
                  <a:lnTo>
                    <a:pt x="266" y="235"/>
                  </a:lnTo>
                  <a:lnTo>
                    <a:pt x="270" y="242"/>
                  </a:lnTo>
                  <a:lnTo>
                    <a:pt x="270" y="242"/>
                  </a:lnTo>
                  <a:lnTo>
                    <a:pt x="267" y="245"/>
                  </a:lnTo>
                  <a:lnTo>
                    <a:pt x="265" y="249"/>
                  </a:lnTo>
                  <a:lnTo>
                    <a:pt x="264" y="254"/>
                  </a:lnTo>
                  <a:lnTo>
                    <a:pt x="262" y="259"/>
                  </a:lnTo>
                  <a:lnTo>
                    <a:pt x="262" y="263"/>
                  </a:lnTo>
                  <a:lnTo>
                    <a:pt x="264" y="268"/>
                  </a:lnTo>
                  <a:lnTo>
                    <a:pt x="265" y="272"/>
                  </a:lnTo>
                  <a:lnTo>
                    <a:pt x="268" y="274"/>
                  </a:lnTo>
                  <a:lnTo>
                    <a:pt x="268" y="274"/>
                  </a:lnTo>
                  <a:lnTo>
                    <a:pt x="272" y="274"/>
                  </a:lnTo>
                  <a:lnTo>
                    <a:pt x="273" y="273"/>
                  </a:lnTo>
                  <a:lnTo>
                    <a:pt x="274" y="269"/>
                  </a:lnTo>
                  <a:lnTo>
                    <a:pt x="274" y="265"/>
                  </a:lnTo>
                  <a:lnTo>
                    <a:pt x="274" y="256"/>
                  </a:lnTo>
                  <a:lnTo>
                    <a:pt x="274" y="253"/>
                  </a:lnTo>
                  <a:lnTo>
                    <a:pt x="276" y="250"/>
                  </a:lnTo>
                  <a:lnTo>
                    <a:pt x="276" y="250"/>
                  </a:lnTo>
                  <a:lnTo>
                    <a:pt x="278" y="251"/>
                  </a:lnTo>
                  <a:lnTo>
                    <a:pt x="278" y="251"/>
                  </a:lnTo>
                  <a:lnTo>
                    <a:pt x="282" y="254"/>
                  </a:lnTo>
                  <a:lnTo>
                    <a:pt x="285" y="255"/>
                  </a:lnTo>
                  <a:lnTo>
                    <a:pt x="289" y="256"/>
                  </a:lnTo>
                  <a:lnTo>
                    <a:pt x="294" y="255"/>
                  </a:lnTo>
                  <a:lnTo>
                    <a:pt x="294" y="255"/>
                  </a:lnTo>
                  <a:lnTo>
                    <a:pt x="295" y="260"/>
                  </a:lnTo>
                  <a:lnTo>
                    <a:pt x="296" y="265"/>
                  </a:lnTo>
                  <a:lnTo>
                    <a:pt x="296" y="271"/>
                  </a:lnTo>
                  <a:lnTo>
                    <a:pt x="296" y="275"/>
                  </a:lnTo>
                  <a:lnTo>
                    <a:pt x="296" y="275"/>
                  </a:lnTo>
                  <a:lnTo>
                    <a:pt x="268" y="275"/>
                  </a:lnTo>
                  <a:lnTo>
                    <a:pt x="242" y="275"/>
                  </a:lnTo>
                  <a:lnTo>
                    <a:pt x="189" y="277"/>
                  </a:lnTo>
                  <a:lnTo>
                    <a:pt x="189" y="277"/>
                  </a:lnTo>
                  <a:lnTo>
                    <a:pt x="165" y="275"/>
                  </a:lnTo>
                  <a:lnTo>
                    <a:pt x="153" y="274"/>
                  </a:lnTo>
                  <a:lnTo>
                    <a:pt x="141" y="272"/>
                  </a:lnTo>
                  <a:lnTo>
                    <a:pt x="141" y="272"/>
                  </a:lnTo>
                  <a:lnTo>
                    <a:pt x="136" y="271"/>
                  </a:lnTo>
                  <a:lnTo>
                    <a:pt x="130" y="272"/>
                  </a:lnTo>
                  <a:lnTo>
                    <a:pt x="128" y="273"/>
                  </a:lnTo>
                  <a:lnTo>
                    <a:pt x="126" y="274"/>
                  </a:lnTo>
                  <a:lnTo>
                    <a:pt x="128" y="275"/>
                  </a:lnTo>
                  <a:lnTo>
                    <a:pt x="130" y="278"/>
                  </a:lnTo>
                  <a:lnTo>
                    <a:pt x="130" y="278"/>
                  </a:lnTo>
                  <a:lnTo>
                    <a:pt x="124" y="280"/>
                  </a:lnTo>
                  <a:lnTo>
                    <a:pt x="118" y="282"/>
                  </a:lnTo>
                  <a:lnTo>
                    <a:pt x="111" y="284"/>
                  </a:lnTo>
                  <a:lnTo>
                    <a:pt x="105" y="286"/>
                  </a:lnTo>
                  <a:lnTo>
                    <a:pt x="105" y="286"/>
                  </a:lnTo>
                  <a:lnTo>
                    <a:pt x="102" y="285"/>
                  </a:lnTo>
                  <a:lnTo>
                    <a:pt x="100" y="284"/>
                  </a:lnTo>
                  <a:lnTo>
                    <a:pt x="99" y="284"/>
                  </a:lnTo>
                  <a:lnTo>
                    <a:pt x="96" y="285"/>
                  </a:lnTo>
                  <a:lnTo>
                    <a:pt x="90" y="289"/>
                  </a:lnTo>
                  <a:lnTo>
                    <a:pt x="85" y="295"/>
                  </a:lnTo>
                  <a:lnTo>
                    <a:pt x="76" y="308"/>
                  </a:lnTo>
                  <a:lnTo>
                    <a:pt x="71" y="316"/>
                  </a:lnTo>
                  <a:lnTo>
                    <a:pt x="71" y="316"/>
                  </a:lnTo>
                  <a:lnTo>
                    <a:pt x="69" y="318"/>
                  </a:lnTo>
                  <a:lnTo>
                    <a:pt x="66" y="320"/>
                  </a:lnTo>
                  <a:lnTo>
                    <a:pt x="63" y="327"/>
                  </a:lnTo>
                  <a:lnTo>
                    <a:pt x="61" y="337"/>
                  </a:lnTo>
                  <a:lnTo>
                    <a:pt x="61" y="349"/>
                  </a:lnTo>
                  <a:lnTo>
                    <a:pt x="61" y="372"/>
                  </a:lnTo>
                  <a:lnTo>
                    <a:pt x="64" y="387"/>
                  </a:lnTo>
                  <a:lnTo>
                    <a:pt x="64" y="387"/>
                  </a:lnTo>
                  <a:lnTo>
                    <a:pt x="66" y="409"/>
                  </a:lnTo>
                  <a:lnTo>
                    <a:pt x="70" y="431"/>
                  </a:lnTo>
                  <a:lnTo>
                    <a:pt x="70" y="431"/>
                  </a:lnTo>
                  <a:lnTo>
                    <a:pt x="75" y="471"/>
                  </a:lnTo>
                  <a:lnTo>
                    <a:pt x="77" y="510"/>
                  </a:lnTo>
                  <a:lnTo>
                    <a:pt x="77" y="550"/>
                  </a:lnTo>
                  <a:lnTo>
                    <a:pt x="76" y="589"/>
                  </a:lnTo>
                  <a:lnTo>
                    <a:pt x="76" y="589"/>
                  </a:lnTo>
                  <a:lnTo>
                    <a:pt x="75" y="607"/>
                  </a:lnTo>
                  <a:lnTo>
                    <a:pt x="75" y="616"/>
                  </a:lnTo>
                  <a:lnTo>
                    <a:pt x="75" y="626"/>
                  </a:lnTo>
                  <a:lnTo>
                    <a:pt x="77" y="636"/>
                  </a:lnTo>
                  <a:lnTo>
                    <a:pt x="79" y="644"/>
                  </a:lnTo>
                  <a:lnTo>
                    <a:pt x="83" y="652"/>
                  </a:lnTo>
                  <a:lnTo>
                    <a:pt x="89" y="658"/>
                  </a:lnTo>
                  <a:lnTo>
                    <a:pt x="89" y="658"/>
                  </a:lnTo>
                  <a:lnTo>
                    <a:pt x="90" y="661"/>
                  </a:lnTo>
                  <a:lnTo>
                    <a:pt x="91" y="662"/>
                  </a:lnTo>
                  <a:lnTo>
                    <a:pt x="93" y="663"/>
                  </a:lnTo>
                  <a:lnTo>
                    <a:pt x="95" y="663"/>
                  </a:lnTo>
                  <a:lnTo>
                    <a:pt x="95" y="663"/>
                  </a:lnTo>
                  <a:lnTo>
                    <a:pt x="101" y="666"/>
                  </a:lnTo>
                  <a:lnTo>
                    <a:pt x="108" y="668"/>
                  </a:lnTo>
                  <a:lnTo>
                    <a:pt x="124" y="671"/>
                  </a:lnTo>
                  <a:lnTo>
                    <a:pt x="141" y="671"/>
                  </a:lnTo>
                  <a:lnTo>
                    <a:pt x="158" y="671"/>
                  </a:lnTo>
                  <a:lnTo>
                    <a:pt x="193" y="667"/>
                  </a:lnTo>
                  <a:lnTo>
                    <a:pt x="223" y="663"/>
                  </a:lnTo>
                  <a:lnTo>
                    <a:pt x="223" y="663"/>
                  </a:lnTo>
                  <a:lnTo>
                    <a:pt x="260" y="662"/>
                  </a:lnTo>
                  <a:lnTo>
                    <a:pt x="297" y="663"/>
                  </a:lnTo>
                  <a:lnTo>
                    <a:pt x="335" y="664"/>
                  </a:lnTo>
                  <a:lnTo>
                    <a:pt x="373" y="666"/>
                  </a:lnTo>
                  <a:lnTo>
                    <a:pt x="373" y="666"/>
                  </a:lnTo>
                  <a:lnTo>
                    <a:pt x="410" y="663"/>
                  </a:lnTo>
                  <a:lnTo>
                    <a:pt x="448" y="661"/>
                  </a:lnTo>
                  <a:lnTo>
                    <a:pt x="485" y="657"/>
                  </a:lnTo>
                  <a:lnTo>
                    <a:pt x="504" y="657"/>
                  </a:lnTo>
                  <a:lnTo>
                    <a:pt x="524" y="657"/>
                  </a:lnTo>
                  <a:lnTo>
                    <a:pt x="524" y="657"/>
                  </a:lnTo>
                  <a:lnTo>
                    <a:pt x="599" y="658"/>
                  </a:lnTo>
                  <a:lnTo>
                    <a:pt x="675" y="657"/>
                  </a:lnTo>
                  <a:lnTo>
                    <a:pt x="675" y="657"/>
                  </a:lnTo>
                  <a:lnTo>
                    <a:pt x="693" y="658"/>
                  </a:lnTo>
                  <a:lnTo>
                    <a:pt x="711" y="660"/>
                  </a:lnTo>
                  <a:lnTo>
                    <a:pt x="729" y="662"/>
                  </a:lnTo>
                  <a:lnTo>
                    <a:pt x="747" y="662"/>
                  </a:lnTo>
                  <a:lnTo>
                    <a:pt x="747" y="662"/>
                  </a:lnTo>
                  <a:lnTo>
                    <a:pt x="764" y="661"/>
                  </a:lnTo>
                  <a:lnTo>
                    <a:pt x="782" y="660"/>
                  </a:lnTo>
                  <a:lnTo>
                    <a:pt x="799" y="658"/>
                  </a:lnTo>
                  <a:lnTo>
                    <a:pt x="816" y="657"/>
                  </a:lnTo>
                  <a:lnTo>
                    <a:pt x="816" y="657"/>
                  </a:lnTo>
                  <a:lnTo>
                    <a:pt x="891" y="657"/>
                  </a:lnTo>
                  <a:lnTo>
                    <a:pt x="927" y="656"/>
                  </a:lnTo>
                  <a:lnTo>
                    <a:pt x="964" y="654"/>
                  </a:lnTo>
                  <a:lnTo>
                    <a:pt x="964" y="654"/>
                  </a:lnTo>
                  <a:lnTo>
                    <a:pt x="998" y="652"/>
                  </a:lnTo>
                  <a:lnTo>
                    <a:pt x="1033" y="650"/>
                  </a:lnTo>
                  <a:lnTo>
                    <a:pt x="1051" y="649"/>
                  </a:lnTo>
                  <a:lnTo>
                    <a:pt x="1068" y="646"/>
                  </a:lnTo>
                  <a:lnTo>
                    <a:pt x="1085" y="643"/>
                  </a:lnTo>
                  <a:lnTo>
                    <a:pt x="1100" y="637"/>
                  </a:lnTo>
                  <a:lnTo>
                    <a:pt x="1100" y="637"/>
                  </a:lnTo>
                  <a:lnTo>
                    <a:pt x="1116" y="631"/>
                  </a:lnTo>
                  <a:lnTo>
                    <a:pt x="1130" y="624"/>
                  </a:lnTo>
                  <a:lnTo>
                    <a:pt x="1159" y="608"/>
                  </a:lnTo>
                  <a:lnTo>
                    <a:pt x="1215" y="573"/>
                  </a:lnTo>
                  <a:lnTo>
                    <a:pt x="1215" y="573"/>
                  </a:lnTo>
                  <a:lnTo>
                    <a:pt x="1224" y="571"/>
                  </a:lnTo>
                  <a:lnTo>
                    <a:pt x="1234" y="566"/>
                  </a:lnTo>
                  <a:lnTo>
                    <a:pt x="1243" y="561"/>
                  </a:lnTo>
                  <a:lnTo>
                    <a:pt x="1253" y="555"/>
                  </a:lnTo>
                  <a:lnTo>
                    <a:pt x="1271" y="540"/>
                  </a:lnTo>
                  <a:lnTo>
                    <a:pt x="1286" y="527"/>
                  </a:lnTo>
                  <a:lnTo>
                    <a:pt x="1286" y="527"/>
                  </a:lnTo>
                  <a:lnTo>
                    <a:pt x="1306" y="510"/>
                  </a:lnTo>
                  <a:lnTo>
                    <a:pt x="1323" y="495"/>
                  </a:lnTo>
                  <a:lnTo>
                    <a:pt x="1330" y="487"/>
                  </a:lnTo>
                  <a:lnTo>
                    <a:pt x="1336" y="480"/>
                  </a:lnTo>
                  <a:lnTo>
                    <a:pt x="1340" y="472"/>
                  </a:lnTo>
                  <a:lnTo>
                    <a:pt x="1343" y="466"/>
                  </a:lnTo>
                  <a:lnTo>
                    <a:pt x="1343" y="466"/>
                  </a:lnTo>
                  <a:lnTo>
                    <a:pt x="1346" y="460"/>
                  </a:lnTo>
                  <a:lnTo>
                    <a:pt x="1347" y="455"/>
                  </a:lnTo>
                  <a:lnTo>
                    <a:pt x="1347" y="449"/>
                  </a:lnTo>
                  <a:lnTo>
                    <a:pt x="1345" y="444"/>
                  </a:lnTo>
                  <a:lnTo>
                    <a:pt x="1342" y="438"/>
                  </a:lnTo>
                  <a:lnTo>
                    <a:pt x="1338" y="433"/>
                  </a:lnTo>
                  <a:lnTo>
                    <a:pt x="1329" y="425"/>
                  </a:lnTo>
                  <a:lnTo>
                    <a:pt x="1318" y="416"/>
                  </a:lnTo>
                  <a:lnTo>
                    <a:pt x="1306" y="408"/>
                  </a:lnTo>
                  <a:lnTo>
                    <a:pt x="1287" y="397"/>
                  </a:lnTo>
                  <a:lnTo>
                    <a:pt x="1287" y="397"/>
                  </a:lnTo>
                  <a:lnTo>
                    <a:pt x="1275" y="389"/>
                  </a:lnTo>
                  <a:lnTo>
                    <a:pt x="1264" y="379"/>
                  </a:lnTo>
                  <a:lnTo>
                    <a:pt x="1243" y="360"/>
                  </a:lnTo>
                  <a:lnTo>
                    <a:pt x="1223" y="339"/>
                  </a:lnTo>
                  <a:lnTo>
                    <a:pt x="1212" y="330"/>
                  </a:lnTo>
                  <a:lnTo>
                    <a:pt x="1201" y="320"/>
                  </a:lnTo>
                  <a:lnTo>
                    <a:pt x="1201" y="320"/>
                  </a:lnTo>
                  <a:lnTo>
                    <a:pt x="1181" y="306"/>
                  </a:lnTo>
                  <a:lnTo>
                    <a:pt x="1159" y="291"/>
                  </a:lnTo>
                  <a:lnTo>
                    <a:pt x="1137" y="277"/>
                  </a:lnTo>
                  <a:lnTo>
                    <a:pt x="1115" y="266"/>
                  </a:lnTo>
                  <a:lnTo>
                    <a:pt x="1115" y="266"/>
                  </a:lnTo>
                  <a:lnTo>
                    <a:pt x="1105" y="262"/>
                  </a:lnTo>
                  <a:lnTo>
                    <a:pt x="1088" y="257"/>
                  </a:lnTo>
                  <a:lnTo>
                    <a:pt x="1080" y="256"/>
                  </a:lnTo>
                  <a:lnTo>
                    <a:pt x="1072" y="256"/>
                  </a:lnTo>
                  <a:lnTo>
                    <a:pt x="1070" y="256"/>
                  </a:lnTo>
                  <a:lnTo>
                    <a:pt x="1069" y="257"/>
                  </a:lnTo>
                  <a:lnTo>
                    <a:pt x="1068" y="260"/>
                  </a:lnTo>
                  <a:lnTo>
                    <a:pt x="1069" y="262"/>
                  </a:lnTo>
                  <a:lnTo>
                    <a:pt x="1069" y="262"/>
                  </a:lnTo>
                  <a:lnTo>
                    <a:pt x="952" y="263"/>
                  </a:lnTo>
                  <a:lnTo>
                    <a:pt x="952" y="263"/>
                  </a:lnTo>
                  <a:lnTo>
                    <a:pt x="951" y="256"/>
                  </a:lnTo>
                  <a:lnTo>
                    <a:pt x="948" y="248"/>
                  </a:lnTo>
                  <a:lnTo>
                    <a:pt x="944" y="241"/>
                  </a:lnTo>
                  <a:lnTo>
                    <a:pt x="939" y="235"/>
                  </a:lnTo>
                  <a:lnTo>
                    <a:pt x="939" y="235"/>
                  </a:lnTo>
                  <a:lnTo>
                    <a:pt x="944" y="226"/>
                  </a:lnTo>
                  <a:lnTo>
                    <a:pt x="948" y="214"/>
                  </a:lnTo>
                  <a:lnTo>
                    <a:pt x="951" y="202"/>
                  </a:lnTo>
                  <a:lnTo>
                    <a:pt x="952" y="190"/>
                  </a:lnTo>
                  <a:lnTo>
                    <a:pt x="951" y="178"/>
                  </a:lnTo>
                  <a:lnTo>
                    <a:pt x="948" y="172"/>
                  </a:lnTo>
                  <a:lnTo>
                    <a:pt x="946" y="167"/>
                  </a:lnTo>
                  <a:lnTo>
                    <a:pt x="942" y="163"/>
                  </a:lnTo>
                  <a:lnTo>
                    <a:pt x="939" y="160"/>
                  </a:lnTo>
                  <a:lnTo>
                    <a:pt x="933" y="157"/>
                  </a:lnTo>
                  <a:lnTo>
                    <a:pt x="927" y="155"/>
                  </a:lnTo>
                  <a:lnTo>
                    <a:pt x="927" y="155"/>
                  </a:lnTo>
                  <a:lnTo>
                    <a:pt x="926" y="141"/>
                  </a:lnTo>
                  <a:lnTo>
                    <a:pt x="924" y="133"/>
                  </a:lnTo>
                  <a:lnTo>
                    <a:pt x="922" y="126"/>
                  </a:lnTo>
                  <a:lnTo>
                    <a:pt x="922" y="126"/>
                  </a:lnTo>
                  <a:lnTo>
                    <a:pt x="927" y="123"/>
                  </a:lnTo>
                  <a:lnTo>
                    <a:pt x="930" y="118"/>
                  </a:lnTo>
                  <a:lnTo>
                    <a:pt x="934" y="114"/>
                  </a:lnTo>
                  <a:lnTo>
                    <a:pt x="936" y="108"/>
                  </a:lnTo>
                  <a:lnTo>
                    <a:pt x="939" y="103"/>
                  </a:lnTo>
                  <a:lnTo>
                    <a:pt x="940" y="97"/>
                  </a:lnTo>
                  <a:lnTo>
                    <a:pt x="940" y="85"/>
                  </a:lnTo>
                  <a:lnTo>
                    <a:pt x="939" y="80"/>
                  </a:lnTo>
                  <a:lnTo>
                    <a:pt x="938" y="74"/>
                  </a:lnTo>
                  <a:lnTo>
                    <a:pt x="935" y="70"/>
                  </a:lnTo>
                  <a:lnTo>
                    <a:pt x="932" y="65"/>
                  </a:lnTo>
                  <a:lnTo>
                    <a:pt x="928" y="61"/>
                  </a:lnTo>
                  <a:lnTo>
                    <a:pt x="924" y="58"/>
                  </a:lnTo>
                  <a:lnTo>
                    <a:pt x="918" y="54"/>
                  </a:lnTo>
                  <a:lnTo>
                    <a:pt x="914" y="53"/>
                  </a:lnTo>
                  <a:lnTo>
                    <a:pt x="914" y="53"/>
                  </a:lnTo>
                  <a:lnTo>
                    <a:pt x="914" y="43"/>
                  </a:lnTo>
                  <a:lnTo>
                    <a:pt x="914" y="43"/>
                  </a:lnTo>
                  <a:lnTo>
                    <a:pt x="965" y="41"/>
                  </a:lnTo>
                  <a:lnTo>
                    <a:pt x="1018" y="38"/>
                  </a:lnTo>
                  <a:lnTo>
                    <a:pt x="1018" y="38"/>
                  </a:lnTo>
                  <a:lnTo>
                    <a:pt x="1044" y="38"/>
                  </a:lnTo>
                  <a:lnTo>
                    <a:pt x="1070" y="41"/>
                  </a:lnTo>
                  <a:lnTo>
                    <a:pt x="1095" y="42"/>
                  </a:lnTo>
                  <a:lnTo>
                    <a:pt x="1109" y="41"/>
                  </a:lnTo>
                  <a:lnTo>
                    <a:pt x="1121" y="39"/>
                  </a:lnTo>
                  <a:lnTo>
                    <a:pt x="1121" y="39"/>
                  </a:lnTo>
                  <a:lnTo>
                    <a:pt x="1123" y="44"/>
                  </a:lnTo>
                  <a:lnTo>
                    <a:pt x="1125" y="49"/>
                  </a:lnTo>
                  <a:lnTo>
                    <a:pt x="1128" y="53"/>
                  </a:lnTo>
                  <a:lnTo>
                    <a:pt x="1131" y="56"/>
                  </a:lnTo>
                  <a:lnTo>
                    <a:pt x="1140" y="61"/>
                  </a:lnTo>
                  <a:lnTo>
                    <a:pt x="1148" y="64"/>
                  </a:lnTo>
                  <a:lnTo>
                    <a:pt x="1159" y="65"/>
                  </a:lnTo>
                  <a:lnTo>
                    <a:pt x="1169" y="65"/>
                  </a:lnTo>
                  <a:lnTo>
                    <a:pt x="1178" y="64"/>
                  </a:lnTo>
                  <a:lnTo>
                    <a:pt x="1188" y="61"/>
                  </a:lnTo>
                  <a:lnTo>
                    <a:pt x="1188" y="61"/>
                  </a:lnTo>
                  <a:lnTo>
                    <a:pt x="1202" y="55"/>
                  </a:lnTo>
                  <a:lnTo>
                    <a:pt x="1224" y="45"/>
                  </a:lnTo>
                  <a:lnTo>
                    <a:pt x="1234" y="39"/>
                  </a:lnTo>
                  <a:lnTo>
                    <a:pt x="1241" y="33"/>
                  </a:lnTo>
                  <a:lnTo>
                    <a:pt x="1242" y="31"/>
                  </a:lnTo>
                  <a:lnTo>
                    <a:pt x="1242" y="29"/>
                  </a:lnTo>
                  <a:lnTo>
                    <a:pt x="1241" y="26"/>
                  </a:lnTo>
                  <a:lnTo>
                    <a:pt x="1239" y="24"/>
                  </a:lnTo>
                  <a:lnTo>
                    <a:pt x="1239" y="24"/>
                  </a:lnTo>
                  <a:lnTo>
                    <a:pt x="1213" y="14"/>
                  </a:lnTo>
                  <a:lnTo>
                    <a:pt x="1196" y="8"/>
                  </a:lnTo>
                  <a:lnTo>
                    <a:pt x="1177" y="3"/>
                  </a:lnTo>
                  <a:lnTo>
                    <a:pt x="1160" y="0"/>
                  </a:lnTo>
                  <a:lnTo>
                    <a:pt x="1152" y="0"/>
                  </a:lnTo>
                  <a:lnTo>
                    <a:pt x="1143" y="0"/>
                  </a:lnTo>
                  <a:lnTo>
                    <a:pt x="1137" y="2"/>
                  </a:lnTo>
                  <a:lnTo>
                    <a:pt x="1131" y="5"/>
                  </a:lnTo>
                  <a:lnTo>
                    <a:pt x="1128" y="9"/>
                  </a:lnTo>
                  <a:lnTo>
                    <a:pt x="1124" y="15"/>
                  </a:lnTo>
                  <a:lnTo>
                    <a:pt x="1124" y="15"/>
                  </a:lnTo>
                  <a:lnTo>
                    <a:pt x="1115" y="14"/>
                  </a:lnTo>
                  <a:lnTo>
                    <a:pt x="1115" y="14"/>
                  </a:lnTo>
                  <a:lnTo>
                    <a:pt x="1089" y="11"/>
                  </a:lnTo>
                  <a:lnTo>
                    <a:pt x="1065" y="11"/>
                  </a:lnTo>
                  <a:lnTo>
                    <a:pt x="1040" y="12"/>
                  </a:lnTo>
                  <a:lnTo>
                    <a:pt x="1015" y="14"/>
                  </a:lnTo>
                  <a:lnTo>
                    <a:pt x="965" y="20"/>
                  </a:lnTo>
                  <a:lnTo>
                    <a:pt x="940" y="23"/>
                  </a:lnTo>
                  <a:lnTo>
                    <a:pt x="915" y="24"/>
                  </a:lnTo>
                  <a:lnTo>
                    <a:pt x="915" y="24"/>
                  </a:lnTo>
                  <a:lnTo>
                    <a:pt x="916" y="20"/>
                  </a:lnTo>
                  <a:lnTo>
                    <a:pt x="917" y="12"/>
                  </a:lnTo>
                  <a:lnTo>
                    <a:pt x="916" y="8"/>
                  </a:lnTo>
                  <a:lnTo>
                    <a:pt x="915" y="6"/>
                  </a:lnTo>
                  <a:lnTo>
                    <a:pt x="914" y="5"/>
                  </a:lnTo>
                  <a:lnTo>
                    <a:pt x="910" y="6"/>
                  </a:lnTo>
                  <a:lnTo>
                    <a:pt x="910" y="6"/>
                  </a:lnTo>
                  <a:lnTo>
                    <a:pt x="906" y="1"/>
                  </a:lnTo>
                  <a:lnTo>
                    <a:pt x="904" y="1"/>
                  </a:lnTo>
                  <a:lnTo>
                    <a:pt x="903" y="1"/>
                  </a:lnTo>
                  <a:lnTo>
                    <a:pt x="900" y="2"/>
                  </a:lnTo>
                  <a:lnTo>
                    <a:pt x="898" y="7"/>
                  </a:lnTo>
                  <a:lnTo>
                    <a:pt x="896" y="17"/>
                  </a:lnTo>
                  <a:lnTo>
                    <a:pt x="894" y="24"/>
                  </a:lnTo>
                  <a:lnTo>
                    <a:pt x="894" y="24"/>
                  </a:lnTo>
                  <a:lnTo>
                    <a:pt x="824" y="24"/>
                  </a:lnTo>
                  <a:lnTo>
                    <a:pt x="755" y="23"/>
                  </a:lnTo>
                  <a:lnTo>
                    <a:pt x="616" y="18"/>
                  </a:lnTo>
                  <a:lnTo>
                    <a:pt x="616" y="18"/>
                  </a:lnTo>
                  <a:lnTo>
                    <a:pt x="583" y="17"/>
                  </a:lnTo>
                  <a:lnTo>
                    <a:pt x="549" y="17"/>
                  </a:lnTo>
                  <a:lnTo>
                    <a:pt x="481" y="18"/>
                  </a:lnTo>
                  <a:lnTo>
                    <a:pt x="345" y="24"/>
                  </a:lnTo>
                  <a:lnTo>
                    <a:pt x="345" y="24"/>
                  </a:lnTo>
                  <a:lnTo>
                    <a:pt x="343" y="21"/>
                  </a:lnTo>
                  <a:lnTo>
                    <a:pt x="341" y="21"/>
                  </a:lnTo>
                  <a:lnTo>
                    <a:pt x="333" y="21"/>
                  </a:lnTo>
                  <a:lnTo>
                    <a:pt x="320" y="25"/>
                  </a:lnTo>
                  <a:lnTo>
                    <a:pt x="320" y="25"/>
                  </a:lnTo>
                  <a:lnTo>
                    <a:pt x="284" y="26"/>
                  </a:lnTo>
                  <a:lnTo>
                    <a:pt x="284" y="26"/>
                  </a:lnTo>
                  <a:lnTo>
                    <a:pt x="280" y="19"/>
                  </a:lnTo>
                  <a:lnTo>
                    <a:pt x="277" y="13"/>
                  </a:lnTo>
                  <a:lnTo>
                    <a:pt x="277" y="13"/>
                  </a:lnTo>
                  <a:lnTo>
                    <a:pt x="278" y="11"/>
                  </a:lnTo>
                  <a:lnTo>
                    <a:pt x="278" y="9"/>
                  </a:lnTo>
                  <a:lnTo>
                    <a:pt x="278" y="7"/>
                  </a:lnTo>
                  <a:lnTo>
                    <a:pt x="277" y="6"/>
                  </a:lnTo>
                  <a:lnTo>
                    <a:pt x="274" y="6"/>
                  </a:lnTo>
                  <a:lnTo>
                    <a:pt x="272" y="6"/>
                  </a:lnTo>
                  <a:lnTo>
                    <a:pt x="271" y="7"/>
                  </a:lnTo>
                  <a:lnTo>
                    <a:pt x="268" y="8"/>
                  </a:lnTo>
                  <a:lnTo>
                    <a:pt x="268" y="8"/>
                  </a:lnTo>
                  <a:lnTo>
                    <a:pt x="267" y="9"/>
                  </a:lnTo>
                  <a:lnTo>
                    <a:pt x="266" y="12"/>
                  </a:lnTo>
                  <a:lnTo>
                    <a:pt x="264" y="17"/>
                  </a:lnTo>
                  <a:lnTo>
                    <a:pt x="261" y="27"/>
                  </a:lnTo>
                  <a:lnTo>
                    <a:pt x="261" y="27"/>
                  </a:lnTo>
                  <a:lnTo>
                    <a:pt x="235" y="27"/>
                  </a:lnTo>
                  <a:lnTo>
                    <a:pt x="208" y="29"/>
                  </a:lnTo>
                  <a:lnTo>
                    <a:pt x="182" y="30"/>
                  </a:lnTo>
                  <a:lnTo>
                    <a:pt x="155" y="30"/>
                  </a:lnTo>
                  <a:lnTo>
                    <a:pt x="155" y="30"/>
                  </a:lnTo>
                  <a:lnTo>
                    <a:pt x="153" y="27"/>
                  </a:lnTo>
                  <a:lnTo>
                    <a:pt x="149" y="26"/>
                  </a:lnTo>
                  <a:lnTo>
                    <a:pt x="140" y="25"/>
                  </a:lnTo>
                  <a:lnTo>
                    <a:pt x="129" y="25"/>
                  </a:lnTo>
                  <a:lnTo>
                    <a:pt x="122" y="26"/>
                  </a:lnTo>
                  <a:lnTo>
                    <a:pt x="122" y="26"/>
                  </a:lnTo>
                  <a:lnTo>
                    <a:pt x="115" y="23"/>
                  </a:lnTo>
                  <a:lnTo>
                    <a:pt x="108" y="21"/>
                  </a:lnTo>
                  <a:lnTo>
                    <a:pt x="99" y="20"/>
                  </a:lnTo>
                  <a:lnTo>
                    <a:pt x="88" y="20"/>
                  </a:lnTo>
                  <a:lnTo>
                    <a:pt x="67" y="20"/>
                  </a:lnTo>
                  <a:lnTo>
                    <a:pt x="53" y="21"/>
                  </a:lnTo>
                  <a:lnTo>
                    <a:pt x="53" y="21"/>
                  </a:lnTo>
                  <a:lnTo>
                    <a:pt x="35" y="24"/>
                  </a:lnTo>
                  <a:lnTo>
                    <a:pt x="26" y="25"/>
                  </a:lnTo>
                  <a:lnTo>
                    <a:pt x="19" y="29"/>
                  </a:lnTo>
                  <a:lnTo>
                    <a:pt x="19" y="29"/>
                  </a:lnTo>
                  <a:lnTo>
                    <a:pt x="13" y="32"/>
                  </a:lnTo>
                  <a:lnTo>
                    <a:pt x="5" y="38"/>
                  </a:lnTo>
                  <a:lnTo>
                    <a:pt x="2" y="41"/>
                  </a:lnTo>
                  <a:lnTo>
                    <a:pt x="0" y="44"/>
                  </a:lnTo>
                  <a:lnTo>
                    <a:pt x="0" y="48"/>
                  </a:lnTo>
                  <a:lnTo>
                    <a:pt x="4" y="49"/>
                  </a:lnTo>
                  <a:lnTo>
                    <a:pt x="4" y="49"/>
                  </a:lnTo>
                  <a:close/>
                  <a:moveTo>
                    <a:pt x="1196" y="37"/>
                  </a:moveTo>
                  <a:lnTo>
                    <a:pt x="1196" y="37"/>
                  </a:lnTo>
                  <a:lnTo>
                    <a:pt x="1193" y="37"/>
                  </a:lnTo>
                  <a:lnTo>
                    <a:pt x="1193" y="37"/>
                  </a:lnTo>
                  <a:lnTo>
                    <a:pt x="1192" y="35"/>
                  </a:lnTo>
                  <a:lnTo>
                    <a:pt x="1192" y="35"/>
                  </a:lnTo>
                  <a:lnTo>
                    <a:pt x="1192" y="35"/>
                  </a:lnTo>
                  <a:lnTo>
                    <a:pt x="1192" y="35"/>
                  </a:lnTo>
                  <a:lnTo>
                    <a:pt x="1195" y="35"/>
                  </a:lnTo>
                  <a:lnTo>
                    <a:pt x="1198" y="36"/>
                  </a:lnTo>
                  <a:lnTo>
                    <a:pt x="1198" y="36"/>
                  </a:lnTo>
                  <a:lnTo>
                    <a:pt x="1196" y="37"/>
                  </a:lnTo>
                  <a:lnTo>
                    <a:pt x="1196" y="37"/>
                  </a:lnTo>
                  <a:close/>
                  <a:moveTo>
                    <a:pt x="1199" y="48"/>
                  </a:moveTo>
                  <a:lnTo>
                    <a:pt x="1199" y="48"/>
                  </a:lnTo>
                  <a:lnTo>
                    <a:pt x="1200" y="47"/>
                  </a:lnTo>
                  <a:lnTo>
                    <a:pt x="1200" y="47"/>
                  </a:lnTo>
                  <a:lnTo>
                    <a:pt x="1201" y="47"/>
                  </a:lnTo>
                  <a:lnTo>
                    <a:pt x="1201" y="47"/>
                  </a:lnTo>
                  <a:lnTo>
                    <a:pt x="1199" y="48"/>
                  </a:lnTo>
                  <a:lnTo>
                    <a:pt x="1199" y="48"/>
                  </a:lnTo>
                  <a:close/>
                  <a:moveTo>
                    <a:pt x="1210" y="35"/>
                  </a:moveTo>
                  <a:lnTo>
                    <a:pt x="1210" y="35"/>
                  </a:lnTo>
                  <a:lnTo>
                    <a:pt x="1210" y="33"/>
                  </a:lnTo>
                  <a:lnTo>
                    <a:pt x="1210" y="33"/>
                  </a:lnTo>
                  <a:lnTo>
                    <a:pt x="1212" y="35"/>
                  </a:lnTo>
                  <a:lnTo>
                    <a:pt x="1212" y="35"/>
                  </a:lnTo>
                  <a:lnTo>
                    <a:pt x="1210" y="35"/>
                  </a:lnTo>
                  <a:lnTo>
                    <a:pt x="1210" y="35"/>
                  </a:lnTo>
                  <a:close/>
                  <a:moveTo>
                    <a:pt x="1227" y="33"/>
                  </a:moveTo>
                  <a:lnTo>
                    <a:pt x="1227" y="33"/>
                  </a:lnTo>
                  <a:lnTo>
                    <a:pt x="1225" y="31"/>
                  </a:lnTo>
                  <a:lnTo>
                    <a:pt x="1223" y="29"/>
                  </a:lnTo>
                  <a:lnTo>
                    <a:pt x="1217" y="26"/>
                  </a:lnTo>
                  <a:lnTo>
                    <a:pt x="1217" y="26"/>
                  </a:lnTo>
                  <a:lnTo>
                    <a:pt x="1230" y="31"/>
                  </a:lnTo>
                  <a:lnTo>
                    <a:pt x="1230" y="31"/>
                  </a:lnTo>
                  <a:lnTo>
                    <a:pt x="1227" y="33"/>
                  </a:lnTo>
                  <a:lnTo>
                    <a:pt x="1227" y="33"/>
                  </a:lnTo>
                  <a:close/>
                  <a:moveTo>
                    <a:pt x="1210" y="24"/>
                  </a:moveTo>
                  <a:lnTo>
                    <a:pt x="1210" y="24"/>
                  </a:lnTo>
                  <a:lnTo>
                    <a:pt x="1200" y="21"/>
                  </a:lnTo>
                  <a:lnTo>
                    <a:pt x="1190" y="21"/>
                  </a:lnTo>
                  <a:lnTo>
                    <a:pt x="1190" y="21"/>
                  </a:lnTo>
                  <a:lnTo>
                    <a:pt x="1183" y="15"/>
                  </a:lnTo>
                  <a:lnTo>
                    <a:pt x="1183" y="15"/>
                  </a:lnTo>
                  <a:lnTo>
                    <a:pt x="1210" y="24"/>
                  </a:lnTo>
                  <a:lnTo>
                    <a:pt x="1210" y="24"/>
                  </a:lnTo>
                  <a:close/>
                  <a:moveTo>
                    <a:pt x="1180" y="54"/>
                  </a:moveTo>
                  <a:lnTo>
                    <a:pt x="1180" y="54"/>
                  </a:lnTo>
                  <a:lnTo>
                    <a:pt x="1176" y="54"/>
                  </a:lnTo>
                  <a:lnTo>
                    <a:pt x="1176" y="54"/>
                  </a:lnTo>
                  <a:lnTo>
                    <a:pt x="1177" y="54"/>
                  </a:lnTo>
                  <a:lnTo>
                    <a:pt x="1177" y="54"/>
                  </a:lnTo>
                  <a:lnTo>
                    <a:pt x="1180" y="54"/>
                  </a:lnTo>
                  <a:lnTo>
                    <a:pt x="1180" y="54"/>
                  </a:lnTo>
                  <a:close/>
                  <a:moveTo>
                    <a:pt x="1176" y="43"/>
                  </a:moveTo>
                  <a:lnTo>
                    <a:pt x="1176" y="43"/>
                  </a:lnTo>
                  <a:lnTo>
                    <a:pt x="1177" y="43"/>
                  </a:lnTo>
                  <a:lnTo>
                    <a:pt x="1177" y="43"/>
                  </a:lnTo>
                  <a:lnTo>
                    <a:pt x="1177" y="43"/>
                  </a:lnTo>
                  <a:lnTo>
                    <a:pt x="1177" y="43"/>
                  </a:lnTo>
                  <a:lnTo>
                    <a:pt x="1176" y="44"/>
                  </a:lnTo>
                  <a:lnTo>
                    <a:pt x="1176" y="44"/>
                  </a:lnTo>
                  <a:lnTo>
                    <a:pt x="1172" y="44"/>
                  </a:lnTo>
                  <a:lnTo>
                    <a:pt x="1172" y="44"/>
                  </a:lnTo>
                  <a:lnTo>
                    <a:pt x="1176" y="43"/>
                  </a:lnTo>
                  <a:lnTo>
                    <a:pt x="1176" y="43"/>
                  </a:lnTo>
                  <a:close/>
                  <a:moveTo>
                    <a:pt x="1140" y="42"/>
                  </a:moveTo>
                  <a:lnTo>
                    <a:pt x="1140" y="42"/>
                  </a:lnTo>
                  <a:lnTo>
                    <a:pt x="1145" y="45"/>
                  </a:lnTo>
                  <a:lnTo>
                    <a:pt x="1150" y="47"/>
                  </a:lnTo>
                  <a:lnTo>
                    <a:pt x="1150" y="47"/>
                  </a:lnTo>
                  <a:lnTo>
                    <a:pt x="1145" y="45"/>
                  </a:lnTo>
                  <a:lnTo>
                    <a:pt x="1140" y="42"/>
                  </a:lnTo>
                  <a:lnTo>
                    <a:pt x="1140" y="42"/>
                  </a:lnTo>
                  <a:close/>
                  <a:moveTo>
                    <a:pt x="1157" y="11"/>
                  </a:moveTo>
                  <a:lnTo>
                    <a:pt x="1157" y="11"/>
                  </a:lnTo>
                  <a:lnTo>
                    <a:pt x="1156" y="12"/>
                  </a:lnTo>
                  <a:lnTo>
                    <a:pt x="1156" y="12"/>
                  </a:lnTo>
                  <a:lnTo>
                    <a:pt x="1145" y="13"/>
                  </a:lnTo>
                  <a:lnTo>
                    <a:pt x="1140" y="14"/>
                  </a:lnTo>
                  <a:lnTo>
                    <a:pt x="1136" y="18"/>
                  </a:lnTo>
                  <a:lnTo>
                    <a:pt x="1136" y="18"/>
                  </a:lnTo>
                  <a:lnTo>
                    <a:pt x="1134" y="18"/>
                  </a:lnTo>
                  <a:lnTo>
                    <a:pt x="1134" y="18"/>
                  </a:lnTo>
                  <a:lnTo>
                    <a:pt x="1135" y="14"/>
                  </a:lnTo>
                  <a:lnTo>
                    <a:pt x="1137" y="13"/>
                  </a:lnTo>
                  <a:lnTo>
                    <a:pt x="1145" y="11"/>
                  </a:lnTo>
                  <a:lnTo>
                    <a:pt x="1151" y="11"/>
                  </a:lnTo>
                  <a:lnTo>
                    <a:pt x="1157" y="11"/>
                  </a:lnTo>
                  <a:lnTo>
                    <a:pt x="1157" y="11"/>
                  </a:lnTo>
                  <a:close/>
                  <a:moveTo>
                    <a:pt x="1106" y="31"/>
                  </a:moveTo>
                  <a:lnTo>
                    <a:pt x="1106" y="31"/>
                  </a:lnTo>
                  <a:lnTo>
                    <a:pt x="1110" y="31"/>
                  </a:lnTo>
                  <a:lnTo>
                    <a:pt x="1110" y="31"/>
                  </a:lnTo>
                  <a:lnTo>
                    <a:pt x="1104" y="31"/>
                  </a:lnTo>
                  <a:lnTo>
                    <a:pt x="1104" y="31"/>
                  </a:lnTo>
                  <a:lnTo>
                    <a:pt x="1106" y="31"/>
                  </a:lnTo>
                  <a:lnTo>
                    <a:pt x="1106" y="31"/>
                  </a:lnTo>
                  <a:close/>
                  <a:moveTo>
                    <a:pt x="915" y="33"/>
                  </a:moveTo>
                  <a:lnTo>
                    <a:pt x="915" y="33"/>
                  </a:lnTo>
                  <a:lnTo>
                    <a:pt x="927" y="32"/>
                  </a:lnTo>
                  <a:lnTo>
                    <a:pt x="940" y="32"/>
                  </a:lnTo>
                  <a:lnTo>
                    <a:pt x="940" y="32"/>
                  </a:lnTo>
                  <a:lnTo>
                    <a:pt x="915" y="33"/>
                  </a:lnTo>
                  <a:lnTo>
                    <a:pt x="915" y="33"/>
                  </a:lnTo>
                  <a:lnTo>
                    <a:pt x="915" y="33"/>
                  </a:lnTo>
                  <a:lnTo>
                    <a:pt x="915" y="33"/>
                  </a:lnTo>
                  <a:close/>
                  <a:moveTo>
                    <a:pt x="282" y="238"/>
                  </a:moveTo>
                  <a:lnTo>
                    <a:pt x="282" y="238"/>
                  </a:lnTo>
                  <a:lnTo>
                    <a:pt x="279" y="238"/>
                  </a:lnTo>
                  <a:lnTo>
                    <a:pt x="279" y="238"/>
                  </a:lnTo>
                  <a:lnTo>
                    <a:pt x="279" y="238"/>
                  </a:lnTo>
                  <a:lnTo>
                    <a:pt x="279" y="238"/>
                  </a:lnTo>
                  <a:lnTo>
                    <a:pt x="273" y="227"/>
                  </a:lnTo>
                  <a:lnTo>
                    <a:pt x="270" y="215"/>
                  </a:lnTo>
                  <a:lnTo>
                    <a:pt x="267" y="203"/>
                  </a:lnTo>
                  <a:lnTo>
                    <a:pt x="265" y="191"/>
                  </a:lnTo>
                  <a:lnTo>
                    <a:pt x="265" y="191"/>
                  </a:lnTo>
                  <a:lnTo>
                    <a:pt x="267" y="191"/>
                  </a:lnTo>
                  <a:lnTo>
                    <a:pt x="270" y="190"/>
                  </a:lnTo>
                  <a:lnTo>
                    <a:pt x="272" y="188"/>
                  </a:lnTo>
                  <a:lnTo>
                    <a:pt x="272" y="188"/>
                  </a:lnTo>
                  <a:lnTo>
                    <a:pt x="272" y="191"/>
                  </a:lnTo>
                  <a:lnTo>
                    <a:pt x="273" y="194"/>
                  </a:lnTo>
                  <a:lnTo>
                    <a:pt x="274" y="194"/>
                  </a:lnTo>
                  <a:lnTo>
                    <a:pt x="277" y="192"/>
                  </a:lnTo>
                  <a:lnTo>
                    <a:pt x="280" y="188"/>
                  </a:lnTo>
                  <a:lnTo>
                    <a:pt x="282" y="180"/>
                  </a:lnTo>
                  <a:lnTo>
                    <a:pt x="282" y="180"/>
                  </a:lnTo>
                  <a:lnTo>
                    <a:pt x="285" y="195"/>
                  </a:lnTo>
                  <a:lnTo>
                    <a:pt x="286" y="209"/>
                  </a:lnTo>
                  <a:lnTo>
                    <a:pt x="285" y="224"/>
                  </a:lnTo>
                  <a:lnTo>
                    <a:pt x="284" y="231"/>
                  </a:lnTo>
                  <a:lnTo>
                    <a:pt x="282" y="238"/>
                  </a:lnTo>
                  <a:lnTo>
                    <a:pt x="282" y="238"/>
                  </a:lnTo>
                  <a:close/>
                  <a:moveTo>
                    <a:pt x="72" y="386"/>
                  </a:moveTo>
                  <a:lnTo>
                    <a:pt x="72" y="386"/>
                  </a:lnTo>
                  <a:lnTo>
                    <a:pt x="71" y="363"/>
                  </a:lnTo>
                  <a:lnTo>
                    <a:pt x="71" y="363"/>
                  </a:lnTo>
                  <a:lnTo>
                    <a:pt x="73" y="385"/>
                  </a:lnTo>
                  <a:lnTo>
                    <a:pt x="76" y="398"/>
                  </a:lnTo>
                  <a:lnTo>
                    <a:pt x="76" y="398"/>
                  </a:lnTo>
                  <a:lnTo>
                    <a:pt x="72" y="386"/>
                  </a:lnTo>
                  <a:lnTo>
                    <a:pt x="72" y="386"/>
                  </a:lnTo>
                  <a:close/>
                  <a:moveTo>
                    <a:pt x="77" y="339"/>
                  </a:moveTo>
                  <a:lnTo>
                    <a:pt x="77" y="339"/>
                  </a:lnTo>
                  <a:lnTo>
                    <a:pt x="76" y="339"/>
                  </a:lnTo>
                  <a:lnTo>
                    <a:pt x="75" y="341"/>
                  </a:lnTo>
                  <a:lnTo>
                    <a:pt x="72" y="345"/>
                  </a:lnTo>
                  <a:lnTo>
                    <a:pt x="72" y="345"/>
                  </a:lnTo>
                  <a:lnTo>
                    <a:pt x="76" y="331"/>
                  </a:lnTo>
                  <a:lnTo>
                    <a:pt x="78" y="324"/>
                  </a:lnTo>
                  <a:lnTo>
                    <a:pt x="81" y="316"/>
                  </a:lnTo>
                  <a:lnTo>
                    <a:pt x="81" y="316"/>
                  </a:lnTo>
                  <a:lnTo>
                    <a:pt x="78" y="327"/>
                  </a:lnTo>
                  <a:lnTo>
                    <a:pt x="77" y="339"/>
                  </a:lnTo>
                  <a:lnTo>
                    <a:pt x="77" y="339"/>
                  </a:lnTo>
                  <a:close/>
                  <a:moveTo>
                    <a:pt x="87" y="503"/>
                  </a:moveTo>
                  <a:lnTo>
                    <a:pt x="87" y="503"/>
                  </a:lnTo>
                  <a:lnTo>
                    <a:pt x="84" y="471"/>
                  </a:lnTo>
                  <a:lnTo>
                    <a:pt x="81" y="440"/>
                  </a:lnTo>
                  <a:lnTo>
                    <a:pt x="81" y="440"/>
                  </a:lnTo>
                  <a:lnTo>
                    <a:pt x="82" y="443"/>
                  </a:lnTo>
                  <a:lnTo>
                    <a:pt x="82" y="443"/>
                  </a:lnTo>
                  <a:lnTo>
                    <a:pt x="85" y="473"/>
                  </a:lnTo>
                  <a:lnTo>
                    <a:pt x="87" y="487"/>
                  </a:lnTo>
                  <a:lnTo>
                    <a:pt x="87" y="503"/>
                  </a:lnTo>
                  <a:lnTo>
                    <a:pt x="87" y="503"/>
                  </a:lnTo>
                  <a:close/>
                  <a:moveTo>
                    <a:pt x="95" y="651"/>
                  </a:moveTo>
                  <a:lnTo>
                    <a:pt x="95" y="651"/>
                  </a:lnTo>
                  <a:lnTo>
                    <a:pt x="95" y="651"/>
                  </a:lnTo>
                  <a:lnTo>
                    <a:pt x="95" y="651"/>
                  </a:lnTo>
                  <a:lnTo>
                    <a:pt x="91" y="646"/>
                  </a:lnTo>
                  <a:lnTo>
                    <a:pt x="91" y="646"/>
                  </a:lnTo>
                  <a:lnTo>
                    <a:pt x="93" y="646"/>
                  </a:lnTo>
                  <a:lnTo>
                    <a:pt x="93" y="646"/>
                  </a:lnTo>
                  <a:lnTo>
                    <a:pt x="96" y="649"/>
                  </a:lnTo>
                  <a:lnTo>
                    <a:pt x="96" y="649"/>
                  </a:lnTo>
                  <a:lnTo>
                    <a:pt x="95" y="651"/>
                  </a:lnTo>
                  <a:lnTo>
                    <a:pt x="95" y="651"/>
                  </a:lnTo>
                  <a:close/>
                  <a:moveTo>
                    <a:pt x="96" y="493"/>
                  </a:moveTo>
                  <a:lnTo>
                    <a:pt x="96" y="493"/>
                  </a:lnTo>
                  <a:lnTo>
                    <a:pt x="95" y="480"/>
                  </a:lnTo>
                  <a:lnTo>
                    <a:pt x="95" y="480"/>
                  </a:lnTo>
                  <a:lnTo>
                    <a:pt x="97" y="495"/>
                  </a:lnTo>
                  <a:lnTo>
                    <a:pt x="97" y="495"/>
                  </a:lnTo>
                  <a:lnTo>
                    <a:pt x="96" y="493"/>
                  </a:lnTo>
                  <a:lnTo>
                    <a:pt x="96" y="493"/>
                  </a:lnTo>
                  <a:close/>
                  <a:moveTo>
                    <a:pt x="100" y="578"/>
                  </a:moveTo>
                  <a:lnTo>
                    <a:pt x="100" y="578"/>
                  </a:lnTo>
                  <a:lnTo>
                    <a:pt x="99" y="540"/>
                  </a:lnTo>
                  <a:lnTo>
                    <a:pt x="99" y="522"/>
                  </a:lnTo>
                  <a:lnTo>
                    <a:pt x="99" y="503"/>
                  </a:lnTo>
                  <a:lnTo>
                    <a:pt x="99" y="503"/>
                  </a:lnTo>
                  <a:lnTo>
                    <a:pt x="101" y="534"/>
                  </a:lnTo>
                  <a:lnTo>
                    <a:pt x="102" y="567"/>
                  </a:lnTo>
                  <a:lnTo>
                    <a:pt x="102" y="567"/>
                  </a:lnTo>
                  <a:lnTo>
                    <a:pt x="100" y="578"/>
                  </a:lnTo>
                  <a:lnTo>
                    <a:pt x="100" y="578"/>
                  </a:lnTo>
                  <a:close/>
                  <a:moveTo>
                    <a:pt x="103" y="656"/>
                  </a:moveTo>
                  <a:lnTo>
                    <a:pt x="103" y="656"/>
                  </a:lnTo>
                  <a:lnTo>
                    <a:pt x="105" y="654"/>
                  </a:lnTo>
                  <a:lnTo>
                    <a:pt x="105" y="654"/>
                  </a:lnTo>
                  <a:lnTo>
                    <a:pt x="117" y="657"/>
                  </a:lnTo>
                  <a:lnTo>
                    <a:pt x="129" y="660"/>
                  </a:lnTo>
                  <a:lnTo>
                    <a:pt x="129" y="660"/>
                  </a:lnTo>
                  <a:lnTo>
                    <a:pt x="115" y="658"/>
                  </a:lnTo>
                  <a:lnTo>
                    <a:pt x="108" y="657"/>
                  </a:lnTo>
                  <a:lnTo>
                    <a:pt x="103" y="656"/>
                  </a:lnTo>
                  <a:lnTo>
                    <a:pt x="103" y="656"/>
                  </a:lnTo>
                  <a:close/>
                  <a:moveTo>
                    <a:pt x="102" y="619"/>
                  </a:moveTo>
                  <a:lnTo>
                    <a:pt x="102" y="619"/>
                  </a:lnTo>
                  <a:lnTo>
                    <a:pt x="102" y="616"/>
                  </a:lnTo>
                  <a:lnTo>
                    <a:pt x="102" y="616"/>
                  </a:lnTo>
                  <a:lnTo>
                    <a:pt x="103" y="620"/>
                  </a:lnTo>
                  <a:lnTo>
                    <a:pt x="103" y="620"/>
                  </a:lnTo>
                  <a:lnTo>
                    <a:pt x="102" y="619"/>
                  </a:lnTo>
                  <a:lnTo>
                    <a:pt x="102" y="619"/>
                  </a:lnTo>
                  <a:close/>
                  <a:moveTo>
                    <a:pt x="142" y="644"/>
                  </a:moveTo>
                  <a:lnTo>
                    <a:pt x="142" y="644"/>
                  </a:lnTo>
                  <a:lnTo>
                    <a:pt x="140" y="642"/>
                  </a:lnTo>
                  <a:lnTo>
                    <a:pt x="140" y="642"/>
                  </a:lnTo>
                  <a:lnTo>
                    <a:pt x="146" y="643"/>
                  </a:lnTo>
                  <a:lnTo>
                    <a:pt x="146" y="643"/>
                  </a:lnTo>
                  <a:lnTo>
                    <a:pt x="142" y="644"/>
                  </a:lnTo>
                  <a:lnTo>
                    <a:pt x="142" y="644"/>
                  </a:lnTo>
                  <a:close/>
                  <a:moveTo>
                    <a:pt x="209" y="655"/>
                  </a:moveTo>
                  <a:lnTo>
                    <a:pt x="209" y="655"/>
                  </a:lnTo>
                  <a:lnTo>
                    <a:pt x="182" y="656"/>
                  </a:lnTo>
                  <a:lnTo>
                    <a:pt x="182" y="656"/>
                  </a:lnTo>
                  <a:lnTo>
                    <a:pt x="214" y="654"/>
                  </a:lnTo>
                  <a:lnTo>
                    <a:pt x="245" y="651"/>
                  </a:lnTo>
                  <a:lnTo>
                    <a:pt x="309" y="651"/>
                  </a:lnTo>
                  <a:lnTo>
                    <a:pt x="309" y="651"/>
                  </a:lnTo>
                  <a:lnTo>
                    <a:pt x="313" y="652"/>
                  </a:lnTo>
                  <a:lnTo>
                    <a:pt x="313" y="652"/>
                  </a:lnTo>
                  <a:lnTo>
                    <a:pt x="286" y="651"/>
                  </a:lnTo>
                  <a:lnTo>
                    <a:pt x="261" y="651"/>
                  </a:lnTo>
                  <a:lnTo>
                    <a:pt x="209" y="655"/>
                  </a:lnTo>
                  <a:lnTo>
                    <a:pt x="209" y="655"/>
                  </a:lnTo>
                  <a:close/>
                  <a:moveTo>
                    <a:pt x="220" y="637"/>
                  </a:moveTo>
                  <a:lnTo>
                    <a:pt x="220" y="637"/>
                  </a:lnTo>
                  <a:lnTo>
                    <a:pt x="238" y="634"/>
                  </a:lnTo>
                  <a:lnTo>
                    <a:pt x="254" y="633"/>
                  </a:lnTo>
                  <a:lnTo>
                    <a:pt x="271" y="632"/>
                  </a:lnTo>
                  <a:lnTo>
                    <a:pt x="289" y="632"/>
                  </a:lnTo>
                  <a:lnTo>
                    <a:pt x="289" y="632"/>
                  </a:lnTo>
                  <a:lnTo>
                    <a:pt x="266" y="634"/>
                  </a:lnTo>
                  <a:lnTo>
                    <a:pt x="266" y="634"/>
                  </a:lnTo>
                  <a:lnTo>
                    <a:pt x="243" y="636"/>
                  </a:lnTo>
                  <a:lnTo>
                    <a:pt x="220" y="637"/>
                  </a:lnTo>
                  <a:lnTo>
                    <a:pt x="220" y="637"/>
                  </a:lnTo>
                  <a:close/>
                  <a:moveTo>
                    <a:pt x="318" y="654"/>
                  </a:moveTo>
                  <a:lnTo>
                    <a:pt x="318" y="654"/>
                  </a:lnTo>
                  <a:lnTo>
                    <a:pt x="320" y="651"/>
                  </a:lnTo>
                  <a:lnTo>
                    <a:pt x="320" y="651"/>
                  </a:lnTo>
                  <a:lnTo>
                    <a:pt x="337" y="651"/>
                  </a:lnTo>
                  <a:lnTo>
                    <a:pt x="337" y="651"/>
                  </a:lnTo>
                  <a:lnTo>
                    <a:pt x="338" y="655"/>
                  </a:lnTo>
                  <a:lnTo>
                    <a:pt x="338" y="655"/>
                  </a:lnTo>
                  <a:lnTo>
                    <a:pt x="318" y="654"/>
                  </a:lnTo>
                  <a:lnTo>
                    <a:pt x="318" y="654"/>
                  </a:lnTo>
                  <a:close/>
                  <a:moveTo>
                    <a:pt x="363" y="640"/>
                  </a:moveTo>
                  <a:lnTo>
                    <a:pt x="363" y="640"/>
                  </a:lnTo>
                  <a:lnTo>
                    <a:pt x="341" y="640"/>
                  </a:lnTo>
                  <a:lnTo>
                    <a:pt x="341" y="640"/>
                  </a:lnTo>
                  <a:lnTo>
                    <a:pt x="354" y="639"/>
                  </a:lnTo>
                  <a:lnTo>
                    <a:pt x="368" y="638"/>
                  </a:lnTo>
                  <a:lnTo>
                    <a:pt x="368" y="638"/>
                  </a:lnTo>
                  <a:lnTo>
                    <a:pt x="363" y="640"/>
                  </a:lnTo>
                  <a:lnTo>
                    <a:pt x="363" y="640"/>
                  </a:lnTo>
                  <a:close/>
                  <a:moveTo>
                    <a:pt x="382" y="656"/>
                  </a:moveTo>
                  <a:lnTo>
                    <a:pt x="382" y="656"/>
                  </a:lnTo>
                  <a:lnTo>
                    <a:pt x="398" y="654"/>
                  </a:lnTo>
                  <a:lnTo>
                    <a:pt x="398" y="654"/>
                  </a:lnTo>
                  <a:lnTo>
                    <a:pt x="416" y="654"/>
                  </a:lnTo>
                  <a:lnTo>
                    <a:pt x="416" y="654"/>
                  </a:lnTo>
                  <a:lnTo>
                    <a:pt x="382" y="656"/>
                  </a:lnTo>
                  <a:lnTo>
                    <a:pt x="382" y="656"/>
                  </a:lnTo>
                  <a:close/>
                  <a:moveTo>
                    <a:pt x="507" y="628"/>
                  </a:moveTo>
                  <a:lnTo>
                    <a:pt x="507" y="628"/>
                  </a:lnTo>
                  <a:lnTo>
                    <a:pt x="473" y="630"/>
                  </a:lnTo>
                  <a:lnTo>
                    <a:pt x="438" y="632"/>
                  </a:lnTo>
                  <a:lnTo>
                    <a:pt x="438" y="632"/>
                  </a:lnTo>
                  <a:lnTo>
                    <a:pt x="438" y="631"/>
                  </a:lnTo>
                  <a:lnTo>
                    <a:pt x="438" y="631"/>
                  </a:lnTo>
                  <a:lnTo>
                    <a:pt x="512" y="628"/>
                  </a:lnTo>
                  <a:lnTo>
                    <a:pt x="512" y="628"/>
                  </a:lnTo>
                  <a:lnTo>
                    <a:pt x="507" y="628"/>
                  </a:lnTo>
                  <a:lnTo>
                    <a:pt x="507" y="628"/>
                  </a:lnTo>
                  <a:close/>
                  <a:moveTo>
                    <a:pt x="534" y="642"/>
                  </a:moveTo>
                  <a:lnTo>
                    <a:pt x="534" y="642"/>
                  </a:lnTo>
                  <a:lnTo>
                    <a:pt x="557" y="640"/>
                  </a:lnTo>
                  <a:lnTo>
                    <a:pt x="557" y="640"/>
                  </a:lnTo>
                  <a:lnTo>
                    <a:pt x="534" y="642"/>
                  </a:lnTo>
                  <a:lnTo>
                    <a:pt x="534" y="642"/>
                  </a:lnTo>
                  <a:close/>
                  <a:moveTo>
                    <a:pt x="615" y="640"/>
                  </a:moveTo>
                  <a:lnTo>
                    <a:pt x="615" y="640"/>
                  </a:lnTo>
                  <a:lnTo>
                    <a:pt x="587" y="640"/>
                  </a:lnTo>
                  <a:lnTo>
                    <a:pt x="587" y="640"/>
                  </a:lnTo>
                  <a:lnTo>
                    <a:pt x="590" y="639"/>
                  </a:lnTo>
                  <a:lnTo>
                    <a:pt x="590" y="639"/>
                  </a:lnTo>
                  <a:lnTo>
                    <a:pt x="591" y="638"/>
                  </a:lnTo>
                  <a:lnTo>
                    <a:pt x="591" y="638"/>
                  </a:lnTo>
                  <a:lnTo>
                    <a:pt x="616" y="638"/>
                  </a:lnTo>
                  <a:lnTo>
                    <a:pt x="616" y="638"/>
                  </a:lnTo>
                  <a:lnTo>
                    <a:pt x="615" y="640"/>
                  </a:lnTo>
                  <a:lnTo>
                    <a:pt x="615" y="640"/>
                  </a:lnTo>
                  <a:close/>
                  <a:moveTo>
                    <a:pt x="674" y="643"/>
                  </a:moveTo>
                  <a:lnTo>
                    <a:pt x="674" y="643"/>
                  </a:lnTo>
                  <a:lnTo>
                    <a:pt x="631" y="640"/>
                  </a:lnTo>
                  <a:lnTo>
                    <a:pt x="631" y="640"/>
                  </a:lnTo>
                  <a:lnTo>
                    <a:pt x="626" y="638"/>
                  </a:lnTo>
                  <a:lnTo>
                    <a:pt x="626" y="638"/>
                  </a:lnTo>
                  <a:lnTo>
                    <a:pt x="675" y="638"/>
                  </a:lnTo>
                  <a:lnTo>
                    <a:pt x="675" y="638"/>
                  </a:lnTo>
                  <a:lnTo>
                    <a:pt x="674" y="640"/>
                  </a:lnTo>
                  <a:lnTo>
                    <a:pt x="674" y="643"/>
                  </a:lnTo>
                  <a:lnTo>
                    <a:pt x="674" y="643"/>
                  </a:lnTo>
                  <a:close/>
                  <a:moveTo>
                    <a:pt x="693" y="644"/>
                  </a:moveTo>
                  <a:lnTo>
                    <a:pt x="693" y="644"/>
                  </a:lnTo>
                  <a:lnTo>
                    <a:pt x="688" y="642"/>
                  </a:lnTo>
                  <a:lnTo>
                    <a:pt x="688" y="642"/>
                  </a:lnTo>
                  <a:lnTo>
                    <a:pt x="694" y="639"/>
                  </a:lnTo>
                  <a:lnTo>
                    <a:pt x="694" y="639"/>
                  </a:lnTo>
                  <a:lnTo>
                    <a:pt x="709" y="645"/>
                  </a:lnTo>
                  <a:lnTo>
                    <a:pt x="709" y="645"/>
                  </a:lnTo>
                  <a:lnTo>
                    <a:pt x="693" y="644"/>
                  </a:lnTo>
                  <a:lnTo>
                    <a:pt x="693" y="644"/>
                  </a:lnTo>
                  <a:close/>
                  <a:moveTo>
                    <a:pt x="723" y="628"/>
                  </a:moveTo>
                  <a:lnTo>
                    <a:pt x="723" y="628"/>
                  </a:lnTo>
                  <a:lnTo>
                    <a:pt x="817" y="626"/>
                  </a:lnTo>
                  <a:lnTo>
                    <a:pt x="817" y="626"/>
                  </a:lnTo>
                  <a:lnTo>
                    <a:pt x="815" y="626"/>
                  </a:lnTo>
                  <a:lnTo>
                    <a:pt x="815" y="626"/>
                  </a:lnTo>
                  <a:lnTo>
                    <a:pt x="800" y="627"/>
                  </a:lnTo>
                  <a:lnTo>
                    <a:pt x="786" y="630"/>
                  </a:lnTo>
                  <a:lnTo>
                    <a:pt x="786" y="630"/>
                  </a:lnTo>
                  <a:lnTo>
                    <a:pt x="755" y="630"/>
                  </a:lnTo>
                  <a:lnTo>
                    <a:pt x="723" y="628"/>
                  </a:lnTo>
                  <a:lnTo>
                    <a:pt x="723" y="628"/>
                  </a:lnTo>
                  <a:close/>
                  <a:moveTo>
                    <a:pt x="764" y="644"/>
                  </a:moveTo>
                  <a:lnTo>
                    <a:pt x="764" y="644"/>
                  </a:lnTo>
                  <a:lnTo>
                    <a:pt x="775" y="642"/>
                  </a:lnTo>
                  <a:lnTo>
                    <a:pt x="775" y="642"/>
                  </a:lnTo>
                  <a:lnTo>
                    <a:pt x="784" y="640"/>
                  </a:lnTo>
                  <a:lnTo>
                    <a:pt x="784" y="640"/>
                  </a:lnTo>
                  <a:lnTo>
                    <a:pt x="815" y="637"/>
                  </a:lnTo>
                  <a:lnTo>
                    <a:pt x="831" y="637"/>
                  </a:lnTo>
                  <a:lnTo>
                    <a:pt x="845" y="638"/>
                  </a:lnTo>
                  <a:lnTo>
                    <a:pt x="845" y="638"/>
                  </a:lnTo>
                  <a:lnTo>
                    <a:pt x="805" y="643"/>
                  </a:lnTo>
                  <a:lnTo>
                    <a:pt x="785" y="644"/>
                  </a:lnTo>
                  <a:lnTo>
                    <a:pt x="764" y="644"/>
                  </a:lnTo>
                  <a:lnTo>
                    <a:pt x="764" y="644"/>
                  </a:lnTo>
                  <a:close/>
                  <a:moveTo>
                    <a:pt x="880" y="628"/>
                  </a:moveTo>
                  <a:lnTo>
                    <a:pt x="880" y="628"/>
                  </a:lnTo>
                  <a:lnTo>
                    <a:pt x="881" y="626"/>
                  </a:lnTo>
                  <a:lnTo>
                    <a:pt x="881" y="625"/>
                  </a:lnTo>
                  <a:lnTo>
                    <a:pt x="881" y="625"/>
                  </a:lnTo>
                  <a:lnTo>
                    <a:pt x="920" y="625"/>
                  </a:lnTo>
                  <a:lnTo>
                    <a:pt x="959" y="627"/>
                  </a:lnTo>
                  <a:lnTo>
                    <a:pt x="959" y="627"/>
                  </a:lnTo>
                  <a:lnTo>
                    <a:pt x="920" y="628"/>
                  </a:lnTo>
                  <a:lnTo>
                    <a:pt x="880" y="628"/>
                  </a:lnTo>
                  <a:lnTo>
                    <a:pt x="880" y="628"/>
                  </a:lnTo>
                  <a:close/>
                  <a:moveTo>
                    <a:pt x="1029" y="633"/>
                  </a:moveTo>
                  <a:lnTo>
                    <a:pt x="1029" y="633"/>
                  </a:lnTo>
                  <a:lnTo>
                    <a:pt x="1027" y="632"/>
                  </a:lnTo>
                  <a:lnTo>
                    <a:pt x="1024" y="631"/>
                  </a:lnTo>
                  <a:lnTo>
                    <a:pt x="1024" y="631"/>
                  </a:lnTo>
                  <a:lnTo>
                    <a:pt x="1038" y="630"/>
                  </a:lnTo>
                  <a:lnTo>
                    <a:pt x="1052" y="630"/>
                  </a:lnTo>
                  <a:lnTo>
                    <a:pt x="1052" y="630"/>
                  </a:lnTo>
                  <a:lnTo>
                    <a:pt x="1029" y="633"/>
                  </a:lnTo>
                  <a:lnTo>
                    <a:pt x="1029" y="633"/>
                  </a:lnTo>
                  <a:close/>
                  <a:moveTo>
                    <a:pt x="1097" y="628"/>
                  </a:moveTo>
                  <a:lnTo>
                    <a:pt x="1097" y="628"/>
                  </a:lnTo>
                  <a:lnTo>
                    <a:pt x="1083" y="633"/>
                  </a:lnTo>
                  <a:lnTo>
                    <a:pt x="1069" y="636"/>
                  </a:lnTo>
                  <a:lnTo>
                    <a:pt x="1069" y="636"/>
                  </a:lnTo>
                  <a:lnTo>
                    <a:pt x="1087" y="630"/>
                  </a:lnTo>
                  <a:lnTo>
                    <a:pt x="1104" y="624"/>
                  </a:lnTo>
                  <a:lnTo>
                    <a:pt x="1137" y="608"/>
                  </a:lnTo>
                  <a:lnTo>
                    <a:pt x="1137" y="608"/>
                  </a:lnTo>
                  <a:lnTo>
                    <a:pt x="1117" y="619"/>
                  </a:lnTo>
                  <a:lnTo>
                    <a:pt x="1097" y="628"/>
                  </a:lnTo>
                  <a:lnTo>
                    <a:pt x="1097" y="628"/>
                  </a:lnTo>
                  <a:close/>
                  <a:moveTo>
                    <a:pt x="1064" y="621"/>
                  </a:moveTo>
                  <a:lnTo>
                    <a:pt x="1064" y="621"/>
                  </a:lnTo>
                  <a:lnTo>
                    <a:pt x="1071" y="619"/>
                  </a:lnTo>
                  <a:lnTo>
                    <a:pt x="1071" y="619"/>
                  </a:lnTo>
                  <a:lnTo>
                    <a:pt x="1071" y="621"/>
                  </a:lnTo>
                  <a:lnTo>
                    <a:pt x="1071" y="621"/>
                  </a:lnTo>
                  <a:lnTo>
                    <a:pt x="1064" y="621"/>
                  </a:lnTo>
                  <a:lnTo>
                    <a:pt x="1064" y="621"/>
                  </a:lnTo>
                  <a:close/>
                  <a:moveTo>
                    <a:pt x="1202" y="548"/>
                  </a:moveTo>
                  <a:lnTo>
                    <a:pt x="1202" y="548"/>
                  </a:lnTo>
                  <a:lnTo>
                    <a:pt x="1231" y="528"/>
                  </a:lnTo>
                  <a:lnTo>
                    <a:pt x="1246" y="519"/>
                  </a:lnTo>
                  <a:lnTo>
                    <a:pt x="1260" y="510"/>
                  </a:lnTo>
                  <a:lnTo>
                    <a:pt x="1260" y="510"/>
                  </a:lnTo>
                  <a:lnTo>
                    <a:pt x="1224" y="533"/>
                  </a:lnTo>
                  <a:lnTo>
                    <a:pt x="1224" y="533"/>
                  </a:lnTo>
                  <a:lnTo>
                    <a:pt x="1202" y="548"/>
                  </a:lnTo>
                  <a:lnTo>
                    <a:pt x="1202" y="548"/>
                  </a:lnTo>
                  <a:close/>
                  <a:moveTo>
                    <a:pt x="1254" y="527"/>
                  </a:moveTo>
                  <a:lnTo>
                    <a:pt x="1254" y="527"/>
                  </a:lnTo>
                  <a:lnTo>
                    <a:pt x="1233" y="539"/>
                  </a:lnTo>
                  <a:lnTo>
                    <a:pt x="1233" y="539"/>
                  </a:lnTo>
                  <a:lnTo>
                    <a:pt x="1264" y="519"/>
                  </a:lnTo>
                  <a:lnTo>
                    <a:pt x="1264" y="519"/>
                  </a:lnTo>
                  <a:lnTo>
                    <a:pt x="1254" y="527"/>
                  </a:lnTo>
                  <a:lnTo>
                    <a:pt x="1254" y="527"/>
                  </a:lnTo>
                  <a:close/>
                  <a:moveTo>
                    <a:pt x="1290" y="504"/>
                  </a:moveTo>
                  <a:lnTo>
                    <a:pt x="1290" y="504"/>
                  </a:lnTo>
                  <a:lnTo>
                    <a:pt x="1278" y="510"/>
                  </a:lnTo>
                  <a:lnTo>
                    <a:pt x="1278" y="510"/>
                  </a:lnTo>
                  <a:lnTo>
                    <a:pt x="1294" y="500"/>
                  </a:lnTo>
                  <a:lnTo>
                    <a:pt x="1294" y="500"/>
                  </a:lnTo>
                  <a:lnTo>
                    <a:pt x="1290" y="504"/>
                  </a:lnTo>
                  <a:lnTo>
                    <a:pt x="1290" y="504"/>
                  </a:lnTo>
                  <a:close/>
                  <a:moveTo>
                    <a:pt x="1310" y="495"/>
                  </a:moveTo>
                  <a:lnTo>
                    <a:pt x="1310" y="495"/>
                  </a:lnTo>
                  <a:lnTo>
                    <a:pt x="1314" y="487"/>
                  </a:lnTo>
                  <a:lnTo>
                    <a:pt x="1314" y="487"/>
                  </a:lnTo>
                  <a:lnTo>
                    <a:pt x="1320" y="484"/>
                  </a:lnTo>
                  <a:lnTo>
                    <a:pt x="1320" y="484"/>
                  </a:lnTo>
                  <a:lnTo>
                    <a:pt x="1310" y="495"/>
                  </a:lnTo>
                  <a:lnTo>
                    <a:pt x="1310" y="495"/>
                  </a:lnTo>
                  <a:close/>
                  <a:moveTo>
                    <a:pt x="1317" y="474"/>
                  </a:moveTo>
                  <a:lnTo>
                    <a:pt x="1317" y="474"/>
                  </a:lnTo>
                  <a:lnTo>
                    <a:pt x="1319" y="473"/>
                  </a:lnTo>
                  <a:lnTo>
                    <a:pt x="1319" y="473"/>
                  </a:lnTo>
                  <a:lnTo>
                    <a:pt x="1319" y="473"/>
                  </a:lnTo>
                  <a:lnTo>
                    <a:pt x="1319" y="473"/>
                  </a:lnTo>
                  <a:lnTo>
                    <a:pt x="1317" y="474"/>
                  </a:lnTo>
                  <a:lnTo>
                    <a:pt x="1317" y="474"/>
                  </a:lnTo>
                  <a:close/>
                  <a:moveTo>
                    <a:pt x="1094" y="267"/>
                  </a:moveTo>
                  <a:lnTo>
                    <a:pt x="1094" y="267"/>
                  </a:lnTo>
                  <a:lnTo>
                    <a:pt x="1112" y="274"/>
                  </a:lnTo>
                  <a:lnTo>
                    <a:pt x="1131" y="283"/>
                  </a:lnTo>
                  <a:lnTo>
                    <a:pt x="1150" y="294"/>
                  </a:lnTo>
                  <a:lnTo>
                    <a:pt x="1168" y="306"/>
                  </a:lnTo>
                  <a:lnTo>
                    <a:pt x="1184" y="319"/>
                  </a:lnTo>
                  <a:lnTo>
                    <a:pt x="1200" y="332"/>
                  </a:lnTo>
                  <a:lnTo>
                    <a:pt x="1216" y="347"/>
                  </a:lnTo>
                  <a:lnTo>
                    <a:pt x="1230" y="361"/>
                  </a:lnTo>
                  <a:lnTo>
                    <a:pt x="1230" y="361"/>
                  </a:lnTo>
                  <a:lnTo>
                    <a:pt x="1241" y="372"/>
                  </a:lnTo>
                  <a:lnTo>
                    <a:pt x="1253" y="381"/>
                  </a:lnTo>
                  <a:lnTo>
                    <a:pt x="1280" y="400"/>
                  </a:lnTo>
                  <a:lnTo>
                    <a:pt x="1305" y="418"/>
                  </a:lnTo>
                  <a:lnTo>
                    <a:pt x="1317" y="427"/>
                  </a:lnTo>
                  <a:lnTo>
                    <a:pt x="1329" y="438"/>
                  </a:lnTo>
                  <a:lnTo>
                    <a:pt x="1329" y="438"/>
                  </a:lnTo>
                  <a:lnTo>
                    <a:pt x="1322" y="454"/>
                  </a:lnTo>
                  <a:lnTo>
                    <a:pt x="1318" y="460"/>
                  </a:lnTo>
                  <a:lnTo>
                    <a:pt x="1311" y="467"/>
                  </a:lnTo>
                  <a:lnTo>
                    <a:pt x="1311" y="467"/>
                  </a:lnTo>
                  <a:lnTo>
                    <a:pt x="1292" y="478"/>
                  </a:lnTo>
                  <a:lnTo>
                    <a:pt x="1281" y="485"/>
                  </a:lnTo>
                  <a:lnTo>
                    <a:pt x="1278" y="489"/>
                  </a:lnTo>
                  <a:lnTo>
                    <a:pt x="1277" y="491"/>
                  </a:lnTo>
                  <a:lnTo>
                    <a:pt x="1277" y="491"/>
                  </a:lnTo>
                  <a:lnTo>
                    <a:pt x="1260" y="500"/>
                  </a:lnTo>
                  <a:lnTo>
                    <a:pt x="1243" y="508"/>
                  </a:lnTo>
                  <a:lnTo>
                    <a:pt x="1228" y="518"/>
                  </a:lnTo>
                  <a:lnTo>
                    <a:pt x="1213" y="528"/>
                  </a:lnTo>
                  <a:lnTo>
                    <a:pt x="1183" y="550"/>
                  </a:lnTo>
                  <a:lnTo>
                    <a:pt x="1153" y="571"/>
                  </a:lnTo>
                  <a:lnTo>
                    <a:pt x="1153" y="571"/>
                  </a:lnTo>
                  <a:lnTo>
                    <a:pt x="1135" y="581"/>
                  </a:lnTo>
                  <a:lnTo>
                    <a:pt x="1117" y="591"/>
                  </a:lnTo>
                  <a:lnTo>
                    <a:pt x="1098" y="599"/>
                  </a:lnTo>
                  <a:lnTo>
                    <a:pt x="1080" y="605"/>
                  </a:lnTo>
                  <a:lnTo>
                    <a:pt x="1060" y="610"/>
                  </a:lnTo>
                  <a:lnTo>
                    <a:pt x="1040" y="614"/>
                  </a:lnTo>
                  <a:lnTo>
                    <a:pt x="1020" y="616"/>
                  </a:lnTo>
                  <a:lnTo>
                    <a:pt x="999" y="618"/>
                  </a:lnTo>
                  <a:lnTo>
                    <a:pt x="999" y="618"/>
                  </a:lnTo>
                  <a:lnTo>
                    <a:pt x="959" y="618"/>
                  </a:lnTo>
                  <a:lnTo>
                    <a:pt x="920" y="616"/>
                  </a:lnTo>
                  <a:lnTo>
                    <a:pt x="879" y="615"/>
                  </a:lnTo>
                  <a:lnTo>
                    <a:pt x="839" y="615"/>
                  </a:lnTo>
                  <a:lnTo>
                    <a:pt x="839" y="615"/>
                  </a:lnTo>
                  <a:lnTo>
                    <a:pt x="753" y="619"/>
                  </a:lnTo>
                  <a:lnTo>
                    <a:pt x="711" y="620"/>
                  </a:lnTo>
                  <a:lnTo>
                    <a:pt x="668" y="620"/>
                  </a:lnTo>
                  <a:lnTo>
                    <a:pt x="668" y="620"/>
                  </a:lnTo>
                  <a:lnTo>
                    <a:pt x="655" y="618"/>
                  </a:lnTo>
                  <a:lnTo>
                    <a:pt x="642" y="616"/>
                  </a:lnTo>
                  <a:lnTo>
                    <a:pt x="613" y="616"/>
                  </a:lnTo>
                  <a:lnTo>
                    <a:pt x="583" y="618"/>
                  </a:lnTo>
                  <a:lnTo>
                    <a:pt x="555" y="618"/>
                  </a:lnTo>
                  <a:lnTo>
                    <a:pt x="555" y="618"/>
                  </a:lnTo>
                  <a:lnTo>
                    <a:pt x="487" y="619"/>
                  </a:lnTo>
                  <a:lnTo>
                    <a:pt x="420" y="621"/>
                  </a:lnTo>
                  <a:lnTo>
                    <a:pt x="420" y="621"/>
                  </a:lnTo>
                  <a:lnTo>
                    <a:pt x="406" y="620"/>
                  </a:lnTo>
                  <a:lnTo>
                    <a:pt x="391" y="620"/>
                  </a:lnTo>
                  <a:lnTo>
                    <a:pt x="377" y="621"/>
                  </a:lnTo>
                  <a:lnTo>
                    <a:pt x="362" y="622"/>
                  </a:lnTo>
                  <a:lnTo>
                    <a:pt x="362" y="622"/>
                  </a:lnTo>
                  <a:lnTo>
                    <a:pt x="324" y="624"/>
                  </a:lnTo>
                  <a:lnTo>
                    <a:pt x="284" y="622"/>
                  </a:lnTo>
                  <a:lnTo>
                    <a:pt x="284" y="622"/>
                  </a:lnTo>
                  <a:lnTo>
                    <a:pt x="268" y="622"/>
                  </a:lnTo>
                  <a:lnTo>
                    <a:pt x="252" y="624"/>
                  </a:lnTo>
                  <a:lnTo>
                    <a:pt x="219" y="628"/>
                  </a:lnTo>
                  <a:lnTo>
                    <a:pt x="188" y="632"/>
                  </a:lnTo>
                  <a:lnTo>
                    <a:pt x="171" y="633"/>
                  </a:lnTo>
                  <a:lnTo>
                    <a:pt x="155" y="634"/>
                  </a:lnTo>
                  <a:lnTo>
                    <a:pt x="155" y="634"/>
                  </a:lnTo>
                  <a:lnTo>
                    <a:pt x="141" y="633"/>
                  </a:lnTo>
                  <a:lnTo>
                    <a:pt x="131" y="630"/>
                  </a:lnTo>
                  <a:lnTo>
                    <a:pt x="123" y="626"/>
                  </a:lnTo>
                  <a:lnTo>
                    <a:pt x="118" y="620"/>
                  </a:lnTo>
                  <a:lnTo>
                    <a:pt x="114" y="613"/>
                  </a:lnTo>
                  <a:lnTo>
                    <a:pt x="112" y="603"/>
                  </a:lnTo>
                  <a:lnTo>
                    <a:pt x="111" y="592"/>
                  </a:lnTo>
                  <a:lnTo>
                    <a:pt x="112" y="580"/>
                  </a:lnTo>
                  <a:lnTo>
                    <a:pt x="112" y="580"/>
                  </a:lnTo>
                  <a:lnTo>
                    <a:pt x="113" y="554"/>
                  </a:lnTo>
                  <a:lnTo>
                    <a:pt x="114" y="527"/>
                  </a:lnTo>
                  <a:lnTo>
                    <a:pt x="114" y="514"/>
                  </a:lnTo>
                  <a:lnTo>
                    <a:pt x="113" y="500"/>
                  </a:lnTo>
                  <a:lnTo>
                    <a:pt x="111" y="486"/>
                  </a:lnTo>
                  <a:lnTo>
                    <a:pt x="107" y="474"/>
                  </a:lnTo>
                  <a:lnTo>
                    <a:pt x="107" y="474"/>
                  </a:lnTo>
                  <a:lnTo>
                    <a:pt x="102" y="460"/>
                  </a:lnTo>
                  <a:lnTo>
                    <a:pt x="99" y="444"/>
                  </a:lnTo>
                  <a:lnTo>
                    <a:pt x="91" y="412"/>
                  </a:lnTo>
                  <a:lnTo>
                    <a:pt x="88" y="378"/>
                  </a:lnTo>
                  <a:lnTo>
                    <a:pt x="87" y="347"/>
                  </a:lnTo>
                  <a:lnTo>
                    <a:pt x="87" y="347"/>
                  </a:lnTo>
                  <a:lnTo>
                    <a:pt x="88" y="333"/>
                  </a:lnTo>
                  <a:lnTo>
                    <a:pt x="90" y="320"/>
                  </a:lnTo>
                  <a:lnTo>
                    <a:pt x="93" y="313"/>
                  </a:lnTo>
                  <a:lnTo>
                    <a:pt x="95" y="307"/>
                  </a:lnTo>
                  <a:lnTo>
                    <a:pt x="99" y="302"/>
                  </a:lnTo>
                  <a:lnTo>
                    <a:pt x="105" y="297"/>
                  </a:lnTo>
                  <a:lnTo>
                    <a:pt x="105" y="297"/>
                  </a:lnTo>
                  <a:lnTo>
                    <a:pt x="108" y="295"/>
                  </a:lnTo>
                  <a:lnTo>
                    <a:pt x="114" y="294"/>
                  </a:lnTo>
                  <a:lnTo>
                    <a:pt x="126" y="290"/>
                  </a:lnTo>
                  <a:lnTo>
                    <a:pt x="137" y="288"/>
                  </a:lnTo>
                  <a:lnTo>
                    <a:pt x="142" y="285"/>
                  </a:lnTo>
                  <a:lnTo>
                    <a:pt x="146" y="283"/>
                  </a:lnTo>
                  <a:lnTo>
                    <a:pt x="146" y="283"/>
                  </a:lnTo>
                  <a:lnTo>
                    <a:pt x="164" y="285"/>
                  </a:lnTo>
                  <a:lnTo>
                    <a:pt x="182" y="288"/>
                  </a:lnTo>
                  <a:lnTo>
                    <a:pt x="201" y="288"/>
                  </a:lnTo>
                  <a:lnTo>
                    <a:pt x="219" y="288"/>
                  </a:lnTo>
                  <a:lnTo>
                    <a:pt x="256" y="285"/>
                  </a:lnTo>
                  <a:lnTo>
                    <a:pt x="276" y="285"/>
                  </a:lnTo>
                  <a:lnTo>
                    <a:pt x="294" y="285"/>
                  </a:lnTo>
                  <a:lnTo>
                    <a:pt x="294" y="285"/>
                  </a:lnTo>
                  <a:lnTo>
                    <a:pt x="290" y="292"/>
                  </a:lnTo>
                  <a:lnTo>
                    <a:pt x="286" y="301"/>
                  </a:lnTo>
                  <a:lnTo>
                    <a:pt x="286" y="301"/>
                  </a:lnTo>
                  <a:lnTo>
                    <a:pt x="278" y="301"/>
                  </a:lnTo>
                  <a:lnTo>
                    <a:pt x="266" y="304"/>
                  </a:lnTo>
                  <a:lnTo>
                    <a:pt x="261" y="307"/>
                  </a:lnTo>
                  <a:lnTo>
                    <a:pt x="256" y="309"/>
                  </a:lnTo>
                  <a:lnTo>
                    <a:pt x="253" y="313"/>
                  </a:lnTo>
                  <a:lnTo>
                    <a:pt x="253" y="314"/>
                  </a:lnTo>
                  <a:lnTo>
                    <a:pt x="253" y="316"/>
                  </a:lnTo>
                  <a:lnTo>
                    <a:pt x="253" y="316"/>
                  </a:lnTo>
                  <a:lnTo>
                    <a:pt x="252" y="321"/>
                  </a:lnTo>
                  <a:lnTo>
                    <a:pt x="250" y="325"/>
                  </a:lnTo>
                  <a:lnTo>
                    <a:pt x="250" y="328"/>
                  </a:lnTo>
                  <a:lnTo>
                    <a:pt x="252" y="332"/>
                  </a:lnTo>
                  <a:lnTo>
                    <a:pt x="253" y="336"/>
                  </a:lnTo>
                  <a:lnTo>
                    <a:pt x="255" y="339"/>
                  </a:lnTo>
                  <a:lnTo>
                    <a:pt x="261" y="344"/>
                  </a:lnTo>
                  <a:lnTo>
                    <a:pt x="270" y="348"/>
                  </a:lnTo>
                  <a:lnTo>
                    <a:pt x="278" y="350"/>
                  </a:lnTo>
                  <a:lnTo>
                    <a:pt x="286" y="351"/>
                  </a:lnTo>
                  <a:lnTo>
                    <a:pt x="294" y="350"/>
                  </a:lnTo>
                  <a:lnTo>
                    <a:pt x="294" y="350"/>
                  </a:lnTo>
                  <a:lnTo>
                    <a:pt x="298" y="349"/>
                  </a:lnTo>
                  <a:lnTo>
                    <a:pt x="302" y="348"/>
                  </a:lnTo>
                  <a:lnTo>
                    <a:pt x="306" y="345"/>
                  </a:lnTo>
                  <a:lnTo>
                    <a:pt x="308" y="342"/>
                  </a:lnTo>
                  <a:lnTo>
                    <a:pt x="312" y="336"/>
                  </a:lnTo>
                  <a:lnTo>
                    <a:pt x="314" y="327"/>
                  </a:lnTo>
                  <a:lnTo>
                    <a:pt x="313" y="320"/>
                  </a:lnTo>
                  <a:lnTo>
                    <a:pt x="309" y="313"/>
                  </a:lnTo>
                  <a:lnTo>
                    <a:pt x="304" y="307"/>
                  </a:lnTo>
                  <a:lnTo>
                    <a:pt x="301" y="304"/>
                  </a:lnTo>
                  <a:lnTo>
                    <a:pt x="296" y="302"/>
                  </a:lnTo>
                  <a:lnTo>
                    <a:pt x="296" y="302"/>
                  </a:lnTo>
                  <a:lnTo>
                    <a:pt x="300" y="294"/>
                  </a:lnTo>
                  <a:lnTo>
                    <a:pt x="303" y="285"/>
                  </a:lnTo>
                  <a:lnTo>
                    <a:pt x="303" y="285"/>
                  </a:lnTo>
                  <a:lnTo>
                    <a:pt x="383" y="286"/>
                  </a:lnTo>
                  <a:lnTo>
                    <a:pt x="463" y="285"/>
                  </a:lnTo>
                  <a:lnTo>
                    <a:pt x="622" y="282"/>
                  </a:lnTo>
                  <a:lnTo>
                    <a:pt x="782" y="278"/>
                  </a:lnTo>
                  <a:lnTo>
                    <a:pt x="942" y="274"/>
                  </a:lnTo>
                  <a:lnTo>
                    <a:pt x="942" y="274"/>
                  </a:lnTo>
                  <a:lnTo>
                    <a:pt x="939" y="284"/>
                  </a:lnTo>
                  <a:lnTo>
                    <a:pt x="934" y="294"/>
                  </a:lnTo>
                  <a:lnTo>
                    <a:pt x="934" y="294"/>
                  </a:lnTo>
                  <a:lnTo>
                    <a:pt x="926" y="291"/>
                  </a:lnTo>
                  <a:lnTo>
                    <a:pt x="912" y="291"/>
                  </a:lnTo>
                  <a:lnTo>
                    <a:pt x="905" y="291"/>
                  </a:lnTo>
                  <a:lnTo>
                    <a:pt x="900" y="292"/>
                  </a:lnTo>
                  <a:lnTo>
                    <a:pt x="898" y="294"/>
                  </a:lnTo>
                  <a:lnTo>
                    <a:pt x="898" y="295"/>
                  </a:lnTo>
                  <a:lnTo>
                    <a:pt x="898" y="296"/>
                  </a:lnTo>
                  <a:lnTo>
                    <a:pt x="899" y="298"/>
                  </a:lnTo>
                  <a:lnTo>
                    <a:pt x="899" y="298"/>
                  </a:lnTo>
                  <a:lnTo>
                    <a:pt x="896" y="303"/>
                  </a:lnTo>
                  <a:lnTo>
                    <a:pt x="896" y="303"/>
                  </a:lnTo>
                  <a:lnTo>
                    <a:pt x="894" y="304"/>
                  </a:lnTo>
                  <a:lnTo>
                    <a:pt x="892" y="306"/>
                  </a:lnTo>
                  <a:lnTo>
                    <a:pt x="892" y="309"/>
                  </a:lnTo>
                  <a:lnTo>
                    <a:pt x="892" y="314"/>
                  </a:lnTo>
                  <a:lnTo>
                    <a:pt x="893" y="318"/>
                  </a:lnTo>
                  <a:lnTo>
                    <a:pt x="893" y="318"/>
                  </a:lnTo>
                  <a:lnTo>
                    <a:pt x="896" y="321"/>
                  </a:lnTo>
                  <a:lnTo>
                    <a:pt x="898" y="325"/>
                  </a:lnTo>
                  <a:lnTo>
                    <a:pt x="902" y="328"/>
                  </a:lnTo>
                  <a:lnTo>
                    <a:pt x="906" y="331"/>
                  </a:lnTo>
                  <a:lnTo>
                    <a:pt x="915" y="335"/>
                  </a:lnTo>
                  <a:lnTo>
                    <a:pt x="924" y="336"/>
                  </a:lnTo>
                  <a:lnTo>
                    <a:pt x="924" y="336"/>
                  </a:lnTo>
                  <a:lnTo>
                    <a:pt x="909" y="339"/>
                  </a:lnTo>
                  <a:lnTo>
                    <a:pt x="893" y="343"/>
                  </a:lnTo>
                  <a:lnTo>
                    <a:pt x="877" y="344"/>
                  </a:lnTo>
                  <a:lnTo>
                    <a:pt x="870" y="344"/>
                  </a:lnTo>
                  <a:lnTo>
                    <a:pt x="862" y="343"/>
                  </a:lnTo>
                  <a:lnTo>
                    <a:pt x="862" y="343"/>
                  </a:lnTo>
                  <a:lnTo>
                    <a:pt x="852" y="339"/>
                  </a:lnTo>
                  <a:lnTo>
                    <a:pt x="844" y="336"/>
                  </a:lnTo>
                  <a:lnTo>
                    <a:pt x="835" y="332"/>
                  </a:lnTo>
                  <a:lnTo>
                    <a:pt x="826" y="330"/>
                  </a:lnTo>
                  <a:lnTo>
                    <a:pt x="826" y="330"/>
                  </a:lnTo>
                  <a:lnTo>
                    <a:pt x="821" y="330"/>
                  </a:lnTo>
                  <a:lnTo>
                    <a:pt x="817" y="331"/>
                  </a:lnTo>
                  <a:lnTo>
                    <a:pt x="808" y="333"/>
                  </a:lnTo>
                  <a:lnTo>
                    <a:pt x="799" y="335"/>
                  </a:lnTo>
                  <a:lnTo>
                    <a:pt x="796" y="335"/>
                  </a:lnTo>
                  <a:lnTo>
                    <a:pt x="792" y="332"/>
                  </a:lnTo>
                  <a:lnTo>
                    <a:pt x="792" y="332"/>
                  </a:lnTo>
                  <a:lnTo>
                    <a:pt x="787" y="328"/>
                  </a:lnTo>
                  <a:lnTo>
                    <a:pt x="786" y="325"/>
                  </a:lnTo>
                  <a:lnTo>
                    <a:pt x="787" y="322"/>
                  </a:lnTo>
                  <a:lnTo>
                    <a:pt x="790" y="320"/>
                  </a:lnTo>
                  <a:lnTo>
                    <a:pt x="793" y="318"/>
                  </a:lnTo>
                  <a:lnTo>
                    <a:pt x="797" y="315"/>
                  </a:lnTo>
                  <a:lnTo>
                    <a:pt x="804" y="314"/>
                  </a:lnTo>
                  <a:lnTo>
                    <a:pt x="804" y="314"/>
                  </a:lnTo>
                  <a:lnTo>
                    <a:pt x="812" y="314"/>
                  </a:lnTo>
                  <a:lnTo>
                    <a:pt x="821" y="315"/>
                  </a:lnTo>
                  <a:lnTo>
                    <a:pt x="838" y="319"/>
                  </a:lnTo>
                  <a:lnTo>
                    <a:pt x="846" y="319"/>
                  </a:lnTo>
                  <a:lnTo>
                    <a:pt x="853" y="319"/>
                  </a:lnTo>
                  <a:lnTo>
                    <a:pt x="861" y="316"/>
                  </a:lnTo>
                  <a:lnTo>
                    <a:pt x="867" y="313"/>
                  </a:lnTo>
                  <a:lnTo>
                    <a:pt x="867" y="313"/>
                  </a:lnTo>
                  <a:lnTo>
                    <a:pt x="873" y="308"/>
                  </a:lnTo>
                  <a:lnTo>
                    <a:pt x="881" y="302"/>
                  </a:lnTo>
                  <a:lnTo>
                    <a:pt x="889" y="296"/>
                  </a:lnTo>
                  <a:lnTo>
                    <a:pt x="891" y="294"/>
                  </a:lnTo>
                  <a:lnTo>
                    <a:pt x="891" y="290"/>
                  </a:lnTo>
                  <a:lnTo>
                    <a:pt x="891" y="290"/>
                  </a:lnTo>
                  <a:lnTo>
                    <a:pt x="889" y="289"/>
                  </a:lnTo>
                  <a:lnTo>
                    <a:pt x="888" y="288"/>
                  </a:lnTo>
                  <a:lnTo>
                    <a:pt x="883" y="288"/>
                  </a:lnTo>
                  <a:lnTo>
                    <a:pt x="879" y="290"/>
                  </a:lnTo>
                  <a:lnTo>
                    <a:pt x="873" y="295"/>
                  </a:lnTo>
                  <a:lnTo>
                    <a:pt x="862" y="304"/>
                  </a:lnTo>
                  <a:lnTo>
                    <a:pt x="856" y="310"/>
                  </a:lnTo>
                  <a:lnTo>
                    <a:pt x="856" y="310"/>
                  </a:lnTo>
                  <a:lnTo>
                    <a:pt x="840" y="307"/>
                  </a:lnTo>
                  <a:lnTo>
                    <a:pt x="826" y="304"/>
                  </a:lnTo>
                  <a:lnTo>
                    <a:pt x="809" y="303"/>
                  </a:lnTo>
                  <a:lnTo>
                    <a:pt x="802" y="304"/>
                  </a:lnTo>
                  <a:lnTo>
                    <a:pt x="794" y="306"/>
                  </a:lnTo>
                  <a:lnTo>
                    <a:pt x="794" y="306"/>
                  </a:lnTo>
                  <a:lnTo>
                    <a:pt x="791" y="307"/>
                  </a:lnTo>
                  <a:lnTo>
                    <a:pt x="787" y="309"/>
                  </a:lnTo>
                  <a:lnTo>
                    <a:pt x="782" y="314"/>
                  </a:lnTo>
                  <a:lnTo>
                    <a:pt x="779" y="320"/>
                  </a:lnTo>
                  <a:lnTo>
                    <a:pt x="779" y="327"/>
                  </a:lnTo>
                  <a:lnTo>
                    <a:pt x="781" y="333"/>
                  </a:lnTo>
                  <a:lnTo>
                    <a:pt x="785" y="339"/>
                  </a:lnTo>
                  <a:lnTo>
                    <a:pt x="787" y="341"/>
                  </a:lnTo>
                  <a:lnTo>
                    <a:pt x="791" y="343"/>
                  </a:lnTo>
                  <a:lnTo>
                    <a:pt x="794" y="343"/>
                  </a:lnTo>
                  <a:lnTo>
                    <a:pt x="799" y="344"/>
                  </a:lnTo>
                  <a:lnTo>
                    <a:pt x="799" y="344"/>
                  </a:lnTo>
                  <a:lnTo>
                    <a:pt x="808" y="343"/>
                  </a:lnTo>
                  <a:lnTo>
                    <a:pt x="816" y="341"/>
                  </a:lnTo>
                  <a:lnTo>
                    <a:pt x="824" y="341"/>
                  </a:lnTo>
                  <a:lnTo>
                    <a:pt x="833" y="341"/>
                  </a:lnTo>
                  <a:lnTo>
                    <a:pt x="833" y="341"/>
                  </a:lnTo>
                  <a:lnTo>
                    <a:pt x="840" y="343"/>
                  </a:lnTo>
                  <a:lnTo>
                    <a:pt x="846" y="347"/>
                  </a:lnTo>
                  <a:lnTo>
                    <a:pt x="853" y="350"/>
                  </a:lnTo>
                  <a:lnTo>
                    <a:pt x="859" y="353"/>
                  </a:lnTo>
                  <a:lnTo>
                    <a:pt x="859" y="353"/>
                  </a:lnTo>
                  <a:lnTo>
                    <a:pt x="871" y="354"/>
                  </a:lnTo>
                  <a:lnTo>
                    <a:pt x="882" y="354"/>
                  </a:lnTo>
                  <a:lnTo>
                    <a:pt x="894" y="353"/>
                  </a:lnTo>
                  <a:lnTo>
                    <a:pt x="905" y="351"/>
                  </a:lnTo>
                  <a:lnTo>
                    <a:pt x="927" y="344"/>
                  </a:lnTo>
                  <a:lnTo>
                    <a:pt x="948" y="338"/>
                  </a:lnTo>
                  <a:lnTo>
                    <a:pt x="948" y="338"/>
                  </a:lnTo>
                  <a:lnTo>
                    <a:pt x="959" y="336"/>
                  </a:lnTo>
                  <a:lnTo>
                    <a:pt x="969" y="335"/>
                  </a:lnTo>
                  <a:lnTo>
                    <a:pt x="989" y="333"/>
                  </a:lnTo>
                  <a:lnTo>
                    <a:pt x="1010" y="332"/>
                  </a:lnTo>
                  <a:lnTo>
                    <a:pt x="1021" y="330"/>
                  </a:lnTo>
                  <a:lnTo>
                    <a:pt x="1030" y="327"/>
                  </a:lnTo>
                  <a:lnTo>
                    <a:pt x="1030" y="327"/>
                  </a:lnTo>
                  <a:lnTo>
                    <a:pt x="1036" y="325"/>
                  </a:lnTo>
                  <a:lnTo>
                    <a:pt x="1041" y="322"/>
                  </a:lnTo>
                  <a:lnTo>
                    <a:pt x="1045" y="320"/>
                  </a:lnTo>
                  <a:lnTo>
                    <a:pt x="1047" y="316"/>
                  </a:lnTo>
                  <a:lnTo>
                    <a:pt x="1048" y="314"/>
                  </a:lnTo>
                  <a:lnTo>
                    <a:pt x="1048" y="312"/>
                  </a:lnTo>
                  <a:lnTo>
                    <a:pt x="1047" y="308"/>
                  </a:lnTo>
                  <a:lnTo>
                    <a:pt x="1046" y="306"/>
                  </a:lnTo>
                  <a:lnTo>
                    <a:pt x="1040" y="301"/>
                  </a:lnTo>
                  <a:lnTo>
                    <a:pt x="1033" y="297"/>
                  </a:lnTo>
                  <a:lnTo>
                    <a:pt x="1024" y="294"/>
                  </a:lnTo>
                  <a:lnTo>
                    <a:pt x="1015" y="294"/>
                  </a:lnTo>
                  <a:lnTo>
                    <a:pt x="1015" y="294"/>
                  </a:lnTo>
                  <a:lnTo>
                    <a:pt x="1004" y="295"/>
                  </a:lnTo>
                  <a:lnTo>
                    <a:pt x="988" y="297"/>
                  </a:lnTo>
                  <a:lnTo>
                    <a:pt x="980" y="300"/>
                  </a:lnTo>
                  <a:lnTo>
                    <a:pt x="974" y="303"/>
                  </a:lnTo>
                  <a:lnTo>
                    <a:pt x="969" y="306"/>
                  </a:lnTo>
                  <a:lnTo>
                    <a:pt x="969" y="308"/>
                  </a:lnTo>
                  <a:lnTo>
                    <a:pt x="969" y="310"/>
                  </a:lnTo>
                  <a:lnTo>
                    <a:pt x="969" y="310"/>
                  </a:lnTo>
                  <a:lnTo>
                    <a:pt x="970" y="310"/>
                  </a:lnTo>
                  <a:lnTo>
                    <a:pt x="971" y="312"/>
                  </a:lnTo>
                  <a:lnTo>
                    <a:pt x="979" y="310"/>
                  </a:lnTo>
                  <a:lnTo>
                    <a:pt x="1000" y="307"/>
                  </a:lnTo>
                  <a:lnTo>
                    <a:pt x="1011" y="306"/>
                  </a:lnTo>
                  <a:lnTo>
                    <a:pt x="1023" y="306"/>
                  </a:lnTo>
                  <a:lnTo>
                    <a:pt x="1033" y="307"/>
                  </a:lnTo>
                  <a:lnTo>
                    <a:pt x="1036" y="309"/>
                  </a:lnTo>
                  <a:lnTo>
                    <a:pt x="1040" y="312"/>
                  </a:lnTo>
                  <a:lnTo>
                    <a:pt x="1040" y="312"/>
                  </a:lnTo>
                  <a:lnTo>
                    <a:pt x="1035" y="315"/>
                  </a:lnTo>
                  <a:lnTo>
                    <a:pt x="1030" y="318"/>
                  </a:lnTo>
                  <a:lnTo>
                    <a:pt x="1020" y="322"/>
                  </a:lnTo>
                  <a:lnTo>
                    <a:pt x="1007" y="324"/>
                  </a:lnTo>
                  <a:lnTo>
                    <a:pt x="994" y="325"/>
                  </a:lnTo>
                  <a:lnTo>
                    <a:pt x="969" y="326"/>
                  </a:lnTo>
                  <a:lnTo>
                    <a:pt x="957" y="326"/>
                  </a:lnTo>
                  <a:lnTo>
                    <a:pt x="946" y="328"/>
                  </a:lnTo>
                  <a:lnTo>
                    <a:pt x="946" y="328"/>
                  </a:lnTo>
                  <a:lnTo>
                    <a:pt x="948" y="325"/>
                  </a:lnTo>
                  <a:lnTo>
                    <a:pt x="951" y="321"/>
                  </a:lnTo>
                  <a:lnTo>
                    <a:pt x="952" y="316"/>
                  </a:lnTo>
                  <a:lnTo>
                    <a:pt x="952" y="313"/>
                  </a:lnTo>
                  <a:lnTo>
                    <a:pt x="951" y="308"/>
                  </a:lnTo>
                  <a:lnTo>
                    <a:pt x="948" y="304"/>
                  </a:lnTo>
                  <a:lnTo>
                    <a:pt x="946" y="301"/>
                  </a:lnTo>
                  <a:lnTo>
                    <a:pt x="942" y="297"/>
                  </a:lnTo>
                  <a:lnTo>
                    <a:pt x="942" y="297"/>
                  </a:lnTo>
                  <a:lnTo>
                    <a:pt x="948" y="286"/>
                  </a:lnTo>
                  <a:lnTo>
                    <a:pt x="951" y="280"/>
                  </a:lnTo>
                  <a:lnTo>
                    <a:pt x="952" y="273"/>
                  </a:lnTo>
                  <a:lnTo>
                    <a:pt x="952" y="273"/>
                  </a:lnTo>
                  <a:lnTo>
                    <a:pt x="980" y="274"/>
                  </a:lnTo>
                  <a:lnTo>
                    <a:pt x="1028" y="274"/>
                  </a:lnTo>
                  <a:lnTo>
                    <a:pt x="1052" y="274"/>
                  </a:lnTo>
                  <a:lnTo>
                    <a:pt x="1072" y="273"/>
                  </a:lnTo>
                  <a:lnTo>
                    <a:pt x="1088" y="271"/>
                  </a:lnTo>
                  <a:lnTo>
                    <a:pt x="1092" y="269"/>
                  </a:lnTo>
                  <a:lnTo>
                    <a:pt x="1094" y="267"/>
                  </a:lnTo>
                  <a:lnTo>
                    <a:pt x="1094" y="267"/>
                  </a:lnTo>
                  <a:close/>
                  <a:moveTo>
                    <a:pt x="265" y="332"/>
                  </a:moveTo>
                  <a:lnTo>
                    <a:pt x="265" y="332"/>
                  </a:lnTo>
                  <a:lnTo>
                    <a:pt x="264" y="327"/>
                  </a:lnTo>
                  <a:lnTo>
                    <a:pt x="262" y="322"/>
                  </a:lnTo>
                  <a:lnTo>
                    <a:pt x="262" y="322"/>
                  </a:lnTo>
                  <a:lnTo>
                    <a:pt x="268" y="325"/>
                  </a:lnTo>
                  <a:lnTo>
                    <a:pt x="277" y="330"/>
                  </a:lnTo>
                  <a:lnTo>
                    <a:pt x="285" y="335"/>
                  </a:lnTo>
                  <a:lnTo>
                    <a:pt x="288" y="335"/>
                  </a:lnTo>
                  <a:lnTo>
                    <a:pt x="290" y="335"/>
                  </a:lnTo>
                  <a:lnTo>
                    <a:pt x="290" y="335"/>
                  </a:lnTo>
                  <a:lnTo>
                    <a:pt x="291" y="336"/>
                  </a:lnTo>
                  <a:lnTo>
                    <a:pt x="291" y="336"/>
                  </a:lnTo>
                  <a:lnTo>
                    <a:pt x="289" y="338"/>
                  </a:lnTo>
                  <a:lnTo>
                    <a:pt x="288" y="342"/>
                  </a:lnTo>
                  <a:lnTo>
                    <a:pt x="288" y="342"/>
                  </a:lnTo>
                  <a:lnTo>
                    <a:pt x="282" y="342"/>
                  </a:lnTo>
                  <a:lnTo>
                    <a:pt x="276" y="341"/>
                  </a:lnTo>
                  <a:lnTo>
                    <a:pt x="271" y="338"/>
                  </a:lnTo>
                  <a:lnTo>
                    <a:pt x="266" y="336"/>
                  </a:lnTo>
                  <a:lnTo>
                    <a:pt x="266" y="336"/>
                  </a:lnTo>
                  <a:lnTo>
                    <a:pt x="265" y="332"/>
                  </a:lnTo>
                  <a:lnTo>
                    <a:pt x="265" y="332"/>
                  </a:lnTo>
                  <a:close/>
                  <a:moveTo>
                    <a:pt x="284" y="321"/>
                  </a:moveTo>
                  <a:lnTo>
                    <a:pt x="284" y="321"/>
                  </a:lnTo>
                  <a:lnTo>
                    <a:pt x="285" y="320"/>
                  </a:lnTo>
                  <a:lnTo>
                    <a:pt x="285" y="320"/>
                  </a:lnTo>
                  <a:lnTo>
                    <a:pt x="286" y="322"/>
                  </a:lnTo>
                  <a:lnTo>
                    <a:pt x="288" y="325"/>
                  </a:lnTo>
                  <a:lnTo>
                    <a:pt x="288" y="325"/>
                  </a:lnTo>
                  <a:lnTo>
                    <a:pt x="284" y="321"/>
                  </a:lnTo>
                  <a:lnTo>
                    <a:pt x="284" y="321"/>
                  </a:lnTo>
                  <a:close/>
                  <a:moveTo>
                    <a:pt x="924" y="316"/>
                  </a:moveTo>
                  <a:lnTo>
                    <a:pt x="924" y="316"/>
                  </a:lnTo>
                  <a:lnTo>
                    <a:pt x="932" y="324"/>
                  </a:lnTo>
                  <a:lnTo>
                    <a:pt x="932" y="324"/>
                  </a:lnTo>
                  <a:lnTo>
                    <a:pt x="930" y="325"/>
                  </a:lnTo>
                  <a:lnTo>
                    <a:pt x="930" y="325"/>
                  </a:lnTo>
                  <a:lnTo>
                    <a:pt x="923" y="326"/>
                  </a:lnTo>
                  <a:lnTo>
                    <a:pt x="915" y="324"/>
                  </a:lnTo>
                  <a:lnTo>
                    <a:pt x="908" y="321"/>
                  </a:lnTo>
                  <a:lnTo>
                    <a:pt x="905" y="318"/>
                  </a:lnTo>
                  <a:lnTo>
                    <a:pt x="903" y="315"/>
                  </a:lnTo>
                  <a:lnTo>
                    <a:pt x="903" y="315"/>
                  </a:lnTo>
                  <a:lnTo>
                    <a:pt x="906" y="313"/>
                  </a:lnTo>
                  <a:lnTo>
                    <a:pt x="906" y="313"/>
                  </a:lnTo>
                  <a:lnTo>
                    <a:pt x="911" y="316"/>
                  </a:lnTo>
                  <a:lnTo>
                    <a:pt x="916" y="319"/>
                  </a:lnTo>
                  <a:lnTo>
                    <a:pt x="920" y="319"/>
                  </a:lnTo>
                  <a:lnTo>
                    <a:pt x="924" y="316"/>
                  </a:lnTo>
                  <a:lnTo>
                    <a:pt x="924" y="316"/>
                  </a:lnTo>
                  <a:close/>
                  <a:moveTo>
                    <a:pt x="910" y="302"/>
                  </a:moveTo>
                  <a:lnTo>
                    <a:pt x="910" y="302"/>
                  </a:lnTo>
                  <a:lnTo>
                    <a:pt x="914" y="301"/>
                  </a:lnTo>
                  <a:lnTo>
                    <a:pt x="914" y="301"/>
                  </a:lnTo>
                  <a:lnTo>
                    <a:pt x="920" y="303"/>
                  </a:lnTo>
                  <a:lnTo>
                    <a:pt x="920" y="303"/>
                  </a:lnTo>
                  <a:lnTo>
                    <a:pt x="915" y="302"/>
                  </a:lnTo>
                  <a:lnTo>
                    <a:pt x="910" y="302"/>
                  </a:lnTo>
                  <a:lnTo>
                    <a:pt x="910" y="302"/>
                  </a:lnTo>
                  <a:close/>
                  <a:moveTo>
                    <a:pt x="942" y="265"/>
                  </a:moveTo>
                  <a:lnTo>
                    <a:pt x="942" y="265"/>
                  </a:lnTo>
                  <a:lnTo>
                    <a:pt x="909" y="265"/>
                  </a:lnTo>
                  <a:lnTo>
                    <a:pt x="909" y="265"/>
                  </a:lnTo>
                  <a:lnTo>
                    <a:pt x="906" y="259"/>
                  </a:lnTo>
                  <a:lnTo>
                    <a:pt x="905" y="253"/>
                  </a:lnTo>
                  <a:lnTo>
                    <a:pt x="905" y="247"/>
                  </a:lnTo>
                  <a:lnTo>
                    <a:pt x="908" y="243"/>
                  </a:lnTo>
                  <a:lnTo>
                    <a:pt x="908" y="243"/>
                  </a:lnTo>
                  <a:lnTo>
                    <a:pt x="910" y="247"/>
                  </a:lnTo>
                  <a:lnTo>
                    <a:pt x="912" y="249"/>
                  </a:lnTo>
                  <a:lnTo>
                    <a:pt x="916" y="250"/>
                  </a:lnTo>
                  <a:lnTo>
                    <a:pt x="918" y="251"/>
                  </a:lnTo>
                  <a:lnTo>
                    <a:pt x="922" y="250"/>
                  </a:lnTo>
                  <a:lnTo>
                    <a:pt x="926" y="248"/>
                  </a:lnTo>
                  <a:lnTo>
                    <a:pt x="933" y="242"/>
                  </a:lnTo>
                  <a:lnTo>
                    <a:pt x="933" y="242"/>
                  </a:lnTo>
                  <a:lnTo>
                    <a:pt x="936" y="247"/>
                  </a:lnTo>
                  <a:lnTo>
                    <a:pt x="936" y="247"/>
                  </a:lnTo>
                  <a:lnTo>
                    <a:pt x="939" y="251"/>
                  </a:lnTo>
                  <a:lnTo>
                    <a:pt x="941" y="255"/>
                  </a:lnTo>
                  <a:lnTo>
                    <a:pt x="942" y="265"/>
                  </a:lnTo>
                  <a:lnTo>
                    <a:pt x="942" y="265"/>
                  </a:lnTo>
                  <a:close/>
                  <a:moveTo>
                    <a:pt x="915" y="236"/>
                  </a:moveTo>
                  <a:lnTo>
                    <a:pt x="915" y="236"/>
                  </a:lnTo>
                  <a:lnTo>
                    <a:pt x="920" y="235"/>
                  </a:lnTo>
                  <a:lnTo>
                    <a:pt x="924" y="236"/>
                  </a:lnTo>
                  <a:lnTo>
                    <a:pt x="924" y="236"/>
                  </a:lnTo>
                  <a:lnTo>
                    <a:pt x="917" y="241"/>
                  </a:lnTo>
                  <a:lnTo>
                    <a:pt x="917" y="241"/>
                  </a:lnTo>
                  <a:lnTo>
                    <a:pt x="915" y="236"/>
                  </a:lnTo>
                  <a:lnTo>
                    <a:pt x="915" y="236"/>
                  </a:lnTo>
                  <a:close/>
                  <a:moveTo>
                    <a:pt x="927" y="178"/>
                  </a:moveTo>
                  <a:lnTo>
                    <a:pt x="927" y="178"/>
                  </a:lnTo>
                  <a:lnTo>
                    <a:pt x="928" y="177"/>
                  </a:lnTo>
                  <a:lnTo>
                    <a:pt x="929" y="176"/>
                  </a:lnTo>
                  <a:lnTo>
                    <a:pt x="929" y="172"/>
                  </a:lnTo>
                  <a:lnTo>
                    <a:pt x="927" y="166"/>
                  </a:lnTo>
                  <a:lnTo>
                    <a:pt x="927" y="166"/>
                  </a:lnTo>
                  <a:lnTo>
                    <a:pt x="927" y="165"/>
                  </a:lnTo>
                  <a:lnTo>
                    <a:pt x="927" y="165"/>
                  </a:lnTo>
                  <a:lnTo>
                    <a:pt x="932" y="168"/>
                  </a:lnTo>
                  <a:lnTo>
                    <a:pt x="938" y="176"/>
                  </a:lnTo>
                  <a:lnTo>
                    <a:pt x="938" y="176"/>
                  </a:lnTo>
                  <a:lnTo>
                    <a:pt x="941" y="182"/>
                  </a:lnTo>
                  <a:lnTo>
                    <a:pt x="944" y="189"/>
                  </a:lnTo>
                  <a:lnTo>
                    <a:pt x="944" y="196"/>
                  </a:lnTo>
                  <a:lnTo>
                    <a:pt x="942" y="203"/>
                  </a:lnTo>
                  <a:lnTo>
                    <a:pt x="940" y="210"/>
                  </a:lnTo>
                  <a:lnTo>
                    <a:pt x="938" y="216"/>
                  </a:lnTo>
                  <a:lnTo>
                    <a:pt x="932" y="229"/>
                  </a:lnTo>
                  <a:lnTo>
                    <a:pt x="932" y="229"/>
                  </a:lnTo>
                  <a:lnTo>
                    <a:pt x="927" y="226"/>
                  </a:lnTo>
                  <a:lnTo>
                    <a:pt x="922" y="225"/>
                  </a:lnTo>
                  <a:lnTo>
                    <a:pt x="917" y="225"/>
                  </a:lnTo>
                  <a:lnTo>
                    <a:pt x="914" y="226"/>
                  </a:lnTo>
                  <a:lnTo>
                    <a:pt x="914" y="226"/>
                  </a:lnTo>
                  <a:lnTo>
                    <a:pt x="912" y="213"/>
                  </a:lnTo>
                  <a:lnTo>
                    <a:pt x="912" y="198"/>
                  </a:lnTo>
                  <a:lnTo>
                    <a:pt x="914" y="184"/>
                  </a:lnTo>
                  <a:lnTo>
                    <a:pt x="917" y="173"/>
                  </a:lnTo>
                  <a:lnTo>
                    <a:pt x="917" y="173"/>
                  </a:lnTo>
                  <a:lnTo>
                    <a:pt x="917" y="176"/>
                  </a:lnTo>
                  <a:lnTo>
                    <a:pt x="918" y="179"/>
                  </a:lnTo>
                  <a:lnTo>
                    <a:pt x="922" y="184"/>
                  </a:lnTo>
                  <a:lnTo>
                    <a:pt x="923" y="184"/>
                  </a:lnTo>
                  <a:lnTo>
                    <a:pt x="926" y="184"/>
                  </a:lnTo>
                  <a:lnTo>
                    <a:pt x="927" y="182"/>
                  </a:lnTo>
                  <a:lnTo>
                    <a:pt x="927" y="178"/>
                  </a:lnTo>
                  <a:lnTo>
                    <a:pt x="927" y="178"/>
                  </a:lnTo>
                  <a:close/>
                  <a:moveTo>
                    <a:pt x="915" y="115"/>
                  </a:moveTo>
                  <a:lnTo>
                    <a:pt x="915" y="115"/>
                  </a:lnTo>
                  <a:lnTo>
                    <a:pt x="920" y="117"/>
                  </a:lnTo>
                  <a:lnTo>
                    <a:pt x="920" y="117"/>
                  </a:lnTo>
                  <a:lnTo>
                    <a:pt x="917" y="118"/>
                  </a:lnTo>
                  <a:lnTo>
                    <a:pt x="917" y="118"/>
                  </a:lnTo>
                  <a:lnTo>
                    <a:pt x="915" y="118"/>
                  </a:lnTo>
                  <a:lnTo>
                    <a:pt x="915" y="118"/>
                  </a:lnTo>
                  <a:lnTo>
                    <a:pt x="915" y="115"/>
                  </a:lnTo>
                  <a:lnTo>
                    <a:pt x="915" y="115"/>
                  </a:lnTo>
                  <a:close/>
                  <a:moveTo>
                    <a:pt x="904" y="20"/>
                  </a:moveTo>
                  <a:lnTo>
                    <a:pt x="904" y="20"/>
                  </a:lnTo>
                  <a:lnTo>
                    <a:pt x="906" y="21"/>
                  </a:lnTo>
                  <a:lnTo>
                    <a:pt x="906" y="21"/>
                  </a:lnTo>
                  <a:lnTo>
                    <a:pt x="905" y="24"/>
                  </a:lnTo>
                  <a:lnTo>
                    <a:pt x="905" y="24"/>
                  </a:lnTo>
                  <a:lnTo>
                    <a:pt x="904" y="24"/>
                  </a:lnTo>
                  <a:lnTo>
                    <a:pt x="904" y="24"/>
                  </a:lnTo>
                  <a:lnTo>
                    <a:pt x="904" y="20"/>
                  </a:lnTo>
                  <a:lnTo>
                    <a:pt x="904" y="20"/>
                  </a:lnTo>
                  <a:close/>
                  <a:moveTo>
                    <a:pt x="904" y="44"/>
                  </a:moveTo>
                  <a:lnTo>
                    <a:pt x="904" y="44"/>
                  </a:lnTo>
                  <a:lnTo>
                    <a:pt x="904" y="50"/>
                  </a:lnTo>
                  <a:lnTo>
                    <a:pt x="904" y="50"/>
                  </a:lnTo>
                  <a:lnTo>
                    <a:pt x="903" y="44"/>
                  </a:lnTo>
                  <a:lnTo>
                    <a:pt x="903" y="44"/>
                  </a:lnTo>
                  <a:lnTo>
                    <a:pt x="904" y="44"/>
                  </a:lnTo>
                  <a:lnTo>
                    <a:pt x="904" y="44"/>
                  </a:lnTo>
                  <a:close/>
                  <a:moveTo>
                    <a:pt x="902" y="79"/>
                  </a:moveTo>
                  <a:lnTo>
                    <a:pt x="902" y="79"/>
                  </a:lnTo>
                  <a:lnTo>
                    <a:pt x="902" y="85"/>
                  </a:lnTo>
                  <a:lnTo>
                    <a:pt x="903" y="88"/>
                  </a:lnTo>
                  <a:lnTo>
                    <a:pt x="906" y="89"/>
                  </a:lnTo>
                  <a:lnTo>
                    <a:pt x="906" y="89"/>
                  </a:lnTo>
                  <a:lnTo>
                    <a:pt x="909" y="88"/>
                  </a:lnTo>
                  <a:lnTo>
                    <a:pt x="911" y="85"/>
                  </a:lnTo>
                  <a:lnTo>
                    <a:pt x="911" y="82"/>
                  </a:lnTo>
                  <a:lnTo>
                    <a:pt x="912" y="77"/>
                  </a:lnTo>
                  <a:lnTo>
                    <a:pt x="912" y="62"/>
                  </a:lnTo>
                  <a:lnTo>
                    <a:pt x="912" y="62"/>
                  </a:lnTo>
                  <a:lnTo>
                    <a:pt x="918" y="66"/>
                  </a:lnTo>
                  <a:lnTo>
                    <a:pt x="923" y="71"/>
                  </a:lnTo>
                  <a:lnTo>
                    <a:pt x="928" y="77"/>
                  </a:lnTo>
                  <a:lnTo>
                    <a:pt x="930" y="84"/>
                  </a:lnTo>
                  <a:lnTo>
                    <a:pt x="930" y="84"/>
                  </a:lnTo>
                  <a:lnTo>
                    <a:pt x="930" y="91"/>
                  </a:lnTo>
                  <a:lnTo>
                    <a:pt x="930" y="98"/>
                  </a:lnTo>
                  <a:lnTo>
                    <a:pt x="929" y="103"/>
                  </a:lnTo>
                  <a:lnTo>
                    <a:pt x="927" y="108"/>
                  </a:lnTo>
                  <a:lnTo>
                    <a:pt x="927" y="108"/>
                  </a:lnTo>
                  <a:lnTo>
                    <a:pt x="923" y="106"/>
                  </a:lnTo>
                  <a:lnTo>
                    <a:pt x="923" y="106"/>
                  </a:lnTo>
                  <a:lnTo>
                    <a:pt x="922" y="102"/>
                  </a:lnTo>
                  <a:lnTo>
                    <a:pt x="920" y="101"/>
                  </a:lnTo>
                  <a:lnTo>
                    <a:pt x="917" y="102"/>
                  </a:lnTo>
                  <a:lnTo>
                    <a:pt x="915" y="103"/>
                  </a:lnTo>
                  <a:lnTo>
                    <a:pt x="915" y="103"/>
                  </a:lnTo>
                  <a:lnTo>
                    <a:pt x="911" y="100"/>
                  </a:lnTo>
                  <a:lnTo>
                    <a:pt x="909" y="98"/>
                  </a:lnTo>
                  <a:lnTo>
                    <a:pt x="908" y="101"/>
                  </a:lnTo>
                  <a:lnTo>
                    <a:pt x="906" y="104"/>
                  </a:lnTo>
                  <a:lnTo>
                    <a:pt x="906" y="114"/>
                  </a:lnTo>
                  <a:lnTo>
                    <a:pt x="906" y="120"/>
                  </a:lnTo>
                  <a:lnTo>
                    <a:pt x="906" y="120"/>
                  </a:lnTo>
                  <a:lnTo>
                    <a:pt x="904" y="120"/>
                  </a:lnTo>
                  <a:lnTo>
                    <a:pt x="902" y="118"/>
                  </a:lnTo>
                  <a:lnTo>
                    <a:pt x="902" y="118"/>
                  </a:lnTo>
                  <a:lnTo>
                    <a:pt x="900" y="115"/>
                  </a:lnTo>
                  <a:lnTo>
                    <a:pt x="898" y="110"/>
                  </a:lnTo>
                  <a:lnTo>
                    <a:pt x="894" y="103"/>
                  </a:lnTo>
                  <a:lnTo>
                    <a:pt x="894" y="103"/>
                  </a:lnTo>
                  <a:lnTo>
                    <a:pt x="894" y="97"/>
                  </a:lnTo>
                  <a:lnTo>
                    <a:pt x="893" y="94"/>
                  </a:lnTo>
                  <a:lnTo>
                    <a:pt x="892" y="92"/>
                  </a:lnTo>
                  <a:lnTo>
                    <a:pt x="891" y="91"/>
                  </a:lnTo>
                  <a:lnTo>
                    <a:pt x="891" y="91"/>
                  </a:lnTo>
                  <a:lnTo>
                    <a:pt x="889" y="84"/>
                  </a:lnTo>
                  <a:lnTo>
                    <a:pt x="889" y="77"/>
                  </a:lnTo>
                  <a:lnTo>
                    <a:pt x="889" y="73"/>
                  </a:lnTo>
                  <a:lnTo>
                    <a:pt x="891" y="70"/>
                  </a:lnTo>
                  <a:lnTo>
                    <a:pt x="893" y="67"/>
                  </a:lnTo>
                  <a:lnTo>
                    <a:pt x="897" y="65"/>
                  </a:lnTo>
                  <a:lnTo>
                    <a:pt x="897" y="65"/>
                  </a:lnTo>
                  <a:lnTo>
                    <a:pt x="898" y="72"/>
                  </a:lnTo>
                  <a:lnTo>
                    <a:pt x="902" y="79"/>
                  </a:lnTo>
                  <a:lnTo>
                    <a:pt x="902" y="79"/>
                  </a:lnTo>
                  <a:close/>
                  <a:moveTo>
                    <a:pt x="791" y="35"/>
                  </a:moveTo>
                  <a:lnTo>
                    <a:pt x="791" y="35"/>
                  </a:lnTo>
                  <a:lnTo>
                    <a:pt x="787" y="35"/>
                  </a:lnTo>
                  <a:lnTo>
                    <a:pt x="787" y="35"/>
                  </a:lnTo>
                  <a:lnTo>
                    <a:pt x="787" y="35"/>
                  </a:lnTo>
                  <a:lnTo>
                    <a:pt x="787" y="35"/>
                  </a:lnTo>
                  <a:lnTo>
                    <a:pt x="791" y="35"/>
                  </a:lnTo>
                  <a:lnTo>
                    <a:pt x="791" y="35"/>
                  </a:lnTo>
                  <a:close/>
                  <a:moveTo>
                    <a:pt x="691" y="32"/>
                  </a:moveTo>
                  <a:lnTo>
                    <a:pt x="691" y="32"/>
                  </a:lnTo>
                  <a:lnTo>
                    <a:pt x="713" y="33"/>
                  </a:lnTo>
                  <a:lnTo>
                    <a:pt x="713" y="33"/>
                  </a:lnTo>
                  <a:lnTo>
                    <a:pt x="691" y="32"/>
                  </a:lnTo>
                  <a:lnTo>
                    <a:pt x="691" y="32"/>
                  </a:lnTo>
                  <a:lnTo>
                    <a:pt x="691" y="32"/>
                  </a:lnTo>
                  <a:lnTo>
                    <a:pt x="691" y="32"/>
                  </a:lnTo>
                  <a:close/>
                  <a:moveTo>
                    <a:pt x="285" y="53"/>
                  </a:moveTo>
                  <a:lnTo>
                    <a:pt x="285" y="53"/>
                  </a:lnTo>
                  <a:lnTo>
                    <a:pt x="360" y="49"/>
                  </a:lnTo>
                  <a:lnTo>
                    <a:pt x="434" y="45"/>
                  </a:lnTo>
                  <a:lnTo>
                    <a:pt x="509" y="43"/>
                  </a:lnTo>
                  <a:lnTo>
                    <a:pt x="584" y="41"/>
                  </a:lnTo>
                  <a:lnTo>
                    <a:pt x="584" y="41"/>
                  </a:lnTo>
                  <a:lnTo>
                    <a:pt x="661" y="42"/>
                  </a:lnTo>
                  <a:lnTo>
                    <a:pt x="738" y="44"/>
                  </a:lnTo>
                  <a:lnTo>
                    <a:pt x="816" y="45"/>
                  </a:lnTo>
                  <a:lnTo>
                    <a:pt x="855" y="45"/>
                  </a:lnTo>
                  <a:lnTo>
                    <a:pt x="893" y="44"/>
                  </a:lnTo>
                  <a:lnTo>
                    <a:pt x="893" y="44"/>
                  </a:lnTo>
                  <a:lnTo>
                    <a:pt x="894" y="55"/>
                  </a:lnTo>
                  <a:lnTo>
                    <a:pt x="894" y="55"/>
                  </a:lnTo>
                  <a:lnTo>
                    <a:pt x="887" y="59"/>
                  </a:lnTo>
                  <a:lnTo>
                    <a:pt x="883" y="65"/>
                  </a:lnTo>
                  <a:lnTo>
                    <a:pt x="881" y="71"/>
                  </a:lnTo>
                  <a:lnTo>
                    <a:pt x="880" y="78"/>
                  </a:lnTo>
                  <a:lnTo>
                    <a:pt x="880" y="85"/>
                  </a:lnTo>
                  <a:lnTo>
                    <a:pt x="881" y="92"/>
                  </a:lnTo>
                  <a:lnTo>
                    <a:pt x="886" y="107"/>
                  </a:lnTo>
                  <a:lnTo>
                    <a:pt x="886" y="107"/>
                  </a:lnTo>
                  <a:lnTo>
                    <a:pt x="888" y="115"/>
                  </a:lnTo>
                  <a:lnTo>
                    <a:pt x="892" y="123"/>
                  </a:lnTo>
                  <a:lnTo>
                    <a:pt x="896" y="126"/>
                  </a:lnTo>
                  <a:lnTo>
                    <a:pt x="899" y="129"/>
                  </a:lnTo>
                  <a:lnTo>
                    <a:pt x="903" y="130"/>
                  </a:lnTo>
                  <a:lnTo>
                    <a:pt x="908" y="130"/>
                  </a:lnTo>
                  <a:lnTo>
                    <a:pt x="908" y="130"/>
                  </a:lnTo>
                  <a:lnTo>
                    <a:pt x="911" y="145"/>
                  </a:lnTo>
                  <a:lnTo>
                    <a:pt x="915" y="159"/>
                  </a:lnTo>
                  <a:lnTo>
                    <a:pt x="915" y="159"/>
                  </a:lnTo>
                  <a:lnTo>
                    <a:pt x="912" y="162"/>
                  </a:lnTo>
                  <a:lnTo>
                    <a:pt x="910" y="166"/>
                  </a:lnTo>
                  <a:lnTo>
                    <a:pt x="906" y="176"/>
                  </a:lnTo>
                  <a:lnTo>
                    <a:pt x="904" y="188"/>
                  </a:lnTo>
                  <a:lnTo>
                    <a:pt x="903" y="198"/>
                  </a:lnTo>
                  <a:lnTo>
                    <a:pt x="903" y="198"/>
                  </a:lnTo>
                  <a:lnTo>
                    <a:pt x="900" y="202"/>
                  </a:lnTo>
                  <a:lnTo>
                    <a:pt x="900" y="206"/>
                  </a:lnTo>
                  <a:lnTo>
                    <a:pt x="899" y="215"/>
                  </a:lnTo>
                  <a:lnTo>
                    <a:pt x="902" y="225"/>
                  </a:lnTo>
                  <a:lnTo>
                    <a:pt x="903" y="232"/>
                  </a:lnTo>
                  <a:lnTo>
                    <a:pt x="903" y="232"/>
                  </a:lnTo>
                  <a:lnTo>
                    <a:pt x="898" y="238"/>
                  </a:lnTo>
                  <a:lnTo>
                    <a:pt x="897" y="245"/>
                  </a:lnTo>
                  <a:lnTo>
                    <a:pt x="896" y="255"/>
                  </a:lnTo>
                  <a:lnTo>
                    <a:pt x="898" y="265"/>
                  </a:lnTo>
                  <a:lnTo>
                    <a:pt x="898" y="265"/>
                  </a:lnTo>
                  <a:lnTo>
                    <a:pt x="750" y="268"/>
                  </a:lnTo>
                  <a:lnTo>
                    <a:pt x="602" y="272"/>
                  </a:lnTo>
                  <a:lnTo>
                    <a:pt x="454" y="275"/>
                  </a:lnTo>
                  <a:lnTo>
                    <a:pt x="379" y="277"/>
                  </a:lnTo>
                  <a:lnTo>
                    <a:pt x="306" y="275"/>
                  </a:lnTo>
                  <a:lnTo>
                    <a:pt x="306" y="275"/>
                  </a:lnTo>
                  <a:lnTo>
                    <a:pt x="306" y="265"/>
                  </a:lnTo>
                  <a:lnTo>
                    <a:pt x="306" y="260"/>
                  </a:lnTo>
                  <a:lnTo>
                    <a:pt x="303" y="255"/>
                  </a:lnTo>
                  <a:lnTo>
                    <a:pt x="303" y="255"/>
                  </a:lnTo>
                  <a:lnTo>
                    <a:pt x="301" y="250"/>
                  </a:lnTo>
                  <a:lnTo>
                    <a:pt x="298" y="245"/>
                  </a:lnTo>
                  <a:lnTo>
                    <a:pt x="295" y="242"/>
                  </a:lnTo>
                  <a:lnTo>
                    <a:pt x="290" y="239"/>
                  </a:lnTo>
                  <a:lnTo>
                    <a:pt x="290" y="239"/>
                  </a:lnTo>
                  <a:lnTo>
                    <a:pt x="294" y="231"/>
                  </a:lnTo>
                  <a:lnTo>
                    <a:pt x="295" y="221"/>
                  </a:lnTo>
                  <a:lnTo>
                    <a:pt x="296" y="210"/>
                  </a:lnTo>
                  <a:lnTo>
                    <a:pt x="296" y="200"/>
                  </a:lnTo>
                  <a:lnTo>
                    <a:pt x="295" y="189"/>
                  </a:lnTo>
                  <a:lnTo>
                    <a:pt x="292" y="179"/>
                  </a:lnTo>
                  <a:lnTo>
                    <a:pt x="289" y="170"/>
                  </a:lnTo>
                  <a:lnTo>
                    <a:pt x="283" y="162"/>
                  </a:lnTo>
                  <a:lnTo>
                    <a:pt x="283" y="162"/>
                  </a:lnTo>
                  <a:lnTo>
                    <a:pt x="284" y="151"/>
                  </a:lnTo>
                  <a:lnTo>
                    <a:pt x="284" y="142"/>
                  </a:lnTo>
                  <a:lnTo>
                    <a:pt x="284" y="142"/>
                  </a:lnTo>
                  <a:lnTo>
                    <a:pt x="288" y="138"/>
                  </a:lnTo>
                  <a:lnTo>
                    <a:pt x="290" y="135"/>
                  </a:lnTo>
                  <a:lnTo>
                    <a:pt x="295" y="125"/>
                  </a:lnTo>
                  <a:lnTo>
                    <a:pt x="296" y="114"/>
                  </a:lnTo>
                  <a:lnTo>
                    <a:pt x="296" y="103"/>
                  </a:lnTo>
                  <a:lnTo>
                    <a:pt x="295" y="92"/>
                  </a:lnTo>
                  <a:lnTo>
                    <a:pt x="292" y="82"/>
                  </a:lnTo>
                  <a:lnTo>
                    <a:pt x="288" y="72"/>
                  </a:lnTo>
                  <a:lnTo>
                    <a:pt x="283" y="64"/>
                  </a:lnTo>
                  <a:lnTo>
                    <a:pt x="283" y="64"/>
                  </a:lnTo>
                  <a:lnTo>
                    <a:pt x="285" y="53"/>
                  </a:lnTo>
                  <a:lnTo>
                    <a:pt x="285" y="53"/>
                  </a:lnTo>
                  <a:close/>
                  <a:moveTo>
                    <a:pt x="272" y="24"/>
                  </a:moveTo>
                  <a:lnTo>
                    <a:pt x="272" y="24"/>
                  </a:lnTo>
                  <a:lnTo>
                    <a:pt x="273" y="27"/>
                  </a:lnTo>
                  <a:lnTo>
                    <a:pt x="273" y="27"/>
                  </a:lnTo>
                  <a:lnTo>
                    <a:pt x="271" y="27"/>
                  </a:lnTo>
                  <a:lnTo>
                    <a:pt x="271" y="27"/>
                  </a:lnTo>
                  <a:lnTo>
                    <a:pt x="272" y="24"/>
                  </a:lnTo>
                  <a:lnTo>
                    <a:pt x="272" y="24"/>
                  </a:lnTo>
                  <a:close/>
                  <a:moveTo>
                    <a:pt x="270" y="43"/>
                  </a:moveTo>
                  <a:lnTo>
                    <a:pt x="270" y="43"/>
                  </a:lnTo>
                  <a:lnTo>
                    <a:pt x="273" y="42"/>
                  </a:lnTo>
                  <a:lnTo>
                    <a:pt x="273" y="42"/>
                  </a:lnTo>
                  <a:lnTo>
                    <a:pt x="277" y="43"/>
                  </a:lnTo>
                  <a:lnTo>
                    <a:pt x="277" y="43"/>
                  </a:lnTo>
                  <a:lnTo>
                    <a:pt x="277" y="44"/>
                  </a:lnTo>
                  <a:lnTo>
                    <a:pt x="277" y="44"/>
                  </a:lnTo>
                  <a:lnTo>
                    <a:pt x="270" y="44"/>
                  </a:lnTo>
                  <a:lnTo>
                    <a:pt x="270" y="44"/>
                  </a:lnTo>
                  <a:lnTo>
                    <a:pt x="270" y="43"/>
                  </a:lnTo>
                  <a:lnTo>
                    <a:pt x="270" y="43"/>
                  </a:lnTo>
                  <a:close/>
                  <a:moveTo>
                    <a:pt x="271" y="54"/>
                  </a:moveTo>
                  <a:lnTo>
                    <a:pt x="271" y="54"/>
                  </a:lnTo>
                  <a:lnTo>
                    <a:pt x="271" y="54"/>
                  </a:lnTo>
                  <a:lnTo>
                    <a:pt x="271" y="54"/>
                  </a:lnTo>
                  <a:lnTo>
                    <a:pt x="276" y="54"/>
                  </a:lnTo>
                  <a:lnTo>
                    <a:pt x="276" y="54"/>
                  </a:lnTo>
                  <a:lnTo>
                    <a:pt x="274" y="56"/>
                  </a:lnTo>
                  <a:lnTo>
                    <a:pt x="274" y="56"/>
                  </a:lnTo>
                  <a:lnTo>
                    <a:pt x="271" y="54"/>
                  </a:lnTo>
                  <a:lnTo>
                    <a:pt x="271" y="54"/>
                  </a:lnTo>
                  <a:close/>
                  <a:moveTo>
                    <a:pt x="272" y="66"/>
                  </a:moveTo>
                  <a:lnTo>
                    <a:pt x="272" y="66"/>
                  </a:lnTo>
                  <a:lnTo>
                    <a:pt x="271" y="68"/>
                  </a:lnTo>
                  <a:lnTo>
                    <a:pt x="271" y="68"/>
                  </a:lnTo>
                  <a:lnTo>
                    <a:pt x="271" y="66"/>
                  </a:lnTo>
                  <a:lnTo>
                    <a:pt x="271" y="66"/>
                  </a:lnTo>
                  <a:lnTo>
                    <a:pt x="272" y="66"/>
                  </a:lnTo>
                  <a:lnTo>
                    <a:pt x="272" y="66"/>
                  </a:lnTo>
                  <a:close/>
                  <a:moveTo>
                    <a:pt x="279" y="76"/>
                  </a:moveTo>
                  <a:lnTo>
                    <a:pt x="279" y="76"/>
                  </a:lnTo>
                  <a:lnTo>
                    <a:pt x="284" y="88"/>
                  </a:lnTo>
                  <a:lnTo>
                    <a:pt x="286" y="102"/>
                  </a:lnTo>
                  <a:lnTo>
                    <a:pt x="286" y="109"/>
                  </a:lnTo>
                  <a:lnTo>
                    <a:pt x="286" y="117"/>
                  </a:lnTo>
                  <a:lnTo>
                    <a:pt x="284" y="123"/>
                  </a:lnTo>
                  <a:lnTo>
                    <a:pt x="282" y="129"/>
                  </a:lnTo>
                  <a:lnTo>
                    <a:pt x="282" y="129"/>
                  </a:lnTo>
                  <a:lnTo>
                    <a:pt x="279" y="124"/>
                  </a:lnTo>
                  <a:lnTo>
                    <a:pt x="276" y="120"/>
                  </a:lnTo>
                  <a:lnTo>
                    <a:pt x="273" y="119"/>
                  </a:lnTo>
                  <a:lnTo>
                    <a:pt x="270" y="119"/>
                  </a:lnTo>
                  <a:lnTo>
                    <a:pt x="267" y="120"/>
                  </a:lnTo>
                  <a:lnTo>
                    <a:pt x="266" y="121"/>
                  </a:lnTo>
                  <a:lnTo>
                    <a:pt x="267" y="124"/>
                  </a:lnTo>
                  <a:lnTo>
                    <a:pt x="270" y="127"/>
                  </a:lnTo>
                  <a:lnTo>
                    <a:pt x="270" y="127"/>
                  </a:lnTo>
                  <a:lnTo>
                    <a:pt x="267" y="129"/>
                  </a:lnTo>
                  <a:lnTo>
                    <a:pt x="266" y="131"/>
                  </a:lnTo>
                  <a:lnTo>
                    <a:pt x="265" y="133"/>
                  </a:lnTo>
                  <a:lnTo>
                    <a:pt x="266" y="136"/>
                  </a:lnTo>
                  <a:lnTo>
                    <a:pt x="266" y="136"/>
                  </a:lnTo>
                  <a:lnTo>
                    <a:pt x="262" y="133"/>
                  </a:lnTo>
                  <a:lnTo>
                    <a:pt x="259" y="130"/>
                  </a:lnTo>
                  <a:lnTo>
                    <a:pt x="256" y="125"/>
                  </a:lnTo>
                  <a:lnTo>
                    <a:pt x="254" y="119"/>
                  </a:lnTo>
                  <a:lnTo>
                    <a:pt x="254" y="119"/>
                  </a:lnTo>
                  <a:lnTo>
                    <a:pt x="255" y="115"/>
                  </a:lnTo>
                  <a:lnTo>
                    <a:pt x="255" y="112"/>
                  </a:lnTo>
                  <a:lnTo>
                    <a:pt x="254" y="109"/>
                  </a:lnTo>
                  <a:lnTo>
                    <a:pt x="252" y="106"/>
                  </a:lnTo>
                  <a:lnTo>
                    <a:pt x="252" y="106"/>
                  </a:lnTo>
                  <a:lnTo>
                    <a:pt x="250" y="97"/>
                  </a:lnTo>
                  <a:lnTo>
                    <a:pt x="250" y="92"/>
                  </a:lnTo>
                  <a:lnTo>
                    <a:pt x="248" y="90"/>
                  </a:lnTo>
                  <a:lnTo>
                    <a:pt x="248" y="90"/>
                  </a:lnTo>
                  <a:lnTo>
                    <a:pt x="248" y="82"/>
                  </a:lnTo>
                  <a:lnTo>
                    <a:pt x="250" y="74"/>
                  </a:lnTo>
                  <a:lnTo>
                    <a:pt x="253" y="71"/>
                  </a:lnTo>
                  <a:lnTo>
                    <a:pt x="255" y="67"/>
                  </a:lnTo>
                  <a:lnTo>
                    <a:pt x="258" y="65"/>
                  </a:lnTo>
                  <a:lnTo>
                    <a:pt x="261" y="64"/>
                  </a:lnTo>
                  <a:lnTo>
                    <a:pt x="261" y="64"/>
                  </a:lnTo>
                  <a:lnTo>
                    <a:pt x="262" y="76"/>
                  </a:lnTo>
                  <a:lnTo>
                    <a:pt x="264" y="80"/>
                  </a:lnTo>
                  <a:lnTo>
                    <a:pt x="266" y="85"/>
                  </a:lnTo>
                  <a:lnTo>
                    <a:pt x="268" y="86"/>
                  </a:lnTo>
                  <a:lnTo>
                    <a:pt x="271" y="86"/>
                  </a:lnTo>
                  <a:lnTo>
                    <a:pt x="274" y="83"/>
                  </a:lnTo>
                  <a:lnTo>
                    <a:pt x="279" y="76"/>
                  </a:lnTo>
                  <a:lnTo>
                    <a:pt x="279" y="76"/>
                  </a:lnTo>
                  <a:close/>
                  <a:moveTo>
                    <a:pt x="254" y="37"/>
                  </a:moveTo>
                  <a:lnTo>
                    <a:pt x="254" y="37"/>
                  </a:lnTo>
                  <a:lnTo>
                    <a:pt x="241" y="38"/>
                  </a:lnTo>
                  <a:lnTo>
                    <a:pt x="226" y="38"/>
                  </a:lnTo>
                  <a:lnTo>
                    <a:pt x="226" y="38"/>
                  </a:lnTo>
                  <a:lnTo>
                    <a:pt x="254" y="37"/>
                  </a:lnTo>
                  <a:lnTo>
                    <a:pt x="254" y="37"/>
                  </a:lnTo>
                  <a:close/>
                  <a:moveTo>
                    <a:pt x="67" y="31"/>
                  </a:moveTo>
                  <a:lnTo>
                    <a:pt x="67" y="31"/>
                  </a:lnTo>
                  <a:lnTo>
                    <a:pt x="49" y="33"/>
                  </a:lnTo>
                  <a:lnTo>
                    <a:pt x="41" y="33"/>
                  </a:lnTo>
                  <a:lnTo>
                    <a:pt x="32" y="35"/>
                  </a:lnTo>
                  <a:lnTo>
                    <a:pt x="32" y="35"/>
                  </a:lnTo>
                  <a:lnTo>
                    <a:pt x="41" y="32"/>
                  </a:lnTo>
                  <a:lnTo>
                    <a:pt x="49" y="31"/>
                  </a:lnTo>
                  <a:lnTo>
                    <a:pt x="67" y="31"/>
                  </a:lnTo>
                  <a:lnTo>
                    <a:pt x="67" y="31"/>
                  </a:lnTo>
                  <a:close/>
                  <a:moveTo>
                    <a:pt x="16" y="41"/>
                  </a:moveTo>
                  <a:lnTo>
                    <a:pt x="16" y="41"/>
                  </a:lnTo>
                  <a:lnTo>
                    <a:pt x="18" y="43"/>
                  </a:lnTo>
                  <a:lnTo>
                    <a:pt x="18" y="43"/>
                  </a:lnTo>
                  <a:lnTo>
                    <a:pt x="14" y="43"/>
                  </a:lnTo>
                  <a:lnTo>
                    <a:pt x="14" y="43"/>
                  </a:lnTo>
                  <a:lnTo>
                    <a:pt x="16" y="41"/>
                  </a:lnTo>
                  <a:lnTo>
                    <a:pt x="16" y="41"/>
                  </a:lnTo>
                  <a:close/>
                </a:path>
              </a:pathLst>
            </a:custGeom>
            <a:solidFill>
              <a:srgbClr val="2E2E2E"/>
            </a:solidFill>
            <a:ln>
              <a:noFill/>
            </a:ln>
          </p:spPr>
          <p:txBody>
            <a:bodyPr vert="horz" wrap="square" lIns="91440" tIns="45720" rIns="91440" bIns="45720" numCol="1" anchor="t" anchorCtr="0" compatLnSpc="1"/>
            <a:lstStyle/>
            <a:p>
              <a:endParaRPr lang="zh-CN" altLang="en-US"/>
            </a:p>
          </p:txBody>
        </p:sp>
        <p:sp>
          <p:nvSpPr>
            <p:cNvPr id="10" name="Freeform 34"/>
            <p:cNvSpPr>
              <a:spLocks noEditPoints="1"/>
            </p:cNvSpPr>
            <p:nvPr userDrawn="1">
              <p:custDataLst>
                <p:tags r:id="rId8"/>
              </p:custDataLst>
            </p:nvPr>
          </p:nvSpPr>
          <p:spPr bwMode="auto">
            <a:xfrm>
              <a:off x="10314526" y="352182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
          <p:nvSpPr>
            <p:cNvPr id="11" name="任意多边形 18"/>
            <p:cNvSpPr/>
            <p:nvPr userDrawn="1">
              <p:custDataLst>
                <p:tags r:id="rId9"/>
              </p:custDataLst>
            </p:nvPr>
          </p:nvSpPr>
          <p:spPr>
            <a:xfrm>
              <a:off x="5391775" y="3694589"/>
              <a:ext cx="5058511" cy="364769"/>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lumMod val="85000"/>
                  <a:lumOff val="15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userDrawn="1">
            <p:ph type="title" hasCustomPrompt="1"/>
            <p:custDataLst>
              <p:tags r:id="rId2"/>
            </p:custDataLst>
          </p:nvPr>
        </p:nvSpPr>
        <p:spPr>
          <a:xfrm>
            <a:off x="5810671" y="3379636"/>
            <a:ext cx="4400694" cy="743730"/>
          </a:xfrm>
        </p:spPr>
        <p:txBody>
          <a:bodyPr lIns="90000" tIns="46800" rIns="90000" bIns="46800" anchor="t" anchorCtr="0">
            <a:normAutofit/>
          </a:bodyPr>
          <a:lstStyle>
            <a:lvl1pPr>
              <a:defRPr sz="3600" u="none" strike="noStrike" kern="1200" cap="none" spc="300" normalizeH="0" baseline="0">
                <a:solidFill>
                  <a:schemeClr val="tx1">
                    <a:lumMod val="85000"/>
                    <a:lumOff val="15000"/>
                  </a:schemeClr>
                </a:solidFill>
                <a:uFillTx/>
                <a:latin typeface="Arial" panose="020B0604020202020204" pitchFamily="34" charset="0"/>
                <a:ea typeface="汉仪旗黑-85S" panose="00020600040101010101" pitchFamily="18" charset="-122"/>
              </a:defRPr>
            </a:lvl1pPr>
          </a:lstStyle>
          <a:p>
            <a:r>
              <a:rPr lang="zh-CN" altLang="en-US" dirty="0"/>
              <a:t>单击此处编辑标题</a:t>
            </a:r>
          </a:p>
        </p:txBody>
      </p:sp>
      <p:sp>
        <p:nvSpPr>
          <p:cNvPr id="4" name="日期占位符 3"/>
          <p:cNvSpPr>
            <a:spLocks noGrp="1"/>
          </p:cNvSpPr>
          <p:nvPr userDrawn="1">
            <p:ph type="dt" sz="half" idx="10"/>
            <p:custDataLst>
              <p:tags r:id="rId3"/>
            </p:custDataLst>
          </p:nvPr>
        </p:nvSpPr>
        <p:spPr/>
        <p:txBody>
          <a:bodyPr/>
          <a:lstStyle/>
          <a:p>
            <a:fld id="{760FBDFE-C587-4B4C-A407-44438C67B59E}" type="datetimeFigureOut">
              <a:rPr lang="zh-CN" altLang="en-US" smtClean="0"/>
              <a:pPr/>
              <a:t>2019/10/31</a:t>
            </a:fld>
            <a:endParaRPr lang="zh-CN" altLang="en-US"/>
          </a:p>
        </p:txBody>
      </p:sp>
      <p:sp>
        <p:nvSpPr>
          <p:cNvPr id="5" name="页脚占位符 4"/>
          <p:cNvSpPr>
            <a:spLocks noGrp="1"/>
          </p:cNvSpPr>
          <p:nvPr userDrawn="1">
            <p:ph type="ftr" sz="quarter" idx="11"/>
            <p:custDataLst>
              <p:tags r:id="rId4"/>
            </p:custDataLst>
          </p:nvPr>
        </p:nvSpPr>
        <p:spPr/>
        <p:txBody>
          <a:bodyPr/>
          <a:lstStyle/>
          <a:p>
            <a:endParaRPr lang="zh-CN" altLang="en-US"/>
          </a:p>
        </p:txBody>
      </p:sp>
      <p:sp>
        <p:nvSpPr>
          <p:cNvPr id="6" name="灯片编号占位符 5"/>
          <p:cNvSpPr>
            <a:spLocks noGrp="1"/>
          </p:cNvSpPr>
          <p:nvPr userDrawn="1">
            <p:ph type="sldNum" sz="quarter" idx="12"/>
            <p:custDataLst>
              <p:tags r:id="rId5"/>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两栏内容">
    <p:bg>
      <p:bgPr>
        <a:solidFill>
          <a:schemeClr val="bg2"/>
        </a:solidFill>
        <a:effectLst/>
      </p:bgPr>
    </p:bg>
    <p:spTree>
      <p:nvGrpSpPr>
        <p:cNvPr id="1" name=""/>
        <p:cNvGrpSpPr/>
        <p:nvPr/>
      </p:nvGrpSpPr>
      <p:grpSpPr>
        <a:xfrm>
          <a:off x="0" y="0"/>
          <a:ext cx="0" cy="0"/>
          <a:chOff x="0" y="0"/>
          <a:chExt cx="0" cy="0"/>
        </a:xfrm>
      </p:grpSpPr>
      <p:grpSp>
        <p:nvGrpSpPr>
          <p:cNvPr id="8" name="组合 7"/>
          <p:cNvGrpSpPr/>
          <p:nvPr userDrawn="1">
            <p:custDataLst>
              <p:tags r:id="rId1"/>
            </p:custDataLst>
          </p:nvPr>
        </p:nvGrpSpPr>
        <p:grpSpPr>
          <a:xfrm>
            <a:off x="59245" y="14479"/>
            <a:ext cx="12088531" cy="6843521"/>
            <a:chOff x="59245" y="14479"/>
            <a:chExt cx="12088531" cy="6843521"/>
          </a:xfrm>
        </p:grpSpPr>
        <p:grpSp>
          <p:nvGrpSpPr>
            <p:cNvPr id="9" name="组合 8"/>
            <p:cNvGrpSpPr/>
            <p:nvPr userDrawn="1"/>
          </p:nvGrpSpPr>
          <p:grpSpPr>
            <a:xfrm>
              <a:off x="59245" y="14479"/>
              <a:ext cx="820497" cy="870719"/>
              <a:chOff x="1700223" y="1399848"/>
              <a:chExt cx="3110219" cy="3564710"/>
            </a:xfrm>
          </p:grpSpPr>
          <p:pic>
            <p:nvPicPr>
              <p:cNvPr id="49" name="图片 48"/>
              <p:cNvPicPr>
                <a:picLocks noChangeAspect="1"/>
              </p:cNvPicPr>
              <p:nvPr userDrawn="1">
                <p:custDataLst>
                  <p:tags r:id="rId45"/>
                </p:custDataLst>
              </p:nvPr>
            </p:nvPicPr>
            <p:blipFill rotWithShape="1">
              <a:blip r:embed="rId79" cstate="print"/>
              <a:srcRect/>
              <a:stretch>
                <a:fillRect/>
              </a:stretch>
            </p:blipFill>
            <p:spPr>
              <a:xfrm>
                <a:off x="3259928" y="1739878"/>
                <a:ext cx="1550514" cy="1792782"/>
              </a:xfrm>
              <a:prstGeom prst="rect">
                <a:avLst/>
              </a:prstGeom>
            </p:spPr>
          </p:pic>
          <p:grpSp>
            <p:nvGrpSpPr>
              <p:cNvPr id="50"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1" name="Freeform 5"/>
                <p:cNvSpPr>
                  <a:spLocks noEditPoints="1"/>
                </p:cNvSpPr>
                <p:nvPr>
                  <p:custDataLst>
                    <p:tags r:id="rId46"/>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
                <p:cNvSpPr>
                  <a:spLocks noEditPoints="1"/>
                </p:cNvSpPr>
                <p:nvPr>
                  <p:custDataLst>
                    <p:tags r:id="rId47"/>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7"/>
                <p:cNvSpPr>
                  <a:spLocks noEditPoints="1"/>
                </p:cNvSpPr>
                <p:nvPr>
                  <p:custDataLst>
                    <p:tags r:id="rId48"/>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8"/>
                <p:cNvSpPr>
                  <a:spLocks noEditPoints="1"/>
                </p:cNvSpPr>
                <p:nvPr>
                  <p:custDataLst>
                    <p:tags r:id="rId49"/>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
                <p:cNvSpPr/>
                <p:nvPr>
                  <p:custDataLst>
                    <p:tags r:id="rId50"/>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
                <p:cNvSpPr/>
                <p:nvPr>
                  <p:custDataLst>
                    <p:tags r:id="rId51"/>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
                <p:cNvSpPr/>
                <p:nvPr>
                  <p:custDataLst>
                    <p:tags r:id="rId52"/>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
                <p:cNvSpPr/>
                <p:nvPr>
                  <p:custDataLst>
                    <p:tags r:id="rId53"/>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3"/>
                <p:cNvSpPr/>
                <p:nvPr>
                  <p:custDataLst>
                    <p:tags r:id="rId54"/>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4"/>
                <p:cNvSpPr>
                  <a:spLocks noEditPoints="1"/>
                </p:cNvSpPr>
                <p:nvPr>
                  <p:custDataLst>
                    <p:tags r:id="rId55"/>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5"/>
                <p:cNvSpPr>
                  <a:spLocks noEditPoints="1"/>
                </p:cNvSpPr>
                <p:nvPr>
                  <p:custDataLst>
                    <p:tags r:id="rId56"/>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6"/>
                <p:cNvSpPr>
                  <a:spLocks noEditPoints="1"/>
                </p:cNvSpPr>
                <p:nvPr>
                  <p:custDataLst>
                    <p:tags r:id="rId57"/>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7"/>
                <p:cNvSpPr>
                  <a:spLocks noEditPoints="1"/>
                </p:cNvSpPr>
                <p:nvPr>
                  <p:custDataLst>
                    <p:tags r:id="rId58"/>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8"/>
                <p:cNvSpPr>
                  <a:spLocks noEditPoints="1"/>
                </p:cNvSpPr>
                <p:nvPr>
                  <p:custDataLst>
                    <p:tags r:id="rId59"/>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9"/>
                <p:cNvSpPr/>
                <p:nvPr>
                  <p:custDataLst>
                    <p:tags r:id="rId60"/>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0"/>
                <p:cNvSpPr>
                  <a:spLocks noEditPoints="1"/>
                </p:cNvSpPr>
                <p:nvPr>
                  <p:custDataLst>
                    <p:tags r:id="rId61"/>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1"/>
                <p:cNvSpPr/>
                <p:nvPr>
                  <p:custDataLst>
                    <p:tags r:id="rId62"/>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2"/>
                <p:cNvSpPr>
                  <a:spLocks noEditPoints="1"/>
                </p:cNvSpPr>
                <p:nvPr>
                  <p:custDataLst>
                    <p:tags r:id="rId63"/>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3"/>
                <p:cNvSpPr/>
                <p:nvPr>
                  <p:custDataLst>
                    <p:tags r:id="rId64"/>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4"/>
                <p:cNvSpPr>
                  <a:spLocks noEditPoints="1"/>
                </p:cNvSpPr>
                <p:nvPr>
                  <p:custDataLst>
                    <p:tags r:id="rId65"/>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5"/>
                <p:cNvSpPr>
                  <a:spLocks noEditPoints="1"/>
                </p:cNvSpPr>
                <p:nvPr>
                  <p:custDataLst>
                    <p:tags r:id="rId66"/>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6"/>
                <p:cNvSpPr>
                  <a:spLocks noEditPoints="1"/>
                </p:cNvSpPr>
                <p:nvPr>
                  <p:custDataLst>
                    <p:tags r:id="rId67"/>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
                <p:cNvSpPr/>
                <p:nvPr>
                  <p:custDataLst>
                    <p:tags r:id="rId68"/>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8"/>
                <p:cNvSpPr>
                  <a:spLocks noEditPoints="1"/>
                </p:cNvSpPr>
                <p:nvPr>
                  <p:custDataLst>
                    <p:tags r:id="rId69"/>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9"/>
                <p:cNvSpPr/>
                <p:nvPr>
                  <p:custDataLst>
                    <p:tags r:id="rId70"/>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0"/>
                <p:cNvSpPr>
                  <a:spLocks noEditPoints="1"/>
                </p:cNvSpPr>
                <p:nvPr>
                  <p:custDataLst>
                    <p:tags r:id="rId71"/>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1"/>
                <p:cNvSpPr/>
                <p:nvPr>
                  <p:custDataLst>
                    <p:tags r:id="rId72"/>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2"/>
                <p:cNvSpPr/>
                <p:nvPr>
                  <p:custDataLst>
                    <p:tags r:id="rId73"/>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3"/>
                <p:cNvSpPr/>
                <p:nvPr>
                  <p:custDataLst>
                    <p:tags r:id="rId74"/>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4"/>
                <p:cNvSpPr>
                  <a:spLocks noEditPoints="1"/>
                </p:cNvSpPr>
                <p:nvPr>
                  <p:custDataLst>
                    <p:tags r:id="rId75"/>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5"/>
                <p:cNvSpPr/>
                <p:nvPr>
                  <p:custDataLst>
                    <p:tags r:id="rId76"/>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6"/>
                <p:cNvSpPr>
                  <a:spLocks noEditPoints="1"/>
                </p:cNvSpPr>
                <p:nvPr>
                  <p:custDataLst>
                    <p:tags r:id="rId77"/>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0" name="组合 9"/>
            <p:cNvGrpSpPr/>
            <p:nvPr userDrawn="1"/>
          </p:nvGrpSpPr>
          <p:grpSpPr>
            <a:xfrm>
              <a:off x="11164159" y="6091132"/>
              <a:ext cx="983617" cy="766868"/>
              <a:chOff x="6182366" y="3010887"/>
              <a:chExt cx="4135018" cy="3481811"/>
            </a:xfrm>
          </p:grpSpPr>
          <p:pic>
            <p:nvPicPr>
              <p:cNvPr id="11" name="图片 10"/>
              <p:cNvPicPr>
                <a:picLocks noChangeAspect="1"/>
              </p:cNvPicPr>
              <p:nvPr userDrawn="1">
                <p:custDataLst>
                  <p:tags r:id="rId8"/>
                </p:custDataLst>
              </p:nvPr>
            </p:nvPicPr>
            <p:blipFill rotWithShape="1">
              <a:blip r:embed="rId80" cstate="print"/>
              <a:srcRect/>
              <a:stretch>
                <a:fillRect/>
              </a:stretch>
            </p:blipFill>
            <p:spPr>
              <a:xfrm>
                <a:off x="6182366" y="3917578"/>
                <a:ext cx="1861766" cy="1679330"/>
              </a:xfrm>
              <a:prstGeom prst="rect">
                <a:avLst/>
              </a:prstGeom>
            </p:spPr>
          </p:pic>
          <p:grpSp>
            <p:nvGrpSpPr>
              <p:cNvPr id="12"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3" name="Freeform 56"/>
                <p:cNvSpPr>
                  <a:spLocks noEditPoints="1"/>
                </p:cNvSpPr>
                <p:nvPr>
                  <p:custDataLst>
                    <p:tags r:id="rId9"/>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7"/>
                <p:cNvSpPr>
                  <a:spLocks noEditPoints="1"/>
                </p:cNvSpPr>
                <p:nvPr>
                  <p:custDataLst>
                    <p:tags r:id="rId10"/>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8"/>
                <p:cNvSpPr/>
                <p:nvPr>
                  <p:custDataLst>
                    <p:tags r:id="rId11"/>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9"/>
                <p:cNvSpPr/>
                <p:nvPr>
                  <p:custDataLst>
                    <p:tags r:id="rId12"/>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0"/>
                <p:cNvSpPr/>
                <p:nvPr>
                  <p:custDataLst>
                    <p:tags r:id="rId13"/>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1"/>
                <p:cNvSpPr/>
                <p:nvPr>
                  <p:custDataLst>
                    <p:tags r:id="rId14"/>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2"/>
                <p:cNvSpPr/>
                <p:nvPr>
                  <p:custDataLst>
                    <p:tags r:id="rId15"/>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3"/>
                <p:cNvSpPr>
                  <a:spLocks noEditPoints="1"/>
                </p:cNvSpPr>
                <p:nvPr>
                  <p:custDataLst>
                    <p:tags r:id="rId16"/>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4"/>
                <p:cNvSpPr/>
                <p:nvPr>
                  <p:custDataLst>
                    <p:tags r:id="rId17"/>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5"/>
                <p:cNvSpPr>
                  <a:spLocks noEditPoints="1"/>
                </p:cNvSpPr>
                <p:nvPr>
                  <p:custDataLst>
                    <p:tags r:id="rId18"/>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6"/>
                <p:cNvSpPr/>
                <p:nvPr>
                  <p:custDataLst>
                    <p:tags r:id="rId19"/>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
                <p:cNvSpPr>
                  <a:spLocks noEditPoints="1"/>
                </p:cNvSpPr>
                <p:nvPr>
                  <p:custDataLst>
                    <p:tags r:id="rId20"/>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8"/>
                <p:cNvSpPr/>
                <p:nvPr>
                  <p:custDataLst>
                    <p:tags r:id="rId21"/>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9"/>
                <p:cNvSpPr>
                  <a:spLocks noEditPoints="1"/>
                </p:cNvSpPr>
                <p:nvPr>
                  <p:custDataLst>
                    <p:tags r:id="rId22"/>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0"/>
                <p:cNvSpPr/>
                <p:nvPr>
                  <p:custDataLst>
                    <p:tags r:id="rId23"/>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1"/>
                <p:cNvSpPr>
                  <a:spLocks noEditPoints="1"/>
                </p:cNvSpPr>
                <p:nvPr>
                  <p:custDataLst>
                    <p:tags r:id="rId24"/>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2"/>
                <p:cNvSpPr/>
                <p:nvPr>
                  <p:custDataLst>
                    <p:tags r:id="rId25"/>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3"/>
                <p:cNvSpPr>
                  <a:spLocks noEditPoints="1"/>
                </p:cNvSpPr>
                <p:nvPr>
                  <p:custDataLst>
                    <p:tags r:id="rId26"/>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4"/>
                <p:cNvSpPr/>
                <p:nvPr>
                  <p:custDataLst>
                    <p:tags r:id="rId27"/>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5"/>
                <p:cNvSpPr>
                  <a:spLocks noEditPoints="1"/>
                </p:cNvSpPr>
                <p:nvPr>
                  <p:custDataLst>
                    <p:tags r:id="rId28"/>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6"/>
                <p:cNvSpPr/>
                <p:nvPr>
                  <p:custDataLst>
                    <p:tags r:id="rId29"/>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7"/>
                <p:cNvSpPr>
                  <a:spLocks noEditPoints="1"/>
                </p:cNvSpPr>
                <p:nvPr>
                  <p:custDataLst>
                    <p:tags r:id="rId30"/>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8"/>
                <p:cNvSpPr/>
                <p:nvPr>
                  <p:custDataLst>
                    <p:tags r:id="rId31"/>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79"/>
                <p:cNvSpPr>
                  <a:spLocks noEditPoints="1"/>
                </p:cNvSpPr>
                <p:nvPr>
                  <p:custDataLst>
                    <p:tags r:id="rId32"/>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0"/>
                <p:cNvSpPr>
                  <a:spLocks noEditPoints="1"/>
                </p:cNvSpPr>
                <p:nvPr>
                  <p:custDataLst>
                    <p:tags r:id="rId33"/>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1"/>
                <p:cNvSpPr>
                  <a:spLocks noEditPoints="1"/>
                </p:cNvSpPr>
                <p:nvPr>
                  <p:custDataLst>
                    <p:tags r:id="rId34"/>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2"/>
                <p:cNvSpPr>
                  <a:spLocks noEditPoints="1"/>
                </p:cNvSpPr>
                <p:nvPr>
                  <p:custDataLst>
                    <p:tags r:id="rId35"/>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3"/>
                <p:cNvSpPr>
                  <a:spLocks noEditPoints="1"/>
                </p:cNvSpPr>
                <p:nvPr>
                  <p:custDataLst>
                    <p:tags r:id="rId36"/>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4"/>
                <p:cNvSpPr/>
                <p:nvPr>
                  <p:custDataLst>
                    <p:tags r:id="rId37"/>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5"/>
                <p:cNvSpPr>
                  <a:spLocks noEditPoints="1"/>
                </p:cNvSpPr>
                <p:nvPr>
                  <p:custDataLst>
                    <p:tags r:id="rId38"/>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6"/>
                <p:cNvSpPr/>
                <p:nvPr>
                  <p:custDataLst>
                    <p:tags r:id="rId39"/>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7"/>
                <p:cNvSpPr>
                  <a:spLocks noEditPoints="1"/>
                </p:cNvSpPr>
                <p:nvPr>
                  <p:custDataLst>
                    <p:tags r:id="rId40"/>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8"/>
                <p:cNvSpPr/>
                <p:nvPr>
                  <p:custDataLst>
                    <p:tags r:id="rId41"/>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89"/>
                <p:cNvSpPr/>
                <p:nvPr>
                  <p:custDataLst>
                    <p:tags r:id="rId42"/>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0"/>
                <p:cNvSpPr/>
                <p:nvPr>
                  <p:custDataLst>
                    <p:tags r:id="rId43"/>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1"/>
                <p:cNvSpPr/>
                <p:nvPr>
                  <p:custDataLst>
                    <p:tags r:id="rId44"/>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内容占位符 2"/>
          <p:cNvSpPr>
            <a:spLocks noGrp="1"/>
          </p:cNvSpPr>
          <p:nvPr>
            <p:ph sz="half" idx="1"/>
            <p:custDataLst>
              <p:tags r:id="rId3"/>
            </p:custDataLst>
          </p:nvPr>
        </p:nvSpPr>
        <p:spPr>
          <a:xfrm>
            <a:off x="669930" y="952508"/>
            <a:ext cx="5283242"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a:sym typeface="+mn-ea"/>
              </a:rPr>
              <a:t>单击此处编辑母版文本样式</a:t>
            </a:r>
          </a:p>
          <a:p>
            <a:pPr lvl="1"/>
            <a:r>
              <a:rPr>
                <a:sym typeface="+mn-ea"/>
              </a:rPr>
              <a:t>第二级</a:t>
            </a:r>
          </a:p>
          <a:p>
            <a:pPr lvl="2"/>
            <a:r>
              <a:rPr>
                <a:sym typeface="+mn-ea"/>
              </a:rPr>
              <a:t>第三级</a:t>
            </a:r>
          </a:p>
          <a:p>
            <a:pPr lvl="3"/>
            <a:r>
              <a:rPr>
                <a:sym typeface="+mn-ea"/>
              </a:rPr>
              <a:t>第四级</a:t>
            </a:r>
          </a:p>
          <a:p>
            <a:pPr lvl="4"/>
            <a:r>
              <a:rPr>
                <a:sym typeface="+mn-ea"/>
              </a:rPr>
              <a:t>第五级</a:t>
            </a:r>
          </a:p>
        </p:txBody>
      </p:sp>
      <p:sp>
        <p:nvSpPr>
          <p:cNvPr id="4" name="内容占位符 3"/>
          <p:cNvSpPr>
            <a:spLocks noGrp="1"/>
          </p:cNvSpPr>
          <p:nvPr>
            <p:ph sz="half" idx="2"/>
            <p:custDataLst>
              <p:tags r:id="rId4"/>
            </p:custDataLst>
          </p:nvPr>
        </p:nvSpPr>
        <p:spPr>
          <a:xfrm>
            <a:off x="6238877" y="952508"/>
            <a:ext cx="5283242" cy="5388907"/>
          </a:xfrm>
        </p:spPr>
        <p:txBody>
          <a:bodyPr>
            <a:normAutofit/>
          </a:bodyPr>
          <a:lstStyle>
            <a:lvl1pPr>
              <a:defRPr sz="1600" baseline="0">
                <a:solidFill>
                  <a:schemeClr val="tx1">
                    <a:lumMod val="85000"/>
                    <a:lumOff val="15000"/>
                  </a:schemeClr>
                </a:solidFill>
                <a:latin typeface="Arial" panose="020B0604020202020204" pitchFamily="34" charset="0"/>
                <a:ea typeface="Arial" panose="020B0604020202020204" pitchFamily="34" charset="0"/>
              </a:defRPr>
            </a:lvl1pPr>
            <a:lvl2pPr>
              <a:defRPr sz="1600" baseline="0">
                <a:solidFill>
                  <a:schemeClr val="tx1">
                    <a:lumMod val="85000"/>
                    <a:lumOff val="15000"/>
                  </a:schemeClr>
                </a:solidFill>
                <a:latin typeface="Arial" panose="020B0604020202020204" pitchFamily="34" charset="0"/>
                <a:ea typeface="Arial" panose="020B0604020202020204" pitchFamily="34" charset="0"/>
              </a:defRPr>
            </a:lvl2pPr>
            <a:lvl3pPr>
              <a:defRPr sz="1600" baseline="0">
                <a:solidFill>
                  <a:schemeClr val="tx1">
                    <a:lumMod val="85000"/>
                    <a:lumOff val="15000"/>
                  </a:schemeClr>
                </a:solidFill>
                <a:latin typeface="Arial" panose="020B0604020202020204" pitchFamily="34" charset="0"/>
                <a:ea typeface="Arial" panose="020B0604020202020204" pitchFamily="34" charset="0"/>
              </a:defRPr>
            </a:lvl3pPr>
            <a:lvl4pPr>
              <a:defRPr sz="1600" baseline="0">
                <a:solidFill>
                  <a:schemeClr val="tx1">
                    <a:lumMod val="85000"/>
                    <a:lumOff val="15000"/>
                  </a:schemeClr>
                </a:solidFill>
                <a:latin typeface="Arial" panose="020B0604020202020204" pitchFamily="34" charset="0"/>
                <a:ea typeface="Arial" panose="020B0604020202020204" pitchFamily="34" charset="0"/>
              </a:defRPr>
            </a:lvl4pPr>
            <a:lvl5pPr>
              <a:defRPr sz="1600"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5"/>
            </p:custDataLst>
          </p:nvPr>
        </p:nvSpPr>
        <p:spPr/>
        <p:txBody>
          <a:bodyPr/>
          <a:lstStyle/>
          <a:p>
            <a:fld id="{760FBDFE-C587-4B4C-A407-44438C67B59E}" type="datetimeFigureOut">
              <a:rPr lang="zh-CN" altLang="en-US" smtClean="0"/>
              <a:pPr/>
              <a:t>2019/10/31</a:t>
            </a:fld>
            <a:endParaRPr lang="zh-CN" altLang="en-US"/>
          </a:p>
        </p:txBody>
      </p:sp>
      <p:sp>
        <p:nvSpPr>
          <p:cNvPr id="6" name="页脚占位符 5"/>
          <p:cNvSpPr>
            <a:spLocks noGrp="1"/>
          </p:cNvSpPr>
          <p:nvPr>
            <p:ph type="ftr" sz="quarter" idx="11"/>
            <p:custDataLst>
              <p:tags r:id="rId6"/>
            </p:custDataLst>
          </p:nvPr>
        </p:nvSpPr>
        <p:spPr/>
        <p:txBody>
          <a:bodyPr/>
          <a:lstStyle/>
          <a:p>
            <a:endParaRPr lang="zh-CN" altLang="en-US"/>
          </a:p>
        </p:txBody>
      </p:sp>
      <p:sp>
        <p:nvSpPr>
          <p:cNvPr id="7" name="灯片编号占位符 6"/>
          <p:cNvSpPr>
            <a:spLocks noGrp="1"/>
          </p:cNvSpPr>
          <p:nvPr>
            <p:ph type="sldNum" sz="quarter" idx="12"/>
            <p:custDataLst>
              <p:tags r:id="rId7"/>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比较">
    <p:bg>
      <p:bgPr>
        <a:solidFill>
          <a:schemeClr val="bg2"/>
        </a:solidFill>
        <a:effectLst/>
      </p:bgPr>
    </p:bg>
    <p:spTree>
      <p:nvGrpSpPr>
        <p:cNvPr id="1" name=""/>
        <p:cNvGrpSpPr/>
        <p:nvPr/>
      </p:nvGrpSpPr>
      <p:grpSpPr>
        <a:xfrm>
          <a:off x="0" y="0"/>
          <a:ext cx="0" cy="0"/>
          <a:chOff x="0" y="0"/>
          <a:chExt cx="0" cy="0"/>
        </a:xfrm>
      </p:grpSpPr>
      <p:grpSp>
        <p:nvGrpSpPr>
          <p:cNvPr id="10" name="组合 9"/>
          <p:cNvGrpSpPr/>
          <p:nvPr userDrawn="1">
            <p:custDataLst>
              <p:tags r:id="rId1"/>
            </p:custDataLst>
          </p:nvPr>
        </p:nvGrpSpPr>
        <p:grpSpPr>
          <a:xfrm>
            <a:off x="59245" y="14479"/>
            <a:ext cx="12088531" cy="6843521"/>
            <a:chOff x="59245" y="14479"/>
            <a:chExt cx="12088531" cy="6843521"/>
          </a:xfrm>
        </p:grpSpPr>
        <p:grpSp>
          <p:nvGrpSpPr>
            <p:cNvPr id="11" name="组合 10"/>
            <p:cNvGrpSpPr/>
            <p:nvPr userDrawn="1"/>
          </p:nvGrpSpPr>
          <p:grpSpPr>
            <a:xfrm>
              <a:off x="59245" y="14479"/>
              <a:ext cx="820497" cy="870719"/>
              <a:chOff x="1700223" y="1399848"/>
              <a:chExt cx="3110219" cy="3564710"/>
            </a:xfrm>
          </p:grpSpPr>
          <p:pic>
            <p:nvPicPr>
              <p:cNvPr id="51" name="图片 50"/>
              <p:cNvPicPr>
                <a:picLocks noChangeAspect="1"/>
              </p:cNvPicPr>
              <p:nvPr userDrawn="1">
                <p:custDataLst>
                  <p:tags r:id="rId47"/>
                </p:custDataLst>
              </p:nvPr>
            </p:nvPicPr>
            <p:blipFill rotWithShape="1">
              <a:blip r:embed="rId81" cstate="print"/>
              <a:srcRect/>
              <a:stretch>
                <a:fillRect/>
              </a:stretch>
            </p:blipFill>
            <p:spPr>
              <a:xfrm>
                <a:off x="3259928" y="1739878"/>
                <a:ext cx="1550514" cy="1792782"/>
              </a:xfrm>
              <a:prstGeom prst="rect">
                <a:avLst/>
              </a:prstGeom>
            </p:spPr>
          </p:pic>
          <p:grpSp>
            <p:nvGrpSpPr>
              <p:cNvPr id="52"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3" name="Freeform 5"/>
                <p:cNvSpPr>
                  <a:spLocks noEditPoints="1"/>
                </p:cNvSpPr>
                <p:nvPr>
                  <p:custDataLst>
                    <p:tags r:id="rId48"/>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6"/>
                <p:cNvSpPr>
                  <a:spLocks noEditPoints="1"/>
                </p:cNvSpPr>
                <p:nvPr>
                  <p:custDataLst>
                    <p:tags r:id="rId49"/>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7"/>
                <p:cNvSpPr>
                  <a:spLocks noEditPoints="1"/>
                </p:cNvSpPr>
                <p:nvPr>
                  <p:custDataLst>
                    <p:tags r:id="rId50"/>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8"/>
                <p:cNvSpPr>
                  <a:spLocks noEditPoints="1"/>
                </p:cNvSpPr>
                <p:nvPr>
                  <p:custDataLst>
                    <p:tags r:id="rId51"/>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9"/>
                <p:cNvSpPr/>
                <p:nvPr>
                  <p:custDataLst>
                    <p:tags r:id="rId52"/>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
                <p:cNvSpPr/>
                <p:nvPr>
                  <p:custDataLst>
                    <p:tags r:id="rId53"/>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
                <p:cNvSpPr/>
                <p:nvPr>
                  <p:custDataLst>
                    <p:tags r:id="rId54"/>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
                <p:cNvSpPr/>
                <p:nvPr>
                  <p:custDataLst>
                    <p:tags r:id="rId55"/>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3"/>
                <p:cNvSpPr/>
                <p:nvPr>
                  <p:custDataLst>
                    <p:tags r:id="rId56"/>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4"/>
                <p:cNvSpPr>
                  <a:spLocks noEditPoints="1"/>
                </p:cNvSpPr>
                <p:nvPr>
                  <p:custDataLst>
                    <p:tags r:id="rId57"/>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5"/>
                <p:cNvSpPr>
                  <a:spLocks noEditPoints="1"/>
                </p:cNvSpPr>
                <p:nvPr>
                  <p:custDataLst>
                    <p:tags r:id="rId58"/>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6"/>
                <p:cNvSpPr>
                  <a:spLocks noEditPoints="1"/>
                </p:cNvSpPr>
                <p:nvPr>
                  <p:custDataLst>
                    <p:tags r:id="rId59"/>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7"/>
                <p:cNvSpPr>
                  <a:spLocks noEditPoints="1"/>
                </p:cNvSpPr>
                <p:nvPr>
                  <p:custDataLst>
                    <p:tags r:id="rId60"/>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8"/>
                <p:cNvSpPr>
                  <a:spLocks noEditPoints="1"/>
                </p:cNvSpPr>
                <p:nvPr>
                  <p:custDataLst>
                    <p:tags r:id="rId61"/>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9"/>
                <p:cNvSpPr/>
                <p:nvPr>
                  <p:custDataLst>
                    <p:tags r:id="rId62"/>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
                <p:cNvSpPr>
                  <a:spLocks noEditPoints="1"/>
                </p:cNvSpPr>
                <p:nvPr>
                  <p:custDataLst>
                    <p:tags r:id="rId63"/>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1"/>
                <p:cNvSpPr/>
                <p:nvPr>
                  <p:custDataLst>
                    <p:tags r:id="rId64"/>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2"/>
                <p:cNvSpPr>
                  <a:spLocks noEditPoints="1"/>
                </p:cNvSpPr>
                <p:nvPr>
                  <p:custDataLst>
                    <p:tags r:id="rId65"/>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3"/>
                <p:cNvSpPr/>
                <p:nvPr>
                  <p:custDataLst>
                    <p:tags r:id="rId66"/>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4"/>
                <p:cNvSpPr>
                  <a:spLocks noEditPoints="1"/>
                </p:cNvSpPr>
                <p:nvPr>
                  <p:custDataLst>
                    <p:tags r:id="rId67"/>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5"/>
                <p:cNvSpPr>
                  <a:spLocks noEditPoints="1"/>
                </p:cNvSpPr>
                <p:nvPr>
                  <p:custDataLst>
                    <p:tags r:id="rId68"/>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6"/>
                <p:cNvSpPr>
                  <a:spLocks noEditPoints="1"/>
                </p:cNvSpPr>
                <p:nvPr>
                  <p:custDataLst>
                    <p:tags r:id="rId69"/>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
                <p:cNvSpPr/>
                <p:nvPr>
                  <p:custDataLst>
                    <p:tags r:id="rId70"/>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
                <p:cNvSpPr>
                  <a:spLocks noEditPoints="1"/>
                </p:cNvSpPr>
                <p:nvPr>
                  <p:custDataLst>
                    <p:tags r:id="rId71"/>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9"/>
                <p:cNvSpPr/>
                <p:nvPr>
                  <p:custDataLst>
                    <p:tags r:id="rId72"/>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0"/>
                <p:cNvSpPr>
                  <a:spLocks noEditPoints="1"/>
                </p:cNvSpPr>
                <p:nvPr>
                  <p:custDataLst>
                    <p:tags r:id="rId73"/>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1"/>
                <p:cNvSpPr/>
                <p:nvPr>
                  <p:custDataLst>
                    <p:tags r:id="rId74"/>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2"/>
                <p:cNvSpPr/>
                <p:nvPr>
                  <p:custDataLst>
                    <p:tags r:id="rId75"/>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3"/>
                <p:cNvSpPr/>
                <p:nvPr>
                  <p:custDataLst>
                    <p:tags r:id="rId76"/>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4"/>
                <p:cNvSpPr>
                  <a:spLocks noEditPoints="1"/>
                </p:cNvSpPr>
                <p:nvPr>
                  <p:custDataLst>
                    <p:tags r:id="rId77"/>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5"/>
                <p:cNvSpPr/>
                <p:nvPr>
                  <p:custDataLst>
                    <p:tags r:id="rId78"/>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6"/>
                <p:cNvSpPr>
                  <a:spLocks noEditPoints="1"/>
                </p:cNvSpPr>
                <p:nvPr>
                  <p:custDataLst>
                    <p:tags r:id="rId79"/>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2" name="组合 11"/>
            <p:cNvGrpSpPr/>
            <p:nvPr userDrawn="1"/>
          </p:nvGrpSpPr>
          <p:grpSpPr>
            <a:xfrm>
              <a:off x="11164159" y="6091132"/>
              <a:ext cx="983617" cy="766868"/>
              <a:chOff x="6182366" y="3010887"/>
              <a:chExt cx="4135018" cy="3481811"/>
            </a:xfrm>
          </p:grpSpPr>
          <p:pic>
            <p:nvPicPr>
              <p:cNvPr id="13" name="图片 12"/>
              <p:cNvPicPr>
                <a:picLocks noChangeAspect="1"/>
              </p:cNvPicPr>
              <p:nvPr userDrawn="1">
                <p:custDataLst>
                  <p:tags r:id="rId10"/>
                </p:custDataLst>
              </p:nvPr>
            </p:nvPicPr>
            <p:blipFill rotWithShape="1">
              <a:blip r:embed="rId82" cstate="print"/>
              <a:srcRect/>
              <a:stretch>
                <a:fillRect/>
              </a:stretch>
            </p:blipFill>
            <p:spPr>
              <a:xfrm>
                <a:off x="6182366" y="3917578"/>
                <a:ext cx="1861766" cy="1679330"/>
              </a:xfrm>
              <a:prstGeom prst="rect">
                <a:avLst/>
              </a:prstGeom>
            </p:spPr>
          </p:pic>
          <p:grpSp>
            <p:nvGrpSpPr>
              <p:cNvPr id="14"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5" name="Freeform 56"/>
                <p:cNvSpPr>
                  <a:spLocks noEditPoints="1"/>
                </p:cNvSpPr>
                <p:nvPr>
                  <p:custDataLst>
                    <p:tags r:id="rId11"/>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7"/>
                <p:cNvSpPr>
                  <a:spLocks noEditPoints="1"/>
                </p:cNvSpPr>
                <p:nvPr>
                  <p:custDataLst>
                    <p:tags r:id="rId12"/>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58"/>
                <p:cNvSpPr/>
                <p:nvPr>
                  <p:custDataLst>
                    <p:tags r:id="rId13"/>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59"/>
                <p:cNvSpPr/>
                <p:nvPr>
                  <p:custDataLst>
                    <p:tags r:id="rId14"/>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0"/>
                <p:cNvSpPr/>
                <p:nvPr>
                  <p:custDataLst>
                    <p:tags r:id="rId15"/>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1"/>
                <p:cNvSpPr/>
                <p:nvPr>
                  <p:custDataLst>
                    <p:tags r:id="rId16"/>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2"/>
                <p:cNvSpPr/>
                <p:nvPr>
                  <p:custDataLst>
                    <p:tags r:id="rId17"/>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3"/>
                <p:cNvSpPr>
                  <a:spLocks noEditPoints="1"/>
                </p:cNvSpPr>
                <p:nvPr>
                  <p:custDataLst>
                    <p:tags r:id="rId18"/>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4"/>
                <p:cNvSpPr/>
                <p:nvPr>
                  <p:custDataLst>
                    <p:tags r:id="rId19"/>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5"/>
                <p:cNvSpPr>
                  <a:spLocks noEditPoints="1"/>
                </p:cNvSpPr>
                <p:nvPr>
                  <p:custDataLst>
                    <p:tags r:id="rId20"/>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6"/>
                <p:cNvSpPr/>
                <p:nvPr>
                  <p:custDataLst>
                    <p:tags r:id="rId21"/>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
                <p:cNvSpPr>
                  <a:spLocks noEditPoints="1"/>
                </p:cNvSpPr>
                <p:nvPr>
                  <p:custDataLst>
                    <p:tags r:id="rId22"/>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8"/>
                <p:cNvSpPr/>
                <p:nvPr>
                  <p:custDataLst>
                    <p:tags r:id="rId23"/>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69"/>
                <p:cNvSpPr>
                  <a:spLocks noEditPoints="1"/>
                </p:cNvSpPr>
                <p:nvPr>
                  <p:custDataLst>
                    <p:tags r:id="rId24"/>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0"/>
                <p:cNvSpPr/>
                <p:nvPr>
                  <p:custDataLst>
                    <p:tags r:id="rId25"/>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1"/>
                <p:cNvSpPr>
                  <a:spLocks noEditPoints="1"/>
                </p:cNvSpPr>
                <p:nvPr>
                  <p:custDataLst>
                    <p:tags r:id="rId26"/>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2"/>
                <p:cNvSpPr/>
                <p:nvPr>
                  <p:custDataLst>
                    <p:tags r:id="rId27"/>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3"/>
                <p:cNvSpPr>
                  <a:spLocks noEditPoints="1"/>
                </p:cNvSpPr>
                <p:nvPr>
                  <p:custDataLst>
                    <p:tags r:id="rId28"/>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4"/>
                <p:cNvSpPr/>
                <p:nvPr>
                  <p:custDataLst>
                    <p:tags r:id="rId29"/>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5"/>
                <p:cNvSpPr>
                  <a:spLocks noEditPoints="1"/>
                </p:cNvSpPr>
                <p:nvPr>
                  <p:custDataLst>
                    <p:tags r:id="rId30"/>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6"/>
                <p:cNvSpPr/>
                <p:nvPr>
                  <p:custDataLst>
                    <p:tags r:id="rId31"/>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77"/>
                <p:cNvSpPr>
                  <a:spLocks noEditPoints="1"/>
                </p:cNvSpPr>
                <p:nvPr>
                  <p:custDataLst>
                    <p:tags r:id="rId32"/>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78"/>
                <p:cNvSpPr/>
                <p:nvPr>
                  <p:custDataLst>
                    <p:tags r:id="rId33"/>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79"/>
                <p:cNvSpPr>
                  <a:spLocks noEditPoints="1"/>
                </p:cNvSpPr>
                <p:nvPr>
                  <p:custDataLst>
                    <p:tags r:id="rId34"/>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0"/>
                <p:cNvSpPr>
                  <a:spLocks noEditPoints="1"/>
                </p:cNvSpPr>
                <p:nvPr>
                  <p:custDataLst>
                    <p:tags r:id="rId35"/>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1"/>
                <p:cNvSpPr>
                  <a:spLocks noEditPoints="1"/>
                </p:cNvSpPr>
                <p:nvPr>
                  <p:custDataLst>
                    <p:tags r:id="rId36"/>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2"/>
                <p:cNvSpPr>
                  <a:spLocks noEditPoints="1"/>
                </p:cNvSpPr>
                <p:nvPr>
                  <p:custDataLst>
                    <p:tags r:id="rId37"/>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3"/>
                <p:cNvSpPr>
                  <a:spLocks noEditPoints="1"/>
                </p:cNvSpPr>
                <p:nvPr>
                  <p:custDataLst>
                    <p:tags r:id="rId38"/>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4"/>
                <p:cNvSpPr/>
                <p:nvPr>
                  <p:custDataLst>
                    <p:tags r:id="rId39"/>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5"/>
                <p:cNvSpPr>
                  <a:spLocks noEditPoints="1"/>
                </p:cNvSpPr>
                <p:nvPr>
                  <p:custDataLst>
                    <p:tags r:id="rId40"/>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6"/>
                <p:cNvSpPr/>
                <p:nvPr>
                  <p:custDataLst>
                    <p:tags r:id="rId41"/>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87"/>
                <p:cNvSpPr>
                  <a:spLocks noEditPoints="1"/>
                </p:cNvSpPr>
                <p:nvPr>
                  <p:custDataLst>
                    <p:tags r:id="rId42"/>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88"/>
                <p:cNvSpPr/>
                <p:nvPr>
                  <p:custDataLst>
                    <p:tags r:id="rId43"/>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89"/>
                <p:cNvSpPr/>
                <p:nvPr>
                  <p:custDataLst>
                    <p:tags r:id="rId44"/>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90"/>
                <p:cNvSpPr/>
                <p:nvPr>
                  <p:custDataLst>
                    <p:tags r:id="rId45"/>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1"/>
                <p:cNvSpPr/>
                <p:nvPr>
                  <p:custDataLst>
                    <p:tags r:id="rId46"/>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882" y="443234"/>
            <a:ext cx="10852237" cy="441964"/>
          </a:xfrm>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文本占位符 2"/>
          <p:cNvSpPr>
            <a:spLocks noGrp="1"/>
          </p:cNvSpPr>
          <p:nvPr>
            <p:ph type="body" idx="1" hasCustomPrompt="1"/>
            <p:custDataLst>
              <p:tags r:id="rId3"/>
            </p:custDataLst>
          </p:nvPr>
        </p:nvSpPr>
        <p:spPr>
          <a:xfrm>
            <a:off x="669930" y="952508"/>
            <a:ext cx="5283242" cy="381003"/>
          </a:xfrm>
        </p:spPr>
        <p:txBody>
          <a:bodyPr lIns="90170" tIns="46990" rIns="90170" bIns="46990" anchor="t" anchorCtr="0">
            <a:normAutofit/>
          </a:bodyPr>
          <a:lstStyle>
            <a:lvl1pPr marL="0" indent="0" eaLnBrk="1" fontAlgn="auto" latinLnBrk="0" hangingPunct="1">
              <a:lnSpc>
                <a:spcPct val="100000"/>
              </a:lnSpc>
              <a:spcAft>
                <a:spcPts val="0"/>
              </a:spcAft>
              <a:buNone/>
              <a:defRPr sz="2000" b="0"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4"/>
            </p:custDataLst>
          </p:nvPr>
        </p:nvSpPr>
        <p:spPr>
          <a:xfrm>
            <a:off x="669925" y="1406525"/>
            <a:ext cx="5283200" cy="4934752"/>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5" name="文本占位符 4"/>
          <p:cNvSpPr>
            <a:spLocks noGrp="1"/>
          </p:cNvSpPr>
          <p:nvPr>
            <p:ph type="body" sz="quarter" idx="3" hasCustomPrompt="1"/>
            <p:custDataLst>
              <p:tags r:id="rId5"/>
            </p:custDataLst>
          </p:nvPr>
        </p:nvSpPr>
        <p:spPr>
          <a:xfrm>
            <a:off x="6235750" y="952508"/>
            <a:ext cx="5283242" cy="381003"/>
          </a:xfrm>
        </p:spPr>
        <p:txBody>
          <a:bodyPr vert="horz" lIns="90170" tIns="46990" rIns="90170" bIns="46990" rtlCol="0" anchor="t" anchorCtr="0">
            <a:norm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2000" b="0"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6"/>
            </p:custDataLst>
          </p:nvPr>
        </p:nvSpPr>
        <p:spPr>
          <a:xfrm>
            <a:off x="6235750" y="1406525"/>
            <a:ext cx="5283242" cy="4934752"/>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7" name="日期占位符 6"/>
          <p:cNvSpPr>
            <a:spLocks noGrp="1"/>
          </p:cNvSpPr>
          <p:nvPr>
            <p:ph type="dt" sz="half" idx="10"/>
            <p:custDataLst>
              <p:tags r:id="rId7"/>
            </p:custDataLst>
          </p:nvPr>
        </p:nvSpPr>
        <p:spPr/>
        <p:txBody>
          <a:bodyPr/>
          <a:lstStyle/>
          <a:p>
            <a:fld id="{760FBDFE-C587-4B4C-A407-44438C67B59E}" type="datetimeFigureOut">
              <a:rPr lang="zh-CN" altLang="en-US" smtClean="0"/>
              <a:pPr/>
              <a:t>2019/10/31</a:t>
            </a:fld>
            <a:endParaRPr lang="zh-CN" altLang="en-US"/>
          </a:p>
        </p:txBody>
      </p:sp>
      <p:sp>
        <p:nvSpPr>
          <p:cNvPr id="8" name="页脚占位符 7"/>
          <p:cNvSpPr>
            <a:spLocks noGrp="1"/>
          </p:cNvSpPr>
          <p:nvPr>
            <p:ph type="ftr" sz="quarter" idx="11"/>
            <p:custDataLst>
              <p:tags r:id="rId8"/>
            </p:custDataLst>
          </p:nvPr>
        </p:nvSpPr>
        <p:spPr/>
        <p:txBody>
          <a:bodyPr/>
          <a:lstStyle/>
          <a:p>
            <a:endParaRPr lang="zh-CN" altLang="en-US"/>
          </a:p>
        </p:txBody>
      </p:sp>
      <p:sp>
        <p:nvSpPr>
          <p:cNvPr id="9" name="灯片编号占位符 8"/>
          <p:cNvSpPr>
            <a:spLocks noGrp="1"/>
          </p:cNvSpPr>
          <p:nvPr>
            <p:ph type="sldNum" sz="quarter" idx="12"/>
            <p:custDataLst>
              <p:tags r:id="rId9"/>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仅标题">
    <p:bg>
      <p:bgPr>
        <a:solidFill>
          <a:schemeClr val="bg2"/>
        </a:solidFill>
        <a:effectLst/>
      </p:bgPr>
    </p:bg>
    <p:spTree>
      <p:nvGrpSpPr>
        <p:cNvPr id="1" name=""/>
        <p:cNvGrpSpPr/>
        <p:nvPr/>
      </p:nvGrpSpPr>
      <p:grpSpPr>
        <a:xfrm>
          <a:off x="0" y="0"/>
          <a:ext cx="0" cy="0"/>
          <a:chOff x="0" y="0"/>
          <a:chExt cx="0" cy="0"/>
        </a:xfrm>
      </p:grpSpPr>
      <p:grpSp>
        <p:nvGrpSpPr>
          <p:cNvPr id="6" name="组合 5"/>
          <p:cNvGrpSpPr/>
          <p:nvPr userDrawn="1">
            <p:custDataLst>
              <p:tags r:id="rId1"/>
            </p:custDataLst>
          </p:nvPr>
        </p:nvGrpSpPr>
        <p:grpSpPr>
          <a:xfrm>
            <a:off x="0" y="0"/>
            <a:ext cx="12192000" cy="6858000"/>
            <a:chOff x="0" y="0"/>
            <a:chExt cx="12192000" cy="6858000"/>
          </a:xfrm>
        </p:grpSpPr>
        <p:sp>
          <p:nvSpPr>
            <p:cNvPr id="7" name="矩形 6"/>
            <p:cNvSpPr/>
            <p:nvPr>
              <p:custDataLst>
                <p:tags r:id="rId6"/>
              </p:custDataLst>
            </p:nvPr>
          </p:nvSpPr>
          <p:spPr>
            <a:xfrm>
              <a:off x="0" y="0"/>
              <a:ext cx="12192000" cy="6858000"/>
            </a:xfrm>
            <a:prstGeom prst="rect">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p:cNvPicPr>
              <a:picLocks noChangeAspect="1"/>
            </p:cNvPicPr>
            <p:nvPr>
              <p:custDataLst>
                <p:tags r:id="rId7"/>
              </p:custDataLst>
            </p:nvPr>
          </p:nvPicPr>
          <p:blipFill>
            <a:blip r:embed="rId10" cstate="screen"/>
            <a:stretch>
              <a:fillRect/>
            </a:stretch>
          </p:blipFill>
          <p:spPr>
            <a:xfrm rot="6515120">
              <a:off x="1110431" y="1298923"/>
              <a:ext cx="4173973" cy="4173973"/>
            </a:xfrm>
            <a:prstGeom prst="rect">
              <a:avLst/>
            </a:prstGeom>
          </p:spPr>
        </p:pic>
      </p:grpSp>
      <p:sp>
        <p:nvSpPr>
          <p:cNvPr id="2" name="标题 1"/>
          <p:cNvSpPr>
            <a:spLocks noGrp="1"/>
          </p:cNvSpPr>
          <p:nvPr>
            <p:ph type="title"/>
            <p:custDataLst>
              <p:tags r:id="rId2"/>
            </p:custDataLst>
          </p:nvPr>
        </p:nvSpPr>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空白">
    <p:bg>
      <p:bgPr>
        <a:solidFill>
          <a:schemeClr val="bg2"/>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pPr/>
              <a:t>2019/10/31</a:t>
            </a:fld>
            <a:endParaRPr lang="zh-CN" altLang="en-US"/>
          </a:p>
        </p:txBody>
      </p:sp>
      <p:sp>
        <p:nvSpPr>
          <p:cNvPr id="3" name="页脚占位符 2"/>
          <p:cNvSpPr>
            <a:spLocks noGrp="1"/>
          </p:cNvSpPr>
          <p:nvPr>
            <p:ph type="ftr" sz="quarter" idx="11"/>
            <p:custDataLst>
              <p:tags r:id="rId2"/>
            </p:custDataLst>
          </p:nvPr>
        </p:nvSpPr>
        <p:spPr/>
        <p:txBody>
          <a:bodyPr/>
          <a:lstStyle/>
          <a:p>
            <a:endParaRPr lang="zh-CN" altLang="en-US"/>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图片与标题">
    <p:bg>
      <p:bgPr>
        <a:solidFill>
          <a:schemeClr val="bg2"/>
        </a:solidFill>
        <a:effectLst/>
      </p:bgPr>
    </p:bg>
    <p:spTree>
      <p:nvGrpSpPr>
        <p:cNvPr id="1" name=""/>
        <p:cNvGrpSpPr/>
        <p:nvPr/>
      </p:nvGrpSpPr>
      <p:grpSpPr>
        <a:xfrm>
          <a:off x="0" y="0"/>
          <a:ext cx="0" cy="0"/>
          <a:chOff x="0" y="0"/>
          <a:chExt cx="0" cy="0"/>
        </a:xfrm>
      </p:grpSpPr>
      <p:grpSp>
        <p:nvGrpSpPr>
          <p:cNvPr id="8" name="组合 7"/>
          <p:cNvGrpSpPr/>
          <p:nvPr userDrawn="1">
            <p:custDataLst>
              <p:tags r:id="rId1"/>
            </p:custDataLst>
          </p:nvPr>
        </p:nvGrpSpPr>
        <p:grpSpPr>
          <a:xfrm>
            <a:off x="59245" y="14479"/>
            <a:ext cx="12088531" cy="6843521"/>
            <a:chOff x="59245" y="14479"/>
            <a:chExt cx="12088531" cy="6843521"/>
          </a:xfrm>
        </p:grpSpPr>
        <p:grpSp>
          <p:nvGrpSpPr>
            <p:cNvPr id="9" name="组合 8"/>
            <p:cNvGrpSpPr/>
            <p:nvPr userDrawn="1"/>
          </p:nvGrpSpPr>
          <p:grpSpPr>
            <a:xfrm>
              <a:off x="59245" y="14479"/>
              <a:ext cx="820497" cy="870719"/>
              <a:chOff x="1700223" y="1399848"/>
              <a:chExt cx="3110219" cy="3564710"/>
            </a:xfrm>
          </p:grpSpPr>
          <p:pic>
            <p:nvPicPr>
              <p:cNvPr id="49" name="图片 48"/>
              <p:cNvPicPr>
                <a:picLocks noChangeAspect="1"/>
              </p:cNvPicPr>
              <p:nvPr userDrawn="1">
                <p:custDataLst>
                  <p:tags r:id="rId45"/>
                </p:custDataLst>
              </p:nvPr>
            </p:nvPicPr>
            <p:blipFill rotWithShape="1">
              <a:blip r:embed="rId79" cstate="print"/>
              <a:srcRect/>
              <a:stretch>
                <a:fillRect/>
              </a:stretch>
            </p:blipFill>
            <p:spPr>
              <a:xfrm>
                <a:off x="3259928" y="1739878"/>
                <a:ext cx="1550514" cy="1792782"/>
              </a:xfrm>
              <a:prstGeom prst="rect">
                <a:avLst/>
              </a:prstGeom>
            </p:spPr>
          </p:pic>
          <p:grpSp>
            <p:nvGrpSpPr>
              <p:cNvPr id="50"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1" name="Freeform 5"/>
                <p:cNvSpPr>
                  <a:spLocks noEditPoints="1"/>
                </p:cNvSpPr>
                <p:nvPr>
                  <p:custDataLst>
                    <p:tags r:id="rId46"/>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
                <p:cNvSpPr>
                  <a:spLocks noEditPoints="1"/>
                </p:cNvSpPr>
                <p:nvPr>
                  <p:custDataLst>
                    <p:tags r:id="rId47"/>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7"/>
                <p:cNvSpPr>
                  <a:spLocks noEditPoints="1"/>
                </p:cNvSpPr>
                <p:nvPr>
                  <p:custDataLst>
                    <p:tags r:id="rId48"/>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8"/>
                <p:cNvSpPr>
                  <a:spLocks noEditPoints="1"/>
                </p:cNvSpPr>
                <p:nvPr>
                  <p:custDataLst>
                    <p:tags r:id="rId49"/>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
                <p:cNvSpPr/>
                <p:nvPr>
                  <p:custDataLst>
                    <p:tags r:id="rId50"/>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
                <p:cNvSpPr/>
                <p:nvPr>
                  <p:custDataLst>
                    <p:tags r:id="rId51"/>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
                <p:cNvSpPr/>
                <p:nvPr>
                  <p:custDataLst>
                    <p:tags r:id="rId52"/>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
                <p:cNvSpPr/>
                <p:nvPr>
                  <p:custDataLst>
                    <p:tags r:id="rId53"/>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3"/>
                <p:cNvSpPr/>
                <p:nvPr>
                  <p:custDataLst>
                    <p:tags r:id="rId54"/>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4"/>
                <p:cNvSpPr>
                  <a:spLocks noEditPoints="1"/>
                </p:cNvSpPr>
                <p:nvPr>
                  <p:custDataLst>
                    <p:tags r:id="rId55"/>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5"/>
                <p:cNvSpPr>
                  <a:spLocks noEditPoints="1"/>
                </p:cNvSpPr>
                <p:nvPr>
                  <p:custDataLst>
                    <p:tags r:id="rId56"/>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6"/>
                <p:cNvSpPr>
                  <a:spLocks noEditPoints="1"/>
                </p:cNvSpPr>
                <p:nvPr>
                  <p:custDataLst>
                    <p:tags r:id="rId57"/>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7"/>
                <p:cNvSpPr>
                  <a:spLocks noEditPoints="1"/>
                </p:cNvSpPr>
                <p:nvPr>
                  <p:custDataLst>
                    <p:tags r:id="rId58"/>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8"/>
                <p:cNvSpPr>
                  <a:spLocks noEditPoints="1"/>
                </p:cNvSpPr>
                <p:nvPr>
                  <p:custDataLst>
                    <p:tags r:id="rId59"/>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9"/>
                <p:cNvSpPr/>
                <p:nvPr>
                  <p:custDataLst>
                    <p:tags r:id="rId60"/>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0"/>
                <p:cNvSpPr>
                  <a:spLocks noEditPoints="1"/>
                </p:cNvSpPr>
                <p:nvPr>
                  <p:custDataLst>
                    <p:tags r:id="rId61"/>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1"/>
                <p:cNvSpPr/>
                <p:nvPr>
                  <p:custDataLst>
                    <p:tags r:id="rId62"/>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2"/>
                <p:cNvSpPr>
                  <a:spLocks noEditPoints="1"/>
                </p:cNvSpPr>
                <p:nvPr>
                  <p:custDataLst>
                    <p:tags r:id="rId63"/>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3"/>
                <p:cNvSpPr/>
                <p:nvPr>
                  <p:custDataLst>
                    <p:tags r:id="rId64"/>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4"/>
                <p:cNvSpPr>
                  <a:spLocks noEditPoints="1"/>
                </p:cNvSpPr>
                <p:nvPr>
                  <p:custDataLst>
                    <p:tags r:id="rId65"/>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5"/>
                <p:cNvSpPr>
                  <a:spLocks noEditPoints="1"/>
                </p:cNvSpPr>
                <p:nvPr>
                  <p:custDataLst>
                    <p:tags r:id="rId66"/>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6"/>
                <p:cNvSpPr>
                  <a:spLocks noEditPoints="1"/>
                </p:cNvSpPr>
                <p:nvPr>
                  <p:custDataLst>
                    <p:tags r:id="rId67"/>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
                <p:cNvSpPr/>
                <p:nvPr>
                  <p:custDataLst>
                    <p:tags r:id="rId68"/>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8"/>
                <p:cNvSpPr>
                  <a:spLocks noEditPoints="1"/>
                </p:cNvSpPr>
                <p:nvPr>
                  <p:custDataLst>
                    <p:tags r:id="rId69"/>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9"/>
                <p:cNvSpPr/>
                <p:nvPr>
                  <p:custDataLst>
                    <p:tags r:id="rId70"/>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0"/>
                <p:cNvSpPr>
                  <a:spLocks noEditPoints="1"/>
                </p:cNvSpPr>
                <p:nvPr>
                  <p:custDataLst>
                    <p:tags r:id="rId71"/>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1"/>
                <p:cNvSpPr/>
                <p:nvPr>
                  <p:custDataLst>
                    <p:tags r:id="rId72"/>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2"/>
                <p:cNvSpPr/>
                <p:nvPr>
                  <p:custDataLst>
                    <p:tags r:id="rId73"/>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3"/>
                <p:cNvSpPr/>
                <p:nvPr>
                  <p:custDataLst>
                    <p:tags r:id="rId74"/>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4"/>
                <p:cNvSpPr>
                  <a:spLocks noEditPoints="1"/>
                </p:cNvSpPr>
                <p:nvPr>
                  <p:custDataLst>
                    <p:tags r:id="rId75"/>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5"/>
                <p:cNvSpPr/>
                <p:nvPr>
                  <p:custDataLst>
                    <p:tags r:id="rId76"/>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6"/>
                <p:cNvSpPr>
                  <a:spLocks noEditPoints="1"/>
                </p:cNvSpPr>
                <p:nvPr>
                  <p:custDataLst>
                    <p:tags r:id="rId77"/>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0" name="组合 9"/>
            <p:cNvGrpSpPr/>
            <p:nvPr userDrawn="1"/>
          </p:nvGrpSpPr>
          <p:grpSpPr>
            <a:xfrm>
              <a:off x="11164159" y="6091132"/>
              <a:ext cx="983617" cy="766868"/>
              <a:chOff x="6182366" y="3010887"/>
              <a:chExt cx="4135018" cy="3481811"/>
            </a:xfrm>
          </p:grpSpPr>
          <p:pic>
            <p:nvPicPr>
              <p:cNvPr id="11" name="图片 10"/>
              <p:cNvPicPr>
                <a:picLocks noChangeAspect="1"/>
              </p:cNvPicPr>
              <p:nvPr userDrawn="1">
                <p:custDataLst>
                  <p:tags r:id="rId8"/>
                </p:custDataLst>
              </p:nvPr>
            </p:nvPicPr>
            <p:blipFill rotWithShape="1">
              <a:blip r:embed="rId80" cstate="print"/>
              <a:srcRect/>
              <a:stretch>
                <a:fillRect/>
              </a:stretch>
            </p:blipFill>
            <p:spPr>
              <a:xfrm>
                <a:off x="6182366" y="3917578"/>
                <a:ext cx="1861766" cy="1679330"/>
              </a:xfrm>
              <a:prstGeom prst="rect">
                <a:avLst/>
              </a:prstGeom>
            </p:spPr>
          </p:pic>
          <p:grpSp>
            <p:nvGrpSpPr>
              <p:cNvPr id="12"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3" name="Freeform 56"/>
                <p:cNvSpPr>
                  <a:spLocks noEditPoints="1"/>
                </p:cNvSpPr>
                <p:nvPr>
                  <p:custDataLst>
                    <p:tags r:id="rId9"/>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7"/>
                <p:cNvSpPr>
                  <a:spLocks noEditPoints="1"/>
                </p:cNvSpPr>
                <p:nvPr>
                  <p:custDataLst>
                    <p:tags r:id="rId10"/>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8"/>
                <p:cNvSpPr/>
                <p:nvPr>
                  <p:custDataLst>
                    <p:tags r:id="rId11"/>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9"/>
                <p:cNvSpPr/>
                <p:nvPr>
                  <p:custDataLst>
                    <p:tags r:id="rId12"/>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0"/>
                <p:cNvSpPr/>
                <p:nvPr>
                  <p:custDataLst>
                    <p:tags r:id="rId13"/>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1"/>
                <p:cNvSpPr/>
                <p:nvPr>
                  <p:custDataLst>
                    <p:tags r:id="rId14"/>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2"/>
                <p:cNvSpPr/>
                <p:nvPr>
                  <p:custDataLst>
                    <p:tags r:id="rId15"/>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3"/>
                <p:cNvSpPr>
                  <a:spLocks noEditPoints="1"/>
                </p:cNvSpPr>
                <p:nvPr>
                  <p:custDataLst>
                    <p:tags r:id="rId16"/>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4"/>
                <p:cNvSpPr/>
                <p:nvPr>
                  <p:custDataLst>
                    <p:tags r:id="rId17"/>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5"/>
                <p:cNvSpPr>
                  <a:spLocks noEditPoints="1"/>
                </p:cNvSpPr>
                <p:nvPr>
                  <p:custDataLst>
                    <p:tags r:id="rId18"/>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6"/>
                <p:cNvSpPr/>
                <p:nvPr>
                  <p:custDataLst>
                    <p:tags r:id="rId19"/>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
                <p:cNvSpPr>
                  <a:spLocks noEditPoints="1"/>
                </p:cNvSpPr>
                <p:nvPr>
                  <p:custDataLst>
                    <p:tags r:id="rId20"/>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8"/>
                <p:cNvSpPr/>
                <p:nvPr>
                  <p:custDataLst>
                    <p:tags r:id="rId21"/>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9"/>
                <p:cNvSpPr>
                  <a:spLocks noEditPoints="1"/>
                </p:cNvSpPr>
                <p:nvPr>
                  <p:custDataLst>
                    <p:tags r:id="rId22"/>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0"/>
                <p:cNvSpPr/>
                <p:nvPr>
                  <p:custDataLst>
                    <p:tags r:id="rId23"/>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1"/>
                <p:cNvSpPr>
                  <a:spLocks noEditPoints="1"/>
                </p:cNvSpPr>
                <p:nvPr>
                  <p:custDataLst>
                    <p:tags r:id="rId24"/>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2"/>
                <p:cNvSpPr/>
                <p:nvPr>
                  <p:custDataLst>
                    <p:tags r:id="rId25"/>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3"/>
                <p:cNvSpPr>
                  <a:spLocks noEditPoints="1"/>
                </p:cNvSpPr>
                <p:nvPr>
                  <p:custDataLst>
                    <p:tags r:id="rId26"/>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4"/>
                <p:cNvSpPr/>
                <p:nvPr>
                  <p:custDataLst>
                    <p:tags r:id="rId27"/>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5"/>
                <p:cNvSpPr>
                  <a:spLocks noEditPoints="1"/>
                </p:cNvSpPr>
                <p:nvPr>
                  <p:custDataLst>
                    <p:tags r:id="rId28"/>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6"/>
                <p:cNvSpPr/>
                <p:nvPr>
                  <p:custDataLst>
                    <p:tags r:id="rId29"/>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7"/>
                <p:cNvSpPr>
                  <a:spLocks noEditPoints="1"/>
                </p:cNvSpPr>
                <p:nvPr>
                  <p:custDataLst>
                    <p:tags r:id="rId30"/>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8"/>
                <p:cNvSpPr/>
                <p:nvPr>
                  <p:custDataLst>
                    <p:tags r:id="rId31"/>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79"/>
                <p:cNvSpPr>
                  <a:spLocks noEditPoints="1"/>
                </p:cNvSpPr>
                <p:nvPr>
                  <p:custDataLst>
                    <p:tags r:id="rId32"/>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0"/>
                <p:cNvSpPr>
                  <a:spLocks noEditPoints="1"/>
                </p:cNvSpPr>
                <p:nvPr>
                  <p:custDataLst>
                    <p:tags r:id="rId33"/>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1"/>
                <p:cNvSpPr>
                  <a:spLocks noEditPoints="1"/>
                </p:cNvSpPr>
                <p:nvPr>
                  <p:custDataLst>
                    <p:tags r:id="rId34"/>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2"/>
                <p:cNvSpPr>
                  <a:spLocks noEditPoints="1"/>
                </p:cNvSpPr>
                <p:nvPr>
                  <p:custDataLst>
                    <p:tags r:id="rId35"/>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3"/>
                <p:cNvSpPr>
                  <a:spLocks noEditPoints="1"/>
                </p:cNvSpPr>
                <p:nvPr>
                  <p:custDataLst>
                    <p:tags r:id="rId36"/>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4"/>
                <p:cNvSpPr/>
                <p:nvPr>
                  <p:custDataLst>
                    <p:tags r:id="rId37"/>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5"/>
                <p:cNvSpPr>
                  <a:spLocks noEditPoints="1"/>
                </p:cNvSpPr>
                <p:nvPr>
                  <p:custDataLst>
                    <p:tags r:id="rId38"/>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6"/>
                <p:cNvSpPr/>
                <p:nvPr>
                  <p:custDataLst>
                    <p:tags r:id="rId39"/>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7"/>
                <p:cNvSpPr>
                  <a:spLocks noEditPoints="1"/>
                </p:cNvSpPr>
                <p:nvPr>
                  <p:custDataLst>
                    <p:tags r:id="rId40"/>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8"/>
                <p:cNvSpPr/>
                <p:nvPr>
                  <p:custDataLst>
                    <p:tags r:id="rId41"/>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89"/>
                <p:cNvSpPr/>
                <p:nvPr>
                  <p:custDataLst>
                    <p:tags r:id="rId42"/>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0"/>
                <p:cNvSpPr/>
                <p:nvPr>
                  <p:custDataLst>
                    <p:tags r:id="rId43"/>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1"/>
                <p:cNvSpPr/>
                <p:nvPr>
                  <p:custDataLst>
                    <p:tags r:id="rId44"/>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930" y="443234"/>
            <a:ext cx="10852237" cy="441964"/>
          </a:xfrm>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图片占位符 2"/>
          <p:cNvSpPr>
            <a:spLocks noGrp="1"/>
          </p:cNvSpPr>
          <p:nvPr>
            <p:ph type="pic" idx="1"/>
            <p:custDataLst>
              <p:tags r:id="rId3"/>
            </p:custDataLst>
          </p:nvPr>
        </p:nvSpPr>
        <p:spPr>
          <a:xfrm>
            <a:off x="669930" y="952508"/>
            <a:ext cx="5283242" cy="5388907"/>
          </a:xfrm>
        </p:spPr>
        <p:txBody>
          <a:bodyPr vert="horz" lIns="90170" tIns="46990" rIns="90170" bIns="46990" rtlCol="0">
            <a:norm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微软雅黑" panose="020B0503020204020204" charset="-122"/>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4"/>
            </p:custDataLst>
          </p:nvPr>
        </p:nvSpPr>
        <p:spPr>
          <a:xfrm>
            <a:off x="6238925" y="952508"/>
            <a:ext cx="5283242" cy="5388907"/>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stStyle>
          <a:p>
            <a:pPr lvl="0"/>
            <a:r>
              <a:rPr>
                <a:sym typeface="+mn-ea"/>
              </a:rPr>
              <a:t>单击此处编辑母版文本样式</a:t>
            </a:r>
          </a:p>
        </p:txBody>
      </p:sp>
      <p:sp>
        <p:nvSpPr>
          <p:cNvPr id="5" name="日期占位符 4"/>
          <p:cNvSpPr>
            <a:spLocks noGrp="1"/>
          </p:cNvSpPr>
          <p:nvPr>
            <p:ph type="dt" sz="half" idx="10"/>
            <p:custDataLst>
              <p:tags r:id="rId5"/>
            </p:custDataLst>
          </p:nvPr>
        </p:nvSpPr>
        <p:spPr/>
        <p:txBody>
          <a:bodyPr/>
          <a:lstStyle/>
          <a:p>
            <a:fld id="{9EFD9D74-47D9-4702-A33C-335B63B48DBF}" type="datetimeFigureOut">
              <a:rPr lang="zh-CN" altLang="en-US" smtClean="0"/>
              <a:pPr/>
              <a:t>2019/10/31</a:t>
            </a:fld>
            <a:endParaRPr lang="zh-CN" altLang="en-US" dirty="0"/>
          </a:p>
        </p:txBody>
      </p:sp>
      <p:sp>
        <p:nvSpPr>
          <p:cNvPr id="6" name="页脚占位符 5"/>
          <p:cNvSpPr>
            <a:spLocks noGrp="1"/>
          </p:cNvSpPr>
          <p:nvPr>
            <p:ph type="ftr" sz="quarter" idx="11"/>
            <p:custDataLst>
              <p:tags r:id="rId6"/>
            </p:custDataLst>
          </p:nvPr>
        </p:nvSpPr>
        <p:spPr/>
        <p:txBody>
          <a:bodyPr/>
          <a:lstStyle/>
          <a:p>
            <a:endParaRPr lang="zh-CN" altLang="en-US" dirty="0"/>
          </a:p>
        </p:txBody>
      </p:sp>
      <p:sp>
        <p:nvSpPr>
          <p:cNvPr id="7" name="灯片编号占位符 6"/>
          <p:cNvSpPr>
            <a:spLocks noGrp="1"/>
          </p:cNvSpPr>
          <p:nvPr>
            <p:ph type="sldNum" sz="quarter" idx="12"/>
            <p:custDataLst>
              <p:tags r:id="rId7"/>
            </p:custDataLst>
          </p:nvPr>
        </p:nvSpPr>
        <p:spPr/>
        <p:txBody>
          <a:bodyPr/>
          <a:lstStyle/>
          <a:p>
            <a:fld id="{FABC47A4-756D-490B-A52F-7D9E2C9FC05F}" type="slidenum">
              <a:rPr lang="zh-CN" altLang="en-US" smtClean="0"/>
              <a:pPr/>
              <a:t>‹#›</a:t>
            </a:fld>
            <a:endParaRPr lang="zh-CN" altLang="en-US"/>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竖排标题与文本">
    <p:bg>
      <p:bgPr>
        <a:solidFill>
          <a:schemeClr val="bg2"/>
        </a:solidFill>
        <a:effectLst/>
      </p:bgPr>
    </p:bg>
    <p:spTree>
      <p:nvGrpSpPr>
        <p:cNvPr id="1" name=""/>
        <p:cNvGrpSpPr/>
        <p:nvPr/>
      </p:nvGrpSpPr>
      <p:grpSpPr>
        <a:xfrm>
          <a:off x="0" y="0"/>
          <a:ext cx="0" cy="0"/>
          <a:chOff x="0" y="0"/>
          <a:chExt cx="0" cy="0"/>
        </a:xfrm>
      </p:grpSpPr>
      <p:grpSp>
        <p:nvGrpSpPr>
          <p:cNvPr id="7" name="组合 6"/>
          <p:cNvGrpSpPr/>
          <p:nvPr userDrawn="1">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4"/>
                </p:custDataLst>
              </p:nvPr>
            </p:nvPicPr>
            <p:blipFill rotWithShape="1">
              <a:blip r:embed="rId78"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5"/>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
                <p:cNvSpPr>
                  <a:spLocks noEditPoints="1"/>
                </p:cNvSpPr>
                <p:nvPr>
                  <p:custDataLst>
                    <p:tags r:id="rId46"/>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
                <p:cNvSpPr>
                  <a:spLocks noEditPoints="1"/>
                </p:cNvSpPr>
                <p:nvPr>
                  <p:custDataLst>
                    <p:tags r:id="rId47"/>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a:spLocks noEditPoints="1"/>
                </p:cNvSpPr>
                <p:nvPr>
                  <p:custDataLst>
                    <p:tags r:id="rId48"/>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custDataLst>
                    <p:tags r:id="rId49"/>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p:nvPr>
                  <p:custDataLst>
                    <p:tags r:id="rId50"/>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
                <p:cNvSpPr/>
                <p:nvPr>
                  <p:custDataLst>
                    <p:tags r:id="rId51"/>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
                <p:cNvSpPr/>
                <p:nvPr>
                  <p:custDataLst>
                    <p:tags r:id="rId52"/>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custDataLst>
                    <p:tags r:id="rId53"/>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custDataLst>
                    <p:tags r:id="rId54"/>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
                <p:cNvSpPr>
                  <a:spLocks noEditPoints="1"/>
                </p:cNvSpPr>
                <p:nvPr>
                  <p:custDataLst>
                    <p:tags r:id="rId55"/>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
                <p:cNvSpPr>
                  <a:spLocks noEditPoints="1"/>
                </p:cNvSpPr>
                <p:nvPr>
                  <p:custDataLst>
                    <p:tags r:id="rId56"/>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a:spLocks noEditPoints="1"/>
                </p:cNvSpPr>
                <p:nvPr>
                  <p:custDataLst>
                    <p:tags r:id="rId57"/>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a:spLocks noEditPoints="1"/>
                </p:cNvSpPr>
                <p:nvPr>
                  <p:custDataLst>
                    <p:tags r:id="rId58"/>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custDataLst>
                    <p:tags r:id="rId59"/>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a:spLocks noEditPoints="1"/>
                </p:cNvSpPr>
                <p:nvPr>
                  <p:custDataLst>
                    <p:tags r:id="rId60"/>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custDataLst>
                    <p:tags r:id="rId61"/>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a:spLocks noEditPoints="1"/>
                </p:cNvSpPr>
                <p:nvPr>
                  <p:custDataLst>
                    <p:tags r:id="rId62"/>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custDataLst>
                    <p:tags r:id="rId63"/>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a:spLocks noEditPoints="1"/>
                </p:cNvSpPr>
                <p:nvPr>
                  <p:custDataLst>
                    <p:tags r:id="rId64"/>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a:spLocks noEditPoints="1"/>
                </p:cNvSpPr>
                <p:nvPr>
                  <p:custDataLst>
                    <p:tags r:id="rId65"/>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
                <p:cNvSpPr>
                  <a:spLocks noEditPoints="1"/>
                </p:cNvSpPr>
                <p:nvPr>
                  <p:custDataLst>
                    <p:tags r:id="rId66"/>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
                <p:cNvSpPr/>
                <p:nvPr>
                  <p:custDataLst>
                    <p:tags r:id="rId67"/>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
                <p:cNvSpPr>
                  <a:spLocks noEditPoints="1"/>
                </p:cNvSpPr>
                <p:nvPr>
                  <p:custDataLst>
                    <p:tags r:id="rId68"/>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9"/>
                <p:cNvSpPr/>
                <p:nvPr>
                  <p:custDataLst>
                    <p:tags r:id="rId69"/>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0"/>
                <p:cNvSpPr>
                  <a:spLocks noEditPoints="1"/>
                </p:cNvSpPr>
                <p:nvPr>
                  <p:custDataLst>
                    <p:tags r:id="rId70"/>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1"/>
                <p:cNvSpPr/>
                <p:nvPr>
                  <p:custDataLst>
                    <p:tags r:id="rId71"/>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
                <p:cNvSpPr/>
                <p:nvPr>
                  <p:custDataLst>
                    <p:tags r:id="rId72"/>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
                <p:cNvSpPr/>
                <p:nvPr>
                  <p:custDataLst>
                    <p:tags r:id="rId73"/>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
                <p:cNvSpPr>
                  <a:spLocks noEditPoints="1"/>
                </p:cNvSpPr>
                <p:nvPr>
                  <p:custDataLst>
                    <p:tags r:id="rId74"/>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5"/>
                <p:cNvSpPr/>
                <p:nvPr>
                  <p:custDataLst>
                    <p:tags r:id="rId75"/>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6"/>
                <p:cNvSpPr>
                  <a:spLocks noEditPoints="1"/>
                </p:cNvSpPr>
                <p:nvPr>
                  <p:custDataLst>
                    <p:tags r:id="rId76"/>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7"/>
                </p:custDataLst>
              </p:nvPr>
            </p:nvPicPr>
            <p:blipFill rotWithShape="1">
              <a:blip r:embed="rId79"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8"/>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7"/>
                <p:cNvSpPr>
                  <a:spLocks noEditPoints="1"/>
                </p:cNvSpPr>
                <p:nvPr>
                  <p:custDataLst>
                    <p:tags r:id="rId9"/>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8"/>
                <p:cNvSpPr/>
                <p:nvPr>
                  <p:custDataLst>
                    <p:tags r:id="rId10"/>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9"/>
                <p:cNvSpPr/>
                <p:nvPr>
                  <p:custDataLst>
                    <p:tags r:id="rId11"/>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0"/>
                <p:cNvSpPr/>
                <p:nvPr>
                  <p:custDataLst>
                    <p:tags r:id="rId12"/>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
                <p:cNvSpPr/>
                <p:nvPr>
                  <p:custDataLst>
                    <p:tags r:id="rId13"/>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2"/>
                <p:cNvSpPr/>
                <p:nvPr>
                  <p:custDataLst>
                    <p:tags r:id="rId14"/>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3"/>
                <p:cNvSpPr>
                  <a:spLocks noEditPoints="1"/>
                </p:cNvSpPr>
                <p:nvPr>
                  <p:custDataLst>
                    <p:tags r:id="rId15"/>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4"/>
                <p:cNvSpPr/>
                <p:nvPr>
                  <p:custDataLst>
                    <p:tags r:id="rId16"/>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5"/>
                <p:cNvSpPr>
                  <a:spLocks noEditPoints="1"/>
                </p:cNvSpPr>
                <p:nvPr>
                  <p:custDataLst>
                    <p:tags r:id="rId17"/>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6"/>
                <p:cNvSpPr/>
                <p:nvPr>
                  <p:custDataLst>
                    <p:tags r:id="rId18"/>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
                <p:cNvSpPr>
                  <a:spLocks noEditPoints="1"/>
                </p:cNvSpPr>
                <p:nvPr>
                  <p:custDataLst>
                    <p:tags r:id="rId19"/>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8"/>
                <p:cNvSpPr/>
                <p:nvPr>
                  <p:custDataLst>
                    <p:tags r:id="rId20"/>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9"/>
                <p:cNvSpPr>
                  <a:spLocks noEditPoints="1"/>
                </p:cNvSpPr>
                <p:nvPr>
                  <p:custDataLst>
                    <p:tags r:id="rId21"/>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0"/>
                <p:cNvSpPr/>
                <p:nvPr>
                  <p:custDataLst>
                    <p:tags r:id="rId22"/>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1"/>
                <p:cNvSpPr>
                  <a:spLocks noEditPoints="1"/>
                </p:cNvSpPr>
                <p:nvPr>
                  <p:custDataLst>
                    <p:tags r:id="rId23"/>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2"/>
                <p:cNvSpPr/>
                <p:nvPr>
                  <p:custDataLst>
                    <p:tags r:id="rId24"/>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3"/>
                <p:cNvSpPr>
                  <a:spLocks noEditPoints="1"/>
                </p:cNvSpPr>
                <p:nvPr>
                  <p:custDataLst>
                    <p:tags r:id="rId25"/>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4"/>
                <p:cNvSpPr/>
                <p:nvPr>
                  <p:custDataLst>
                    <p:tags r:id="rId26"/>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5"/>
                <p:cNvSpPr>
                  <a:spLocks noEditPoints="1"/>
                </p:cNvSpPr>
                <p:nvPr>
                  <p:custDataLst>
                    <p:tags r:id="rId27"/>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6"/>
                <p:cNvSpPr/>
                <p:nvPr>
                  <p:custDataLst>
                    <p:tags r:id="rId28"/>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7"/>
                <p:cNvSpPr>
                  <a:spLocks noEditPoints="1"/>
                </p:cNvSpPr>
                <p:nvPr>
                  <p:custDataLst>
                    <p:tags r:id="rId29"/>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8"/>
                <p:cNvSpPr/>
                <p:nvPr>
                  <p:custDataLst>
                    <p:tags r:id="rId30"/>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9"/>
                <p:cNvSpPr>
                  <a:spLocks noEditPoints="1"/>
                </p:cNvSpPr>
                <p:nvPr>
                  <p:custDataLst>
                    <p:tags r:id="rId31"/>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0"/>
                <p:cNvSpPr>
                  <a:spLocks noEditPoints="1"/>
                </p:cNvSpPr>
                <p:nvPr>
                  <p:custDataLst>
                    <p:tags r:id="rId32"/>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1"/>
                <p:cNvSpPr>
                  <a:spLocks noEditPoints="1"/>
                </p:cNvSpPr>
                <p:nvPr>
                  <p:custDataLst>
                    <p:tags r:id="rId33"/>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2"/>
                <p:cNvSpPr>
                  <a:spLocks noEditPoints="1"/>
                </p:cNvSpPr>
                <p:nvPr>
                  <p:custDataLst>
                    <p:tags r:id="rId34"/>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3"/>
                <p:cNvSpPr>
                  <a:spLocks noEditPoints="1"/>
                </p:cNvSpPr>
                <p:nvPr>
                  <p:custDataLst>
                    <p:tags r:id="rId35"/>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4"/>
                <p:cNvSpPr/>
                <p:nvPr>
                  <p:custDataLst>
                    <p:tags r:id="rId36"/>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5"/>
                <p:cNvSpPr>
                  <a:spLocks noEditPoints="1"/>
                </p:cNvSpPr>
                <p:nvPr>
                  <p:custDataLst>
                    <p:tags r:id="rId37"/>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6"/>
                <p:cNvSpPr/>
                <p:nvPr>
                  <p:custDataLst>
                    <p:tags r:id="rId38"/>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7"/>
                <p:cNvSpPr>
                  <a:spLocks noEditPoints="1"/>
                </p:cNvSpPr>
                <p:nvPr>
                  <p:custDataLst>
                    <p:tags r:id="rId39"/>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8"/>
                <p:cNvSpPr/>
                <p:nvPr>
                  <p:custDataLst>
                    <p:tags r:id="rId40"/>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9"/>
                <p:cNvSpPr/>
                <p:nvPr>
                  <p:custDataLst>
                    <p:tags r:id="rId41"/>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0"/>
                <p:cNvSpPr/>
                <p:nvPr>
                  <p:custDataLst>
                    <p:tags r:id="rId42"/>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1"/>
                <p:cNvSpPr/>
                <p:nvPr>
                  <p:custDataLst>
                    <p:tags r:id="rId43"/>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竖排标题 1"/>
          <p:cNvSpPr>
            <a:spLocks noGrp="1"/>
          </p:cNvSpPr>
          <p:nvPr>
            <p:ph type="title" orient="vert"/>
            <p:custDataLst>
              <p:tags r:id="rId2"/>
            </p:custDataLst>
          </p:nvPr>
        </p:nvSpPr>
        <p:spPr>
          <a:xfrm>
            <a:off x="10571135" y="952508"/>
            <a:ext cx="950984" cy="5388907"/>
          </a:xfrm>
        </p:spPr>
        <p:txBody>
          <a:bodyPr vert="eaVert" lIns="90170" tIns="46990" rIns="90170" bIns="46990" rtlCol="0" anchor="ctr" anchorCtr="0">
            <a:normAutofit/>
          </a:bodyPr>
          <a:lstStyle>
            <a:lvl1pPr marL="0" marR="0" lvl="0" algn="l" defTabSz="914400" rtl="0" eaLnBrk="1" fontAlgn="auto" latinLnBrk="0" hangingPunct="1">
              <a:lnSpc>
                <a:spcPct val="100000"/>
              </a:lnSpc>
              <a:spcAft>
                <a:spcPts val="0"/>
              </a:spcAft>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竖排文字占位符 2"/>
          <p:cNvSpPr>
            <a:spLocks noGrp="1"/>
          </p:cNvSpPr>
          <p:nvPr>
            <p:ph type="body" orient="vert" idx="1"/>
            <p:custDataLst>
              <p:tags r:id="rId3"/>
            </p:custDataLst>
          </p:nvPr>
        </p:nvSpPr>
        <p:spPr>
          <a:xfrm>
            <a:off x="669925" y="952500"/>
            <a:ext cx="9828101" cy="5388907"/>
          </a:xfrm>
        </p:spPr>
        <p:txBody>
          <a:bodyPr vert="eaVert" lIns="90170" tIns="46990" rIns="90170" bIns="46990">
            <a:normAutofit/>
          </a:bodyPr>
          <a:lstStyle>
            <a:lvl1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1pPr>
            <a:lvl2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2pPr>
            <a:lvl3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3pPr>
            <a:lvl4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4pPr>
            <a:lvl5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内容">
    <p:bg>
      <p:bgPr>
        <a:solidFill>
          <a:schemeClr val="bg2"/>
        </a:solidFill>
        <a:effectLst/>
      </p:bgPr>
    </p:bg>
    <p:spTree>
      <p:nvGrpSpPr>
        <p:cNvPr id="1" name=""/>
        <p:cNvGrpSpPr/>
        <p:nvPr/>
      </p:nvGrpSpPr>
      <p:grpSpPr>
        <a:xfrm>
          <a:off x="0" y="0"/>
          <a:ext cx="0" cy="0"/>
          <a:chOff x="0" y="0"/>
          <a:chExt cx="0" cy="0"/>
        </a:xfrm>
      </p:grpSpPr>
      <p:grpSp>
        <p:nvGrpSpPr>
          <p:cNvPr id="6" name="组合 5"/>
          <p:cNvGrpSpPr/>
          <p:nvPr userDrawn="1">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3"/>
                </p:custDataLst>
              </p:nvPr>
            </p:nvPicPr>
            <p:blipFill rotWithShape="1">
              <a:blip r:embed="rId77"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4"/>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
                <p:cNvSpPr>
                  <a:spLocks noEditPoints="1"/>
                </p:cNvSpPr>
                <p:nvPr>
                  <p:custDataLst>
                    <p:tags r:id="rId45"/>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
                <p:cNvSpPr>
                  <a:spLocks noEditPoints="1"/>
                </p:cNvSpPr>
                <p:nvPr>
                  <p:custDataLst>
                    <p:tags r:id="rId46"/>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a:spLocks noEditPoints="1"/>
                </p:cNvSpPr>
                <p:nvPr>
                  <p:custDataLst>
                    <p:tags r:id="rId47"/>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custDataLst>
                    <p:tags r:id="rId48"/>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p:nvPr>
                  <p:custDataLst>
                    <p:tags r:id="rId49"/>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
                <p:cNvSpPr/>
                <p:nvPr>
                  <p:custDataLst>
                    <p:tags r:id="rId50"/>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
                <p:cNvSpPr/>
                <p:nvPr>
                  <p:custDataLst>
                    <p:tags r:id="rId51"/>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custDataLst>
                    <p:tags r:id="rId52"/>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custDataLst>
                    <p:tags r:id="rId53"/>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
                <p:cNvSpPr>
                  <a:spLocks noEditPoints="1"/>
                </p:cNvSpPr>
                <p:nvPr>
                  <p:custDataLst>
                    <p:tags r:id="rId54"/>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
                <p:cNvSpPr>
                  <a:spLocks noEditPoints="1"/>
                </p:cNvSpPr>
                <p:nvPr>
                  <p:custDataLst>
                    <p:tags r:id="rId55"/>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a:spLocks noEditPoints="1"/>
                </p:cNvSpPr>
                <p:nvPr>
                  <p:custDataLst>
                    <p:tags r:id="rId56"/>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a:spLocks noEditPoints="1"/>
                </p:cNvSpPr>
                <p:nvPr>
                  <p:custDataLst>
                    <p:tags r:id="rId57"/>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custDataLst>
                    <p:tags r:id="rId58"/>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a:spLocks noEditPoints="1"/>
                </p:cNvSpPr>
                <p:nvPr>
                  <p:custDataLst>
                    <p:tags r:id="rId59"/>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custDataLst>
                    <p:tags r:id="rId60"/>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a:spLocks noEditPoints="1"/>
                </p:cNvSpPr>
                <p:nvPr>
                  <p:custDataLst>
                    <p:tags r:id="rId61"/>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custDataLst>
                    <p:tags r:id="rId62"/>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a:spLocks noEditPoints="1"/>
                </p:cNvSpPr>
                <p:nvPr>
                  <p:custDataLst>
                    <p:tags r:id="rId63"/>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a:spLocks noEditPoints="1"/>
                </p:cNvSpPr>
                <p:nvPr>
                  <p:custDataLst>
                    <p:tags r:id="rId64"/>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
                <p:cNvSpPr>
                  <a:spLocks noEditPoints="1"/>
                </p:cNvSpPr>
                <p:nvPr>
                  <p:custDataLst>
                    <p:tags r:id="rId65"/>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
                <p:cNvSpPr/>
                <p:nvPr>
                  <p:custDataLst>
                    <p:tags r:id="rId66"/>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
                <p:cNvSpPr>
                  <a:spLocks noEditPoints="1"/>
                </p:cNvSpPr>
                <p:nvPr>
                  <p:custDataLst>
                    <p:tags r:id="rId67"/>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9"/>
                <p:cNvSpPr/>
                <p:nvPr>
                  <p:custDataLst>
                    <p:tags r:id="rId68"/>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0"/>
                <p:cNvSpPr>
                  <a:spLocks noEditPoints="1"/>
                </p:cNvSpPr>
                <p:nvPr>
                  <p:custDataLst>
                    <p:tags r:id="rId69"/>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1"/>
                <p:cNvSpPr/>
                <p:nvPr>
                  <p:custDataLst>
                    <p:tags r:id="rId70"/>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
                <p:cNvSpPr/>
                <p:nvPr>
                  <p:custDataLst>
                    <p:tags r:id="rId71"/>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
                <p:cNvSpPr/>
                <p:nvPr>
                  <p:custDataLst>
                    <p:tags r:id="rId72"/>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
                <p:cNvSpPr>
                  <a:spLocks noEditPoints="1"/>
                </p:cNvSpPr>
                <p:nvPr>
                  <p:custDataLst>
                    <p:tags r:id="rId73"/>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5"/>
                <p:cNvSpPr/>
                <p:nvPr>
                  <p:custDataLst>
                    <p:tags r:id="rId74"/>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6"/>
                <p:cNvSpPr>
                  <a:spLocks noEditPoints="1"/>
                </p:cNvSpPr>
                <p:nvPr>
                  <p:custDataLst>
                    <p:tags r:id="rId75"/>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6"/>
                </p:custDataLst>
              </p:nvPr>
            </p:nvPicPr>
            <p:blipFill rotWithShape="1">
              <a:blip r:embed="rId78"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7"/>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7"/>
                <p:cNvSpPr>
                  <a:spLocks noEditPoints="1"/>
                </p:cNvSpPr>
                <p:nvPr>
                  <p:custDataLst>
                    <p:tags r:id="rId8"/>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8"/>
                <p:cNvSpPr/>
                <p:nvPr>
                  <p:custDataLst>
                    <p:tags r:id="rId9"/>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9"/>
                <p:cNvSpPr/>
                <p:nvPr>
                  <p:custDataLst>
                    <p:tags r:id="rId10"/>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0"/>
                <p:cNvSpPr/>
                <p:nvPr>
                  <p:custDataLst>
                    <p:tags r:id="rId11"/>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
                <p:cNvSpPr/>
                <p:nvPr>
                  <p:custDataLst>
                    <p:tags r:id="rId12"/>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2"/>
                <p:cNvSpPr/>
                <p:nvPr>
                  <p:custDataLst>
                    <p:tags r:id="rId13"/>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3"/>
                <p:cNvSpPr>
                  <a:spLocks noEditPoints="1"/>
                </p:cNvSpPr>
                <p:nvPr>
                  <p:custDataLst>
                    <p:tags r:id="rId14"/>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4"/>
                <p:cNvSpPr/>
                <p:nvPr>
                  <p:custDataLst>
                    <p:tags r:id="rId15"/>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5"/>
                <p:cNvSpPr>
                  <a:spLocks noEditPoints="1"/>
                </p:cNvSpPr>
                <p:nvPr>
                  <p:custDataLst>
                    <p:tags r:id="rId16"/>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6"/>
                <p:cNvSpPr/>
                <p:nvPr>
                  <p:custDataLst>
                    <p:tags r:id="rId17"/>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
                <p:cNvSpPr>
                  <a:spLocks noEditPoints="1"/>
                </p:cNvSpPr>
                <p:nvPr>
                  <p:custDataLst>
                    <p:tags r:id="rId18"/>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8"/>
                <p:cNvSpPr/>
                <p:nvPr>
                  <p:custDataLst>
                    <p:tags r:id="rId19"/>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9"/>
                <p:cNvSpPr>
                  <a:spLocks noEditPoints="1"/>
                </p:cNvSpPr>
                <p:nvPr>
                  <p:custDataLst>
                    <p:tags r:id="rId20"/>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0"/>
                <p:cNvSpPr/>
                <p:nvPr>
                  <p:custDataLst>
                    <p:tags r:id="rId21"/>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1"/>
                <p:cNvSpPr>
                  <a:spLocks noEditPoints="1"/>
                </p:cNvSpPr>
                <p:nvPr>
                  <p:custDataLst>
                    <p:tags r:id="rId22"/>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2"/>
                <p:cNvSpPr/>
                <p:nvPr>
                  <p:custDataLst>
                    <p:tags r:id="rId23"/>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3"/>
                <p:cNvSpPr>
                  <a:spLocks noEditPoints="1"/>
                </p:cNvSpPr>
                <p:nvPr>
                  <p:custDataLst>
                    <p:tags r:id="rId24"/>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4"/>
                <p:cNvSpPr/>
                <p:nvPr>
                  <p:custDataLst>
                    <p:tags r:id="rId25"/>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5"/>
                <p:cNvSpPr>
                  <a:spLocks noEditPoints="1"/>
                </p:cNvSpPr>
                <p:nvPr>
                  <p:custDataLst>
                    <p:tags r:id="rId26"/>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6"/>
                <p:cNvSpPr/>
                <p:nvPr>
                  <p:custDataLst>
                    <p:tags r:id="rId27"/>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7"/>
                <p:cNvSpPr>
                  <a:spLocks noEditPoints="1"/>
                </p:cNvSpPr>
                <p:nvPr>
                  <p:custDataLst>
                    <p:tags r:id="rId28"/>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8"/>
                <p:cNvSpPr/>
                <p:nvPr>
                  <p:custDataLst>
                    <p:tags r:id="rId29"/>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9"/>
                <p:cNvSpPr>
                  <a:spLocks noEditPoints="1"/>
                </p:cNvSpPr>
                <p:nvPr>
                  <p:custDataLst>
                    <p:tags r:id="rId30"/>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0"/>
                <p:cNvSpPr>
                  <a:spLocks noEditPoints="1"/>
                </p:cNvSpPr>
                <p:nvPr>
                  <p:custDataLst>
                    <p:tags r:id="rId31"/>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1"/>
                <p:cNvSpPr>
                  <a:spLocks noEditPoints="1"/>
                </p:cNvSpPr>
                <p:nvPr>
                  <p:custDataLst>
                    <p:tags r:id="rId32"/>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2"/>
                <p:cNvSpPr>
                  <a:spLocks noEditPoints="1"/>
                </p:cNvSpPr>
                <p:nvPr>
                  <p:custDataLst>
                    <p:tags r:id="rId33"/>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3"/>
                <p:cNvSpPr>
                  <a:spLocks noEditPoints="1"/>
                </p:cNvSpPr>
                <p:nvPr>
                  <p:custDataLst>
                    <p:tags r:id="rId34"/>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4"/>
                <p:cNvSpPr/>
                <p:nvPr>
                  <p:custDataLst>
                    <p:tags r:id="rId35"/>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5"/>
                <p:cNvSpPr>
                  <a:spLocks noEditPoints="1"/>
                </p:cNvSpPr>
                <p:nvPr>
                  <p:custDataLst>
                    <p:tags r:id="rId36"/>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6"/>
                <p:cNvSpPr/>
                <p:nvPr>
                  <p:custDataLst>
                    <p:tags r:id="rId37"/>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7"/>
                <p:cNvSpPr>
                  <a:spLocks noEditPoints="1"/>
                </p:cNvSpPr>
                <p:nvPr>
                  <p:custDataLst>
                    <p:tags r:id="rId38"/>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8"/>
                <p:cNvSpPr/>
                <p:nvPr>
                  <p:custDataLst>
                    <p:tags r:id="rId39"/>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9"/>
                <p:cNvSpPr/>
                <p:nvPr>
                  <p:custDataLst>
                    <p:tags r:id="rId40"/>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0"/>
                <p:cNvSpPr/>
                <p:nvPr>
                  <p:custDataLst>
                    <p:tags r:id="rId41"/>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1"/>
                <p:cNvSpPr/>
                <p:nvPr>
                  <p:custDataLst>
                    <p:tags r:id="rId42"/>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pPr/>
              <a:t>‹#›</a:t>
            </a:fld>
            <a:endParaRPr lang="zh-CN" altLang="en-US"/>
          </a:p>
        </p:txBody>
      </p:sp>
      <p:sp>
        <p:nvSpPr>
          <p:cNvPr id="7" name="内容占位符 6"/>
          <p:cNvSpPr>
            <a:spLocks noGrp="1"/>
          </p:cNvSpPr>
          <p:nvPr>
            <p:ph sz="quarter" idx="13"/>
            <p:custDataLst>
              <p:tags r:id="rId5"/>
            </p:custDataLst>
          </p:nvPr>
        </p:nvSpPr>
        <p:spPr>
          <a:xfrm>
            <a:off x="669930" y="952508"/>
            <a:ext cx="10852237" cy="5388907"/>
          </a:xfrm>
        </p:spPr>
        <p:txBody>
          <a:bodyPr/>
          <a:lstStyle>
            <a:lvl1pPr>
              <a:defRPr baseline="0"/>
            </a:lvl1pPr>
            <a:lvl2pPr>
              <a:defRPr baseline="0"/>
            </a:lvl2pPr>
            <a:lvl3pPr>
              <a:defRPr baseline="0"/>
            </a:lvl3pPr>
            <a:lvl4pPr>
              <a:defRPr baseline="0"/>
            </a:lvl4pPr>
            <a:lvl5pPr>
              <a:defRPr baseline="0"/>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bg>
      <p:bgPr>
        <a:solidFill>
          <a:schemeClr val="bg2"/>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pPr/>
              <a:t>2019/10/31</a:t>
            </a:fld>
            <a:endParaRPr lang="zh-CN" altLang="en-US"/>
          </a:p>
        </p:txBody>
      </p:sp>
      <p:sp>
        <p:nvSpPr>
          <p:cNvPr id="3" name="页脚占位符 2"/>
          <p:cNvSpPr>
            <a:spLocks noGrp="1"/>
          </p:cNvSpPr>
          <p:nvPr>
            <p:ph type="ftr" sz="quarter" idx="11"/>
            <p:custDataLst>
              <p:tags r:id="rId2"/>
            </p:custDataLst>
          </p:nvPr>
        </p:nvSpPr>
        <p:spPr/>
        <p:txBody>
          <a:bodyPr/>
          <a:lstStyle/>
          <a:p>
            <a:endParaRPr lang="zh-CN" altLang="en-US"/>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末尾幻灯片">
    <p:bg>
      <p:bgPr>
        <a:solidFill>
          <a:schemeClr val="bg2"/>
        </a:solidFill>
        <a:effectLst/>
      </p:bgPr>
    </p:bg>
    <p:spTree>
      <p:nvGrpSpPr>
        <p:cNvPr id="1" name=""/>
        <p:cNvGrpSpPr/>
        <p:nvPr/>
      </p:nvGrpSpPr>
      <p:grpSpPr>
        <a:xfrm>
          <a:off x="0" y="0"/>
          <a:ext cx="0" cy="0"/>
          <a:chOff x="0" y="0"/>
          <a:chExt cx="0" cy="0"/>
        </a:xfrm>
      </p:grpSpPr>
      <p:grpSp>
        <p:nvGrpSpPr>
          <p:cNvPr id="10" name="组合 9"/>
          <p:cNvGrpSpPr/>
          <p:nvPr userDrawn="1">
            <p:custDataLst>
              <p:tags r:id="rId1"/>
            </p:custDataLst>
          </p:nvPr>
        </p:nvGrpSpPr>
        <p:grpSpPr>
          <a:xfrm>
            <a:off x="0" y="0"/>
            <a:ext cx="12192000" cy="6858000"/>
            <a:chOff x="0" y="0"/>
            <a:chExt cx="12192000" cy="6858000"/>
          </a:xfrm>
        </p:grpSpPr>
        <p:grpSp>
          <p:nvGrpSpPr>
            <p:cNvPr id="6" name="组合 5"/>
            <p:cNvGrpSpPr/>
            <p:nvPr userDrawn="1"/>
          </p:nvGrpSpPr>
          <p:grpSpPr>
            <a:xfrm>
              <a:off x="0" y="0"/>
              <a:ext cx="12192000" cy="6858000"/>
              <a:chOff x="0" y="0"/>
              <a:chExt cx="12192000" cy="6858000"/>
            </a:xfrm>
          </p:grpSpPr>
          <p:sp>
            <p:nvSpPr>
              <p:cNvPr id="7" name="矩形 6"/>
              <p:cNvSpPr/>
              <p:nvPr>
                <p:custDataLst>
                  <p:tags r:id="rId8"/>
                </p:custDataLst>
              </p:nvPr>
            </p:nvSpPr>
            <p:spPr>
              <a:xfrm>
                <a:off x="0" y="0"/>
                <a:ext cx="12192000" cy="6858000"/>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p:cNvPicPr>
                <a:picLocks noChangeAspect="1"/>
              </p:cNvPicPr>
              <p:nvPr>
                <p:custDataLst>
                  <p:tags r:id="rId9"/>
                </p:custDataLst>
              </p:nvPr>
            </p:nvPicPr>
            <p:blipFill>
              <a:blip r:embed="rId12" cstate="screen"/>
              <a:stretch>
                <a:fillRect/>
              </a:stretch>
            </p:blipFill>
            <p:spPr>
              <a:xfrm rot="6515120">
                <a:off x="1110431" y="1298923"/>
                <a:ext cx="4173973" cy="4173973"/>
              </a:xfrm>
              <a:prstGeom prst="rect">
                <a:avLst/>
              </a:prstGeom>
            </p:spPr>
          </p:pic>
        </p:grpSp>
        <p:sp>
          <p:nvSpPr>
            <p:cNvPr id="9" name="任意多边形: 形状 8"/>
            <p:cNvSpPr/>
            <p:nvPr userDrawn="1">
              <p:custDataLst>
                <p:tags r:id="rId7"/>
              </p:custDataLst>
            </p:nvPr>
          </p:nvSpPr>
          <p:spPr>
            <a:xfrm>
              <a:off x="4325257" y="3574104"/>
              <a:ext cx="5820229" cy="190941"/>
            </a:xfrm>
            <a:custGeom>
              <a:avLst/>
              <a:gdLst>
                <a:gd name="connsiteX0" fmla="*/ 0 w 5820229"/>
                <a:gd name="connsiteY0" fmla="*/ 103855 h 190941"/>
                <a:gd name="connsiteX1" fmla="*/ 943429 w 5820229"/>
                <a:gd name="connsiteY1" fmla="*/ 2255 h 190941"/>
                <a:gd name="connsiteX2" fmla="*/ 2046514 w 5820229"/>
                <a:gd name="connsiteY2" fmla="*/ 190941 h 190941"/>
                <a:gd name="connsiteX3" fmla="*/ 3570514 w 5820229"/>
                <a:gd name="connsiteY3" fmla="*/ 2255 h 190941"/>
                <a:gd name="connsiteX4" fmla="*/ 4644572 w 5820229"/>
                <a:gd name="connsiteY4" fmla="*/ 161912 h 190941"/>
                <a:gd name="connsiteX5" fmla="*/ 5820229 w 5820229"/>
                <a:gd name="connsiteY5" fmla="*/ 31284 h 19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0229" h="190941">
                  <a:moveTo>
                    <a:pt x="0" y="103855"/>
                  </a:moveTo>
                  <a:cubicBezTo>
                    <a:pt x="301171" y="45798"/>
                    <a:pt x="602343" y="-12259"/>
                    <a:pt x="943429" y="2255"/>
                  </a:cubicBezTo>
                  <a:cubicBezTo>
                    <a:pt x="1284515" y="16769"/>
                    <a:pt x="1608667" y="190941"/>
                    <a:pt x="2046514" y="190941"/>
                  </a:cubicBezTo>
                  <a:cubicBezTo>
                    <a:pt x="2484361" y="190941"/>
                    <a:pt x="3137504" y="7093"/>
                    <a:pt x="3570514" y="2255"/>
                  </a:cubicBezTo>
                  <a:cubicBezTo>
                    <a:pt x="4003524" y="-2583"/>
                    <a:pt x="4269620" y="157074"/>
                    <a:pt x="4644572" y="161912"/>
                  </a:cubicBezTo>
                  <a:cubicBezTo>
                    <a:pt x="5019524" y="166750"/>
                    <a:pt x="5419876" y="99017"/>
                    <a:pt x="5820229" y="31284"/>
                  </a:cubicBezTo>
                </a:path>
              </a:pathLst>
            </a:custGeom>
            <a:noFill/>
            <a:ln w="28575" cap="rnd">
              <a:solidFill>
                <a:srgbClr val="646262"/>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pPr/>
              <a:t>‹#›</a:t>
            </a:fld>
            <a:endParaRPr lang="zh-CN" altLang="en-US"/>
          </a:p>
        </p:txBody>
      </p:sp>
      <p:sp>
        <p:nvSpPr>
          <p:cNvPr id="2" name="标题 1"/>
          <p:cNvSpPr>
            <a:spLocks noGrp="1"/>
          </p:cNvSpPr>
          <p:nvPr>
            <p:ph type="title" hasCustomPrompt="1"/>
            <p:custDataLst>
              <p:tags r:id="rId5"/>
            </p:custDataLst>
          </p:nvPr>
        </p:nvSpPr>
        <p:spPr>
          <a:xfrm>
            <a:off x="4920343" y="2103901"/>
            <a:ext cx="4818743" cy="1343394"/>
          </a:xfrm>
        </p:spPr>
        <p:txBody>
          <a:bodyPr vert="horz" lIns="101600" tIns="38100" rIns="25400" bIns="38100" rtlCol="0" anchor="t" anchorCtr="0">
            <a:normAutofit/>
          </a:bodyPr>
          <a:lstStyle>
            <a:lvl1pPr marL="0" marR="0" algn="ctr" defTabSz="914400" rtl="0" eaLnBrk="1" fontAlgn="auto" latinLnBrk="0" hangingPunct="1">
              <a:lnSpc>
                <a:spcPct val="100000"/>
              </a:lnSpc>
              <a:buNone/>
              <a:defRPr kumimoji="0" lang="zh-CN" altLang="en-US" sz="8000" b="1" i="0" u="none" strike="noStrike" kern="1200" cap="none" spc="600" normalizeH="0" baseline="0" noProof="1" dirty="0">
                <a:solidFill>
                  <a:schemeClr val="tx1">
                    <a:lumMod val="85000"/>
                    <a:lumOff val="15000"/>
                  </a:schemeClr>
                </a:solidFill>
                <a:uFillTx/>
                <a:latin typeface="Arial" panose="020B0604020202020204" pitchFamily="34" charset="0"/>
                <a:ea typeface="汉仪旗黑-85S" panose="00020600040101010101" pitchFamily="18" charset="-122"/>
                <a:cs typeface="+mj-cs"/>
                <a:sym typeface="+mn-ea"/>
              </a:defRPr>
            </a:lvl1pPr>
          </a:lstStyle>
          <a:p>
            <a:pPr lvl="0"/>
            <a:r>
              <a:rPr dirty="0">
                <a:sym typeface="+mn-ea"/>
              </a:rPr>
              <a:t>编辑标题</a:t>
            </a:r>
          </a:p>
        </p:txBody>
      </p:sp>
      <p:sp>
        <p:nvSpPr>
          <p:cNvPr id="14" name="文本占位符 13"/>
          <p:cNvSpPr>
            <a:spLocks noGrp="1"/>
          </p:cNvSpPr>
          <p:nvPr>
            <p:ph type="body" sz="quarter" idx="13" hasCustomPrompt="1"/>
            <p:custDataLst>
              <p:tags r:id="rId6"/>
            </p:custDataLst>
          </p:nvPr>
        </p:nvSpPr>
        <p:spPr>
          <a:xfrm>
            <a:off x="4416425" y="3873500"/>
            <a:ext cx="6034088" cy="706744"/>
          </a:xfrm>
        </p:spPr>
        <p:txBody>
          <a:bodyPr>
            <a:normAutofit/>
          </a:bodyPr>
          <a:lstStyle>
            <a:lvl1pPr marL="0" indent="0" algn="ctr">
              <a:buNone/>
              <a:defRPr sz="2400" baseline="0"/>
            </a:lvl1pPr>
          </a:lstStyle>
          <a:p>
            <a:pPr lvl="0"/>
            <a:r>
              <a:rPr lang="zh-CN" altLang="en-US" dirty="0"/>
              <a:t>单击此处编辑文本</a:t>
            </a: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通用">
    <p:bg>
      <p:bgPr>
        <a:solidFill>
          <a:schemeClr val="bg2"/>
        </a:solidFill>
        <a:effectLst/>
      </p:bgPr>
    </p:bg>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dirty="0"/>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pPr/>
              <a:t>‹#›</a:t>
            </a:fld>
            <a:endParaRPr lang="zh-CN" altLang="en-US" dirty="0"/>
          </a:p>
        </p:txBody>
      </p:sp>
      <p:grpSp>
        <p:nvGrpSpPr>
          <p:cNvPr id="21" name="组合 20"/>
          <p:cNvGrpSpPr/>
          <p:nvPr userDrawn="1">
            <p:custDataLst>
              <p:tags r:id="rId4"/>
            </p:custDataLst>
          </p:nvPr>
        </p:nvGrpSpPr>
        <p:grpSpPr>
          <a:xfrm>
            <a:off x="11032164" y="5582927"/>
            <a:ext cx="851136" cy="1210945"/>
            <a:chOff x="1289955" y="1628061"/>
            <a:chExt cx="3941631" cy="5174701"/>
          </a:xfrm>
        </p:grpSpPr>
        <p:sp>
          <p:nvSpPr>
            <p:cNvPr id="22" name="Shape 209"/>
            <p:cNvSpPr/>
            <p:nvPr>
              <p:custDataLst>
                <p:tags r:id="rId6"/>
              </p:custDataLst>
            </p:nvPr>
          </p:nvSpPr>
          <p:spPr>
            <a:xfrm rot="3758493">
              <a:off x="2721879" y="4293055"/>
              <a:ext cx="2954498" cy="2064916"/>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nvGrpSpPr>
            <p:cNvPr id="23" name="组 13"/>
            <p:cNvGrpSpPr/>
            <p:nvPr/>
          </p:nvGrpSpPr>
          <p:grpSpPr>
            <a:xfrm>
              <a:off x="1289955" y="1628061"/>
              <a:ext cx="2187025" cy="2569107"/>
              <a:chOff x="5943842" y="1013911"/>
              <a:chExt cx="2187025" cy="2569107"/>
            </a:xfrm>
          </p:grpSpPr>
          <p:sp>
            <p:nvSpPr>
              <p:cNvPr id="24" name="Shape 202"/>
              <p:cNvSpPr/>
              <p:nvPr>
                <p:custDataLst>
                  <p:tags r:id="rId7"/>
                </p:custDataLst>
              </p:nvPr>
            </p:nvSpPr>
            <p:spPr>
              <a:xfrm rot="3758493">
                <a:off x="6440283" y="1924630"/>
                <a:ext cx="1816414" cy="510440"/>
              </a:xfrm>
              <a:custGeom>
                <a:avLst/>
                <a:gdLst/>
                <a:ahLst/>
                <a:cxnLst>
                  <a:cxn ang="0">
                    <a:pos x="wd2" y="hd2"/>
                  </a:cxn>
                  <a:cxn ang="5400000">
                    <a:pos x="wd2" y="hd2"/>
                  </a:cxn>
                  <a:cxn ang="10800000">
                    <a:pos x="wd2" y="hd2"/>
                  </a:cxn>
                  <a:cxn ang="16200000">
                    <a:pos x="wd2" y="hd2"/>
                  </a:cxn>
                </a:cxnLst>
                <a:rect l="0" t="0" r="r" b="b"/>
                <a:pathLst>
                  <a:path w="21600" h="20522" extrusionOk="0">
                    <a:moveTo>
                      <a:pt x="21600" y="743"/>
                    </a:moveTo>
                    <a:cubicBezTo>
                      <a:pt x="19799" y="-786"/>
                      <a:pt x="18140" y="461"/>
                      <a:pt x="16279" y="823"/>
                    </a:cubicBezTo>
                    <a:cubicBezTo>
                      <a:pt x="10853" y="1876"/>
                      <a:pt x="5372" y="1461"/>
                      <a:pt x="0" y="4698"/>
                    </a:cubicBezTo>
                    <a:lnTo>
                      <a:pt x="0" y="20521"/>
                    </a:lnTo>
                    <a:lnTo>
                      <a:pt x="1843" y="19747"/>
                    </a:lnTo>
                    <a:cubicBezTo>
                      <a:pt x="4727" y="19759"/>
                      <a:pt x="13025" y="19305"/>
                      <a:pt x="15903" y="19016"/>
                    </a:cubicBezTo>
                    <a:cubicBezTo>
                      <a:pt x="17715" y="18834"/>
                      <a:pt x="19629" y="20814"/>
                      <a:pt x="21376" y="20485"/>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5" name="Shape 203"/>
              <p:cNvSpPr/>
              <p:nvPr>
                <p:custDataLst>
                  <p:tags r:id="rId8"/>
                </p:custDataLst>
              </p:nvPr>
            </p:nvSpPr>
            <p:spPr>
              <a:xfrm rot="3758493">
                <a:off x="7743128" y="2715926"/>
                <a:ext cx="42879" cy="488621"/>
              </a:xfrm>
              <a:custGeom>
                <a:avLst/>
                <a:gdLst/>
                <a:ahLst/>
                <a:cxnLst>
                  <a:cxn ang="0">
                    <a:pos x="wd2" y="hd2"/>
                  </a:cxn>
                  <a:cxn ang="5400000">
                    <a:pos x="wd2" y="hd2"/>
                  </a:cxn>
                  <a:cxn ang="10800000">
                    <a:pos x="wd2" y="hd2"/>
                  </a:cxn>
                  <a:cxn ang="16200000">
                    <a:pos x="wd2" y="hd2"/>
                  </a:cxn>
                </a:cxnLst>
                <a:rect l="0" t="0" r="r" b="b"/>
                <a:pathLst>
                  <a:path w="17274" h="21600" extrusionOk="0">
                    <a:moveTo>
                      <a:pt x="0" y="0"/>
                    </a:moveTo>
                    <a:cubicBezTo>
                      <a:pt x="21600" y="2677"/>
                      <a:pt x="19974" y="16418"/>
                      <a:pt x="11161" y="2160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6" name="Shape 204"/>
              <p:cNvSpPr/>
              <p:nvPr>
                <p:custDataLst>
                  <p:tags r:id="rId9"/>
                </p:custDataLst>
              </p:nvPr>
            </p:nvSpPr>
            <p:spPr>
              <a:xfrm rot="3758493">
                <a:off x="6688919" y="1820269"/>
                <a:ext cx="124286" cy="3417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61" y="15753"/>
                      <a:pt x="1840" y="7112"/>
                      <a:pt x="0"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7" name="Shape 205"/>
              <p:cNvSpPr/>
              <p:nvPr>
                <p:custDataLst>
                  <p:tags r:id="rId10"/>
                </p:custDataLst>
              </p:nvPr>
            </p:nvSpPr>
            <p:spPr>
              <a:xfrm rot="3758493">
                <a:off x="6847335" y="1900060"/>
                <a:ext cx="869668" cy="1031590"/>
              </a:xfrm>
              <a:custGeom>
                <a:avLst/>
                <a:gdLst/>
                <a:ahLst/>
                <a:cxnLst>
                  <a:cxn ang="0">
                    <a:pos x="wd2" y="hd2"/>
                  </a:cxn>
                  <a:cxn ang="5400000">
                    <a:pos x="wd2" y="hd2"/>
                  </a:cxn>
                  <a:cxn ang="10800000">
                    <a:pos x="wd2" y="hd2"/>
                  </a:cxn>
                  <a:cxn ang="16200000">
                    <a:pos x="wd2" y="hd2"/>
                  </a:cxn>
                </a:cxnLst>
                <a:rect l="0" t="0" r="r" b="b"/>
                <a:pathLst>
                  <a:path w="19469" h="16954" extrusionOk="0">
                    <a:moveTo>
                      <a:pt x="0" y="11121"/>
                    </a:moveTo>
                    <a:cubicBezTo>
                      <a:pt x="167" y="10786"/>
                      <a:pt x="-956" y="-4646"/>
                      <a:pt x="4852" y="2248"/>
                    </a:cubicBezTo>
                    <a:cubicBezTo>
                      <a:pt x="5261" y="461"/>
                      <a:pt x="6192" y="-121"/>
                      <a:pt x="7478" y="78"/>
                    </a:cubicBezTo>
                    <a:cubicBezTo>
                      <a:pt x="8279" y="78"/>
                      <a:pt x="9110" y="711"/>
                      <a:pt x="9174" y="2178"/>
                    </a:cubicBezTo>
                    <a:cubicBezTo>
                      <a:pt x="10318" y="734"/>
                      <a:pt x="10808" y="-213"/>
                      <a:pt x="12478" y="41"/>
                    </a:cubicBezTo>
                    <a:cubicBezTo>
                      <a:pt x="13434" y="0"/>
                      <a:pt x="13608" y="1386"/>
                      <a:pt x="13442" y="1960"/>
                    </a:cubicBezTo>
                    <a:cubicBezTo>
                      <a:pt x="19959" y="-3583"/>
                      <a:pt x="20644" y="13929"/>
                      <a:pt x="18086" y="16954"/>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8" name="Shape 206"/>
              <p:cNvSpPr/>
              <p:nvPr>
                <p:custDataLst>
                  <p:tags r:id="rId11"/>
                </p:custDataLst>
              </p:nvPr>
            </p:nvSpPr>
            <p:spPr>
              <a:xfrm rot="3758493">
                <a:off x="6164716" y="2541971"/>
                <a:ext cx="1046419" cy="281861"/>
              </a:xfrm>
              <a:custGeom>
                <a:avLst/>
                <a:gdLst/>
                <a:ahLst/>
                <a:cxnLst>
                  <a:cxn ang="0">
                    <a:pos x="wd2" y="hd2"/>
                  </a:cxn>
                  <a:cxn ang="5400000">
                    <a:pos x="wd2" y="hd2"/>
                  </a:cxn>
                  <a:cxn ang="10800000">
                    <a:pos x="wd2" y="hd2"/>
                  </a:cxn>
                  <a:cxn ang="16200000">
                    <a:pos x="wd2" y="hd2"/>
                  </a:cxn>
                </a:cxnLst>
                <a:rect l="0" t="0" r="r" b="b"/>
                <a:pathLst>
                  <a:path w="21600" h="21574" extrusionOk="0">
                    <a:moveTo>
                      <a:pt x="1076" y="12061"/>
                    </a:moveTo>
                    <a:cubicBezTo>
                      <a:pt x="497" y="8498"/>
                      <a:pt x="228" y="3669"/>
                      <a:pt x="0" y="0"/>
                    </a:cubicBezTo>
                    <a:cubicBezTo>
                      <a:pt x="6860" y="545"/>
                      <a:pt x="13608" y="-26"/>
                      <a:pt x="20206" y="3388"/>
                    </a:cubicBezTo>
                    <a:cubicBezTo>
                      <a:pt x="20298" y="9884"/>
                      <a:pt x="21430" y="15807"/>
                      <a:pt x="21600" y="21574"/>
                    </a:cubicBezTo>
                  </a:path>
                </a:pathLst>
              </a:custGeom>
              <a:solidFill>
                <a:srgbClr val="E7E4EA"/>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9" name="Shape 207"/>
              <p:cNvSpPr/>
              <p:nvPr>
                <p:custDataLst>
                  <p:tags r:id="rId12"/>
                </p:custDataLst>
              </p:nvPr>
            </p:nvSpPr>
            <p:spPr>
              <a:xfrm rot="3758493">
                <a:off x="5742745" y="2584036"/>
                <a:ext cx="1200079" cy="797886"/>
              </a:xfrm>
              <a:custGeom>
                <a:avLst/>
                <a:gdLst/>
                <a:ahLst/>
                <a:cxnLst>
                  <a:cxn ang="0">
                    <a:pos x="wd2" y="hd2"/>
                  </a:cxn>
                  <a:cxn ang="5400000">
                    <a:pos x="wd2" y="hd2"/>
                  </a:cxn>
                  <a:cxn ang="10800000">
                    <a:pos x="wd2" y="hd2"/>
                  </a:cxn>
                  <a:cxn ang="16200000">
                    <a:pos x="wd2" y="hd2"/>
                  </a:cxn>
                </a:cxnLst>
                <a:rect l="0" t="0" r="r" b="b"/>
                <a:pathLst>
                  <a:path w="21600" h="20676" extrusionOk="0">
                    <a:moveTo>
                      <a:pt x="1467" y="19871"/>
                    </a:moveTo>
                    <a:cubicBezTo>
                      <a:pt x="2596" y="15187"/>
                      <a:pt x="1342" y="5194"/>
                      <a:pt x="0" y="486"/>
                    </a:cubicBezTo>
                    <a:cubicBezTo>
                      <a:pt x="6032" y="-924"/>
                      <a:pt x="11979" y="1155"/>
                      <a:pt x="18133" y="1422"/>
                    </a:cubicBezTo>
                    <a:cubicBezTo>
                      <a:pt x="19277" y="7634"/>
                      <a:pt x="21219" y="14259"/>
                      <a:pt x="21600" y="20676"/>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30" name="Shape 208"/>
              <p:cNvSpPr/>
              <p:nvPr>
                <p:custDataLst>
                  <p:tags r:id="rId13"/>
                </p:custDataLst>
              </p:nvPr>
            </p:nvSpPr>
            <p:spPr>
              <a:xfrm rot="3758493">
                <a:off x="6601321" y="998391"/>
                <a:ext cx="383966" cy="415006"/>
              </a:xfrm>
              <a:custGeom>
                <a:avLst/>
                <a:gdLst/>
                <a:ahLst/>
                <a:cxnLst>
                  <a:cxn ang="0">
                    <a:pos x="wd2" y="hd2"/>
                  </a:cxn>
                  <a:cxn ang="5400000">
                    <a:pos x="wd2" y="hd2"/>
                  </a:cxn>
                  <a:cxn ang="10800000">
                    <a:pos x="wd2" y="hd2"/>
                  </a:cxn>
                  <a:cxn ang="16200000">
                    <a:pos x="wd2" y="hd2"/>
                  </a:cxn>
                </a:cxnLst>
                <a:rect l="0" t="0" r="r" b="b"/>
                <a:pathLst>
                  <a:path w="21399" h="21600" extrusionOk="0">
                    <a:moveTo>
                      <a:pt x="21399" y="0"/>
                    </a:moveTo>
                    <a:cubicBezTo>
                      <a:pt x="14641" y="0"/>
                      <a:pt x="6540" y="886"/>
                      <a:pt x="325" y="1003"/>
                    </a:cubicBezTo>
                    <a:cubicBezTo>
                      <a:pt x="-42" y="7726"/>
                      <a:pt x="-201" y="14997"/>
                      <a:pt x="411" y="21600"/>
                    </a:cubicBezTo>
                    <a:cubicBezTo>
                      <a:pt x="6724" y="20829"/>
                      <a:pt x="13779" y="19988"/>
                      <a:pt x="20126" y="20284"/>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31" name="Shape 210"/>
              <p:cNvSpPr/>
              <p:nvPr>
                <p:custDataLst>
                  <p:tags r:id="rId14"/>
                </p:custDataLst>
              </p:nvPr>
            </p:nvSpPr>
            <p:spPr>
              <a:xfrm rot="3758493">
                <a:off x="7598750" y="2950768"/>
                <a:ext cx="573187" cy="49104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302" y="21128"/>
                      <a:pt x="15635" y="15045"/>
                      <a:pt x="21600" y="9996"/>
                    </a:cubicBezTo>
                    <a:cubicBezTo>
                      <a:pt x="14594" y="7013"/>
                      <a:pt x="7961" y="2130"/>
                      <a:pt x="709"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grpSp>
      <p:sp>
        <p:nvSpPr>
          <p:cNvPr id="2" name="标题 1"/>
          <p:cNvSpPr>
            <a:spLocks noGrp="1"/>
          </p:cNvSpPr>
          <p:nvPr>
            <p:ph type="title"/>
            <p:custDataLst>
              <p:tags r:id="rId5"/>
            </p:custDataLst>
          </p:nvPr>
        </p:nvSpPr>
        <p:spPr/>
        <p:txBody>
          <a:bodyPr>
            <a:normAutofit/>
          </a:bodyPr>
          <a:lstStyle/>
          <a:p>
            <a:r>
              <a:rPr lang="zh-CN" altLang="en-US"/>
              <a:t>单击此处编辑母版标题样式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相框">
    <p:bg>
      <p:bgPr>
        <a:solidFill>
          <a:schemeClr val="tx2"/>
        </a:solidFill>
        <a:effectLst/>
      </p:bgPr>
    </p:bg>
    <p:spTree>
      <p:nvGrpSpPr>
        <p:cNvPr id="1" name=""/>
        <p:cNvGrpSpPr/>
        <p:nvPr/>
      </p:nvGrpSpPr>
      <p:grpSpPr>
        <a:xfrm>
          <a:off x="0" y="0"/>
          <a:ext cx="0" cy="0"/>
          <a:chOff x="0" y="0"/>
          <a:chExt cx="0" cy="0"/>
        </a:xfrm>
      </p:grpSpPr>
      <p:sp>
        <p:nvSpPr>
          <p:cNvPr id="6" name="矩形 5"/>
          <p:cNvSpPr/>
          <p:nvPr userDrawn="1">
            <p:custDataLst>
              <p:tags r:id="rId1"/>
            </p:custDataLst>
          </p:nvPr>
        </p:nvSpPr>
        <p:spPr>
          <a:xfrm>
            <a:off x="286385" y="273050"/>
            <a:ext cx="11616055" cy="6311900"/>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dirty="0">
              <a:sym typeface="+mn-ea"/>
            </a:endParaRPr>
          </a:p>
        </p:txBody>
      </p:sp>
      <p:pic>
        <p:nvPicPr>
          <p:cNvPr id="9" name="图片 8"/>
          <p:cNvPicPr>
            <a:picLocks noChangeAspect="1"/>
          </p:cNvPicPr>
          <p:nvPr userDrawn="1">
            <p:custDataLst>
              <p:tags r:id="rId2"/>
            </p:custDataLst>
          </p:nvPr>
        </p:nvPicPr>
        <p:blipFill>
          <a:blip r:embed="rId9" cstate="print"/>
          <a:stretch>
            <a:fillRect/>
          </a:stretch>
        </p:blipFill>
        <p:spPr>
          <a:xfrm flipH="1">
            <a:off x="10866755" y="5121275"/>
            <a:ext cx="1076960" cy="1715770"/>
          </a:xfrm>
          <a:prstGeom prst="rect">
            <a:avLst/>
          </a:prstGeom>
          <a:solidFill>
            <a:schemeClr val="bg2"/>
          </a:solidFill>
        </p:spPr>
      </p:pic>
      <p:sp>
        <p:nvSpPr>
          <p:cNvPr id="2" name="标题 1"/>
          <p:cNvSpPr>
            <a:spLocks noGrp="1"/>
          </p:cNvSpPr>
          <p:nvPr>
            <p:ph type="title" hasCustomPrompt="1"/>
            <p:custDataLst>
              <p:tags r:id="rId3"/>
            </p:custDataLst>
          </p:nvPr>
        </p:nvSpPr>
        <p:spPr>
          <a:xfrm>
            <a:off x="1281600" y="1249200"/>
            <a:ext cx="9626400" cy="723600"/>
          </a:xfrm>
        </p:spPr>
        <p:txBody>
          <a:bodyPr anchor="ctr">
            <a:normAutofit/>
          </a:bodyPr>
          <a:lstStyle>
            <a:lvl1pPr>
              <a:defRPr sz="3200" baseline="0">
                <a:solidFill>
                  <a:schemeClr val="tx1">
                    <a:lumMod val="85000"/>
                    <a:lumOff val="15000"/>
                  </a:schemeClr>
                </a:solidFill>
                <a:latin typeface="Arial" panose="020B0604020202020204" pitchFamily="34" charset="0"/>
                <a:ea typeface="Arial" panose="020B0604020202020204" pitchFamily="34" charset="0"/>
              </a:defRPr>
            </a:lvl1pPr>
          </a:lstStyle>
          <a:p>
            <a:r>
              <a:rPr lang="zh-CN" altLang="en-US" dirty="0"/>
              <a:t>单击此处编辑标题</a:t>
            </a:r>
          </a:p>
        </p:txBody>
      </p:sp>
      <p:sp>
        <p:nvSpPr>
          <p:cNvPr id="7" name="内容占位符 6"/>
          <p:cNvSpPr>
            <a:spLocks noGrp="1"/>
          </p:cNvSpPr>
          <p:nvPr>
            <p:ph sz="quarter" idx="13"/>
            <p:custDataLst>
              <p:tags r:id="rId4"/>
            </p:custDataLst>
          </p:nvPr>
        </p:nvSpPr>
        <p:spPr>
          <a:xfrm>
            <a:off x="1281113" y="2163600"/>
            <a:ext cx="9626600" cy="3445200"/>
          </a:xfrm>
        </p:spPr>
        <p:txBody>
          <a:bodyPr>
            <a:normAutofit/>
          </a:bodyPr>
          <a:lstStyle>
            <a:lvl1pPr>
              <a:defRPr baseline="0">
                <a:solidFill>
                  <a:schemeClr val="tx1">
                    <a:lumMod val="85000"/>
                    <a:lumOff val="15000"/>
                  </a:schemeClr>
                </a:solidFill>
                <a:latin typeface="Arial" panose="020B0604020202020204" pitchFamily="34" charset="0"/>
                <a:ea typeface="Arial" panose="020B0604020202020204" pitchFamily="34" charset="0"/>
              </a:defRPr>
            </a:lvl1pPr>
            <a:lvl2pPr>
              <a:defRPr baseline="0">
                <a:solidFill>
                  <a:schemeClr val="tx1">
                    <a:lumMod val="85000"/>
                    <a:lumOff val="15000"/>
                  </a:schemeClr>
                </a:solidFill>
                <a:latin typeface="Arial" panose="020B0604020202020204" pitchFamily="34" charset="0"/>
                <a:ea typeface="Arial" panose="020B0604020202020204" pitchFamily="34" charset="0"/>
              </a:defRPr>
            </a:lvl2pPr>
            <a:lvl3pPr>
              <a:defRPr baseline="0">
                <a:solidFill>
                  <a:schemeClr val="tx1">
                    <a:lumMod val="85000"/>
                    <a:lumOff val="15000"/>
                  </a:schemeClr>
                </a:solidFill>
                <a:latin typeface="Arial" panose="020B0604020202020204" pitchFamily="34" charset="0"/>
                <a:ea typeface="Arial" panose="020B0604020202020204" pitchFamily="34" charset="0"/>
              </a:defRPr>
            </a:lvl3pPr>
            <a:lvl4pPr>
              <a:defRPr baseline="0">
                <a:solidFill>
                  <a:schemeClr val="tx1">
                    <a:lumMod val="85000"/>
                    <a:lumOff val="15000"/>
                  </a:schemeClr>
                </a:solidFill>
                <a:latin typeface="Arial" panose="020B0604020202020204" pitchFamily="34" charset="0"/>
                <a:ea typeface="Arial" panose="020B0604020202020204" pitchFamily="34" charset="0"/>
              </a:defRPr>
            </a:lvl4pPr>
            <a:lvl5pPr>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3" name="日期占位符 2"/>
          <p:cNvSpPr>
            <a:spLocks noGrp="1"/>
          </p:cNvSpPr>
          <p:nvPr>
            <p:ph type="dt" sz="half" idx="10"/>
            <p:custDataLst>
              <p:tags r:id="rId5"/>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6"/>
            </p:custDataLst>
          </p:nvPr>
        </p:nvSpPr>
        <p:spPr/>
        <p:txBody>
          <a:bodyPr/>
          <a:lstStyle/>
          <a:p>
            <a:endParaRPr lang="zh-CN" altLang="en-US" dirty="0"/>
          </a:p>
        </p:txBody>
      </p:sp>
      <p:sp>
        <p:nvSpPr>
          <p:cNvPr id="5" name="灯片编号占位符 4"/>
          <p:cNvSpPr>
            <a:spLocks noGrp="1"/>
          </p:cNvSpPr>
          <p:nvPr>
            <p:ph type="sldNum" sz="quarter" idx="12"/>
            <p:custDataLst>
              <p:tags r:id="rId7"/>
            </p:custDataLst>
          </p:nvPr>
        </p:nvSpPr>
        <p:spPr/>
        <p:txBody>
          <a:bodyPr/>
          <a:lstStyle/>
          <a:p>
            <a:fld id="{49AE70B2-8BF9-45C0-BB95-33D1B9D3A854}" type="slidenum">
              <a:rPr lang="zh-CN" altLang="en-US" smtClean="0"/>
              <a:pPr/>
              <a:t>‹#›</a:t>
            </a:fld>
            <a:endParaRPr lang="zh-CN" altLang="en-US" dirty="0"/>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左右">
    <p:bg>
      <p:bgPr>
        <a:solidFill>
          <a:schemeClr val="bg2"/>
        </a:solidFill>
        <a:effectLst/>
      </p:bgPr>
    </p:bg>
    <p:spTree>
      <p:nvGrpSpPr>
        <p:cNvPr id="1" name=""/>
        <p:cNvGrpSpPr/>
        <p:nvPr/>
      </p:nvGrpSpPr>
      <p:grpSpPr>
        <a:xfrm>
          <a:off x="0" y="0"/>
          <a:ext cx="0" cy="0"/>
          <a:chOff x="0" y="0"/>
          <a:chExt cx="0" cy="0"/>
        </a:xfrm>
      </p:grpSpPr>
      <p:sp>
        <p:nvSpPr>
          <p:cNvPr id="8" name="矩形 7"/>
          <p:cNvSpPr/>
          <p:nvPr userDrawn="1">
            <p:custDataLst>
              <p:tags r:id="rId1"/>
            </p:custDataLst>
          </p:nvPr>
        </p:nvSpPr>
        <p:spPr>
          <a:xfrm>
            <a:off x="1905" y="-4445"/>
            <a:ext cx="4899025" cy="6866255"/>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dirty="0">
              <a:sym typeface="+mn-ea"/>
            </a:endParaRPr>
          </a:p>
        </p:txBody>
      </p:sp>
      <p:pic>
        <p:nvPicPr>
          <p:cNvPr id="162" name="图片 161"/>
          <p:cNvPicPr>
            <a:picLocks noChangeAspect="1"/>
          </p:cNvPicPr>
          <p:nvPr userDrawn="1">
            <p:custDataLst>
              <p:tags r:id="rId2"/>
            </p:custDataLst>
          </p:nvPr>
        </p:nvPicPr>
        <p:blipFill>
          <a:blip r:embed="rId10" cstate="print"/>
          <a:stretch>
            <a:fillRect/>
          </a:stretch>
        </p:blipFill>
        <p:spPr>
          <a:xfrm flipH="1">
            <a:off x="142026" y="5040626"/>
            <a:ext cx="1077174" cy="1715607"/>
          </a:xfrm>
          <a:prstGeom prst="rect">
            <a:avLst/>
          </a:prstGeom>
        </p:spPr>
      </p:pic>
      <p:sp>
        <p:nvSpPr>
          <p:cNvPr id="2" name="标题 1"/>
          <p:cNvSpPr>
            <a:spLocks noGrp="1"/>
          </p:cNvSpPr>
          <p:nvPr>
            <p:ph type="title" hasCustomPrompt="1"/>
            <p:custDataLst>
              <p:tags r:id="rId3"/>
            </p:custDataLst>
          </p:nvPr>
        </p:nvSpPr>
        <p:spPr>
          <a:xfrm>
            <a:off x="583200" y="770400"/>
            <a:ext cx="3960000" cy="882000"/>
          </a:xfrm>
        </p:spPr>
        <p:txBody>
          <a:bodyPr anchor="ctr">
            <a:normAutofit/>
          </a:bodyPr>
          <a:lstStyle>
            <a:lvl1pPr>
              <a:defRPr sz="3600" baseline="0">
                <a:latin typeface="Arial" panose="020B0604020202020204" pitchFamily="34" charset="0"/>
                <a:ea typeface="Arial" panose="020B0604020202020204" pitchFamily="34" charset="0"/>
              </a:defRPr>
            </a:lvl1pPr>
          </a:lstStyle>
          <a:p>
            <a:r>
              <a:rPr lang="zh-CN" altLang="en-US" dirty="0"/>
              <a:t>单击编辑标题</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7"/>
            </p:custDataLst>
          </p:nvPr>
        </p:nvSpPr>
        <p:spPr>
          <a:xfrm>
            <a:off x="586800" y="1764000"/>
            <a:ext cx="3956400" cy="40932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8"/>
            </p:custDataLst>
          </p:nvPr>
        </p:nvSpPr>
        <p:spPr>
          <a:xfrm>
            <a:off x="5101200" y="769938"/>
            <a:ext cx="6480000" cy="5087937"/>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2"/>
                                        </p:tgtEl>
                                        <p:attrNameLst>
                                          <p:attrName>style.visibility</p:attrName>
                                        </p:attrNameLst>
                                      </p:cBhvr>
                                      <p:to>
                                        <p:strVal val="visible"/>
                                      </p:to>
                                    </p:set>
                                    <p:animEffect transition="in" filter="fade">
                                      <p:cBhvr>
                                        <p:cTn id="7" dur="1000"/>
                                        <p:tgtEl>
                                          <p:spTgt spid="162"/>
                                        </p:tgtEl>
                                      </p:cBhvr>
                                    </p:animEffect>
                                    <p:anim calcmode="lin" valueType="num">
                                      <p:cBhvr>
                                        <p:cTn id="8" dur="1000" fill="hold"/>
                                        <p:tgtEl>
                                          <p:spTgt spid="162"/>
                                        </p:tgtEl>
                                        <p:attrNameLst>
                                          <p:attrName>ppt_x</p:attrName>
                                        </p:attrNameLst>
                                      </p:cBhvr>
                                      <p:tavLst>
                                        <p:tav tm="0">
                                          <p:val>
                                            <p:strVal val="#ppt_x"/>
                                          </p:val>
                                        </p:tav>
                                        <p:tav tm="100000">
                                          <p:val>
                                            <p:strVal val="#ppt_x"/>
                                          </p:val>
                                        </p:tav>
                                      </p:tavLst>
                                    </p:anim>
                                    <p:anim calcmode="lin" valueType="num">
                                      <p:cBhvr>
                                        <p:cTn id="9" dur="1000" fill="hold"/>
                                        <p:tgtEl>
                                          <p:spTgt spid="1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上下">
    <p:bg>
      <p:bgPr>
        <a:solidFill>
          <a:schemeClr val="bg2"/>
        </a:solidFill>
        <a:effectLst/>
      </p:bgPr>
    </p:bg>
    <p:spTree>
      <p:nvGrpSpPr>
        <p:cNvPr id="1" name=""/>
        <p:cNvGrpSpPr/>
        <p:nvPr/>
      </p:nvGrpSpPr>
      <p:grpSpPr>
        <a:xfrm>
          <a:off x="0" y="0"/>
          <a:ext cx="0" cy="0"/>
          <a:chOff x="0" y="0"/>
          <a:chExt cx="0" cy="0"/>
        </a:xfrm>
      </p:grpSpPr>
      <p:sp>
        <p:nvSpPr>
          <p:cNvPr id="10" name="矩形 9"/>
          <p:cNvSpPr/>
          <p:nvPr userDrawn="1">
            <p:custDataLst>
              <p:tags r:id="rId1"/>
            </p:custDataLst>
          </p:nvPr>
        </p:nvSpPr>
        <p:spPr>
          <a:xfrm>
            <a:off x="0" y="0"/>
            <a:ext cx="12192000" cy="26640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grpSp>
        <p:nvGrpSpPr>
          <p:cNvPr id="6" name="组合 5"/>
          <p:cNvGrpSpPr/>
          <p:nvPr userDrawn="1">
            <p:custDataLst>
              <p:tags r:id="rId2"/>
            </p:custDataLst>
          </p:nvPr>
        </p:nvGrpSpPr>
        <p:grpSpPr>
          <a:xfrm>
            <a:off x="10955020" y="211455"/>
            <a:ext cx="889635" cy="1174750"/>
            <a:chOff x="17252" y="333"/>
            <a:chExt cx="1401" cy="1850"/>
          </a:xfrm>
        </p:grpSpPr>
        <p:sp>
          <p:nvSpPr>
            <p:cNvPr id="12" name="Shape 209"/>
            <p:cNvSpPr/>
            <p:nvPr userDrawn="1">
              <p:custDataLst>
                <p:tags r:id="rId9"/>
              </p:custDataLst>
            </p:nvPr>
          </p:nvSpPr>
          <p:spPr>
            <a:xfrm rot="3758493">
              <a:off x="17758" y="1288"/>
              <a:ext cx="1089" cy="702"/>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14" name="Shape 202"/>
            <p:cNvSpPr/>
            <p:nvPr userDrawn="1">
              <p:custDataLst>
                <p:tags r:id="rId10"/>
              </p:custDataLst>
            </p:nvPr>
          </p:nvSpPr>
          <p:spPr>
            <a:xfrm rot="3758493">
              <a:off x="17098" y="487"/>
              <a:ext cx="999" cy="691"/>
            </a:xfrm>
            <a:custGeom>
              <a:avLst/>
              <a:gdLst/>
              <a:ahLst/>
              <a:cxnLst>
                <a:cxn ang="0">
                  <a:pos x="wd2" y="hd2"/>
                </a:cxn>
                <a:cxn ang="5400000">
                  <a:pos x="wd2" y="hd2"/>
                </a:cxn>
                <a:cxn ang="10800000">
                  <a:pos x="wd2" y="hd2"/>
                </a:cxn>
                <a:cxn ang="16200000">
                  <a:pos x="wd2" y="hd2"/>
                </a:cxn>
              </a:cxnLst>
              <a:rect l="0" t="0" r="r" b="b"/>
              <a:pathLst>
                <a:path w="999" h="691">
                  <a:moveTo>
                    <a:pt x="345" y="353"/>
                  </a:moveTo>
                  <a:cubicBezTo>
                    <a:pt x="468" y="355"/>
                    <a:pt x="588" y="353"/>
                    <a:pt x="706" y="368"/>
                  </a:cubicBezTo>
                  <a:cubicBezTo>
                    <a:pt x="707" y="389"/>
                    <a:pt x="719" y="410"/>
                    <a:pt x="726" y="429"/>
                  </a:cubicBezTo>
                  <a:lnTo>
                    <a:pt x="729" y="438"/>
                  </a:lnTo>
                  <a:lnTo>
                    <a:pt x="732" y="438"/>
                  </a:lnTo>
                  <a:cubicBezTo>
                    <a:pt x="756" y="520"/>
                    <a:pt x="796" y="607"/>
                    <a:pt x="803" y="691"/>
                  </a:cubicBezTo>
                  <a:lnTo>
                    <a:pt x="391" y="680"/>
                  </a:lnTo>
                  <a:cubicBezTo>
                    <a:pt x="415" y="619"/>
                    <a:pt x="389" y="488"/>
                    <a:pt x="361" y="426"/>
                  </a:cubicBezTo>
                  <a:cubicBezTo>
                    <a:pt x="400" y="420"/>
                    <a:pt x="438" y="419"/>
                    <a:pt x="477" y="420"/>
                  </a:cubicBezTo>
                  <a:lnTo>
                    <a:pt x="488" y="421"/>
                  </a:lnTo>
                  <a:lnTo>
                    <a:pt x="364" y="406"/>
                  </a:lnTo>
                  <a:cubicBezTo>
                    <a:pt x="354" y="390"/>
                    <a:pt x="349" y="369"/>
                    <a:pt x="345" y="353"/>
                  </a:cubicBezTo>
                  <a:close/>
                  <a:moveTo>
                    <a:pt x="299" y="206"/>
                  </a:moveTo>
                  <a:lnTo>
                    <a:pt x="345" y="322"/>
                  </a:lnTo>
                  <a:cubicBezTo>
                    <a:pt x="319" y="290"/>
                    <a:pt x="303" y="244"/>
                    <a:pt x="299" y="206"/>
                  </a:cubicBezTo>
                  <a:close/>
                  <a:moveTo>
                    <a:pt x="142" y="48"/>
                  </a:moveTo>
                  <a:lnTo>
                    <a:pt x="134" y="180"/>
                  </a:lnTo>
                  <a:cubicBezTo>
                    <a:pt x="91" y="178"/>
                    <a:pt x="45" y="184"/>
                    <a:pt x="3" y="189"/>
                  </a:cubicBezTo>
                  <a:cubicBezTo>
                    <a:pt x="-1" y="146"/>
                    <a:pt x="0" y="98"/>
                    <a:pt x="2" y="54"/>
                  </a:cubicBezTo>
                  <a:cubicBezTo>
                    <a:pt x="43" y="54"/>
                    <a:pt x="97" y="48"/>
                    <a:pt x="142" y="48"/>
                  </a:cubicBezTo>
                  <a:close/>
                  <a:moveTo>
                    <a:pt x="579" y="0"/>
                  </a:moveTo>
                  <a:cubicBezTo>
                    <a:pt x="582" y="0"/>
                    <a:pt x="585" y="0"/>
                    <a:pt x="589" y="1"/>
                  </a:cubicBezTo>
                  <a:cubicBezTo>
                    <a:pt x="603" y="0"/>
                    <a:pt x="607" y="22"/>
                    <a:pt x="606" y="35"/>
                  </a:cubicBezTo>
                  <a:lnTo>
                    <a:pt x="605" y="38"/>
                  </a:lnTo>
                  <a:lnTo>
                    <a:pt x="608" y="38"/>
                  </a:lnTo>
                  <a:lnTo>
                    <a:pt x="610" y="36"/>
                  </a:lnTo>
                  <a:cubicBezTo>
                    <a:pt x="634" y="12"/>
                    <a:pt x="653" y="14"/>
                    <a:pt x="668" y="32"/>
                  </a:cubicBezTo>
                  <a:lnTo>
                    <a:pt x="670" y="34"/>
                  </a:lnTo>
                  <a:lnTo>
                    <a:pt x="674" y="34"/>
                  </a:lnTo>
                  <a:cubicBezTo>
                    <a:pt x="700" y="32"/>
                    <a:pt x="725" y="29"/>
                    <a:pt x="751" y="29"/>
                  </a:cubicBezTo>
                  <a:cubicBezTo>
                    <a:pt x="771" y="29"/>
                    <a:pt x="791" y="30"/>
                    <a:pt x="812" y="35"/>
                  </a:cubicBezTo>
                  <a:lnTo>
                    <a:pt x="812" y="47"/>
                  </a:lnTo>
                  <a:lnTo>
                    <a:pt x="821" y="49"/>
                  </a:lnTo>
                  <a:cubicBezTo>
                    <a:pt x="882" y="68"/>
                    <a:pt x="939" y="99"/>
                    <a:pt x="999" y="120"/>
                  </a:cubicBezTo>
                  <a:cubicBezTo>
                    <a:pt x="941" y="159"/>
                    <a:pt x="859" y="206"/>
                    <a:pt x="788" y="209"/>
                  </a:cubicBezTo>
                  <a:lnTo>
                    <a:pt x="788" y="203"/>
                  </a:lnTo>
                  <a:lnTo>
                    <a:pt x="776" y="202"/>
                  </a:lnTo>
                  <a:cubicBezTo>
                    <a:pt x="756" y="201"/>
                    <a:pt x="736" y="199"/>
                    <a:pt x="716" y="196"/>
                  </a:cubicBezTo>
                  <a:lnTo>
                    <a:pt x="704" y="195"/>
                  </a:lnTo>
                  <a:lnTo>
                    <a:pt x="704" y="195"/>
                  </a:lnTo>
                  <a:cubicBezTo>
                    <a:pt x="705" y="262"/>
                    <a:pt x="697" y="328"/>
                    <a:pt x="681" y="351"/>
                  </a:cubicBezTo>
                  <a:lnTo>
                    <a:pt x="383" y="230"/>
                  </a:lnTo>
                  <a:cubicBezTo>
                    <a:pt x="384" y="229"/>
                    <a:pt x="383" y="217"/>
                    <a:pt x="383" y="198"/>
                  </a:cubicBezTo>
                  <a:lnTo>
                    <a:pt x="383" y="195"/>
                  </a:lnTo>
                  <a:lnTo>
                    <a:pt x="353" y="195"/>
                  </a:lnTo>
                  <a:cubicBezTo>
                    <a:pt x="290" y="196"/>
                    <a:pt x="233" y="196"/>
                    <a:pt x="199" y="196"/>
                  </a:cubicBezTo>
                  <a:lnTo>
                    <a:pt x="142" y="203"/>
                  </a:lnTo>
                  <a:lnTo>
                    <a:pt x="142" y="69"/>
                  </a:lnTo>
                  <a:cubicBezTo>
                    <a:pt x="225" y="55"/>
                    <a:pt x="310" y="49"/>
                    <a:pt x="394" y="45"/>
                  </a:cubicBezTo>
                  <a:lnTo>
                    <a:pt x="395" y="45"/>
                  </a:lnTo>
                  <a:lnTo>
                    <a:pt x="396" y="40"/>
                  </a:lnTo>
                  <a:cubicBezTo>
                    <a:pt x="407" y="6"/>
                    <a:pt x="426" y="-6"/>
                    <a:pt x="459" y="40"/>
                  </a:cubicBezTo>
                  <a:lnTo>
                    <a:pt x="460" y="43"/>
                  </a:lnTo>
                  <a:lnTo>
                    <a:pt x="464" y="43"/>
                  </a:lnTo>
                  <a:lnTo>
                    <a:pt x="464" y="40"/>
                  </a:lnTo>
                  <a:cubicBezTo>
                    <a:pt x="472" y="8"/>
                    <a:pt x="487" y="-2"/>
                    <a:pt x="506" y="2"/>
                  </a:cubicBezTo>
                  <a:cubicBezTo>
                    <a:pt x="519" y="2"/>
                    <a:pt x="532" y="13"/>
                    <a:pt x="534" y="40"/>
                  </a:cubicBezTo>
                  <a:lnTo>
                    <a:pt x="534" y="40"/>
                  </a:lnTo>
                  <a:lnTo>
                    <a:pt x="537" y="40"/>
                  </a:lnTo>
                  <a:lnTo>
                    <a:pt x="541" y="34"/>
                  </a:lnTo>
                  <a:cubicBezTo>
                    <a:pt x="553" y="14"/>
                    <a:pt x="562" y="1"/>
                    <a:pt x="579" y="0"/>
                  </a:cubicBezTo>
                  <a:close/>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sp>
        <p:nvSpPr>
          <p:cNvPr id="2" name="标题 1"/>
          <p:cNvSpPr>
            <a:spLocks noGrp="1"/>
          </p:cNvSpPr>
          <p:nvPr>
            <p:ph type="title"/>
            <p:custDataLst>
              <p:tags r:id="rId3"/>
            </p:custDataLst>
          </p:nvPr>
        </p:nvSpPr>
        <p:spPr>
          <a:xfrm>
            <a:off x="612000" y="781200"/>
            <a:ext cx="10976400" cy="626400"/>
          </a:xfrm>
        </p:spPr>
        <p:txBody>
          <a:bodyPr anchor="ctr">
            <a:normAutofit/>
          </a:bodyPr>
          <a:lstStyle>
            <a:lvl1pPr algn="ctr">
              <a:defRPr sz="3600" baseline="0">
                <a:latin typeface="Arial" panose="020B0604020202020204" pitchFamily="34" charset="0"/>
                <a:ea typeface="Arial" panose="020B0604020202020204" pitchFamily="34" charset="0"/>
              </a:defRPr>
            </a:lvl1pPr>
          </a:lstStyle>
          <a:p>
            <a:r>
              <a:rPr lang="zh-CN" altLang="en-US"/>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7"/>
            </p:custDataLst>
          </p:nvPr>
        </p:nvSpPr>
        <p:spPr>
          <a:xfrm>
            <a:off x="612000" y="1659600"/>
            <a:ext cx="10975975" cy="828000"/>
          </a:xfrm>
        </p:spPr>
        <p:txBody>
          <a:bodyPr>
            <a:normAutofit/>
          </a:bodyPr>
          <a:lstStyle>
            <a:lvl1pPr algn="ct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9" name="内容占位符 8"/>
          <p:cNvSpPr>
            <a:spLocks noGrp="1"/>
          </p:cNvSpPr>
          <p:nvPr>
            <p:ph sz="quarter" idx="14"/>
            <p:custDataLst>
              <p:tags r:id="rId8"/>
            </p:custDataLst>
          </p:nvPr>
        </p:nvSpPr>
        <p:spPr>
          <a:xfrm>
            <a:off x="612775" y="2808000"/>
            <a:ext cx="10965600" cy="34308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下上">
    <p:bg>
      <p:bgPr>
        <a:solidFill>
          <a:schemeClr val="bg2"/>
        </a:solidFill>
        <a:effectLst/>
      </p:bgPr>
    </p:bg>
    <p:spTree>
      <p:nvGrpSpPr>
        <p:cNvPr id="1" name=""/>
        <p:cNvGrpSpPr/>
        <p:nvPr/>
      </p:nvGrpSpPr>
      <p:grpSpPr>
        <a:xfrm>
          <a:off x="0" y="0"/>
          <a:ext cx="0" cy="0"/>
          <a:chOff x="0" y="0"/>
          <a:chExt cx="0" cy="0"/>
        </a:xfrm>
      </p:grpSpPr>
      <p:sp>
        <p:nvSpPr>
          <p:cNvPr id="8" name="矩形 7"/>
          <p:cNvSpPr/>
          <p:nvPr userDrawn="1">
            <p:custDataLst>
              <p:tags r:id="rId1"/>
            </p:custDataLst>
          </p:nvPr>
        </p:nvSpPr>
        <p:spPr>
          <a:xfrm>
            <a:off x="0" y="5029201"/>
            <a:ext cx="12192000" cy="1828799"/>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grpSp>
        <p:nvGrpSpPr>
          <p:cNvPr id="21" name="组合 20"/>
          <p:cNvGrpSpPr/>
          <p:nvPr userDrawn="1">
            <p:custDataLst>
              <p:tags r:id="rId2"/>
            </p:custDataLst>
          </p:nvPr>
        </p:nvGrpSpPr>
        <p:grpSpPr>
          <a:xfrm>
            <a:off x="11032164" y="5582927"/>
            <a:ext cx="851136" cy="1210945"/>
            <a:chOff x="1289955" y="1628061"/>
            <a:chExt cx="3941631" cy="5174701"/>
          </a:xfrm>
        </p:grpSpPr>
        <p:sp>
          <p:nvSpPr>
            <p:cNvPr id="22" name="Shape 209"/>
            <p:cNvSpPr/>
            <p:nvPr>
              <p:custDataLst>
                <p:tags r:id="rId9"/>
              </p:custDataLst>
            </p:nvPr>
          </p:nvSpPr>
          <p:spPr>
            <a:xfrm rot="3758493">
              <a:off x="2721879" y="4293055"/>
              <a:ext cx="2954498" cy="2064916"/>
            </a:xfrm>
            <a:custGeom>
              <a:avLst/>
              <a:gdLst/>
              <a:ahLst/>
              <a:cxnLst>
                <a:cxn ang="0">
                  <a:pos x="wd2" y="hd2"/>
                </a:cxn>
                <a:cxn ang="5400000">
                  <a:pos x="wd2" y="hd2"/>
                </a:cxn>
                <a:cxn ang="10800000">
                  <a:pos x="wd2" y="hd2"/>
                </a:cxn>
                <a:cxn ang="16200000">
                  <a:pos x="wd2" y="hd2"/>
                </a:cxn>
              </a:cxnLst>
              <a:rect l="0" t="0" r="r" b="b"/>
              <a:pathLst>
                <a:path w="21600" h="21014" extrusionOk="0">
                  <a:moveTo>
                    <a:pt x="0" y="11730"/>
                  </a:moveTo>
                  <a:cubicBezTo>
                    <a:pt x="550" y="11385"/>
                    <a:pt x="818" y="11200"/>
                    <a:pt x="1446" y="10869"/>
                  </a:cubicBezTo>
                  <a:cubicBezTo>
                    <a:pt x="3278" y="9905"/>
                    <a:pt x="4075" y="10600"/>
                    <a:pt x="4893" y="12949"/>
                  </a:cubicBezTo>
                  <a:cubicBezTo>
                    <a:pt x="5476" y="14623"/>
                    <a:pt x="6411" y="21325"/>
                    <a:pt x="8440" y="21003"/>
                  </a:cubicBezTo>
                  <a:cubicBezTo>
                    <a:pt x="10807" y="20628"/>
                    <a:pt x="9528" y="13017"/>
                    <a:pt x="9431" y="11082"/>
                  </a:cubicBezTo>
                  <a:cubicBezTo>
                    <a:pt x="9316" y="8800"/>
                    <a:pt x="8806" y="3250"/>
                    <a:pt x="11582" y="4352"/>
                  </a:cubicBezTo>
                  <a:cubicBezTo>
                    <a:pt x="13589" y="5149"/>
                    <a:pt x="14535" y="10567"/>
                    <a:pt x="16445" y="10863"/>
                  </a:cubicBezTo>
                  <a:cubicBezTo>
                    <a:pt x="18644" y="11204"/>
                    <a:pt x="17737" y="6638"/>
                    <a:pt x="17704" y="4600"/>
                  </a:cubicBezTo>
                  <a:cubicBezTo>
                    <a:pt x="17639" y="584"/>
                    <a:pt x="18794" y="-275"/>
                    <a:pt x="21600" y="69"/>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nvGrpSpPr>
            <p:cNvPr id="23" name="组 13"/>
            <p:cNvGrpSpPr/>
            <p:nvPr/>
          </p:nvGrpSpPr>
          <p:grpSpPr>
            <a:xfrm>
              <a:off x="1289955" y="1628061"/>
              <a:ext cx="2187025" cy="2569107"/>
              <a:chOff x="5943842" y="1013911"/>
              <a:chExt cx="2187025" cy="2569107"/>
            </a:xfrm>
          </p:grpSpPr>
          <p:sp>
            <p:nvSpPr>
              <p:cNvPr id="24" name="Shape 202"/>
              <p:cNvSpPr/>
              <p:nvPr>
                <p:custDataLst>
                  <p:tags r:id="rId10"/>
                </p:custDataLst>
              </p:nvPr>
            </p:nvSpPr>
            <p:spPr>
              <a:xfrm rot="3758493">
                <a:off x="6440283" y="1924630"/>
                <a:ext cx="1816414" cy="510440"/>
              </a:xfrm>
              <a:custGeom>
                <a:avLst/>
                <a:gdLst/>
                <a:ahLst/>
                <a:cxnLst>
                  <a:cxn ang="0">
                    <a:pos x="wd2" y="hd2"/>
                  </a:cxn>
                  <a:cxn ang="5400000">
                    <a:pos x="wd2" y="hd2"/>
                  </a:cxn>
                  <a:cxn ang="10800000">
                    <a:pos x="wd2" y="hd2"/>
                  </a:cxn>
                  <a:cxn ang="16200000">
                    <a:pos x="wd2" y="hd2"/>
                  </a:cxn>
                </a:cxnLst>
                <a:rect l="0" t="0" r="r" b="b"/>
                <a:pathLst>
                  <a:path w="21600" h="20522" extrusionOk="0">
                    <a:moveTo>
                      <a:pt x="21600" y="743"/>
                    </a:moveTo>
                    <a:cubicBezTo>
                      <a:pt x="19799" y="-786"/>
                      <a:pt x="18140" y="461"/>
                      <a:pt x="16279" y="823"/>
                    </a:cubicBezTo>
                    <a:cubicBezTo>
                      <a:pt x="10853" y="1876"/>
                      <a:pt x="5372" y="1461"/>
                      <a:pt x="0" y="4698"/>
                    </a:cubicBezTo>
                    <a:lnTo>
                      <a:pt x="0" y="20521"/>
                    </a:lnTo>
                    <a:lnTo>
                      <a:pt x="1843" y="19747"/>
                    </a:lnTo>
                    <a:cubicBezTo>
                      <a:pt x="4727" y="19759"/>
                      <a:pt x="13025" y="19305"/>
                      <a:pt x="15903" y="19016"/>
                    </a:cubicBezTo>
                    <a:cubicBezTo>
                      <a:pt x="17715" y="18834"/>
                      <a:pt x="19629" y="20814"/>
                      <a:pt x="21376" y="20485"/>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5" name="Shape 203"/>
              <p:cNvSpPr/>
              <p:nvPr>
                <p:custDataLst>
                  <p:tags r:id="rId11"/>
                </p:custDataLst>
              </p:nvPr>
            </p:nvSpPr>
            <p:spPr>
              <a:xfrm rot="3758493">
                <a:off x="7743128" y="2715926"/>
                <a:ext cx="42879" cy="488621"/>
              </a:xfrm>
              <a:custGeom>
                <a:avLst/>
                <a:gdLst/>
                <a:ahLst/>
                <a:cxnLst>
                  <a:cxn ang="0">
                    <a:pos x="wd2" y="hd2"/>
                  </a:cxn>
                  <a:cxn ang="5400000">
                    <a:pos x="wd2" y="hd2"/>
                  </a:cxn>
                  <a:cxn ang="10800000">
                    <a:pos x="wd2" y="hd2"/>
                  </a:cxn>
                  <a:cxn ang="16200000">
                    <a:pos x="wd2" y="hd2"/>
                  </a:cxn>
                </a:cxnLst>
                <a:rect l="0" t="0" r="r" b="b"/>
                <a:pathLst>
                  <a:path w="17274" h="21600" extrusionOk="0">
                    <a:moveTo>
                      <a:pt x="0" y="0"/>
                    </a:moveTo>
                    <a:cubicBezTo>
                      <a:pt x="21600" y="2677"/>
                      <a:pt x="19974" y="16418"/>
                      <a:pt x="11161" y="2160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6" name="Shape 204"/>
              <p:cNvSpPr/>
              <p:nvPr>
                <p:custDataLst>
                  <p:tags r:id="rId12"/>
                </p:custDataLst>
              </p:nvPr>
            </p:nvSpPr>
            <p:spPr>
              <a:xfrm rot="3758493">
                <a:off x="6688919" y="1820269"/>
                <a:ext cx="124286" cy="3417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61" y="15753"/>
                      <a:pt x="1840" y="7112"/>
                      <a:pt x="0"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7" name="Shape 205"/>
              <p:cNvSpPr/>
              <p:nvPr>
                <p:custDataLst>
                  <p:tags r:id="rId13"/>
                </p:custDataLst>
              </p:nvPr>
            </p:nvSpPr>
            <p:spPr>
              <a:xfrm rot="3758493">
                <a:off x="6847335" y="1900060"/>
                <a:ext cx="869668" cy="1031590"/>
              </a:xfrm>
              <a:custGeom>
                <a:avLst/>
                <a:gdLst/>
                <a:ahLst/>
                <a:cxnLst>
                  <a:cxn ang="0">
                    <a:pos x="wd2" y="hd2"/>
                  </a:cxn>
                  <a:cxn ang="5400000">
                    <a:pos x="wd2" y="hd2"/>
                  </a:cxn>
                  <a:cxn ang="10800000">
                    <a:pos x="wd2" y="hd2"/>
                  </a:cxn>
                  <a:cxn ang="16200000">
                    <a:pos x="wd2" y="hd2"/>
                  </a:cxn>
                </a:cxnLst>
                <a:rect l="0" t="0" r="r" b="b"/>
                <a:pathLst>
                  <a:path w="19469" h="16954" extrusionOk="0">
                    <a:moveTo>
                      <a:pt x="0" y="11121"/>
                    </a:moveTo>
                    <a:cubicBezTo>
                      <a:pt x="167" y="10786"/>
                      <a:pt x="-956" y="-4646"/>
                      <a:pt x="4852" y="2248"/>
                    </a:cubicBezTo>
                    <a:cubicBezTo>
                      <a:pt x="5261" y="461"/>
                      <a:pt x="6192" y="-121"/>
                      <a:pt x="7478" y="78"/>
                    </a:cubicBezTo>
                    <a:cubicBezTo>
                      <a:pt x="8279" y="78"/>
                      <a:pt x="9110" y="711"/>
                      <a:pt x="9174" y="2178"/>
                    </a:cubicBezTo>
                    <a:cubicBezTo>
                      <a:pt x="10318" y="734"/>
                      <a:pt x="10808" y="-213"/>
                      <a:pt x="12478" y="41"/>
                    </a:cubicBezTo>
                    <a:cubicBezTo>
                      <a:pt x="13434" y="0"/>
                      <a:pt x="13608" y="1386"/>
                      <a:pt x="13442" y="1960"/>
                    </a:cubicBezTo>
                    <a:cubicBezTo>
                      <a:pt x="19959" y="-3583"/>
                      <a:pt x="20644" y="13929"/>
                      <a:pt x="18086" y="16954"/>
                    </a:cubicBezTo>
                  </a:path>
                </a:pathLst>
              </a:custGeom>
              <a:solidFill>
                <a:schemeClr val="bg1"/>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8" name="Shape 206"/>
              <p:cNvSpPr/>
              <p:nvPr>
                <p:custDataLst>
                  <p:tags r:id="rId14"/>
                </p:custDataLst>
              </p:nvPr>
            </p:nvSpPr>
            <p:spPr>
              <a:xfrm rot="3758493">
                <a:off x="6164716" y="2541971"/>
                <a:ext cx="1046419" cy="281861"/>
              </a:xfrm>
              <a:custGeom>
                <a:avLst/>
                <a:gdLst/>
                <a:ahLst/>
                <a:cxnLst>
                  <a:cxn ang="0">
                    <a:pos x="wd2" y="hd2"/>
                  </a:cxn>
                  <a:cxn ang="5400000">
                    <a:pos x="wd2" y="hd2"/>
                  </a:cxn>
                  <a:cxn ang="10800000">
                    <a:pos x="wd2" y="hd2"/>
                  </a:cxn>
                  <a:cxn ang="16200000">
                    <a:pos x="wd2" y="hd2"/>
                  </a:cxn>
                </a:cxnLst>
                <a:rect l="0" t="0" r="r" b="b"/>
                <a:pathLst>
                  <a:path w="21600" h="21574" extrusionOk="0">
                    <a:moveTo>
                      <a:pt x="1076" y="12061"/>
                    </a:moveTo>
                    <a:cubicBezTo>
                      <a:pt x="497" y="8498"/>
                      <a:pt x="228" y="3669"/>
                      <a:pt x="0" y="0"/>
                    </a:cubicBezTo>
                    <a:cubicBezTo>
                      <a:pt x="6860" y="545"/>
                      <a:pt x="13608" y="-26"/>
                      <a:pt x="20206" y="3388"/>
                    </a:cubicBezTo>
                    <a:cubicBezTo>
                      <a:pt x="20298" y="9884"/>
                      <a:pt x="21430" y="15807"/>
                      <a:pt x="21600" y="21574"/>
                    </a:cubicBezTo>
                  </a:path>
                </a:pathLst>
              </a:custGeom>
              <a:solidFill>
                <a:srgbClr val="E7E4EA"/>
              </a:solid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29" name="Shape 207"/>
              <p:cNvSpPr/>
              <p:nvPr>
                <p:custDataLst>
                  <p:tags r:id="rId15"/>
                </p:custDataLst>
              </p:nvPr>
            </p:nvSpPr>
            <p:spPr>
              <a:xfrm rot="3758493">
                <a:off x="5742745" y="2584036"/>
                <a:ext cx="1200079" cy="797886"/>
              </a:xfrm>
              <a:custGeom>
                <a:avLst/>
                <a:gdLst/>
                <a:ahLst/>
                <a:cxnLst>
                  <a:cxn ang="0">
                    <a:pos x="wd2" y="hd2"/>
                  </a:cxn>
                  <a:cxn ang="5400000">
                    <a:pos x="wd2" y="hd2"/>
                  </a:cxn>
                  <a:cxn ang="10800000">
                    <a:pos x="wd2" y="hd2"/>
                  </a:cxn>
                  <a:cxn ang="16200000">
                    <a:pos x="wd2" y="hd2"/>
                  </a:cxn>
                </a:cxnLst>
                <a:rect l="0" t="0" r="r" b="b"/>
                <a:pathLst>
                  <a:path w="21600" h="20676" extrusionOk="0">
                    <a:moveTo>
                      <a:pt x="1467" y="19871"/>
                    </a:moveTo>
                    <a:cubicBezTo>
                      <a:pt x="2596" y="15187"/>
                      <a:pt x="1342" y="5194"/>
                      <a:pt x="0" y="486"/>
                    </a:cubicBezTo>
                    <a:cubicBezTo>
                      <a:pt x="6032" y="-924"/>
                      <a:pt x="11979" y="1155"/>
                      <a:pt x="18133" y="1422"/>
                    </a:cubicBezTo>
                    <a:cubicBezTo>
                      <a:pt x="19277" y="7634"/>
                      <a:pt x="21219" y="14259"/>
                      <a:pt x="21600" y="20676"/>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30" name="Shape 208"/>
              <p:cNvSpPr/>
              <p:nvPr>
                <p:custDataLst>
                  <p:tags r:id="rId16"/>
                </p:custDataLst>
              </p:nvPr>
            </p:nvSpPr>
            <p:spPr>
              <a:xfrm rot="3758493">
                <a:off x="6601321" y="998391"/>
                <a:ext cx="383966" cy="415006"/>
              </a:xfrm>
              <a:custGeom>
                <a:avLst/>
                <a:gdLst/>
                <a:ahLst/>
                <a:cxnLst>
                  <a:cxn ang="0">
                    <a:pos x="wd2" y="hd2"/>
                  </a:cxn>
                  <a:cxn ang="5400000">
                    <a:pos x="wd2" y="hd2"/>
                  </a:cxn>
                  <a:cxn ang="10800000">
                    <a:pos x="wd2" y="hd2"/>
                  </a:cxn>
                  <a:cxn ang="16200000">
                    <a:pos x="wd2" y="hd2"/>
                  </a:cxn>
                </a:cxnLst>
                <a:rect l="0" t="0" r="r" b="b"/>
                <a:pathLst>
                  <a:path w="21399" h="21600" extrusionOk="0">
                    <a:moveTo>
                      <a:pt x="21399" y="0"/>
                    </a:moveTo>
                    <a:cubicBezTo>
                      <a:pt x="14641" y="0"/>
                      <a:pt x="6540" y="886"/>
                      <a:pt x="325" y="1003"/>
                    </a:cubicBezTo>
                    <a:cubicBezTo>
                      <a:pt x="-42" y="7726"/>
                      <a:pt x="-201" y="14997"/>
                      <a:pt x="411" y="21600"/>
                    </a:cubicBezTo>
                    <a:cubicBezTo>
                      <a:pt x="6724" y="20829"/>
                      <a:pt x="13779" y="19988"/>
                      <a:pt x="20126" y="20284"/>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sp>
            <p:nvSpPr>
              <p:cNvPr id="31" name="Shape 210"/>
              <p:cNvSpPr/>
              <p:nvPr>
                <p:custDataLst>
                  <p:tags r:id="rId17"/>
                </p:custDataLst>
              </p:nvPr>
            </p:nvSpPr>
            <p:spPr>
              <a:xfrm rot="3758493">
                <a:off x="7598750" y="2950768"/>
                <a:ext cx="573187" cy="49104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302" y="21128"/>
                      <a:pt x="15635" y="15045"/>
                      <a:pt x="21600" y="9996"/>
                    </a:cubicBezTo>
                    <a:cubicBezTo>
                      <a:pt x="14594" y="7013"/>
                      <a:pt x="7961" y="2130"/>
                      <a:pt x="709" y="0"/>
                    </a:cubicBezTo>
                  </a:path>
                </a:pathLst>
              </a:custGeom>
              <a:noFill/>
              <a:ln w="38100" cap="flat">
                <a:solidFill>
                  <a:schemeClr val="tx1">
                    <a:lumMod val="65000"/>
                    <a:lumOff val="35000"/>
                  </a:schemeClr>
                </a:solidFill>
                <a:prstDash val="solid"/>
                <a:miter lim="400000"/>
              </a:ln>
              <a:effectLst/>
            </p:spPr>
            <p:txBody>
              <a:bodyPr wrap="square" lIns="38100" tIns="38100" rIns="38100" bIns="38100" numCol="1" anchor="ctr">
                <a:noAutofit/>
              </a:bodyPr>
              <a:lstStyle/>
              <a:p>
                <a:pPr defTabSz="457200">
                  <a:defRPr sz="3000">
                    <a:solidFill>
                      <a:srgbClr val="FFFFFF"/>
                    </a:solidFill>
                    <a:effectLst>
                      <a:outerShdw blurRad="38100" dist="12700" dir="5400000" rotWithShape="0">
                        <a:srgbClr val="000000">
                          <a:alpha val="50000"/>
                        </a:srgbClr>
                      </a:outerShdw>
                    </a:effectLst>
                  </a:defRPr>
                </a:pPr>
                <a:endParaRPr sz="1800"/>
              </a:p>
            </p:txBody>
          </p:sp>
        </p:grpSp>
      </p:grpSp>
      <p:sp>
        <p:nvSpPr>
          <p:cNvPr id="2" name="标题 1"/>
          <p:cNvSpPr>
            <a:spLocks noGrp="1"/>
          </p:cNvSpPr>
          <p:nvPr>
            <p:ph type="title"/>
            <p:custDataLst>
              <p:tags r:id="rId3"/>
            </p:custDataLst>
          </p:nvPr>
        </p:nvSpPr>
        <p:spPr>
          <a:xfrm>
            <a:off x="604800" y="669600"/>
            <a:ext cx="10976400" cy="565200"/>
          </a:xfrm>
        </p:spPr>
        <p:txBody>
          <a:bodyPr anchor="ctr">
            <a:normAutofit/>
          </a:bodyPr>
          <a:lstStyle>
            <a:lvl1pPr algn="ctr">
              <a:defRPr sz="3200"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内容占位符 6"/>
          <p:cNvSpPr>
            <a:spLocks noGrp="1"/>
          </p:cNvSpPr>
          <p:nvPr>
            <p:ph sz="quarter" idx="13"/>
            <p:custDataLst>
              <p:tags r:id="rId7"/>
            </p:custDataLst>
          </p:nvPr>
        </p:nvSpPr>
        <p:spPr>
          <a:xfrm>
            <a:off x="604837" y="1681200"/>
            <a:ext cx="10990800" cy="32112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文本占位符 8"/>
          <p:cNvSpPr>
            <a:spLocks noGrp="1"/>
          </p:cNvSpPr>
          <p:nvPr>
            <p:ph type="body" sz="quarter" idx="14"/>
            <p:custDataLst>
              <p:tags r:id="rId8"/>
            </p:custDataLst>
          </p:nvPr>
        </p:nvSpPr>
        <p:spPr>
          <a:xfrm>
            <a:off x="594000" y="5180400"/>
            <a:ext cx="11001600" cy="1011600"/>
          </a:xfrm>
        </p:spPr>
        <p:txBody>
          <a:bodyPr>
            <a:normAutofit/>
          </a:bodyPr>
          <a:lstStyle>
            <a:lvl1pPr marL="0" indent="0">
              <a:buNone/>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导航">
    <p:bg>
      <p:bgPr>
        <a:solidFill>
          <a:schemeClr val="bg2"/>
        </a:solidFill>
        <a:effectLst/>
      </p:bgPr>
    </p:bg>
    <p:spTree>
      <p:nvGrpSpPr>
        <p:cNvPr id="1" name=""/>
        <p:cNvGrpSpPr/>
        <p:nvPr/>
      </p:nvGrpSpPr>
      <p:grpSpPr>
        <a:xfrm>
          <a:off x="0" y="0"/>
          <a:ext cx="0" cy="0"/>
          <a:chOff x="0" y="0"/>
          <a:chExt cx="0" cy="0"/>
        </a:xfrm>
      </p:grpSpPr>
      <p:grpSp>
        <p:nvGrpSpPr>
          <p:cNvPr id="6" name="组合 5"/>
          <p:cNvGrpSpPr/>
          <p:nvPr userDrawn="1">
            <p:custDataLst>
              <p:tags r:id="rId1"/>
            </p:custDataLst>
          </p:nvPr>
        </p:nvGrpSpPr>
        <p:grpSpPr>
          <a:xfrm>
            <a:off x="9790430" y="5666740"/>
            <a:ext cx="2177415" cy="1131570"/>
            <a:chOff x="15418" y="8924"/>
            <a:chExt cx="3429" cy="1782"/>
          </a:xfrm>
        </p:grpSpPr>
        <p:pic>
          <p:nvPicPr>
            <p:cNvPr id="48" name="图片 47"/>
            <p:cNvPicPr>
              <a:picLocks noChangeAspect="1"/>
            </p:cNvPicPr>
            <p:nvPr userDrawn="1">
              <p:custDataLst>
                <p:tags r:id="rId11"/>
              </p:custDataLst>
            </p:nvPr>
          </p:nvPicPr>
          <p:blipFill rotWithShape="1">
            <a:blip r:embed="rId16" cstate="screen"/>
            <a:srcRect/>
            <a:stretch>
              <a:fillRect/>
            </a:stretch>
          </p:blipFill>
          <p:spPr>
            <a:xfrm>
              <a:off x="16181" y="9090"/>
              <a:ext cx="759" cy="877"/>
            </a:xfrm>
            <a:prstGeom prst="rect">
              <a:avLst/>
            </a:prstGeom>
          </p:spPr>
        </p:pic>
        <p:sp>
          <p:nvSpPr>
            <p:cNvPr id="54" name="Freeform 5"/>
            <p:cNvSpPr>
              <a:spLocks noEditPoints="1"/>
            </p:cNvSpPr>
            <p:nvPr userDrawn="1">
              <p:custDataLst>
                <p:tags r:id="rId12"/>
              </p:custDataLst>
            </p:nvPr>
          </p:nvSpPr>
          <p:spPr bwMode="auto">
            <a:xfrm>
              <a:off x="15418" y="8924"/>
              <a:ext cx="1309" cy="1744"/>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9" h="1744">
                  <a:moveTo>
                    <a:pt x="442" y="1685"/>
                  </a:moveTo>
                  <a:lnTo>
                    <a:pt x="442" y="1685"/>
                  </a:lnTo>
                  <a:lnTo>
                    <a:pt x="441" y="1685"/>
                  </a:lnTo>
                  <a:lnTo>
                    <a:pt x="440" y="1685"/>
                  </a:lnTo>
                  <a:lnTo>
                    <a:pt x="439" y="1685"/>
                  </a:lnTo>
                  <a:lnTo>
                    <a:pt x="438" y="1685"/>
                  </a:lnTo>
                  <a:lnTo>
                    <a:pt x="438" y="1685"/>
                  </a:lnTo>
                  <a:lnTo>
                    <a:pt x="438" y="1685"/>
                  </a:lnTo>
                  <a:lnTo>
                    <a:pt x="442" y="1685"/>
                  </a:lnTo>
                  <a:close/>
                  <a:moveTo>
                    <a:pt x="660" y="750"/>
                  </a:moveTo>
                  <a:lnTo>
                    <a:pt x="478" y="980"/>
                  </a:lnTo>
                  <a:lnTo>
                    <a:pt x="486" y="1023"/>
                  </a:lnTo>
                  <a:lnTo>
                    <a:pt x="581" y="984"/>
                  </a:lnTo>
                  <a:lnTo>
                    <a:pt x="660" y="750"/>
                  </a:lnTo>
                  <a:close/>
                  <a:moveTo>
                    <a:pt x="719" y="665"/>
                  </a:moveTo>
                  <a:lnTo>
                    <a:pt x="719" y="665"/>
                  </a:lnTo>
                  <a:lnTo>
                    <a:pt x="723" y="682"/>
                  </a:lnTo>
                  <a:lnTo>
                    <a:pt x="737" y="678"/>
                  </a:lnTo>
                  <a:lnTo>
                    <a:pt x="733" y="674"/>
                  </a:lnTo>
                  <a:cubicBezTo>
                    <a:pt x="730" y="671"/>
                    <a:pt x="726" y="668"/>
                    <a:pt x="721" y="666"/>
                  </a:cubicBezTo>
                  <a:lnTo>
                    <a:pt x="719" y="665"/>
                  </a:lnTo>
                  <a:close/>
                  <a:moveTo>
                    <a:pt x="496" y="659"/>
                  </a:moveTo>
                  <a:cubicBezTo>
                    <a:pt x="496" y="659"/>
                    <a:pt x="496" y="659"/>
                    <a:pt x="496" y="659"/>
                  </a:cubicBezTo>
                  <a:lnTo>
                    <a:pt x="497" y="659"/>
                  </a:lnTo>
                  <a:lnTo>
                    <a:pt x="497" y="660"/>
                  </a:lnTo>
                  <a:lnTo>
                    <a:pt x="498" y="660"/>
                  </a:lnTo>
                  <a:lnTo>
                    <a:pt x="499" y="660"/>
                  </a:lnTo>
                  <a:lnTo>
                    <a:pt x="500" y="661"/>
                  </a:lnTo>
                  <a:lnTo>
                    <a:pt x="500" y="661"/>
                  </a:lnTo>
                  <a:lnTo>
                    <a:pt x="501" y="661"/>
                  </a:lnTo>
                  <a:lnTo>
                    <a:pt x="501" y="661"/>
                  </a:lnTo>
                  <a:lnTo>
                    <a:pt x="500" y="661"/>
                  </a:lnTo>
                  <a:lnTo>
                    <a:pt x="500" y="661"/>
                  </a:lnTo>
                  <a:lnTo>
                    <a:pt x="500" y="661"/>
                  </a:lnTo>
                  <a:lnTo>
                    <a:pt x="499" y="660"/>
                  </a:lnTo>
                  <a:lnTo>
                    <a:pt x="499" y="660"/>
                  </a:lnTo>
                  <a:lnTo>
                    <a:pt x="498" y="660"/>
                  </a:lnTo>
                  <a:lnTo>
                    <a:pt x="498" y="660"/>
                  </a:lnTo>
                  <a:lnTo>
                    <a:pt x="497" y="659"/>
                  </a:lnTo>
                  <a:lnTo>
                    <a:pt x="496" y="659"/>
                  </a:lnTo>
                  <a:close/>
                  <a:moveTo>
                    <a:pt x="613" y="654"/>
                  </a:moveTo>
                  <a:lnTo>
                    <a:pt x="609" y="654"/>
                  </a:lnTo>
                  <a:cubicBezTo>
                    <a:pt x="541" y="667"/>
                    <a:pt x="465" y="708"/>
                    <a:pt x="423" y="773"/>
                  </a:cubicBezTo>
                  <a:cubicBezTo>
                    <a:pt x="420" y="770"/>
                    <a:pt x="419" y="769"/>
                    <a:pt x="419" y="769"/>
                  </a:cubicBezTo>
                  <a:lnTo>
                    <a:pt x="419" y="769"/>
                  </a:lnTo>
                  <a:lnTo>
                    <a:pt x="421" y="771"/>
                  </a:lnTo>
                  <a:cubicBezTo>
                    <a:pt x="423" y="773"/>
                    <a:pt x="423" y="773"/>
                    <a:pt x="423" y="773"/>
                  </a:cubicBezTo>
                  <a:cubicBezTo>
                    <a:pt x="399" y="812"/>
                    <a:pt x="387" y="864"/>
                    <a:pt x="387" y="915"/>
                  </a:cubicBezTo>
                  <a:cubicBezTo>
                    <a:pt x="387" y="998"/>
                    <a:pt x="419" y="1078"/>
                    <a:pt x="455" y="1097"/>
                  </a:cubicBezTo>
                  <a:cubicBezTo>
                    <a:pt x="463" y="1101"/>
                    <a:pt x="470" y="1105"/>
                    <a:pt x="482" y="1105"/>
                  </a:cubicBezTo>
                  <a:cubicBezTo>
                    <a:pt x="482" y="1105"/>
                    <a:pt x="482" y="1105"/>
                    <a:pt x="486" y="1105"/>
                  </a:cubicBezTo>
                  <a:cubicBezTo>
                    <a:pt x="546" y="1105"/>
                    <a:pt x="646" y="1026"/>
                    <a:pt x="705" y="931"/>
                  </a:cubicBezTo>
                  <a:cubicBezTo>
                    <a:pt x="745" y="876"/>
                    <a:pt x="761" y="812"/>
                    <a:pt x="761" y="761"/>
                  </a:cubicBezTo>
                  <a:cubicBezTo>
                    <a:pt x="761" y="744"/>
                    <a:pt x="759" y="729"/>
                    <a:pt x="756" y="716"/>
                  </a:cubicBezTo>
                  <a:lnTo>
                    <a:pt x="753" y="708"/>
                  </a:lnTo>
                  <a:lnTo>
                    <a:pt x="708" y="722"/>
                  </a:lnTo>
                  <a:lnTo>
                    <a:pt x="705" y="716"/>
                  </a:lnTo>
                  <a:lnTo>
                    <a:pt x="605" y="1007"/>
                  </a:lnTo>
                  <a:lnTo>
                    <a:pt x="462" y="1067"/>
                  </a:lnTo>
                  <a:lnTo>
                    <a:pt x="442" y="980"/>
                  </a:lnTo>
                  <a:lnTo>
                    <a:pt x="442" y="972"/>
                  </a:lnTo>
                  <a:lnTo>
                    <a:pt x="676" y="680"/>
                  </a:lnTo>
                  <a:lnTo>
                    <a:pt x="613" y="689"/>
                  </a:lnTo>
                  <a:lnTo>
                    <a:pt x="613" y="654"/>
                  </a:lnTo>
                  <a:close/>
                  <a:moveTo>
                    <a:pt x="716" y="424"/>
                  </a:moveTo>
                  <a:cubicBezTo>
                    <a:pt x="712" y="460"/>
                    <a:pt x="704" y="500"/>
                    <a:pt x="700" y="512"/>
                  </a:cubicBezTo>
                  <a:cubicBezTo>
                    <a:pt x="700" y="516"/>
                    <a:pt x="704" y="523"/>
                    <a:pt x="712" y="531"/>
                  </a:cubicBezTo>
                  <a:cubicBezTo>
                    <a:pt x="724" y="539"/>
                    <a:pt x="736" y="543"/>
                    <a:pt x="744" y="543"/>
                  </a:cubicBezTo>
                  <a:cubicBezTo>
                    <a:pt x="748" y="543"/>
                    <a:pt x="792" y="519"/>
                    <a:pt x="828" y="500"/>
                  </a:cubicBezTo>
                  <a:cubicBezTo>
                    <a:pt x="832" y="496"/>
                    <a:pt x="836" y="492"/>
                    <a:pt x="844" y="492"/>
                  </a:cubicBezTo>
                  <a:cubicBezTo>
                    <a:pt x="836" y="492"/>
                    <a:pt x="832" y="492"/>
                    <a:pt x="824" y="492"/>
                  </a:cubicBezTo>
                  <a:cubicBezTo>
                    <a:pt x="804" y="492"/>
                    <a:pt x="784" y="492"/>
                    <a:pt x="768" y="488"/>
                  </a:cubicBezTo>
                  <a:cubicBezTo>
                    <a:pt x="740" y="480"/>
                    <a:pt x="728" y="452"/>
                    <a:pt x="716" y="424"/>
                  </a:cubicBezTo>
                  <a:close/>
                  <a:moveTo>
                    <a:pt x="700" y="349"/>
                  </a:moveTo>
                  <a:cubicBezTo>
                    <a:pt x="704" y="349"/>
                    <a:pt x="704" y="349"/>
                    <a:pt x="704" y="349"/>
                  </a:cubicBezTo>
                  <a:cubicBezTo>
                    <a:pt x="724" y="349"/>
                    <a:pt x="724" y="349"/>
                    <a:pt x="724" y="349"/>
                  </a:cubicBezTo>
                  <a:cubicBezTo>
                    <a:pt x="728" y="349"/>
                    <a:pt x="728" y="349"/>
                    <a:pt x="728" y="349"/>
                  </a:cubicBezTo>
                  <a:cubicBezTo>
                    <a:pt x="728" y="353"/>
                    <a:pt x="728" y="353"/>
                    <a:pt x="728" y="353"/>
                  </a:cubicBezTo>
                  <a:cubicBezTo>
                    <a:pt x="728" y="353"/>
                    <a:pt x="728" y="357"/>
                    <a:pt x="728" y="357"/>
                  </a:cubicBezTo>
                  <a:cubicBezTo>
                    <a:pt x="732" y="361"/>
                    <a:pt x="732" y="365"/>
                    <a:pt x="732" y="369"/>
                  </a:cubicBezTo>
                  <a:cubicBezTo>
                    <a:pt x="736" y="381"/>
                    <a:pt x="740" y="393"/>
                    <a:pt x="744" y="405"/>
                  </a:cubicBezTo>
                  <a:cubicBezTo>
                    <a:pt x="752" y="432"/>
                    <a:pt x="772" y="456"/>
                    <a:pt x="776" y="456"/>
                  </a:cubicBezTo>
                  <a:cubicBezTo>
                    <a:pt x="788" y="456"/>
                    <a:pt x="804" y="460"/>
                    <a:pt x="824" y="460"/>
                  </a:cubicBezTo>
                  <a:cubicBezTo>
                    <a:pt x="864" y="460"/>
                    <a:pt x="900" y="456"/>
                    <a:pt x="904" y="456"/>
                  </a:cubicBezTo>
                  <a:cubicBezTo>
                    <a:pt x="908" y="456"/>
                    <a:pt x="908" y="456"/>
                    <a:pt x="908" y="456"/>
                  </a:cubicBezTo>
                  <a:cubicBezTo>
                    <a:pt x="916" y="484"/>
                    <a:pt x="916" y="484"/>
                    <a:pt x="916" y="484"/>
                  </a:cubicBezTo>
                  <a:cubicBezTo>
                    <a:pt x="912" y="484"/>
                    <a:pt x="912" y="484"/>
                    <a:pt x="912" y="484"/>
                  </a:cubicBezTo>
                  <a:cubicBezTo>
                    <a:pt x="908" y="488"/>
                    <a:pt x="908" y="488"/>
                    <a:pt x="908" y="488"/>
                  </a:cubicBezTo>
                  <a:cubicBezTo>
                    <a:pt x="904" y="492"/>
                    <a:pt x="896" y="496"/>
                    <a:pt x="892" y="500"/>
                  </a:cubicBezTo>
                  <a:cubicBezTo>
                    <a:pt x="880" y="508"/>
                    <a:pt x="860" y="516"/>
                    <a:pt x="844" y="527"/>
                  </a:cubicBezTo>
                  <a:cubicBezTo>
                    <a:pt x="808" y="547"/>
                    <a:pt x="768" y="571"/>
                    <a:pt x="748" y="575"/>
                  </a:cubicBezTo>
                  <a:cubicBezTo>
                    <a:pt x="748" y="575"/>
                    <a:pt x="744" y="575"/>
                    <a:pt x="744" y="575"/>
                  </a:cubicBezTo>
                  <a:cubicBezTo>
                    <a:pt x="708" y="571"/>
                    <a:pt x="672" y="547"/>
                    <a:pt x="668" y="512"/>
                  </a:cubicBezTo>
                  <a:cubicBezTo>
                    <a:pt x="668" y="508"/>
                    <a:pt x="668" y="508"/>
                    <a:pt x="668" y="504"/>
                  </a:cubicBezTo>
                  <a:cubicBezTo>
                    <a:pt x="672" y="480"/>
                    <a:pt x="696" y="357"/>
                    <a:pt x="696" y="353"/>
                  </a:cubicBezTo>
                  <a:cubicBezTo>
                    <a:pt x="700" y="349"/>
                    <a:pt x="700" y="349"/>
                    <a:pt x="700" y="349"/>
                  </a:cubicBezTo>
                  <a:close/>
                  <a:moveTo>
                    <a:pt x="883" y="297"/>
                  </a:moveTo>
                  <a:lnTo>
                    <a:pt x="891" y="297"/>
                  </a:lnTo>
                  <a:lnTo>
                    <a:pt x="911" y="297"/>
                  </a:lnTo>
                  <a:lnTo>
                    <a:pt x="911" y="329"/>
                  </a:lnTo>
                  <a:lnTo>
                    <a:pt x="903" y="329"/>
                  </a:lnTo>
                  <a:lnTo>
                    <a:pt x="891" y="329"/>
                  </a:lnTo>
                  <a:lnTo>
                    <a:pt x="883" y="329"/>
                  </a:lnTo>
                  <a:lnTo>
                    <a:pt x="883" y="297"/>
                  </a:lnTo>
                  <a:close/>
                  <a:moveTo>
                    <a:pt x="795" y="266"/>
                  </a:moveTo>
                  <a:lnTo>
                    <a:pt x="827" y="293"/>
                  </a:lnTo>
                  <a:lnTo>
                    <a:pt x="807" y="317"/>
                  </a:lnTo>
                  <a:lnTo>
                    <a:pt x="784" y="297"/>
                  </a:lnTo>
                  <a:lnTo>
                    <a:pt x="776" y="293"/>
                  </a:lnTo>
                  <a:lnTo>
                    <a:pt x="795" y="266"/>
                  </a:lnTo>
                  <a:close/>
                  <a:moveTo>
                    <a:pt x="215" y="214"/>
                  </a:moveTo>
                  <a:cubicBezTo>
                    <a:pt x="215" y="214"/>
                    <a:pt x="216" y="214"/>
                    <a:pt x="217" y="215"/>
                  </a:cubicBezTo>
                  <a:lnTo>
                    <a:pt x="219" y="216"/>
                  </a:lnTo>
                  <a:lnTo>
                    <a:pt x="219" y="218"/>
                  </a:lnTo>
                  <a:cubicBezTo>
                    <a:pt x="215" y="214"/>
                    <a:pt x="215" y="214"/>
                    <a:pt x="215" y="214"/>
                  </a:cubicBezTo>
                  <a:close/>
                  <a:moveTo>
                    <a:pt x="219" y="214"/>
                  </a:moveTo>
                  <a:lnTo>
                    <a:pt x="219" y="214"/>
                  </a:lnTo>
                  <a:lnTo>
                    <a:pt x="218" y="214"/>
                  </a:lnTo>
                  <a:lnTo>
                    <a:pt x="217" y="214"/>
                  </a:lnTo>
                  <a:lnTo>
                    <a:pt x="217" y="214"/>
                  </a:lnTo>
                  <a:lnTo>
                    <a:pt x="215" y="214"/>
                  </a:lnTo>
                  <a:lnTo>
                    <a:pt x="215" y="214"/>
                  </a:lnTo>
                  <a:lnTo>
                    <a:pt x="215" y="214"/>
                  </a:lnTo>
                  <a:lnTo>
                    <a:pt x="219" y="214"/>
                  </a:lnTo>
                  <a:close/>
                  <a:moveTo>
                    <a:pt x="772" y="163"/>
                  </a:moveTo>
                  <a:cubicBezTo>
                    <a:pt x="652" y="163"/>
                    <a:pt x="557" y="262"/>
                    <a:pt x="557" y="381"/>
                  </a:cubicBezTo>
                  <a:cubicBezTo>
                    <a:pt x="557" y="499"/>
                    <a:pt x="652" y="598"/>
                    <a:pt x="772" y="598"/>
                  </a:cubicBezTo>
                  <a:cubicBezTo>
                    <a:pt x="892" y="598"/>
                    <a:pt x="987" y="499"/>
                    <a:pt x="987" y="381"/>
                  </a:cubicBezTo>
                  <a:cubicBezTo>
                    <a:pt x="987" y="377"/>
                    <a:pt x="987" y="377"/>
                    <a:pt x="987" y="377"/>
                  </a:cubicBezTo>
                  <a:cubicBezTo>
                    <a:pt x="987" y="300"/>
                    <a:pt x="947" y="233"/>
                    <a:pt x="887" y="196"/>
                  </a:cubicBezTo>
                  <a:lnTo>
                    <a:pt x="885" y="194"/>
                  </a:lnTo>
                  <a:lnTo>
                    <a:pt x="884" y="194"/>
                  </a:lnTo>
                  <a:cubicBezTo>
                    <a:pt x="879" y="194"/>
                    <a:pt x="879" y="194"/>
                    <a:pt x="879" y="194"/>
                  </a:cubicBezTo>
                  <a:lnTo>
                    <a:pt x="879" y="191"/>
                  </a:lnTo>
                  <a:lnTo>
                    <a:pt x="875" y="188"/>
                  </a:lnTo>
                  <a:lnTo>
                    <a:pt x="869" y="185"/>
                  </a:lnTo>
                  <a:lnTo>
                    <a:pt x="868" y="186"/>
                  </a:lnTo>
                  <a:cubicBezTo>
                    <a:pt x="867" y="186"/>
                    <a:pt x="867" y="186"/>
                    <a:pt x="867" y="186"/>
                  </a:cubicBezTo>
                  <a:lnTo>
                    <a:pt x="865" y="184"/>
                  </a:lnTo>
                  <a:lnTo>
                    <a:pt x="856" y="179"/>
                  </a:lnTo>
                  <a:cubicBezTo>
                    <a:pt x="830" y="169"/>
                    <a:pt x="802" y="163"/>
                    <a:pt x="772" y="163"/>
                  </a:cubicBezTo>
                  <a:close/>
                  <a:moveTo>
                    <a:pt x="962" y="124"/>
                  </a:moveTo>
                  <a:lnTo>
                    <a:pt x="962" y="125"/>
                  </a:lnTo>
                  <a:cubicBezTo>
                    <a:pt x="951" y="135"/>
                    <a:pt x="938" y="142"/>
                    <a:pt x="926" y="150"/>
                  </a:cubicBezTo>
                  <a:cubicBezTo>
                    <a:pt x="923" y="153"/>
                    <a:pt x="920" y="155"/>
                    <a:pt x="916" y="157"/>
                  </a:cubicBezTo>
                  <a:lnTo>
                    <a:pt x="909" y="162"/>
                  </a:lnTo>
                  <a:lnTo>
                    <a:pt x="913" y="162"/>
                  </a:lnTo>
                  <a:cubicBezTo>
                    <a:pt x="915" y="162"/>
                    <a:pt x="917" y="162"/>
                    <a:pt x="919" y="162"/>
                  </a:cubicBezTo>
                  <a:cubicBezTo>
                    <a:pt x="931" y="162"/>
                    <a:pt x="947" y="162"/>
                    <a:pt x="962" y="162"/>
                  </a:cubicBezTo>
                  <a:cubicBezTo>
                    <a:pt x="974" y="162"/>
                    <a:pt x="978" y="162"/>
                    <a:pt x="978" y="162"/>
                  </a:cubicBezTo>
                  <a:cubicBezTo>
                    <a:pt x="978" y="158"/>
                    <a:pt x="982" y="158"/>
                    <a:pt x="982" y="158"/>
                  </a:cubicBezTo>
                  <a:cubicBezTo>
                    <a:pt x="982" y="154"/>
                    <a:pt x="982" y="150"/>
                    <a:pt x="986" y="146"/>
                  </a:cubicBezTo>
                  <a:cubicBezTo>
                    <a:pt x="982" y="146"/>
                    <a:pt x="982" y="146"/>
                    <a:pt x="982" y="146"/>
                  </a:cubicBezTo>
                  <a:cubicBezTo>
                    <a:pt x="974" y="146"/>
                    <a:pt x="974" y="146"/>
                    <a:pt x="974" y="146"/>
                  </a:cubicBezTo>
                  <a:cubicBezTo>
                    <a:pt x="974" y="142"/>
                    <a:pt x="974" y="142"/>
                    <a:pt x="974" y="142"/>
                  </a:cubicBezTo>
                  <a:cubicBezTo>
                    <a:pt x="958" y="139"/>
                    <a:pt x="958" y="139"/>
                    <a:pt x="958" y="139"/>
                  </a:cubicBezTo>
                  <a:cubicBezTo>
                    <a:pt x="958" y="131"/>
                    <a:pt x="958" y="131"/>
                    <a:pt x="958" y="131"/>
                  </a:cubicBezTo>
                  <a:cubicBezTo>
                    <a:pt x="958" y="127"/>
                    <a:pt x="962" y="127"/>
                    <a:pt x="962" y="127"/>
                  </a:cubicBezTo>
                  <a:cubicBezTo>
                    <a:pt x="962" y="127"/>
                    <a:pt x="962" y="127"/>
                    <a:pt x="962" y="125"/>
                  </a:cubicBezTo>
                  <a:lnTo>
                    <a:pt x="962" y="124"/>
                  </a:lnTo>
                  <a:close/>
                  <a:moveTo>
                    <a:pt x="998" y="123"/>
                  </a:moveTo>
                  <a:cubicBezTo>
                    <a:pt x="998" y="123"/>
                    <a:pt x="998" y="125"/>
                    <a:pt x="997" y="128"/>
                  </a:cubicBezTo>
                  <a:lnTo>
                    <a:pt x="997" y="128"/>
                  </a:lnTo>
                  <a:lnTo>
                    <a:pt x="996" y="129"/>
                  </a:lnTo>
                  <a:cubicBezTo>
                    <a:pt x="994" y="131"/>
                    <a:pt x="993" y="132"/>
                    <a:pt x="990" y="135"/>
                  </a:cubicBezTo>
                  <a:cubicBezTo>
                    <a:pt x="990" y="139"/>
                    <a:pt x="990" y="139"/>
                    <a:pt x="990" y="139"/>
                  </a:cubicBezTo>
                  <a:cubicBezTo>
                    <a:pt x="993" y="136"/>
                    <a:pt x="995" y="133"/>
                    <a:pt x="996" y="130"/>
                  </a:cubicBezTo>
                  <a:lnTo>
                    <a:pt x="997" y="128"/>
                  </a:lnTo>
                  <a:lnTo>
                    <a:pt x="998" y="127"/>
                  </a:lnTo>
                  <a:cubicBezTo>
                    <a:pt x="998" y="123"/>
                    <a:pt x="998" y="123"/>
                    <a:pt x="998" y="123"/>
                  </a:cubicBezTo>
                  <a:close/>
                  <a:moveTo>
                    <a:pt x="899" y="0"/>
                  </a:moveTo>
                  <a:cubicBezTo>
                    <a:pt x="919" y="0"/>
                    <a:pt x="934" y="16"/>
                    <a:pt x="950" y="32"/>
                  </a:cubicBezTo>
                  <a:cubicBezTo>
                    <a:pt x="966" y="47"/>
                    <a:pt x="978" y="67"/>
                    <a:pt x="982" y="87"/>
                  </a:cubicBezTo>
                  <a:cubicBezTo>
                    <a:pt x="982" y="89"/>
                    <a:pt x="981" y="91"/>
                    <a:pt x="981" y="93"/>
                  </a:cubicBezTo>
                  <a:lnTo>
                    <a:pt x="981" y="93"/>
                  </a:lnTo>
                  <a:lnTo>
                    <a:pt x="982" y="92"/>
                  </a:lnTo>
                  <a:cubicBezTo>
                    <a:pt x="986" y="89"/>
                    <a:pt x="991" y="87"/>
                    <a:pt x="998" y="87"/>
                  </a:cubicBezTo>
                  <a:cubicBezTo>
                    <a:pt x="1006" y="87"/>
                    <a:pt x="1010" y="87"/>
                    <a:pt x="1014" y="91"/>
                  </a:cubicBezTo>
                  <a:cubicBezTo>
                    <a:pt x="1022" y="99"/>
                    <a:pt x="1030" y="111"/>
                    <a:pt x="1030" y="123"/>
                  </a:cubicBezTo>
                  <a:cubicBezTo>
                    <a:pt x="1030" y="135"/>
                    <a:pt x="1026" y="146"/>
                    <a:pt x="1018" y="158"/>
                  </a:cubicBezTo>
                  <a:cubicBezTo>
                    <a:pt x="1010" y="166"/>
                    <a:pt x="1010" y="170"/>
                    <a:pt x="1006" y="178"/>
                  </a:cubicBezTo>
                  <a:cubicBezTo>
                    <a:pt x="998" y="190"/>
                    <a:pt x="986" y="194"/>
                    <a:pt x="966" y="194"/>
                  </a:cubicBezTo>
                  <a:cubicBezTo>
                    <a:pt x="956" y="194"/>
                    <a:pt x="948" y="194"/>
                    <a:pt x="940" y="194"/>
                  </a:cubicBezTo>
                  <a:lnTo>
                    <a:pt x="937" y="194"/>
                  </a:lnTo>
                  <a:lnTo>
                    <a:pt x="944" y="200"/>
                  </a:lnTo>
                  <a:cubicBezTo>
                    <a:pt x="989" y="244"/>
                    <a:pt x="1017" y="305"/>
                    <a:pt x="1019" y="373"/>
                  </a:cubicBezTo>
                  <a:cubicBezTo>
                    <a:pt x="1019" y="381"/>
                    <a:pt x="1019" y="381"/>
                    <a:pt x="1019" y="381"/>
                  </a:cubicBezTo>
                  <a:cubicBezTo>
                    <a:pt x="1019" y="519"/>
                    <a:pt x="911" y="630"/>
                    <a:pt x="772" y="630"/>
                  </a:cubicBezTo>
                  <a:cubicBezTo>
                    <a:pt x="759" y="630"/>
                    <a:pt x="747" y="629"/>
                    <a:pt x="735" y="627"/>
                  </a:cubicBezTo>
                  <a:lnTo>
                    <a:pt x="733" y="627"/>
                  </a:lnTo>
                  <a:lnTo>
                    <a:pt x="730" y="634"/>
                  </a:lnTo>
                  <a:lnTo>
                    <a:pt x="737" y="638"/>
                  </a:lnTo>
                  <a:cubicBezTo>
                    <a:pt x="748" y="646"/>
                    <a:pt x="758" y="655"/>
                    <a:pt x="765" y="665"/>
                  </a:cubicBezTo>
                  <a:lnTo>
                    <a:pt x="770" y="672"/>
                  </a:lnTo>
                  <a:lnTo>
                    <a:pt x="778" y="670"/>
                  </a:lnTo>
                  <a:cubicBezTo>
                    <a:pt x="788" y="665"/>
                    <a:pt x="800" y="660"/>
                    <a:pt x="812" y="654"/>
                  </a:cubicBezTo>
                  <a:cubicBezTo>
                    <a:pt x="847" y="638"/>
                    <a:pt x="895" y="618"/>
                    <a:pt x="943" y="598"/>
                  </a:cubicBezTo>
                  <a:cubicBezTo>
                    <a:pt x="1042" y="555"/>
                    <a:pt x="1142" y="515"/>
                    <a:pt x="1182" y="511"/>
                  </a:cubicBezTo>
                  <a:cubicBezTo>
                    <a:pt x="1182" y="511"/>
                    <a:pt x="1186" y="511"/>
                    <a:pt x="1190" y="511"/>
                  </a:cubicBezTo>
                  <a:cubicBezTo>
                    <a:pt x="1249" y="511"/>
                    <a:pt x="1301" y="531"/>
                    <a:pt x="1301" y="531"/>
                  </a:cubicBezTo>
                  <a:cubicBezTo>
                    <a:pt x="1309" y="535"/>
                    <a:pt x="1309" y="535"/>
                    <a:pt x="1309" y="535"/>
                  </a:cubicBezTo>
                  <a:cubicBezTo>
                    <a:pt x="1301" y="562"/>
                    <a:pt x="1301" y="562"/>
                    <a:pt x="1301" y="562"/>
                  </a:cubicBezTo>
                  <a:cubicBezTo>
                    <a:pt x="1293" y="562"/>
                    <a:pt x="1293" y="562"/>
                    <a:pt x="1293" y="562"/>
                  </a:cubicBezTo>
                  <a:cubicBezTo>
                    <a:pt x="1293" y="562"/>
                    <a:pt x="1289" y="559"/>
                    <a:pt x="1289" y="559"/>
                  </a:cubicBezTo>
                  <a:cubicBezTo>
                    <a:pt x="1289" y="559"/>
                    <a:pt x="1285" y="559"/>
                    <a:pt x="1285" y="559"/>
                  </a:cubicBezTo>
                  <a:cubicBezTo>
                    <a:pt x="1277" y="555"/>
                    <a:pt x="1269" y="555"/>
                    <a:pt x="1261" y="551"/>
                  </a:cubicBezTo>
                  <a:cubicBezTo>
                    <a:pt x="1241" y="547"/>
                    <a:pt x="1217" y="543"/>
                    <a:pt x="1190" y="543"/>
                  </a:cubicBezTo>
                  <a:cubicBezTo>
                    <a:pt x="1186" y="543"/>
                    <a:pt x="1186" y="543"/>
                    <a:pt x="1182" y="543"/>
                  </a:cubicBezTo>
                  <a:cubicBezTo>
                    <a:pt x="1162" y="543"/>
                    <a:pt x="1050" y="586"/>
                    <a:pt x="955" y="626"/>
                  </a:cubicBezTo>
                  <a:cubicBezTo>
                    <a:pt x="886" y="657"/>
                    <a:pt x="820" y="686"/>
                    <a:pt x="788" y="700"/>
                  </a:cubicBezTo>
                  <a:lnTo>
                    <a:pt x="784" y="702"/>
                  </a:lnTo>
                  <a:lnTo>
                    <a:pt x="788" y="713"/>
                  </a:lnTo>
                  <a:cubicBezTo>
                    <a:pt x="791" y="728"/>
                    <a:pt x="793" y="744"/>
                    <a:pt x="793" y="761"/>
                  </a:cubicBezTo>
                  <a:cubicBezTo>
                    <a:pt x="793" y="820"/>
                    <a:pt x="773" y="887"/>
                    <a:pt x="733" y="951"/>
                  </a:cubicBezTo>
                  <a:cubicBezTo>
                    <a:pt x="681" y="1032"/>
                    <a:pt x="602" y="1103"/>
                    <a:pt x="529" y="1128"/>
                  </a:cubicBezTo>
                  <a:lnTo>
                    <a:pt x="521" y="1130"/>
                  </a:lnTo>
                  <a:lnTo>
                    <a:pt x="521" y="1133"/>
                  </a:lnTo>
                  <a:cubicBezTo>
                    <a:pt x="519" y="1136"/>
                    <a:pt x="517" y="1140"/>
                    <a:pt x="517" y="1146"/>
                  </a:cubicBezTo>
                  <a:cubicBezTo>
                    <a:pt x="517" y="1158"/>
                    <a:pt x="513" y="1177"/>
                    <a:pt x="509" y="1197"/>
                  </a:cubicBezTo>
                  <a:cubicBezTo>
                    <a:pt x="501" y="1245"/>
                    <a:pt x="489" y="1304"/>
                    <a:pt x="481" y="1368"/>
                  </a:cubicBezTo>
                  <a:cubicBezTo>
                    <a:pt x="462" y="1494"/>
                    <a:pt x="442" y="1637"/>
                    <a:pt x="438" y="1685"/>
                  </a:cubicBezTo>
                  <a:cubicBezTo>
                    <a:pt x="438" y="1692"/>
                    <a:pt x="442" y="1696"/>
                    <a:pt x="442" y="1696"/>
                  </a:cubicBezTo>
                  <a:cubicBezTo>
                    <a:pt x="442" y="1704"/>
                    <a:pt x="458" y="1712"/>
                    <a:pt x="481" y="1712"/>
                  </a:cubicBezTo>
                  <a:cubicBezTo>
                    <a:pt x="509" y="1712"/>
                    <a:pt x="537" y="1704"/>
                    <a:pt x="537" y="1704"/>
                  </a:cubicBezTo>
                  <a:cubicBezTo>
                    <a:pt x="537" y="1704"/>
                    <a:pt x="537" y="1704"/>
                    <a:pt x="541" y="1704"/>
                  </a:cubicBezTo>
                  <a:cubicBezTo>
                    <a:pt x="545" y="1704"/>
                    <a:pt x="545" y="1704"/>
                    <a:pt x="545" y="1704"/>
                  </a:cubicBezTo>
                  <a:cubicBezTo>
                    <a:pt x="553" y="1732"/>
                    <a:pt x="553" y="1732"/>
                    <a:pt x="553" y="1732"/>
                  </a:cubicBezTo>
                  <a:cubicBezTo>
                    <a:pt x="545" y="1732"/>
                    <a:pt x="545" y="1732"/>
                    <a:pt x="545" y="1732"/>
                  </a:cubicBezTo>
                  <a:cubicBezTo>
                    <a:pt x="545" y="1732"/>
                    <a:pt x="541" y="1736"/>
                    <a:pt x="541" y="1736"/>
                  </a:cubicBezTo>
                  <a:cubicBezTo>
                    <a:pt x="537" y="1736"/>
                    <a:pt x="533" y="1736"/>
                    <a:pt x="525" y="1736"/>
                  </a:cubicBezTo>
                  <a:cubicBezTo>
                    <a:pt x="513" y="1740"/>
                    <a:pt x="497" y="1744"/>
                    <a:pt x="481" y="1744"/>
                  </a:cubicBezTo>
                  <a:cubicBezTo>
                    <a:pt x="481" y="1744"/>
                    <a:pt x="478" y="1744"/>
                    <a:pt x="478" y="1744"/>
                  </a:cubicBezTo>
                  <a:cubicBezTo>
                    <a:pt x="454" y="1744"/>
                    <a:pt x="422" y="1736"/>
                    <a:pt x="410" y="1704"/>
                  </a:cubicBezTo>
                  <a:lnTo>
                    <a:pt x="411" y="1704"/>
                  </a:lnTo>
                  <a:lnTo>
                    <a:pt x="412" y="1703"/>
                  </a:lnTo>
                  <a:lnTo>
                    <a:pt x="412" y="1703"/>
                  </a:lnTo>
                  <a:lnTo>
                    <a:pt x="413" y="1703"/>
                  </a:lnTo>
                  <a:cubicBezTo>
                    <a:pt x="413" y="1703"/>
                    <a:pt x="414" y="1702"/>
                    <a:pt x="415" y="1702"/>
                  </a:cubicBezTo>
                  <a:lnTo>
                    <a:pt x="416" y="1702"/>
                  </a:lnTo>
                  <a:lnTo>
                    <a:pt x="416" y="1701"/>
                  </a:lnTo>
                  <a:lnTo>
                    <a:pt x="417" y="1701"/>
                  </a:lnTo>
                  <a:cubicBezTo>
                    <a:pt x="418" y="1700"/>
                    <a:pt x="418" y="1700"/>
                    <a:pt x="418" y="1700"/>
                  </a:cubicBezTo>
                  <a:lnTo>
                    <a:pt x="416" y="1701"/>
                  </a:lnTo>
                  <a:lnTo>
                    <a:pt x="416" y="1701"/>
                  </a:lnTo>
                  <a:lnTo>
                    <a:pt x="416" y="1702"/>
                  </a:lnTo>
                  <a:lnTo>
                    <a:pt x="415" y="1702"/>
                  </a:lnTo>
                  <a:cubicBezTo>
                    <a:pt x="415" y="1702"/>
                    <a:pt x="414" y="1702"/>
                    <a:pt x="413" y="1703"/>
                  </a:cubicBezTo>
                  <a:lnTo>
                    <a:pt x="412" y="1703"/>
                  </a:lnTo>
                  <a:lnTo>
                    <a:pt x="411" y="1704"/>
                  </a:lnTo>
                  <a:lnTo>
                    <a:pt x="411" y="1704"/>
                  </a:lnTo>
                  <a:cubicBezTo>
                    <a:pt x="410" y="1704"/>
                    <a:pt x="410" y="1704"/>
                    <a:pt x="410" y="1704"/>
                  </a:cubicBezTo>
                  <a:cubicBezTo>
                    <a:pt x="410" y="1696"/>
                    <a:pt x="406" y="1692"/>
                    <a:pt x="406" y="1685"/>
                  </a:cubicBezTo>
                  <a:cubicBezTo>
                    <a:pt x="410" y="1595"/>
                    <a:pt x="472" y="1228"/>
                    <a:pt x="487" y="1137"/>
                  </a:cubicBezTo>
                  <a:lnTo>
                    <a:pt x="487" y="1137"/>
                  </a:lnTo>
                  <a:lnTo>
                    <a:pt x="482" y="1137"/>
                  </a:lnTo>
                  <a:cubicBezTo>
                    <a:pt x="466" y="1137"/>
                    <a:pt x="451" y="1133"/>
                    <a:pt x="435" y="1121"/>
                  </a:cubicBezTo>
                  <a:cubicBezTo>
                    <a:pt x="439" y="1117"/>
                    <a:pt x="439" y="1117"/>
                    <a:pt x="439" y="1117"/>
                  </a:cubicBezTo>
                  <a:cubicBezTo>
                    <a:pt x="435" y="1121"/>
                    <a:pt x="435" y="1121"/>
                    <a:pt x="435" y="1121"/>
                  </a:cubicBezTo>
                  <a:cubicBezTo>
                    <a:pt x="423" y="1113"/>
                    <a:pt x="412" y="1102"/>
                    <a:pt x="402" y="1088"/>
                  </a:cubicBezTo>
                  <a:lnTo>
                    <a:pt x="399" y="1083"/>
                  </a:lnTo>
                  <a:lnTo>
                    <a:pt x="393" y="1090"/>
                  </a:lnTo>
                  <a:cubicBezTo>
                    <a:pt x="367" y="1122"/>
                    <a:pt x="321" y="1178"/>
                    <a:pt x="283" y="1213"/>
                  </a:cubicBezTo>
                  <a:cubicBezTo>
                    <a:pt x="263" y="1229"/>
                    <a:pt x="247" y="1241"/>
                    <a:pt x="227" y="1245"/>
                  </a:cubicBezTo>
                  <a:cubicBezTo>
                    <a:pt x="227" y="1245"/>
                    <a:pt x="223" y="1241"/>
                    <a:pt x="223" y="1241"/>
                  </a:cubicBezTo>
                  <a:cubicBezTo>
                    <a:pt x="223" y="1233"/>
                    <a:pt x="223" y="1233"/>
                    <a:pt x="223" y="1233"/>
                  </a:cubicBezTo>
                  <a:cubicBezTo>
                    <a:pt x="219" y="1241"/>
                    <a:pt x="219" y="1241"/>
                    <a:pt x="219" y="1241"/>
                  </a:cubicBezTo>
                  <a:cubicBezTo>
                    <a:pt x="191" y="1233"/>
                    <a:pt x="171" y="1193"/>
                    <a:pt x="147" y="1154"/>
                  </a:cubicBezTo>
                  <a:cubicBezTo>
                    <a:pt x="131" y="1118"/>
                    <a:pt x="119" y="1083"/>
                    <a:pt x="115" y="1063"/>
                  </a:cubicBezTo>
                  <a:cubicBezTo>
                    <a:pt x="115" y="1063"/>
                    <a:pt x="111" y="1063"/>
                    <a:pt x="111" y="1063"/>
                  </a:cubicBezTo>
                  <a:cubicBezTo>
                    <a:pt x="84" y="1063"/>
                    <a:pt x="24" y="1079"/>
                    <a:pt x="20" y="1083"/>
                  </a:cubicBezTo>
                  <a:cubicBezTo>
                    <a:pt x="16" y="1075"/>
                    <a:pt x="16" y="1075"/>
                    <a:pt x="16" y="1075"/>
                  </a:cubicBezTo>
                  <a:cubicBezTo>
                    <a:pt x="8" y="1075"/>
                    <a:pt x="8" y="1075"/>
                    <a:pt x="8" y="1075"/>
                  </a:cubicBezTo>
                  <a:cubicBezTo>
                    <a:pt x="0" y="1051"/>
                    <a:pt x="0" y="1051"/>
                    <a:pt x="0" y="1051"/>
                  </a:cubicBezTo>
                  <a:cubicBezTo>
                    <a:pt x="12" y="1051"/>
                    <a:pt x="12" y="1051"/>
                    <a:pt x="12" y="1051"/>
                  </a:cubicBezTo>
                  <a:cubicBezTo>
                    <a:pt x="16" y="1051"/>
                    <a:pt x="16" y="1051"/>
                    <a:pt x="20" y="1047"/>
                  </a:cubicBezTo>
                  <a:cubicBezTo>
                    <a:pt x="28" y="1047"/>
                    <a:pt x="36" y="1043"/>
                    <a:pt x="48" y="1043"/>
                  </a:cubicBezTo>
                  <a:cubicBezTo>
                    <a:pt x="68" y="1039"/>
                    <a:pt x="92" y="1031"/>
                    <a:pt x="111" y="1031"/>
                  </a:cubicBezTo>
                  <a:cubicBezTo>
                    <a:pt x="115" y="1031"/>
                    <a:pt x="123" y="1031"/>
                    <a:pt x="127" y="1035"/>
                  </a:cubicBezTo>
                  <a:cubicBezTo>
                    <a:pt x="135" y="1039"/>
                    <a:pt x="143" y="1043"/>
                    <a:pt x="143" y="1055"/>
                  </a:cubicBezTo>
                  <a:cubicBezTo>
                    <a:pt x="143" y="1059"/>
                    <a:pt x="143" y="1059"/>
                    <a:pt x="143" y="1059"/>
                  </a:cubicBezTo>
                  <a:cubicBezTo>
                    <a:pt x="143" y="1063"/>
                    <a:pt x="159" y="1106"/>
                    <a:pt x="179" y="1138"/>
                  </a:cubicBezTo>
                  <a:cubicBezTo>
                    <a:pt x="187" y="1158"/>
                    <a:pt x="199" y="1178"/>
                    <a:pt x="207" y="1190"/>
                  </a:cubicBezTo>
                  <a:cubicBezTo>
                    <a:pt x="215" y="1201"/>
                    <a:pt x="227" y="1213"/>
                    <a:pt x="227" y="1213"/>
                  </a:cubicBezTo>
                  <a:cubicBezTo>
                    <a:pt x="227" y="1213"/>
                    <a:pt x="227" y="1213"/>
                    <a:pt x="231" y="1213"/>
                  </a:cubicBezTo>
                  <a:cubicBezTo>
                    <a:pt x="231" y="1209"/>
                    <a:pt x="231" y="1209"/>
                    <a:pt x="231" y="1209"/>
                  </a:cubicBezTo>
                  <a:cubicBezTo>
                    <a:pt x="235" y="1209"/>
                    <a:pt x="235" y="1209"/>
                    <a:pt x="239" y="1205"/>
                  </a:cubicBezTo>
                  <a:cubicBezTo>
                    <a:pt x="247" y="1201"/>
                    <a:pt x="255" y="1197"/>
                    <a:pt x="263" y="1190"/>
                  </a:cubicBezTo>
                  <a:cubicBezTo>
                    <a:pt x="279" y="1174"/>
                    <a:pt x="299" y="1154"/>
                    <a:pt x="318" y="1130"/>
                  </a:cubicBezTo>
                  <a:cubicBezTo>
                    <a:pt x="344" y="1098"/>
                    <a:pt x="370" y="1066"/>
                    <a:pt x="381" y="1053"/>
                  </a:cubicBezTo>
                  <a:lnTo>
                    <a:pt x="382" y="1052"/>
                  </a:lnTo>
                  <a:lnTo>
                    <a:pt x="376" y="1037"/>
                  </a:lnTo>
                  <a:cubicBezTo>
                    <a:pt x="363" y="1001"/>
                    <a:pt x="355" y="958"/>
                    <a:pt x="355" y="915"/>
                  </a:cubicBezTo>
                  <a:cubicBezTo>
                    <a:pt x="355" y="860"/>
                    <a:pt x="367" y="800"/>
                    <a:pt x="399" y="753"/>
                  </a:cubicBezTo>
                  <a:cubicBezTo>
                    <a:pt x="422" y="719"/>
                    <a:pt x="452" y="692"/>
                    <a:pt x="486" y="670"/>
                  </a:cubicBezTo>
                  <a:lnTo>
                    <a:pt x="492" y="667"/>
                  </a:lnTo>
                  <a:lnTo>
                    <a:pt x="492" y="667"/>
                  </a:lnTo>
                  <a:cubicBezTo>
                    <a:pt x="488" y="667"/>
                    <a:pt x="488" y="667"/>
                    <a:pt x="488" y="667"/>
                  </a:cubicBezTo>
                  <a:cubicBezTo>
                    <a:pt x="488" y="659"/>
                    <a:pt x="488" y="659"/>
                    <a:pt x="488" y="659"/>
                  </a:cubicBezTo>
                  <a:cubicBezTo>
                    <a:pt x="488" y="655"/>
                    <a:pt x="488" y="655"/>
                    <a:pt x="488" y="651"/>
                  </a:cubicBezTo>
                  <a:cubicBezTo>
                    <a:pt x="488" y="524"/>
                    <a:pt x="421" y="417"/>
                    <a:pt x="354" y="337"/>
                  </a:cubicBezTo>
                  <a:cubicBezTo>
                    <a:pt x="324" y="306"/>
                    <a:pt x="295" y="279"/>
                    <a:pt x="272" y="258"/>
                  </a:cubicBezTo>
                  <a:lnTo>
                    <a:pt x="271" y="258"/>
                  </a:lnTo>
                  <a:lnTo>
                    <a:pt x="270" y="258"/>
                  </a:lnTo>
                  <a:lnTo>
                    <a:pt x="270" y="257"/>
                  </a:lnTo>
                  <a:lnTo>
                    <a:pt x="263" y="251"/>
                  </a:lnTo>
                  <a:cubicBezTo>
                    <a:pt x="244" y="235"/>
                    <a:pt x="229" y="223"/>
                    <a:pt x="220" y="217"/>
                  </a:cubicBezTo>
                  <a:lnTo>
                    <a:pt x="219" y="216"/>
                  </a:lnTo>
                  <a:lnTo>
                    <a:pt x="219" y="214"/>
                  </a:lnTo>
                  <a:lnTo>
                    <a:pt x="219" y="214"/>
                  </a:lnTo>
                  <a:lnTo>
                    <a:pt x="219" y="211"/>
                  </a:lnTo>
                  <a:cubicBezTo>
                    <a:pt x="219" y="206"/>
                    <a:pt x="219" y="206"/>
                    <a:pt x="219" y="206"/>
                  </a:cubicBezTo>
                  <a:cubicBezTo>
                    <a:pt x="215" y="206"/>
                    <a:pt x="215" y="206"/>
                    <a:pt x="215" y="206"/>
                  </a:cubicBezTo>
                  <a:cubicBezTo>
                    <a:pt x="231" y="178"/>
                    <a:pt x="231" y="178"/>
                    <a:pt x="231" y="178"/>
                  </a:cubicBezTo>
                  <a:cubicBezTo>
                    <a:pt x="235" y="190"/>
                    <a:pt x="235" y="190"/>
                    <a:pt x="235" y="190"/>
                  </a:cubicBezTo>
                  <a:cubicBezTo>
                    <a:pt x="235" y="190"/>
                    <a:pt x="235" y="190"/>
                    <a:pt x="239" y="190"/>
                  </a:cubicBezTo>
                  <a:cubicBezTo>
                    <a:pt x="239" y="194"/>
                    <a:pt x="243" y="194"/>
                    <a:pt x="247" y="198"/>
                  </a:cubicBezTo>
                  <a:cubicBezTo>
                    <a:pt x="249" y="199"/>
                    <a:pt x="251" y="200"/>
                    <a:pt x="253" y="202"/>
                  </a:cubicBezTo>
                  <a:lnTo>
                    <a:pt x="256" y="203"/>
                  </a:lnTo>
                  <a:lnTo>
                    <a:pt x="250" y="182"/>
                  </a:lnTo>
                  <a:lnTo>
                    <a:pt x="250" y="178"/>
                  </a:lnTo>
                  <a:lnTo>
                    <a:pt x="278" y="171"/>
                  </a:lnTo>
                  <a:lnTo>
                    <a:pt x="299" y="240"/>
                  </a:lnTo>
                  <a:lnTo>
                    <a:pt x="299" y="240"/>
                  </a:lnTo>
                  <a:cubicBezTo>
                    <a:pt x="323" y="261"/>
                    <a:pt x="350" y="287"/>
                    <a:pt x="377" y="317"/>
                  </a:cubicBezTo>
                  <a:cubicBezTo>
                    <a:pt x="449" y="397"/>
                    <a:pt x="520" y="512"/>
                    <a:pt x="520" y="651"/>
                  </a:cubicBezTo>
                  <a:lnTo>
                    <a:pt x="520" y="652"/>
                  </a:lnTo>
                  <a:lnTo>
                    <a:pt x="535" y="645"/>
                  </a:lnTo>
                  <a:cubicBezTo>
                    <a:pt x="576" y="627"/>
                    <a:pt x="619" y="618"/>
                    <a:pt x="658" y="618"/>
                  </a:cubicBezTo>
                  <a:lnTo>
                    <a:pt x="663" y="618"/>
                  </a:lnTo>
                  <a:lnTo>
                    <a:pt x="664" y="618"/>
                  </a:lnTo>
                  <a:lnTo>
                    <a:pt x="672" y="618"/>
                  </a:lnTo>
                  <a:lnTo>
                    <a:pt x="672" y="619"/>
                  </a:lnTo>
                  <a:lnTo>
                    <a:pt x="681" y="619"/>
                  </a:lnTo>
                  <a:cubicBezTo>
                    <a:pt x="684" y="620"/>
                    <a:pt x="688" y="620"/>
                    <a:pt x="692" y="621"/>
                  </a:cubicBezTo>
                  <a:lnTo>
                    <a:pt x="701" y="623"/>
                  </a:lnTo>
                  <a:lnTo>
                    <a:pt x="702" y="620"/>
                  </a:lnTo>
                  <a:lnTo>
                    <a:pt x="699" y="619"/>
                  </a:lnTo>
                  <a:cubicBezTo>
                    <a:pt x="599" y="587"/>
                    <a:pt x="525" y="493"/>
                    <a:pt x="525" y="381"/>
                  </a:cubicBezTo>
                  <a:cubicBezTo>
                    <a:pt x="525" y="242"/>
                    <a:pt x="637" y="131"/>
                    <a:pt x="772" y="131"/>
                  </a:cubicBezTo>
                  <a:cubicBezTo>
                    <a:pt x="806" y="131"/>
                    <a:pt x="838" y="138"/>
                    <a:pt x="867" y="150"/>
                  </a:cubicBezTo>
                  <a:lnTo>
                    <a:pt x="868" y="150"/>
                  </a:lnTo>
                  <a:lnTo>
                    <a:pt x="869" y="150"/>
                  </a:lnTo>
                  <a:cubicBezTo>
                    <a:pt x="871" y="149"/>
                    <a:pt x="873" y="148"/>
                    <a:pt x="875" y="146"/>
                  </a:cubicBezTo>
                  <a:cubicBezTo>
                    <a:pt x="883" y="142"/>
                    <a:pt x="895" y="135"/>
                    <a:pt x="907" y="127"/>
                  </a:cubicBezTo>
                  <a:cubicBezTo>
                    <a:pt x="926" y="115"/>
                    <a:pt x="946" y="95"/>
                    <a:pt x="950" y="87"/>
                  </a:cubicBezTo>
                  <a:cubicBezTo>
                    <a:pt x="950" y="83"/>
                    <a:pt x="938" y="63"/>
                    <a:pt x="926" y="51"/>
                  </a:cubicBezTo>
                  <a:cubicBezTo>
                    <a:pt x="919" y="40"/>
                    <a:pt x="903" y="32"/>
                    <a:pt x="899" y="32"/>
                  </a:cubicBezTo>
                  <a:cubicBezTo>
                    <a:pt x="895" y="36"/>
                    <a:pt x="895" y="40"/>
                    <a:pt x="895" y="44"/>
                  </a:cubicBezTo>
                  <a:cubicBezTo>
                    <a:pt x="895" y="47"/>
                    <a:pt x="895" y="55"/>
                    <a:pt x="899" y="55"/>
                  </a:cubicBezTo>
                  <a:cubicBezTo>
                    <a:pt x="907" y="59"/>
                    <a:pt x="919" y="67"/>
                    <a:pt x="922" y="67"/>
                  </a:cubicBezTo>
                  <a:cubicBezTo>
                    <a:pt x="930" y="71"/>
                    <a:pt x="930" y="71"/>
                    <a:pt x="930" y="71"/>
                  </a:cubicBezTo>
                  <a:cubicBezTo>
                    <a:pt x="919" y="99"/>
                    <a:pt x="919" y="99"/>
                    <a:pt x="919" y="99"/>
                  </a:cubicBezTo>
                  <a:cubicBezTo>
                    <a:pt x="911" y="99"/>
                    <a:pt x="911" y="99"/>
                    <a:pt x="911" y="99"/>
                  </a:cubicBezTo>
                  <a:cubicBezTo>
                    <a:pt x="907" y="99"/>
                    <a:pt x="907" y="99"/>
                    <a:pt x="907" y="99"/>
                  </a:cubicBezTo>
                  <a:cubicBezTo>
                    <a:pt x="907" y="95"/>
                    <a:pt x="907" y="95"/>
                    <a:pt x="907" y="95"/>
                  </a:cubicBezTo>
                  <a:cubicBezTo>
                    <a:pt x="903" y="95"/>
                    <a:pt x="903" y="91"/>
                    <a:pt x="899" y="91"/>
                  </a:cubicBezTo>
                  <a:cubicBezTo>
                    <a:pt x="895" y="87"/>
                    <a:pt x="887" y="87"/>
                    <a:pt x="883" y="83"/>
                  </a:cubicBezTo>
                  <a:cubicBezTo>
                    <a:pt x="867" y="75"/>
                    <a:pt x="863" y="59"/>
                    <a:pt x="863" y="44"/>
                  </a:cubicBezTo>
                  <a:cubicBezTo>
                    <a:pt x="863" y="32"/>
                    <a:pt x="867" y="20"/>
                    <a:pt x="879" y="8"/>
                  </a:cubicBezTo>
                  <a:cubicBezTo>
                    <a:pt x="883" y="0"/>
                    <a:pt x="891" y="0"/>
                    <a:pt x="899"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pic>
          <p:nvPicPr>
            <p:cNvPr id="49" name="图片 48"/>
            <p:cNvPicPr>
              <a:picLocks noChangeAspect="1"/>
            </p:cNvPicPr>
            <p:nvPr userDrawn="1">
              <p:custDataLst>
                <p:tags r:id="rId13"/>
              </p:custDataLst>
            </p:nvPr>
          </p:nvPicPr>
          <p:blipFill rotWithShape="1">
            <a:blip r:embed="rId17" cstate="print"/>
            <a:srcRect/>
            <a:stretch>
              <a:fillRect/>
            </a:stretch>
          </p:blipFill>
          <p:spPr>
            <a:xfrm>
              <a:off x="17168" y="9660"/>
              <a:ext cx="756" cy="682"/>
            </a:xfrm>
            <a:prstGeom prst="rect">
              <a:avLst/>
            </a:prstGeom>
          </p:spPr>
        </p:pic>
        <p:sp>
          <p:nvSpPr>
            <p:cNvPr id="87" name="Freeform 56"/>
            <p:cNvSpPr>
              <a:spLocks noEditPoints="1"/>
            </p:cNvSpPr>
            <p:nvPr userDrawn="1">
              <p:custDataLst>
                <p:tags r:id="rId14"/>
              </p:custDataLst>
            </p:nvPr>
          </p:nvSpPr>
          <p:spPr bwMode="auto">
            <a:xfrm>
              <a:off x="17885" y="9292"/>
              <a:ext cx="963" cy="1415"/>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3" h="1415">
                  <a:moveTo>
                    <a:pt x="425" y="601"/>
                  </a:moveTo>
                  <a:lnTo>
                    <a:pt x="436" y="710"/>
                  </a:lnTo>
                  <a:lnTo>
                    <a:pt x="463" y="739"/>
                  </a:lnTo>
                  <a:lnTo>
                    <a:pt x="463" y="716"/>
                  </a:lnTo>
                  <a:lnTo>
                    <a:pt x="425" y="601"/>
                  </a:lnTo>
                  <a:close/>
                  <a:moveTo>
                    <a:pt x="462" y="492"/>
                  </a:moveTo>
                  <a:lnTo>
                    <a:pt x="450" y="546"/>
                  </a:lnTo>
                  <a:lnTo>
                    <a:pt x="428" y="518"/>
                  </a:lnTo>
                  <a:lnTo>
                    <a:pt x="490" y="713"/>
                  </a:lnTo>
                  <a:lnTo>
                    <a:pt x="490" y="811"/>
                  </a:lnTo>
                  <a:lnTo>
                    <a:pt x="412" y="726"/>
                  </a:lnTo>
                  <a:lnTo>
                    <a:pt x="408" y="723"/>
                  </a:lnTo>
                  <a:lnTo>
                    <a:pt x="408" y="720"/>
                  </a:lnTo>
                  <a:lnTo>
                    <a:pt x="392" y="524"/>
                  </a:lnTo>
                  <a:lnTo>
                    <a:pt x="375" y="556"/>
                  </a:lnTo>
                  <a:lnTo>
                    <a:pt x="352" y="516"/>
                  </a:lnTo>
                  <a:lnTo>
                    <a:pt x="350" y="519"/>
                  </a:lnTo>
                  <a:cubicBezTo>
                    <a:pt x="349" y="523"/>
                    <a:pt x="347" y="526"/>
                    <a:pt x="345" y="529"/>
                  </a:cubicBezTo>
                  <a:lnTo>
                    <a:pt x="344" y="533"/>
                  </a:lnTo>
                  <a:lnTo>
                    <a:pt x="344" y="533"/>
                  </a:lnTo>
                  <a:lnTo>
                    <a:pt x="344" y="533"/>
                  </a:lnTo>
                  <a:lnTo>
                    <a:pt x="341" y="540"/>
                  </a:lnTo>
                  <a:cubicBezTo>
                    <a:pt x="327" y="578"/>
                    <a:pt x="320" y="628"/>
                    <a:pt x="320" y="679"/>
                  </a:cubicBezTo>
                  <a:cubicBezTo>
                    <a:pt x="320" y="683"/>
                    <a:pt x="320" y="683"/>
                    <a:pt x="320" y="683"/>
                  </a:cubicBezTo>
                  <a:cubicBezTo>
                    <a:pt x="320" y="727"/>
                    <a:pt x="347" y="778"/>
                    <a:pt x="385" y="818"/>
                  </a:cubicBezTo>
                  <a:cubicBezTo>
                    <a:pt x="422" y="856"/>
                    <a:pt x="470" y="883"/>
                    <a:pt x="500" y="883"/>
                  </a:cubicBezTo>
                  <a:cubicBezTo>
                    <a:pt x="500" y="883"/>
                    <a:pt x="500" y="883"/>
                    <a:pt x="504" y="883"/>
                  </a:cubicBezTo>
                  <a:cubicBezTo>
                    <a:pt x="524" y="883"/>
                    <a:pt x="548" y="865"/>
                    <a:pt x="567" y="837"/>
                  </a:cubicBezTo>
                  <a:lnTo>
                    <a:pt x="573" y="828"/>
                  </a:lnTo>
                  <a:lnTo>
                    <a:pt x="572" y="827"/>
                  </a:lnTo>
                  <a:cubicBezTo>
                    <a:pt x="561" y="814"/>
                    <a:pt x="561" y="814"/>
                    <a:pt x="561" y="814"/>
                  </a:cubicBezTo>
                  <a:cubicBezTo>
                    <a:pt x="571" y="811"/>
                    <a:pt x="571" y="811"/>
                    <a:pt x="571" y="811"/>
                  </a:cubicBezTo>
                  <a:cubicBezTo>
                    <a:pt x="571" y="811"/>
                    <a:pt x="575" y="811"/>
                    <a:pt x="575" y="811"/>
                  </a:cubicBezTo>
                  <a:cubicBezTo>
                    <a:pt x="577" y="808"/>
                    <a:pt x="580" y="806"/>
                    <a:pt x="584" y="803"/>
                  </a:cubicBezTo>
                  <a:lnTo>
                    <a:pt x="587" y="801"/>
                  </a:lnTo>
                  <a:lnTo>
                    <a:pt x="588" y="799"/>
                  </a:lnTo>
                  <a:cubicBezTo>
                    <a:pt x="601" y="769"/>
                    <a:pt x="609" y="733"/>
                    <a:pt x="609" y="700"/>
                  </a:cubicBezTo>
                  <a:cubicBezTo>
                    <a:pt x="609" y="679"/>
                    <a:pt x="605" y="662"/>
                    <a:pt x="602" y="649"/>
                  </a:cubicBezTo>
                  <a:cubicBezTo>
                    <a:pt x="602" y="645"/>
                    <a:pt x="602" y="645"/>
                    <a:pt x="602" y="645"/>
                  </a:cubicBezTo>
                  <a:cubicBezTo>
                    <a:pt x="579" y="577"/>
                    <a:pt x="520" y="518"/>
                    <a:pt x="463" y="492"/>
                  </a:cubicBezTo>
                  <a:lnTo>
                    <a:pt x="462" y="492"/>
                  </a:lnTo>
                  <a:close/>
                  <a:moveTo>
                    <a:pt x="383" y="485"/>
                  </a:moveTo>
                  <a:lnTo>
                    <a:pt x="383" y="485"/>
                  </a:lnTo>
                  <a:cubicBezTo>
                    <a:pt x="379" y="487"/>
                    <a:pt x="376" y="489"/>
                    <a:pt x="374" y="491"/>
                  </a:cubicBezTo>
                  <a:lnTo>
                    <a:pt x="372" y="492"/>
                  </a:lnTo>
                  <a:lnTo>
                    <a:pt x="375" y="499"/>
                  </a:lnTo>
                  <a:lnTo>
                    <a:pt x="383" y="485"/>
                  </a:lnTo>
                  <a:close/>
                  <a:moveTo>
                    <a:pt x="296" y="407"/>
                  </a:moveTo>
                  <a:lnTo>
                    <a:pt x="296" y="407"/>
                  </a:lnTo>
                  <a:cubicBezTo>
                    <a:pt x="296" y="407"/>
                    <a:pt x="296" y="407"/>
                    <a:pt x="296" y="407"/>
                  </a:cubicBezTo>
                  <a:lnTo>
                    <a:pt x="296" y="407"/>
                  </a:lnTo>
                  <a:close/>
                  <a:moveTo>
                    <a:pt x="316" y="404"/>
                  </a:moveTo>
                  <a:cubicBezTo>
                    <a:pt x="316" y="407"/>
                    <a:pt x="315" y="409"/>
                    <a:pt x="315" y="410"/>
                  </a:cubicBezTo>
                  <a:lnTo>
                    <a:pt x="314" y="411"/>
                  </a:lnTo>
                  <a:lnTo>
                    <a:pt x="318" y="409"/>
                  </a:lnTo>
                  <a:lnTo>
                    <a:pt x="319" y="409"/>
                  </a:lnTo>
                  <a:lnTo>
                    <a:pt x="318" y="406"/>
                  </a:lnTo>
                  <a:cubicBezTo>
                    <a:pt x="318" y="406"/>
                    <a:pt x="317" y="405"/>
                    <a:pt x="316" y="404"/>
                  </a:cubicBezTo>
                  <a:close/>
                  <a:moveTo>
                    <a:pt x="279" y="390"/>
                  </a:moveTo>
                  <a:cubicBezTo>
                    <a:pt x="279" y="394"/>
                    <a:pt x="279" y="394"/>
                    <a:pt x="275" y="394"/>
                  </a:cubicBezTo>
                  <a:cubicBezTo>
                    <a:pt x="274" y="395"/>
                    <a:pt x="273" y="397"/>
                    <a:pt x="272" y="398"/>
                  </a:cubicBezTo>
                  <a:lnTo>
                    <a:pt x="272" y="399"/>
                  </a:lnTo>
                  <a:lnTo>
                    <a:pt x="284" y="407"/>
                  </a:lnTo>
                  <a:lnTo>
                    <a:pt x="289" y="410"/>
                  </a:lnTo>
                  <a:lnTo>
                    <a:pt x="289" y="409"/>
                  </a:lnTo>
                  <a:cubicBezTo>
                    <a:pt x="289" y="407"/>
                    <a:pt x="289" y="407"/>
                    <a:pt x="289" y="407"/>
                  </a:cubicBezTo>
                  <a:cubicBezTo>
                    <a:pt x="289" y="407"/>
                    <a:pt x="289" y="404"/>
                    <a:pt x="289" y="404"/>
                  </a:cubicBezTo>
                  <a:cubicBezTo>
                    <a:pt x="289" y="400"/>
                    <a:pt x="289" y="400"/>
                    <a:pt x="289" y="397"/>
                  </a:cubicBezTo>
                  <a:cubicBezTo>
                    <a:pt x="289" y="397"/>
                    <a:pt x="286" y="394"/>
                    <a:pt x="282" y="390"/>
                  </a:cubicBezTo>
                  <a:cubicBezTo>
                    <a:pt x="282" y="390"/>
                    <a:pt x="282" y="390"/>
                    <a:pt x="279" y="390"/>
                  </a:cubicBezTo>
                  <a:close/>
                  <a:moveTo>
                    <a:pt x="323" y="340"/>
                  </a:moveTo>
                  <a:cubicBezTo>
                    <a:pt x="322" y="340"/>
                    <a:pt x="321" y="340"/>
                    <a:pt x="321" y="340"/>
                  </a:cubicBezTo>
                  <a:cubicBezTo>
                    <a:pt x="317" y="340"/>
                    <a:pt x="317" y="340"/>
                    <a:pt x="317" y="340"/>
                  </a:cubicBezTo>
                  <a:cubicBezTo>
                    <a:pt x="314" y="340"/>
                    <a:pt x="310" y="343"/>
                    <a:pt x="303" y="347"/>
                  </a:cubicBezTo>
                  <a:cubicBezTo>
                    <a:pt x="297" y="350"/>
                    <a:pt x="286" y="357"/>
                    <a:pt x="276" y="360"/>
                  </a:cubicBezTo>
                  <a:cubicBezTo>
                    <a:pt x="266" y="365"/>
                    <a:pt x="257" y="371"/>
                    <a:pt x="249" y="376"/>
                  </a:cubicBezTo>
                  <a:lnTo>
                    <a:pt x="248" y="377"/>
                  </a:lnTo>
                  <a:lnTo>
                    <a:pt x="249" y="379"/>
                  </a:lnTo>
                  <a:lnTo>
                    <a:pt x="252" y="382"/>
                  </a:lnTo>
                  <a:lnTo>
                    <a:pt x="252" y="381"/>
                  </a:lnTo>
                  <a:cubicBezTo>
                    <a:pt x="253" y="379"/>
                    <a:pt x="256" y="377"/>
                    <a:pt x="258" y="377"/>
                  </a:cubicBezTo>
                  <a:cubicBezTo>
                    <a:pt x="262" y="370"/>
                    <a:pt x="272" y="363"/>
                    <a:pt x="282" y="363"/>
                  </a:cubicBezTo>
                  <a:cubicBezTo>
                    <a:pt x="289" y="363"/>
                    <a:pt x="296" y="366"/>
                    <a:pt x="303" y="370"/>
                  </a:cubicBezTo>
                  <a:cubicBezTo>
                    <a:pt x="303" y="373"/>
                    <a:pt x="306" y="373"/>
                    <a:pt x="306" y="377"/>
                  </a:cubicBezTo>
                  <a:cubicBezTo>
                    <a:pt x="310" y="377"/>
                    <a:pt x="310" y="377"/>
                    <a:pt x="310" y="377"/>
                  </a:cubicBezTo>
                  <a:cubicBezTo>
                    <a:pt x="310" y="377"/>
                    <a:pt x="313" y="377"/>
                    <a:pt x="313" y="377"/>
                  </a:cubicBezTo>
                  <a:cubicBezTo>
                    <a:pt x="316" y="377"/>
                    <a:pt x="320" y="377"/>
                    <a:pt x="323" y="380"/>
                  </a:cubicBezTo>
                  <a:cubicBezTo>
                    <a:pt x="333" y="383"/>
                    <a:pt x="339" y="390"/>
                    <a:pt x="343" y="397"/>
                  </a:cubicBezTo>
                  <a:lnTo>
                    <a:pt x="343" y="397"/>
                  </a:lnTo>
                  <a:lnTo>
                    <a:pt x="343" y="397"/>
                  </a:lnTo>
                  <a:cubicBezTo>
                    <a:pt x="392" y="374"/>
                    <a:pt x="392" y="374"/>
                    <a:pt x="392" y="374"/>
                  </a:cubicBezTo>
                  <a:cubicBezTo>
                    <a:pt x="389" y="371"/>
                    <a:pt x="385" y="364"/>
                    <a:pt x="382" y="357"/>
                  </a:cubicBezTo>
                  <a:cubicBezTo>
                    <a:pt x="379" y="354"/>
                    <a:pt x="336" y="339"/>
                    <a:pt x="323" y="340"/>
                  </a:cubicBezTo>
                  <a:close/>
                  <a:moveTo>
                    <a:pt x="242" y="214"/>
                  </a:moveTo>
                  <a:lnTo>
                    <a:pt x="249" y="214"/>
                  </a:lnTo>
                  <a:lnTo>
                    <a:pt x="266" y="214"/>
                  </a:lnTo>
                  <a:lnTo>
                    <a:pt x="266" y="241"/>
                  </a:lnTo>
                  <a:lnTo>
                    <a:pt x="259" y="241"/>
                  </a:lnTo>
                  <a:lnTo>
                    <a:pt x="249" y="241"/>
                  </a:lnTo>
                  <a:lnTo>
                    <a:pt x="242" y="241"/>
                  </a:lnTo>
                  <a:lnTo>
                    <a:pt x="242" y="214"/>
                  </a:lnTo>
                  <a:close/>
                  <a:moveTo>
                    <a:pt x="374" y="99"/>
                  </a:moveTo>
                  <a:cubicBezTo>
                    <a:pt x="279" y="99"/>
                    <a:pt x="204" y="174"/>
                    <a:pt x="204" y="266"/>
                  </a:cubicBezTo>
                  <a:cubicBezTo>
                    <a:pt x="204" y="296"/>
                    <a:pt x="212" y="324"/>
                    <a:pt x="226" y="348"/>
                  </a:cubicBezTo>
                  <a:lnTo>
                    <a:pt x="232" y="356"/>
                  </a:lnTo>
                  <a:lnTo>
                    <a:pt x="233" y="356"/>
                  </a:lnTo>
                  <a:cubicBezTo>
                    <a:pt x="234" y="355"/>
                    <a:pt x="235" y="354"/>
                    <a:pt x="235" y="354"/>
                  </a:cubicBezTo>
                  <a:cubicBezTo>
                    <a:pt x="242" y="350"/>
                    <a:pt x="252" y="343"/>
                    <a:pt x="263" y="337"/>
                  </a:cubicBezTo>
                  <a:cubicBezTo>
                    <a:pt x="283" y="327"/>
                    <a:pt x="303" y="313"/>
                    <a:pt x="317" y="313"/>
                  </a:cubicBezTo>
                  <a:cubicBezTo>
                    <a:pt x="317" y="313"/>
                    <a:pt x="317" y="313"/>
                    <a:pt x="321" y="313"/>
                  </a:cubicBezTo>
                  <a:cubicBezTo>
                    <a:pt x="338" y="313"/>
                    <a:pt x="382" y="323"/>
                    <a:pt x="402" y="340"/>
                  </a:cubicBezTo>
                  <a:cubicBezTo>
                    <a:pt x="416" y="354"/>
                    <a:pt x="423" y="374"/>
                    <a:pt x="423" y="377"/>
                  </a:cubicBezTo>
                  <a:cubicBezTo>
                    <a:pt x="426" y="391"/>
                    <a:pt x="426" y="391"/>
                    <a:pt x="426" y="391"/>
                  </a:cubicBezTo>
                  <a:cubicBezTo>
                    <a:pt x="389" y="408"/>
                    <a:pt x="363" y="419"/>
                    <a:pt x="346" y="427"/>
                  </a:cubicBezTo>
                  <a:lnTo>
                    <a:pt x="342" y="429"/>
                  </a:lnTo>
                  <a:lnTo>
                    <a:pt x="352" y="431"/>
                  </a:lnTo>
                  <a:cubicBezTo>
                    <a:pt x="359" y="431"/>
                    <a:pt x="367" y="432"/>
                    <a:pt x="374" y="432"/>
                  </a:cubicBezTo>
                  <a:cubicBezTo>
                    <a:pt x="466" y="432"/>
                    <a:pt x="544" y="357"/>
                    <a:pt x="544" y="266"/>
                  </a:cubicBezTo>
                  <a:cubicBezTo>
                    <a:pt x="544" y="174"/>
                    <a:pt x="466" y="99"/>
                    <a:pt x="374" y="99"/>
                  </a:cubicBezTo>
                  <a:close/>
                  <a:moveTo>
                    <a:pt x="217" y="0"/>
                  </a:moveTo>
                  <a:cubicBezTo>
                    <a:pt x="217" y="10"/>
                    <a:pt x="217" y="10"/>
                    <a:pt x="217" y="10"/>
                  </a:cubicBezTo>
                  <a:cubicBezTo>
                    <a:pt x="217" y="24"/>
                    <a:pt x="217" y="24"/>
                    <a:pt x="217" y="24"/>
                  </a:cubicBezTo>
                  <a:cubicBezTo>
                    <a:pt x="217" y="27"/>
                    <a:pt x="214" y="27"/>
                    <a:pt x="214" y="27"/>
                  </a:cubicBezTo>
                  <a:cubicBezTo>
                    <a:pt x="214" y="27"/>
                    <a:pt x="214" y="27"/>
                    <a:pt x="214" y="31"/>
                  </a:cubicBezTo>
                  <a:cubicBezTo>
                    <a:pt x="214" y="31"/>
                    <a:pt x="211" y="31"/>
                    <a:pt x="211" y="31"/>
                  </a:cubicBezTo>
                  <a:cubicBezTo>
                    <a:pt x="211" y="31"/>
                    <a:pt x="207" y="31"/>
                    <a:pt x="207" y="31"/>
                  </a:cubicBezTo>
                  <a:cubicBezTo>
                    <a:pt x="204" y="31"/>
                    <a:pt x="200" y="31"/>
                    <a:pt x="197" y="31"/>
                  </a:cubicBezTo>
                  <a:cubicBezTo>
                    <a:pt x="187" y="34"/>
                    <a:pt x="177" y="38"/>
                    <a:pt x="173" y="38"/>
                  </a:cubicBezTo>
                  <a:cubicBezTo>
                    <a:pt x="173" y="41"/>
                    <a:pt x="173" y="41"/>
                    <a:pt x="177" y="44"/>
                  </a:cubicBezTo>
                  <a:cubicBezTo>
                    <a:pt x="207" y="68"/>
                    <a:pt x="265" y="92"/>
                    <a:pt x="275" y="96"/>
                  </a:cubicBezTo>
                  <a:cubicBezTo>
                    <a:pt x="276" y="96"/>
                    <a:pt x="277" y="96"/>
                    <a:pt x="277" y="96"/>
                  </a:cubicBezTo>
                  <a:lnTo>
                    <a:pt x="279" y="96"/>
                  </a:lnTo>
                  <a:lnTo>
                    <a:pt x="283" y="93"/>
                  </a:lnTo>
                  <a:lnTo>
                    <a:pt x="291" y="90"/>
                  </a:lnTo>
                  <a:lnTo>
                    <a:pt x="289" y="88"/>
                  </a:lnTo>
                  <a:cubicBezTo>
                    <a:pt x="282" y="83"/>
                    <a:pt x="273" y="73"/>
                    <a:pt x="259" y="54"/>
                  </a:cubicBezTo>
                  <a:cubicBezTo>
                    <a:pt x="260" y="53"/>
                    <a:pt x="261" y="53"/>
                    <a:pt x="261" y="53"/>
                  </a:cubicBezTo>
                  <a:lnTo>
                    <a:pt x="262" y="53"/>
                  </a:lnTo>
                  <a:lnTo>
                    <a:pt x="262" y="52"/>
                  </a:lnTo>
                  <a:lnTo>
                    <a:pt x="263" y="52"/>
                  </a:lnTo>
                  <a:lnTo>
                    <a:pt x="264" y="51"/>
                  </a:lnTo>
                  <a:lnTo>
                    <a:pt x="264" y="51"/>
                  </a:lnTo>
                  <a:lnTo>
                    <a:pt x="265" y="51"/>
                  </a:lnTo>
                  <a:lnTo>
                    <a:pt x="265" y="51"/>
                  </a:lnTo>
                  <a:lnTo>
                    <a:pt x="264" y="51"/>
                  </a:lnTo>
                  <a:lnTo>
                    <a:pt x="264" y="52"/>
                  </a:lnTo>
                  <a:lnTo>
                    <a:pt x="263" y="52"/>
                  </a:lnTo>
                  <a:lnTo>
                    <a:pt x="263" y="52"/>
                  </a:lnTo>
                  <a:lnTo>
                    <a:pt x="262" y="53"/>
                  </a:lnTo>
                  <a:lnTo>
                    <a:pt x="261" y="53"/>
                  </a:lnTo>
                  <a:cubicBezTo>
                    <a:pt x="259" y="54"/>
                    <a:pt x="259" y="54"/>
                    <a:pt x="259" y="54"/>
                  </a:cubicBezTo>
                  <a:cubicBezTo>
                    <a:pt x="256" y="47"/>
                    <a:pt x="249" y="37"/>
                    <a:pt x="249" y="30"/>
                  </a:cubicBezTo>
                  <a:cubicBezTo>
                    <a:pt x="249" y="13"/>
                    <a:pt x="263" y="6"/>
                    <a:pt x="269" y="3"/>
                  </a:cubicBezTo>
                  <a:cubicBezTo>
                    <a:pt x="280" y="3"/>
                    <a:pt x="286" y="3"/>
                    <a:pt x="293" y="3"/>
                  </a:cubicBezTo>
                  <a:cubicBezTo>
                    <a:pt x="297" y="3"/>
                    <a:pt x="297" y="3"/>
                    <a:pt x="300" y="3"/>
                  </a:cubicBezTo>
                  <a:cubicBezTo>
                    <a:pt x="307" y="3"/>
                    <a:pt x="307" y="3"/>
                    <a:pt x="307" y="3"/>
                  </a:cubicBezTo>
                  <a:cubicBezTo>
                    <a:pt x="303" y="30"/>
                    <a:pt x="303" y="30"/>
                    <a:pt x="303" y="30"/>
                  </a:cubicBezTo>
                  <a:cubicBezTo>
                    <a:pt x="297" y="30"/>
                    <a:pt x="297" y="30"/>
                    <a:pt x="297" y="30"/>
                  </a:cubicBezTo>
                  <a:cubicBezTo>
                    <a:pt x="297" y="30"/>
                    <a:pt x="297" y="30"/>
                    <a:pt x="293" y="30"/>
                  </a:cubicBezTo>
                  <a:cubicBezTo>
                    <a:pt x="290" y="30"/>
                    <a:pt x="283" y="30"/>
                    <a:pt x="280" y="30"/>
                  </a:cubicBezTo>
                  <a:cubicBezTo>
                    <a:pt x="280" y="34"/>
                    <a:pt x="280" y="37"/>
                    <a:pt x="283" y="37"/>
                  </a:cubicBezTo>
                  <a:cubicBezTo>
                    <a:pt x="293" y="54"/>
                    <a:pt x="300" y="61"/>
                    <a:pt x="307" y="67"/>
                  </a:cubicBezTo>
                  <a:cubicBezTo>
                    <a:pt x="310" y="67"/>
                    <a:pt x="310" y="71"/>
                    <a:pt x="310" y="71"/>
                  </a:cubicBezTo>
                  <a:cubicBezTo>
                    <a:pt x="317" y="71"/>
                    <a:pt x="317" y="71"/>
                    <a:pt x="317" y="71"/>
                  </a:cubicBezTo>
                  <a:cubicBezTo>
                    <a:pt x="314" y="78"/>
                    <a:pt x="314" y="78"/>
                    <a:pt x="314" y="78"/>
                  </a:cubicBezTo>
                  <a:cubicBezTo>
                    <a:pt x="314" y="81"/>
                    <a:pt x="314" y="81"/>
                    <a:pt x="314" y="81"/>
                  </a:cubicBezTo>
                  <a:lnTo>
                    <a:pt x="314" y="81"/>
                  </a:lnTo>
                  <a:lnTo>
                    <a:pt x="315" y="81"/>
                  </a:lnTo>
                  <a:cubicBezTo>
                    <a:pt x="334" y="75"/>
                    <a:pt x="354" y="72"/>
                    <a:pt x="374" y="72"/>
                  </a:cubicBezTo>
                  <a:cubicBezTo>
                    <a:pt x="483" y="72"/>
                    <a:pt x="571" y="157"/>
                    <a:pt x="571" y="266"/>
                  </a:cubicBezTo>
                  <a:cubicBezTo>
                    <a:pt x="571" y="354"/>
                    <a:pt x="508" y="431"/>
                    <a:pt x="423" y="453"/>
                  </a:cubicBezTo>
                  <a:lnTo>
                    <a:pt x="423" y="453"/>
                  </a:lnTo>
                  <a:lnTo>
                    <a:pt x="425" y="453"/>
                  </a:lnTo>
                  <a:cubicBezTo>
                    <a:pt x="428" y="453"/>
                    <a:pt x="432" y="454"/>
                    <a:pt x="436" y="455"/>
                  </a:cubicBezTo>
                  <a:lnTo>
                    <a:pt x="439" y="455"/>
                  </a:lnTo>
                  <a:lnTo>
                    <a:pt x="439" y="455"/>
                  </a:lnTo>
                  <a:lnTo>
                    <a:pt x="856" y="307"/>
                  </a:lnTo>
                  <a:lnTo>
                    <a:pt x="878" y="258"/>
                  </a:lnTo>
                  <a:lnTo>
                    <a:pt x="902" y="272"/>
                  </a:lnTo>
                  <a:lnTo>
                    <a:pt x="894" y="291"/>
                  </a:lnTo>
                  <a:lnTo>
                    <a:pt x="919" y="279"/>
                  </a:lnTo>
                  <a:lnTo>
                    <a:pt x="929" y="306"/>
                  </a:lnTo>
                  <a:lnTo>
                    <a:pt x="946" y="306"/>
                  </a:lnTo>
                  <a:lnTo>
                    <a:pt x="946" y="332"/>
                  </a:lnTo>
                  <a:lnTo>
                    <a:pt x="872" y="332"/>
                  </a:lnTo>
                  <a:lnTo>
                    <a:pt x="479" y="469"/>
                  </a:lnTo>
                  <a:lnTo>
                    <a:pt x="486" y="472"/>
                  </a:lnTo>
                  <a:cubicBezTo>
                    <a:pt x="546" y="502"/>
                    <a:pt x="602" y="563"/>
                    <a:pt x="626" y="632"/>
                  </a:cubicBezTo>
                  <a:cubicBezTo>
                    <a:pt x="626" y="639"/>
                    <a:pt x="626" y="639"/>
                    <a:pt x="626" y="639"/>
                  </a:cubicBezTo>
                  <a:cubicBezTo>
                    <a:pt x="626" y="639"/>
                    <a:pt x="626" y="639"/>
                    <a:pt x="629" y="639"/>
                  </a:cubicBezTo>
                  <a:cubicBezTo>
                    <a:pt x="629" y="645"/>
                    <a:pt x="629" y="645"/>
                    <a:pt x="629" y="645"/>
                  </a:cubicBezTo>
                  <a:cubicBezTo>
                    <a:pt x="633" y="662"/>
                    <a:pt x="636" y="679"/>
                    <a:pt x="636" y="700"/>
                  </a:cubicBezTo>
                  <a:cubicBezTo>
                    <a:pt x="636" y="724"/>
                    <a:pt x="633" y="749"/>
                    <a:pt x="626" y="774"/>
                  </a:cubicBezTo>
                  <a:lnTo>
                    <a:pt x="626" y="776"/>
                  </a:lnTo>
                  <a:lnTo>
                    <a:pt x="629" y="774"/>
                  </a:lnTo>
                  <a:cubicBezTo>
                    <a:pt x="663" y="756"/>
                    <a:pt x="704" y="736"/>
                    <a:pt x="742" y="736"/>
                  </a:cubicBezTo>
                  <a:cubicBezTo>
                    <a:pt x="755" y="736"/>
                    <a:pt x="772" y="739"/>
                    <a:pt x="786" y="750"/>
                  </a:cubicBezTo>
                  <a:cubicBezTo>
                    <a:pt x="834" y="784"/>
                    <a:pt x="868" y="831"/>
                    <a:pt x="881" y="852"/>
                  </a:cubicBezTo>
                  <a:cubicBezTo>
                    <a:pt x="949" y="821"/>
                    <a:pt x="949" y="821"/>
                    <a:pt x="949" y="821"/>
                  </a:cubicBezTo>
                  <a:cubicBezTo>
                    <a:pt x="963" y="845"/>
                    <a:pt x="963" y="845"/>
                    <a:pt x="963" y="845"/>
                  </a:cubicBezTo>
                  <a:cubicBezTo>
                    <a:pt x="871" y="886"/>
                    <a:pt x="871" y="886"/>
                    <a:pt x="871" y="886"/>
                  </a:cubicBezTo>
                  <a:cubicBezTo>
                    <a:pt x="868" y="883"/>
                    <a:pt x="868" y="883"/>
                    <a:pt x="868" y="883"/>
                  </a:cubicBezTo>
                  <a:cubicBezTo>
                    <a:pt x="864" y="876"/>
                    <a:pt x="864" y="876"/>
                    <a:pt x="864" y="876"/>
                  </a:cubicBezTo>
                  <a:lnTo>
                    <a:pt x="866" y="875"/>
                  </a:lnTo>
                  <a:lnTo>
                    <a:pt x="866" y="875"/>
                  </a:lnTo>
                  <a:lnTo>
                    <a:pt x="867" y="874"/>
                  </a:lnTo>
                  <a:cubicBezTo>
                    <a:pt x="868" y="874"/>
                    <a:pt x="868" y="874"/>
                    <a:pt x="869" y="873"/>
                  </a:cubicBezTo>
                  <a:lnTo>
                    <a:pt x="869" y="873"/>
                  </a:lnTo>
                  <a:lnTo>
                    <a:pt x="869" y="873"/>
                  </a:lnTo>
                  <a:lnTo>
                    <a:pt x="870" y="873"/>
                  </a:lnTo>
                  <a:lnTo>
                    <a:pt x="870" y="873"/>
                  </a:lnTo>
                  <a:cubicBezTo>
                    <a:pt x="871" y="872"/>
                    <a:pt x="871" y="872"/>
                    <a:pt x="871" y="872"/>
                  </a:cubicBezTo>
                  <a:cubicBezTo>
                    <a:pt x="871" y="872"/>
                    <a:pt x="871" y="872"/>
                    <a:pt x="871" y="872"/>
                  </a:cubicBezTo>
                  <a:lnTo>
                    <a:pt x="871" y="872"/>
                  </a:lnTo>
                  <a:lnTo>
                    <a:pt x="871" y="872"/>
                  </a:lnTo>
                  <a:lnTo>
                    <a:pt x="870" y="873"/>
                  </a:lnTo>
                  <a:lnTo>
                    <a:pt x="869" y="873"/>
                  </a:lnTo>
                  <a:lnTo>
                    <a:pt x="868" y="874"/>
                  </a:lnTo>
                  <a:cubicBezTo>
                    <a:pt x="868" y="874"/>
                    <a:pt x="867" y="874"/>
                    <a:pt x="866" y="875"/>
                  </a:cubicBezTo>
                  <a:lnTo>
                    <a:pt x="866" y="875"/>
                  </a:lnTo>
                  <a:lnTo>
                    <a:pt x="866" y="875"/>
                  </a:lnTo>
                  <a:lnTo>
                    <a:pt x="866" y="875"/>
                  </a:lnTo>
                  <a:lnTo>
                    <a:pt x="865" y="875"/>
                  </a:lnTo>
                  <a:cubicBezTo>
                    <a:pt x="864" y="876"/>
                    <a:pt x="864" y="876"/>
                    <a:pt x="864" y="876"/>
                  </a:cubicBezTo>
                  <a:cubicBezTo>
                    <a:pt x="864" y="876"/>
                    <a:pt x="864" y="876"/>
                    <a:pt x="864" y="872"/>
                  </a:cubicBezTo>
                  <a:cubicBezTo>
                    <a:pt x="861" y="872"/>
                    <a:pt x="861" y="869"/>
                    <a:pt x="857" y="866"/>
                  </a:cubicBezTo>
                  <a:cubicBezTo>
                    <a:pt x="854" y="859"/>
                    <a:pt x="847" y="849"/>
                    <a:pt x="837" y="838"/>
                  </a:cubicBezTo>
                  <a:cubicBezTo>
                    <a:pt x="823" y="818"/>
                    <a:pt x="796" y="791"/>
                    <a:pt x="769" y="770"/>
                  </a:cubicBezTo>
                  <a:cubicBezTo>
                    <a:pt x="762" y="767"/>
                    <a:pt x="752" y="763"/>
                    <a:pt x="742" y="763"/>
                  </a:cubicBezTo>
                  <a:cubicBezTo>
                    <a:pt x="711" y="763"/>
                    <a:pt x="673" y="780"/>
                    <a:pt x="643" y="797"/>
                  </a:cubicBezTo>
                  <a:cubicBezTo>
                    <a:pt x="631" y="805"/>
                    <a:pt x="621" y="812"/>
                    <a:pt x="612" y="818"/>
                  </a:cubicBezTo>
                  <a:lnTo>
                    <a:pt x="609" y="820"/>
                  </a:lnTo>
                  <a:lnTo>
                    <a:pt x="605" y="829"/>
                  </a:lnTo>
                  <a:cubicBezTo>
                    <a:pt x="581" y="875"/>
                    <a:pt x="545" y="908"/>
                    <a:pt x="500" y="910"/>
                  </a:cubicBezTo>
                  <a:cubicBezTo>
                    <a:pt x="482" y="909"/>
                    <a:pt x="461" y="903"/>
                    <a:pt x="441" y="893"/>
                  </a:cubicBezTo>
                  <a:lnTo>
                    <a:pt x="433" y="889"/>
                  </a:lnTo>
                  <a:lnTo>
                    <a:pt x="433" y="891"/>
                  </a:lnTo>
                  <a:cubicBezTo>
                    <a:pt x="433" y="896"/>
                    <a:pt x="433" y="896"/>
                    <a:pt x="433" y="896"/>
                  </a:cubicBezTo>
                  <a:cubicBezTo>
                    <a:pt x="433" y="896"/>
                    <a:pt x="433" y="899"/>
                    <a:pt x="433" y="906"/>
                  </a:cubicBezTo>
                  <a:cubicBezTo>
                    <a:pt x="433" y="906"/>
                    <a:pt x="433" y="909"/>
                    <a:pt x="433" y="909"/>
                  </a:cubicBezTo>
                  <a:cubicBezTo>
                    <a:pt x="433" y="960"/>
                    <a:pt x="433" y="1150"/>
                    <a:pt x="454" y="1215"/>
                  </a:cubicBezTo>
                  <a:cubicBezTo>
                    <a:pt x="478" y="1300"/>
                    <a:pt x="478" y="1384"/>
                    <a:pt x="478" y="1384"/>
                  </a:cubicBezTo>
                  <a:cubicBezTo>
                    <a:pt x="481" y="1398"/>
                    <a:pt x="481" y="1398"/>
                    <a:pt x="481" y="1398"/>
                  </a:cubicBezTo>
                  <a:cubicBezTo>
                    <a:pt x="399" y="1415"/>
                    <a:pt x="399" y="1415"/>
                    <a:pt x="399" y="1415"/>
                  </a:cubicBezTo>
                  <a:cubicBezTo>
                    <a:pt x="399" y="1408"/>
                    <a:pt x="399" y="1408"/>
                    <a:pt x="399" y="1408"/>
                  </a:cubicBezTo>
                  <a:cubicBezTo>
                    <a:pt x="395" y="1395"/>
                    <a:pt x="395" y="1395"/>
                    <a:pt x="395" y="1395"/>
                  </a:cubicBezTo>
                  <a:cubicBezTo>
                    <a:pt x="392" y="1388"/>
                    <a:pt x="392" y="1388"/>
                    <a:pt x="392" y="1388"/>
                  </a:cubicBezTo>
                  <a:cubicBezTo>
                    <a:pt x="450" y="1374"/>
                    <a:pt x="450" y="1374"/>
                    <a:pt x="450" y="1374"/>
                  </a:cubicBezTo>
                  <a:cubicBezTo>
                    <a:pt x="450" y="1351"/>
                    <a:pt x="443" y="1283"/>
                    <a:pt x="426" y="1222"/>
                  </a:cubicBezTo>
                  <a:cubicBezTo>
                    <a:pt x="406" y="1147"/>
                    <a:pt x="406" y="953"/>
                    <a:pt x="406" y="906"/>
                  </a:cubicBezTo>
                  <a:cubicBezTo>
                    <a:pt x="406" y="906"/>
                    <a:pt x="406" y="903"/>
                    <a:pt x="406" y="903"/>
                  </a:cubicBezTo>
                  <a:cubicBezTo>
                    <a:pt x="406" y="896"/>
                    <a:pt x="406" y="896"/>
                    <a:pt x="406" y="896"/>
                  </a:cubicBezTo>
                  <a:cubicBezTo>
                    <a:pt x="406" y="896"/>
                    <a:pt x="406" y="896"/>
                    <a:pt x="406" y="892"/>
                  </a:cubicBezTo>
                  <a:cubicBezTo>
                    <a:pt x="406" y="889"/>
                    <a:pt x="409" y="889"/>
                    <a:pt x="413" y="889"/>
                  </a:cubicBezTo>
                  <a:cubicBezTo>
                    <a:pt x="428" y="889"/>
                    <a:pt x="432" y="889"/>
                    <a:pt x="433" y="889"/>
                  </a:cubicBezTo>
                  <a:lnTo>
                    <a:pt x="433" y="889"/>
                  </a:lnTo>
                  <a:lnTo>
                    <a:pt x="432" y="889"/>
                  </a:lnTo>
                  <a:cubicBezTo>
                    <a:pt x="363" y="850"/>
                    <a:pt x="296" y="766"/>
                    <a:pt x="293" y="679"/>
                  </a:cubicBezTo>
                  <a:cubicBezTo>
                    <a:pt x="293" y="641"/>
                    <a:pt x="297" y="601"/>
                    <a:pt x="306" y="565"/>
                  </a:cubicBezTo>
                  <a:lnTo>
                    <a:pt x="307" y="560"/>
                  </a:lnTo>
                  <a:lnTo>
                    <a:pt x="88" y="721"/>
                  </a:lnTo>
                  <a:lnTo>
                    <a:pt x="88" y="722"/>
                  </a:lnTo>
                  <a:cubicBezTo>
                    <a:pt x="88" y="724"/>
                    <a:pt x="88" y="726"/>
                    <a:pt x="88" y="730"/>
                  </a:cubicBezTo>
                  <a:cubicBezTo>
                    <a:pt x="88" y="730"/>
                    <a:pt x="88" y="733"/>
                    <a:pt x="88" y="733"/>
                  </a:cubicBezTo>
                  <a:cubicBezTo>
                    <a:pt x="95" y="740"/>
                    <a:pt x="95" y="740"/>
                    <a:pt x="95" y="740"/>
                  </a:cubicBezTo>
                  <a:cubicBezTo>
                    <a:pt x="75" y="760"/>
                    <a:pt x="75" y="760"/>
                    <a:pt x="75" y="760"/>
                  </a:cubicBezTo>
                  <a:cubicBezTo>
                    <a:pt x="71" y="753"/>
                    <a:pt x="71" y="753"/>
                    <a:pt x="71" y="753"/>
                  </a:cubicBezTo>
                  <a:cubicBezTo>
                    <a:pt x="67" y="751"/>
                    <a:pt x="65" y="747"/>
                    <a:pt x="63" y="744"/>
                  </a:cubicBezTo>
                  <a:lnTo>
                    <a:pt x="62" y="740"/>
                  </a:lnTo>
                  <a:lnTo>
                    <a:pt x="17" y="774"/>
                  </a:lnTo>
                  <a:lnTo>
                    <a:pt x="7" y="757"/>
                  </a:lnTo>
                  <a:lnTo>
                    <a:pt x="0" y="754"/>
                  </a:lnTo>
                  <a:lnTo>
                    <a:pt x="323" y="516"/>
                  </a:lnTo>
                  <a:lnTo>
                    <a:pt x="326" y="508"/>
                  </a:lnTo>
                  <a:cubicBezTo>
                    <a:pt x="337" y="488"/>
                    <a:pt x="351" y="471"/>
                    <a:pt x="370" y="461"/>
                  </a:cubicBezTo>
                  <a:lnTo>
                    <a:pt x="374" y="459"/>
                  </a:lnTo>
                  <a:lnTo>
                    <a:pt x="374" y="459"/>
                  </a:lnTo>
                  <a:cubicBezTo>
                    <a:pt x="349" y="459"/>
                    <a:pt x="325" y="454"/>
                    <a:pt x="303" y="446"/>
                  </a:cubicBezTo>
                  <a:lnTo>
                    <a:pt x="296" y="443"/>
                  </a:lnTo>
                  <a:lnTo>
                    <a:pt x="295" y="444"/>
                  </a:lnTo>
                  <a:cubicBezTo>
                    <a:pt x="293" y="448"/>
                    <a:pt x="293" y="448"/>
                    <a:pt x="293" y="448"/>
                  </a:cubicBezTo>
                  <a:lnTo>
                    <a:pt x="292" y="441"/>
                  </a:lnTo>
                  <a:lnTo>
                    <a:pt x="290" y="441"/>
                  </a:lnTo>
                  <a:cubicBezTo>
                    <a:pt x="248" y="421"/>
                    <a:pt x="214" y="387"/>
                    <a:pt x="195" y="345"/>
                  </a:cubicBezTo>
                  <a:lnTo>
                    <a:pt x="191" y="336"/>
                  </a:lnTo>
                  <a:lnTo>
                    <a:pt x="171" y="349"/>
                  </a:lnTo>
                  <a:lnTo>
                    <a:pt x="160" y="332"/>
                  </a:lnTo>
                  <a:lnTo>
                    <a:pt x="157" y="326"/>
                  </a:lnTo>
                  <a:lnTo>
                    <a:pt x="182" y="309"/>
                  </a:lnTo>
                  <a:lnTo>
                    <a:pt x="181" y="302"/>
                  </a:lnTo>
                  <a:cubicBezTo>
                    <a:pt x="178" y="290"/>
                    <a:pt x="177" y="278"/>
                    <a:pt x="177" y="266"/>
                  </a:cubicBezTo>
                  <a:cubicBezTo>
                    <a:pt x="177" y="204"/>
                    <a:pt x="205" y="151"/>
                    <a:pt x="249" y="116"/>
                  </a:cubicBezTo>
                  <a:lnTo>
                    <a:pt x="251" y="114"/>
                  </a:lnTo>
                  <a:lnTo>
                    <a:pt x="249" y="114"/>
                  </a:lnTo>
                  <a:cubicBezTo>
                    <a:pt x="243" y="111"/>
                    <a:pt x="235" y="108"/>
                    <a:pt x="228" y="106"/>
                  </a:cubicBezTo>
                  <a:cubicBezTo>
                    <a:pt x="207" y="96"/>
                    <a:pt x="180" y="82"/>
                    <a:pt x="160" y="65"/>
                  </a:cubicBezTo>
                  <a:lnTo>
                    <a:pt x="161" y="63"/>
                  </a:lnTo>
                  <a:lnTo>
                    <a:pt x="161" y="63"/>
                  </a:lnTo>
                  <a:lnTo>
                    <a:pt x="161" y="61"/>
                  </a:lnTo>
                  <a:lnTo>
                    <a:pt x="162" y="60"/>
                  </a:lnTo>
                  <a:lnTo>
                    <a:pt x="162" y="60"/>
                  </a:lnTo>
                  <a:lnTo>
                    <a:pt x="162" y="60"/>
                  </a:lnTo>
                  <a:cubicBezTo>
                    <a:pt x="163" y="58"/>
                    <a:pt x="163" y="58"/>
                    <a:pt x="163" y="58"/>
                  </a:cubicBezTo>
                  <a:lnTo>
                    <a:pt x="162" y="60"/>
                  </a:lnTo>
                  <a:lnTo>
                    <a:pt x="162" y="61"/>
                  </a:lnTo>
                  <a:lnTo>
                    <a:pt x="161" y="61"/>
                  </a:lnTo>
                  <a:lnTo>
                    <a:pt x="161" y="62"/>
                  </a:lnTo>
                  <a:lnTo>
                    <a:pt x="161" y="63"/>
                  </a:lnTo>
                  <a:lnTo>
                    <a:pt x="160" y="63"/>
                  </a:lnTo>
                  <a:cubicBezTo>
                    <a:pt x="160" y="65"/>
                    <a:pt x="160" y="65"/>
                    <a:pt x="160" y="65"/>
                  </a:cubicBezTo>
                  <a:cubicBezTo>
                    <a:pt x="149" y="58"/>
                    <a:pt x="146" y="48"/>
                    <a:pt x="146" y="38"/>
                  </a:cubicBezTo>
                  <a:cubicBezTo>
                    <a:pt x="146" y="17"/>
                    <a:pt x="170" y="10"/>
                    <a:pt x="180" y="7"/>
                  </a:cubicBezTo>
                  <a:cubicBezTo>
                    <a:pt x="194" y="3"/>
                    <a:pt x="207" y="3"/>
                    <a:pt x="207" y="3"/>
                  </a:cubicBezTo>
                  <a:cubicBezTo>
                    <a:pt x="217" y="0"/>
                    <a:pt x="217" y="0"/>
                    <a:pt x="217"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10" name="矩形 9"/>
          <p:cNvSpPr/>
          <p:nvPr userDrawn="1">
            <p:custDataLst>
              <p:tags r:id="rId2"/>
            </p:custDataLst>
          </p:nvPr>
        </p:nvSpPr>
        <p:spPr>
          <a:xfrm>
            <a:off x="0" y="1270"/>
            <a:ext cx="12192000" cy="9144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sp>
        <p:nvSpPr>
          <p:cNvPr id="2" name="标题 1"/>
          <p:cNvSpPr>
            <a:spLocks noGrp="1"/>
          </p:cNvSpPr>
          <p:nvPr>
            <p:ph type="title"/>
            <p:custDataLst>
              <p:tags r:id="rId3"/>
            </p:custDataLst>
          </p:nvPr>
        </p:nvSpPr>
        <p:spPr>
          <a:xfrm>
            <a:off x="579600" y="237600"/>
            <a:ext cx="11037600" cy="441964"/>
          </a:xfrm>
        </p:spPr>
        <p:txBody>
          <a:bodyPr>
            <a:normAutofit/>
          </a:bodyPr>
          <a:lstStyle>
            <a:lvl1pPr>
              <a:defRPr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内容占位符 6"/>
          <p:cNvSpPr>
            <a:spLocks noGrp="1"/>
          </p:cNvSpPr>
          <p:nvPr>
            <p:ph sz="quarter" idx="13"/>
            <p:custDataLst>
              <p:tags r:id="rId7"/>
            </p:custDataLst>
          </p:nvPr>
        </p:nvSpPr>
        <p:spPr>
          <a:xfrm>
            <a:off x="579600" y="1663200"/>
            <a:ext cx="5342400" cy="28944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8"/>
            </p:custDataLst>
          </p:nvPr>
        </p:nvSpPr>
        <p:spPr>
          <a:xfrm>
            <a:off x="6242400" y="1663200"/>
            <a:ext cx="5367600" cy="2894400"/>
          </a:xfrm>
        </p:spPr>
        <p:txBody>
          <a:bodyPr>
            <a:normAutofit/>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1" name="文本占位符 10"/>
          <p:cNvSpPr>
            <a:spLocks noGrp="1"/>
          </p:cNvSpPr>
          <p:nvPr>
            <p:ph type="body" sz="quarter" idx="15"/>
            <p:custDataLst>
              <p:tags r:id="rId9"/>
            </p:custDataLst>
          </p:nvPr>
        </p:nvSpPr>
        <p:spPr>
          <a:xfrm>
            <a:off x="572400" y="4816800"/>
            <a:ext cx="5342400" cy="781200"/>
          </a:xfrm>
        </p:spPr>
        <p:txBody>
          <a:bodyPr>
            <a:normAutofit/>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13" name="文本占位符 12"/>
          <p:cNvSpPr>
            <a:spLocks noGrp="1"/>
          </p:cNvSpPr>
          <p:nvPr>
            <p:ph type="body" sz="quarter" idx="16"/>
            <p:custDataLst>
              <p:tags r:id="rId10"/>
            </p:custDataLst>
          </p:nvPr>
        </p:nvSpPr>
        <p:spPr>
          <a:xfrm>
            <a:off x="6253200" y="4813200"/>
            <a:ext cx="5367600" cy="781200"/>
          </a:xfrm>
        </p:spPr>
        <p:txBody>
          <a:bodyPr>
            <a:normAutofit/>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腰带">
    <p:bg>
      <p:bgPr>
        <a:solidFill>
          <a:schemeClr val="bg2"/>
        </a:solidFill>
        <a:effectLst/>
      </p:bgPr>
    </p:bg>
    <p:spTree>
      <p:nvGrpSpPr>
        <p:cNvPr id="1" name=""/>
        <p:cNvGrpSpPr/>
        <p:nvPr/>
      </p:nvGrpSpPr>
      <p:grpSpPr>
        <a:xfrm>
          <a:off x="0" y="0"/>
          <a:ext cx="0" cy="0"/>
          <a:chOff x="0" y="0"/>
          <a:chExt cx="0" cy="0"/>
        </a:xfrm>
      </p:grpSpPr>
      <p:sp>
        <p:nvSpPr>
          <p:cNvPr id="10" name="矩形 9"/>
          <p:cNvSpPr/>
          <p:nvPr userDrawn="1">
            <p:custDataLst>
              <p:tags r:id="rId1"/>
            </p:custDataLst>
          </p:nvPr>
        </p:nvSpPr>
        <p:spPr>
          <a:xfrm>
            <a:off x="0" y="959224"/>
            <a:ext cx="12192000" cy="4939553"/>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ym typeface="+mn-ea"/>
            </a:endParaRPr>
          </a:p>
        </p:txBody>
      </p:sp>
      <p:grpSp>
        <p:nvGrpSpPr>
          <p:cNvPr id="8" name="组合 7"/>
          <p:cNvGrpSpPr/>
          <p:nvPr userDrawn="1">
            <p:custDataLst>
              <p:tags r:id="rId2"/>
            </p:custDataLst>
          </p:nvPr>
        </p:nvGrpSpPr>
        <p:grpSpPr>
          <a:xfrm>
            <a:off x="59055" y="14605"/>
            <a:ext cx="12061190" cy="6722110"/>
            <a:chOff x="93" y="23"/>
            <a:chExt cx="18994" cy="10586"/>
          </a:xfrm>
        </p:grpSpPr>
        <p:pic>
          <p:nvPicPr>
            <p:cNvPr id="51" name="图片 50"/>
            <p:cNvPicPr>
              <a:picLocks noChangeAspect="1"/>
            </p:cNvPicPr>
            <p:nvPr userDrawn="1">
              <p:custDataLst>
                <p:tags r:id="rId8"/>
              </p:custDataLst>
            </p:nvPr>
          </p:nvPicPr>
          <p:blipFill rotWithShape="1">
            <a:blip r:embed="rId13" cstate="screen"/>
            <a:srcRect/>
            <a:stretch>
              <a:fillRect/>
            </a:stretch>
          </p:blipFill>
          <p:spPr>
            <a:xfrm>
              <a:off x="1389" y="306"/>
              <a:ext cx="1288" cy="1490"/>
            </a:xfrm>
            <a:prstGeom prst="rect">
              <a:avLst/>
            </a:prstGeom>
          </p:spPr>
        </p:pic>
        <p:sp>
          <p:nvSpPr>
            <p:cNvPr id="53" name="Freeform 5"/>
            <p:cNvSpPr>
              <a:spLocks noEditPoints="1"/>
            </p:cNvSpPr>
            <p:nvPr userDrawn="1">
              <p:custDataLst>
                <p:tags r:id="rId9"/>
              </p:custDataLst>
            </p:nvPr>
          </p:nvSpPr>
          <p:spPr bwMode="auto">
            <a:xfrm>
              <a:off x="93" y="23"/>
              <a:ext cx="2223" cy="2962"/>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3" h="2962">
                  <a:moveTo>
                    <a:pt x="750" y="2861"/>
                  </a:moveTo>
                  <a:lnTo>
                    <a:pt x="750" y="2861"/>
                  </a:lnTo>
                  <a:lnTo>
                    <a:pt x="749" y="2861"/>
                  </a:lnTo>
                  <a:lnTo>
                    <a:pt x="748" y="2861"/>
                  </a:lnTo>
                  <a:lnTo>
                    <a:pt x="748" y="2861"/>
                  </a:lnTo>
                  <a:lnTo>
                    <a:pt x="747" y="2861"/>
                  </a:lnTo>
                  <a:lnTo>
                    <a:pt x="746" y="2861"/>
                  </a:lnTo>
                  <a:lnTo>
                    <a:pt x="745" y="2861"/>
                  </a:lnTo>
                  <a:lnTo>
                    <a:pt x="745" y="2861"/>
                  </a:lnTo>
                  <a:lnTo>
                    <a:pt x="744" y="2861"/>
                  </a:lnTo>
                  <a:lnTo>
                    <a:pt x="743" y="2861"/>
                  </a:lnTo>
                  <a:lnTo>
                    <a:pt x="743" y="2861"/>
                  </a:lnTo>
                  <a:lnTo>
                    <a:pt x="750" y="2861"/>
                  </a:lnTo>
                  <a:close/>
                  <a:moveTo>
                    <a:pt x="1121" y="1273"/>
                  </a:moveTo>
                  <a:lnTo>
                    <a:pt x="811" y="1664"/>
                  </a:lnTo>
                  <a:lnTo>
                    <a:pt x="825" y="1737"/>
                  </a:lnTo>
                  <a:lnTo>
                    <a:pt x="987" y="1671"/>
                  </a:lnTo>
                  <a:lnTo>
                    <a:pt x="1121" y="1273"/>
                  </a:lnTo>
                  <a:close/>
                  <a:moveTo>
                    <a:pt x="1222" y="1130"/>
                  </a:moveTo>
                  <a:lnTo>
                    <a:pt x="1227" y="1158"/>
                  </a:lnTo>
                  <a:lnTo>
                    <a:pt x="1250" y="1152"/>
                  </a:lnTo>
                  <a:lnTo>
                    <a:pt x="1244" y="1146"/>
                  </a:lnTo>
                  <a:cubicBezTo>
                    <a:pt x="1238" y="1140"/>
                    <a:pt x="1231" y="1135"/>
                    <a:pt x="1223" y="1131"/>
                  </a:cubicBezTo>
                  <a:lnTo>
                    <a:pt x="1222" y="1130"/>
                  </a:lnTo>
                  <a:close/>
                  <a:moveTo>
                    <a:pt x="845" y="1120"/>
                  </a:moveTo>
                  <a:lnTo>
                    <a:pt x="846" y="1120"/>
                  </a:lnTo>
                  <a:lnTo>
                    <a:pt x="847" y="1120"/>
                  </a:lnTo>
                  <a:lnTo>
                    <a:pt x="848" y="1121"/>
                  </a:lnTo>
                  <a:lnTo>
                    <a:pt x="849" y="1121"/>
                  </a:lnTo>
                  <a:lnTo>
                    <a:pt x="851" y="1122"/>
                  </a:lnTo>
                  <a:lnTo>
                    <a:pt x="852" y="1123"/>
                  </a:lnTo>
                  <a:lnTo>
                    <a:pt x="851" y="1123"/>
                  </a:lnTo>
                  <a:lnTo>
                    <a:pt x="851" y="1122"/>
                  </a:lnTo>
                  <a:lnTo>
                    <a:pt x="849" y="1122"/>
                  </a:lnTo>
                  <a:lnTo>
                    <a:pt x="849" y="1121"/>
                  </a:lnTo>
                  <a:lnTo>
                    <a:pt x="848" y="1121"/>
                  </a:lnTo>
                  <a:lnTo>
                    <a:pt x="848" y="1121"/>
                  </a:lnTo>
                  <a:lnTo>
                    <a:pt x="846" y="1120"/>
                  </a:lnTo>
                  <a:lnTo>
                    <a:pt x="845" y="1120"/>
                  </a:lnTo>
                  <a:lnTo>
                    <a:pt x="845" y="1120"/>
                  </a:lnTo>
                  <a:close/>
                  <a:moveTo>
                    <a:pt x="844" y="1119"/>
                  </a:moveTo>
                  <a:cubicBezTo>
                    <a:pt x="844" y="1119"/>
                    <a:pt x="844" y="1119"/>
                    <a:pt x="844" y="1119"/>
                  </a:cubicBezTo>
                  <a:lnTo>
                    <a:pt x="844" y="1119"/>
                  </a:lnTo>
                  <a:lnTo>
                    <a:pt x="844" y="1119"/>
                  </a:lnTo>
                  <a:close/>
                  <a:moveTo>
                    <a:pt x="1041" y="1110"/>
                  </a:moveTo>
                  <a:lnTo>
                    <a:pt x="1023" y="1113"/>
                  </a:lnTo>
                  <a:cubicBezTo>
                    <a:pt x="911" y="1137"/>
                    <a:pt x="786" y="1206"/>
                    <a:pt x="717" y="1313"/>
                  </a:cubicBezTo>
                  <a:cubicBezTo>
                    <a:pt x="717" y="1313"/>
                    <a:pt x="717" y="1313"/>
                    <a:pt x="717" y="1312"/>
                  </a:cubicBezTo>
                  <a:lnTo>
                    <a:pt x="716" y="1312"/>
                  </a:lnTo>
                  <a:lnTo>
                    <a:pt x="716" y="1312"/>
                  </a:lnTo>
                  <a:cubicBezTo>
                    <a:pt x="716" y="1312"/>
                    <a:pt x="716" y="1311"/>
                    <a:pt x="715" y="1311"/>
                  </a:cubicBezTo>
                  <a:lnTo>
                    <a:pt x="715" y="1310"/>
                  </a:lnTo>
                  <a:lnTo>
                    <a:pt x="715" y="1310"/>
                  </a:lnTo>
                  <a:lnTo>
                    <a:pt x="714" y="1309"/>
                  </a:lnTo>
                  <a:lnTo>
                    <a:pt x="713" y="1308"/>
                  </a:lnTo>
                  <a:lnTo>
                    <a:pt x="712" y="1308"/>
                  </a:lnTo>
                  <a:lnTo>
                    <a:pt x="712" y="1308"/>
                  </a:lnTo>
                  <a:lnTo>
                    <a:pt x="712" y="1307"/>
                  </a:lnTo>
                  <a:lnTo>
                    <a:pt x="711" y="1307"/>
                  </a:lnTo>
                  <a:lnTo>
                    <a:pt x="711" y="1306"/>
                  </a:lnTo>
                  <a:lnTo>
                    <a:pt x="711" y="1307"/>
                  </a:lnTo>
                  <a:lnTo>
                    <a:pt x="711" y="1307"/>
                  </a:lnTo>
                  <a:lnTo>
                    <a:pt x="712" y="1308"/>
                  </a:lnTo>
                  <a:lnTo>
                    <a:pt x="713" y="1308"/>
                  </a:lnTo>
                  <a:lnTo>
                    <a:pt x="713" y="1309"/>
                  </a:lnTo>
                  <a:lnTo>
                    <a:pt x="714" y="1309"/>
                  </a:lnTo>
                  <a:lnTo>
                    <a:pt x="714" y="1310"/>
                  </a:lnTo>
                  <a:lnTo>
                    <a:pt x="715" y="1310"/>
                  </a:lnTo>
                  <a:lnTo>
                    <a:pt x="716" y="1312"/>
                  </a:lnTo>
                  <a:lnTo>
                    <a:pt x="717" y="1313"/>
                  </a:lnTo>
                  <a:cubicBezTo>
                    <a:pt x="676" y="1380"/>
                    <a:pt x="656" y="1467"/>
                    <a:pt x="656" y="1555"/>
                  </a:cubicBezTo>
                  <a:cubicBezTo>
                    <a:pt x="656" y="1696"/>
                    <a:pt x="710" y="1831"/>
                    <a:pt x="771" y="1865"/>
                  </a:cubicBezTo>
                  <a:cubicBezTo>
                    <a:pt x="784" y="1871"/>
                    <a:pt x="798" y="1878"/>
                    <a:pt x="818" y="1878"/>
                  </a:cubicBezTo>
                  <a:cubicBezTo>
                    <a:pt x="818" y="1878"/>
                    <a:pt x="818" y="1878"/>
                    <a:pt x="825" y="1878"/>
                  </a:cubicBezTo>
                  <a:cubicBezTo>
                    <a:pt x="926" y="1878"/>
                    <a:pt x="1095" y="1743"/>
                    <a:pt x="1196" y="1582"/>
                  </a:cubicBezTo>
                  <a:cubicBezTo>
                    <a:pt x="1264" y="1488"/>
                    <a:pt x="1291" y="1380"/>
                    <a:pt x="1291" y="1292"/>
                  </a:cubicBezTo>
                  <a:cubicBezTo>
                    <a:pt x="1291" y="1260"/>
                    <a:pt x="1287" y="1230"/>
                    <a:pt x="1279" y="1205"/>
                  </a:cubicBezTo>
                  <a:lnTo>
                    <a:pt x="1278" y="1202"/>
                  </a:lnTo>
                  <a:lnTo>
                    <a:pt x="1203" y="1225"/>
                  </a:lnTo>
                  <a:lnTo>
                    <a:pt x="1197" y="1214"/>
                  </a:lnTo>
                  <a:lnTo>
                    <a:pt x="1027" y="1710"/>
                  </a:lnTo>
                  <a:lnTo>
                    <a:pt x="784" y="1812"/>
                  </a:lnTo>
                  <a:lnTo>
                    <a:pt x="750" y="1664"/>
                  </a:lnTo>
                  <a:lnTo>
                    <a:pt x="750" y="1651"/>
                  </a:lnTo>
                  <a:lnTo>
                    <a:pt x="1148" y="1155"/>
                  </a:lnTo>
                  <a:lnTo>
                    <a:pt x="1041" y="1170"/>
                  </a:lnTo>
                  <a:lnTo>
                    <a:pt x="1041" y="1110"/>
                  </a:lnTo>
                  <a:close/>
                  <a:moveTo>
                    <a:pt x="1215" y="721"/>
                  </a:moveTo>
                  <a:cubicBezTo>
                    <a:pt x="1209" y="782"/>
                    <a:pt x="1195" y="849"/>
                    <a:pt x="1188" y="869"/>
                  </a:cubicBezTo>
                  <a:cubicBezTo>
                    <a:pt x="1188" y="876"/>
                    <a:pt x="1195" y="889"/>
                    <a:pt x="1209" y="903"/>
                  </a:cubicBezTo>
                  <a:cubicBezTo>
                    <a:pt x="1229" y="916"/>
                    <a:pt x="1249" y="923"/>
                    <a:pt x="1263" y="923"/>
                  </a:cubicBezTo>
                  <a:cubicBezTo>
                    <a:pt x="1270" y="923"/>
                    <a:pt x="1345" y="883"/>
                    <a:pt x="1406" y="849"/>
                  </a:cubicBezTo>
                  <a:cubicBezTo>
                    <a:pt x="1412" y="842"/>
                    <a:pt x="1419" y="836"/>
                    <a:pt x="1433" y="836"/>
                  </a:cubicBezTo>
                  <a:cubicBezTo>
                    <a:pt x="1419" y="836"/>
                    <a:pt x="1412" y="836"/>
                    <a:pt x="1399" y="836"/>
                  </a:cubicBezTo>
                  <a:cubicBezTo>
                    <a:pt x="1365" y="836"/>
                    <a:pt x="1331" y="836"/>
                    <a:pt x="1304" y="829"/>
                  </a:cubicBezTo>
                  <a:cubicBezTo>
                    <a:pt x="1256" y="815"/>
                    <a:pt x="1236" y="768"/>
                    <a:pt x="1215" y="721"/>
                  </a:cubicBezTo>
                  <a:close/>
                  <a:moveTo>
                    <a:pt x="1188" y="593"/>
                  </a:moveTo>
                  <a:cubicBezTo>
                    <a:pt x="1195" y="593"/>
                    <a:pt x="1195" y="593"/>
                    <a:pt x="1195" y="593"/>
                  </a:cubicBezTo>
                  <a:cubicBezTo>
                    <a:pt x="1229" y="593"/>
                    <a:pt x="1229" y="593"/>
                    <a:pt x="1229" y="593"/>
                  </a:cubicBezTo>
                  <a:cubicBezTo>
                    <a:pt x="1236" y="593"/>
                    <a:pt x="1236" y="593"/>
                    <a:pt x="1236" y="593"/>
                  </a:cubicBezTo>
                  <a:cubicBezTo>
                    <a:pt x="1236" y="600"/>
                    <a:pt x="1236" y="600"/>
                    <a:pt x="1236" y="600"/>
                  </a:cubicBezTo>
                  <a:cubicBezTo>
                    <a:pt x="1236" y="600"/>
                    <a:pt x="1236" y="606"/>
                    <a:pt x="1236" y="606"/>
                  </a:cubicBezTo>
                  <a:cubicBezTo>
                    <a:pt x="1243" y="613"/>
                    <a:pt x="1243" y="620"/>
                    <a:pt x="1243" y="627"/>
                  </a:cubicBezTo>
                  <a:cubicBezTo>
                    <a:pt x="1249" y="647"/>
                    <a:pt x="1256" y="667"/>
                    <a:pt x="1263" y="687"/>
                  </a:cubicBezTo>
                  <a:cubicBezTo>
                    <a:pt x="1277" y="734"/>
                    <a:pt x="1311" y="775"/>
                    <a:pt x="1317" y="775"/>
                  </a:cubicBezTo>
                  <a:cubicBezTo>
                    <a:pt x="1338" y="775"/>
                    <a:pt x="1365" y="782"/>
                    <a:pt x="1399" y="782"/>
                  </a:cubicBezTo>
                  <a:cubicBezTo>
                    <a:pt x="1467" y="782"/>
                    <a:pt x="1528" y="775"/>
                    <a:pt x="1535" y="775"/>
                  </a:cubicBezTo>
                  <a:cubicBezTo>
                    <a:pt x="1541" y="775"/>
                    <a:pt x="1541" y="775"/>
                    <a:pt x="1541" y="775"/>
                  </a:cubicBezTo>
                  <a:cubicBezTo>
                    <a:pt x="1555" y="822"/>
                    <a:pt x="1555" y="822"/>
                    <a:pt x="1555" y="822"/>
                  </a:cubicBezTo>
                  <a:cubicBezTo>
                    <a:pt x="1548" y="822"/>
                    <a:pt x="1548" y="822"/>
                    <a:pt x="1548" y="822"/>
                  </a:cubicBezTo>
                  <a:cubicBezTo>
                    <a:pt x="1541" y="829"/>
                    <a:pt x="1541" y="829"/>
                    <a:pt x="1541" y="829"/>
                  </a:cubicBezTo>
                  <a:cubicBezTo>
                    <a:pt x="1535" y="836"/>
                    <a:pt x="1521" y="842"/>
                    <a:pt x="1514" y="849"/>
                  </a:cubicBezTo>
                  <a:cubicBezTo>
                    <a:pt x="1494" y="862"/>
                    <a:pt x="1460" y="876"/>
                    <a:pt x="1433" y="896"/>
                  </a:cubicBezTo>
                  <a:cubicBezTo>
                    <a:pt x="1372" y="930"/>
                    <a:pt x="1304" y="970"/>
                    <a:pt x="1270" y="977"/>
                  </a:cubicBezTo>
                  <a:cubicBezTo>
                    <a:pt x="1270" y="977"/>
                    <a:pt x="1263" y="977"/>
                    <a:pt x="1263" y="977"/>
                  </a:cubicBezTo>
                  <a:cubicBezTo>
                    <a:pt x="1202" y="970"/>
                    <a:pt x="1141" y="930"/>
                    <a:pt x="1134" y="869"/>
                  </a:cubicBezTo>
                  <a:cubicBezTo>
                    <a:pt x="1134" y="862"/>
                    <a:pt x="1134" y="862"/>
                    <a:pt x="1134" y="856"/>
                  </a:cubicBezTo>
                  <a:cubicBezTo>
                    <a:pt x="1141" y="815"/>
                    <a:pt x="1182" y="606"/>
                    <a:pt x="1182" y="600"/>
                  </a:cubicBezTo>
                  <a:cubicBezTo>
                    <a:pt x="1188" y="593"/>
                    <a:pt x="1188" y="593"/>
                    <a:pt x="1188" y="593"/>
                  </a:cubicBezTo>
                  <a:close/>
                  <a:moveTo>
                    <a:pt x="1500" y="505"/>
                  </a:moveTo>
                  <a:lnTo>
                    <a:pt x="1514" y="505"/>
                  </a:lnTo>
                  <a:lnTo>
                    <a:pt x="1548" y="505"/>
                  </a:lnTo>
                  <a:lnTo>
                    <a:pt x="1548" y="560"/>
                  </a:lnTo>
                  <a:lnTo>
                    <a:pt x="1534" y="560"/>
                  </a:lnTo>
                  <a:lnTo>
                    <a:pt x="1514" y="560"/>
                  </a:lnTo>
                  <a:lnTo>
                    <a:pt x="1500" y="560"/>
                  </a:lnTo>
                  <a:lnTo>
                    <a:pt x="1500" y="505"/>
                  </a:lnTo>
                  <a:close/>
                  <a:moveTo>
                    <a:pt x="1350" y="452"/>
                  </a:moveTo>
                  <a:lnTo>
                    <a:pt x="1404" y="497"/>
                  </a:lnTo>
                  <a:lnTo>
                    <a:pt x="1370" y="538"/>
                  </a:lnTo>
                  <a:lnTo>
                    <a:pt x="1332" y="504"/>
                  </a:lnTo>
                  <a:lnTo>
                    <a:pt x="1318" y="497"/>
                  </a:lnTo>
                  <a:lnTo>
                    <a:pt x="1350" y="452"/>
                  </a:lnTo>
                  <a:close/>
                  <a:moveTo>
                    <a:pt x="366" y="363"/>
                  </a:moveTo>
                  <a:cubicBezTo>
                    <a:pt x="367" y="363"/>
                    <a:pt x="369" y="365"/>
                    <a:pt x="372" y="367"/>
                  </a:cubicBezTo>
                  <a:lnTo>
                    <a:pt x="373" y="367"/>
                  </a:lnTo>
                  <a:lnTo>
                    <a:pt x="373" y="370"/>
                  </a:lnTo>
                  <a:cubicBezTo>
                    <a:pt x="366" y="363"/>
                    <a:pt x="366" y="363"/>
                    <a:pt x="366" y="363"/>
                  </a:cubicBezTo>
                  <a:close/>
                  <a:moveTo>
                    <a:pt x="373" y="363"/>
                  </a:moveTo>
                  <a:lnTo>
                    <a:pt x="373" y="363"/>
                  </a:lnTo>
                  <a:lnTo>
                    <a:pt x="372" y="363"/>
                  </a:lnTo>
                  <a:lnTo>
                    <a:pt x="371" y="363"/>
                  </a:lnTo>
                  <a:lnTo>
                    <a:pt x="371" y="363"/>
                  </a:lnTo>
                  <a:lnTo>
                    <a:pt x="370" y="363"/>
                  </a:lnTo>
                  <a:lnTo>
                    <a:pt x="369" y="363"/>
                  </a:lnTo>
                  <a:lnTo>
                    <a:pt x="368" y="363"/>
                  </a:lnTo>
                  <a:lnTo>
                    <a:pt x="368" y="363"/>
                  </a:lnTo>
                  <a:lnTo>
                    <a:pt x="367" y="363"/>
                  </a:lnTo>
                  <a:lnTo>
                    <a:pt x="366" y="363"/>
                  </a:lnTo>
                  <a:lnTo>
                    <a:pt x="366" y="363"/>
                  </a:lnTo>
                  <a:lnTo>
                    <a:pt x="373" y="363"/>
                  </a:lnTo>
                  <a:close/>
                  <a:moveTo>
                    <a:pt x="1311" y="277"/>
                  </a:moveTo>
                  <a:cubicBezTo>
                    <a:pt x="1108" y="277"/>
                    <a:pt x="945" y="445"/>
                    <a:pt x="945" y="647"/>
                  </a:cubicBezTo>
                  <a:cubicBezTo>
                    <a:pt x="945" y="849"/>
                    <a:pt x="1108" y="1017"/>
                    <a:pt x="1311" y="1017"/>
                  </a:cubicBezTo>
                  <a:cubicBezTo>
                    <a:pt x="1513" y="1017"/>
                    <a:pt x="1676" y="849"/>
                    <a:pt x="1676" y="647"/>
                  </a:cubicBezTo>
                  <a:cubicBezTo>
                    <a:pt x="1676" y="640"/>
                    <a:pt x="1676" y="640"/>
                    <a:pt x="1676" y="640"/>
                  </a:cubicBezTo>
                  <a:cubicBezTo>
                    <a:pt x="1676" y="510"/>
                    <a:pt x="1608" y="397"/>
                    <a:pt x="1506" y="333"/>
                  </a:cubicBezTo>
                  <a:lnTo>
                    <a:pt x="1502" y="330"/>
                  </a:lnTo>
                  <a:lnTo>
                    <a:pt x="1502" y="330"/>
                  </a:lnTo>
                  <a:cubicBezTo>
                    <a:pt x="1493" y="330"/>
                    <a:pt x="1493" y="330"/>
                    <a:pt x="1493" y="330"/>
                  </a:cubicBezTo>
                  <a:lnTo>
                    <a:pt x="1494" y="325"/>
                  </a:lnTo>
                  <a:lnTo>
                    <a:pt x="1485" y="320"/>
                  </a:lnTo>
                  <a:lnTo>
                    <a:pt x="1474" y="315"/>
                  </a:lnTo>
                  <a:lnTo>
                    <a:pt x="1474" y="315"/>
                  </a:lnTo>
                  <a:cubicBezTo>
                    <a:pt x="1472" y="316"/>
                    <a:pt x="1472" y="316"/>
                    <a:pt x="1472" y="316"/>
                  </a:cubicBezTo>
                  <a:lnTo>
                    <a:pt x="1470" y="313"/>
                  </a:lnTo>
                  <a:lnTo>
                    <a:pt x="1469" y="312"/>
                  </a:lnTo>
                  <a:cubicBezTo>
                    <a:pt x="1421" y="290"/>
                    <a:pt x="1368" y="277"/>
                    <a:pt x="1311" y="277"/>
                  </a:cubicBezTo>
                  <a:close/>
                  <a:moveTo>
                    <a:pt x="1635" y="210"/>
                  </a:moveTo>
                  <a:lnTo>
                    <a:pt x="1633" y="212"/>
                  </a:lnTo>
                  <a:cubicBezTo>
                    <a:pt x="1616" y="229"/>
                    <a:pt x="1594" y="242"/>
                    <a:pt x="1574" y="255"/>
                  </a:cubicBezTo>
                  <a:cubicBezTo>
                    <a:pt x="1566" y="261"/>
                    <a:pt x="1559" y="266"/>
                    <a:pt x="1552" y="270"/>
                  </a:cubicBezTo>
                  <a:lnTo>
                    <a:pt x="1543" y="276"/>
                  </a:lnTo>
                  <a:lnTo>
                    <a:pt x="1551" y="276"/>
                  </a:lnTo>
                  <a:cubicBezTo>
                    <a:pt x="1554" y="276"/>
                    <a:pt x="1557" y="276"/>
                    <a:pt x="1561" y="276"/>
                  </a:cubicBezTo>
                  <a:cubicBezTo>
                    <a:pt x="1581" y="276"/>
                    <a:pt x="1608" y="276"/>
                    <a:pt x="1635" y="276"/>
                  </a:cubicBezTo>
                  <a:cubicBezTo>
                    <a:pt x="1655" y="276"/>
                    <a:pt x="1662" y="276"/>
                    <a:pt x="1662" y="276"/>
                  </a:cubicBezTo>
                  <a:cubicBezTo>
                    <a:pt x="1662" y="269"/>
                    <a:pt x="1669" y="269"/>
                    <a:pt x="1669" y="269"/>
                  </a:cubicBezTo>
                  <a:cubicBezTo>
                    <a:pt x="1669" y="263"/>
                    <a:pt x="1669" y="256"/>
                    <a:pt x="1676" y="249"/>
                  </a:cubicBezTo>
                  <a:cubicBezTo>
                    <a:pt x="1669" y="249"/>
                    <a:pt x="1669" y="249"/>
                    <a:pt x="1669" y="249"/>
                  </a:cubicBezTo>
                  <a:cubicBezTo>
                    <a:pt x="1655" y="249"/>
                    <a:pt x="1655" y="249"/>
                    <a:pt x="1655" y="249"/>
                  </a:cubicBezTo>
                  <a:cubicBezTo>
                    <a:pt x="1655" y="242"/>
                    <a:pt x="1655" y="242"/>
                    <a:pt x="1655" y="242"/>
                  </a:cubicBezTo>
                  <a:cubicBezTo>
                    <a:pt x="1628" y="236"/>
                    <a:pt x="1628" y="236"/>
                    <a:pt x="1628" y="236"/>
                  </a:cubicBezTo>
                  <a:cubicBezTo>
                    <a:pt x="1628" y="222"/>
                    <a:pt x="1628" y="222"/>
                    <a:pt x="1628" y="222"/>
                  </a:cubicBezTo>
                  <a:cubicBezTo>
                    <a:pt x="1628" y="215"/>
                    <a:pt x="1635" y="215"/>
                    <a:pt x="1635" y="215"/>
                  </a:cubicBezTo>
                  <a:cubicBezTo>
                    <a:pt x="1635" y="215"/>
                    <a:pt x="1635" y="215"/>
                    <a:pt x="1635" y="211"/>
                  </a:cubicBezTo>
                  <a:lnTo>
                    <a:pt x="1635" y="210"/>
                  </a:lnTo>
                  <a:close/>
                  <a:moveTo>
                    <a:pt x="1696" y="209"/>
                  </a:moveTo>
                  <a:cubicBezTo>
                    <a:pt x="1696" y="209"/>
                    <a:pt x="1696" y="212"/>
                    <a:pt x="1694" y="217"/>
                  </a:cubicBezTo>
                  <a:lnTo>
                    <a:pt x="1694" y="217"/>
                  </a:lnTo>
                  <a:lnTo>
                    <a:pt x="1694" y="218"/>
                  </a:lnTo>
                  <a:cubicBezTo>
                    <a:pt x="1689" y="222"/>
                    <a:pt x="1688" y="223"/>
                    <a:pt x="1682" y="229"/>
                  </a:cubicBezTo>
                  <a:cubicBezTo>
                    <a:pt x="1682" y="236"/>
                    <a:pt x="1682" y="236"/>
                    <a:pt x="1682" y="236"/>
                  </a:cubicBezTo>
                  <a:cubicBezTo>
                    <a:pt x="1687" y="231"/>
                    <a:pt x="1691" y="226"/>
                    <a:pt x="1693" y="221"/>
                  </a:cubicBezTo>
                  <a:lnTo>
                    <a:pt x="1694" y="217"/>
                  </a:lnTo>
                  <a:lnTo>
                    <a:pt x="1696" y="215"/>
                  </a:lnTo>
                  <a:cubicBezTo>
                    <a:pt x="1696" y="209"/>
                    <a:pt x="1696" y="209"/>
                    <a:pt x="1696" y="209"/>
                  </a:cubicBezTo>
                  <a:close/>
                  <a:moveTo>
                    <a:pt x="1526" y="0"/>
                  </a:moveTo>
                  <a:cubicBezTo>
                    <a:pt x="1560" y="0"/>
                    <a:pt x="1587" y="27"/>
                    <a:pt x="1614" y="54"/>
                  </a:cubicBezTo>
                  <a:cubicBezTo>
                    <a:pt x="1641" y="81"/>
                    <a:pt x="1661" y="114"/>
                    <a:pt x="1668" y="148"/>
                  </a:cubicBezTo>
                  <a:cubicBezTo>
                    <a:pt x="1668" y="151"/>
                    <a:pt x="1667" y="155"/>
                    <a:pt x="1666" y="158"/>
                  </a:cubicBezTo>
                  <a:lnTo>
                    <a:pt x="1666" y="159"/>
                  </a:lnTo>
                  <a:lnTo>
                    <a:pt x="1668" y="157"/>
                  </a:lnTo>
                  <a:cubicBezTo>
                    <a:pt x="1674" y="152"/>
                    <a:pt x="1683" y="148"/>
                    <a:pt x="1696" y="148"/>
                  </a:cubicBezTo>
                  <a:cubicBezTo>
                    <a:pt x="1709" y="148"/>
                    <a:pt x="1716" y="148"/>
                    <a:pt x="1723" y="155"/>
                  </a:cubicBezTo>
                  <a:cubicBezTo>
                    <a:pt x="1736" y="168"/>
                    <a:pt x="1750" y="188"/>
                    <a:pt x="1750" y="209"/>
                  </a:cubicBezTo>
                  <a:cubicBezTo>
                    <a:pt x="1750" y="229"/>
                    <a:pt x="1743" y="249"/>
                    <a:pt x="1730" y="269"/>
                  </a:cubicBezTo>
                  <a:cubicBezTo>
                    <a:pt x="1716" y="283"/>
                    <a:pt x="1716" y="290"/>
                    <a:pt x="1709" y="303"/>
                  </a:cubicBezTo>
                  <a:cubicBezTo>
                    <a:pt x="1696" y="323"/>
                    <a:pt x="1676" y="330"/>
                    <a:pt x="1642" y="330"/>
                  </a:cubicBezTo>
                  <a:cubicBezTo>
                    <a:pt x="1625" y="330"/>
                    <a:pt x="1610" y="330"/>
                    <a:pt x="1596" y="330"/>
                  </a:cubicBezTo>
                  <a:lnTo>
                    <a:pt x="1591" y="330"/>
                  </a:lnTo>
                  <a:lnTo>
                    <a:pt x="1602" y="340"/>
                  </a:lnTo>
                  <a:cubicBezTo>
                    <a:pt x="1678" y="415"/>
                    <a:pt x="1727" y="518"/>
                    <a:pt x="1730" y="634"/>
                  </a:cubicBezTo>
                  <a:cubicBezTo>
                    <a:pt x="1730" y="647"/>
                    <a:pt x="1730" y="647"/>
                    <a:pt x="1730" y="647"/>
                  </a:cubicBezTo>
                  <a:cubicBezTo>
                    <a:pt x="1730" y="883"/>
                    <a:pt x="1547" y="1071"/>
                    <a:pt x="1311" y="1071"/>
                  </a:cubicBezTo>
                  <a:cubicBezTo>
                    <a:pt x="1289" y="1071"/>
                    <a:pt x="1268" y="1069"/>
                    <a:pt x="1247" y="1066"/>
                  </a:cubicBezTo>
                  <a:lnTo>
                    <a:pt x="1244" y="1066"/>
                  </a:lnTo>
                  <a:lnTo>
                    <a:pt x="1240" y="1078"/>
                  </a:lnTo>
                  <a:lnTo>
                    <a:pt x="1250" y="1084"/>
                  </a:lnTo>
                  <a:cubicBezTo>
                    <a:pt x="1273" y="1099"/>
                    <a:pt x="1290" y="1117"/>
                    <a:pt x="1304" y="1138"/>
                  </a:cubicBezTo>
                  <a:lnTo>
                    <a:pt x="1307" y="1143"/>
                  </a:lnTo>
                  <a:lnTo>
                    <a:pt x="1312" y="1141"/>
                  </a:lnTo>
                  <a:cubicBezTo>
                    <a:pt x="1332" y="1134"/>
                    <a:pt x="1355" y="1122"/>
                    <a:pt x="1379" y="1110"/>
                  </a:cubicBezTo>
                  <a:cubicBezTo>
                    <a:pt x="1440" y="1083"/>
                    <a:pt x="1521" y="1050"/>
                    <a:pt x="1602" y="1016"/>
                  </a:cubicBezTo>
                  <a:cubicBezTo>
                    <a:pt x="1771" y="942"/>
                    <a:pt x="1939" y="875"/>
                    <a:pt x="2007" y="868"/>
                  </a:cubicBezTo>
                  <a:cubicBezTo>
                    <a:pt x="2007" y="868"/>
                    <a:pt x="2014" y="868"/>
                    <a:pt x="2020" y="868"/>
                  </a:cubicBezTo>
                  <a:cubicBezTo>
                    <a:pt x="2122" y="868"/>
                    <a:pt x="2209" y="902"/>
                    <a:pt x="2209" y="902"/>
                  </a:cubicBezTo>
                  <a:cubicBezTo>
                    <a:pt x="2223" y="908"/>
                    <a:pt x="2223" y="908"/>
                    <a:pt x="2223" y="908"/>
                  </a:cubicBezTo>
                  <a:cubicBezTo>
                    <a:pt x="2209" y="955"/>
                    <a:pt x="2209" y="955"/>
                    <a:pt x="2209" y="955"/>
                  </a:cubicBezTo>
                  <a:cubicBezTo>
                    <a:pt x="2196" y="955"/>
                    <a:pt x="2196" y="955"/>
                    <a:pt x="2196" y="955"/>
                  </a:cubicBezTo>
                  <a:cubicBezTo>
                    <a:pt x="2196" y="955"/>
                    <a:pt x="2189" y="949"/>
                    <a:pt x="2189" y="949"/>
                  </a:cubicBezTo>
                  <a:cubicBezTo>
                    <a:pt x="2189" y="949"/>
                    <a:pt x="2182" y="949"/>
                    <a:pt x="2182" y="949"/>
                  </a:cubicBezTo>
                  <a:cubicBezTo>
                    <a:pt x="2169" y="942"/>
                    <a:pt x="2155" y="942"/>
                    <a:pt x="2142" y="935"/>
                  </a:cubicBezTo>
                  <a:cubicBezTo>
                    <a:pt x="2108" y="929"/>
                    <a:pt x="2068" y="922"/>
                    <a:pt x="2020" y="922"/>
                  </a:cubicBezTo>
                  <a:cubicBezTo>
                    <a:pt x="2014" y="922"/>
                    <a:pt x="2014" y="922"/>
                    <a:pt x="2007" y="922"/>
                  </a:cubicBezTo>
                  <a:cubicBezTo>
                    <a:pt x="1973" y="922"/>
                    <a:pt x="1784" y="996"/>
                    <a:pt x="1622" y="1063"/>
                  </a:cubicBezTo>
                  <a:cubicBezTo>
                    <a:pt x="1500" y="1119"/>
                    <a:pt x="1383" y="1170"/>
                    <a:pt x="1331" y="1193"/>
                  </a:cubicBezTo>
                  <a:lnTo>
                    <a:pt x="1331" y="1193"/>
                  </a:lnTo>
                  <a:lnTo>
                    <a:pt x="1332" y="1199"/>
                  </a:lnTo>
                  <a:cubicBezTo>
                    <a:pt x="1341" y="1227"/>
                    <a:pt x="1345" y="1259"/>
                    <a:pt x="1345" y="1292"/>
                  </a:cubicBezTo>
                  <a:cubicBezTo>
                    <a:pt x="1345" y="1393"/>
                    <a:pt x="1311" y="1508"/>
                    <a:pt x="1244" y="1616"/>
                  </a:cubicBezTo>
                  <a:cubicBezTo>
                    <a:pt x="1152" y="1758"/>
                    <a:pt x="1012" y="1882"/>
                    <a:pt x="885" y="1920"/>
                  </a:cubicBezTo>
                  <a:lnTo>
                    <a:pt x="885" y="1920"/>
                  </a:lnTo>
                  <a:lnTo>
                    <a:pt x="885" y="1920"/>
                  </a:lnTo>
                  <a:cubicBezTo>
                    <a:pt x="883" y="1926"/>
                    <a:pt x="878" y="1933"/>
                    <a:pt x="878" y="1945"/>
                  </a:cubicBezTo>
                  <a:cubicBezTo>
                    <a:pt x="878" y="1965"/>
                    <a:pt x="871" y="1999"/>
                    <a:pt x="865" y="2032"/>
                  </a:cubicBezTo>
                  <a:cubicBezTo>
                    <a:pt x="851" y="2113"/>
                    <a:pt x="831" y="2214"/>
                    <a:pt x="817" y="2322"/>
                  </a:cubicBezTo>
                  <a:cubicBezTo>
                    <a:pt x="784" y="2538"/>
                    <a:pt x="750" y="2780"/>
                    <a:pt x="743" y="2861"/>
                  </a:cubicBezTo>
                  <a:cubicBezTo>
                    <a:pt x="743" y="2874"/>
                    <a:pt x="750" y="2881"/>
                    <a:pt x="750" y="2881"/>
                  </a:cubicBezTo>
                  <a:cubicBezTo>
                    <a:pt x="750" y="2895"/>
                    <a:pt x="777" y="2908"/>
                    <a:pt x="817" y="2908"/>
                  </a:cubicBezTo>
                  <a:cubicBezTo>
                    <a:pt x="865" y="2908"/>
                    <a:pt x="912" y="2895"/>
                    <a:pt x="912" y="2895"/>
                  </a:cubicBezTo>
                  <a:cubicBezTo>
                    <a:pt x="912" y="2895"/>
                    <a:pt x="912" y="2895"/>
                    <a:pt x="919" y="2895"/>
                  </a:cubicBezTo>
                  <a:cubicBezTo>
                    <a:pt x="925" y="2895"/>
                    <a:pt x="925" y="2895"/>
                    <a:pt x="925" y="2895"/>
                  </a:cubicBezTo>
                  <a:cubicBezTo>
                    <a:pt x="939" y="2942"/>
                    <a:pt x="939" y="2942"/>
                    <a:pt x="939" y="2942"/>
                  </a:cubicBezTo>
                  <a:cubicBezTo>
                    <a:pt x="925" y="2942"/>
                    <a:pt x="925" y="2942"/>
                    <a:pt x="925" y="2942"/>
                  </a:cubicBezTo>
                  <a:cubicBezTo>
                    <a:pt x="925" y="2942"/>
                    <a:pt x="919" y="2949"/>
                    <a:pt x="919" y="2949"/>
                  </a:cubicBezTo>
                  <a:cubicBezTo>
                    <a:pt x="912" y="2949"/>
                    <a:pt x="905" y="2949"/>
                    <a:pt x="892" y="2949"/>
                  </a:cubicBezTo>
                  <a:cubicBezTo>
                    <a:pt x="871" y="2955"/>
                    <a:pt x="844" y="2962"/>
                    <a:pt x="817" y="2962"/>
                  </a:cubicBezTo>
                  <a:cubicBezTo>
                    <a:pt x="817" y="2962"/>
                    <a:pt x="811" y="2962"/>
                    <a:pt x="811" y="2962"/>
                  </a:cubicBezTo>
                  <a:cubicBezTo>
                    <a:pt x="770" y="2962"/>
                    <a:pt x="716" y="2949"/>
                    <a:pt x="696" y="2895"/>
                  </a:cubicBezTo>
                  <a:lnTo>
                    <a:pt x="696" y="2894"/>
                  </a:lnTo>
                  <a:lnTo>
                    <a:pt x="696" y="2894"/>
                  </a:lnTo>
                  <a:lnTo>
                    <a:pt x="697" y="2894"/>
                  </a:lnTo>
                  <a:lnTo>
                    <a:pt x="699" y="2893"/>
                  </a:lnTo>
                  <a:lnTo>
                    <a:pt x="699" y="2893"/>
                  </a:lnTo>
                  <a:lnTo>
                    <a:pt x="699" y="2893"/>
                  </a:lnTo>
                  <a:lnTo>
                    <a:pt x="700" y="2892"/>
                  </a:lnTo>
                  <a:lnTo>
                    <a:pt x="702" y="2891"/>
                  </a:lnTo>
                  <a:lnTo>
                    <a:pt x="705" y="2890"/>
                  </a:lnTo>
                  <a:lnTo>
                    <a:pt x="705" y="2890"/>
                  </a:lnTo>
                  <a:lnTo>
                    <a:pt x="706" y="2890"/>
                  </a:lnTo>
                  <a:lnTo>
                    <a:pt x="707" y="2889"/>
                  </a:lnTo>
                  <a:lnTo>
                    <a:pt x="708" y="2889"/>
                  </a:lnTo>
                  <a:lnTo>
                    <a:pt x="709" y="2888"/>
                  </a:lnTo>
                  <a:lnTo>
                    <a:pt x="709" y="2888"/>
                  </a:lnTo>
                  <a:lnTo>
                    <a:pt x="708" y="2889"/>
                  </a:lnTo>
                  <a:lnTo>
                    <a:pt x="708" y="2889"/>
                  </a:lnTo>
                  <a:lnTo>
                    <a:pt x="707" y="2889"/>
                  </a:lnTo>
                  <a:lnTo>
                    <a:pt x="705" y="2890"/>
                  </a:lnTo>
                  <a:lnTo>
                    <a:pt x="704" y="2891"/>
                  </a:lnTo>
                  <a:lnTo>
                    <a:pt x="702" y="2891"/>
                  </a:lnTo>
                  <a:lnTo>
                    <a:pt x="701" y="2892"/>
                  </a:lnTo>
                  <a:lnTo>
                    <a:pt x="699" y="2893"/>
                  </a:lnTo>
                  <a:lnTo>
                    <a:pt x="699" y="2893"/>
                  </a:lnTo>
                  <a:lnTo>
                    <a:pt x="697" y="2894"/>
                  </a:lnTo>
                  <a:lnTo>
                    <a:pt x="697" y="2894"/>
                  </a:lnTo>
                  <a:lnTo>
                    <a:pt x="696" y="2894"/>
                  </a:lnTo>
                  <a:lnTo>
                    <a:pt x="696" y="2895"/>
                  </a:lnTo>
                  <a:cubicBezTo>
                    <a:pt x="696" y="2895"/>
                    <a:pt x="696" y="2895"/>
                    <a:pt x="696" y="2895"/>
                  </a:cubicBezTo>
                  <a:cubicBezTo>
                    <a:pt x="696" y="2881"/>
                    <a:pt x="689" y="2874"/>
                    <a:pt x="689" y="2861"/>
                  </a:cubicBezTo>
                  <a:cubicBezTo>
                    <a:pt x="695" y="2711"/>
                    <a:pt x="798" y="2107"/>
                    <a:pt x="825" y="1938"/>
                  </a:cubicBezTo>
                  <a:lnTo>
                    <a:pt x="826" y="1931"/>
                  </a:lnTo>
                  <a:lnTo>
                    <a:pt x="818" y="1932"/>
                  </a:lnTo>
                  <a:cubicBezTo>
                    <a:pt x="791" y="1932"/>
                    <a:pt x="764" y="1925"/>
                    <a:pt x="737" y="1905"/>
                  </a:cubicBezTo>
                  <a:lnTo>
                    <a:pt x="738" y="1904"/>
                  </a:lnTo>
                  <a:lnTo>
                    <a:pt x="738" y="1904"/>
                  </a:lnTo>
                  <a:lnTo>
                    <a:pt x="738" y="1904"/>
                  </a:lnTo>
                  <a:lnTo>
                    <a:pt x="739" y="1903"/>
                  </a:lnTo>
                  <a:lnTo>
                    <a:pt x="740" y="1902"/>
                  </a:lnTo>
                  <a:lnTo>
                    <a:pt x="741" y="1901"/>
                  </a:lnTo>
                  <a:lnTo>
                    <a:pt x="742" y="1900"/>
                  </a:lnTo>
                  <a:lnTo>
                    <a:pt x="742" y="1900"/>
                  </a:lnTo>
                  <a:lnTo>
                    <a:pt x="743" y="1899"/>
                  </a:lnTo>
                  <a:lnTo>
                    <a:pt x="744" y="1898"/>
                  </a:lnTo>
                  <a:lnTo>
                    <a:pt x="744" y="1898"/>
                  </a:lnTo>
                  <a:cubicBezTo>
                    <a:pt x="744" y="1899"/>
                    <a:pt x="743" y="1899"/>
                    <a:pt x="743" y="1899"/>
                  </a:cubicBezTo>
                  <a:lnTo>
                    <a:pt x="743" y="1899"/>
                  </a:lnTo>
                  <a:lnTo>
                    <a:pt x="742" y="1900"/>
                  </a:lnTo>
                  <a:lnTo>
                    <a:pt x="742" y="1901"/>
                  </a:lnTo>
                  <a:lnTo>
                    <a:pt x="740" y="1902"/>
                  </a:lnTo>
                  <a:lnTo>
                    <a:pt x="740" y="1902"/>
                  </a:lnTo>
                  <a:cubicBezTo>
                    <a:pt x="739" y="1903"/>
                    <a:pt x="739" y="1903"/>
                    <a:pt x="739" y="1903"/>
                  </a:cubicBezTo>
                  <a:lnTo>
                    <a:pt x="738" y="1904"/>
                  </a:lnTo>
                  <a:lnTo>
                    <a:pt x="738" y="1904"/>
                  </a:lnTo>
                  <a:lnTo>
                    <a:pt x="737" y="1905"/>
                  </a:lnTo>
                  <a:cubicBezTo>
                    <a:pt x="737" y="1905"/>
                    <a:pt x="737" y="1905"/>
                    <a:pt x="737" y="1905"/>
                  </a:cubicBezTo>
                  <a:cubicBezTo>
                    <a:pt x="715" y="1890"/>
                    <a:pt x="695" y="1869"/>
                    <a:pt x="677" y="1842"/>
                  </a:cubicBezTo>
                  <a:lnTo>
                    <a:pt x="676" y="1840"/>
                  </a:lnTo>
                  <a:lnTo>
                    <a:pt x="672" y="1844"/>
                  </a:lnTo>
                  <a:cubicBezTo>
                    <a:pt x="629" y="1896"/>
                    <a:pt x="547" y="1997"/>
                    <a:pt x="479" y="2060"/>
                  </a:cubicBezTo>
                  <a:cubicBezTo>
                    <a:pt x="446" y="2087"/>
                    <a:pt x="419" y="2107"/>
                    <a:pt x="385" y="2114"/>
                  </a:cubicBezTo>
                  <a:cubicBezTo>
                    <a:pt x="385" y="2114"/>
                    <a:pt x="378" y="2107"/>
                    <a:pt x="378" y="2107"/>
                  </a:cubicBezTo>
                  <a:cubicBezTo>
                    <a:pt x="378" y="2097"/>
                    <a:pt x="378" y="2095"/>
                    <a:pt x="378" y="2094"/>
                  </a:cubicBezTo>
                  <a:lnTo>
                    <a:pt x="378" y="2094"/>
                  </a:lnTo>
                  <a:lnTo>
                    <a:pt x="378" y="2094"/>
                  </a:lnTo>
                  <a:lnTo>
                    <a:pt x="376" y="2098"/>
                  </a:lnTo>
                  <a:cubicBezTo>
                    <a:pt x="371" y="2107"/>
                    <a:pt x="371" y="2107"/>
                    <a:pt x="371" y="2107"/>
                  </a:cubicBezTo>
                  <a:cubicBezTo>
                    <a:pt x="324" y="2094"/>
                    <a:pt x="290" y="2026"/>
                    <a:pt x="250" y="1959"/>
                  </a:cubicBezTo>
                  <a:cubicBezTo>
                    <a:pt x="223" y="1898"/>
                    <a:pt x="203" y="1838"/>
                    <a:pt x="196" y="1804"/>
                  </a:cubicBezTo>
                  <a:cubicBezTo>
                    <a:pt x="196" y="1804"/>
                    <a:pt x="189" y="1804"/>
                    <a:pt x="189" y="1804"/>
                  </a:cubicBezTo>
                  <a:cubicBezTo>
                    <a:pt x="142" y="1804"/>
                    <a:pt x="41" y="1831"/>
                    <a:pt x="34" y="1838"/>
                  </a:cubicBezTo>
                  <a:cubicBezTo>
                    <a:pt x="30" y="1829"/>
                    <a:pt x="28" y="1826"/>
                    <a:pt x="27" y="1825"/>
                  </a:cubicBezTo>
                  <a:lnTo>
                    <a:pt x="27" y="1824"/>
                  </a:lnTo>
                  <a:lnTo>
                    <a:pt x="27" y="1824"/>
                  </a:lnTo>
                  <a:cubicBezTo>
                    <a:pt x="27" y="1824"/>
                    <a:pt x="27" y="1824"/>
                    <a:pt x="27" y="1824"/>
                  </a:cubicBezTo>
                  <a:lnTo>
                    <a:pt x="27" y="1824"/>
                  </a:lnTo>
                  <a:lnTo>
                    <a:pt x="23" y="1824"/>
                  </a:lnTo>
                  <a:cubicBezTo>
                    <a:pt x="14" y="1824"/>
                    <a:pt x="14" y="1824"/>
                    <a:pt x="14" y="1824"/>
                  </a:cubicBezTo>
                  <a:cubicBezTo>
                    <a:pt x="0" y="1784"/>
                    <a:pt x="0" y="1784"/>
                    <a:pt x="0" y="1784"/>
                  </a:cubicBezTo>
                  <a:cubicBezTo>
                    <a:pt x="20" y="1784"/>
                    <a:pt x="20" y="1784"/>
                    <a:pt x="20" y="1784"/>
                  </a:cubicBezTo>
                  <a:cubicBezTo>
                    <a:pt x="27" y="1784"/>
                    <a:pt x="27" y="1784"/>
                    <a:pt x="34" y="1777"/>
                  </a:cubicBezTo>
                  <a:cubicBezTo>
                    <a:pt x="47" y="1777"/>
                    <a:pt x="61" y="1770"/>
                    <a:pt x="81" y="1770"/>
                  </a:cubicBezTo>
                  <a:cubicBezTo>
                    <a:pt x="115" y="1763"/>
                    <a:pt x="155" y="1750"/>
                    <a:pt x="189" y="1750"/>
                  </a:cubicBezTo>
                  <a:cubicBezTo>
                    <a:pt x="196" y="1750"/>
                    <a:pt x="209" y="1750"/>
                    <a:pt x="216" y="1757"/>
                  </a:cubicBezTo>
                  <a:cubicBezTo>
                    <a:pt x="230" y="1763"/>
                    <a:pt x="243" y="1770"/>
                    <a:pt x="243" y="1790"/>
                  </a:cubicBezTo>
                  <a:cubicBezTo>
                    <a:pt x="243" y="1797"/>
                    <a:pt x="243" y="1797"/>
                    <a:pt x="243" y="1797"/>
                  </a:cubicBezTo>
                  <a:cubicBezTo>
                    <a:pt x="243" y="1804"/>
                    <a:pt x="270" y="1878"/>
                    <a:pt x="304" y="1932"/>
                  </a:cubicBezTo>
                  <a:cubicBezTo>
                    <a:pt x="317" y="1966"/>
                    <a:pt x="338" y="1999"/>
                    <a:pt x="351" y="2020"/>
                  </a:cubicBezTo>
                  <a:cubicBezTo>
                    <a:pt x="365" y="2040"/>
                    <a:pt x="385" y="2060"/>
                    <a:pt x="385" y="2060"/>
                  </a:cubicBezTo>
                  <a:cubicBezTo>
                    <a:pt x="385" y="2060"/>
                    <a:pt x="385" y="2060"/>
                    <a:pt x="392" y="2060"/>
                  </a:cubicBezTo>
                  <a:cubicBezTo>
                    <a:pt x="392" y="2053"/>
                    <a:pt x="392" y="2053"/>
                    <a:pt x="392" y="2053"/>
                  </a:cubicBezTo>
                  <a:cubicBezTo>
                    <a:pt x="398" y="2053"/>
                    <a:pt x="398" y="2053"/>
                    <a:pt x="405" y="2047"/>
                  </a:cubicBezTo>
                  <a:cubicBezTo>
                    <a:pt x="419" y="2040"/>
                    <a:pt x="432" y="2033"/>
                    <a:pt x="446" y="2020"/>
                  </a:cubicBezTo>
                  <a:cubicBezTo>
                    <a:pt x="473" y="1993"/>
                    <a:pt x="506" y="1959"/>
                    <a:pt x="540" y="1919"/>
                  </a:cubicBezTo>
                  <a:cubicBezTo>
                    <a:pt x="584" y="1864"/>
                    <a:pt x="628" y="1809"/>
                    <a:pt x="647" y="1787"/>
                  </a:cubicBezTo>
                  <a:lnTo>
                    <a:pt x="647" y="1786"/>
                  </a:lnTo>
                  <a:lnTo>
                    <a:pt x="643" y="1775"/>
                  </a:lnTo>
                  <a:cubicBezTo>
                    <a:pt x="617" y="1711"/>
                    <a:pt x="602" y="1633"/>
                    <a:pt x="602" y="1555"/>
                  </a:cubicBezTo>
                  <a:cubicBezTo>
                    <a:pt x="602" y="1461"/>
                    <a:pt x="622" y="1360"/>
                    <a:pt x="676" y="1279"/>
                  </a:cubicBezTo>
                  <a:cubicBezTo>
                    <a:pt x="715" y="1222"/>
                    <a:pt x="767" y="1175"/>
                    <a:pt x="824" y="1139"/>
                  </a:cubicBezTo>
                  <a:lnTo>
                    <a:pt x="836" y="1132"/>
                  </a:lnTo>
                  <a:lnTo>
                    <a:pt x="833" y="1132"/>
                  </a:lnTo>
                  <a:cubicBezTo>
                    <a:pt x="830" y="1132"/>
                    <a:pt x="830" y="1132"/>
                    <a:pt x="830" y="1132"/>
                  </a:cubicBezTo>
                  <a:cubicBezTo>
                    <a:pt x="830" y="1119"/>
                    <a:pt x="830" y="1119"/>
                    <a:pt x="830" y="1119"/>
                  </a:cubicBezTo>
                  <a:cubicBezTo>
                    <a:pt x="830" y="1112"/>
                    <a:pt x="830" y="1112"/>
                    <a:pt x="830" y="1105"/>
                  </a:cubicBezTo>
                  <a:cubicBezTo>
                    <a:pt x="830" y="889"/>
                    <a:pt x="716" y="707"/>
                    <a:pt x="601" y="572"/>
                  </a:cubicBezTo>
                  <a:cubicBezTo>
                    <a:pt x="551" y="519"/>
                    <a:pt x="503" y="473"/>
                    <a:pt x="463" y="439"/>
                  </a:cubicBezTo>
                  <a:lnTo>
                    <a:pt x="462" y="438"/>
                  </a:lnTo>
                  <a:lnTo>
                    <a:pt x="459" y="439"/>
                  </a:lnTo>
                  <a:lnTo>
                    <a:pt x="458" y="435"/>
                  </a:lnTo>
                  <a:lnTo>
                    <a:pt x="448" y="426"/>
                  </a:lnTo>
                  <a:cubicBezTo>
                    <a:pt x="415" y="398"/>
                    <a:pt x="389" y="378"/>
                    <a:pt x="375" y="369"/>
                  </a:cubicBezTo>
                  <a:lnTo>
                    <a:pt x="373" y="367"/>
                  </a:lnTo>
                  <a:lnTo>
                    <a:pt x="373" y="366"/>
                  </a:lnTo>
                  <a:cubicBezTo>
                    <a:pt x="373" y="365"/>
                    <a:pt x="373" y="364"/>
                    <a:pt x="373" y="363"/>
                  </a:cubicBezTo>
                  <a:lnTo>
                    <a:pt x="373" y="363"/>
                  </a:lnTo>
                  <a:lnTo>
                    <a:pt x="373" y="360"/>
                  </a:lnTo>
                  <a:cubicBezTo>
                    <a:pt x="373" y="349"/>
                    <a:pt x="373" y="349"/>
                    <a:pt x="373" y="349"/>
                  </a:cubicBezTo>
                  <a:cubicBezTo>
                    <a:pt x="366" y="349"/>
                    <a:pt x="366" y="349"/>
                    <a:pt x="366" y="349"/>
                  </a:cubicBezTo>
                  <a:cubicBezTo>
                    <a:pt x="393" y="302"/>
                    <a:pt x="393" y="302"/>
                    <a:pt x="393" y="302"/>
                  </a:cubicBezTo>
                  <a:cubicBezTo>
                    <a:pt x="400" y="322"/>
                    <a:pt x="400" y="322"/>
                    <a:pt x="400" y="322"/>
                  </a:cubicBezTo>
                  <a:cubicBezTo>
                    <a:pt x="400" y="322"/>
                    <a:pt x="400" y="322"/>
                    <a:pt x="406" y="322"/>
                  </a:cubicBezTo>
                  <a:cubicBezTo>
                    <a:pt x="406" y="329"/>
                    <a:pt x="413" y="329"/>
                    <a:pt x="420" y="336"/>
                  </a:cubicBezTo>
                  <a:cubicBezTo>
                    <a:pt x="423" y="337"/>
                    <a:pt x="427" y="340"/>
                    <a:pt x="431" y="342"/>
                  </a:cubicBezTo>
                  <a:lnTo>
                    <a:pt x="434" y="344"/>
                  </a:lnTo>
                  <a:lnTo>
                    <a:pt x="425" y="309"/>
                  </a:lnTo>
                  <a:lnTo>
                    <a:pt x="425" y="302"/>
                  </a:lnTo>
                  <a:lnTo>
                    <a:pt x="473" y="291"/>
                  </a:lnTo>
                  <a:lnTo>
                    <a:pt x="508" y="406"/>
                  </a:lnTo>
                  <a:lnTo>
                    <a:pt x="509" y="407"/>
                  </a:lnTo>
                  <a:cubicBezTo>
                    <a:pt x="549" y="443"/>
                    <a:pt x="595" y="487"/>
                    <a:pt x="642" y="538"/>
                  </a:cubicBezTo>
                  <a:cubicBezTo>
                    <a:pt x="763" y="673"/>
                    <a:pt x="884" y="869"/>
                    <a:pt x="884" y="1105"/>
                  </a:cubicBezTo>
                  <a:lnTo>
                    <a:pt x="884" y="1106"/>
                  </a:lnTo>
                  <a:lnTo>
                    <a:pt x="893" y="1102"/>
                  </a:lnTo>
                  <a:cubicBezTo>
                    <a:pt x="967" y="1068"/>
                    <a:pt x="1046" y="1050"/>
                    <a:pt x="1115" y="1050"/>
                  </a:cubicBezTo>
                  <a:lnTo>
                    <a:pt x="1122" y="1050"/>
                  </a:lnTo>
                  <a:lnTo>
                    <a:pt x="1127" y="1050"/>
                  </a:lnTo>
                  <a:lnTo>
                    <a:pt x="1141" y="1050"/>
                  </a:lnTo>
                  <a:lnTo>
                    <a:pt x="1141" y="1051"/>
                  </a:lnTo>
                  <a:lnTo>
                    <a:pt x="1155" y="1052"/>
                  </a:lnTo>
                  <a:cubicBezTo>
                    <a:pt x="1161" y="1053"/>
                    <a:pt x="1167" y="1054"/>
                    <a:pt x="1173" y="1055"/>
                  </a:cubicBezTo>
                  <a:lnTo>
                    <a:pt x="1190" y="1059"/>
                  </a:lnTo>
                  <a:lnTo>
                    <a:pt x="1192" y="1054"/>
                  </a:lnTo>
                  <a:lnTo>
                    <a:pt x="1186" y="1052"/>
                  </a:lnTo>
                  <a:cubicBezTo>
                    <a:pt x="1016" y="999"/>
                    <a:pt x="891" y="838"/>
                    <a:pt x="891" y="647"/>
                  </a:cubicBezTo>
                  <a:cubicBezTo>
                    <a:pt x="891" y="411"/>
                    <a:pt x="1080" y="223"/>
                    <a:pt x="1311" y="223"/>
                  </a:cubicBezTo>
                  <a:cubicBezTo>
                    <a:pt x="1368" y="223"/>
                    <a:pt x="1423" y="234"/>
                    <a:pt x="1472" y="255"/>
                  </a:cubicBezTo>
                  <a:lnTo>
                    <a:pt x="1472" y="255"/>
                  </a:lnTo>
                  <a:lnTo>
                    <a:pt x="1476" y="255"/>
                  </a:lnTo>
                  <a:cubicBezTo>
                    <a:pt x="1479" y="254"/>
                    <a:pt x="1482" y="252"/>
                    <a:pt x="1486" y="249"/>
                  </a:cubicBezTo>
                  <a:cubicBezTo>
                    <a:pt x="1499" y="242"/>
                    <a:pt x="1520" y="229"/>
                    <a:pt x="1540" y="215"/>
                  </a:cubicBezTo>
                  <a:cubicBezTo>
                    <a:pt x="1574" y="195"/>
                    <a:pt x="1607" y="161"/>
                    <a:pt x="1614" y="148"/>
                  </a:cubicBezTo>
                  <a:cubicBezTo>
                    <a:pt x="1614" y="141"/>
                    <a:pt x="1594" y="108"/>
                    <a:pt x="1574" y="87"/>
                  </a:cubicBezTo>
                  <a:cubicBezTo>
                    <a:pt x="1560" y="67"/>
                    <a:pt x="1533" y="54"/>
                    <a:pt x="1526" y="54"/>
                  </a:cubicBezTo>
                  <a:cubicBezTo>
                    <a:pt x="1520" y="61"/>
                    <a:pt x="1520" y="67"/>
                    <a:pt x="1520" y="74"/>
                  </a:cubicBezTo>
                  <a:cubicBezTo>
                    <a:pt x="1520" y="81"/>
                    <a:pt x="1520" y="94"/>
                    <a:pt x="1526" y="94"/>
                  </a:cubicBezTo>
                  <a:cubicBezTo>
                    <a:pt x="1540" y="101"/>
                    <a:pt x="1560" y="114"/>
                    <a:pt x="1567" y="114"/>
                  </a:cubicBezTo>
                  <a:cubicBezTo>
                    <a:pt x="1580" y="121"/>
                    <a:pt x="1580" y="121"/>
                    <a:pt x="1580" y="121"/>
                  </a:cubicBezTo>
                  <a:cubicBezTo>
                    <a:pt x="1560" y="168"/>
                    <a:pt x="1560" y="168"/>
                    <a:pt x="1560" y="168"/>
                  </a:cubicBezTo>
                  <a:cubicBezTo>
                    <a:pt x="1547" y="168"/>
                    <a:pt x="1547" y="168"/>
                    <a:pt x="1547" y="168"/>
                  </a:cubicBezTo>
                  <a:cubicBezTo>
                    <a:pt x="1540" y="168"/>
                    <a:pt x="1540" y="168"/>
                    <a:pt x="1540" y="168"/>
                  </a:cubicBezTo>
                  <a:cubicBezTo>
                    <a:pt x="1540" y="161"/>
                    <a:pt x="1540" y="161"/>
                    <a:pt x="1540" y="161"/>
                  </a:cubicBezTo>
                  <a:cubicBezTo>
                    <a:pt x="1533" y="161"/>
                    <a:pt x="1533" y="155"/>
                    <a:pt x="1526" y="155"/>
                  </a:cubicBezTo>
                  <a:cubicBezTo>
                    <a:pt x="1520" y="148"/>
                    <a:pt x="1506" y="148"/>
                    <a:pt x="1499" y="141"/>
                  </a:cubicBezTo>
                  <a:cubicBezTo>
                    <a:pt x="1472" y="128"/>
                    <a:pt x="1466" y="101"/>
                    <a:pt x="1466" y="74"/>
                  </a:cubicBezTo>
                  <a:cubicBezTo>
                    <a:pt x="1466" y="54"/>
                    <a:pt x="1472" y="34"/>
                    <a:pt x="1493" y="13"/>
                  </a:cubicBezTo>
                  <a:cubicBezTo>
                    <a:pt x="1499" y="0"/>
                    <a:pt x="1513" y="0"/>
                    <a:pt x="1526"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pic>
          <p:nvPicPr>
            <p:cNvPr id="13" name="图片 12"/>
            <p:cNvPicPr>
              <a:picLocks noChangeAspect="1"/>
            </p:cNvPicPr>
            <p:nvPr userDrawn="1">
              <p:custDataLst>
                <p:tags r:id="rId10"/>
              </p:custDataLst>
            </p:nvPr>
          </p:nvPicPr>
          <p:blipFill rotWithShape="1">
            <a:blip r:embed="rId14" cstate="screen"/>
            <a:srcRect/>
            <a:stretch>
              <a:fillRect/>
            </a:stretch>
          </p:blipFill>
          <p:spPr>
            <a:xfrm>
              <a:off x="15989" y="8680"/>
              <a:ext cx="1395" cy="1258"/>
            </a:xfrm>
            <a:prstGeom prst="rect">
              <a:avLst/>
            </a:prstGeom>
          </p:spPr>
        </p:pic>
        <p:sp>
          <p:nvSpPr>
            <p:cNvPr id="15" name="Freeform 56"/>
            <p:cNvSpPr>
              <a:spLocks noEditPoints="1"/>
            </p:cNvSpPr>
            <p:nvPr userDrawn="1">
              <p:custDataLst>
                <p:tags r:id="rId11"/>
              </p:custDataLst>
            </p:nvPr>
          </p:nvSpPr>
          <p:spPr bwMode="auto">
            <a:xfrm>
              <a:off x="17311" y="8001"/>
              <a:ext cx="1776" cy="2609"/>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6" h="2609">
                  <a:moveTo>
                    <a:pt x="760" y="1640"/>
                  </a:moveTo>
                  <a:cubicBezTo>
                    <a:pt x="797" y="1640"/>
                    <a:pt x="797" y="1640"/>
                    <a:pt x="797" y="1640"/>
                  </a:cubicBezTo>
                  <a:cubicBezTo>
                    <a:pt x="797" y="1653"/>
                    <a:pt x="797" y="1653"/>
                    <a:pt x="797" y="1653"/>
                  </a:cubicBezTo>
                  <a:cubicBezTo>
                    <a:pt x="797" y="1653"/>
                    <a:pt x="797" y="1659"/>
                    <a:pt x="797" y="1671"/>
                  </a:cubicBezTo>
                  <a:cubicBezTo>
                    <a:pt x="797" y="1671"/>
                    <a:pt x="797" y="1678"/>
                    <a:pt x="797" y="1678"/>
                  </a:cubicBezTo>
                  <a:cubicBezTo>
                    <a:pt x="797" y="1771"/>
                    <a:pt x="797" y="2121"/>
                    <a:pt x="835" y="2240"/>
                  </a:cubicBezTo>
                  <a:cubicBezTo>
                    <a:pt x="879" y="2396"/>
                    <a:pt x="879" y="2553"/>
                    <a:pt x="879" y="2553"/>
                  </a:cubicBezTo>
                  <a:cubicBezTo>
                    <a:pt x="885" y="2578"/>
                    <a:pt x="885" y="2578"/>
                    <a:pt x="885" y="2578"/>
                  </a:cubicBezTo>
                  <a:cubicBezTo>
                    <a:pt x="735" y="2609"/>
                    <a:pt x="735" y="2609"/>
                    <a:pt x="735" y="2609"/>
                  </a:cubicBezTo>
                  <a:cubicBezTo>
                    <a:pt x="735" y="2596"/>
                    <a:pt x="735" y="2596"/>
                    <a:pt x="735" y="2596"/>
                  </a:cubicBezTo>
                  <a:cubicBezTo>
                    <a:pt x="728" y="2571"/>
                    <a:pt x="728" y="2571"/>
                    <a:pt x="728" y="2571"/>
                  </a:cubicBezTo>
                  <a:cubicBezTo>
                    <a:pt x="722" y="2559"/>
                    <a:pt x="722" y="2559"/>
                    <a:pt x="722" y="2559"/>
                  </a:cubicBezTo>
                  <a:cubicBezTo>
                    <a:pt x="829" y="2534"/>
                    <a:pt x="829" y="2534"/>
                    <a:pt x="829" y="2534"/>
                  </a:cubicBezTo>
                  <a:cubicBezTo>
                    <a:pt x="829" y="2490"/>
                    <a:pt x="816" y="2365"/>
                    <a:pt x="785" y="2253"/>
                  </a:cubicBezTo>
                  <a:cubicBezTo>
                    <a:pt x="747" y="2115"/>
                    <a:pt x="747" y="1759"/>
                    <a:pt x="747" y="1671"/>
                  </a:cubicBezTo>
                  <a:cubicBezTo>
                    <a:pt x="747" y="1671"/>
                    <a:pt x="747" y="1665"/>
                    <a:pt x="747" y="1665"/>
                  </a:cubicBezTo>
                  <a:cubicBezTo>
                    <a:pt x="747" y="1653"/>
                    <a:pt x="747" y="1653"/>
                    <a:pt x="747" y="1653"/>
                  </a:cubicBezTo>
                  <a:cubicBezTo>
                    <a:pt x="747" y="1653"/>
                    <a:pt x="747" y="1653"/>
                    <a:pt x="747" y="1646"/>
                  </a:cubicBezTo>
                  <a:cubicBezTo>
                    <a:pt x="747" y="1640"/>
                    <a:pt x="753" y="1640"/>
                    <a:pt x="760" y="1640"/>
                  </a:cubicBezTo>
                  <a:close/>
                  <a:moveTo>
                    <a:pt x="785" y="1108"/>
                  </a:moveTo>
                  <a:lnTo>
                    <a:pt x="804" y="1309"/>
                  </a:lnTo>
                  <a:lnTo>
                    <a:pt x="854" y="1364"/>
                  </a:lnTo>
                  <a:lnTo>
                    <a:pt x="854" y="1322"/>
                  </a:lnTo>
                  <a:lnTo>
                    <a:pt x="785" y="1108"/>
                  </a:lnTo>
                  <a:close/>
                  <a:moveTo>
                    <a:pt x="851" y="905"/>
                  </a:moveTo>
                  <a:lnTo>
                    <a:pt x="829" y="1006"/>
                  </a:lnTo>
                  <a:lnTo>
                    <a:pt x="791" y="957"/>
                  </a:lnTo>
                  <a:lnTo>
                    <a:pt x="904" y="1315"/>
                  </a:lnTo>
                  <a:lnTo>
                    <a:pt x="904" y="1496"/>
                  </a:lnTo>
                  <a:lnTo>
                    <a:pt x="760" y="1339"/>
                  </a:lnTo>
                  <a:lnTo>
                    <a:pt x="754" y="1334"/>
                  </a:lnTo>
                  <a:lnTo>
                    <a:pt x="754" y="1328"/>
                  </a:lnTo>
                  <a:lnTo>
                    <a:pt x="724" y="963"/>
                  </a:lnTo>
                  <a:lnTo>
                    <a:pt x="691" y="1025"/>
                  </a:lnTo>
                  <a:lnTo>
                    <a:pt x="649" y="951"/>
                  </a:lnTo>
                  <a:lnTo>
                    <a:pt x="646" y="956"/>
                  </a:lnTo>
                  <a:cubicBezTo>
                    <a:pt x="643" y="962"/>
                    <a:pt x="640" y="968"/>
                    <a:pt x="637" y="975"/>
                  </a:cubicBezTo>
                  <a:lnTo>
                    <a:pt x="634" y="982"/>
                  </a:lnTo>
                  <a:lnTo>
                    <a:pt x="634" y="982"/>
                  </a:lnTo>
                  <a:lnTo>
                    <a:pt x="633" y="983"/>
                  </a:lnTo>
                  <a:lnTo>
                    <a:pt x="632" y="984"/>
                  </a:lnTo>
                  <a:cubicBezTo>
                    <a:pt x="631" y="988"/>
                    <a:pt x="629" y="991"/>
                    <a:pt x="628" y="995"/>
                  </a:cubicBezTo>
                  <a:cubicBezTo>
                    <a:pt x="603" y="1064"/>
                    <a:pt x="590" y="1157"/>
                    <a:pt x="590" y="1251"/>
                  </a:cubicBezTo>
                  <a:cubicBezTo>
                    <a:pt x="590" y="1258"/>
                    <a:pt x="590" y="1258"/>
                    <a:pt x="590" y="1258"/>
                  </a:cubicBezTo>
                  <a:cubicBezTo>
                    <a:pt x="590" y="1339"/>
                    <a:pt x="640" y="1433"/>
                    <a:pt x="709" y="1508"/>
                  </a:cubicBezTo>
                  <a:cubicBezTo>
                    <a:pt x="778" y="1577"/>
                    <a:pt x="866" y="1627"/>
                    <a:pt x="922" y="1627"/>
                  </a:cubicBezTo>
                  <a:cubicBezTo>
                    <a:pt x="922" y="1627"/>
                    <a:pt x="922" y="1627"/>
                    <a:pt x="929" y="1627"/>
                  </a:cubicBezTo>
                  <a:cubicBezTo>
                    <a:pt x="970" y="1627"/>
                    <a:pt x="1016" y="1588"/>
                    <a:pt x="1053" y="1532"/>
                  </a:cubicBezTo>
                  <a:lnTo>
                    <a:pt x="1057" y="1526"/>
                  </a:lnTo>
                  <a:lnTo>
                    <a:pt x="1055" y="1525"/>
                  </a:lnTo>
                  <a:cubicBezTo>
                    <a:pt x="1035" y="1501"/>
                    <a:pt x="1035" y="1501"/>
                    <a:pt x="1035" y="1501"/>
                  </a:cubicBezTo>
                  <a:cubicBezTo>
                    <a:pt x="1054" y="1495"/>
                    <a:pt x="1054" y="1495"/>
                    <a:pt x="1054" y="1495"/>
                  </a:cubicBezTo>
                  <a:cubicBezTo>
                    <a:pt x="1054" y="1495"/>
                    <a:pt x="1060" y="1495"/>
                    <a:pt x="1060" y="1495"/>
                  </a:cubicBezTo>
                  <a:cubicBezTo>
                    <a:pt x="1066" y="1490"/>
                    <a:pt x="1071" y="1484"/>
                    <a:pt x="1081" y="1479"/>
                  </a:cubicBezTo>
                  <a:lnTo>
                    <a:pt x="1082" y="1478"/>
                  </a:lnTo>
                  <a:lnTo>
                    <a:pt x="1084" y="1473"/>
                  </a:lnTo>
                  <a:cubicBezTo>
                    <a:pt x="1108" y="1417"/>
                    <a:pt x="1123" y="1351"/>
                    <a:pt x="1123" y="1289"/>
                  </a:cubicBezTo>
                  <a:cubicBezTo>
                    <a:pt x="1123" y="1251"/>
                    <a:pt x="1117" y="1220"/>
                    <a:pt x="1110" y="1195"/>
                  </a:cubicBezTo>
                  <a:cubicBezTo>
                    <a:pt x="1110" y="1189"/>
                    <a:pt x="1110" y="1189"/>
                    <a:pt x="1110" y="1189"/>
                  </a:cubicBezTo>
                  <a:cubicBezTo>
                    <a:pt x="1068" y="1061"/>
                    <a:pt x="957" y="951"/>
                    <a:pt x="851" y="905"/>
                  </a:cubicBezTo>
                  <a:lnTo>
                    <a:pt x="851" y="905"/>
                  </a:lnTo>
                  <a:close/>
                  <a:moveTo>
                    <a:pt x="706" y="893"/>
                  </a:moveTo>
                  <a:lnTo>
                    <a:pt x="701" y="895"/>
                  </a:lnTo>
                  <a:cubicBezTo>
                    <a:pt x="698" y="897"/>
                    <a:pt x="694" y="900"/>
                    <a:pt x="691" y="902"/>
                  </a:cubicBezTo>
                  <a:lnTo>
                    <a:pt x="684" y="907"/>
                  </a:lnTo>
                  <a:lnTo>
                    <a:pt x="691" y="920"/>
                  </a:lnTo>
                  <a:lnTo>
                    <a:pt x="706" y="893"/>
                  </a:lnTo>
                  <a:close/>
                  <a:moveTo>
                    <a:pt x="584" y="744"/>
                  </a:moveTo>
                  <a:cubicBezTo>
                    <a:pt x="584" y="749"/>
                    <a:pt x="584" y="752"/>
                    <a:pt x="582" y="754"/>
                  </a:cubicBezTo>
                  <a:lnTo>
                    <a:pt x="582" y="756"/>
                  </a:lnTo>
                  <a:lnTo>
                    <a:pt x="586" y="753"/>
                  </a:lnTo>
                  <a:lnTo>
                    <a:pt x="589" y="752"/>
                  </a:lnTo>
                  <a:lnTo>
                    <a:pt x="589" y="751"/>
                  </a:lnTo>
                  <a:cubicBezTo>
                    <a:pt x="588" y="749"/>
                    <a:pt x="587" y="747"/>
                    <a:pt x="584" y="744"/>
                  </a:cubicBezTo>
                  <a:close/>
                  <a:moveTo>
                    <a:pt x="515" y="719"/>
                  </a:moveTo>
                  <a:cubicBezTo>
                    <a:pt x="515" y="726"/>
                    <a:pt x="515" y="726"/>
                    <a:pt x="509" y="726"/>
                  </a:cubicBezTo>
                  <a:cubicBezTo>
                    <a:pt x="506" y="729"/>
                    <a:pt x="504" y="732"/>
                    <a:pt x="504" y="734"/>
                  </a:cubicBezTo>
                  <a:lnTo>
                    <a:pt x="503" y="735"/>
                  </a:lnTo>
                  <a:lnTo>
                    <a:pt x="519" y="746"/>
                  </a:lnTo>
                  <a:lnTo>
                    <a:pt x="535" y="755"/>
                  </a:lnTo>
                  <a:lnTo>
                    <a:pt x="535" y="755"/>
                  </a:lnTo>
                  <a:cubicBezTo>
                    <a:pt x="534" y="751"/>
                    <a:pt x="534" y="751"/>
                    <a:pt x="534" y="751"/>
                  </a:cubicBezTo>
                  <a:cubicBezTo>
                    <a:pt x="534" y="751"/>
                    <a:pt x="534" y="744"/>
                    <a:pt x="534" y="744"/>
                  </a:cubicBezTo>
                  <a:cubicBezTo>
                    <a:pt x="534" y="738"/>
                    <a:pt x="534" y="738"/>
                    <a:pt x="534" y="732"/>
                  </a:cubicBezTo>
                  <a:cubicBezTo>
                    <a:pt x="534" y="732"/>
                    <a:pt x="528" y="726"/>
                    <a:pt x="522" y="719"/>
                  </a:cubicBezTo>
                  <a:cubicBezTo>
                    <a:pt x="522" y="719"/>
                    <a:pt x="522" y="719"/>
                    <a:pt x="515" y="719"/>
                  </a:cubicBezTo>
                  <a:close/>
                  <a:moveTo>
                    <a:pt x="595" y="625"/>
                  </a:moveTo>
                  <a:cubicBezTo>
                    <a:pt x="593" y="625"/>
                    <a:pt x="592" y="625"/>
                    <a:pt x="591" y="626"/>
                  </a:cubicBezTo>
                  <a:cubicBezTo>
                    <a:pt x="584" y="626"/>
                    <a:pt x="584" y="626"/>
                    <a:pt x="584" y="626"/>
                  </a:cubicBezTo>
                  <a:cubicBezTo>
                    <a:pt x="578" y="626"/>
                    <a:pt x="572" y="632"/>
                    <a:pt x="559" y="638"/>
                  </a:cubicBezTo>
                  <a:cubicBezTo>
                    <a:pt x="547" y="645"/>
                    <a:pt x="528" y="657"/>
                    <a:pt x="509" y="663"/>
                  </a:cubicBezTo>
                  <a:cubicBezTo>
                    <a:pt x="490" y="673"/>
                    <a:pt x="473" y="683"/>
                    <a:pt x="460" y="692"/>
                  </a:cubicBezTo>
                  <a:lnTo>
                    <a:pt x="457" y="694"/>
                  </a:lnTo>
                  <a:lnTo>
                    <a:pt x="458" y="694"/>
                  </a:lnTo>
                  <a:lnTo>
                    <a:pt x="466" y="703"/>
                  </a:lnTo>
                  <a:lnTo>
                    <a:pt x="466" y="702"/>
                  </a:lnTo>
                  <a:cubicBezTo>
                    <a:pt x="468" y="698"/>
                    <a:pt x="473" y="694"/>
                    <a:pt x="478" y="694"/>
                  </a:cubicBezTo>
                  <a:cubicBezTo>
                    <a:pt x="484" y="682"/>
                    <a:pt x="503" y="669"/>
                    <a:pt x="522" y="669"/>
                  </a:cubicBezTo>
                  <a:cubicBezTo>
                    <a:pt x="534" y="669"/>
                    <a:pt x="547" y="675"/>
                    <a:pt x="559" y="682"/>
                  </a:cubicBezTo>
                  <a:cubicBezTo>
                    <a:pt x="559" y="688"/>
                    <a:pt x="566" y="688"/>
                    <a:pt x="566" y="694"/>
                  </a:cubicBezTo>
                  <a:cubicBezTo>
                    <a:pt x="572" y="694"/>
                    <a:pt x="572" y="694"/>
                    <a:pt x="572" y="694"/>
                  </a:cubicBezTo>
                  <a:cubicBezTo>
                    <a:pt x="572" y="694"/>
                    <a:pt x="578" y="694"/>
                    <a:pt x="578" y="694"/>
                  </a:cubicBezTo>
                  <a:cubicBezTo>
                    <a:pt x="584" y="694"/>
                    <a:pt x="591" y="694"/>
                    <a:pt x="597" y="700"/>
                  </a:cubicBezTo>
                  <a:cubicBezTo>
                    <a:pt x="614" y="706"/>
                    <a:pt x="624" y="716"/>
                    <a:pt x="631" y="727"/>
                  </a:cubicBezTo>
                  <a:lnTo>
                    <a:pt x="633" y="731"/>
                  </a:lnTo>
                  <a:lnTo>
                    <a:pt x="640" y="727"/>
                  </a:lnTo>
                  <a:cubicBezTo>
                    <a:pt x="722" y="688"/>
                    <a:pt x="722" y="688"/>
                    <a:pt x="722" y="688"/>
                  </a:cubicBezTo>
                  <a:cubicBezTo>
                    <a:pt x="716" y="682"/>
                    <a:pt x="710" y="669"/>
                    <a:pt x="703" y="657"/>
                  </a:cubicBezTo>
                  <a:cubicBezTo>
                    <a:pt x="698" y="651"/>
                    <a:pt x="620" y="623"/>
                    <a:pt x="595" y="625"/>
                  </a:cubicBezTo>
                  <a:close/>
                  <a:moveTo>
                    <a:pt x="446" y="394"/>
                  </a:moveTo>
                  <a:lnTo>
                    <a:pt x="459" y="394"/>
                  </a:lnTo>
                  <a:lnTo>
                    <a:pt x="490" y="394"/>
                  </a:lnTo>
                  <a:lnTo>
                    <a:pt x="490" y="444"/>
                  </a:lnTo>
                  <a:lnTo>
                    <a:pt x="477" y="444"/>
                  </a:lnTo>
                  <a:lnTo>
                    <a:pt x="459" y="444"/>
                  </a:lnTo>
                  <a:lnTo>
                    <a:pt x="446" y="444"/>
                  </a:lnTo>
                  <a:lnTo>
                    <a:pt x="446" y="394"/>
                  </a:lnTo>
                  <a:close/>
                  <a:moveTo>
                    <a:pt x="691" y="182"/>
                  </a:moveTo>
                  <a:cubicBezTo>
                    <a:pt x="515" y="182"/>
                    <a:pt x="377" y="320"/>
                    <a:pt x="377" y="489"/>
                  </a:cubicBezTo>
                  <a:cubicBezTo>
                    <a:pt x="377" y="544"/>
                    <a:pt x="392" y="596"/>
                    <a:pt x="418" y="641"/>
                  </a:cubicBezTo>
                  <a:lnTo>
                    <a:pt x="427" y="655"/>
                  </a:lnTo>
                  <a:lnTo>
                    <a:pt x="429" y="654"/>
                  </a:lnTo>
                  <a:cubicBezTo>
                    <a:pt x="431" y="653"/>
                    <a:pt x="432" y="652"/>
                    <a:pt x="434" y="651"/>
                  </a:cubicBezTo>
                  <a:cubicBezTo>
                    <a:pt x="446" y="645"/>
                    <a:pt x="465" y="632"/>
                    <a:pt x="484" y="620"/>
                  </a:cubicBezTo>
                  <a:cubicBezTo>
                    <a:pt x="521" y="601"/>
                    <a:pt x="559" y="576"/>
                    <a:pt x="584" y="576"/>
                  </a:cubicBezTo>
                  <a:cubicBezTo>
                    <a:pt x="584" y="576"/>
                    <a:pt x="584" y="576"/>
                    <a:pt x="591" y="576"/>
                  </a:cubicBezTo>
                  <a:cubicBezTo>
                    <a:pt x="622" y="576"/>
                    <a:pt x="703" y="595"/>
                    <a:pt x="741" y="626"/>
                  </a:cubicBezTo>
                  <a:cubicBezTo>
                    <a:pt x="766" y="651"/>
                    <a:pt x="779" y="688"/>
                    <a:pt x="779" y="694"/>
                  </a:cubicBezTo>
                  <a:cubicBezTo>
                    <a:pt x="785" y="719"/>
                    <a:pt x="785" y="719"/>
                    <a:pt x="785" y="719"/>
                  </a:cubicBezTo>
                  <a:cubicBezTo>
                    <a:pt x="716" y="750"/>
                    <a:pt x="669" y="772"/>
                    <a:pt x="637" y="787"/>
                  </a:cubicBezTo>
                  <a:lnTo>
                    <a:pt x="631" y="789"/>
                  </a:lnTo>
                  <a:lnTo>
                    <a:pt x="642" y="791"/>
                  </a:lnTo>
                  <a:cubicBezTo>
                    <a:pt x="658" y="794"/>
                    <a:pt x="674" y="795"/>
                    <a:pt x="691" y="795"/>
                  </a:cubicBezTo>
                  <a:cubicBezTo>
                    <a:pt x="860" y="795"/>
                    <a:pt x="1004" y="657"/>
                    <a:pt x="1004" y="489"/>
                  </a:cubicBezTo>
                  <a:cubicBezTo>
                    <a:pt x="1004" y="320"/>
                    <a:pt x="860" y="182"/>
                    <a:pt x="691" y="182"/>
                  </a:cubicBezTo>
                  <a:close/>
                  <a:moveTo>
                    <a:pt x="402" y="0"/>
                  </a:moveTo>
                  <a:cubicBezTo>
                    <a:pt x="402" y="19"/>
                    <a:pt x="402" y="19"/>
                    <a:pt x="402" y="19"/>
                  </a:cubicBezTo>
                  <a:cubicBezTo>
                    <a:pt x="402" y="44"/>
                    <a:pt x="402" y="44"/>
                    <a:pt x="402" y="44"/>
                  </a:cubicBezTo>
                  <a:cubicBezTo>
                    <a:pt x="402" y="50"/>
                    <a:pt x="396" y="50"/>
                    <a:pt x="396" y="50"/>
                  </a:cubicBezTo>
                  <a:cubicBezTo>
                    <a:pt x="396" y="50"/>
                    <a:pt x="396" y="50"/>
                    <a:pt x="396" y="57"/>
                  </a:cubicBezTo>
                  <a:cubicBezTo>
                    <a:pt x="396" y="57"/>
                    <a:pt x="389" y="57"/>
                    <a:pt x="389" y="57"/>
                  </a:cubicBezTo>
                  <a:cubicBezTo>
                    <a:pt x="389" y="57"/>
                    <a:pt x="383" y="57"/>
                    <a:pt x="383" y="57"/>
                  </a:cubicBezTo>
                  <a:cubicBezTo>
                    <a:pt x="377" y="57"/>
                    <a:pt x="370" y="57"/>
                    <a:pt x="364" y="57"/>
                  </a:cubicBezTo>
                  <a:cubicBezTo>
                    <a:pt x="345" y="63"/>
                    <a:pt x="326" y="69"/>
                    <a:pt x="320" y="69"/>
                  </a:cubicBezTo>
                  <a:cubicBezTo>
                    <a:pt x="320" y="75"/>
                    <a:pt x="320" y="75"/>
                    <a:pt x="326" y="82"/>
                  </a:cubicBezTo>
                  <a:cubicBezTo>
                    <a:pt x="383" y="126"/>
                    <a:pt x="490" y="170"/>
                    <a:pt x="508" y="176"/>
                  </a:cubicBezTo>
                  <a:cubicBezTo>
                    <a:pt x="510" y="176"/>
                    <a:pt x="511" y="176"/>
                    <a:pt x="513" y="176"/>
                  </a:cubicBezTo>
                  <a:lnTo>
                    <a:pt x="515" y="176"/>
                  </a:lnTo>
                  <a:lnTo>
                    <a:pt x="523" y="171"/>
                  </a:lnTo>
                  <a:lnTo>
                    <a:pt x="535" y="166"/>
                  </a:lnTo>
                  <a:lnTo>
                    <a:pt x="533" y="164"/>
                  </a:lnTo>
                  <a:cubicBezTo>
                    <a:pt x="520" y="154"/>
                    <a:pt x="503" y="135"/>
                    <a:pt x="478" y="100"/>
                  </a:cubicBezTo>
                  <a:lnTo>
                    <a:pt x="478" y="100"/>
                  </a:lnTo>
                  <a:lnTo>
                    <a:pt x="479" y="100"/>
                  </a:lnTo>
                  <a:lnTo>
                    <a:pt x="479" y="100"/>
                  </a:lnTo>
                  <a:lnTo>
                    <a:pt x="479" y="100"/>
                  </a:lnTo>
                  <a:cubicBezTo>
                    <a:pt x="481" y="99"/>
                    <a:pt x="483" y="98"/>
                    <a:pt x="486" y="96"/>
                  </a:cubicBezTo>
                  <a:lnTo>
                    <a:pt x="489" y="95"/>
                  </a:lnTo>
                  <a:lnTo>
                    <a:pt x="489" y="95"/>
                  </a:lnTo>
                  <a:cubicBezTo>
                    <a:pt x="488" y="95"/>
                    <a:pt x="486" y="96"/>
                    <a:pt x="482" y="98"/>
                  </a:cubicBezTo>
                  <a:lnTo>
                    <a:pt x="479" y="100"/>
                  </a:lnTo>
                  <a:lnTo>
                    <a:pt x="478" y="100"/>
                  </a:lnTo>
                  <a:lnTo>
                    <a:pt x="478" y="100"/>
                  </a:lnTo>
                  <a:cubicBezTo>
                    <a:pt x="478" y="100"/>
                    <a:pt x="478" y="100"/>
                    <a:pt x="478" y="100"/>
                  </a:cubicBezTo>
                  <a:cubicBezTo>
                    <a:pt x="472" y="88"/>
                    <a:pt x="459" y="69"/>
                    <a:pt x="459" y="56"/>
                  </a:cubicBezTo>
                  <a:cubicBezTo>
                    <a:pt x="459" y="25"/>
                    <a:pt x="484" y="12"/>
                    <a:pt x="497" y="6"/>
                  </a:cubicBezTo>
                  <a:cubicBezTo>
                    <a:pt x="516" y="6"/>
                    <a:pt x="528" y="6"/>
                    <a:pt x="541" y="6"/>
                  </a:cubicBezTo>
                  <a:cubicBezTo>
                    <a:pt x="547" y="6"/>
                    <a:pt x="547" y="6"/>
                    <a:pt x="554" y="6"/>
                  </a:cubicBezTo>
                  <a:cubicBezTo>
                    <a:pt x="566" y="6"/>
                    <a:pt x="566" y="6"/>
                    <a:pt x="566" y="6"/>
                  </a:cubicBezTo>
                  <a:cubicBezTo>
                    <a:pt x="560" y="56"/>
                    <a:pt x="560" y="56"/>
                    <a:pt x="560" y="56"/>
                  </a:cubicBezTo>
                  <a:cubicBezTo>
                    <a:pt x="547" y="56"/>
                    <a:pt x="547" y="56"/>
                    <a:pt x="547" y="56"/>
                  </a:cubicBezTo>
                  <a:cubicBezTo>
                    <a:pt x="547" y="56"/>
                    <a:pt x="547" y="56"/>
                    <a:pt x="541" y="56"/>
                  </a:cubicBezTo>
                  <a:cubicBezTo>
                    <a:pt x="535" y="56"/>
                    <a:pt x="522" y="56"/>
                    <a:pt x="516" y="56"/>
                  </a:cubicBezTo>
                  <a:cubicBezTo>
                    <a:pt x="516" y="63"/>
                    <a:pt x="516" y="69"/>
                    <a:pt x="522" y="69"/>
                  </a:cubicBezTo>
                  <a:cubicBezTo>
                    <a:pt x="541" y="100"/>
                    <a:pt x="554" y="113"/>
                    <a:pt x="566" y="125"/>
                  </a:cubicBezTo>
                  <a:cubicBezTo>
                    <a:pt x="572" y="125"/>
                    <a:pt x="572" y="132"/>
                    <a:pt x="572" y="132"/>
                  </a:cubicBezTo>
                  <a:cubicBezTo>
                    <a:pt x="585" y="132"/>
                    <a:pt x="585" y="132"/>
                    <a:pt x="585" y="132"/>
                  </a:cubicBezTo>
                  <a:cubicBezTo>
                    <a:pt x="579" y="144"/>
                    <a:pt x="579" y="144"/>
                    <a:pt x="579" y="144"/>
                  </a:cubicBezTo>
                  <a:cubicBezTo>
                    <a:pt x="579" y="146"/>
                    <a:pt x="579" y="147"/>
                    <a:pt x="579" y="148"/>
                  </a:cubicBezTo>
                  <a:lnTo>
                    <a:pt x="579" y="149"/>
                  </a:lnTo>
                  <a:lnTo>
                    <a:pt x="582" y="148"/>
                  </a:lnTo>
                  <a:cubicBezTo>
                    <a:pt x="616" y="138"/>
                    <a:pt x="653" y="132"/>
                    <a:pt x="691" y="132"/>
                  </a:cubicBezTo>
                  <a:cubicBezTo>
                    <a:pt x="891" y="132"/>
                    <a:pt x="1054" y="288"/>
                    <a:pt x="1054" y="489"/>
                  </a:cubicBezTo>
                  <a:cubicBezTo>
                    <a:pt x="1054" y="652"/>
                    <a:pt x="938" y="793"/>
                    <a:pt x="781" y="834"/>
                  </a:cubicBezTo>
                  <a:lnTo>
                    <a:pt x="781" y="834"/>
                  </a:lnTo>
                  <a:lnTo>
                    <a:pt x="783" y="834"/>
                  </a:lnTo>
                  <a:cubicBezTo>
                    <a:pt x="790" y="835"/>
                    <a:pt x="797" y="836"/>
                    <a:pt x="804" y="837"/>
                  </a:cubicBezTo>
                  <a:lnTo>
                    <a:pt x="810" y="838"/>
                  </a:lnTo>
                  <a:lnTo>
                    <a:pt x="810" y="838"/>
                  </a:lnTo>
                  <a:lnTo>
                    <a:pt x="1578" y="566"/>
                  </a:lnTo>
                  <a:lnTo>
                    <a:pt x="1619" y="476"/>
                  </a:lnTo>
                  <a:lnTo>
                    <a:pt x="1663" y="501"/>
                  </a:lnTo>
                  <a:lnTo>
                    <a:pt x="1649" y="536"/>
                  </a:lnTo>
                  <a:lnTo>
                    <a:pt x="1694" y="514"/>
                  </a:lnTo>
                  <a:lnTo>
                    <a:pt x="1713" y="564"/>
                  </a:lnTo>
                  <a:lnTo>
                    <a:pt x="1744" y="564"/>
                  </a:lnTo>
                  <a:lnTo>
                    <a:pt x="1744" y="613"/>
                  </a:lnTo>
                  <a:lnTo>
                    <a:pt x="1604" y="613"/>
                  </a:lnTo>
                  <a:lnTo>
                    <a:pt x="884" y="863"/>
                  </a:lnTo>
                  <a:lnTo>
                    <a:pt x="903" y="873"/>
                  </a:lnTo>
                  <a:cubicBezTo>
                    <a:pt x="1012" y="929"/>
                    <a:pt x="1111" y="1039"/>
                    <a:pt x="1154" y="1164"/>
                  </a:cubicBezTo>
                  <a:cubicBezTo>
                    <a:pt x="1154" y="1176"/>
                    <a:pt x="1154" y="1176"/>
                    <a:pt x="1154" y="1176"/>
                  </a:cubicBezTo>
                  <a:cubicBezTo>
                    <a:pt x="1154" y="1176"/>
                    <a:pt x="1154" y="1176"/>
                    <a:pt x="1160" y="1176"/>
                  </a:cubicBezTo>
                  <a:cubicBezTo>
                    <a:pt x="1160" y="1189"/>
                    <a:pt x="1160" y="1189"/>
                    <a:pt x="1160" y="1189"/>
                  </a:cubicBezTo>
                  <a:cubicBezTo>
                    <a:pt x="1167" y="1220"/>
                    <a:pt x="1173" y="1251"/>
                    <a:pt x="1173" y="1289"/>
                  </a:cubicBezTo>
                  <a:cubicBezTo>
                    <a:pt x="1173" y="1334"/>
                    <a:pt x="1167" y="1379"/>
                    <a:pt x="1156" y="1423"/>
                  </a:cubicBezTo>
                  <a:lnTo>
                    <a:pt x="1154" y="1430"/>
                  </a:lnTo>
                  <a:lnTo>
                    <a:pt x="1161" y="1426"/>
                  </a:lnTo>
                  <a:cubicBezTo>
                    <a:pt x="1223" y="1395"/>
                    <a:pt x="1299" y="1357"/>
                    <a:pt x="1368" y="1357"/>
                  </a:cubicBezTo>
                  <a:cubicBezTo>
                    <a:pt x="1393" y="1357"/>
                    <a:pt x="1424" y="1363"/>
                    <a:pt x="1449" y="1382"/>
                  </a:cubicBezTo>
                  <a:cubicBezTo>
                    <a:pt x="1537" y="1445"/>
                    <a:pt x="1600" y="1533"/>
                    <a:pt x="1625" y="1570"/>
                  </a:cubicBezTo>
                  <a:cubicBezTo>
                    <a:pt x="1751" y="1514"/>
                    <a:pt x="1751" y="1514"/>
                    <a:pt x="1751" y="1514"/>
                  </a:cubicBezTo>
                  <a:cubicBezTo>
                    <a:pt x="1776" y="1558"/>
                    <a:pt x="1776" y="1558"/>
                    <a:pt x="1776" y="1558"/>
                  </a:cubicBezTo>
                  <a:cubicBezTo>
                    <a:pt x="1606" y="1633"/>
                    <a:pt x="1606" y="1633"/>
                    <a:pt x="1606" y="1633"/>
                  </a:cubicBezTo>
                  <a:cubicBezTo>
                    <a:pt x="1600" y="1627"/>
                    <a:pt x="1600" y="1627"/>
                    <a:pt x="1600" y="1627"/>
                  </a:cubicBezTo>
                  <a:cubicBezTo>
                    <a:pt x="1594" y="1614"/>
                    <a:pt x="1594" y="1614"/>
                    <a:pt x="1594" y="1614"/>
                  </a:cubicBezTo>
                  <a:cubicBezTo>
                    <a:pt x="1594" y="1614"/>
                    <a:pt x="1594" y="1614"/>
                    <a:pt x="1594" y="1614"/>
                  </a:cubicBezTo>
                  <a:lnTo>
                    <a:pt x="1594" y="1614"/>
                  </a:lnTo>
                  <a:lnTo>
                    <a:pt x="1595" y="1614"/>
                  </a:lnTo>
                  <a:lnTo>
                    <a:pt x="1595" y="1614"/>
                  </a:lnTo>
                  <a:lnTo>
                    <a:pt x="1595" y="1613"/>
                  </a:lnTo>
                  <a:lnTo>
                    <a:pt x="1596" y="1613"/>
                  </a:lnTo>
                  <a:lnTo>
                    <a:pt x="1597" y="1613"/>
                  </a:lnTo>
                  <a:lnTo>
                    <a:pt x="1597" y="1612"/>
                  </a:lnTo>
                  <a:lnTo>
                    <a:pt x="1598" y="1612"/>
                  </a:lnTo>
                  <a:lnTo>
                    <a:pt x="1598" y="1612"/>
                  </a:lnTo>
                  <a:lnTo>
                    <a:pt x="1599" y="1612"/>
                  </a:lnTo>
                  <a:lnTo>
                    <a:pt x="1600" y="1611"/>
                  </a:lnTo>
                  <a:lnTo>
                    <a:pt x="1602" y="1610"/>
                  </a:lnTo>
                  <a:lnTo>
                    <a:pt x="1603" y="1610"/>
                  </a:lnTo>
                  <a:lnTo>
                    <a:pt x="1604" y="1609"/>
                  </a:lnTo>
                  <a:lnTo>
                    <a:pt x="1605" y="1609"/>
                  </a:lnTo>
                  <a:lnTo>
                    <a:pt x="1606" y="1608"/>
                  </a:lnTo>
                  <a:lnTo>
                    <a:pt x="1606" y="1608"/>
                  </a:lnTo>
                  <a:lnTo>
                    <a:pt x="1605" y="1609"/>
                  </a:lnTo>
                  <a:lnTo>
                    <a:pt x="1605" y="1609"/>
                  </a:lnTo>
                  <a:lnTo>
                    <a:pt x="1604" y="1609"/>
                  </a:lnTo>
                  <a:lnTo>
                    <a:pt x="1603" y="1609"/>
                  </a:lnTo>
                  <a:lnTo>
                    <a:pt x="1603" y="1610"/>
                  </a:lnTo>
                  <a:lnTo>
                    <a:pt x="1602" y="1610"/>
                  </a:lnTo>
                  <a:lnTo>
                    <a:pt x="1602" y="1610"/>
                  </a:lnTo>
                  <a:lnTo>
                    <a:pt x="1601" y="1611"/>
                  </a:lnTo>
                  <a:lnTo>
                    <a:pt x="1600" y="1611"/>
                  </a:lnTo>
                  <a:lnTo>
                    <a:pt x="1598" y="1612"/>
                  </a:lnTo>
                  <a:lnTo>
                    <a:pt x="1597" y="1612"/>
                  </a:lnTo>
                  <a:lnTo>
                    <a:pt x="1596" y="1613"/>
                  </a:lnTo>
                  <a:lnTo>
                    <a:pt x="1595" y="1614"/>
                  </a:lnTo>
                  <a:lnTo>
                    <a:pt x="1594" y="1614"/>
                  </a:lnTo>
                  <a:lnTo>
                    <a:pt x="1594" y="1614"/>
                  </a:lnTo>
                  <a:cubicBezTo>
                    <a:pt x="1594" y="1614"/>
                    <a:pt x="1594" y="1614"/>
                    <a:pt x="1594" y="1608"/>
                  </a:cubicBezTo>
                  <a:cubicBezTo>
                    <a:pt x="1588" y="1608"/>
                    <a:pt x="1588" y="1602"/>
                    <a:pt x="1581" y="1595"/>
                  </a:cubicBezTo>
                  <a:cubicBezTo>
                    <a:pt x="1575" y="1583"/>
                    <a:pt x="1562" y="1564"/>
                    <a:pt x="1544" y="1545"/>
                  </a:cubicBezTo>
                  <a:cubicBezTo>
                    <a:pt x="1519" y="1508"/>
                    <a:pt x="1468" y="1457"/>
                    <a:pt x="1418" y="1420"/>
                  </a:cubicBezTo>
                  <a:cubicBezTo>
                    <a:pt x="1406" y="1413"/>
                    <a:pt x="1387" y="1407"/>
                    <a:pt x="1368" y="1407"/>
                  </a:cubicBezTo>
                  <a:cubicBezTo>
                    <a:pt x="1311" y="1407"/>
                    <a:pt x="1242" y="1439"/>
                    <a:pt x="1186" y="1470"/>
                  </a:cubicBezTo>
                  <a:cubicBezTo>
                    <a:pt x="1165" y="1484"/>
                    <a:pt x="1145" y="1497"/>
                    <a:pt x="1129" y="1508"/>
                  </a:cubicBezTo>
                  <a:lnTo>
                    <a:pt x="1123" y="1512"/>
                  </a:lnTo>
                  <a:lnTo>
                    <a:pt x="1116" y="1527"/>
                  </a:lnTo>
                  <a:cubicBezTo>
                    <a:pt x="1072" y="1612"/>
                    <a:pt x="1005" y="1674"/>
                    <a:pt x="922" y="1677"/>
                  </a:cubicBezTo>
                  <a:cubicBezTo>
                    <a:pt x="766" y="1671"/>
                    <a:pt x="546" y="1464"/>
                    <a:pt x="540" y="1251"/>
                  </a:cubicBezTo>
                  <a:cubicBezTo>
                    <a:pt x="540" y="1185"/>
                    <a:pt x="546" y="1115"/>
                    <a:pt x="561" y="1051"/>
                  </a:cubicBezTo>
                  <a:lnTo>
                    <a:pt x="566" y="1032"/>
                  </a:lnTo>
                  <a:lnTo>
                    <a:pt x="163" y="1330"/>
                  </a:lnTo>
                  <a:lnTo>
                    <a:pt x="163" y="1331"/>
                  </a:lnTo>
                  <a:cubicBezTo>
                    <a:pt x="163" y="1335"/>
                    <a:pt x="163" y="1339"/>
                    <a:pt x="163" y="1345"/>
                  </a:cubicBezTo>
                  <a:cubicBezTo>
                    <a:pt x="163" y="1345"/>
                    <a:pt x="163" y="1352"/>
                    <a:pt x="163" y="1352"/>
                  </a:cubicBezTo>
                  <a:cubicBezTo>
                    <a:pt x="176" y="1364"/>
                    <a:pt x="176" y="1364"/>
                    <a:pt x="176" y="1364"/>
                  </a:cubicBezTo>
                  <a:cubicBezTo>
                    <a:pt x="138" y="1401"/>
                    <a:pt x="138" y="1401"/>
                    <a:pt x="138" y="1401"/>
                  </a:cubicBezTo>
                  <a:cubicBezTo>
                    <a:pt x="132" y="1389"/>
                    <a:pt x="132" y="1389"/>
                    <a:pt x="132" y="1389"/>
                  </a:cubicBezTo>
                  <a:cubicBezTo>
                    <a:pt x="125" y="1384"/>
                    <a:pt x="120" y="1378"/>
                    <a:pt x="118" y="1371"/>
                  </a:cubicBezTo>
                  <a:lnTo>
                    <a:pt x="116" y="1365"/>
                  </a:lnTo>
                  <a:lnTo>
                    <a:pt x="31" y="1427"/>
                  </a:lnTo>
                  <a:lnTo>
                    <a:pt x="13" y="1396"/>
                  </a:lnTo>
                  <a:lnTo>
                    <a:pt x="0" y="1389"/>
                  </a:lnTo>
                  <a:lnTo>
                    <a:pt x="594" y="952"/>
                  </a:lnTo>
                  <a:lnTo>
                    <a:pt x="602" y="936"/>
                  </a:lnTo>
                  <a:cubicBezTo>
                    <a:pt x="622" y="898"/>
                    <a:pt x="647" y="867"/>
                    <a:pt x="681" y="849"/>
                  </a:cubicBezTo>
                  <a:lnTo>
                    <a:pt x="690" y="845"/>
                  </a:lnTo>
                  <a:lnTo>
                    <a:pt x="673" y="845"/>
                  </a:lnTo>
                  <a:cubicBezTo>
                    <a:pt x="632" y="843"/>
                    <a:pt x="593" y="834"/>
                    <a:pt x="556" y="819"/>
                  </a:cubicBezTo>
                  <a:lnTo>
                    <a:pt x="547" y="816"/>
                  </a:lnTo>
                  <a:lnTo>
                    <a:pt x="545" y="818"/>
                  </a:lnTo>
                  <a:cubicBezTo>
                    <a:pt x="541" y="826"/>
                    <a:pt x="541" y="826"/>
                    <a:pt x="541" y="826"/>
                  </a:cubicBezTo>
                  <a:cubicBezTo>
                    <a:pt x="540" y="821"/>
                    <a:pt x="540" y="817"/>
                    <a:pt x="539" y="813"/>
                  </a:cubicBezTo>
                  <a:lnTo>
                    <a:pt x="539" y="812"/>
                  </a:lnTo>
                  <a:lnTo>
                    <a:pt x="532" y="809"/>
                  </a:lnTo>
                  <a:cubicBezTo>
                    <a:pt x="452" y="770"/>
                    <a:pt x="388" y="703"/>
                    <a:pt x="354" y="623"/>
                  </a:cubicBezTo>
                  <a:lnTo>
                    <a:pt x="353" y="619"/>
                  </a:lnTo>
                  <a:lnTo>
                    <a:pt x="314" y="644"/>
                  </a:lnTo>
                  <a:lnTo>
                    <a:pt x="295" y="612"/>
                  </a:lnTo>
                  <a:lnTo>
                    <a:pt x="289" y="601"/>
                  </a:lnTo>
                  <a:lnTo>
                    <a:pt x="337" y="569"/>
                  </a:lnTo>
                  <a:lnTo>
                    <a:pt x="334" y="555"/>
                  </a:lnTo>
                  <a:cubicBezTo>
                    <a:pt x="329" y="534"/>
                    <a:pt x="327" y="511"/>
                    <a:pt x="327" y="489"/>
                  </a:cubicBezTo>
                  <a:cubicBezTo>
                    <a:pt x="327" y="377"/>
                    <a:pt x="377" y="279"/>
                    <a:pt x="457" y="214"/>
                  </a:cubicBezTo>
                  <a:lnTo>
                    <a:pt x="463" y="210"/>
                  </a:lnTo>
                  <a:lnTo>
                    <a:pt x="460" y="209"/>
                  </a:lnTo>
                  <a:cubicBezTo>
                    <a:pt x="449" y="204"/>
                    <a:pt x="435" y="199"/>
                    <a:pt x="421" y="195"/>
                  </a:cubicBezTo>
                  <a:cubicBezTo>
                    <a:pt x="383" y="176"/>
                    <a:pt x="333" y="151"/>
                    <a:pt x="295" y="119"/>
                  </a:cubicBezTo>
                  <a:lnTo>
                    <a:pt x="295" y="119"/>
                  </a:lnTo>
                  <a:lnTo>
                    <a:pt x="295" y="119"/>
                  </a:lnTo>
                  <a:lnTo>
                    <a:pt x="296" y="118"/>
                  </a:lnTo>
                  <a:lnTo>
                    <a:pt x="296" y="117"/>
                  </a:lnTo>
                  <a:lnTo>
                    <a:pt x="297" y="115"/>
                  </a:lnTo>
                  <a:lnTo>
                    <a:pt x="298" y="114"/>
                  </a:lnTo>
                  <a:cubicBezTo>
                    <a:pt x="298" y="113"/>
                    <a:pt x="299" y="112"/>
                    <a:pt x="299" y="111"/>
                  </a:cubicBezTo>
                  <a:lnTo>
                    <a:pt x="299" y="111"/>
                  </a:lnTo>
                  <a:lnTo>
                    <a:pt x="300" y="110"/>
                  </a:lnTo>
                  <a:lnTo>
                    <a:pt x="300" y="109"/>
                  </a:lnTo>
                  <a:lnTo>
                    <a:pt x="301" y="108"/>
                  </a:lnTo>
                  <a:lnTo>
                    <a:pt x="301" y="107"/>
                  </a:lnTo>
                  <a:lnTo>
                    <a:pt x="301" y="107"/>
                  </a:lnTo>
                  <a:cubicBezTo>
                    <a:pt x="301" y="107"/>
                    <a:pt x="301" y="107"/>
                    <a:pt x="301" y="107"/>
                  </a:cubicBezTo>
                  <a:lnTo>
                    <a:pt x="301" y="107"/>
                  </a:lnTo>
                  <a:lnTo>
                    <a:pt x="301" y="107"/>
                  </a:lnTo>
                  <a:lnTo>
                    <a:pt x="301" y="108"/>
                  </a:lnTo>
                  <a:lnTo>
                    <a:pt x="301" y="108"/>
                  </a:lnTo>
                  <a:lnTo>
                    <a:pt x="300" y="109"/>
                  </a:lnTo>
                  <a:lnTo>
                    <a:pt x="299" y="111"/>
                  </a:lnTo>
                  <a:lnTo>
                    <a:pt x="299" y="112"/>
                  </a:lnTo>
                  <a:cubicBezTo>
                    <a:pt x="298" y="113"/>
                    <a:pt x="298" y="114"/>
                    <a:pt x="297" y="115"/>
                  </a:cubicBezTo>
                  <a:lnTo>
                    <a:pt x="297" y="115"/>
                  </a:lnTo>
                  <a:lnTo>
                    <a:pt x="297" y="116"/>
                  </a:lnTo>
                  <a:lnTo>
                    <a:pt x="296" y="117"/>
                  </a:lnTo>
                  <a:lnTo>
                    <a:pt x="296" y="118"/>
                  </a:lnTo>
                  <a:lnTo>
                    <a:pt x="296" y="118"/>
                  </a:lnTo>
                  <a:lnTo>
                    <a:pt x="295" y="119"/>
                  </a:lnTo>
                  <a:lnTo>
                    <a:pt x="295" y="119"/>
                  </a:lnTo>
                  <a:cubicBezTo>
                    <a:pt x="295" y="119"/>
                    <a:pt x="295" y="119"/>
                    <a:pt x="295" y="119"/>
                  </a:cubicBezTo>
                  <a:cubicBezTo>
                    <a:pt x="276" y="107"/>
                    <a:pt x="270" y="88"/>
                    <a:pt x="270" y="69"/>
                  </a:cubicBezTo>
                  <a:cubicBezTo>
                    <a:pt x="270" y="31"/>
                    <a:pt x="314" y="19"/>
                    <a:pt x="333" y="13"/>
                  </a:cubicBezTo>
                  <a:cubicBezTo>
                    <a:pt x="358" y="6"/>
                    <a:pt x="383" y="6"/>
                    <a:pt x="383" y="6"/>
                  </a:cubicBezTo>
                  <a:cubicBezTo>
                    <a:pt x="402" y="0"/>
                    <a:pt x="402" y="0"/>
                    <a:pt x="402" y="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2" name="标题 1"/>
          <p:cNvSpPr>
            <a:spLocks noGrp="1"/>
          </p:cNvSpPr>
          <p:nvPr>
            <p:ph type="title" hasCustomPrompt="1"/>
            <p:custDataLst>
              <p:tags r:id="rId3"/>
            </p:custDataLst>
          </p:nvPr>
        </p:nvSpPr>
        <p:spPr>
          <a:xfrm>
            <a:off x="1522800" y="1339200"/>
            <a:ext cx="9144000" cy="2386800"/>
          </a:xfrm>
        </p:spPr>
        <p:txBody>
          <a:bodyPr anchor="b">
            <a:normAutofit/>
          </a:bodyPr>
          <a:lstStyle>
            <a:lvl1pPr algn="ctr">
              <a:defRPr sz="6000" cap="all" baseline="0">
                <a:latin typeface="Arial" panose="020B0604020202020204" pitchFamily="34" charset="0"/>
                <a:ea typeface="Arial" panose="020B0604020202020204" pitchFamily="34" charset="0"/>
              </a:defRPr>
            </a:lvl1pPr>
          </a:lstStyle>
          <a:p>
            <a:r>
              <a:rPr lang="zh-CN" altLang="en-US" dirty="0"/>
              <a:t>单击此处编辑标题</a:t>
            </a:r>
          </a:p>
        </p:txBody>
      </p:sp>
      <p:sp>
        <p:nvSpPr>
          <p:cNvPr id="3" name="日期占位符 2"/>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4" name="页脚占位符 3"/>
          <p:cNvSpPr>
            <a:spLocks noGrp="1"/>
          </p:cNvSpPr>
          <p:nvPr>
            <p:ph type="ftr" sz="quarter" idx="11"/>
            <p:custDataLst>
              <p:tags r:id="rId5"/>
            </p:custDataLst>
          </p:nvPr>
        </p:nvSpPr>
        <p:spPr/>
        <p:txBody>
          <a:bodyPr/>
          <a:lstStyle/>
          <a:p>
            <a:endParaRPr lang="zh-CN" altLang="en-US" dirty="0"/>
          </a:p>
        </p:txBody>
      </p:sp>
      <p:sp>
        <p:nvSpPr>
          <p:cNvPr id="5" name="灯片编号占位符 4"/>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dirty="0"/>
          </a:p>
        </p:txBody>
      </p:sp>
      <p:sp>
        <p:nvSpPr>
          <p:cNvPr id="7" name="文本占位符 6"/>
          <p:cNvSpPr>
            <a:spLocks noGrp="1"/>
          </p:cNvSpPr>
          <p:nvPr>
            <p:ph type="body" sz="quarter" idx="13"/>
            <p:custDataLst>
              <p:tags r:id="rId7"/>
            </p:custDataLst>
          </p:nvPr>
        </p:nvSpPr>
        <p:spPr>
          <a:xfrm>
            <a:off x="1522413" y="3862800"/>
            <a:ext cx="9144000" cy="1656000"/>
          </a:xfrm>
        </p:spPr>
        <p:txBody>
          <a:bodyPr>
            <a:normAutofit/>
          </a:bodyPr>
          <a:lstStyle>
            <a:lvl1pPr algn="ctr">
              <a:defRPr cap="all"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userDrawn="1">
  <p:cSld name="标题幻灯片">
    <p:spTree>
      <p:nvGrpSpPr>
        <p:cNvPr id="1" name=""/>
        <p:cNvGrpSpPr/>
        <p:nvPr/>
      </p:nvGrpSpPr>
      <p:grpSpPr>
        <a:xfrm>
          <a:off x="0" y="0"/>
          <a:ext cx="0" cy="0"/>
          <a:chOff x="0" y="0"/>
          <a:chExt cx="0" cy="0"/>
        </a:xfrm>
      </p:grpSpPr>
      <p:sp>
        <p:nvSpPr>
          <p:cNvPr id="981" name="任意多边形: 形状 980"/>
          <p:cNvSpPr/>
          <p:nvPr>
            <p:custDataLst>
              <p:tags r:id="rId1"/>
            </p:custDataLst>
          </p:nvPr>
        </p:nvSpPr>
        <p:spPr>
          <a:xfrm>
            <a:off x="5133072" y="1"/>
            <a:ext cx="7057432" cy="6688669"/>
          </a:xfrm>
          <a:custGeom>
            <a:avLst/>
            <a:gdLst>
              <a:gd name="connsiteX0" fmla="*/ 0 w 7057432"/>
              <a:gd name="connsiteY0" fmla="*/ 0 h 6688669"/>
              <a:gd name="connsiteX1" fmla="*/ 7057432 w 7057432"/>
              <a:gd name="connsiteY1" fmla="*/ 0 h 6688669"/>
              <a:gd name="connsiteX2" fmla="*/ 7057432 w 7057432"/>
              <a:gd name="connsiteY2" fmla="*/ 5056661 h 6688669"/>
              <a:gd name="connsiteX3" fmla="*/ 4325320 w 7057432"/>
              <a:gd name="connsiteY3" fmla="*/ 5915816 h 6688669"/>
              <a:gd name="connsiteX4" fmla="*/ 665320 w 7057432"/>
              <a:gd name="connsiteY4" fmla="*/ 6276662 h 6688669"/>
              <a:gd name="connsiteX5" fmla="*/ 888700 w 7057432"/>
              <a:gd name="connsiteY5" fmla="*/ 4163140 h 6688669"/>
              <a:gd name="connsiteX6" fmla="*/ 2280531 w 7057432"/>
              <a:gd name="connsiteY6" fmla="*/ 1929337 h 6688669"/>
              <a:gd name="connsiteX7" fmla="*/ 79232 w 7057432"/>
              <a:gd name="connsiteY7" fmla="*/ 31096 h 668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7432" h="6688669">
                <a:moveTo>
                  <a:pt x="0" y="0"/>
                </a:moveTo>
                <a:lnTo>
                  <a:pt x="7057432" y="0"/>
                </a:lnTo>
                <a:lnTo>
                  <a:pt x="7057432" y="5056661"/>
                </a:lnTo>
                <a:cubicBezTo>
                  <a:pt x="6215461" y="4575535"/>
                  <a:pt x="4325320" y="5915816"/>
                  <a:pt x="4325320" y="5915816"/>
                </a:cubicBezTo>
                <a:cubicBezTo>
                  <a:pt x="1713489" y="7410746"/>
                  <a:pt x="665320" y="6276662"/>
                  <a:pt x="665320" y="6276662"/>
                </a:cubicBezTo>
                <a:cubicBezTo>
                  <a:pt x="-314118" y="5280042"/>
                  <a:pt x="888700" y="4163140"/>
                  <a:pt x="888700" y="4163140"/>
                </a:cubicBezTo>
                <a:cubicBezTo>
                  <a:pt x="2830390" y="2994689"/>
                  <a:pt x="2280531" y="1929337"/>
                  <a:pt x="2280531" y="1929337"/>
                </a:cubicBezTo>
                <a:cubicBezTo>
                  <a:pt x="2112996" y="938087"/>
                  <a:pt x="629611" y="253113"/>
                  <a:pt x="79232" y="31096"/>
                </a:cubicBezTo>
                <a:close/>
              </a:path>
            </a:pathLst>
          </a:custGeom>
          <a:solidFill>
            <a:schemeClr val="accent1"/>
          </a:solidFill>
          <a:ln w="9525" cap="flat">
            <a:noFill/>
            <a:prstDash val="solid"/>
            <a:miter/>
          </a:ln>
        </p:spPr>
        <p:txBody>
          <a:bodyPr rtlCol="0" anchor="ctr"/>
          <a:lstStyle/>
          <a:p>
            <a:endParaRPr lang="zh-CN" altLang="en-US">
              <a:solidFill>
                <a:srgbClr val="8CE4E6"/>
              </a:solidFill>
            </a:endParaRPr>
          </a:p>
        </p:txBody>
      </p:sp>
      <p:sp>
        <p:nvSpPr>
          <p:cNvPr id="12" name="文本占位符 13"/>
          <p:cNvSpPr>
            <a:spLocks noGrp="1"/>
          </p:cNvSpPr>
          <p:nvPr>
            <p:ph type="body" sz="quarter" idx="10" hasCustomPrompt="1"/>
            <p:custDataLst>
              <p:tags r:id="rId2"/>
            </p:custDataLst>
          </p:nvPr>
        </p:nvSpPr>
        <p:spPr>
          <a:xfrm>
            <a:off x="674351" y="3964415"/>
            <a:ext cx="1800000" cy="396000"/>
          </a:xfrm>
        </p:spPr>
        <p:txBody>
          <a:bodyPr vert="horz" anchor="ctr">
            <a:normAutofit/>
          </a:bodyPr>
          <a:lstStyle>
            <a:lvl1pPr marL="0" indent="0" algn="l">
              <a:buNone/>
              <a:defRPr sz="1800" b="0" baseline="0">
                <a:solidFill>
                  <a:schemeClr val="tx2"/>
                </a:solidFill>
                <a:latin typeface="Arial" panose="020B0604020202020204" pitchFamily="34" charset="0"/>
                <a:ea typeface="Arial" panose="020B0604020202020204" pitchFamily="34" charset="0"/>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编辑文本</a:t>
            </a:r>
            <a:endParaRPr lang="en-US" altLang="zh-CN" dirty="0"/>
          </a:p>
        </p:txBody>
      </p:sp>
      <p:sp>
        <p:nvSpPr>
          <p:cNvPr id="13" name="文本占位符 13"/>
          <p:cNvSpPr>
            <a:spLocks noGrp="1"/>
          </p:cNvSpPr>
          <p:nvPr>
            <p:ph type="body" sz="quarter" idx="11" hasCustomPrompt="1"/>
            <p:custDataLst>
              <p:tags r:id="rId3"/>
            </p:custDataLst>
          </p:nvPr>
        </p:nvSpPr>
        <p:spPr>
          <a:xfrm>
            <a:off x="674351" y="4413438"/>
            <a:ext cx="1800000" cy="396000"/>
          </a:xfrm>
        </p:spPr>
        <p:txBody>
          <a:bodyPr vert="horz" anchor="ctr">
            <a:normAutofit/>
          </a:bodyPr>
          <a:lstStyle>
            <a:lvl1pPr marL="0" indent="0" algn="l">
              <a:buNone/>
              <a:defRPr sz="1800" b="0" baseline="0">
                <a:solidFill>
                  <a:schemeClr val="tx2"/>
                </a:solidFill>
                <a:latin typeface="Arial" panose="020B0604020202020204" pitchFamily="34" charset="0"/>
                <a:ea typeface="Arial" panose="020B0604020202020204" pitchFamily="34" charset="0"/>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编辑文本</a:t>
            </a:r>
          </a:p>
        </p:txBody>
      </p:sp>
      <p:grpSp>
        <p:nvGrpSpPr>
          <p:cNvPr id="779" name="398f9806-dd7c-4558-9e9d-7236a518981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4"/>
            </p:custDataLst>
          </p:nvPr>
        </p:nvGrpSpPr>
        <p:grpSpPr>
          <a:xfrm>
            <a:off x="5781228" y="1653465"/>
            <a:ext cx="5643563" cy="4333875"/>
            <a:chOff x="3255963" y="1262063"/>
            <a:chExt cx="5643563" cy="4333875"/>
          </a:xfrm>
        </p:grpSpPr>
        <p:sp>
          <p:nvSpPr>
            <p:cNvPr id="780" name="išļïḋè"/>
            <p:cNvSpPr/>
            <p:nvPr>
              <p:custDataLst>
                <p:tags r:id="rId10"/>
              </p:custDataLst>
            </p:nvPr>
          </p:nvSpPr>
          <p:spPr bwMode="auto">
            <a:xfrm>
              <a:off x="6238876" y="3213101"/>
              <a:ext cx="1901825" cy="2263775"/>
            </a:xfrm>
            <a:custGeom>
              <a:avLst/>
              <a:gdLst>
                <a:gd name="T0" fmla="*/ 1198 w 1198"/>
                <a:gd name="T1" fmla="*/ 1177 h 1426"/>
                <a:gd name="T2" fmla="*/ 350 w 1198"/>
                <a:gd name="T3" fmla="*/ 1426 h 1426"/>
                <a:gd name="T4" fmla="*/ 0 w 1198"/>
                <a:gd name="T5" fmla="*/ 251 h 1426"/>
                <a:gd name="T6" fmla="*/ 849 w 1198"/>
                <a:gd name="T7" fmla="*/ 0 h 1426"/>
                <a:gd name="T8" fmla="*/ 1198 w 1198"/>
                <a:gd name="T9" fmla="*/ 1177 h 1426"/>
              </a:gdLst>
              <a:ahLst/>
              <a:cxnLst>
                <a:cxn ang="0">
                  <a:pos x="T0" y="T1"/>
                </a:cxn>
                <a:cxn ang="0">
                  <a:pos x="T2" y="T3"/>
                </a:cxn>
                <a:cxn ang="0">
                  <a:pos x="T4" y="T5"/>
                </a:cxn>
                <a:cxn ang="0">
                  <a:pos x="T6" y="T7"/>
                </a:cxn>
                <a:cxn ang="0">
                  <a:pos x="T8" y="T9"/>
                </a:cxn>
              </a:cxnLst>
              <a:rect l="0" t="0" r="r" b="b"/>
              <a:pathLst>
                <a:path w="1198" h="1426">
                  <a:moveTo>
                    <a:pt x="1198" y="1177"/>
                  </a:moveTo>
                  <a:lnTo>
                    <a:pt x="350" y="1426"/>
                  </a:lnTo>
                  <a:lnTo>
                    <a:pt x="0" y="251"/>
                  </a:lnTo>
                  <a:lnTo>
                    <a:pt x="849" y="0"/>
                  </a:lnTo>
                  <a:lnTo>
                    <a:pt x="1198" y="1177"/>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1" name="iśļîḓé"/>
            <p:cNvSpPr/>
            <p:nvPr>
              <p:custDataLst>
                <p:tags r:id="rId11"/>
              </p:custDataLst>
            </p:nvPr>
          </p:nvSpPr>
          <p:spPr bwMode="auto">
            <a:xfrm>
              <a:off x="6378576" y="3457576"/>
              <a:ext cx="1217613" cy="392113"/>
            </a:xfrm>
            <a:custGeom>
              <a:avLst/>
              <a:gdLst>
                <a:gd name="T0" fmla="*/ 767 w 767"/>
                <a:gd name="T1" fmla="*/ 20 h 247"/>
                <a:gd name="T2" fmla="*/ 6 w 767"/>
                <a:gd name="T3" fmla="*/ 247 h 247"/>
                <a:gd name="T4" fmla="*/ 0 w 767"/>
                <a:gd name="T5" fmla="*/ 226 h 247"/>
                <a:gd name="T6" fmla="*/ 761 w 767"/>
                <a:gd name="T7" fmla="*/ 0 h 247"/>
                <a:gd name="T8" fmla="*/ 767 w 767"/>
                <a:gd name="T9" fmla="*/ 20 h 247"/>
              </a:gdLst>
              <a:ahLst/>
              <a:cxnLst>
                <a:cxn ang="0">
                  <a:pos x="T0" y="T1"/>
                </a:cxn>
                <a:cxn ang="0">
                  <a:pos x="T2" y="T3"/>
                </a:cxn>
                <a:cxn ang="0">
                  <a:pos x="T4" y="T5"/>
                </a:cxn>
                <a:cxn ang="0">
                  <a:pos x="T6" y="T7"/>
                </a:cxn>
                <a:cxn ang="0">
                  <a:pos x="T8" y="T9"/>
                </a:cxn>
              </a:cxnLst>
              <a:rect l="0" t="0" r="r" b="b"/>
              <a:pathLst>
                <a:path w="767" h="247">
                  <a:moveTo>
                    <a:pt x="767" y="20"/>
                  </a:moveTo>
                  <a:lnTo>
                    <a:pt x="6" y="247"/>
                  </a:lnTo>
                  <a:lnTo>
                    <a:pt x="0" y="226"/>
                  </a:lnTo>
                  <a:lnTo>
                    <a:pt x="761" y="0"/>
                  </a:lnTo>
                  <a:lnTo>
                    <a:pt x="767" y="20"/>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2" name="íŝḻîdé"/>
            <p:cNvSpPr/>
            <p:nvPr>
              <p:custDataLst>
                <p:tags r:id="rId12"/>
              </p:custDataLst>
            </p:nvPr>
          </p:nvSpPr>
          <p:spPr bwMode="auto">
            <a:xfrm>
              <a:off x="6400801" y="3546476"/>
              <a:ext cx="1220788" cy="388938"/>
            </a:xfrm>
            <a:custGeom>
              <a:avLst/>
              <a:gdLst>
                <a:gd name="T0" fmla="*/ 769 w 769"/>
                <a:gd name="T1" fmla="*/ 20 h 245"/>
                <a:gd name="T2" fmla="*/ 7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7"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3" name="ïṥļïḍe"/>
            <p:cNvSpPr/>
            <p:nvPr>
              <p:custDataLst>
                <p:tags r:id="rId13"/>
              </p:custDataLst>
            </p:nvPr>
          </p:nvSpPr>
          <p:spPr bwMode="auto">
            <a:xfrm>
              <a:off x="6335713" y="3321051"/>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4" name="ïṡlïḍé"/>
            <p:cNvSpPr/>
            <p:nvPr>
              <p:custDataLst>
                <p:tags r:id="rId14"/>
              </p:custDataLst>
            </p:nvPr>
          </p:nvSpPr>
          <p:spPr bwMode="auto">
            <a:xfrm>
              <a:off x="6794501" y="4864101"/>
              <a:ext cx="1230313" cy="425450"/>
            </a:xfrm>
            <a:custGeom>
              <a:avLst/>
              <a:gdLst>
                <a:gd name="T0" fmla="*/ 775 w 775"/>
                <a:gd name="T1" fmla="*/ 44 h 268"/>
                <a:gd name="T2" fmla="*/ 12 w 775"/>
                <a:gd name="T3" fmla="*/ 268 h 268"/>
                <a:gd name="T4" fmla="*/ 0 w 775"/>
                <a:gd name="T5" fmla="*/ 226 h 268"/>
                <a:gd name="T6" fmla="*/ 763 w 775"/>
                <a:gd name="T7" fmla="*/ 0 h 268"/>
                <a:gd name="T8" fmla="*/ 775 w 775"/>
                <a:gd name="T9" fmla="*/ 44 h 268"/>
              </a:gdLst>
              <a:ahLst/>
              <a:cxnLst>
                <a:cxn ang="0">
                  <a:pos x="T0" y="T1"/>
                </a:cxn>
                <a:cxn ang="0">
                  <a:pos x="T2" y="T3"/>
                </a:cxn>
                <a:cxn ang="0">
                  <a:pos x="T4" y="T5"/>
                </a:cxn>
                <a:cxn ang="0">
                  <a:pos x="T6" y="T7"/>
                </a:cxn>
                <a:cxn ang="0">
                  <a:pos x="T8" y="T9"/>
                </a:cxn>
              </a:cxnLst>
              <a:rect l="0" t="0" r="r" b="b"/>
              <a:pathLst>
                <a:path w="775" h="268">
                  <a:moveTo>
                    <a:pt x="775" y="44"/>
                  </a:moveTo>
                  <a:lnTo>
                    <a:pt x="12" y="268"/>
                  </a:lnTo>
                  <a:lnTo>
                    <a:pt x="0" y="226"/>
                  </a:lnTo>
                  <a:lnTo>
                    <a:pt x="763" y="0"/>
                  </a:lnTo>
                  <a:lnTo>
                    <a:pt x="775" y="4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5" name="îsḷidè"/>
            <p:cNvSpPr/>
            <p:nvPr>
              <p:custDataLst>
                <p:tags r:id="rId15"/>
              </p:custDataLst>
            </p:nvPr>
          </p:nvSpPr>
          <p:spPr bwMode="auto">
            <a:xfrm>
              <a:off x="6427788" y="3632201"/>
              <a:ext cx="1220788" cy="392113"/>
            </a:xfrm>
            <a:custGeom>
              <a:avLst/>
              <a:gdLst>
                <a:gd name="T0" fmla="*/ 769 w 769"/>
                <a:gd name="T1" fmla="*/ 20 h 247"/>
                <a:gd name="T2" fmla="*/ 6 w 769"/>
                <a:gd name="T3" fmla="*/ 247 h 247"/>
                <a:gd name="T4" fmla="*/ 0 w 769"/>
                <a:gd name="T5" fmla="*/ 224 h 247"/>
                <a:gd name="T6" fmla="*/ 763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6" name="i$ḻïḍê"/>
            <p:cNvSpPr/>
            <p:nvPr>
              <p:custDataLst>
                <p:tags r:id="rId16"/>
              </p:custDataLst>
            </p:nvPr>
          </p:nvSpPr>
          <p:spPr bwMode="auto">
            <a:xfrm>
              <a:off x="6454776" y="3717926"/>
              <a:ext cx="1220788" cy="392113"/>
            </a:xfrm>
            <a:custGeom>
              <a:avLst/>
              <a:gdLst>
                <a:gd name="T0" fmla="*/ 769 w 769"/>
                <a:gd name="T1" fmla="*/ 20 h 247"/>
                <a:gd name="T2" fmla="*/ 6 w 769"/>
                <a:gd name="T3" fmla="*/ 247 h 247"/>
                <a:gd name="T4" fmla="*/ 0 w 769"/>
                <a:gd name="T5" fmla="*/ 226 h 247"/>
                <a:gd name="T6" fmla="*/ 762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6"/>
                  </a:lnTo>
                  <a:lnTo>
                    <a:pt x="762"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7" name="îṧḻíďè"/>
            <p:cNvSpPr/>
            <p:nvPr>
              <p:custDataLst>
                <p:tags r:id="rId17"/>
              </p:custDataLst>
            </p:nvPr>
          </p:nvSpPr>
          <p:spPr bwMode="auto">
            <a:xfrm>
              <a:off x="6480176" y="3803651"/>
              <a:ext cx="1217613" cy="392113"/>
            </a:xfrm>
            <a:custGeom>
              <a:avLst/>
              <a:gdLst>
                <a:gd name="T0" fmla="*/ 767 w 767"/>
                <a:gd name="T1" fmla="*/ 22 h 247"/>
                <a:gd name="T2" fmla="*/ 6 w 767"/>
                <a:gd name="T3" fmla="*/ 247 h 247"/>
                <a:gd name="T4" fmla="*/ 0 w 767"/>
                <a:gd name="T5" fmla="*/ 226 h 247"/>
                <a:gd name="T6" fmla="*/ 761 w 767"/>
                <a:gd name="T7" fmla="*/ 0 h 247"/>
                <a:gd name="T8" fmla="*/ 767 w 767"/>
                <a:gd name="T9" fmla="*/ 22 h 247"/>
              </a:gdLst>
              <a:ahLst/>
              <a:cxnLst>
                <a:cxn ang="0">
                  <a:pos x="T0" y="T1"/>
                </a:cxn>
                <a:cxn ang="0">
                  <a:pos x="T2" y="T3"/>
                </a:cxn>
                <a:cxn ang="0">
                  <a:pos x="T4" y="T5"/>
                </a:cxn>
                <a:cxn ang="0">
                  <a:pos x="T6" y="T7"/>
                </a:cxn>
                <a:cxn ang="0">
                  <a:pos x="T8" y="T9"/>
                </a:cxn>
              </a:cxnLst>
              <a:rect l="0" t="0" r="r" b="b"/>
              <a:pathLst>
                <a:path w="767" h="247">
                  <a:moveTo>
                    <a:pt x="767" y="22"/>
                  </a:moveTo>
                  <a:lnTo>
                    <a:pt x="6" y="247"/>
                  </a:lnTo>
                  <a:lnTo>
                    <a:pt x="0" y="226"/>
                  </a:lnTo>
                  <a:lnTo>
                    <a:pt x="761" y="0"/>
                  </a:lnTo>
                  <a:lnTo>
                    <a:pt x="767" y="2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8" name="iṥlïḓê"/>
            <p:cNvSpPr/>
            <p:nvPr>
              <p:custDataLst>
                <p:tags r:id="rId18"/>
              </p:custDataLst>
            </p:nvPr>
          </p:nvSpPr>
          <p:spPr bwMode="auto">
            <a:xfrm>
              <a:off x="6503988" y="3892551"/>
              <a:ext cx="1220788" cy="388938"/>
            </a:xfrm>
            <a:custGeom>
              <a:avLst/>
              <a:gdLst>
                <a:gd name="T0" fmla="*/ 769 w 769"/>
                <a:gd name="T1" fmla="*/ 20 h 245"/>
                <a:gd name="T2" fmla="*/ 6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6"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9" name="îśľîdê"/>
            <p:cNvSpPr/>
            <p:nvPr>
              <p:custDataLst>
                <p:tags r:id="rId19"/>
              </p:custDataLst>
            </p:nvPr>
          </p:nvSpPr>
          <p:spPr bwMode="auto">
            <a:xfrm>
              <a:off x="6700838" y="4741863"/>
              <a:ext cx="595313" cy="204788"/>
            </a:xfrm>
            <a:custGeom>
              <a:avLst/>
              <a:gdLst>
                <a:gd name="T0" fmla="*/ 375 w 375"/>
                <a:gd name="T1" fmla="*/ 21 h 129"/>
                <a:gd name="T2" fmla="*/ 7 w 375"/>
                <a:gd name="T3" fmla="*/ 129 h 129"/>
                <a:gd name="T4" fmla="*/ 0 w 375"/>
                <a:gd name="T5" fmla="*/ 108 h 129"/>
                <a:gd name="T6" fmla="*/ 368 w 375"/>
                <a:gd name="T7" fmla="*/ 0 h 129"/>
                <a:gd name="T8" fmla="*/ 375 w 375"/>
                <a:gd name="T9" fmla="*/ 21 h 129"/>
              </a:gdLst>
              <a:ahLst/>
              <a:cxnLst>
                <a:cxn ang="0">
                  <a:pos x="T0" y="T1"/>
                </a:cxn>
                <a:cxn ang="0">
                  <a:pos x="T2" y="T3"/>
                </a:cxn>
                <a:cxn ang="0">
                  <a:pos x="T4" y="T5"/>
                </a:cxn>
                <a:cxn ang="0">
                  <a:pos x="T6" y="T7"/>
                </a:cxn>
                <a:cxn ang="0">
                  <a:pos x="T8" y="T9"/>
                </a:cxn>
              </a:cxnLst>
              <a:rect l="0" t="0" r="r" b="b"/>
              <a:pathLst>
                <a:path w="375" h="129">
                  <a:moveTo>
                    <a:pt x="375" y="21"/>
                  </a:moveTo>
                  <a:lnTo>
                    <a:pt x="7" y="129"/>
                  </a:lnTo>
                  <a:lnTo>
                    <a:pt x="0" y="108"/>
                  </a:lnTo>
                  <a:lnTo>
                    <a:pt x="368" y="0"/>
                  </a:lnTo>
                  <a:lnTo>
                    <a:pt x="37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0" name="i$ḻïdé"/>
            <p:cNvSpPr/>
            <p:nvPr>
              <p:custDataLst>
                <p:tags r:id="rId20"/>
              </p:custDataLst>
            </p:nvPr>
          </p:nvSpPr>
          <p:spPr bwMode="auto">
            <a:xfrm>
              <a:off x="6727826" y="4827588"/>
              <a:ext cx="593725" cy="207963"/>
            </a:xfrm>
            <a:custGeom>
              <a:avLst/>
              <a:gdLst>
                <a:gd name="T0" fmla="*/ 374 w 374"/>
                <a:gd name="T1" fmla="*/ 21 h 131"/>
                <a:gd name="T2" fmla="*/ 6 w 374"/>
                <a:gd name="T3" fmla="*/ 131 h 131"/>
                <a:gd name="T4" fmla="*/ 0 w 374"/>
                <a:gd name="T5" fmla="*/ 110 h 131"/>
                <a:gd name="T6" fmla="*/ 368 w 374"/>
                <a:gd name="T7" fmla="*/ 0 h 131"/>
                <a:gd name="T8" fmla="*/ 374 w 374"/>
                <a:gd name="T9" fmla="*/ 21 h 131"/>
              </a:gdLst>
              <a:ahLst/>
              <a:cxnLst>
                <a:cxn ang="0">
                  <a:pos x="T0" y="T1"/>
                </a:cxn>
                <a:cxn ang="0">
                  <a:pos x="T2" y="T3"/>
                </a:cxn>
                <a:cxn ang="0">
                  <a:pos x="T4" y="T5"/>
                </a:cxn>
                <a:cxn ang="0">
                  <a:pos x="T6" y="T7"/>
                </a:cxn>
                <a:cxn ang="0">
                  <a:pos x="T8" y="T9"/>
                </a:cxn>
              </a:cxnLst>
              <a:rect l="0" t="0" r="r" b="b"/>
              <a:pathLst>
                <a:path w="374" h="131">
                  <a:moveTo>
                    <a:pt x="374" y="21"/>
                  </a:moveTo>
                  <a:lnTo>
                    <a:pt x="6" y="131"/>
                  </a:lnTo>
                  <a:lnTo>
                    <a:pt x="0" y="110"/>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1" name="ï$ḷíḍê"/>
            <p:cNvSpPr/>
            <p:nvPr>
              <p:custDataLst>
                <p:tags r:id="rId21"/>
              </p:custDataLst>
            </p:nvPr>
          </p:nvSpPr>
          <p:spPr bwMode="auto">
            <a:xfrm>
              <a:off x="6754813" y="4916488"/>
              <a:ext cx="593725" cy="204788"/>
            </a:xfrm>
            <a:custGeom>
              <a:avLst/>
              <a:gdLst>
                <a:gd name="T0" fmla="*/ 374 w 374"/>
                <a:gd name="T1" fmla="*/ 21 h 129"/>
                <a:gd name="T2" fmla="*/ 6 w 374"/>
                <a:gd name="T3" fmla="*/ 129 h 129"/>
                <a:gd name="T4" fmla="*/ 0 w 374"/>
                <a:gd name="T5" fmla="*/ 108 h 129"/>
                <a:gd name="T6" fmla="*/ 368 w 374"/>
                <a:gd name="T7" fmla="*/ 0 h 129"/>
                <a:gd name="T8" fmla="*/ 374 w 374"/>
                <a:gd name="T9" fmla="*/ 21 h 129"/>
              </a:gdLst>
              <a:ahLst/>
              <a:cxnLst>
                <a:cxn ang="0">
                  <a:pos x="T0" y="T1"/>
                </a:cxn>
                <a:cxn ang="0">
                  <a:pos x="T2" y="T3"/>
                </a:cxn>
                <a:cxn ang="0">
                  <a:pos x="T4" y="T5"/>
                </a:cxn>
                <a:cxn ang="0">
                  <a:pos x="T6" y="T7"/>
                </a:cxn>
                <a:cxn ang="0">
                  <a:pos x="T8" y="T9"/>
                </a:cxn>
              </a:cxnLst>
              <a:rect l="0" t="0" r="r" b="b"/>
              <a:pathLst>
                <a:path w="374" h="129">
                  <a:moveTo>
                    <a:pt x="374" y="21"/>
                  </a:moveTo>
                  <a:lnTo>
                    <a:pt x="6" y="129"/>
                  </a:lnTo>
                  <a:lnTo>
                    <a:pt x="0" y="108"/>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2" name="î$lîḍé"/>
            <p:cNvSpPr/>
            <p:nvPr>
              <p:custDataLst>
                <p:tags r:id="rId22"/>
              </p:custDataLst>
            </p:nvPr>
          </p:nvSpPr>
          <p:spPr bwMode="auto">
            <a:xfrm>
              <a:off x="7453313" y="4557713"/>
              <a:ext cx="469900" cy="168275"/>
            </a:xfrm>
            <a:custGeom>
              <a:avLst/>
              <a:gdLst>
                <a:gd name="T0" fmla="*/ 296 w 296"/>
                <a:gd name="T1" fmla="*/ 21 h 106"/>
                <a:gd name="T2" fmla="*/ 7 w 296"/>
                <a:gd name="T3" fmla="*/ 106 h 106"/>
                <a:gd name="T4" fmla="*/ 0 w 296"/>
                <a:gd name="T5" fmla="*/ 85 h 106"/>
                <a:gd name="T6" fmla="*/ 289 w 296"/>
                <a:gd name="T7" fmla="*/ 0 h 106"/>
                <a:gd name="T8" fmla="*/ 296 w 296"/>
                <a:gd name="T9" fmla="*/ 21 h 106"/>
              </a:gdLst>
              <a:ahLst/>
              <a:cxnLst>
                <a:cxn ang="0">
                  <a:pos x="T0" y="T1"/>
                </a:cxn>
                <a:cxn ang="0">
                  <a:pos x="T2" y="T3"/>
                </a:cxn>
                <a:cxn ang="0">
                  <a:pos x="T4" y="T5"/>
                </a:cxn>
                <a:cxn ang="0">
                  <a:pos x="T6" y="T7"/>
                </a:cxn>
                <a:cxn ang="0">
                  <a:pos x="T8" y="T9"/>
                </a:cxn>
              </a:cxnLst>
              <a:rect l="0" t="0" r="r" b="b"/>
              <a:pathLst>
                <a:path w="296" h="106">
                  <a:moveTo>
                    <a:pt x="296" y="21"/>
                  </a:moveTo>
                  <a:lnTo>
                    <a:pt x="7" y="106"/>
                  </a:lnTo>
                  <a:lnTo>
                    <a:pt x="0" y="85"/>
                  </a:lnTo>
                  <a:lnTo>
                    <a:pt x="289" y="0"/>
                  </a:lnTo>
                  <a:lnTo>
                    <a:pt x="296"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3" name="iṩľïḑê"/>
            <p:cNvSpPr/>
            <p:nvPr>
              <p:custDataLst>
                <p:tags r:id="rId23"/>
              </p:custDataLst>
            </p:nvPr>
          </p:nvSpPr>
          <p:spPr bwMode="auto">
            <a:xfrm>
              <a:off x="7480301" y="4643438"/>
              <a:ext cx="468313" cy="168275"/>
            </a:xfrm>
            <a:custGeom>
              <a:avLst/>
              <a:gdLst>
                <a:gd name="T0" fmla="*/ 295 w 295"/>
                <a:gd name="T1" fmla="*/ 21 h 106"/>
                <a:gd name="T2" fmla="*/ 6 w 295"/>
                <a:gd name="T3" fmla="*/ 106 h 106"/>
                <a:gd name="T4" fmla="*/ 0 w 295"/>
                <a:gd name="T5" fmla="*/ 85 h 106"/>
                <a:gd name="T6" fmla="*/ 289 w 295"/>
                <a:gd name="T7" fmla="*/ 0 h 106"/>
                <a:gd name="T8" fmla="*/ 295 w 295"/>
                <a:gd name="T9" fmla="*/ 21 h 106"/>
              </a:gdLst>
              <a:ahLst/>
              <a:cxnLst>
                <a:cxn ang="0">
                  <a:pos x="T0" y="T1"/>
                </a:cxn>
                <a:cxn ang="0">
                  <a:pos x="T2" y="T3"/>
                </a:cxn>
                <a:cxn ang="0">
                  <a:pos x="T4" y="T5"/>
                </a:cxn>
                <a:cxn ang="0">
                  <a:pos x="T6" y="T7"/>
                </a:cxn>
                <a:cxn ang="0">
                  <a:pos x="T8" y="T9"/>
                </a:cxn>
              </a:cxnLst>
              <a:rect l="0" t="0" r="r" b="b"/>
              <a:pathLst>
                <a:path w="295" h="106">
                  <a:moveTo>
                    <a:pt x="295" y="21"/>
                  </a:moveTo>
                  <a:lnTo>
                    <a:pt x="6" y="106"/>
                  </a:lnTo>
                  <a:lnTo>
                    <a:pt x="0" y="85"/>
                  </a:lnTo>
                  <a:lnTo>
                    <a:pt x="289" y="0"/>
                  </a:lnTo>
                  <a:lnTo>
                    <a:pt x="29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4" name="íŝľïḍê"/>
            <p:cNvSpPr/>
            <p:nvPr>
              <p:custDataLst>
                <p:tags r:id="rId24"/>
              </p:custDataLst>
            </p:nvPr>
          </p:nvSpPr>
          <p:spPr bwMode="auto">
            <a:xfrm>
              <a:off x="7507288" y="4729163"/>
              <a:ext cx="465138" cy="171450"/>
            </a:xfrm>
            <a:custGeom>
              <a:avLst/>
              <a:gdLst>
                <a:gd name="T0" fmla="*/ 293 w 293"/>
                <a:gd name="T1" fmla="*/ 21 h 108"/>
                <a:gd name="T2" fmla="*/ 6 w 293"/>
                <a:gd name="T3" fmla="*/ 108 h 108"/>
                <a:gd name="T4" fmla="*/ 0 w 293"/>
                <a:gd name="T5" fmla="*/ 85 h 108"/>
                <a:gd name="T6" fmla="*/ 287 w 293"/>
                <a:gd name="T7" fmla="*/ 0 h 108"/>
                <a:gd name="T8" fmla="*/ 293 w 293"/>
                <a:gd name="T9" fmla="*/ 21 h 108"/>
              </a:gdLst>
              <a:ahLst/>
              <a:cxnLst>
                <a:cxn ang="0">
                  <a:pos x="T0" y="T1"/>
                </a:cxn>
                <a:cxn ang="0">
                  <a:pos x="T2" y="T3"/>
                </a:cxn>
                <a:cxn ang="0">
                  <a:pos x="T4" y="T5"/>
                </a:cxn>
                <a:cxn ang="0">
                  <a:pos x="T6" y="T7"/>
                </a:cxn>
                <a:cxn ang="0">
                  <a:pos x="T8" y="T9"/>
                </a:cxn>
              </a:cxnLst>
              <a:rect l="0" t="0" r="r" b="b"/>
              <a:pathLst>
                <a:path w="293" h="108">
                  <a:moveTo>
                    <a:pt x="293" y="21"/>
                  </a:moveTo>
                  <a:lnTo>
                    <a:pt x="6" y="108"/>
                  </a:lnTo>
                  <a:lnTo>
                    <a:pt x="0" y="85"/>
                  </a:lnTo>
                  <a:lnTo>
                    <a:pt x="287" y="0"/>
                  </a:lnTo>
                  <a:lnTo>
                    <a:pt x="293"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5" name="ïṩ1ïḑe"/>
            <p:cNvSpPr/>
            <p:nvPr>
              <p:custDataLst>
                <p:tags r:id="rId25"/>
              </p:custDataLst>
            </p:nvPr>
          </p:nvSpPr>
          <p:spPr bwMode="auto">
            <a:xfrm>
              <a:off x="6546851" y="4362451"/>
              <a:ext cx="211138" cy="485775"/>
            </a:xfrm>
            <a:custGeom>
              <a:avLst/>
              <a:gdLst>
                <a:gd name="T0" fmla="*/ 133 w 133"/>
                <a:gd name="T1" fmla="*/ 291 h 306"/>
                <a:gd name="T2" fmla="*/ 85 w 133"/>
                <a:gd name="T3" fmla="*/ 306 h 306"/>
                <a:gd name="T4" fmla="*/ 0 w 133"/>
                <a:gd name="T5" fmla="*/ 15 h 306"/>
                <a:gd name="T6" fmla="*/ 48 w 133"/>
                <a:gd name="T7" fmla="*/ 0 h 306"/>
                <a:gd name="T8" fmla="*/ 133 w 133"/>
                <a:gd name="T9" fmla="*/ 291 h 306"/>
              </a:gdLst>
              <a:ahLst/>
              <a:cxnLst>
                <a:cxn ang="0">
                  <a:pos x="T0" y="T1"/>
                </a:cxn>
                <a:cxn ang="0">
                  <a:pos x="T2" y="T3"/>
                </a:cxn>
                <a:cxn ang="0">
                  <a:pos x="T4" y="T5"/>
                </a:cxn>
                <a:cxn ang="0">
                  <a:pos x="T6" y="T7"/>
                </a:cxn>
                <a:cxn ang="0">
                  <a:pos x="T8" y="T9"/>
                </a:cxn>
              </a:cxnLst>
              <a:rect l="0" t="0" r="r" b="b"/>
              <a:pathLst>
                <a:path w="133" h="306">
                  <a:moveTo>
                    <a:pt x="133" y="291"/>
                  </a:moveTo>
                  <a:lnTo>
                    <a:pt x="85" y="306"/>
                  </a:lnTo>
                  <a:lnTo>
                    <a:pt x="0" y="15"/>
                  </a:lnTo>
                  <a:lnTo>
                    <a:pt x="48" y="0"/>
                  </a:lnTo>
                  <a:lnTo>
                    <a:pt x="133" y="29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6" name="ïŝḷíḑê"/>
            <p:cNvSpPr/>
            <p:nvPr>
              <p:custDataLst>
                <p:tags r:id="rId26"/>
              </p:custDataLst>
            </p:nvPr>
          </p:nvSpPr>
          <p:spPr bwMode="auto">
            <a:xfrm>
              <a:off x="6705601" y="4435476"/>
              <a:ext cx="180975" cy="376238"/>
            </a:xfrm>
            <a:custGeom>
              <a:avLst/>
              <a:gdLst>
                <a:gd name="T0" fmla="*/ 114 w 114"/>
                <a:gd name="T1" fmla="*/ 222 h 237"/>
                <a:gd name="T2" fmla="*/ 66 w 114"/>
                <a:gd name="T3" fmla="*/ 237 h 237"/>
                <a:gd name="T4" fmla="*/ 0 w 114"/>
                <a:gd name="T5" fmla="*/ 15 h 237"/>
                <a:gd name="T6" fmla="*/ 47 w 114"/>
                <a:gd name="T7" fmla="*/ 0 h 237"/>
                <a:gd name="T8" fmla="*/ 114 w 114"/>
                <a:gd name="T9" fmla="*/ 222 h 237"/>
              </a:gdLst>
              <a:ahLst/>
              <a:cxnLst>
                <a:cxn ang="0">
                  <a:pos x="T0" y="T1"/>
                </a:cxn>
                <a:cxn ang="0">
                  <a:pos x="T2" y="T3"/>
                </a:cxn>
                <a:cxn ang="0">
                  <a:pos x="T4" y="T5"/>
                </a:cxn>
                <a:cxn ang="0">
                  <a:pos x="T6" y="T7"/>
                </a:cxn>
                <a:cxn ang="0">
                  <a:pos x="T8" y="T9"/>
                </a:cxn>
              </a:cxnLst>
              <a:rect l="0" t="0" r="r" b="b"/>
              <a:pathLst>
                <a:path w="114" h="237">
                  <a:moveTo>
                    <a:pt x="114" y="222"/>
                  </a:moveTo>
                  <a:lnTo>
                    <a:pt x="66" y="237"/>
                  </a:lnTo>
                  <a:lnTo>
                    <a:pt x="0" y="15"/>
                  </a:lnTo>
                  <a:lnTo>
                    <a:pt x="47" y="0"/>
                  </a:lnTo>
                  <a:lnTo>
                    <a:pt x="114" y="222"/>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7" name="îṧ1ídé"/>
            <p:cNvSpPr/>
            <p:nvPr>
              <p:custDataLst>
                <p:tags r:id="rId27"/>
              </p:custDataLst>
            </p:nvPr>
          </p:nvSpPr>
          <p:spPr bwMode="auto">
            <a:xfrm>
              <a:off x="6850063" y="4459288"/>
              <a:ext cx="161925" cy="312738"/>
            </a:xfrm>
            <a:custGeom>
              <a:avLst/>
              <a:gdLst>
                <a:gd name="T0" fmla="*/ 102 w 102"/>
                <a:gd name="T1" fmla="*/ 184 h 197"/>
                <a:gd name="T2" fmla="*/ 54 w 102"/>
                <a:gd name="T3" fmla="*/ 197 h 197"/>
                <a:gd name="T4" fmla="*/ 0 w 102"/>
                <a:gd name="T5" fmla="*/ 12 h 197"/>
                <a:gd name="T6" fmla="*/ 48 w 102"/>
                <a:gd name="T7" fmla="*/ 0 h 197"/>
                <a:gd name="T8" fmla="*/ 102 w 102"/>
                <a:gd name="T9" fmla="*/ 184 h 197"/>
              </a:gdLst>
              <a:ahLst/>
              <a:cxnLst>
                <a:cxn ang="0">
                  <a:pos x="T0" y="T1"/>
                </a:cxn>
                <a:cxn ang="0">
                  <a:pos x="T2" y="T3"/>
                </a:cxn>
                <a:cxn ang="0">
                  <a:pos x="T4" y="T5"/>
                </a:cxn>
                <a:cxn ang="0">
                  <a:pos x="T6" y="T7"/>
                </a:cxn>
                <a:cxn ang="0">
                  <a:pos x="T8" y="T9"/>
                </a:cxn>
              </a:cxnLst>
              <a:rect l="0" t="0" r="r" b="b"/>
              <a:pathLst>
                <a:path w="102" h="197">
                  <a:moveTo>
                    <a:pt x="102" y="184"/>
                  </a:moveTo>
                  <a:lnTo>
                    <a:pt x="54" y="197"/>
                  </a:lnTo>
                  <a:lnTo>
                    <a:pt x="0" y="12"/>
                  </a:lnTo>
                  <a:lnTo>
                    <a:pt x="48" y="0"/>
                  </a:lnTo>
                  <a:lnTo>
                    <a:pt x="102" y="18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8" name="îSḻïḑé"/>
            <p:cNvSpPr/>
            <p:nvPr>
              <p:custDataLst>
                <p:tags r:id="rId28"/>
              </p:custDataLst>
            </p:nvPr>
          </p:nvSpPr>
          <p:spPr bwMode="auto">
            <a:xfrm>
              <a:off x="6975476" y="4419601"/>
              <a:ext cx="165100" cy="315913"/>
            </a:xfrm>
            <a:custGeom>
              <a:avLst/>
              <a:gdLst>
                <a:gd name="T0" fmla="*/ 104 w 104"/>
                <a:gd name="T1" fmla="*/ 185 h 199"/>
                <a:gd name="T2" fmla="*/ 54 w 104"/>
                <a:gd name="T3" fmla="*/ 199 h 199"/>
                <a:gd name="T4" fmla="*/ 0 w 104"/>
                <a:gd name="T5" fmla="*/ 14 h 199"/>
                <a:gd name="T6" fmla="*/ 48 w 104"/>
                <a:gd name="T7" fmla="*/ 0 h 199"/>
                <a:gd name="T8" fmla="*/ 104 w 104"/>
                <a:gd name="T9" fmla="*/ 185 h 199"/>
              </a:gdLst>
              <a:ahLst/>
              <a:cxnLst>
                <a:cxn ang="0">
                  <a:pos x="T0" y="T1"/>
                </a:cxn>
                <a:cxn ang="0">
                  <a:pos x="T2" y="T3"/>
                </a:cxn>
                <a:cxn ang="0">
                  <a:pos x="T4" y="T5"/>
                </a:cxn>
                <a:cxn ang="0">
                  <a:pos x="T6" y="T7"/>
                </a:cxn>
                <a:cxn ang="0">
                  <a:pos x="T8" y="T9"/>
                </a:cxn>
              </a:cxnLst>
              <a:rect l="0" t="0" r="r" b="b"/>
              <a:pathLst>
                <a:path w="104" h="199">
                  <a:moveTo>
                    <a:pt x="104" y="185"/>
                  </a:moveTo>
                  <a:lnTo>
                    <a:pt x="54" y="199"/>
                  </a:lnTo>
                  <a:lnTo>
                    <a:pt x="0" y="14"/>
                  </a:lnTo>
                  <a:lnTo>
                    <a:pt x="48" y="0"/>
                  </a:lnTo>
                  <a:lnTo>
                    <a:pt x="104" y="185"/>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9" name="íśļiḍè"/>
            <p:cNvSpPr/>
            <p:nvPr>
              <p:custDataLst>
                <p:tags r:id="rId29"/>
              </p:custDataLst>
            </p:nvPr>
          </p:nvSpPr>
          <p:spPr bwMode="auto">
            <a:xfrm>
              <a:off x="7134226" y="4484688"/>
              <a:ext cx="131763" cy="214313"/>
            </a:xfrm>
            <a:custGeom>
              <a:avLst/>
              <a:gdLst>
                <a:gd name="T0" fmla="*/ 83 w 83"/>
                <a:gd name="T1" fmla="*/ 121 h 135"/>
                <a:gd name="T2" fmla="*/ 35 w 83"/>
                <a:gd name="T3" fmla="*/ 135 h 135"/>
                <a:gd name="T4" fmla="*/ 0 w 83"/>
                <a:gd name="T5" fmla="*/ 15 h 135"/>
                <a:gd name="T6" fmla="*/ 48 w 83"/>
                <a:gd name="T7" fmla="*/ 0 h 135"/>
                <a:gd name="T8" fmla="*/ 83 w 83"/>
                <a:gd name="T9" fmla="*/ 121 h 135"/>
              </a:gdLst>
              <a:ahLst/>
              <a:cxnLst>
                <a:cxn ang="0">
                  <a:pos x="T0" y="T1"/>
                </a:cxn>
                <a:cxn ang="0">
                  <a:pos x="T2" y="T3"/>
                </a:cxn>
                <a:cxn ang="0">
                  <a:pos x="T4" y="T5"/>
                </a:cxn>
                <a:cxn ang="0">
                  <a:pos x="T6" y="T7"/>
                </a:cxn>
                <a:cxn ang="0">
                  <a:pos x="T8" y="T9"/>
                </a:cxn>
              </a:cxnLst>
              <a:rect l="0" t="0" r="r" b="b"/>
              <a:pathLst>
                <a:path w="83" h="135">
                  <a:moveTo>
                    <a:pt x="83" y="121"/>
                  </a:moveTo>
                  <a:lnTo>
                    <a:pt x="35" y="135"/>
                  </a:lnTo>
                  <a:lnTo>
                    <a:pt x="0" y="15"/>
                  </a:lnTo>
                  <a:lnTo>
                    <a:pt x="48" y="0"/>
                  </a:lnTo>
                  <a:lnTo>
                    <a:pt x="83" y="12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0" name="íšḷïḍê"/>
            <p:cNvSpPr/>
            <p:nvPr>
              <p:custDataLst>
                <p:tags r:id="rId30"/>
              </p:custDataLst>
            </p:nvPr>
          </p:nvSpPr>
          <p:spPr bwMode="auto">
            <a:xfrm>
              <a:off x="7348538" y="4106863"/>
              <a:ext cx="492125" cy="487363"/>
            </a:xfrm>
            <a:custGeom>
              <a:avLst/>
              <a:gdLst>
                <a:gd name="T0" fmla="*/ 138 w 149"/>
                <a:gd name="T1" fmla="*/ 55 h 148"/>
                <a:gd name="T2" fmla="*/ 93 w 149"/>
                <a:gd name="T3" fmla="*/ 138 h 148"/>
                <a:gd name="T4" fmla="*/ 10 w 149"/>
                <a:gd name="T5" fmla="*/ 93 h 148"/>
                <a:gd name="T6" fmla="*/ 55 w 149"/>
                <a:gd name="T7" fmla="*/ 10 h 148"/>
                <a:gd name="T8" fmla="*/ 138 w 149"/>
                <a:gd name="T9" fmla="*/ 55 h 148"/>
              </a:gdLst>
              <a:ahLst/>
              <a:cxnLst>
                <a:cxn ang="0">
                  <a:pos x="T0" y="T1"/>
                </a:cxn>
                <a:cxn ang="0">
                  <a:pos x="T2" y="T3"/>
                </a:cxn>
                <a:cxn ang="0">
                  <a:pos x="T4" y="T5"/>
                </a:cxn>
                <a:cxn ang="0">
                  <a:pos x="T6" y="T7"/>
                </a:cxn>
                <a:cxn ang="0">
                  <a:pos x="T8" y="T9"/>
                </a:cxn>
              </a:cxnLst>
              <a:rect l="0" t="0" r="r" b="b"/>
              <a:pathLst>
                <a:path w="149" h="148">
                  <a:moveTo>
                    <a:pt x="138" y="55"/>
                  </a:moveTo>
                  <a:cubicBezTo>
                    <a:pt x="149" y="90"/>
                    <a:pt x="128" y="127"/>
                    <a:pt x="93" y="138"/>
                  </a:cubicBezTo>
                  <a:cubicBezTo>
                    <a:pt x="58" y="148"/>
                    <a:pt x="21" y="128"/>
                    <a:pt x="10" y="93"/>
                  </a:cubicBezTo>
                  <a:cubicBezTo>
                    <a:pt x="0" y="58"/>
                    <a:pt x="20" y="21"/>
                    <a:pt x="55" y="10"/>
                  </a:cubicBezTo>
                  <a:cubicBezTo>
                    <a:pt x="91" y="0"/>
                    <a:pt x="128" y="20"/>
                    <a:pt x="138" y="55"/>
                  </a:cubicBez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1" name="îṧļiḑé"/>
            <p:cNvSpPr/>
            <p:nvPr>
              <p:custDataLst>
                <p:tags r:id="rId31"/>
              </p:custDataLst>
            </p:nvPr>
          </p:nvSpPr>
          <p:spPr bwMode="auto">
            <a:xfrm>
              <a:off x="7348538" y="4106863"/>
              <a:ext cx="455613" cy="487363"/>
            </a:xfrm>
            <a:custGeom>
              <a:avLst/>
              <a:gdLst>
                <a:gd name="T0" fmla="*/ 74 w 138"/>
                <a:gd name="T1" fmla="*/ 74 h 148"/>
                <a:gd name="T2" fmla="*/ 124 w 138"/>
                <a:gd name="T3" fmla="*/ 118 h 148"/>
                <a:gd name="T4" fmla="*/ 93 w 138"/>
                <a:gd name="T5" fmla="*/ 138 h 148"/>
                <a:gd name="T6" fmla="*/ 10 w 138"/>
                <a:gd name="T7" fmla="*/ 93 h 148"/>
                <a:gd name="T8" fmla="*/ 55 w 138"/>
                <a:gd name="T9" fmla="*/ 10 h 148"/>
                <a:gd name="T10" fmla="*/ 138 w 138"/>
                <a:gd name="T11" fmla="*/ 55 h 148"/>
                <a:gd name="T12" fmla="*/ 74 w 138"/>
                <a:gd name="T13" fmla="*/ 74 h 148"/>
              </a:gdLst>
              <a:ahLst/>
              <a:cxnLst>
                <a:cxn ang="0">
                  <a:pos x="T0" y="T1"/>
                </a:cxn>
                <a:cxn ang="0">
                  <a:pos x="T2" y="T3"/>
                </a:cxn>
                <a:cxn ang="0">
                  <a:pos x="T4" y="T5"/>
                </a:cxn>
                <a:cxn ang="0">
                  <a:pos x="T6" y="T7"/>
                </a:cxn>
                <a:cxn ang="0">
                  <a:pos x="T8" y="T9"/>
                </a:cxn>
                <a:cxn ang="0">
                  <a:pos x="T10" y="T11"/>
                </a:cxn>
                <a:cxn ang="0">
                  <a:pos x="T12" y="T13"/>
                </a:cxn>
              </a:cxnLst>
              <a:rect l="0" t="0" r="r" b="b"/>
              <a:pathLst>
                <a:path w="138" h="148">
                  <a:moveTo>
                    <a:pt x="74" y="74"/>
                  </a:moveTo>
                  <a:cubicBezTo>
                    <a:pt x="124" y="118"/>
                    <a:pt x="124" y="118"/>
                    <a:pt x="124" y="118"/>
                  </a:cubicBezTo>
                  <a:cubicBezTo>
                    <a:pt x="116" y="128"/>
                    <a:pt x="105" y="134"/>
                    <a:pt x="93" y="138"/>
                  </a:cubicBezTo>
                  <a:cubicBezTo>
                    <a:pt x="58" y="148"/>
                    <a:pt x="21" y="128"/>
                    <a:pt x="10" y="93"/>
                  </a:cubicBezTo>
                  <a:cubicBezTo>
                    <a:pt x="0" y="58"/>
                    <a:pt x="20" y="20"/>
                    <a:pt x="55" y="10"/>
                  </a:cubicBezTo>
                  <a:cubicBezTo>
                    <a:pt x="90" y="0"/>
                    <a:pt x="128" y="20"/>
                    <a:pt x="138" y="55"/>
                  </a:cubicBezTo>
                  <a:lnTo>
                    <a:pt x="74" y="7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2" name="ïṧḻîḋê"/>
            <p:cNvSpPr/>
            <p:nvPr>
              <p:custDataLst>
                <p:tags r:id="rId32"/>
              </p:custDataLst>
            </p:nvPr>
          </p:nvSpPr>
          <p:spPr bwMode="auto">
            <a:xfrm>
              <a:off x="7100888" y="3608388"/>
              <a:ext cx="1438275" cy="1987550"/>
            </a:xfrm>
            <a:custGeom>
              <a:avLst/>
              <a:gdLst>
                <a:gd name="T0" fmla="*/ 436 w 436"/>
                <a:gd name="T1" fmla="*/ 591 h 603"/>
                <a:gd name="T2" fmla="*/ 0 w 436"/>
                <a:gd name="T3" fmla="*/ 603 h 603"/>
                <a:gd name="T4" fmla="*/ 11 w 436"/>
                <a:gd name="T5" fmla="*/ 0 h 603"/>
                <a:gd name="T6" fmla="*/ 436 w 436"/>
                <a:gd name="T7" fmla="*/ 591 h 603"/>
              </a:gdLst>
              <a:ahLst/>
              <a:cxnLst>
                <a:cxn ang="0">
                  <a:pos x="T0" y="T1"/>
                </a:cxn>
                <a:cxn ang="0">
                  <a:pos x="T2" y="T3"/>
                </a:cxn>
                <a:cxn ang="0">
                  <a:pos x="T4" y="T5"/>
                </a:cxn>
                <a:cxn ang="0">
                  <a:pos x="T6" y="T7"/>
                </a:cxn>
              </a:cxnLst>
              <a:rect l="0" t="0" r="r" b="b"/>
              <a:pathLst>
                <a:path w="436" h="603">
                  <a:moveTo>
                    <a:pt x="436" y="591"/>
                  </a:moveTo>
                  <a:cubicBezTo>
                    <a:pt x="423" y="591"/>
                    <a:pt x="0" y="603"/>
                    <a:pt x="0" y="603"/>
                  </a:cubicBezTo>
                  <a:cubicBezTo>
                    <a:pt x="11" y="0"/>
                    <a:pt x="11" y="0"/>
                    <a:pt x="11" y="0"/>
                  </a:cubicBezTo>
                  <a:lnTo>
                    <a:pt x="436" y="591"/>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803" name="ïSļïḋè"/>
            <p:cNvSpPr/>
            <p:nvPr>
              <p:custDataLst>
                <p:tags r:id="rId33"/>
              </p:custDataLst>
            </p:nvPr>
          </p:nvSpPr>
          <p:spPr bwMode="auto">
            <a:xfrm>
              <a:off x="7137401" y="3608388"/>
              <a:ext cx="1401763" cy="1947863"/>
            </a:xfrm>
            <a:prstGeom prst="rect">
              <a:avLst/>
            </a:prstGeom>
            <a:solidFill>
              <a:srgbClr val="F7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04" name="ï$ḻîḍè"/>
            <p:cNvSpPr/>
            <p:nvPr>
              <p:custDataLst>
                <p:tags r:id="rId34"/>
              </p:custDataLst>
            </p:nvPr>
          </p:nvSpPr>
          <p:spPr bwMode="auto">
            <a:xfrm>
              <a:off x="7207251" y="3846513"/>
              <a:ext cx="1263650" cy="31750"/>
            </a:xfrm>
            <a:prstGeom prst="rect">
              <a:avLst/>
            </a:prstGeom>
            <a:solidFill>
              <a:srgbClr val="53B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05" name="îşľídé"/>
            <p:cNvSpPr/>
            <p:nvPr>
              <p:custDataLst>
                <p:tags r:id="rId35"/>
              </p:custDataLst>
            </p:nvPr>
          </p:nvSpPr>
          <p:spPr bwMode="auto">
            <a:xfrm>
              <a:off x="7207251" y="3935413"/>
              <a:ext cx="1263650" cy="317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06" name="ïṧľiḓè"/>
            <p:cNvSpPr/>
            <p:nvPr>
              <p:custDataLst>
                <p:tags r:id="rId36"/>
              </p:custDataLst>
            </p:nvPr>
          </p:nvSpPr>
          <p:spPr bwMode="auto">
            <a:xfrm>
              <a:off x="7207251" y="3700463"/>
              <a:ext cx="1263650" cy="730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07" name="ïṣľiḓé"/>
            <p:cNvSpPr/>
            <p:nvPr>
              <p:custDataLst>
                <p:tags r:id="rId37"/>
              </p:custDataLst>
            </p:nvPr>
          </p:nvSpPr>
          <p:spPr bwMode="auto">
            <a:xfrm>
              <a:off x="7207251" y="5311776"/>
              <a:ext cx="1263650" cy="698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08" name="îš1ïḋè"/>
            <p:cNvSpPr/>
            <p:nvPr>
              <p:custDataLst>
                <p:tags r:id="rId38"/>
              </p:custDataLst>
            </p:nvPr>
          </p:nvSpPr>
          <p:spPr bwMode="auto">
            <a:xfrm>
              <a:off x="7207251" y="4024313"/>
              <a:ext cx="1263650" cy="349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09" name="îṩḷíďe"/>
            <p:cNvSpPr/>
            <p:nvPr>
              <p:custDataLst>
                <p:tags r:id="rId39"/>
              </p:custDataLst>
            </p:nvPr>
          </p:nvSpPr>
          <p:spPr bwMode="auto">
            <a:xfrm>
              <a:off x="7207251" y="4116388"/>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0" name="ïSlíḑé"/>
            <p:cNvSpPr/>
            <p:nvPr>
              <p:custDataLst>
                <p:tags r:id="rId40"/>
              </p:custDataLst>
            </p:nvPr>
          </p:nvSpPr>
          <p:spPr bwMode="auto">
            <a:xfrm>
              <a:off x="7207251" y="4205288"/>
              <a:ext cx="126365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1" name="íṣḷiḓè"/>
            <p:cNvSpPr/>
            <p:nvPr>
              <p:custDataLst>
                <p:tags r:id="rId41"/>
              </p:custDataLst>
            </p:nvPr>
          </p:nvSpPr>
          <p:spPr bwMode="auto">
            <a:xfrm>
              <a:off x="7207251" y="4297363"/>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2" name="íŝlíḓé"/>
            <p:cNvSpPr/>
            <p:nvPr>
              <p:custDataLst>
                <p:tags r:id="rId42"/>
              </p:custDataLst>
            </p:nvPr>
          </p:nvSpPr>
          <p:spPr bwMode="auto">
            <a:xfrm>
              <a:off x="7207251" y="4989513"/>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3" name="ïšľíďé"/>
            <p:cNvSpPr/>
            <p:nvPr>
              <p:custDataLst>
                <p:tags r:id="rId43"/>
              </p:custDataLst>
            </p:nvPr>
          </p:nvSpPr>
          <p:spPr bwMode="auto">
            <a:xfrm>
              <a:off x="7207251" y="5081588"/>
              <a:ext cx="60960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4" name="íŝḷiḑé"/>
            <p:cNvSpPr/>
            <p:nvPr>
              <p:custDataLst>
                <p:tags r:id="rId44"/>
              </p:custDataLst>
            </p:nvPr>
          </p:nvSpPr>
          <p:spPr bwMode="auto">
            <a:xfrm>
              <a:off x="7207251" y="5170488"/>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5" name="iṩḻidê"/>
            <p:cNvSpPr/>
            <p:nvPr>
              <p:custDataLst>
                <p:tags r:id="rId45"/>
              </p:custDataLst>
            </p:nvPr>
          </p:nvSpPr>
          <p:spPr bwMode="auto">
            <a:xfrm>
              <a:off x="7991476" y="4989513"/>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6" name="iŝ1ïḓe"/>
            <p:cNvSpPr/>
            <p:nvPr>
              <p:custDataLst>
                <p:tags r:id="rId46"/>
              </p:custDataLst>
            </p:nvPr>
          </p:nvSpPr>
          <p:spPr bwMode="auto">
            <a:xfrm>
              <a:off x="7991476" y="5081588"/>
              <a:ext cx="479425"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7" name="ïṩ1îḍé"/>
            <p:cNvSpPr/>
            <p:nvPr>
              <p:custDataLst>
                <p:tags r:id="rId47"/>
              </p:custDataLst>
            </p:nvPr>
          </p:nvSpPr>
          <p:spPr bwMode="auto">
            <a:xfrm>
              <a:off x="7991476" y="5170488"/>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8" name="iṡḷiḑe"/>
            <p:cNvSpPr/>
            <p:nvPr>
              <p:custDataLst>
                <p:tags r:id="rId48"/>
              </p:custDataLst>
            </p:nvPr>
          </p:nvSpPr>
          <p:spPr bwMode="auto">
            <a:xfrm>
              <a:off x="7207251" y="4438651"/>
              <a:ext cx="80963" cy="481013"/>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19" name="ïŝlîdê"/>
            <p:cNvSpPr/>
            <p:nvPr>
              <p:custDataLst>
                <p:tags r:id="rId49"/>
              </p:custDataLst>
            </p:nvPr>
          </p:nvSpPr>
          <p:spPr bwMode="auto">
            <a:xfrm>
              <a:off x="7339013" y="4554538"/>
              <a:ext cx="82550" cy="365125"/>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20" name="ïṡḻíḋè"/>
            <p:cNvSpPr/>
            <p:nvPr>
              <p:custDataLst>
                <p:tags r:id="rId50"/>
              </p:custDataLst>
            </p:nvPr>
          </p:nvSpPr>
          <p:spPr bwMode="auto">
            <a:xfrm>
              <a:off x="7470776"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21" name="î$ļíḋe"/>
            <p:cNvSpPr/>
            <p:nvPr>
              <p:custDataLst>
                <p:tags r:id="rId51"/>
              </p:custDataLst>
            </p:nvPr>
          </p:nvSpPr>
          <p:spPr bwMode="auto">
            <a:xfrm>
              <a:off x="7602538"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22" name="îs1iḋè"/>
            <p:cNvSpPr/>
            <p:nvPr>
              <p:custDataLst>
                <p:tags r:id="rId52"/>
              </p:custDataLst>
            </p:nvPr>
          </p:nvSpPr>
          <p:spPr bwMode="auto">
            <a:xfrm>
              <a:off x="7734301" y="4722813"/>
              <a:ext cx="82550" cy="196850"/>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823" name="íṣlíďe"/>
            <p:cNvSpPr/>
            <p:nvPr>
              <p:custDataLst>
                <p:tags r:id="rId53"/>
              </p:custDataLst>
            </p:nvPr>
          </p:nvSpPr>
          <p:spPr bwMode="auto">
            <a:xfrm>
              <a:off x="8002588" y="4481513"/>
              <a:ext cx="438150" cy="438150"/>
            </a:xfrm>
            <a:prstGeom prst="ellipse">
              <a:avLst/>
            </a:pr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4" name="ïşḻîḋè"/>
            <p:cNvSpPr/>
            <p:nvPr>
              <p:custDataLst>
                <p:tags r:id="rId54"/>
              </p:custDataLst>
            </p:nvPr>
          </p:nvSpPr>
          <p:spPr bwMode="auto">
            <a:xfrm>
              <a:off x="8002588" y="4481513"/>
              <a:ext cx="438150" cy="438150"/>
            </a:xfrm>
            <a:custGeom>
              <a:avLst/>
              <a:gdLst>
                <a:gd name="T0" fmla="*/ 67 w 133"/>
                <a:gd name="T1" fmla="*/ 67 h 133"/>
                <a:gd name="T2" fmla="*/ 102 w 133"/>
                <a:gd name="T3" fmla="*/ 123 h 133"/>
                <a:gd name="T4" fmla="*/ 67 w 133"/>
                <a:gd name="T5" fmla="*/ 133 h 133"/>
                <a:gd name="T6" fmla="*/ 0 w 133"/>
                <a:gd name="T7" fmla="*/ 67 h 133"/>
                <a:gd name="T8" fmla="*/ 67 w 133"/>
                <a:gd name="T9" fmla="*/ 0 h 133"/>
                <a:gd name="T10" fmla="*/ 133 w 133"/>
                <a:gd name="T11" fmla="*/ 67 h 133"/>
                <a:gd name="T12" fmla="*/ 67 w 133"/>
                <a:gd name="T13" fmla="*/ 67 h 133"/>
              </a:gdLst>
              <a:ahLst/>
              <a:cxnLst>
                <a:cxn ang="0">
                  <a:pos x="T0" y="T1"/>
                </a:cxn>
                <a:cxn ang="0">
                  <a:pos x="T2" y="T3"/>
                </a:cxn>
                <a:cxn ang="0">
                  <a:pos x="T4" y="T5"/>
                </a:cxn>
                <a:cxn ang="0">
                  <a:pos x="T6" y="T7"/>
                </a:cxn>
                <a:cxn ang="0">
                  <a:pos x="T8" y="T9"/>
                </a:cxn>
                <a:cxn ang="0">
                  <a:pos x="T10" y="T11"/>
                </a:cxn>
                <a:cxn ang="0">
                  <a:pos x="T12" y="T13"/>
                </a:cxn>
              </a:cxnLst>
              <a:rect l="0" t="0" r="r" b="b"/>
              <a:pathLst>
                <a:path w="133" h="133">
                  <a:moveTo>
                    <a:pt x="67" y="67"/>
                  </a:moveTo>
                  <a:cubicBezTo>
                    <a:pt x="102" y="123"/>
                    <a:pt x="102" y="123"/>
                    <a:pt x="102" y="123"/>
                  </a:cubicBezTo>
                  <a:cubicBezTo>
                    <a:pt x="91" y="130"/>
                    <a:pt x="79" y="133"/>
                    <a:pt x="67" y="133"/>
                  </a:cubicBezTo>
                  <a:cubicBezTo>
                    <a:pt x="30" y="133"/>
                    <a:pt x="0" y="103"/>
                    <a:pt x="0" y="67"/>
                  </a:cubicBezTo>
                  <a:cubicBezTo>
                    <a:pt x="0" y="30"/>
                    <a:pt x="30" y="0"/>
                    <a:pt x="67" y="0"/>
                  </a:cubicBezTo>
                  <a:cubicBezTo>
                    <a:pt x="103" y="0"/>
                    <a:pt x="133" y="30"/>
                    <a:pt x="133" y="67"/>
                  </a:cubicBezTo>
                  <a:lnTo>
                    <a:pt x="67" y="67"/>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5" name="îṡļiďè"/>
            <p:cNvSpPr/>
            <p:nvPr>
              <p:custDataLst>
                <p:tags r:id="rId55"/>
              </p:custDataLst>
            </p:nvPr>
          </p:nvSpPr>
          <p:spPr bwMode="auto">
            <a:xfrm>
              <a:off x="3338513" y="2395538"/>
              <a:ext cx="1165225" cy="1041400"/>
            </a:xfrm>
            <a:custGeom>
              <a:avLst/>
              <a:gdLst>
                <a:gd name="T0" fmla="*/ 183 w 353"/>
                <a:gd name="T1" fmla="*/ 161 h 316"/>
                <a:gd name="T2" fmla="*/ 203 w 353"/>
                <a:gd name="T3" fmla="*/ 156 h 316"/>
                <a:gd name="T4" fmla="*/ 242 w 353"/>
                <a:gd name="T5" fmla="*/ 173 h 316"/>
                <a:gd name="T6" fmla="*/ 343 w 353"/>
                <a:gd name="T7" fmla="*/ 105 h 316"/>
                <a:gd name="T8" fmla="*/ 352 w 353"/>
                <a:gd name="T9" fmla="*/ 78 h 316"/>
                <a:gd name="T10" fmla="*/ 343 w 353"/>
                <a:gd name="T11" fmla="*/ 47 h 316"/>
                <a:gd name="T12" fmla="*/ 342 w 353"/>
                <a:gd name="T13" fmla="*/ 31 h 316"/>
                <a:gd name="T14" fmla="*/ 329 w 353"/>
                <a:gd name="T15" fmla="*/ 12 h 316"/>
                <a:gd name="T16" fmla="*/ 229 w 353"/>
                <a:gd name="T17" fmla="*/ 81 h 316"/>
                <a:gd name="T18" fmla="*/ 171 w 353"/>
                <a:gd name="T19" fmla="*/ 147 h 316"/>
                <a:gd name="T20" fmla="*/ 95 w 353"/>
                <a:gd name="T21" fmla="*/ 194 h 316"/>
                <a:gd name="T22" fmla="*/ 10 w 353"/>
                <a:gd name="T23" fmla="*/ 280 h 316"/>
                <a:gd name="T24" fmla="*/ 27 w 353"/>
                <a:gd name="T25" fmla="*/ 296 h 316"/>
                <a:gd name="T26" fmla="*/ 43 w 353"/>
                <a:gd name="T27" fmla="*/ 300 h 316"/>
                <a:gd name="T28" fmla="*/ 72 w 353"/>
                <a:gd name="T29" fmla="*/ 314 h 316"/>
                <a:gd name="T30" fmla="*/ 100 w 353"/>
                <a:gd name="T31" fmla="*/ 310 h 316"/>
                <a:gd name="T32" fmla="*/ 184 w 353"/>
                <a:gd name="T33" fmla="*/ 221 h 316"/>
                <a:gd name="T34" fmla="*/ 173 w 353"/>
                <a:gd name="T35" fmla="*/ 180 h 316"/>
                <a:gd name="T36" fmla="*/ 200 w 353"/>
                <a:gd name="T37" fmla="*/ 135 h 316"/>
                <a:gd name="T38" fmla="*/ 231 w 353"/>
                <a:gd name="T39" fmla="*/ 88 h 316"/>
                <a:gd name="T40" fmla="*/ 311 w 353"/>
                <a:gd name="T41" fmla="*/ 27 h 316"/>
                <a:gd name="T42" fmla="*/ 339 w 353"/>
                <a:gd name="T43" fmla="*/ 59 h 316"/>
                <a:gd name="T44" fmla="*/ 341 w 353"/>
                <a:gd name="T45" fmla="*/ 99 h 316"/>
                <a:gd name="T46" fmla="*/ 281 w 353"/>
                <a:gd name="T47" fmla="*/ 154 h 316"/>
                <a:gd name="T48" fmla="*/ 244 w 353"/>
                <a:gd name="T49" fmla="*/ 167 h 316"/>
                <a:gd name="T50" fmla="*/ 203 w 353"/>
                <a:gd name="T51" fmla="*/ 141 h 316"/>
                <a:gd name="T52" fmla="*/ 154 w 353"/>
                <a:gd name="T53" fmla="*/ 174 h 316"/>
                <a:gd name="T54" fmla="*/ 168 w 353"/>
                <a:gd name="T55" fmla="*/ 190 h 316"/>
                <a:gd name="T56" fmla="*/ 170 w 353"/>
                <a:gd name="T57" fmla="*/ 245 h 316"/>
                <a:gd name="T58" fmla="*/ 102 w 353"/>
                <a:gd name="T59" fmla="*/ 303 h 316"/>
                <a:gd name="T60" fmla="*/ 79 w 353"/>
                <a:gd name="T61" fmla="*/ 310 h 316"/>
                <a:gd name="T62" fmla="*/ 30 w 353"/>
                <a:gd name="T63" fmla="*/ 276 h 316"/>
                <a:gd name="T64" fmla="*/ 43 w 353"/>
                <a:gd name="T65" fmla="*/ 245 h 316"/>
                <a:gd name="T66" fmla="*/ 142 w 353"/>
                <a:gd name="T67" fmla="*/ 17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6">
                  <a:moveTo>
                    <a:pt x="175" y="169"/>
                  </a:moveTo>
                  <a:cubicBezTo>
                    <a:pt x="177" y="166"/>
                    <a:pt x="180" y="164"/>
                    <a:pt x="183" y="161"/>
                  </a:cubicBezTo>
                  <a:cubicBezTo>
                    <a:pt x="185" y="159"/>
                    <a:pt x="188" y="157"/>
                    <a:pt x="192" y="155"/>
                  </a:cubicBezTo>
                  <a:cubicBezTo>
                    <a:pt x="196" y="153"/>
                    <a:pt x="199" y="153"/>
                    <a:pt x="203" y="156"/>
                  </a:cubicBezTo>
                  <a:cubicBezTo>
                    <a:pt x="207" y="158"/>
                    <a:pt x="211" y="160"/>
                    <a:pt x="215" y="163"/>
                  </a:cubicBezTo>
                  <a:cubicBezTo>
                    <a:pt x="223" y="167"/>
                    <a:pt x="232" y="171"/>
                    <a:pt x="242" y="173"/>
                  </a:cubicBezTo>
                  <a:cubicBezTo>
                    <a:pt x="257" y="176"/>
                    <a:pt x="271" y="167"/>
                    <a:pt x="283" y="159"/>
                  </a:cubicBezTo>
                  <a:cubicBezTo>
                    <a:pt x="307" y="142"/>
                    <a:pt x="324" y="128"/>
                    <a:pt x="343" y="105"/>
                  </a:cubicBezTo>
                  <a:cubicBezTo>
                    <a:pt x="346" y="102"/>
                    <a:pt x="348" y="98"/>
                    <a:pt x="350" y="95"/>
                  </a:cubicBezTo>
                  <a:cubicBezTo>
                    <a:pt x="352" y="90"/>
                    <a:pt x="353" y="84"/>
                    <a:pt x="352" y="78"/>
                  </a:cubicBezTo>
                  <a:cubicBezTo>
                    <a:pt x="351" y="72"/>
                    <a:pt x="349" y="66"/>
                    <a:pt x="347" y="60"/>
                  </a:cubicBezTo>
                  <a:cubicBezTo>
                    <a:pt x="346" y="56"/>
                    <a:pt x="344" y="51"/>
                    <a:pt x="343" y="47"/>
                  </a:cubicBezTo>
                  <a:cubicBezTo>
                    <a:pt x="342" y="44"/>
                    <a:pt x="342" y="41"/>
                    <a:pt x="342" y="39"/>
                  </a:cubicBezTo>
                  <a:cubicBezTo>
                    <a:pt x="342" y="36"/>
                    <a:pt x="342" y="33"/>
                    <a:pt x="342" y="31"/>
                  </a:cubicBezTo>
                  <a:cubicBezTo>
                    <a:pt x="342" y="29"/>
                    <a:pt x="341" y="28"/>
                    <a:pt x="340" y="26"/>
                  </a:cubicBezTo>
                  <a:cubicBezTo>
                    <a:pt x="336" y="22"/>
                    <a:pt x="333" y="17"/>
                    <a:pt x="329" y="12"/>
                  </a:cubicBezTo>
                  <a:cubicBezTo>
                    <a:pt x="319" y="0"/>
                    <a:pt x="249" y="63"/>
                    <a:pt x="240" y="70"/>
                  </a:cubicBezTo>
                  <a:cubicBezTo>
                    <a:pt x="237" y="74"/>
                    <a:pt x="233" y="77"/>
                    <a:pt x="229" y="81"/>
                  </a:cubicBezTo>
                  <a:cubicBezTo>
                    <a:pt x="219" y="91"/>
                    <a:pt x="202" y="108"/>
                    <a:pt x="194" y="120"/>
                  </a:cubicBezTo>
                  <a:cubicBezTo>
                    <a:pt x="190" y="125"/>
                    <a:pt x="177" y="142"/>
                    <a:pt x="171" y="147"/>
                  </a:cubicBezTo>
                  <a:cubicBezTo>
                    <a:pt x="165" y="153"/>
                    <a:pt x="145" y="163"/>
                    <a:pt x="140" y="165"/>
                  </a:cubicBezTo>
                  <a:cubicBezTo>
                    <a:pt x="126" y="171"/>
                    <a:pt x="107" y="185"/>
                    <a:pt x="95" y="194"/>
                  </a:cubicBezTo>
                  <a:cubicBezTo>
                    <a:pt x="91" y="197"/>
                    <a:pt x="87" y="200"/>
                    <a:pt x="83" y="203"/>
                  </a:cubicBezTo>
                  <a:cubicBezTo>
                    <a:pt x="74" y="210"/>
                    <a:pt x="0" y="269"/>
                    <a:pt x="10" y="280"/>
                  </a:cubicBezTo>
                  <a:cubicBezTo>
                    <a:pt x="14" y="285"/>
                    <a:pt x="19" y="289"/>
                    <a:pt x="23" y="293"/>
                  </a:cubicBezTo>
                  <a:cubicBezTo>
                    <a:pt x="24" y="294"/>
                    <a:pt x="25" y="295"/>
                    <a:pt x="27" y="296"/>
                  </a:cubicBezTo>
                  <a:cubicBezTo>
                    <a:pt x="29" y="296"/>
                    <a:pt x="32" y="297"/>
                    <a:pt x="34" y="297"/>
                  </a:cubicBezTo>
                  <a:cubicBezTo>
                    <a:pt x="37" y="298"/>
                    <a:pt x="40" y="298"/>
                    <a:pt x="43" y="300"/>
                  </a:cubicBezTo>
                  <a:cubicBezTo>
                    <a:pt x="47" y="302"/>
                    <a:pt x="51" y="304"/>
                    <a:pt x="55" y="306"/>
                  </a:cubicBezTo>
                  <a:cubicBezTo>
                    <a:pt x="60" y="309"/>
                    <a:pt x="66" y="312"/>
                    <a:pt x="72" y="314"/>
                  </a:cubicBezTo>
                  <a:cubicBezTo>
                    <a:pt x="77" y="316"/>
                    <a:pt x="83" y="316"/>
                    <a:pt x="89" y="315"/>
                  </a:cubicBezTo>
                  <a:cubicBezTo>
                    <a:pt x="92" y="313"/>
                    <a:pt x="96" y="312"/>
                    <a:pt x="100" y="310"/>
                  </a:cubicBezTo>
                  <a:cubicBezTo>
                    <a:pt x="125" y="295"/>
                    <a:pt x="142" y="281"/>
                    <a:pt x="163" y="260"/>
                  </a:cubicBezTo>
                  <a:cubicBezTo>
                    <a:pt x="173" y="249"/>
                    <a:pt x="184" y="237"/>
                    <a:pt x="184" y="221"/>
                  </a:cubicBezTo>
                  <a:cubicBezTo>
                    <a:pt x="184" y="212"/>
                    <a:pt x="181" y="203"/>
                    <a:pt x="178" y="193"/>
                  </a:cubicBezTo>
                  <a:cubicBezTo>
                    <a:pt x="177" y="189"/>
                    <a:pt x="175" y="185"/>
                    <a:pt x="173" y="180"/>
                  </a:cubicBezTo>
                  <a:cubicBezTo>
                    <a:pt x="172" y="176"/>
                    <a:pt x="172" y="173"/>
                    <a:pt x="175" y="169"/>
                  </a:cubicBezTo>
                  <a:moveTo>
                    <a:pt x="200" y="135"/>
                  </a:moveTo>
                  <a:cubicBezTo>
                    <a:pt x="198" y="131"/>
                    <a:pt x="199" y="127"/>
                    <a:pt x="201" y="124"/>
                  </a:cubicBezTo>
                  <a:cubicBezTo>
                    <a:pt x="208" y="111"/>
                    <a:pt x="221" y="98"/>
                    <a:pt x="231" y="88"/>
                  </a:cubicBezTo>
                  <a:cubicBezTo>
                    <a:pt x="249" y="70"/>
                    <a:pt x="269" y="53"/>
                    <a:pt x="289" y="38"/>
                  </a:cubicBezTo>
                  <a:cubicBezTo>
                    <a:pt x="294" y="35"/>
                    <a:pt x="305" y="28"/>
                    <a:pt x="311" y="27"/>
                  </a:cubicBezTo>
                  <a:cubicBezTo>
                    <a:pt x="315" y="26"/>
                    <a:pt x="318" y="28"/>
                    <a:pt x="321" y="31"/>
                  </a:cubicBezTo>
                  <a:cubicBezTo>
                    <a:pt x="329" y="39"/>
                    <a:pt x="335" y="50"/>
                    <a:pt x="339" y="59"/>
                  </a:cubicBezTo>
                  <a:cubicBezTo>
                    <a:pt x="342" y="66"/>
                    <a:pt x="346" y="78"/>
                    <a:pt x="346" y="85"/>
                  </a:cubicBezTo>
                  <a:cubicBezTo>
                    <a:pt x="346" y="90"/>
                    <a:pt x="344" y="95"/>
                    <a:pt x="341" y="99"/>
                  </a:cubicBezTo>
                  <a:cubicBezTo>
                    <a:pt x="340" y="102"/>
                    <a:pt x="338" y="104"/>
                    <a:pt x="336" y="106"/>
                  </a:cubicBezTo>
                  <a:cubicBezTo>
                    <a:pt x="320" y="126"/>
                    <a:pt x="302" y="140"/>
                    <a:pt x="281" y="154"/>
                  </a:cubicBezTo>
                  <a:cubicBezTo>
                    <a:pt x="276" y="157"/>
                    <a:pt x="272" y="160"/>
                    <a:pt x="267" y="163"/>
                  </a:cubicBezTo>
                  <a:cubicBezTo>
                    <a:pt x="259" y="167"/>
                    <a:pt x="252" y="169"/>
                    <a:pt x="244" y="167"/>
                  </a:cubicBezTo>
                  <a:cubicBezTo>
                    <a:pt x="234" y="165"/>
                    <a:pt x="221" y="158"/>
                    <a:pt x="214" y="151"/>
                  </a:cubicBezTo>
                  <a:cubicBezTo>
                    <a:pt x="210" y="148"/>
                    <a:pt x="206" y="145"/>
                    <a:pt x="203" y="141"/>
                  </a:cubicBezTo>
                  <a:cubicBezTo>
                    <a:pt x="202" y="139"/>
                    <a:pt x="200" y="137"/>
                    <a:pt x="200" y="135"/>
                  </a:cubicBezTo>
                  <a:moveTo>
                    <a:pt x="154" y="174"/>
                  </a:moveTo>
                  <a:cubicBezTo>
                    <a:pt x="156" y="175"/>
                    <a:pt x="158" y="177"/>
                    <a:pt x="159" y="178"/>
                  </a:cubicBezTo>
                  <a:cubicBezTo>
                    <a:pt x="163" y="182"/>
                    <a:pt x="165" y="186"/>
                    <a:pt x="168" y="190"/>
                  </a:cubicBezTo>
                  <a:cubicBezTo>
                    <a:pt x="172" y="199"/>
                    <a:pt x="178" y="213"/>
                    <a:pt x="178" y="223"/>
                  </a:cubicBezTo>
                  <a:cubicBezTo>
                    <a:pt x="178" y="231"/>
                    <a:pt x="176" y="237"/>
                    <a:pt x="170" y="245"/>
                  </a:cubicBezTo>
                  <a:cubicBezTo>
                    <a:pt x="166" y="249"/>
                    <a:pt x="162" y="253"/>
                    <a:pt x="159" y="257"/>
                  </a:cubicBezTo>
                  <a:cubicBezTo>
                    <a:pt x="142" y="275"/>
                    <a:pt x="124" y="291"/>
                    <a:pt x="102" y="303"/>
                  </a:cubicBezTo>
                  <a:cubicBezTo>
                    <a:pt x="100" y="305"/>
                    <a:pt x="97" y="306"/>
                    <a:pt x="94" y="307"/>
                  </a:cubicBezTo>
                  <a:cubicBezTo>
                    <a:pt x="90" y="309"/>
                    <a:pt x="85" y="311"/>
                    <a:pt x="79" y="310"/>
                  </a:cubicBezTo>
                  <a:cubicBezTo>
                    <a:pt x="72" y="309"/>
                    <a:pt x="61" y="302"/>
                    <a:pt x="55" y="298"/>
                  </a:cubicBezTo>
                  <a:cubicBezTo>
                    <a:pt x="47" y="292"/>
                    <a:pt x="37" y="284"/>
                    <a:pt x="30" y="276"/>
                  </a:cubicBezTo>
                  <a:cubicBezTo>
                    <a:pt x="28" y="273"/>
                    <a:pt x="27" y="269"/>
                    <a:pt x="28" y="265"/>
                  </a:cubicBezTo>
                  <a:cubicBezTo>
                    <a:pt x="30" y="259"/>
                    <a:pt x="39" y="249"/>
                    <a:pt x="43" y="245"/>
                  </a:cubicBezTo>
                  <a:cubicBezTo>
                    <a:pt x="61" y="228"/>
                    <a:pt x="81" y="211"/>
                    <a:pt x="102" y="196"/>
                  </a:cubicBezTo>
                  <a:cubicBezTo>
                    <a:pt x="113" y="188"/>
                    <a:pt x="129" y="178"/>
                    <a:pt x="142" y="173"/>
                  </a:cubicBezTo>
                  <a:cubicBezTo>
                    <a:pt x="146" y="172"/>
                    <a:pt x="150" y="172"/>
                    <a:pt x="154" y="174"/>
                  </a:cubicBezTo>
                </a:path>
              </a:pathLst>
            </a:custGeom>
            <a:solidFill>
              <a:srgbClr val="0F7F87">
                <a:alpha val="30000"/>
              </a:srgbClr>
            </a:solidFill>
            <a:ln>
              <a:noFill/>
            </a:ln>
          </p:spPr>
          <p:txBody>
            <a:bodyPr anchor="ctr"/>
            <a:lstStyle/>
            <a:p>
              <a:pPr algn="ctr"/>
              <a:endParaRPr>
                <a:solidFill>
                  <a:srgbClr val="000000"/>
                </a:solidFill>
              </a:endParaRPr>
            </a:p>
          </p:txBody>
        </p:sp>
        <p:sp>
          <p:nvSpPr>
            <p:cNvPr id="826" name="iŝlïde"/>
            <p:cNvSpPr/>
            <p:nvPr>
              <p:custDataLst>
                <p:tags r:id="rId56"/>
              </p:custDataLst>
            </p:nvPr>
          </p:nvSpPr>
          <p:spPr bwMode="auto">
            <a:xfrm>
              <a:off x="3255963" y="2505076"/>
              <a:ext cx="1165225" cy="1044575"/>
            </a:xfrm>
            <a:custGeom>
              <a:avLst/>
              <a:gdLst>
                <a:gd name="T0" fmla="*/ 183 w 353"/>
                <a:gd name="T1" fmla="*/ 162 h 317"/>
                <a:gd name="T2" fmla="*/ 203 w 353"/>
                <a:gd name="T3" fmla="*/ 156 h 317"/>
                <a:gd name="T4" fmla="*/ 242 w 353"/>
                <a:gd name="T5" fmla="*/ 174 h 317"/>
                <a:gd name="T6" fmla="*/ 343 w 353"/>
                <a:gd name="T7" fmla="*/ 106 h 317"/>
                <a:gd name="T8" fmla="*/ 352 w 353"/>
                <a:gd name="T9" fmla="*/ 79 h 317"/>
                <a:gd name="T10" fmla="*/ 343 w 353"/>
                <a:gd name="T11" fmla="*/ 48 h 317"/>
                <a:gd name="T12" fmla="*/ 342 w 353"/>
                <a:gd name="T13" fmla="*/ 31 h 317"/>
                <a:gd name="T14" fmla="*/ 329 w 353"/>
                <a:gd name="T15" fmla="*/ 13 h 317"/>
                <a:gd name="T16" fmla="*/ 229 w 353"/>
                <a:gd name="T17" fmla="*/ 81 h 317"/>
                <a:gd name="T18" fmla="*/ 171 w 353"/>
                <a:gd name="T19" fmla="*/ 148 h 317"/>
                <a:gd name="T20" fmla="*/ 95 w 353"/>
                <a:gd name="T21" fmla="*/ 194 h 317"/>
                <a:gd name="T22" fmla="*/ 11 w 353"/>
                <a:gd name="T23" fmla="*/ 281 h 317"/>
                <a:gd name="T24" fmla="*/ 27 w 353"/>
                <a:gd name="T25" fmla="*/ 296 h 317"/>
                <a:gd name="T26" fmla="*/ 43 w 353"/>
                <a:gd name="T27" fmla="*/ 300 h 317"/>
                <a:gd name="T28" fmla="*/ 72 w 353"/>
                <a:gd name="T29" fmla="*/ 315 h 317"/>
                <a:gd name="T30" fmla="*/ 100 w 353"/>
                <a:gd name="T31" fmla="*/ 310 h 317"/>
                <a:gd name="T32" fmla="*/ 184 w 353"/>
                <a:gd name="T33" fmla="*/ 222 h 317"/>
                <a:gd name="T34" fmla="*/ 174 w 353"/>
                <a:gd name="T35" fmla="*/ 181 h 317"/>
                <a:gd name="T36" fmla="*/ 200 w 353"/>
                <a:gd name="T37" fmla="*/ 136 h 317"/>
                <a:gd name="T38" fmla="*/ 231 w 353"/>
                <a:gd name="T39" fmla="*/ 88 h 317"/>
                <a:gd name="T40" fmla="*/ 311 w 353"/>
                <a:gd name="T41" fmla="*/ 27 h 317"/>
                <a:gd name="T42" fmla="*/ 339 w 353"/>
                <a:gd name="T43" fmla="*/ 60 h 317"/>
                <a:gd name="T44" fmla="*/ 341 w 353"/>
                <a:gd name="T45" fmla="*/ 100 h 317"/>
                <a:gd name="T46" fmla="*/ 281 w 353"/>
                <a:gd name="T47" fmla="*/ 155 h 317"/>
                <a:gd name="T48" fmla="*/ 244 w 353"/>
                <a:gd name="T49" fmla="*/ 168 h 317"/>
                <a:gd name="T50" fmla="*/ 204 w 353"/>
                <a:gd name="T51" fmla="*/ 142 h 317"/>
                <a:gd name="T52" fmla="*/ 154 w 353"/>
                <a:gd name="T53" fmla="*/ 174 h 317"/>
                <a:gd name="T54" fmla="*/ 168 w 353"/>
                <a:gd name="T55" fmla="*/ 191 h 317"/>
                <a:gd name="T56" fmla="*/ 170 w 353"/>
                <a:gd name="T57" fmla="*/ 245 h 317"/>
                <a:gd name="T58" fmla="*/ 102 w 353"/>
                <a:gd name="T59" fmla="*/ 304 h 317"/>
                <a:gd name="T60" fmla="*/ 79 w 353"/>
                <a:gd name="T61" fmla="*/ 310 h 317"/>
                <a:gd name="T62" fmla="*/ 31 w 353"/>
                <a:gd name="T63" fmla="*/ 276 h 317"/>
                <a:gd name="T64" fmla="*/ 43 w 353"/>
                <a:gd name="T65" fmla="*/ 246 h 317"/>
                <a:gd name="T66" fmla="*/ 143 w 353"/>
                <a:gd name="T67" fmla="*/ 17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7">
                  <a:moveTo>
                    <a:pt x="175" y="170"/>
                  </a:moveTo>
                  <a:cubicBezTo>
                    <a:pt x="177" y="167"/>
                    <a:pt x="180" y="164"/>
                    <a:pt x="183" y="162"/>
                  </a:cubicBezTo>
                  <a:cubicBezTo>
                    <a:pt x="185" y="159"/>
                    <a:pt x="189" y="157"/>
                    <a:pt x="192" y="156"/>
                  </a:cubicBezTo>
                  <a:cubicBezTo>
                    <a:pt x="196" y="154"/>
                    <a:pt x="199" y="154"/>
                    <a:pt x="203" y="156"/>
                  </a:cubicBezTo>
                  <a:cubicBezTo>
                    <a:pt x="207" y="158"/>
                    <a:pt x="211" y="161"/>
                    <a:pt x="215" y="163"/>
                  </a:cubicBezTo>
                  <a:cubicBezTo>
                    <a:pt x="223" y="168"/>
                    <a:pt x="232" y="172"/>
                    <a:pt x="242" y="174"/>
                  </a:cubicBezTo>
                  <a:cubicBezTo>
                    <a:pt x="257" y="177"/>
                    <a:pt x="271" y="168"/>
                    <a:pt x="283" y="159"/>
                  </a:cubicBezTo>
                  <a:cubicBezTo>
                    <a:pt x="307" y="142"/>
                    <a:pt x="324" y="128"/>
                    <a:pt x="343" y="106"/>
                  </a:cubicBezTo>
                  <a:cubicBezTo>
                    <a:pt x="346" y="102"/>
                    <a:pt x="348" y="99"/>
                    <a:pt x="350" y="95"/>
                  </a:cubicBezTo>
                  <a:cubicBezTo>
                    <a:pt x="353" y="90"/>
                    <a:pt x="353" y="85"/>
                    <a:pt x="352" y="79"/>
                  </a:cubicBezTo>
                  <a:cubicBezTo>
                    <a:pt x="351" y="72"/>
                    <a:pt x="349" y="66"/>
                    <a:pt x="347" y="61"/>
                  </a:cubicBezTo>
                  <a:cubicBezTo>
                    <a:pt x="346" y="56"/>
                    <a:pt x="345" y="52"/>
                    <a:pt x="343" y="48"/>
                  </a:cubicBezTo>
                  <a:cubicBezTo>
                    <a:pt x="342" y="45"/>
                    <a:pt x="342" y="42"/>
                    <a:pt x="342" y="39"/>
                  </a:cubicBezTo>
                  <a:cubicBezTo>
                    <a:pt x="342" y="37"/>
                    <a:pt x="342" y="34"/>
                    <a:pt x="342" y="31"/>
                  </a:cubicBezTo>
                  <a:cubicBezTo>
                    <a:pt x="342" y="30"/>
                    <a:pt x="341" y="28"/>
                    <a:pt x="340" y="27"/>
                  </a:cubicBezTo>
                  <a:cubicBezTo>
                    <a:pt x="337" y="22"/>
                    <a:pt x="333" y="17"/>
                    <a:pt x="329" y="13"/>
                  </a:cubicBezTo>
                  <a:cubicBezTo>
                    <a:pt x="319" y="0"/>
                    <a:pt x="249" y="64"/>
                    <a:pt x="240" y="71"/>
                  </a:cubicBezTo>
                  <a:cubicBezTo>
                    <a:pt x="237" y="74"/>
                    <a:pt x="233" y="78"/>
                    <a:pt x="229" y="81"/>
                  </a:cubicBezTo>
                  <a:cubicBezTo>
                    <a:pt x="219" y="91"/>
                    <a:pt x="202" y="108"/>
                    <a:pt x="194" y="120"/>
                  </a:cubicBezTo>
                  <a:cubicBezTo>
                    <a:pt x="190" y="125"/>
                    <a:pt x="177" y="143"/>
                    <a:pt x="171" y="148"/>
                  </a:cubicBezTo>
                  <a:cubicBezTo>
                    <a:pt x="165" y="153"/>
                    <a:pt x="145" y="163"/>
                    <a:pt x="140" y="166"/>
                  </a:cubicBezTo>
                  <a:cubicBezTo>
                    <a:pt x="126" y="172"/>
                    <a:pt x="107" y="186"/>
                    <a:pt x="95" y="194"/>
                  </a:cubicBezTo>
                  <a:cubicBezTo>
                    <a:pt x="91" y="197"/>
                    <a:pt x="87" y="200"/>
                    <a:pt x="83" y="203"/>
                  </a:cubicBezTo>
                  <a:cubicBezTo>
                    <a:pt x="75" y="210"/>
                    <a:pt x="0" y="269"/>
                    <a:pt x="11" y="281"/>
                  </a:cubicBezTo>
                  <a:cubicBezTo>
                    <a:pt x="14" y="285"/>
                    <a:pt x="19" y="290"/>
                    <a:pt x="23" y="294"/>
                  </a:cubicBezTo>
                  <a:cubicBezTo>
                    <a:pt x="24" y="295"/>
                    <a:pt x="25" y="296"/>
                    <a:pt x="27" y="296"/>
                  </a:cubicBezTo>
                  <a:cubicBezTo>
                    <a:pt x="29" y="297"/>
                    <a:pt x="32" y="298"/>
                    <a:pt x="34" y="298"/>
                  </a:cubicBezTo>
                  <a:cubicBezTo>
                    <a:pt x="37" y="298"/>
                    <a:pt x="40" y="299"/>
                    <a:pt x="43" y="300"/>
                  </a:cubicBezTo>
                  <a:cubicBezTo>
                    <a:pt x="47" y="303"/>
                    <a:pt x="51" y="305"/>
                    <a:pt x="55" y="307"/>
                  </a:cubicBezTo>
                  <a:cubicBezTo>
                    <a:pt x="60" y="310"/>
                    <a:pt x="66" y="313"/>
                    <a:pt x="72" y="315"/>
                  </a:cubicBezTo>
                  <a:cubicBezTo>
                    <a:pt x="77" y="317"/>
                    <a:pt x="83" y="317"/>
                    <a:pt x="89" y="315"/>
                  </a:cubicBezTo>
                  <a:cubicBezTo>
                    <a:pt x="93" y="314"/>
                    <a:pt x="96" y="312"/>
                    <a:pt x="100" y="310"/>
                  </a:cubicBezTo>
                  <a:cubicBezTo>
                    <a:pt x="125" y="296"/>
                    <a:pt x="142" y="281"/>
                    <a:pt x="163" y="260"/>
                  </a:cubicBezTo>
                  <a:cubicBezTo>
                    <a:pt x="173" y="250"/>
                    <a:pt x="185" y="238"/>
                    <a:pt x="184" y="222"/>
                  </a:cubicBezTo>
                  <a:cubicBezTo>
                    <a:pt x="184" y="212"/>
                    <a:pt x="182" y="203"/>
                    <a:pt x="178" y="194"/>
                  </a:cubicBezTo>
                  <a:cubicBezTo>
                    <a:pt x="177" y="190"/>
                    <a:pt x="175" y="185"/>
                    <a:pt x="174" y="181"/>
                  </a:cubicBezTo>
                  <a:cubicBezTo>
                    <a:pt x="172" y="177"/>
                    <a:pt x="172" y="173"/>
                    <a:pt x="175" y="170"/>
                  </a:cubicBezTo>
                  <a:moveTo>
                    <a:pt x="200" y="136"/>
                  </a:moveTo>
                  <a:cubicBezTo>
                    <a:pt x="199" y="132"/>
                    <a:pt x="199" y="128"/>
                    <a:pt x="201" y="124"/>
                  </a:cubicBezTo>
                  <a:cubicBezTo>
                    <a:pt x="208" y="112"/>
                    <a:pt x="221" y="98"/>
                    <a:pt x="231" y="88"/>
                  </a:cubicBezTo>
                  <a:cubicBezTo>
                    <a:pt x="249" y="70"/>
                    <a:pt x="269" y="53"/>
                    <a:pt x="289" y="38"/>
                  </a:cubicBezTo>
                  <a:cubicBezTo>
                    <a:pt x="294" y="35"/>
                    <a:pt x="305" y="28"/>
                    <a:pt x="311" y="27"/>
                  </a:cubicBezTo>
                  <a:cubicBezTo>
                    <a:pt x="315" y="27"/>
                    <a:pt x="319" y="29"/>
                    <a:pt x="321" y="32"/>
                  </a:cubicBezTo>
                  <a:cubicBezTo>
                    <a:pt x="329" y="39"/>
                    <a:pt x="335" y="50"/>
                    <a:pt x="339" y="60"/>
                  </a:cubicBezTo>
                  <a:cubicBezTo>
                    <a:pt x="343" y="66"/>
                    <a:pt x="347" y="78"/>
                    <a:pt x="347" y="85"/>
                  </a:cubicBezTo>
                  <a:cubicBezTo>
                    <a:pt x="346" y="91"/>
                    <a:pt x="344" y="96"/>
                    <a:pt x="341" y="100"/>
                  </a:cubicBezTo>
                  <a:cubicBezTo>
                    <a:pt x="340" y="102"/>
                    <a:pt x="338" y="105"/>
                    <a:pt x="336" y="107"/>
                  </a:cubicBezTo>
                  <a:cubicBezTo>
                    <a:pt x="320" y="126"/>
                    <a:pt x="302" y="141"/>
                    <a:pt x="281" y="155"/>
                  </a:cubicBezTo>
                  <a:cubicBezTo>
                    <a:pt x="277" y="158"/>
                    <a:pt x="272" y="160"/>
                    <a:pt x="267" y="163"/>
                  </a:cubicBezTo>
                  <a:cubicBezTo>
                    <a:pt x="259" y="168"/>
                    <a:pt x="253" y="169"/>
                    <a:pt x="244" y="168"/>
                  </a:cubicBezTo>
                  <a:cubicBezTo>
                    <a:pt x="234" y="166"/>
                    <a:pt x="221" y="158"/>
                    <a:pt x="214" y="152"/>
                  </a:cubicBezTo>
                  <a:cubicBezTo>
                    <a:pt x="210" y="149"/>
                    <a:pt x="206" y="146"/>
                    <a:pt x="204" y="142"/>
                  </a:cubicBezTo>
                  <a:cubicBezTo>
                    <a:pt x="202" y="140"/>
                    <a:pt x="201" y="138"/>
                    <a:pt x="200" y="136"/>
                  </a:cubicBezTo>
                  <a:moveTo>
                    <a:pt x="154" y="174"/>
                  </a:moveTo>
                  <a:cubicBezTo>
                    <a:pt x="156" y="175"/>
                    <a:pt x="158" y="177"/>
                    <a:pt x="160" y="179"/>
                  </a:cubicBezTo>
                  <a:cubicBezTo>
                    <a:pt x="163" y="183"/>
                    <a:pt x="165" y="187"/>
                    <a:pt x="168" y="191"/>
                  </a:cubicBezTo>
                  <a:cubicBezTo>
                    <a:pt x="172" y="199"/>
                    <a:pt x="178" y="213"/>
                    <a:pt x="178" y="223"/>
                  </a:cubicBezTo>
                  <a:cubicBezTo>
                    <a:pt x="178" y="232"/>
                    <a:pt x="176" y="238"/>
                    <a:pt x="170" y="245"/>
                  </a:cubicBezTo>
                  <a:cubicBezTo>
                    <a:pt x="166" y="249"/>
                    <a:pt x="162" y="254"/>
                    <a:pt x="159" y="258"/>
                  </a:cubicBezTo>
                  <a:cubicBezTo>
                    <a:pt x="142" y="276"/>
                    <a:pt x="124" y="292"/>
                    <a:pt x="102" y="304"/>
                  </a:cubicBezTo>
                  <a:cubicBezTo>
                    <a:pt x="100" y="305"/>
                    <a:pt x="97" y="306"/>
                    <a:pt x="95" y="308"/>
                  </a:cubicBezTo>
                  <a:cubicBezTo>
                    <a:pt x="90" y="310"/>
                    <a:pt x="85" y="311"/>
                    <a:pt x="79" y="310"/>
                  </a:cubicBezTo>
                  <a:cubicBezTo>
                    <a:pt x="72" y="309"/>
                    <a:pt x="61" y="303"/>
                    <a:pt x="55" y="299"/>
                  </a:cubicBezTo>
                  <a:cubicBezTo>
                    <a:pt x="47" y="293"/>
                    <a:pt x="37" y="285"/>
                    <a:pt x="31" y="276"/>
                  </a:cubicBezTo>
                  <a:cubicBezTo>
                    <a:pt x="28" y="273"/>
                    <a:pt x="27" y="269"/>
                    <a:pt x="28" y="265"/>
                  </a:cubicBezTo>
                  <a:cubicBezTo>
                    <a:pt x="30" y="260"/>
                    <a:pt x="39" y="250"/>
                    <a:pt x="43" y="246"/>
                  </a:cubicBezTo>
                  <a:cubicBezTo>
                    <a:pt x="61" y="228"/>
                    <a:pt x="81" y="211"/>
                    <a:pt x="102" y="197"/>
                  </a:cubicBezTo>
                  <a:cubicBezTo>
                    <a:pt x="113" y="189"/>
                    <a:pt x="129" y="178"/>
                    <a:pt x="143" y="174"/>
                  </a:cubicBezTo>
                  <a:cubicBezTo>
                    <a:pt x="146" y="172"/>
                    <a:pt x="150" y="172"/>
                    <a:pt x="154" y="174"/>
                  </a:cubicBezTo>
                </a:path>
              </a:pathLst>
            </a:custGeom>
            <a:solidFill>
              <a:srgbClr val="2D36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7" name="iṣ1îḑè"/>
            <p:cNvSpPr/>
            <p:nvPr>
              <p:custDataLst>
                <p:tags r:id="rId57"/>
              </p:custDataLst>
            </p:nvPr>
          </p:nvSpPr>
          <p:spPr bwMode="auto">
            <a:xfrm>
              <a:off x="3916363" y="2768601"/>
              <a:ext cx="131763" cy="276225"/>
            </a:xfrm>
            <a:custGeom>
              <a:avLst/>
              <a:gdLst>
                <a:gd name="T0" fmla="*/ 22 w 40"/>
                <a:gd name="T1" fmla="*/ 41 h 84"/>
                <a:gd name="T2" fmla="*/ 17 w 40"/>
                <a:gd name="T3" fmla="*/ 42 h 84"/>
                <a:gd name="T4" fmla="*/ 8 w 40"/>
                <a:gd name="T5" fmla="*/ 48 h 84"/>
                <a:gd name="T6" fmla="*/ 0 w 40"/>
                <a:gd name="T7" fmla="*/ 56 h 84"/>
                <a:gd name="T8" fmla="*/ 4 w 40"/>
                <a:gd name="T9" fmla="*/ 62 h 84"/>
                <a:gd name="T10" fmla="*/ 14 w 40"/>
                <a:gd name="T11" fmla="*/ 72 h 84"/>
                <a:gd name="T12" fmla="*/ 14 w 40"/>
                <a:gd name="T13" fmla="*/ 72 h 84"/>
                <a:gd name="T14" fmla="*/ 14 w 40"/>
                <a:gd name="T15" fmla="*/ 72 h 84"/>
                <a:gd name="T16" fmla="*/ 14 w 40"/>
                <a:gd name="T17" fmla="*/ 72 h 84"/>
                <a:gd name="T18" fmla="*/ 14 w 40"/>
                <a:gd name="T19" fmla="*/ 72 h 84"/>
                <a:gd name="T20" fmla="*/ 14 w 40"/>
                <a:gd name="T21" fmla="*/ 72 h 84"/>
                <a:gd name="T22" fmla="*/ 14 w 40"/>
                <a:gd name="T23" fmla="*/ 72 h 84"/>
                <a:gd name="T24" fmla="*/ 14 w 40"/>
                <a:gd name="T25" fmla="*/ 72 h 84"/>
                <a:gd name="T26" fmla="*/ 14 w 40"/>
                <a:gd name="T27" fmla="*/ 72 h 84"/>
                <a:gd name="T28" fmla="*/ 14 w 40"/>
                <a:gd name="T29" fmla="*/ 72 h 84"/>
                <a:gd name="T30" fmla="*/ 14 w 40"/>
                <a:gd name="T31" fmla="*/ 72 h 84"/>
                <a:gd name="T32" fmla="*/ 14 w 40"/>
                <a:gd name="T33" fmla="*/ 72 h 84"/>
                <a:gd name="T34" fmla="*/ 14 w 40"/>
                <a:gd name="T35" fmla="*/ 72 h 84"/>
                <a:gd name="T36" fmla="*/ 14 w 40"/>
                <a:gd name="T37" fmla="*/ 72 h 84"/>
                <a:gd name="T38" fmla="*/ 14 w 40"/>
                <a:gd name="T39" fmla="*/ 72 h 84"/>
                <a:gd name="T40" fmla="*/ 14 w 40"/>
                <a:gd name="T41" fmla="*/ 73 h 84"/>
                <a:gd name="T42" fmla="*/ 14 w 40"/>
                <a:gd name="T43" fmla="*/ 73 h 84"/>
                <a:gd name="T44" fmla="*/ 15 w 40"/>
                <a:gd name="T45" fmla="*/ 73 h 84"/>
                <a:gd name="T46" fmla="*/ 15 w 40"/>
                <a:gd name="T47" fmla="*/ 73 h 84"/>
                <a:gd name="T48" fmla="*/ 15 w 40"/>
                <a:gd name="T49" fmla="*/ 73 h 84"/>
                <a:gd name="T50" fmla="*/ 15 w 40"/>
                <a:gd name="T51" fmla="*/ 73 h 84"/>
                <a:gd name="T52" fmla="*/ 32 w 40"/>
                <a:gd name="T53" fmla="*/ 84 h 84"/>
                <a:gd name="T54" fmla="*/ 32 w 40"/>
                <a:gd name="T55" fmla="*/ 84 h 84"/>
                <a:gd name="T56" fmla="*/ 32 w 40"/>
                <a:gd name="T57" fmla="*/ 84 h 84"/>
                <a:gd name="T58" fmla="*/ 36 w 40"/>
                <a:gd name="T59" fmla="*/ 47 h 84"/>
                <a:gd name="T60" fmla="*/ 28 w 40"/>
                <a:gd name="T61" fmla="*/ 43 h 84"/>
                <a:gd name="T62" fmla="*/ 22 w 40"/>
                <a:gd name="T63" fmla="*/ 41 h 84"/>
                <a:gd name="T64" fmla="*/ 40 w 40"/>
                <a:gd name="T65" fmla="*/ 0 h 84"/>
                <a:gd name="T66" fmla="*/ 31 w 40"/>
                <a:gd name="T67" fmla="*/ 8 h 84"/>
                <a:gd name="T68" fmla="*/ 31 w 40"/>
                <a:gd name="T69" fmla="*/ 8 h 84"/>
                <a:gd name="T70" fmla="*/ 31 w 40"/>
                <a:gd name="T71" fmla="*/ 8 h 84"/>
                <a:gd name="T72" fmla="*/ 25 w 40"/>
                <a:gd name="T73" fmla="*/ 15 h 84"/>
                <a:gd name="T74" fmla="*/ 25 w 40"/>
                <a:gd name="T75" fmla="*/ 22 h 84"/>
                <a:gd name="T76" fmla="*/ 28 w 40"/>
                <a:gd name="T77" fmla="*/ 28 h 84"/>
                <a:gd name="T78" fmla="*/ 36 w 40"/>
                <a:gd name="T79" fmla="*/ 37 h 84"/>
                <a:gd name="T80" fmla="*/ 40 w 40"/>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84">
                  <a:moveTo>
                    <a:pt x="22" y="41"/>
                  </a:moveTo>
                  <a:cubicBezTo>
                    <a:pt x="20" y="41"/>
                    <a:pt x="18" y="41"/>
                    <a:pt x="17" y="42"/>
                  </a:cubicBezTo>
                  <a:cubicBezTo>
                    <a:pt x="13" y="44"/>
                    <a:pt x="10" y="46"/>
                    <a:pt x="8" y="48"/>
                  </a:cubicBezTo>
                  <a:cubicBezTo>
                    <a:pt x="5" y="51"/>
                    <a:pt x="2" y="53"/>
                    <a:pt x="0" y="56"/>
                  </a:cubicBezTo>
                  <a:cubicBezTo>
                    <a:pt x="1" y="58"/>
                    <a:pt x="2" y="60"/>
                    <a:pt x="4" y="62"/>
                  </a:cubicBezTo>
                  <a:cubicBezTo>
                    <a:pt x="6" y="66"/>
                    <a:pt x="10" y="69"/>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3"/>
                    <a:pt x="14" y="73"/>
                    <a:pt x="14" y="73"/>
                  </a:cubicBezTo>
                  <a:cubicBezTo>
                    <a:pt x="14" y="73"/>
                    <a:pt x="14" y="73"/>
                    <a:pt x="14" y="73"/>
                  </a:cubicBezTo>
                  <a:cubicBezTo>
                    <a:pt x="14" y="73"/>
                    <a:pt x="14" y="73"/>
                    <a:pt x="15" y="73"/>
                  </a:cubicBezTo>
                  <a:cubicBezTo>
                    <a:pt x="15" y="73"/>
                    <a:pt x="15" y="73"/>
                    <a:pt x="15" y="73"/>
                  </a:cubicBezTo>
                  <a:cubicBezTo>
                    <a:pt x="15" y="73"/>
                    <a:pt x="15" y="73"/>
                    <a:pt x="15" y="73"/>
                  </a:cubicBezTo>
                  <a:cubicBezTo>
                    <a:pt x="15" y="73"/>
                    <a:pt x="15" y="73"/>
                    <a:pt x="15" y="73"/>
                  </a:cubicBezTo>
                  <a:cubicBezTo>
                    <a:pt x="19" y="76"/>
                    <a:pt x="26" y="81"/>
                    <a:pt x="32" y="84"/>
                  </a:cubicBezTo>
                  <a:cubicBezTo>
                    <a:pt x="32" y="84"/>
                    <a:pt x="32" y="84"/>
                    <a:pt x="32" y="84"/>
                  </a:cubicBezTo>
                  <a:cubicBezTo>
                    <a:pt x="32" y="84"/>
                    <a:pt x="32" y="84"/>
                    <a:pt x="32" y="84"/>
                  </a:cubicBezTo>
                  <a:cubicBezTo>
                    <a:pt x="36" y="47"/>
                    <a:pt x="36" y="47"/>
                    <a:pt x="36" y="47"/>
                  </a:cubicBezTo>
                  <a:cubicBezTo>
                    <a:pt x="33" y="46"/>
                    <a:pt x="30" y="44"/>
                    <a:pt x="28" y="43"/>
                  </a:cubicBezTo>
                  <a:cubicBezTo>
                    <a:pt x="26" y="41"/>
                    <a:pt x="24" y="41"/>
                    <a:pt x="22" y="41"/>
                  </a:cubicBezTo>
                  <a:moveTo>
                    <a:pt x="40" y="0"/>
                  </a:moveTo>
                  <a:cubicBezTo>
                    <a:pt x="37" y="3"/>
                    <a:pt x="34" y="5"/>
                    <a:pt x="31" y="8"/>
                  </a:cubicBezTo>
                  <a:cubicBezTo>
                    <a:pt x="31" y="8"/>
                    <a:pt x="31" y="8"/>
                    <a:pt x="31" y="8"/>
                  </a:cubicBezTo>
                  <a:cubicBezTo>
                    <a:pt x="31" y="8"/>
                    <a:pt x="31" y="8"/>
                    <a:pt x="31" y="8"/>
                  </a:cubicBezTo>
                  <a:cubicBezTo>
                    <a:pt x="29" y="10"/>
                    <a:pt x="27" y="12"/>
                    <a:pt x="25" y="15"/>
                  </a:cubicBezTo>
                  <a:cubicBezTo>
                    <a:pt x="24" y="17"/>
                    <a:pt x="24" y="19"/>
                    <a:pt x="25" y="22"/>
                  </a:cubicBezTo>
                  <a:cubicBezTo>
                    <a:pt x="25" y="24"/>
                    <a:pt x="27" y="26"/>
                    <a:pt x="28" y="28"/>
                  </a:cubicBezTo>
                  <a:cubicBezTo>
                    <a:pt x="31" y="31"/>
                    <a:pt x="34" y="34"/>
                    <a:pt x="36" y="37"/>
                  </a:cubicBezTo>
                  <a:cubicBezTo>
                    <a:pt x="40" y="0"/>
                    <a:pt x="40" y="0"/>
                    <a:pt x="40"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8" name="ïṣľïḋè"/>
            <p:cNvSpPr/>
            <p:nvPr>
              <p:custDataLst>
                <p:tags r:id="rId58"/>
              </p:custDataLst>
            </p:nvPr>
          </p:nvSpPr>
          <p:spPr bwMode="auto">
            <a:xfrm>
              <a:off x="3913188" y="2817813"/>
              <a:ext cx="122238" cy="134938"/>
            </a:xfrm>
            <a:custGeom>
              <a:avLst/>
              <a:gdLst>
                <a:gd name="T0" fmla="*/ 26 w 37"/>
                <a:gd name="T1" fmla="*/ 0 h 41"/>
                <a:gd name="T2" fmla="*/ 3 w 37"/>
                <a:gd name="T3" fmla="*/ 29 h 41"/>
                <a:gd name="T4" fmla="*/ 2 w 37"/>
                <a:gd name="T5" fmla="*/ 29 h 41"/>
                <a:gd name="T6" fmla="*/ 1 w 37"/>
                <a:gd name="T7" fmla="*/ 41 h 41"/>
                <a:gd name="T8" fmla="*/ 1 w 37"/>
                <a:gd name="T9" fmla="*/ 41 h 41"/>
                <a:gd name="T10" fmla="*/ 1 w 37"/>
                <a:gd name="T11" fmla="*/ 41 h 41"/>
                <a:gd name="T12" fmla="*/ 9 w 37"/>
                <a:gd name="T13" fmla="*/ 33 h 41"/>
                <a:gd name="T14" fmla="*/ 18 w 37"/>
                <a:gd name="T15" fmla="*/ 27 h 41"/>
                <a:gd name="T16" fmla="*/ 23 w 37"/>
                <a:gd name="T17" fmla="*/ 26 h 41"/>
                <a:gd name="T18" fmla="*/ 29 w 37"/>
                <a:gd name="T19" fmla="*/ 28 h 41"/>
                <a:gd name="T20" fmla="*/ 37 w 37"/>
                <a:gd name="T21" fmla="*/ 32 h 41"/>
                <a:gd name="T22" fmla="*/ 37 w 37"/>
                <a:gd name="T23" fmla="*/ 22 h 41"/>
                <a:gd name="T24" fmla="*/ 29 w 37"/>
                <a:gd name="T25" fmla="*/ 13 h 41"/>
                <a:gd name="T26" fmla="*/ 26 w 37"/>
                <a:gd name="T27" fmla="*/ 7 h 41"/>
                <a:gd name="T28" fmla="*/ 26 w 37"/>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1">
                  <a:moveTo>
                    <a:pt x="26" y="0"/>
                  </a:moveTo>
                  <a:cubicBezTo>
                    <a:pt x="17" y="8"/>
                    <a:pt x="8" y="19"/>
                    <a:pt x="3" y="29"/>
                  </a:cubicBezTo>
                  <a:cubicBezTo>
                    <a:pt x="2" y="29"/>
                    <a:pt x="2" y="29"/>
                    <a:pt x="2" y="29"/>
                  </a:cubicBezTo>
                  <a:cubicBezTo>
                    <a:pt x="0" y="33"/>
                    <a:pt x="0" y="37"/>
                    <a:pt x="1" y="41"/>
                  </a:cubicBezTo>
                  <a:cubicBezTo>
                    <a:pt x="1" y="41"/>
                    <a:pt x="1" y="41"/>
                    <a:pt x="1" y="41"/>
                  </a:cubicBezTo>
                  <a:cubicBezTo>
                    <a:pt x="1" y="41"/>
                    <a:pt x="1" y="41"/>
                    <a:pt x="1" y="41"/>
                  </a:cubicBezTo>
                  <a:cubicBezTo>
                    <a:pt x="3" y="38"/>
                    <a:pt x="6" y="36"/>
                    <a:pt x="9" y="33"/>
                  </a:cubicBezTo>
                  <a:cubicBezTo>
                    <a:pt x="11" y="31"/>
                    <a:pt x="14" y="29"/>
                    <a:pt x="18" y="27"/>
                  </a:cubicBezTo>
                  <a:cubicBezTo>
                    <a:pt x="19" y="26"/>
                    <a:pt x="21" y="26"/>
                    <a:pt x="23" y="26"/>
                  </a:cubicBezTo>
                  <a:cubicBezTo>
                    <a:pt x="25" y="26"/>
                    <a:pt x="27" y="26"/>
                    <a:pt x="29" y="28"/>
                  </a:cubicBezTo>
                  <a:cubicBezTo>
                    <a:pt x="31" y="29"/>
                    <a:pt x="34" y="31"/>
                    <a:pt x="37" y="32"/>
                  </a:cubicBezTo>
                  <a:cubicBezTo>
                    <a:pt x="37" y="22"/>
                    <a:pt x="37" y="22"/>
                    <a:pt x="37" y="22"/>
                  </a:cubicBezTo>
                  <a:cubicBezTo>
                    <a:pt x="35" y="19"/>
                    <a:pt x="32" y="16"/>
                    <a:pt x="29" y="13"/>
                  </a:cubicBezTo>
                  <a:cubicBezTo>
                    <a:pt x="28" y="11"/>
                    <a:pt x="26" y="9"/>
                    <a:pt x="26" y="7"/>
                  </a:cubicBezTo>
                  <a:cubicBezTo>
                    <a:pt x="25" y="4"/>
                    <a:pt x="25" y="2"/>
                    <a:pt x="26"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9" name="îṣļïḍè"/>
            <p:cNvSpPr/>
            <p:nvPr>
              <p:custDataLst>
                <p:tags r:id="rId59"/>
              </p:custDataLst>
            </p:nvPr>
          </p:nvSpPr>
          <p:spPr bwMode="auto">
            <a:xfrm>
              <a:off x="3913188" y="2913063"/>
              <a:ext cx="52388" cy="95250"/>
            </a:xfrm>
            <a:custGeom>
              <a:avLst/>
              <a:gdLst>
                <a:gd name="T0" fmla="*/ 16 w 16"/>
                <a:gd name="T1" fmla="*/ 29 h 29"/>
                <a:gd name="T2" fmla="*/ 16 w 16"/>
                <a:gd name="T3" fmla="*/ 29 h 29"/>
                <a:gd name="T4" fmla="*/ 16 w 16"/>
                <a:gd name="T5" fmla="*/ 29 h 29"/>
                <a:gd name="T6" fmla="*/ 16 w 16"/>
                <a:gd name="T7" fmla="*/ 29 h 29"/>
                <a:gd name="T8" fmla="*/ 16 w 16"/>
                <a:gd name="T9" fmla="*/ 29 h 29"/>
                <a:gd name="T10" fmla="*/ 16 w 16"/>
                <a:gd name="T11" fmla="*/ 29 h 29"/>
                <a:gd name="T12" fmla="*/ 15 w 16"/>
                <a:gd name="T13" fmla="*/ 29 h 29"/>
                <a:gd name="T14" fmla="*/ 15 w 16"/>
                <a:gd name="T15" fmla="*/ 29 h 29"/>
                <a:gd name="T16" fmla="*/ 15 w 16"/>
                <a:gd name="T17" fmla="*/ 29 h 29"/>
                <a:gd name="T18" fmla="*/ 15 w 16"/>
                <a:gd name="T19" fmla="*/ 28 h 29"/>
                <a:gd name="T20" fmla="*/ 15 w 16"/>
                <a:gd name="T21" fmla="*/ 28 h 29"/>
                <a:gd name="T22" fmla="*/ 15 w 16"/>
                <a:gd name="T23" fmla="*/ 28 h 29"/>
                <a:gd name="T24" fmla="*/ 15 w 16"/>
                <a:gd name="T25" fmla="*/ 28 h 29"/>
                <a:gd name="T26" fmla="*/ 15 w 16"/>
                <a:gd name="T27" fmla="*/ 28 h 29"/>
                <a:gd name="T28" fmla="*/ 15 w 16"/>
                <a:gd name="T29" fmla="*/ 28 h 29"/>
                <a:gd name="T30" fmla="*/ 15 w 16"/>
                <a:gd name="T31" fmla="*/ 28 h 29"/>
                <a:gd name="T32" fmla="*/ 15 w 16"/>
                <a:gd name="T33" fmla="*/ 28 h 29"/>
                <a:gd name="T34" fmla="*/ 15 w 16"/>
                <a:gd name="T35" fmla="*/ 28 h 29"/>
                <a:gd name="T36" fmla="*/ 15 w 16"/>
                <a:gd name="T37" fmla="*/ 28 h 29"/>
                <a:gd name="T38" fmla="*/ 15 w 16"/>
                <a:gd name="T39" fmla="*/ 28 h 29"/>
                <a:gd name="T40" fmla="*/ 15 w 16"/>
                <a:gd name="T41" fmla="*/ 28 h 29"/>
                <a:gd name="T42" fmla="*/ 15 w 16"/>
                <a:gd name="T43" fmla="*/ 28 h 29"/>
                <a:gd name="T44" fmla="*/ 15 w 16"/>
                <a:gd name="T45" fmla="*/ 28 h 29"/>
                <a:gd name="T46" fmla="*/ 15 w 16"/>
                <a:gd name="T47" fmla="*/ 28 h 29"/>
                <a:gd name="T48" fmla="*/ 15 w 16"/>
                <a:gd name="T49" fmla="*/ 28 h 29"/>
                <a:gd name="T50" fmla="*/ 15 w 16"/>
                <a:gd name="T51" fmla="*/ 28 h 29"/>
                <a:gd name="T52" fmla="*/ 15 w 16"/>
                <a:gd name="T53" fmla="*/ 28 h 29"/>
                <a:gd name="T54" fmla="*/ 15 w 16"/>
                <a:gd name="T55" fmla="*/ 28 h 29"/>
                <a:gd name="T56" fmla="*/ 15 w 16"/>
                <a:gd name="T57" fmla="*/ 28 h 29"/>
                <a:gd name="T58" fmla="*/ 15 w 16"/>
                <a:gd name="T59" fmla="*/ 28 h 29"/>
                <a:gd name="T60" fmla="*/ 3 w 16"/>
                <a:gd name="T61" fmla="*/ 0 h 29"/>
                <a:gd name="T62" fmla="*/ 2 w 16"/>
                <a:gd name="T63" fmla="*/ 0 h 29"/>
                <a:gd name="T64" fmla="*/ 1 w 16"/>
                <a:gd name="T65" fmla="*/ 12 h 29"/>
                <a:gd name="T66" fmla="*/ 2 w 16"/>
                <a:gd name="T67" fmla="*/ 0 h 29"/>
                <a:gd name="T68" fmla="*/ 3 w 16"/>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9">
                  <a:moveTo>
                    <a:pt x="16" y="29"/>
                  </a:moveTo>
                  <a:cubicBezTo>
                    <a:pt x="16" y="29"/>
                    <a:pt x="16" y="29"/>
                    <a:pt x="16" y="29"/>
                  </a:cubicBezTo>
                  <a:cubicBezTo>
                    <a:pt x="16" y="29"/>
                    <a:pt x="16" y="29"/>
                    <a:pt x="16" y="29"/>
                  </a:cubicBezTo>
                  <a:moveTo>
                    <a:pt x="16" y="29"/>
                  </a:moveTo>
                  <a:cubicBezTo>
                    <a:pt x="16" y="29"/>
                    <a:pt x="16" y="29"/>
                    <a:pt x="16" y="29"/>
                  </a:cubicBezTo>
                  <a:cubicBezTo>
                    <a:pt x="16" y="29"/>
                    <a:pt x="16" y="29"/>
                    <a:pt x="16" y="29"/>
                  </a:cubicBezTo>
                  <a:moveTo>
                    <a:pt x="15" y="29"/>
                  </a:moveTo>
                  <a:cubicBezTo>
                    <a:pt x="15" y="29"/>
                    <a:pt x="15" y="29"/>
                    <a:pt x="15" y="29"/>
                  </a:cubicBezTo>
                  <a:cubicBezTo>
                    <a:pt x="15" y="29"/>
                    <a:pt x="15" y="29"/>
                    <a:pt x="15" y="29"/>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3" y="0"/>
                  </a:moveTo>
                  <a:cubicBezTo>
                    <a:pt x="2" y="0"/>
                    <a:pt x="2" y="0"/>
                    <a:pt x="2" y="0"/>
                  </a:cubicBezTo>
                  <a:cubicBezTo>
                    <a:pt x="0" y="4"/>
                    <a:pt x="0" y="8"/>
                    <a:pt x="1" y="12"/>
                  </a:cubicBezTo>
                  <a:cubicBezTo>
                    <a:pt x="0" y="8"/>
                    <a:pt x="0" y="4"/>
                    <a:pt x="2" y="0"/>
                  </a:cubicBezTo>
                  <a:cubicBezTo>
                    <a:pt x="2" y="0"/>
                    <a:pt x="2" y="0"/>
                    <a:pt x="3"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0" name="íšḻiďê"/>
            <p:cNvSpPr/>
            <p:nvPr>
              <p:custDataLst>
                <p:tags r:id="rId60"/>
              </p:custDataLst>
            </p:nvPr>
          </p:nvSpPr>
          <p:spPr bwMode="auto">
            <a:xfrm>
              <a:off x="4068763" y="2593976"/>
              <a:ext cx="331788" cy="463550"/>
            </a:xfrm>
            <a:custGeom>
              <a:avLst/>
              <a:gdLst>
                <a:gd name="T0" fmla="*/ 96 w 101"/>
                <a:gd name="T1" fmla="*/ 73 h 141"/>
                <a:gd name="T2" fmla="*/ 62 w 101"/>
                <a:gd name="T3" fmla="*/ 99 h 141"/>
                <a:gd name="T4" fmla="*/ 27 w 101"/>
                <a:gd name="T5" fmla="*/ 114 h 141"/>
                <a:gd name="T6" fmla="*/ 21 w 101"/>
                <a:gd name="T7" fmla="*/ 113 h 141"/>
                <a:gd name="T8" fmla="*/ 2 w 101"/>
                <a:gd name="T9" fmla="*/ 107 h 141"/>
                <a:gd name="T10" fmla="*/ 0 w 101"/>
                <a:gd name="T11" fmla="*/ 141 h 141"/>
                <a:gd name="T12" fmla="*/ 5 w 101"/>
                <a:gd name="T13" fmla="*/ 141 h 141"/>
                <a:gd name="T14" fmla="*/ 21 w 101"/>
                <a:gd name="T15" fmla="*/ 136 h 141"/>
                <a:gd name="T16" fmla="*/ 35 w 101"/>
                <a:gd name="T17" fmla="*/ 128 h 141"/>
                <a:gd name="T18" fmla="*/ 40 w 101"/>
                <a:gd name="T19" fmla="*/ 125 h 141"/>
                <a:gd name="T20" fmla="*/ 90 w 101"/>
                <a:gd name="T21" fmla="*/ 80 h 141"/>
                <a:gd name="T22" fmla="*/ 95 w 101"/>
                <a:gd name="T23" fmla="*/ 73 h 141"/>
                <a:gd name="T24" fmla="*/ 95 w 101"/>
                <a:gd name="T25" fmla="*/ 73 h 141"/>
                <a:gd name="T26" fmla="*/ 96 w 101"/>
                <a:gd name="T27" fmla="*/ 73 h 141"/>
                <a:gd name="T28" fmla="*/ 67 w 101"/>
                <a:gd name="T29" fmla="*/ 0 h 141"/>
                <a:gd name="T30" fmla="*/ 65 w 101"/>
                <a:gd name="T31" fmla="*/ 0 h 141"/>
                <a:gd name="T32" fmla="*/ 65 w 101"/>
                <a:gd name="T33" fmla="*/ 0 h 141"/>
                <a:gd name="T34" fmla="*/ 43 w 101"/>
                <a:gd name="T35" fmla="*/ 11 h 141"/>
                <a:gd name="T36" fmla="*/ 42 w 101"/>
                <a:gd name="T37" fmla="*/ 13 h 141"/>
                <a:gd name="T38" fmla="*/ 8 w 101"/>
                <a:gd name="T39" fmla="*/ 39 h 141"/>
                <a:gd name="T40" fmla="*/ 3 w 101"/>
                <a:gd name="T41" fmla="*/ 99 h 141"/>
                <a:gd name="T42" fmla="*/ 23 w 101"/>
                <a:gd name="T43" fmla="*/ 107 h 141"/>
                <a:gd name="T44" fmla="*/ 29 w 101"/>
                <a:gd name="T45" fmla="*/ 108 h 141"/>
                <a:gd name="T46" fmla="*/ 46 w 101"/>
                <a:gd name="T47" fmla="*/ 103 h 141"/>
                <a:gd name="T48" fmla="*/ 60 w 101"/>
                <a:gd name="T49" fmla="*/ 94 h 141"/>
                <a:gd name="T50" fmla="*/ 100 w 101"/>
                <a:gd name="T51" fmla="*/ 63 h 141"/>
                <a:gd name="T52" fmla="*/ 101 w 101"/>
                <a:gd name="T53" fmla="*/ 58 h 141"/>
                <a:gd name="T54" fmla="*/ 101 w 101"/>
                <a:gd name="T55" fmla="*/ 58 h 141"/>
                <a:gd name="T56" fmla="*/ 100 w 101"/>
                <a:gd name="T57" fmla="*/ 56 h 141"/>
                <a:gd name="T58" fmla="*/ 93 w 101"/>
                <a:gd name="T59" fmla="*/ 33 h 141"/>
                <a:gd name="T60" fmla="*/ 75 w 101"/>
                <a:gd name="T61" fmla="*/ 5 h 141"/>
                <a:gd name="T62" fmla="*/ 75 w 101"/>
                <a:gd name="T63" fmla="*/ 5 h 141"/>
                <a:gd name="T64" fmla="*/ 75 w 101"/>
                <a:gd name="T65" fmla="*/ 5 h 141"/>
                <a:gd name="T66" fmla="*/ 67 w 101"/>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1">
                  <a:moveTo>
                    <a:pt x="96" y="73"/>
                  </a:moveTo>
                  <a:cubicBezTo>
                    <a:pt x="85" y="82"/>
                    <a:pt x="75" y="90"/>
                    <a:pt x="62" y="99"/>
                  </a:cubicBezTo>
                  <a:cubicBezTo>
                    <a:pt x="51" y="106"/>
                    <a:pt x="40" y="114"/>
                    <a:pt x="27" y="114"/>
                  </a:cubicBezTo>
                  <a:cubicBezTo>
                    <a:pt x="25" y="114"/>
                    <a:pt x="23" y="113"/>
                    <a:pt x="21" y="113"/>
                  </a:cubicBezTo>
                  <a:cubicBezTo>
                    <a:pt x="14" y="112"/>
                    <a:pt x="8" y="110"/>
                    <a:pt x="2" y="107"/>
                  </a:cubicBezTo>
                  <a:cubicBezTo>
                    <a:pt x="0" y="141"/>
                    <a:pt x="0" y="141"/>
                    <a:pt x="0" y="141"/>
                  </a:cubicBezTo>
                  <a:cubicBezTo>
                    <a:pt x="1" y="141"/>
                    <a:pt x="3" y="141"/>
                    <a:pt x="5" y="141"/>
                  </a:cubicBezTo>
                  <a:cubicBezTo>
                    <a:pt x="10" y="141"/>
                    <a:pt x="15" y="140"/>
                    <a:pt x="21" y="136"/>
                  </a:cubicBezTo>
                  <a:cubicBezTo>
                    <a:pt x="26" y="133"/>
                    <a:pt x="31" y="131"/>
                    <a:pt x="35" y="128"/>
                  </a:cubicBezTo>
                  <a:cubicBezTo>
                    <a:pt x="37" y="127"/>
                    <a:pt x="38" y="126"/>
                    <a:pt x="40" y="125"/>
                  </a:cubicBezTo>
                  <a:cubicBezTo>
                    <a:pt x="59" y="112"/>
                    <a:pt x="76" y="98"/>
                    <a:pt x="90" y="80"/>
                  </a:cubicBezTo>
                  <a:cubicBezTo>
                    <a:pt x="92" y="78"/>
                    <a:pt x="94" y="76"/>
                    <a:pt x="95" y="73"/>
                  </a:cubicBezTo>
                  <a:cubicBezTo>
                    <a:pt x="95" y="73"/>
                    <a:pt x="95" y="73"/>
                    <a:pt x="95" y="73"/>
                  </a:cubicBezTo>
                  <a:cubicBezTo>
                    <a:pt x="95" y="73"/>
                    <a:pt x="96" y="73"/>
                    <a:pt x="96" y="73"/>
                  </a:cubicBezTo>
                  <a:moveTo>
                    <a:pt x="67" y="0"/>
                  </a:moveTo>
                  <a:cubicBezTo>
                    <a:pt x="66" y="0"/>
                    <a:pt x="66" y="0"/>
                    <a:pt x="65" y="0"/>
                  </a:cubicBezTo>
                  <a:cubicBezTo>
                    <a:pt x="65" y="0"/>
                    <a:pt x="65" y="0"/>
                    <a:pt x="65" y="0"/>
                  </a:cubicBezTo>
                  <a:cubicBezTo>
                    <a:pt x="59" y="1"/>
                    <a:pt x="48" y="8"/>
                    <a:pt x="43" y="11"/>
                  </a:cubicBezTo>
                  <a:cubicBezTo>
                    <a:pt x="43" y="12"/>
                    <a:pt x="42" y="12"/>
                    <a:pt x="42" y="13"/>
                  </a:cubicBezTo>
                  <a:cubicBezTo>
                    <a:pt x="30" y="21"/>
                    <a:pt x="19" y="30"/>
                    <a:pt x="8" y="39"/>
                  </a:cubicBezTo>
                  <a:cubicBezTo>
                    <a:pt x="3" y="99"/>
                    <a:pt x="3" y="99"/>
                    <a:pt x="3" y="99"/>
                  </a:cubicBezTo>
                  <a:cubicBezTo>
                    <a:pt x="10" y="103"/>
                    <a:pt x="17" y="106"/>
                    <a:pt x="23" y="107"/>
                  </a:cubicBezTo>
                  <a:cubicBezTo>
                    <a:pt x="25" y="108"/>
                    <a:pt x="27" y="108"/>
                    <a:pt x="29" y="108"/>
                  </a:cubicBezTo>
                  <a:cubicBezTo>
                    <a:pt x="35" y="108"/>
                    <a:pt x="40" y="106"/>
                    <a:pt x="46" y="103"/>
                  </a:cubicBezTo>
                  <a:cubicBezTo>
                    <a:pt x="51" y="100"/>
                    <a:pt x="55" y="97"/>
                    <a:pt x="60" y="94"/>
                  </a:cubicBezTo>
                  <a:cubicBezTo>
                    <a:pt x="75" y="85"/>
                    <a:pt x="88" y="75"/>
                    <a:pt x="100" y="63"/>
                  </a:cubicBezTo>
                  <a:cubicBezTo>
                    <a:pt x="100" y="61"/>
                    <a:pt x="100" y="60"/>
                    <a:pt x="101" y="58"/>
                  </a:cubicBezTo>
                  <a:cubicBezTo>
                    <a:pt x="101" y="58"/>
                    <a:pt x="101" y="58"/>
                    <a:pt x="101" y="58"/>
                  </a:cubicBezTo>
                  <a:cubicBezTo>
                    <a:pt x="101" y="58"/>
                    <a:pt x="100" y="57"/>
                    <a:pt x="100" y="56"/>
                  </a:cubicBezTo>
                  <a:cubicBezTo>
                    <a:pt x="100" y="49"/>
                    <a:pt x="96" y="39"/>
                    <a:pt x="93" y="33"/>
                  </a:cubicBezTo>
                  <a:cubicBezTo>
                    <a:pt x="89" y="23"/>
                    <a:pt x="83" y="12"/>
                    <a:pt x="75" y="5"/>
                  </a:cubicBezTo>
                  <a:cubicBezTo>
                    <a:pt x="75" y="5"/>
                    <a:pt x="75" y="5"/>
                    <a:pt x="75" y="5"/>
                  </a:cubicBezTo>
                  <a:cubicBezTo>
                    <a:pt x="75" y="5"/>
                    <a:pt x="75" y="5"/>
                    <a:pt x="75" y="5"/>
                  </a:cubicBezTo>
                  <a:cubicBezTo>
                    <a:pt x="73" y="2"/>
                    <a:pt x="70" y="0"/>
                    <a:pt x="67"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1" name="íślïdé"/>
            <p:cNvSpPr/>
            <p:nvPr>
              <p:custDataLst>
                <p:tags r:id="rId61"/>
              </p:custDataLst>
            </p:nvPr>
          </p:nvSpPr>
          <p:spPr bwMode="auto">
            <a:xfrm>
              <a:off x="4075113" y="2800351"/>
              <a:ext cx="322263" cy="168275"/>
            </a:xfrm>
            <a:custGeom>
              <a:avLst/>
              <a:gdLst>
                <a:gd name="T0" fmla="*/ 98 w 98"/>
                <a:gd name="T1" fmla="*/ 0 h 51"/>
                <a:gd name="T2" fmla="*/ 58 w 98"/>
                <a:gd name="T3" fmla="*/ 31 h 51"/>
                <a:gd name="T4" fmla="*/ 44 w 98"/>
                <a:gd name="T5" fmla="*/ 40 h 51"/>
                <a:gd name="T6" fmla="*/ 27 w 98"/>
                <a:gd name="T7" fmla="*/ 45 h 51"/>
                <a:gd name="T8" fmla="*/ 21 w 98"/>
                <a:gd name="T9" fmla="*/ 44 h 51"/>
                <a:gd name="T10" fmla="*/ 1 w 98"/>
                <a:gd name="T11" fmla="*/ 36 h 51"/>
                <a:gd name="T12" fmla="*/ 0 w 98"/>
                <a:gd name="T13" fmla="*/ 44 h 51"/>
                <a:gd name="T14" fmla="*/ 19 w 98"/>
                <a:gd name="T15" fmla="*/ 50 h 51"/>
                <a:gd name="T16" fmla="*/ 25 w 98"/>
                <a:gd name="T17" fmla="*/ 51 h 51"/>
                <a:gd name="T18" fmla="*/ 60 w 98"/>
                <a:gd name="T19" fmla="*/ 36 h 51"/>
                <a:gd name="T20" fmla="*/ 94 w 98"/>
                <a:gd name="T21" fmla="*/ 10 h 51"/>
                <a:gd name="T22" fmla="*/ 98 w 98"/>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1">
                  <a:moveTo>
                    <a:pt x="98" y="0"/>
                  </a:moveTo>
                  <a:cubicBezTo>
                    <a:pt x="86" y="12"/>
                    <a:pt x="73" y="22"/>
                    <a:pt x="58" y="31"/>
                  </a:cubicBezTo>
                  <a:cubicBezTo>
                    <a:pt x="53" y="34"/>
                    <a:pt x="49" y="37"/>
                    <a:pt x="44" y="40"/>
                  </a:cubicBezTo>
                  <a:cubicBezTo>
                    <a:pt x="38" y="43"/>
                    <a:pt x="33" y="45"/>
                    <a:pt x="27" y="45"/>
                  </a:cubicBezTo>
                  <a:cubicBezTo>
                    <a:pt x="25" y="45"/>
                    <a:pt x="23" y="45"/>
                    <a:pt x="21" y="44"/>
                  </a:cubicBezTo>
                  <a:cubicBezTo>
                    <a:pt x="15" y="43"/>
                    <a:pt x="8" y="40"/>
                    <a:pt x="1" y="36"/>
                  </a:cubicBezTo>
                  <a:cubicBezTo>
                    <a:pt x="0" y="44"/>
                    <a:pt x="0" y="44"/>
                    <a:pt x="0" y="44"/>
                  </a:cubicBezTo>
                  <a:cubicBezTo>
                    <a:pt x="6" y="47"/>
                    <a:pt x="12" y="49"/>
                    <a:pt x="19" y="50"/>
                  </a:cubicBezTo>
                  <a:cubicBezTo>
                    <a:pt x="21" y="50"/>
                    <a:pt x="23" y="51"/>
                    <a:pt x="25" y="51"/>
                  </a:cubicBezTo>
                  <a:cubicBezTo>
                    <a:pt x="38" y="51"/>
                    <a:pt x="49" y="43"/>
                    <a:pt x="60" y="36"/>
                  </a:cubicBezTo>
                  <a:cubicBezTo>
                    <a:pt x="73" y="27"/>
                    <a:pt x="83" y="19"/>
                    <a:pt x="94" y="10"/>
                  </a:cubicBezTo>
                  <a:cubicBezTo>
                    <a:pt x="96" y="7"/>
                    <a:pt x="97" y="3"/>
                    <a:pt x="98"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2" name="iṣļiḋè"/>
            <p:cNvSpPr/>
            <p:nvPr>
              <p:custDataLst>
                <p:tags r:id="rId62"/>
              </p:custDataLst>
            </p:nvPr>
          </p:nvSpPr>
          <p:spPr bwMode="auto">
            <a:xfrm>
              <a:off x="4200526" y="2593976"/>
              <a:ext cx="200025" cy="411163"/>
            </a:xfrm>
            <a:custGeom>
              <a:avLst/>
              <a:gdLst>
                <a:gd name="T0" fmla="*/ 55 w 61"/>
                <a:gd name="T1" fmla="*/ 73 h 125"/>
                <a:gd name="T2" fmla="*/ 50 w 61"/>
                <a:gd name="T3" fmla="*/ 80 h 125"/>
                <a:gd name="T4" fmla="*/ 0 w 61"/>
                <a:gd name="T5" fmla="*/ 125 h 125"/>
                <a:gd name="T6" fmla="*/ 50 w 61"/>
                <a:gd name="T7" fmla="*/ 80 h 125"/>
                <a:gd name="T8" fmla="*/ 55 w 61"/>
                <a:gd name="T9" fmla="*/ 73 h 125"/>
                <a:gd name="T10" fmla="*/ 60 w 61"/>
                <a:gd name="T11" fmla="*/ 56 h 125"/>
                <a:gd name="T12" fmla="*/ 61 w 61"/>
                <a:gd name="T13" fmla="*/ 58 h 125"/>
                <a:gd name="T14" fmla="*/ 60 w 61"/>
                <a:gd name="T15" fmla="*/ 56 h 125"/>
                <a:gd name="T16" fmla="*/ 35 w 61"/>
                <a:gd name="T17" fmla="*/ 5 h 125"/>
                <a:gd name="T18" fmla="*/ 35 w 61"/>
                <a:gd name="T19" fmla="*/ 5 h 125"/>
                <a:gd name="T20" fmla="*/ 35 w 61"/>
                <a:gd name="T21" fmla="*/ 5 h 125"/>
                <a:gd name="T22" fmla="*/ 35 w 61"/>
                <a:gd name="T23" fmla="*/ 5 h 125"/>
                <a:gd name="T24" fmla="*/ 35 w 61"/>
                <a:gd name="T25" fmla="*/ 5 h 125"/>
                <a:gd name="T26" fmla="*/ 25 w 61"/>
                <a:gd name="T27" fmla="*/ 0 h 125"/>
                <a:gd name="T28" fmla="*/ 25 w 61"/>
                <a:gd name="T29" fmla="*/ 0 h 125"/>
                <a:gd name="T30" fmla="*/ 3 w 61"/>
                <a:gd name="T31" fmla="*/ 11 h 125"/>
                <a:gd name="T32" fmla="*/ 2 w 61"/>
                <a:gd name="T33" fmla="*/ 13 h 125"/>
                <a:gd name="T34" fmla="*/ 3 w 61"/>
                <a:gd name="T35" fmla="*/ 11 h 125"/>
                <a:gd name="T36" fmla="*/ 25 w 61"/>
                <a:gd name="T37" fmla="*/ 0 h 125"/>
                <a:gd name="T38" fmla="*/ 25 w 61"/>
                <a:gd name="T3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25">
                  <a:moveTo>
                    <a:pt x="55" y="73"/>
                  </a:moveTo>
                  <a:cubicBezTo>
                    <a:pt x="54" y="76"/>
                    <a:pt x="52" y="78"/>
                    <a:pt x="50" y="80"/>
                  </a:cubicBezTo>
                  <a:cubicBezTo>
                    <a:pt x="36" y="98"/>
                    <a:pt x="19" y="112"/>
                    <a:pt x="0" y="125"/>
                  </a:cubicBezTo>
                  <a:cubicBezTo>
                    <a:pt x="19" y="112"/>
                    <a:pt x="36" y="98"/>
                    <a:pt x="50" y="80"/>
                  </a:cubicBezTo>
                  <a:cubicBezTo>
                    <a:pt x="52" y="78"/>
                    <a:pt x="54" y="76"/>
                    <a:pt x="55" y="73"/>
                  </a:cubicBezTo>
                  <a:moveTo>
                    <a:pt x="60" y="56"/>
                  </a:moveTo>
                  <a:cubicBezTo>
                    <a:pt x="60" y="57"/>
                    <a:pt x="61" y="58"/>
                    <a:pt x="61" y="58"/>
                  </a:cubicBezTo>
                  <a:cubicBezTo>
                    <a:pt x="61" y="58"/>
                    <a:pt x="60" y="57"/>
                    <a:pt x="60" y="56"/>
                  </a:cubicBezTo>
                  <a:moveTo>
                    <a:pt x="35" y="5"/>
                  </a:moveTo>
                  <a:cubicBezTo>
                    <a:pt x="35" y="5"/>
                    <a:pt x="35" y="5"/>
                    <a:pt x="35" y="5"/>
                  </a:cubicBezTo>
                  <a:cubicBezTo>
                    <a:pt x="35" y="5"/>
                    <a:pt x="35" y="5"/>
                    <a:pt x="35" y="5"/>
                  </a:cubicBezTo>
                  <a:cubicBezTo>
                    <a:pt x="35" y="5"/>
                    <a:pt x="35" y="5"/>
                    <a:pt x="35" y="5"/>
                  </a:cubicBezTo>
                  <a:cubicBezTo>
                    <a:pt x="35" y="5"/>
                    <a:pt x="35" y="5"/>
                    <a:pt x="35" y="5"/>
                  </a:cubicBezTo>
                  <a:moveTo>
                    <a:pt x="25" y="0"/>
                  </a:moveTo>
                  <a:cubicBezTo>
                    <a:pt x="25" y="0"/>
                    <a:pt x="25" y="0"/>
                    <a:pt x="25" y="0"/>
                  </a:cubicBezTo>
                  <a:cubicBezTo>
                    <a:pt x="19" y="1"/>
                    <a:pt x="8" y="8"/>
                    <a:pt x="3" y="11"/>
                  </a:cubicBezTo>
                  <a:cubicBezTo>
                    <a:pt x="3" y="12"/>
                    <a:pt x="2" y="12"/>
                    <a:pt x="2" y="13"/>
                  </a:cubicBezTo>
                  <a:cubicBezTo>
                    <a:pt x="2" y="12"/>
                    <a:pt x="3" y="12"/>
                    <a:pt x="3" y="11"/>
                  </a:cubicBezTo>
                  <a:cubicBezTo>
                    <a:pt x="8" y="8"/>
                    <a:pt x="19" y="1"/>
                    <a:pt x="25" y="0"/>
                  </a:cubicBezTo>
                  <a:cubicBezTo>
                    <a:pt x="25" y="0"/>
                    <a:pt x="25" y="0"/>
                    <a:pt x="25"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3" name="iśľíḓé"/>
            <p:cNvSpPr/>
            <p:nvPr>
              <p:custDataLst>
                <p:tags r:id="rId63"/>
              </p:custDataLst>
            </p:nvPr>
          </p:nvSpPr>
          <p:spPr bwMode="auto">
            <a:xfrm>
              <a:off x="4021138" y="2722563"/>
              <a:ext cx="73025" cy="334963"/>
            </a:xfrm>
            <a:custGeom>
              <a:avLst/>
              <a:gdLst>
                <a:gd name="T0" fmla="*/ 4 w 22"/>
                <a:gd name="T1" fmla="*/ 61 h 102"/>
                <a:gd name="T2" fmla="*/ 0 w 22"/>
                <a:gd name="T3" fmla="*/ 98 h 102"/>
                <a:gd name="T4" fmla="*/ 11 w 22"/>
                <a:gd name="T5" fmla="*/ 101 h 102"/>
                <a:gd name="T6" fmla="*/ 11 w 22"/>
                <a:gd name="T7" fmla="*/ 101 h 102"/>
                <a:gd name="T8" fmla="*/ 11 w 22"/>
                <a:gd name="T9" fmla="*/ 101 h 102"/>
                <a:gd name="T10" fmla="*/ 11 w 22"/>
                <a:gd name="T11" fmla="*/ 101 h 102"/>
                <a:gd name="T12" fmla="*/ 11 w 22"/>
                <a:gd name="T13" fmla="*/ 101 h 102"/>
                <a:gd name="T14" fmla="*/ 11 w 22"/>
                <a:gd name="T15" fmla="*/ 101 h 102"/>
                <a:gd name="T16" fmla="*/ 11 w 22"/>
                <a:gd name="T17" fmla="*/ 101 h 102"/>
                <a:gd name="T18" fmla="*/ 12 w 22"/>
                <a:gd name="T19" fmla="*/ 102 h 102"/>
                <a:gd name="T20" fmla="*/ 12 w 22"/>
                <a:gd name="T21" fmla="*/ 102 h 102"/>
                <a:gd name="T22" fmla="*/ 12 w 22"/>
                <a:gd name="T23" fmla="*/ 102 h 102"/>
                <a:gd name="T24" fmla="*/ 12 w 22"/>
                <a:gd name="T25" fmla="*/ 102 h 102"/>
                <a:gd name="T26" fmla="*/ 12 w 22"/>
                <a:gd name="T27" fmla="*/ 102 h 102"/>
                <a:gd name="T28" fmla="*/ 13 w 22"/>
                <a:gd name="T29" fmla="*/ 102 h 102"/>
                <a:gd name="T30" fmla="*/ 13 w 22"/>
                <a:gd name="T31" fmla="*/ 102 h 102"/>
                <a:gd name="T32" fmla="*/ 13 w 22"/>
                <a:gd name="T33" fmla="*/ 102 h 102"/>
                <a:gd name="T34" fmla="*/ 13 w 22"/>
                <a:gd name="T35" fmla="*/ 102 h 102"/>
                <a:gd name="T36" fmla="*/ 13 w 22"/>
                <a:gd name="T37" fmla="*/ 102 h 102"/>
                <a:gd name="T38" fmla="*/ 14 w 22"/>
                <a:gd name="T39" fmla="*/ 102 h 102"/>
                <a:gd name="T40" fmla="*/ 16 w 22"/>
                <a:gd name="T41" fmla="*/ 68 h 102"/>
                <a:gd name="T42" fmla="*/ 8 w 22"/>
                <a:gd name="T43" fmla="*/ 64 h 102"/>
                <a:gd name="T44" fmla="*/ 4 w 22"/>
                <a:gd name="T45" fmla="*/ 61 h 102"/>
                <a:gd name="T46" fmla="*/ 22 w 22"/>
                <a:gd name="T47" fmla="*/ 0 h 102"/>
                <a:gd name="T48" fmla="*/ 8 w 22"/>
                <a:gd name="T49" fmla="*/ 14 h 102"/>
                <a:gd name="T50" fmla="*/ 8 w 22"/>
                <a:gd name="T51" fmla="*/ 14 h 102"/>
                <a:gd name="T52" fmla="*/ 8 w 22"/>
                <a:gd name="T53" fmla="*/ 14 h 102"/>
                <a:gd name="T54" fmla="*/ 8 w 22"/>
                <a:gd name="T55" fmla="*/ 14 h 102"/>
                <a:gd name="T56" fmla="*/ 4 w 22"/>
                <a:gd name="T57" fmla="*/ 51 h 102"/>
                <a:gd name="T58" fmla="*/ 7 w 22"/>
                <a:gd name="T59" fmla="*/ 52 h 102"/>
                <a:gd name="T60" fmla="*/ 17 w 22"/>
                <a:gd name="T61" fmla="*/ 60 h 102"/>
                <a:gd name="T62" fmla="*/ 22 w 22"/>
                <a:gd name="T6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02">
                  <a:moveTo>
                    <a:pt x="4" y="61"/>
                  </a:moveTo>
                  <a:cubicBezTo>
                    <a:pt x="0" y="98"/>
                    <a:pt x="0" y="98"/>
                    <a:pt x="0" y="98"/>
                  </a:cubicBezTo>
                  <a:cubicBezTo>
                    <a:pt x="4" y="99"/>
                    <a:pt x="7"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2"/>
                    <a:pt x="12" y="102"/>
                    <a:pt x="12" y="102"/>
                  </a:cubicBezTo>
                  <a:cubicBezTo>
                    <a:pt x="12" y="102"/>
                    <a:pt x="12" y="102"/>
                    <a:pt x="12" y="102"/>
                  </a:cubicBezTo>
                  <a:cubicBezTo>
                    <a:pt x="12" y="102"/>
                    <a:pt x="12" y="102"/>
                    <a:pt x="12" y="102"/>
                  </a:cubicBezTo>
                  <a:cubicBezTo>
                    <a:pt x="12" y="102"/>
                    <a:pt x="12" y="102"/>
                    <a:pt x="12" y="102"/>
                  </a:cubicBezTo>
                  <a:cubicBezTo>
                    <a:pt x="12" y="102"/>
                    <a:pt x="12" y="102"/>
                    <a:pt x="12" y="102"/>
                  </a:cubicBezTo>
                  <a:cubicBezTo>
                    <a:pt x="12" y="102"/>
                    <a:pt x="12" y="102"/>
                    <a:pt x="13"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2"/>
                    <a:pt x="13" y="102"/>
                    <a:pt x="14" y="102"/>
                  </a:cubicBezTo>
                  <a:cubicBezTo>
                    <a:pt x="16" y="68"/>
                    <a:pt x="16" y="68"/>
                    <a:pt x="16" y="68"/>
                  </a:cubicBezTo>
                  <a:cubicBezTo>
                    <a:pt x="14" y="67"/>
                    <a:pt x="11" y="65"/>
                    <a:pt x="8" y="64"/>
                  </a:cubicBezTo>
                  <a:cubicBezTo>
                    <a:pt x="6" y="63"/>
                    <a:pt x="5" y="62"/>
                    <a:pt x="4" y="61"/>
                  </a:cubicBezTo>
                  <a:moveTo>
                    <a:pt x="22" y="0"/>
                  </a:moveTo>
                  <a:cubicBezTo>
                    <a:pt x="17" y="5"/>
                    <a:pt x="12" y="9"/>
                    <a:pt x="8" y="14"/>
                  </a:cubicBezTo>
                  <a:cubicBezTo>
                    <a:pt x="8" y="14"/>
                    <a:pt x="8" y="14"/>
                    <a:pt x="8" y="14"/>
                  </a:cubicBezTo>
                  <a:cubicBezTo>
                    <a:pt x="8" y="14"/>
                    <a:pt x="8" y="14"/>
                    <a:pt x="8" y="14"/>
                  </a:cubicBezTo>
                  <a:cubicBezTo>
                    <a:pt x="8" y="14"/>
                    <a:pt x="8" y="14"/>
                    <a:pt x="8" y="14"/>
                  </a:cubicBezTo>
                  <a:cubicBezTo>
                    <a:pt x="4" y="51"/>
                    <a:pt x="4" y="51"/>
                    <a:pt x="4" y="51"/>
                  </a:cubicBezTo>
                  <a:cubicBezTo>
                    <a:pt x="5" y="51"/>
                    <a:pt x="6" y="52"/>
                    <a:pt x="7" y="52"/>
                  </a:cubicBezTo>
                  <a:cubicBezTo>
                    <a:pt x="10" y="55"/>
                    <a:pt x="13" y="57"/>
                    <a:pt x="17" y="60"/>
                  </a:cubicBezTo>
                  <a:cubicBezTo>
                    <a:pt x="22" y="0"/>
                    <a:pt x="22" y="0"/>
                    <a:pt x="22" y="0"/>
                  </a:cubicBezTo>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4" name="iṧ1iḑè"/>
            <p:cNvSpPr/>
            <p:nvPr>
              <p:custDataLst>
                <p:tags r:id="rId64"/>
              </p:custDataLst>
            </p:nvPr>
          </p:nvSpPr>
          <p:spPr bwMode="auto">
            <a:xfrm>
              <a:off x="4035426" y="2890838"/>
              <a:ext cx="42863" cy="55563"/>
            </a:xfrm>
            <a:custGeom>
              <a:avLst/>
              <a:gdLst>
                <a:gd name="T0" fmla="*/ 0 w 13"/>
                <a:gd name="T1" fmla="*/ 0 h 17"/>
                <a:gd name="T2" fmla="*/ 0 w 13"/>
                <a:gd name="T3" fmla="*/ 10 h 17"/>
                <a:gd name="T4" fmla="*/ 4 w 13"/>
                <a:gd name="T5" fmla="*/ 13 h 17"/>
                <a:gd name="T6" fmla="*/ 12 w 13"/>
                <a:gd name="T7" fmla="*/ 17 h 17"/>
                <a:gd name="T8" fmla="*/ 13 w 13"/>
                <a:gd name="T9" fmla="*/ 9 h 17"/>
                <a:gd name="T10" fmla="*/ 3 w 13"/>
                <a:gd name="T11" fmla="*/ 1 h 17"/>
                <a:gd name="T12" fmla="*/ 0 w 13"/>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3" h="17">
                  <a:moveTo>
                    <a:pt x="0" y="0"/>
                  </a:moveTo>
                  <a:cubicBezTo>
                    <a:pt x="0" y="10"/>
                    <a:pt x="0" y="10"/>
                    <a:pt x="0" y="10"/>
                  </a:cubicBezTo>
                  <a:cubicBezTo>
                    <a:pt x="1" y="11"/>
                    <a:pt x="2" y="12"/>
                    <a:pt x="4" y="13"/>
                  </a:cubicBezTo>
                  <a:cubicBezTo>
                    <a:pt x="7" y="14"/>
                    <a:pt x="10" y="16"/>
                    <a:pt x="12" y="17"/>
                  </a:cubicBezTo>
                  <a:cubicBezTo>
                    <a:pt x="13" y="9"/>
                    <a:pt x="13" y="9"/>
                    <a:pt x="13" y="9"/>
                  </a:cubicBezTo>
                  <a:cubicBezTo>
                    <a:pt x="9" y="6"/>
                    <a:pt x="6" y="4"/>
                    <a:pt x="3" y="1"/>
                  </a:cubicBezTo>
                  <a:cubicBezTo>
                    <a:pt x="2" y="1"/>
                    <a:pt x="1" y="0"/>
                    <a:pt x="0"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5" name="ïṩlïḍe"/>
            <p:cNvSpPr/>
            <p:nvPr>
              <p:custDataLst>
                <p:tags r:id="rId65"/>
              </p:custDataLst>
            </p:nvPr>
          </p:nvSpPr>
          <p:spPr bwMode="auto">
            <a:xfrm>
              <a:off x="4057651" y="3054351"/>
              <a:ext cx="6350" cy="3175"/>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0 h 1"/>
                <a:gd name="T26" fmla="*/ 1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1" y="1"/>
                  </a:moveTo>
                  <a:cubicBezTo>
                    <a:pt x="1" y="1"/>
                    <a:pt x="1" y="1"/>
                    <a:pt x="2" y="1"/>
                  </a:cubicBezTo>
                  <a:cubicBezTo>
                    <a:pt x="1" y="1"/>
                    <a:pt x="1" y="1"/>
                    <a:pt x="1" y="1"/>
                  </a:cubicBezTo>
                  <a:moveTo>
                    <a:pt x="1" y="1"/>
                  </a:moveTo>
                  <a:cubicBezTo>
                    <a:pt x="1" y="1"/>
                    <a:pt x="1" y="1"/>
                    <a:pt x="1" y="1"/>
                  </a:cubicBezTo>
                  <a:cubicBezTo>
                    <a:pt x="1" y="1"/>
                    <a:pt x="1" y="1"/>
                    <a:pt x="1" y="1"/>
                  </a:cubicBezTo>
                  <a:moveTo>
                    <a:pt x="0" y="0"/>
                  </a:moveTo>
                  <a:cubicBezTo>
                    <a:pt x="0" y="1"/>
                    <a:pt x="1" y="1"/>
                    <a:pt x="1" y="1"/>
                  </a:cubicBezTo>
                  <a:cubicBezTo>
                    <a:pt x="1"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FD7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6" name="íşḷide"/>
            <p:cNvSpPr/>
            <p:nvPr>
              <p:custDataLst>
                <p:tags r:id="rId66"/>
              </p:custDataLst>
            </p:nvPr>
          </p:nvSpPr>
          <p:spPr bwMode="auto">
            <a:xfrm>
              <a:off x="4724401" y="2030413"/>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837" name="isļîḑé"/>
            <p:cNvSpPr/>
            <p:nvPr>
              <p:custDataLst>
                <p:tags r:id="rId67"/>
              </p:custDataLst>
            </p:nvPr>
          </p:nvSpPr>
          <p:spPr bwMode="auto">
            <a:xfrm>
              <a:off x="4598988" y="2290763"/>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8" name="ïṣľiḑe"/>
            <p:cNvSpPr/>
            <p:nvPr>
              <p:custDataLst>
                <p:tags r:id="rId68"/>
              </p:custDataLst>
            </p:nvPr>
          </p:nvSpPr>
          <p:spPr bwMode="auto">
            <a:xfrm>
              <a:off x="5556251" y="3660776"/>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9" name="ïş1iďe"/>
            <p:cNvSpPr/>
            <p:nvPr>
              <p:custDataLst>
                <p:tags r:id="rId69"/>
              </p:custDataLst>
            </p:nvPr>
          </p:nvSpPr>
          <p:spPr bwMode="auto">
            <a:xfrm>
              <a:off x="4724401" y="2517776"/>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0" name="ï$ḷïdé"/>
            <p:cNvSpPr/>
            <p:nvPr>
              <p:custDataLst>
                <p:tags r:id="rId70"/>
              </p:custDataLst>
            </p:nvPr>
          </p:nvSpPr>
          <p:spPr bwMode="auto">
            <a:xfrm>
              <a:off x="4222751" y="1262063"/>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1" name="í$líḓè"/>
            <p:cNvSpPr/>
            <p:nvPr>
              <p:custDataLst>
                <p:tags r:id="rId71"/>
              </p:custDataLst>
            </p:nvPr>
          </p:nvSpPr>
          <p:spPr bwMode="auto">
            <a:xfrm>
              <a:off x="4203701" y="1328738"/>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2" name="îšliḋé"/>
            <p:cNvSpPr/>
            <p:nvPr>
              <p:custDataLst>
                <p:tags r:id="rId72"/>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3" name="iṡlîḍê"/>
            <p:cNvSpPr/>
            <p:nvPr>
              <p:custDataLst>
                <p:tags r:id="rId73"/>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4" name="ïṥḷidè"/>
            <p:cNvSpPr/>
            <p:nvPr>
              <p:custDataLst>
                <p:tags r:id="rId74"/>
              </p:custDataLst>
            </p:nvPr>
          </p:nvSpPr>
          <p:spPr bwMode="auto">
            <a:xfrm>
              <a:off x="5008563" y="2220913"/>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5" name="iSḻîḍê"/>
            <p:cNvSpPr/>
            <p:nvPr>
              <p:custDataLst>
                <p:tags r:id="rId75"/>
              </p:custDataLst>
            </p:nvPr>
          </p:nvSpPr>
          <p:spPr bwMode="auto">
            <a:xfrm>
              <a:off x="4827588" y="2600326"/>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6" name="íś1iḋè"/>
            <p:cNvSpPr/>
            <p:nvPr>
              <p:custDataLst>
                <p:tags r:id="rId76"/>
              </p:custDataLst>
            </p:nvPr>
          </p:nvSpPr>
          <p:spPr bwMode="auto">
            <a:xfrm>
              <a:off x="5008563"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7" name="íṡḻiḓê"/>
            <p:cNvSpPr/>
            <p:nvPr>
              <p:custDataLst>
                <p:tags r:id="rId77"/>
              </p:custDataLst>
            </p:nvPr>
          </p:nvSpPr>
          <p:spPr bwMode="auto">
            <a:xfrm>
              <a:off x="5189538"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8" name="ïŝļíḋé"/>
            <p:cNvSpPr/>
            <p:nvPr>
              <p:custDataLst>
                <p:tags r:id="rId78"/>
              </p:custDataLst>
            </p:nvPr>
          </p:nvSpPr>
          <p:spPr bwMode="auto">
            <a:xfrm>
              <a:off x="5372101" y="2603501"/>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9" name="ï$ḷïďè"/>
            <p:cNvSpPr/>
            <p:nvPr>
              <p:custDataLst>
                <p:tags r:id="rId79"/>
              </p:custDataLst>
            </p:nvPr>
          </p:nvSpPr>
          <p:spPr bwMode="auto">
            <a:xfrm>
              <a:off x="5553076" y="2603501"/>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0" name="ïś1ïḋé"/>
            <p:cNvSpPr/>
            <p:nvPr>
              <p:custDataLst>
                <p:tags r:id="rId80"/>
              </p:custDataLst>
            </p:nvPr>
          </p:nvSpPr>
          <p:spPr bwMode="auto">
            <a:xfrm>
              <a:off x="5737226" y="2603501"/>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1" name="íšľíḓe"/>
            <p:cNvSpPr/>
            <p:nvPr>
              <p:custDataLst>
                <p:tags r:id="rId81"/>
              </p:custDataLst>
            </p:nvPr>
          </p:nvSpPr>
          <p:spPr bwMode="auto">
            <a:xfrm>
              <a:off x="5919788" y="2603501"/>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2" name="îS1ïḋe"/>
            <p:cNvSpPr/>
            <p:nvPr>
              <p:custDataLst>
                <p:tags r:id="rId82"/>
              </p:custDataLst>
            </p:nvPr>
          </p:nvSpPr>
          <p:spPr bwMode="auto">
            <a:xfrm>
              <a:off x="6100763" y="2603501"/>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3" name="işḷïḋè"/>
            <p:cNvSpPr/>
            <p:nvPr>
              <p:custDataLst>
                <p:tags r:id="rId83"/>
              </p:custDataLst>
            </p:nvPr>
          </p:nvSpPr>
          <p:spPr bwMode="auto">
            <a:xfrm>
              <a:off x="6281738"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4" name="ïṣḻíḓe"/>
            <p:cNvSpPr/>
            <p:nvPr>
              <p:custDataLst>
                <p:tags r:id="rId84"/>
              </p:custDataLst>
            </p:nvPr>
          </p:nvSpPr>
          <p:spPr bwMode="auto">
            <a:xfrm>
              <a:off x="6464301" y="2606676"/>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5" name="ïŝlîḋe"/>
            <p:cNvSpPr/>
            <p:nvPr>
              <p:custDataLst>
                <p:tags r:id="rId85"/>
              </p:custDataLst>
            </p:nvPr>
          </p:nvSpPr>
          <p:spPr bwMode="auto">
            <a:xfrm>
              <a:off x="6645276"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6" name="íṥ1iḑê"/>
            <p:cNvSpPr/>
            <p:nvPr>
              <p:custDataLst>
                <p:tags r:id="rId86"/>
              </p:custDataLst>
            </p:nvPr>
          </p:nvSpPr>
          <p:spPr bwMode="auto">
            <a:xfrm>
              <a:off x="6831013"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7" name="íṥ1îďe"/>
            <p:cNvSpPr/>
            <p:nvPr>
              <p:custDataLst>
                <p:tags r:id="rId87"/>
              </p:custDataLst>
            </p:nvPr>
          </p:nvSpPr>
          <p:spPr bwMode="auto">
            <a:xfrm>
              <a:off x="7011988"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8" name="îsḻïḑe"/>
            <p:cNvSpPr/>
            <p:nvPr>
              <p:custDataLst>
                <p:tags r:id="rId88"/>
              </p:custDataLst>
            </p:nvPr>
          </p:nvSpPr>
          <p:spPr bwMode="auto">
            <a:xfrm>
              <a:off x="7192963" y="2606676"/>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9" name="îš1îďé"/>
            <p:cNvSpPr/>
            <p:nvPr>
              <p:custDataLst>
                <p:tags r:id="rId89"/>
              </p:custDataLst>
            </p:nvPr>
          </p:nvSpPr>
          <p:spPr bwMode="auto">
            <a:xfrm>
              <a:off x="4827588" y="2716213"/>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0" name="ïs1iḍê"/>
            <p:cNvSpPr/>
            <p:nvPr>
              <p:custDataLst>
                <p:tags r:id="rId90"/>
              </p:custDataLst>
            </p:nvPr>
          </p:nvSpPr>
          <p:spPr bwMode="auto">
            <a:xfrm>
              <a:off x="5008563" y="2716213"/>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1" name="îşḷïḍé"/>
            <p:cNvSpPr/>
            <p:nvPr>
              <p:custDataLst>
                <p:tags r:id="rId91"/>
              </p:custDataLst>
            </p:nvPr>
          </p:nvSpPr>
          <p:spPr bwMode="auto">
            <a:xfrm>
              <a:off x="5189538" y="2716213"/>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2" name="ïšlïḑé"/>
            <p:cNvSpPr/>
            <p:nvPr>
              <p:custDataLst>
                <p:tags r:id="rId92"/>
              </p:custDataLst>
            </p:nvPr>
          </p:nvSpPr>
          <p:spPr bwMode="auto">
            <a:xfrm>
              <a:off x="5372101" y="2716213"/>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3" name="í$ḷîḓé"/>
            <p:cNvSpPr/>
            <p:nvPr>
              <p:custDataLst>
                <p:tags r:id="rId93"/>
              </p:custDataLst>
            </p:nvPr>
          </p:nvSpPr>
          <p:spPr bwMode="auto">
            <a:xfrm>
              <a:off x="5553076" y="2716213"/>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4" name="ís1íďè"/>
            <p:cNvSpPr/>
            <p:nvPr>
              <p:custDataLst>
                <p:tags r:id="rId94"/>
              </p:custDataLst>
            </p:nvPr>
          </p:nvSpPr>
          <p:spPr bwMode="auto">
            <a:xfrm>
              <a:off x="5737226" y="2716213"/>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5" name="ïŝļíḍé"/>
            <p:cNvSpPr/>
            <p:nvPr>
              <p:custDataLst>
                <p:tags r:id="rId95"/>
              </p:custDataLst>
            </p:nvPr>
          </p:nvSpPr>
          <p:spPr bwMode="auto">
            <a:xfrm>
              <a:off x="5919788" y="2716213"/>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6" name="ïs1iďê"/>
            <p:cNvSpPr/>
            <p:nvPr>
              <p:custDataLst>
                <p:tags r:id="rId96"/>
              </p:custDataLst>
            </p:nvPr>
          </p:nvSpPr>
          <p:spPr bwMode="auto">
            <a:xfrm>
              <a:off x="6100763" y="2719388"/>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7" name="íṣḷiďê"/>
            <p:cNvSpPr/>
            <p:nvPr>
              <p:custDataLst>
                <p:tags r:id="rId97"/>
              </p:custDataLst>
            </p:nvPr>
          </p:nvSpPr>
          <p:spPr bwMode="auto">
            <a:xfrm>
              <a:off x="6281738" y="2719388"/>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8" name="îṧlíḋé"/>
            <p:cNvSpPr/>
            <p:nvPr>
              <p:custDataLst>
                <p:tags r:id="rId98"/>
              </p:custDataLst>
            </p:nvPr>
          </p:nvSpPr>
          <p:spPr bwMode="auto">
            <a:xfrm>
              <a:off x="6464301" y="2719388"/>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9" name="ïsľíďè"/>
            <p:cNvSpPr/>
            <p:nvPr>
              <p:custDataLst>
                <p:tags r:id="rId99"/>
              </p:custDataLst>
            </p:nvPr>
          </p:nvSpPr>
          <p:spPr bwMode="auto">
            <a:xfrm>
              <a:off x="6645276" y="2719388"/>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0" name="ïṩ1íďé"/>
            <p:cNvSpPr/>
            <p:nvPr>
              <p:custDataLst>
                <p:tags r:id="rId100"/>
              </p:custDataLst>
            </p:nvPr>
          </p:nvSpPr>
          <p:spPr bwMode="auto">
            <a:xfrm>
              <a:off x="6826251" y="2719388"/>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1" name="iṩľïdè"/>
            <p:cNvSpPr/>
            <p:nvPr>
              <p:custDataLst>
                <p:tags r:id="rId101"/>
              </p:custDataLst>
            </p:nvPr>
          </p:nvSpPr>
          <p:spPr bwMode="auto">
            <a:xfrm>
              <a:off x="7011988" y="2719388"/>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2" name="îśľïḋe"/>
            <p:cNvSpPr/>
            <p:nvPr>
              <p:custDataLst>
                <p:tags r:id="rId102"/>
              </p:custDataLst>
            </p:nvPr>
          </p:nvSpPr>
          <p:spPr bwMode="auto">
            <a:xfrm>
              <a:off x="4827588" y="2873376"/>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3" name="ïslíḑe"/>
            <p:cNvSpPr/>
            <p:nvPr>
              <p:custDataLst>
                <p:tags r:id="rId103"/>
              </p:custDataLst>
            </p:nvPr>
          </p:nvSpPr>
          <p:spPr bwMode="auto">
            <a:xfrm>
              <a:off x="5189538"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4" name="iṣľïḑè"/>
            <p:cNvSpPr/>
            <p:nvPr>
              <p:custDataLst>
                <p:tags r:id="rId104"/>
              </p:custDataLst>
            </p:nvPr>
          </p:nvSpPr>
          <p:spPr bwMode="auto">
            <a:xfrm>
              <a:off x="5372101" y="2873376"/>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5" name="iṩlïdè"/>
            <p:cNvSpPr/>
            <p:nvPr>
              <p:custDataLst>
                <p:tags r:id="rId105"/>
              </p:custDataLst>
            </p:nvPr>
          </p:nvSpPr>
          <p:spPr bwMode="auto">
            <a:xfrm>
              <a:off x="5553076"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6" name="ïşļidè"/>
            <p:cNvSpPr/>
            <p:nvPr>
              <p:custDataLst>
                <p:tags r:id="rId106"/>
              </p:custDataLst>
            </p:nvPr>
          </p:nvSpPr>
          <p:spPr bwMode="auto">
            <a:xfrm>
              <a:off x="5734051" y="287655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7" name="íšḷïḓe"/>
            <p:cNvSpPr/>
            <p:nvPr>
              <p:custDataLst>
                <p:tags r:id="rId107"/>
              </p:custDataLst>
            </p:nvPr>
          </p:nvSpPr>
          <p:spPr bwMode="auto">
            <a:xfrm>
              <a:off x="5919788" y="287655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8" name="íSḻíḍê"/>
            <p:cNvSpPr/>
            <p:nvPr>
              <p:custDataLst>
                <p:tags r:id="rId108"/>
              </p:custDataLst>
            </p:nvPr>
          </p:nvSpPr>
          <p:spPr bwMode="auto">
            <a:xfrm>
              <a:off x="6100763" y="2876551"/>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9" name="iṣḷïḍè"/>
            <p:cNvSpPr/>
            <p:nvPr>
              <p:custDataLst>
                <p:tags r:id="rId109"/>
              </p:custDataLst>
            </p:nvPr>
          </p:nvSpPr>
          <p:spPr bwMode="auto">
            <a:xfrm>
              <a:off x="6281738" y="2876551"/>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0" name="í$ḻiḓé"/>
            <p:cNvSpPr/>
            <p:nvPr>
              <p:custDataLst>
                <p:tags r:id="rId110"/>
              </p:custDataLst>
            </p:nvPr>
          </p:nvSpPr>
          <p:spPr bwMode="auto">
            <a:xfrm>
              <a:off x="6464301" y="2876551"/>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1" name="iṧ1ïďè"/>
            <p:cNvSpPr/>
            <p:nvPr>
              <p:custDataLst>
                <p:tags r:id="rId111"/>
              </p:custDataLst>
            </p:nvPr>
          </p:nvSpPr>
          <p:spPr bwMode="auto">
            <a:xfrm>
              <a:off x="6645276"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2" name="íş1ïďê"/>
            <p:cNvSpPr/>
            <p:nvPr>
              <p:custDataLst>
                <p:tags r:id="rId112"/>
              </p:custDataLst>
            </p:nvPr>
          </p:nvSpPr>
          <p:spPr bwMode="auto">
            <a:xfrm>
              <a:off x="6826251"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3" name="íśḻíḑè"/>
            <p:cNvSpPr/>
            <p:nvPr>
              <p:custDataLst>
                <p:tags r:id="rId113"/>
              </p:custDataLst>
            </p:nvPr>
          </p:nvSpPr>
          <p:spPr bwMode="auto">
            <a:xfrm>
              <a:off x="4827588" y="3032126"/>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4" name="íṧ1íḓè"/>
            <p:cNvSpPr/>
            <p:nvPr>
              <p:custDataLst>
                <p:tags r:id="rId114"/>
              </p:custDataLst>
            </p:nvPr>
          </p:nvSpPr>
          <p:spPr bwMode="auto">
            <a:xfrm>
              <a:off x="5070476" y="3032126"/>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5" name="îşļíḑê"/>
            <p:cNvSpPr/>
            <p:nvPr>
              <p:custDataLst>
                <p:tags r:id="rId115"/>
              </p:custDataLst>
            </p:nvPr>
          </p:nvSpPr>
          <p:spPr bwMode="auto">
            <a:xfrm>
              <a:off x="5253038" y="3032126"/>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6" name="í$1iḑê"/>
            <p:cNvSpPr/>
            <p:nvPr>
              <p:custDataLst>
                <p:tags r:id="rId116"/>
              </p:custDataLst>
            </p:nvPr>
          </p:nvSpPr>
          <p:spPr bwMode="auto">
            <a:xfrm>
              <a:off x="5434013"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7" name="ïṩ1îďè"/>
            <p:cNvSpPr/>
            <p:nvPr>
              <p:custDataLst>
                <p:tags r:id="rId117"/>
              </p:custDataLst>
            </p:nvPr>
          </p:nvSpPr>
          <p:spPr bwMode="auto">
            <a:xfrm>
              <a:off x="5614988"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8" name="ïsḷiḍe"/>
            <p:cNvSpPr/>
            <p:nvPr>
              <p:custDataLst>
                <p:tags r:id="rId118"/>
              </p:custDataLst>
            </p:nvPr>
          </p:nvSpPr>
          <p:spPr bwMode="auto">
            <a:xfrm>
              <a:off x="5797551" y="3035301"/>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9" name="íSļíḓê"/>
            <p:cNvSpPr/>
            <p:nvPr>
              <p:custDataLst>
                <p:tags r:id="rId119"/>
              </p:custDataLst>
            </p:nvPr>
          </p:nvSpPr>
          <p:spPr bwMode="auto">
            <a:xfrm>
              <a:off x="5978526" y="3035301"/>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0" name="îṧ1îḋê"/>
            <p:cNvSpPr/>
            <p:nvPr>
              <p:custDataLst>
                <p:tags r:id="rId120"/>
              </p:custDataLst>
            </p:nvPr>
          </p:nvSpPr>
          <p:spPr bwMode="auto">
            <a:xfrm>
              <a:off x="6164263" y="3035301"/>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1" name="î$liḍé"/>
            <p:cNvSpPr/>
            <p:nvPr>
              <p:custDataLst>
                <p:tags r:id="rId121"/>
              </p:custDataLst>
            </p:nvPr>
          </p:nvSpPr>
          <p:spPr bwMode="auto">
            <a:xfrm>
              <a:off x="6345238" y="3035301"/>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2" name="îṡļïḑe"/>
            <p:cNvSpPr/>
            <p:nvPr>
              <p:custDataLst>
                <p:tags r:id="rId122"/>
              </p:custDataLst>
            </p:nvPr>
          </p:nvSpPr>
          <p:spPr bwMode="auto">
            <a:xfrm>
              <a:off x="6526213" y="303530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3" name="íšḻîḑé"/>
            <p:cNvSpPr/>
            <p:nvPr>
              <p:custDataLst>
                <p:tags r:id="rId123"/>
              </p:custDataLst>
            </p:nvPr>
          </p:nvSpPr>
          <p:spPr bwMode="auto">
            <a:xfrm>
              <a:off x="6708776" y="303530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4" name="îṣļîḓé"/>
            <p:cNvSpPr/>
            <p:nvPr>
              <p:custDataLst>
                <p:tags r:id="rId124"/>
              </p:custDataLst>
            </p:nvPr>
          </p:nvSpPr>
          <p:spPr bwMode="auto">
            <a:xfrm>
              <a:off x="6889751" y="3038476"/>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5" name="iSļiḍê"/>
            <p:cNvSpPr/>
            <p:nvPr>
              <p:custDataLst>
                <p:tags r:id="rId125"/>
              </p:custDataLst>
            </p:nvPr>
          </p:nvSpPr>
          <p:spPr bwMode="auto">
            <a:xfrm>
              <a:off x="7042151" y="2876551"/>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6" name="ï$liďé"/>
            <p:cNvSpPr/>
            <p:nvPr>
              <p:custDataLst>
                <p:tags r:id="rId126"/>
              </p:custDataLst>
            </p:nvPr>
          </p:nvSpPr>
          <p:spPr bwMode="auto">
            <a:xfrm>
              <a:off x="4824413" y="318928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7" name="iṣḷiḍe"/>
            <p:cNvSpPr/>
            <p:nvPr>
              <p:custDataLst>
                <p:tags r:id="rId127"/>
              </p:custDataLst>
            </p:nvPr>
          </p:nvSpPr>
          <p:spPr bwMode="auto">
            <a:xfrm>
              <a:off x="5008563" y="3189288"/>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8" name="íṩļîdê"/>
            <p:cNvSpPr/>
            <p:nvPr>
              <p:custDataLst>
                <p:tags r:id="rId128"/>
              </p:custDataLst>
            </p:nvPr>
          </p:nvSpPr>
          <p:spPr bwMode="auto">
            <a:xfrm>
              <a:off x="5189538" y="3194051"/>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9" name="iSlíďé"/>
            <p:cNvSpPr/>
            <p:nvPr>
              <p:custDataLst>
                <p:tags r:id="rId129"/>
              </p:custDataLst>
            </p:nvPr>
          </p:nvSpPr>
          <p:spPr bwMode="auto">
            <a:xfrm>
              <a:off x="5372101" y="3194051"/>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0" name="í$ľîďè"/>
            <p:cNvSpPr/>
            <p:nvPr>
              <p:custDataLst>
                <p:tags r:id="rId130"/>
              </p:custDataLst>
            </p:nvPr>
          </p:nvSpPr>
          <p:spPr bwMode="auto">
            <a:xfrm>
              <a:off x="5553076"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1" name="iṡḻïdè"/>
            <p:cNvSpPr/>
            <p:nvPr>
              <p:custDataLst>
                <p:tags r:id="rId131"/>
              </p:custDataLst>
            </p:nvPr>
          </p:nvSpPr>
          <p:spPr bwMode="auto">
            <a:xfrm>
              <a:off x="5734051"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2" name="ïśḻiḋê"/>
            <p:cNvSpPr/>
            <p:nvPr>
              <p:custDataLst>
                <p:tags r:id="rId132"/>
              </p:custDataLst>
            </p:nvPr>
          </p:nvSpPr>
          <p:spPr bwMode="auto">
            <a:xfrm>
              <a:off x="5916613" y="3194051"/>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3" name="ïṣ1îdè"/>
            <p:cNvSpPr/>
            <p:nvPr>
              <p:custDataLst>
                <p:tags r:id="rId133"/>
              </p:custDataLst>
            </p:nvPr>
          </p:nvSpPr>
          <p:spPr bwMode="auto">
            <a:xfrm>
              <a:off x="6097588" y="319405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4" name="iŝḻîḋè"/>
            <p:cNvSpPr/>
            <p:nvPr>
              <p:custDataLst>
                <p:tags r:id="rId134"/>
              </p:custDataLst>
            </p:nvPr>
          </p:nvSpPr>
          <p:spPr bwMode="auto">
            <a:xfrm>
              <a:off x="6281738" y="3194051"/>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5" name="îṩlîḓé"/>
            <p:cNvSpPr/>
            <p:nvPr>
              <p:custDataLst>
                <p:tags r:id="rId135"/>
              </p:custDataLst>
            </p:nvPr>
          </p:nvSpPr>
          <p:spPr bwMode="auto">
            <a:xfrm>
              <a:off x="6464301" y="3194051"/>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6" name="íṥḷíde"/>
            <p:cNvSpPr/>
            <p:nvPr>
              <p:custDataLst>
                <p:tags r:id="rId136"/>
              </p:custDataLst>
            </p:nvPr>
          </p:nvSpPr>
          <p:spPr bwMode="auto">
            <a:xfrm>
              <a:off x="6645276"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7" name="iṥľiḑé"/>
            <p:cNvSpPr/>
            <p:nvPr>
              <p:custDataLst>
                <p:tags r:id="rId137"/>
              </p:custDataLst>
            </p:nvPr>
          </p:nvSpPr>
          <p:spPr bwMode="auto">
            <a:xfrm>
              <a:off x="6826251"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8" name="ïṧḷiḑè"/>
            <p:cNvSpPr/>
            <p:nvPr>
              <p:custDataLst>
                <p:tags r:id="rId138"/>
              </p:custDataLst>
            </p:nvPr>
          </p:nvSpPr>
          <p:spPr bwMode="auto">
            <a:xfrm>
              <a:off x="7008813" y="3197226"/>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9" name="íš1ïḑe"/>
            <p:cNvSpPr/>
            <p:nvPr>
              <p:custDataLst>
                <p:tags r:id="rId139"/>
              </p:custDataLst>
            </p:nvPr>
          </p:nvSpPr>
          <p:spPr bwMode="auto">
            <a:xfrm>
              <a:off x="4824413" y="334803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0" name="íṡ1íḋé"/>
            <p:cNvSpPr/>
            <p:nvPr>
              <p:custDataLst>
                <p:tags r:id="rId140"/>
              </p:custDataLst>
            </p:nvPr>
          </p:nvSpPr>
          <p:spPr bwMode="auto">
            <a:xfrm>
              <a:off x="5005388" y="3351213"/>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1" name="iśļíďé"/>
            <p:cNvSpPr/>
            <p:nvPr>
              <p:custDataLst>
                <p:tags r:id="rId141"/>
              </p:custDataLst>
            </p:nvPr>
          </p:nvSpPr>
          <p:spPr bwMode="auto">
            <a:xfrm>
              <a:off x="5189538" y="3351213"/>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2" name="íṩļiḍé"/>
            <p:cNvSpPr/>
            <p:nvPr>
              <p:custDataLst>
                <p:tags r:id="rId142"/>
              </p:custDataLst>
            </p:nvPr>
          </p:nvSpPr>
          <p:spPr bwMode="auto">
            <a:xfrm>
              <a:off x="5372101" y="3351213"/>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3" name="iş1iďè"/>
            <p:cNvSpPr/>
            <p:nvPr>
              <p:custDataLst>
                <p:tags r:id="rId143"/>
              </p:custDataLst>
            </p:nvPr>
          </p:nvSpPr>
          <p:spPr bwMode="auto">
            <a:xfrm>
              <a:off x="5553076" y="3351213"/>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4" name="îṡḻïdê"/>
            <p:cNvSpPr/>
            <p:nvPr>
              <p:custDataLst>
                <p:tags r:id="rId144"/>
              </p:custDataLst>
            </p:nvPr>
          </p:nvSpPr>
          <p:spPr bwMode="auto">
            <a:xfrm>
              <a:off x="6464301" y="3354388"/>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5" name="îṡ1íďé"/>
            <p:cNvSpPr/>
            <p:nvPr>
              <p:custDataLst>
                <p:tags r:id="rId145"/>
              </p:custDataLst>
            </p:nvPr>
          </p:nvSpPr>
          <p:spPr bwMode="auto">
            <a:xfrm>
              <a:off x="6645276" y="3354388"/>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6" name="ïŝlîdè"/>
            <p:cNvSpPr/>
            <p:nvPr>
              <p:custDataLst>
                <p:tags r:id="rId146"/>
              </p:custDataLst>
            </p:nvPr>
          </p:nvSpPr>
          <p:spPr bwMode="auto">
            <a:xfrm>
              <a:off x="6826251" y="3354388"/>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7" name="iṥḻiďe"/>
            <p:cNvSpPr/>
            <p:nvPr>
              <p:custDataLst>
                <p:tags r:id="rId147"/>
              </p:custDataLst>
            </p:nvPr>
          </p:nvSpPr>
          <p:spPr bwMode="auto">
            <a:xfrm>
              <a:off x="7008813" y="3354388"/>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8" name="îṡľîďé"/>
            <p:cNvSpPr/>
            <p:nvPr>
              <p:custDataLst>
                <p:tags r:id="rId148"/>
              </p:custDataLst>
            </p:nvPr>
          </p:nvSpPr>
          <p:spPr bwMode="auto">
            <a:xfrm>
              <a:off x="7008813" y="3427413"/>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9" name="i$ļïḓê"/>
            <p:cNvSpPr/>
            <p:nvPr>
              <p:custDataLst>
                <p:tags r:id="rId149"/>
              </p:custDataLst>
            </p:nvPr>
          </p:nvSpPr>
          <p:spPr bwMode="auto">
            <a:xfrm>
              <a:off x="7189788" y="3354388"/>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0" name="î$1ïḑé"/>
            <p:cNvSpPr/>
            <p:nvPr>
              <p:custDataLst>
                <p:tags r:id="rId150"/>
              </p:custDataLst>
            </p:nvPr>
          </p:nvSpPr>
          <p:spPr bwMode="auto">
            <a:xfrm>
              <a:off x="4385617" y="1400177"/>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sp>
          <p:nvSpPr>
            <p:cNvPr id="921" name="îšľïdé"/>
            <p:cNvSpPr/>
            <p:nvPr>
              <p:custDataLst>
                <p:tags r:id="rId151"/>
              </p:custDataLst>
            </p:nvPr>
          </p:nvSpPr>
          <p:spPr bwMode="auto">
            <a:xfrm>
              <a:off x="3962401" y="4056063"/>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922" name="íśḻîdè"/>
            <p:cNvSpPr/>
            <p:nvPr>
              <p:custDataLst>
                <p:tags r:id="rId152"/>
              </p:custDataLst>
            </p:nvPr>
          </p:nvSpPr>
          <p:spPr bwMode="auto">
            <a:xfrm>
              <a:off x="3622676" y="3941763"/>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3" name="íṣľïḋé"/>
            <p:cNvSpPr/>
            <p:nvPr>
              <p:custDataLst>
                <p:tags r:id="rId153"/>
              </p:custDataLst>
            </p:nvPr>
          </p:nvSpPr>
          <p:spPr bwMode="auto">
            <a:xfrm>
              <a:off x="3622676" y="3948113"/>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4" name="ísľîḋê"/>
            <p:cNvSpPr/>
            <p:nvPr>
              <p:custDataLst>
                <p:tags r:id="rId154"/>
              </p:custDataLst>
            </p:nvPr>
          </p:nvSpPr>
          <p:spPr bwMode="auto">
            <a:xfrm>
              <a:off x="4032251" y="5114926"/>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5" name="i$ḻídê"/>
            <p:cNvSpPr/>
            <p:nvPr>
              <p:custDataLst>
                <p:tags r:id="rId155"/>
              </p:custDataLst>
            </p:nvPr>
          </p:nvSpPr>
          <p:spPr bwMode="auto">
            <a:xfrm>
              <a:off x="5018088" y="4627563"/>
              <a:ext cx="892175" cy="358775"/>
            </a:xfrm>
            <a:custGeom>
              <a:avLst/>
              <a:gdLst>
                <a:gd name="T0" fmla="*/ 0 w 270"/>
                <a:gd name="T1" fmla="*/ 107 h 109"/>
                <a:gd name="T2" fmla="*/ 33 w 270"/>
                <a:gd name="T3" fmla="*/ 109 h 109"/>
                <a:gd name="T4" fmla="*/ 245 w 270"/>
                <a:gd name="T5" fmla="*/ 35 h 109"/>
                <a:gd name="T6" fmla="*/ 270 w 270"/>
                <a:gd name="T7" fmla="*/ 7 h 109"/>
                <a:gd name="T8" fmla="*/ 223 w 270"/>
                <a:gd name="T9" fmla="*/ 0 h 109"/>
                <a:gd name="T10" fmla="*/ 12 w 270"/>
                <a:gd name="T11" fmla="*/ 78 h 109"/>
                <a:gd name="T12" fmla="*/ 0 w 270"/>
                <a:gd name="T13" fmla="*/ 107 h 109"/>
              </a:gdLst>
              <a:ahLst/>
              <a:cxnLst>
                <a:cxn ang="0">
                  <a:pos x="T0" y="T1"/>
                </a:cxn>
                <a:cxn ang="0">
                  <a:pos x="T2" y="T3"/>
                </a:cxn>
                <a:cxn ang="0">
                  <a:pos x="T4" y="T5"/>
                </a:cxn>
                <a:cxn ang="0">
                  <a:pos x="T6" y="T7"/>
                </a:cxn>
                <a:cxn ang="0">
                  <a:pos x="T8" y="T9"/>
                </a:cxn>
                <a:cxn ang="0">
                  <a:pos x="T10" y="T11"/>
                </a:cxn>
                <a:cxn ang="0">
                  <a:pos x="T12" y="T13"/>
                </a:cxn>
              </a:cxnLst>
              <a:rect l="0" t="0" r="r" b="b"/>
              <a:pathLst>
                <a:path w="270" h="109">
                  <a:moveTo>
                    <a:pt x="0" y="107"/>
                  </a:moveTo>
                  <a:cubicBezTo>
                    <a:pt x="33" y="109"/>
                    <a:pt x="33" y="109"/>
                    <a:pt x="33" y="109"/>
                  </a:cubicBezTo>
                  <a:cubicBezTo>
                    <a:pt x="245" y="35"/>
                    <a:pt x="245" y="35"/>
                    <a:pt x="245" y="35"/>
                  </a:cubicBezTo>
                  <a:cubicBezTo>
                    <a:pt x="270" y="7"/>
                    <a:pt x="270" y="7"/>
                    <a:pt x="270" y="7"/>
                  </a:cubicBezTo>
                  <a:cubicBezTo>
                    <a:pt x="270" y="7"/>
                    <a:pt x="225" y="0"/>
                    <a:pt x="223" y="0"/>
                  </a:cubicBezTo>
                  <a:cubicBezTo>
                    <a:pt x="221" y="1"/>
                    <a:pt x="12" y="78"/>
                    <a:pt x="12" y="78"/>
                  </a:cubicBezTo>
                  <a:lnTo>
                    <a:pt x="0" y="107"/>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926" name="iṡḻíḍe"/>
            <p:cNvSpPr/>
            <p:nvPr>
              <p:custDataLst>
                <p:tags r:id="rId156"/>
              </p:custDataLst>
            </p:nvPr>
          </p:nvSpPr>
          <p:spPr bwMode="auto">
            <a:xfrm>
              <a:off x="4965701" y="4860926"/>
              <a:ext cx="109538" cy="125413"/>
            </a:xfrm>
            <a:custGeom>
              <a:avLst/>
              <a:gdLst>
                <a:gd name="T0" fmla="*/ 21 w 33"/>
                <a:gd name="T1" fmla="*/ 0 h 38"/>
                <a:gd name="T2" fmla="*/ 11 w 33"/>
                <a:gd name="T3" fmla="*/ 3 h 38"/>
                <a:gd name="T4" fmla="*/ 2 w 33"/>
                <a:gd name="T5" fmla="*/ 22 h 38"/>
                <a:gd name="T6" fmla="*/ 4 w 33"/>
                <a:gd name="T7" fmla="*/ 26 h 38"/>
                <a:gd name="T8" fmla="*/ 23 w 33"/>
                <a:gd name="T9" fmla="*/ 35 h 38"/>
                <a:gd name="T10" fmla="*/ 33 w 33"/>
                <a:gd name="T11" fmla="*/ 32 h 38"/>
                <a:gd name="T12" fmla="*/ 21 w 3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21" y="0"/>
                  </a:moveTo>
                  <a:cubicBezTo>
                    <a:pt x="11" y="3"/>
                    <a:pt x="11" y="3"/>
                    <a:pt x="11" y="3"/>
                  </a:cubicBezTo>
                  <a:cubicBezTo>
                    <a:pt x="4" y="6"/>
                    <a:pt x="0" y="15"/>
                    <a:pt x="2" y="22"/>
                  </a:cubicBezTo>
                  <a:cubicBezTo>
                    <a:pt x="4" y="26"/>
                    <a:pt x="4" y="26"/>
                    <a:pt x="4" y="26"/>
                  </a:cubicBezTo>
                  <a:cubicBezTo>
                    <a:pt x="7" y="34"/>
                    <a:pt x="15" y="38"/>
                    <a:pt x="23" y="35"/>
                  </a:cubicBezTo>
                  <a:cubicBezTo>
                    <a:pt x="33" y="32"/>
                    <a:pt x="33" y="32"/>
                    <a:pt x="33" y="32"/>
                  </a:cubicBezTo>
                  <a:lnTo>
                    <a:pt x="21" y="0"/>
                  </a:lnTo>
                  <a:close/>
                </a:path>
              </a:pathLst>
            </a:custGeom>
            <a:solidFill>
              <a:srgbClr val="C16F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7" name="îṧlïḋé"/>
            <p:cNvSpPr/>
            <p:nvPr>
              <p:custDataLst>
                <p:tags r:id="rId157"/>
              </p:custDataLst>
            </p:nvPr>
          </p:nvSpPr>
          <p:spPr bwMode="auto">
            <a:xfrm>
              <a:off x="5035551" y="4597401"/>
              <a:ext cx="768350" cy="368300"/>
            </a:xfrm>
            <a:custGeom>
              <a:avLst/>
              <a:gdLst>
                <a:gd name="T0" fmla="*/ 0 w 484"/>
                <a:gd name="T1" fmla="*/ 166 h 232"/>
                <a:gd name="T2" fmla="*/ 25 w 484"/>
                <a:gd name="T3" fmla="*/ 232 h 232"/>
                <a:gd name="T4" fmla="*/ 484 w 484"/>
                <a:gd name="T5" fmla="*/ 64 h 232"/>
                <a:gd name="T6" fmla="*/ 459 w 484"/>
                <a:gd name="T7" fmla="*/ 0 h 232"/>
                <a:gd name="T8" fmla="*/ 0 w 484"/>
                <a:gd name="T9" fmla="*/ 166 h 232"/>
              </a:gdLst>
              <a:ahLst/>
              <a:cxnLst>
                <a:cxn ang="0">
                  <a:pos x="T0" y="T1"/>
                </a:cxn>
                <a:cxn ang="0">
                  <a:pos x="T2" y="T3"/>
                </a:cxn>
                <a:cxn ang="0">
                  <a:pos x="T4" y="T5"/>
                </a:cxn>
                <a:cxn ang="0">
                  <a:pos x="T6" y="T7"/>
                </a:cxn>
                <a:cxn ang="0">
                  <a:pos x="T8" y="T9"/>
                </a:cxn>
              </a:cxnLst>
              <a:rect l="0" t="0" r="r" b="b"/>
              <a:pathLst>
                <a:path w="484" h="232">
                  <a:moveTo>
                    <a:pt x="0" y="166"/>
                  </a:moveTo>
                  <a:lnTo>
                    <a:pt x="25" y="232"/>
                  </a:lnTo>
                  <a:lnTo>
                    <a:pt x="484" y="64"/>
                  </a:lnTo>
                  <a:lnTo>
                    <a:pt x="459" y="0"/>
                  </a:lnTo>
                  <a:lnTo>
                    <a:pt x="0" y="166"/>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8" name="îṡ1iḋe"/>
            <p:cNvSpPr/>
            <p:nvPr>
              <p:custDataLst>
                <p:tags r:id="rId158"/>
              </p:custDataLst>
            </p:nvPr>
          </p:nvSpPr>
          <p:spPr bwMode="auto">
            <a:xfrm>
              <a:off x="5048251" y="4640263"/>
              <a:ext cx="712788" cy="273050"/>
            </a:xfrm>
            <a:custGeom>
              <a:avLst/>
              <a:gdLst>
                <a:gd name="T0" fmla="*/ 449 w 449"/>
                <a:gd name="T1" fmla="*/ 10 h 172"/>
                <a:gd name="T2" fmla="*/ 4 w 449"/>
                <a:gd name="T3" fmla="*/ 172 h 172"/>
                <a:gd name="T4" fmla="*/ 0 w 449"/>
                <a:gd name="T5" fmla="*/ 162 h 172"/>
                <a:gd name="T6" fmla="*/ 445 w 449"/>
                <a:gd name="T7" fmla="*/ 0 h 172"/>
                <a:gd name="T8" fmla="*/ 449 w 449"/>
                <a:gd name="T9" fmla="*/ 10 h 172"/>
              </a:gdLst>
              <a:ahLst/>
              <a:cxnLst>
                <a:cxn ang="0">
                  <a:pos x="T0" y="T1"/>
                </a:cxn>
                <a:cxn ang="0">
                  <a:pos x="T2" y="T3"/>
                </a:cxn>
                <a:cxn ang="0">
                  <a:pos x="T4" y="T5"/>
                </a:cxn>
                <a:cxn ang="0">
                  <a:pos x="T6" y="T7"/>
                </a:cxn>
                <a:cxn ang="0">
                  <a:pos x="T8" y="T9"/>
                </a:cxn>
              </a:cxnLst>
              <a:rect l="0" t="0" r="r" b="b"/>
              <a:pathLst>
                <a:path w="449" h="172">
                  <a:moveTo>
                    <a:pt x="449" y="10"/>
                  </a:moveTo>
                  <a:lnTo>
                    <a:pt x="4" y="172"/>
                  </a:lnTo>
                  <a:lnTo>
                    <a:pt x="0" y="162"/>
                  </a:lnTo>
                  <a:lnTo>
                    <a:pt x="445" y="0"/>
                  </a:lnTo>
                  <a:lnTo>
                    <a:pt x="449" y="10"/>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9" name="íṧ1íḍé"/>
            <p:cNvSpPr/>
            <p:nvPr>
              <p:custDataLst>
                <p:tags r:id="rId159"/>
              </p:custDataLst>
            </p:nvPr>
          </p:nvSpPr>
          <p:spPr bwMode="auto">
            <a:xfrm>
              <a:off x="5067301" y="4695826"/>
              <a:ext cx="709613" cy="269875"/>
            </a:xfrm>
            <a:custGeom>
              <a:avLst/>
              <a:gdLst>
                <a:gd name="T0" fmla="*/ 447 w 447"/>
                <a:gd name="T1" fmla="*/ 8 h 170"/>
                <a:gd name="T2" fmla="*/ 5 w 447"/>
                <a:gd name="T3" fmla="*/ 170 h 170"/>
                <a:gd name="T4" fmla="*/ 0 w 447"/>
                <a:gd name="T5" fmla="*/ 162 h 170"/>
                <a:gd name="T6" fmla="*/ 445 w 447"/>
                <a:gd name="T7" fmla="*/ 0 h 170"/>
                <a:gd name="T8" fmla="*/ 447 w 447"/>
                <a:gd name="T9" fmla="*/ 8 h 170"/>
              </a:gdLst>
              <a:ahLst/>
              <a:cxnLst>
                <a:cxn ang="0">
                  <a:pos x="T0" y="T1"/>
                </a:cxn>
                <a:cxn ang="0">
                  <a:pos x="T2" y="T3"/>
                </a:cxn>
                <a:cxn ang="0">
                  <a:pos x="T4" y="T5"/>
                </a:cxn>
                <a:cxn ang="0">
                  <a:pos x="T6" y="T7"/>
                </a:cxn>
                <a:cxn ang="0">
                  <a:pos x="T8" y="T9"/>
                </a:cxn>
              </a:cxnLst>
              <a:rect l="0" t="0" r="r" b="b"/>
              <a:pathLst>
                <a:path w="447" h="170">
                  <a:moveTo>
                    <a:pt x="447" y="8"/>
                  </a:moveTo>
                  <a:lnTo>
                    <a:pt x="5" y="170"/>
                  </a:lnTo>
                  <a:lnTo>
                    <a:pt x="0" y="162"/>
                  </a:lnTo>
                  <a:lnTo>
                    <a:pt x="445" y="0"/>
                  </a:lnTo>
                  <a:lnTo>
                    <a:pt x="447" y="8"/>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0" name="isļîďê"/>
            <p:cNvSpPr/>
            <p:nvPr>
              <p:custDataLst>
                <p:tags r:id="rId160"/>
              </p:custDataLst>
            </p:nvPr>
          </p:nvSpPr>
          <p:spPr bwMode="auto">
            <a:xfrm>
              <a:off x="5035551" y="4603751"/>
              <a:ext cx="709613" cy="263525"/>
            </a:xfrm>
            <a:custGeom>
              <a:avLst/>
              <a:gdLst>
                <a:gd name="T0" fmla="*/ 447 w 447"/>
                <a:gd name="T1" fmla="*/ 6 h 166"/>
                <a:gd name="T2" fmla="*/ 2 w 447"/>
                <a:gd name="T3" fmla="*/ 166 h 166"/>
                <a:gd name="T4" fmla="*/ 0 w 447"/>
                <a:gd name="T5" fmla="*/ 162 h 166"/>
                <a:gd name="T6" fmla="*/ 444 w 447"/>
                <a:gd name="T7" fmla="*/ 0 h 166"/>
                <a:gd name="T8" fmla="*/ 447 w 447"/>
                <a:gd name="T9" fmla="*/ 6 h 166"/>
              </a:gdLst>
              <a:ahLst/>
              <a:cxnLst>
                <a:cxn ang="0">
                  <a:pos x="T0" y="T1"/>
                </a:cxn>
                <a:cxn ang="0">
                  <a:pos x="T2" y="T3"/>
                </a:cxn>
                <a:cxn ang="0">
                  <a:pos x="T4" y="T5"/>
                </a:cxn>
                <a:cxn ang="0">
                  <a:pos x="T6" y="T7"/>
                </a:cxn>
                <a:cxn ang="0">
                  <a:pos x="T8" y="T9"/>
                </a:cxn>
              </a:cxnLst>
              <a:rect l="0" t="0" r="r" b="b"/>
              <a:pathLst>
                <a:path w="447" h="166">
                  <a:moveTo>
                    <a:pt x="447" y="6"/>
                  </a:moveTo>
                  <a:lnTo>
                    <a:pt x="2" y="166"/>
                  </a:lnTo>
                  <a:lnTo>
                    <a:pt x="0" y="162"/>
                  </a:lnTo>
                  <a:lnTo>
                    <a:pt x="444" y="0"/>
                  </a:lnTo>
                  <a:lnTo>
                    <a:pt x="447" y="6"/>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1" name="ïṧlïḑé"/>
            <p:cNvSpPr/>
            <p:nvPr>
              <p:custDataLst>
                <p:tags r:id="rId161"/>
              </p:custDataLst>
            </p:nvPr>
          </p:nvSpPr>
          <p:spPr bwMode="auto">
            <a:xfrm>
              <a:off x="5727701" y="4594226"/>
              <a:ext cx="198438" cy="119063"/>
            </a:xfrm>
            <a:custGeom>
              <a:avLst/>
              <a:gdLst>
                <a:gd name="T0" fmla="*/ 13 w 60"/>
                <a:gd name="T1" fmla="*/ 0 h 36"/>
                <a:gd name="T2" fmla="*/ 3 w 60"/>
                <a:gd name="T3" fmla="*/ 4 h 36"/>
                <a:gd name="T4" fmla="*/ 0 w 60"/>
                <a:gd name="T5" fmla="*/ 9 h 36"/>
                <a:gd name="T6" fmla="*/ 6 w 60"/>
                <a:gd name="T7" fmla="*/ 12 h 36"/>
                <a:gd name="T8" fmla="*/ 3 w 60"/>
                <a:gd name="T9" fmla="*/ 17 h 36"/>
                <a:gd name="T10" fmla="*/ 9 w 60"/>
                <a:gd name="T11" fmla="*/ 20 h 36"/>
                <a:gd name="T12" fmla="*/ 6 w 60"/>
                <a:gd name="T13" fmla="*/ 25 h 36"/>
                <a:gd name="T14" fmla="*/ 11 w 60"/>
                <a:gd name="T15" fmla="*/ 28 h 36"/>
                <a:gd name="T16" fmla="*/ 9 w 60"/>
                <a:gd name="T17" fmla="*/ 33 h 36"/>
                <a:gd name="T18" fmla="*/ 14 w 60"/>
                <a:gd name="T19" fmla="*/ 35 h 36"/>
                <a:gd name="T20" fmla="*/ 25 w 60"/>
                <a:gd name="T21" fmla="*/ 32 h 36"/>
                <a:gd name="T22" fmla="*/ 60 w 60"/>
                <a:gd name="T23" fmla="*/ 1 h 36"/>
                <a:gd name="T24" fmla="*/ 13 w 6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36">
                  <a:moveTo>
                    <a:pt x="13" y="0"/>
                  </a:moveTo>
                  <a:cubicBezTo>
                    <a:pt x="3" y="4"/>
                    <a:pt x="3" y="4"/>
                    <a:pt x="3" y="4"/>
                  </a:cubicBezTo>
                  <a:cubicBezTo>
                    <a:pt x="1" y="4"/>
                    <a:pt x="0" y="7"/>
                    <a:pt x="0" y="9"/>
                  </a:cubicBezTo>
                  <a:cubicBezTo>
                    <a:pt x="1" y="11"/>
                    <a:pt x="4" y="12"/>
                    <a:pt x="6" y="12"/>
                  </a:cubicBezTo>
                  <a:cubicBezTo>
                    <a:pt x="4" y="12"/>
                    <a:pt x="2" y="15"/>
                    <a:pt x="3" y="17"/>
                  </a:cubicBezTo>
                  <a:cubicBezTo>
                    <a:pt x="4" y="19"/>
                    <a:pt x="6" y="20"/>
                    <a:pt x="9" y="20"/>
                  </a:cubicBezTo>
                  <a:cubicBezTo>
                    <a:pt x="6" y="20"/>
                    <a:pt x="5" y="23"/>
                    <a:pt x="6" y="25"/>
                  </a:cubicBezTo>
                  <a:cubicBezTo>
                    <a:pt x="7" y="27"/>
                    <a:pt x="9" y="28"/>
                    <a:pt x="11" y="28"/>
                  </a:cubicBezTo>
                  <a:cubicBezTo>
                    <a:pt x="9" y="29"/>
                    <a:pt x="8" y="31"/>
                    <a:pt x="9" y="33"/>
                  </a:cubicBezTo>
                  <a:cubicBezTo>
                    <a:pt x="10" y="35"/>
                    <a:pt x="12" y="36"/>
                    <a:pt x="14" y="35"/>
                  </a:cubicBezTo>
                  <a:cubicBezTo>
                    <a:pt x="25" y="32"/>
                    <a:pt x="25" y="32"/>
                    <a:pt x="25" y="32"/>
                  </a:cubicBezTo>
                  <a:cubicBezTo>
                    <a:pt x="60" y="1"/>
                    <a:pt x="60" y="1"/>
                    <a:pt x="60" y="1"/>
                  </a:cubicBezTo>
                  <a:lnTo>
                    <a:pt x="13" y="0"/>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2" name="íSlíḋè"/>
            <p:cNvSpPr/>
            <p:nvPr>
              <p:custDataLst>
                <p:tags r:id="rId162"/>
              </p:custDataLst>
            </p:nvPr>
          </p:nvSpPr>
          <p:spPr bwMode="auto">
            <a:xfrm>
              <a:off x="5856288" y="4594226"/>
              <a:ext cx="69850" cy="46038"/>
            </a:xfrm>
            <a:custGeom>
              <a:avLst/>
              <a:gdLst>
                <a:gd name="T0" fmla="*/ 2 w 21"/>
                <a:gd name="T1" fmla="*/ 0 h 14"/>
                <a:gd name="T2" fmla="*/ 1 w 21"/>
                <a:gd name="T3" fmla="*/ 9 h 14"/>
                <a:gd name="T4" fmla="*/ 6 w 21"/>
                <a:gd name="T5" fmla="*/ 14 h 14"/>
                <a:gd name="T6" fmla="*/ 21 w 21"/>
                <a:gd name="T7" fmla="*/ 1 h 14"/>
                <a:gd name="T8" fmla="*/ 2 w 21"/>
                <a:gd name="T9" fmla="*/ 0 h 14"/>
              </a:gdLst>
              <a:ahLst/>
              <a:cxnLst>
                <a:cxn ang="0">
                  <a:pos x="T0" y="T1"/>
                </a:cxn>
                <a:cxn ang="0">
                  <a:pos x="T2" y="T3"/>
                </a:cxn>
                <a:cxn ang="0">
                  <a:pos x="T4" y="T5"/>
                </a:cxn>
                <a:cxn ang="0">
                  <a:pos x="T6" y="T7"/>
                </a:cxn>
                <a:cxn ang="0">
                  <a:pos x="T8" y="T9"/>
                </a:cxn>
              </a:cxnLst>
              <a:rect l="0" t="0" r="r" b="b"/>
              <a:pathLst>
                <a:path w="21" h="14">
                  <a:moveTo>
                    <a:pt x="2" y="0"/>
                  </a:moveTo>
                  <a:cubicBezTo>
                    <a:pt x="0" y="3"/>
                    <a:pt x="0" y="6"/>
                    <a:pt x="1" y="9"/>
                  </a:cubicBezTo>
                  <a:cubicBezTo>
                    <a:pt x="2" y="11"/>
                    <a:pt x="4" y="13"/>
                    <a:pt x="6" y="14"/>
                  </a:cubicBezTo>
                  <a:cubicBezTo>
                    <a:pt x="21" y="1"/>
                    <a:pt x="21" y="1"/>
                    <a:pt x="21" y="1"/>
                  </a:cubicBezTo>
                  <a:lnTo>
                    <a:pt x="2" y="0"/>
                  </a:lnTo>
                  <a:close/>
                </a:path>
              </a:pathLst>
            </a:custGeom>
            <a:solidFill>
              <a:srgbClr val="1143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3" name="íṥḻîḓê"/>
            <p:cNvSpPr/>
            <p:nvPr>
              <p:custDataLst>
                <p:tags r:id="rId163"/>
              </p:custDataLst>
            </p:nvPr>
          </p:nvSpPr>
          <p:spPr bwMode="auto">
            <a:xfrm>
              <a:off x="4057651" y="3394076"/>
              <a:ext cx="192088" cy="293688"/>
            </a:xfrm>
            <a:custGeom>
              <a:avLst/>
              <a:gdLst>
                <a:gd name="T0" fmla="*/ 8 w 58"/>
                <a:gd name="T1" fmla="*/ 3 h 89"/>
                <a:gd name="T2" fmla="*/ 24 w 58"/>
                <a:gd name="T3" fmla="*/ 9 h 89"/>
                <a:gd name="T4" fmla="*/ 55 w 58"/>
                <a:gd name="T5" fmla="*/ 68 h 89"/>
                <a:gd name="T6" fmla="*/ 50 w 58"/>
                <a:gd name="T7" fmla="*/ 85 h 89"/>
                <a:gd name="T8" fmla="*/ 50 w 58"/>
                <a:gd name="T9" fmla="*/ 85 h 89"/>
                <a:gd name="T10" fmla="*/ 33 w 58"/>
                <a:gd name="T11" fmla="*/ 79 h 89"/>
                <a:gd name="T12" fmla="*/ 33 w 58"/>
                <a:gd name="T13" fmla="*/ 76 h 89"/>
                <a:gd name="T14" fmla="*/ 36 w 58"/>
                <a:gd name="T15" fmla="*/ 77 h 89"/>
                <a:gd name="T16" fmla="*/ 48 w 58"/>
                <a:gd name="T17" fmla="*/ 82 h 89"/>
                <a:gd name="T18" fmla="*/ 48 w 58"/>
                <a:gd name="T19" fmla="*/ 82 h 89"/>
                <a:gd name="T20" fmla="*/ 51 w 58"/>
                <a:gd name="T21" fmla="*/ 69 h 89"/>
                <a:gd name="T22" fmla="*/ 21 w 58"/>
                <a:gd name="T23" fmla="*/ 11 h 89"/>
                <a:gd name="T24" fmla="*/ 10 w 58"/>
                <a:gd name="T25" fmla="*/ 7 h 89"/>
                <a:gd name="T26" fmla="*/ 7 w 58"/>
                <a:gd name="T27" fmla="*/ 18 h 89"/>
                <a:gd name="T28" fmla="*/ 28 w 58"/>
                <a:gd name="T29" fmla="*/ 58 h 89"/>
                <a:gd name="T30" fmla="*/ 35 w 58"/>
                <a:gd name="T31" fmla="*/ 61 h 89"/>
                <a:gd name="T32" fmla="*/ 37 w 58"/>
                <a:gd name="T33" fmla="*/ 54 h 89"/>
                <a:gd name="T34" fmla="*/ 22 w 58"/>
                <a:gd name="T35" fmla="*/ 24 h 89"/>
                <a:gd name="T36" fmla="*/ 22 w 58"/>
                <a:gd name="T37" fmla="*/ 21 h 89"/>
                <a:gd name="T38" fmla="*/ 25 w 58"/>
                <a:gd name="T39" fmla="*/ 22 h 89"/>
                <a:gd name="T40" fmla="*/ 41 w 58"/>
                <a:gd name="T41" fmla="*/ 52 h 89"/>
                <a:gd name="T42" fmla="*/ 37 w 58"/>
                <a:gd name="T43" fmla="*/ 65 h 89"/>
                <a:gd name="T44" fmla="*/ 25 w 58"/>
                <a:gd name="T45" fmla="*/ 60 h 89"/>
                <a:gd name="T46" fmla="*/ 4 w 58"/>
                <a:gd name="T47" fmla="*/ 19 h 89"/>
                <a:gd name="T48" fmla="*/ 8 w 58"/>
                <a:gd name="T49"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89">
                  <a:moveTo>
                    <a:pt x="8" y="3"/>
                  </a:moveTo>
                  <a:cubicBezTo>
                    <a:pt x="14" y="0"/>
                    <a:pt x="21" y="3"/>
                    <a:pt x="24" y="9"/>
                  </a:cubicBezTo>
                  <a:cubicBezTo>
                    <a:pt x="55" y="68"/>
                    <a:pt x="55" y="68"/>
                    <a:pt x="55" y="68"/>
                  </a:cubicBezTo>
                  <a:cubicBezTo>
                    <a:pt x="58" y="74"/>
                    <a:pt x="56" y="82"/>
                    <a:pt x="50" y="85"/>
                  </a:cubicBezTo>
                  <a:cubicBezTo>
                    <a:pt x="50" y="85"/>
                    <a:pt x="50" y="85"/>
                    <a:pt x="50" y="85"/>
                  </a:cubicBezTo>
                  <a:cubicBezTo>
                    <a:pt x="44" y="89"/>
                    <a:pt x="36" y="86"/>
                    <a:pt x="33" y="79"/>
                  </a:cubicBezTo>
                  <a:cubicBezTo>
                    <a:pt x="32" y="78"/>
                    <a:pt x="32" y="77"/>
                    <a:pt x="33" y="76"/>
                  </a:cubicBezTo>
                  <a:cubicBezTo>
                    <a:pt x="34" y="76"/>
                    <a:pt x="35" y="76"/>
                    <a:pt x="36" y="77"/>
                  </a:cubicBezTo>
                  <a:cubicBezTo>
                    <a:pt x="38" y="82"/>
                    <a:pt x="44" y="84"/>
                    <a:pt x="48" y="82"/>
                  </a:cubicBezTo>
                  <a:cubicBezTo>
                    <a:pt x="48" y="82"/>
                    <a:pt x="48" y="82"/>
                    <a:pt x="48" y="82"/>
                  </a:cubicBezTo>
                  <a:cubicBezTo>
                    <a:pt x="52" y="79"/>
                    <a:pt x="54" y="74"/>
                    <a:pt x="51" y="69"/>
                  </a:cubicBezTo>
                  <a:cubicBezTo>
                    <a:pt x="21" y="11"/>
                    <a:pt x="21" y="11"/>
                    <a:pt x="21" y="11"/>
                  </a:cubicBezTo>
                  <a:cubicBezTo>
                    <a:pt x="18" y="6"/>
                    <a:pt x="14" y="5"/>
                    <a:pt x="10" y="7"/>
                  </a:cubicBezTo>
                  <a:cubicBezTo>
                    <a:pt x="6" y="8"/>
                    <a:pt x="5" y="13"/>
                    <a:pt x="7" y="18"/>
                  </a:cubicBezTo>
                  <a:cubicBezTo>
                    <a:pt x="28" y="58"/>
                    <a:pt x="28" y="58"/>
                    <a:pt x="28" y="58"/>
                  </a:cubicBezTo>
                  <a:cubicBezTo>
                    <a:pt x="30" y="61"/>
                    <a:pt x="33" y="62"/>
                    <a:pt x="35" y="61"/>
                  </a:cubicBezTo>
                  <a:cubicBezTo>
                    <a:pt x="38" y="60"/>
                    <a:pt x="39" y="56"/>
                    <a:pt x="37" y="54"/>
                  </a:cubicBezTo>
                  <a:cubicBezTo>
                    <a:pt x="22" y="24"/>
                    <a:pt x="22" y="24"/>
                    <a:pt x="22" y="24"/>
                  </a:cubicBezTo>
                  <a:cubicBezTo>
                    <a:pt x="21" y="23"/>
                    <a:pt x="22" y="22"/>
                    <a:pt x="22" y="21"/>
                  </a:cubicBezTo>
                  <a:cubicBezTo>
                    <a:pt x="23" y="21"/>
                    <a:pt x="25" y="21"/>
                    <a:pt x="25" y="22"/>
                  </a:cubicBezTo>
                  <a:cubicBezTo>
                    <a:pt x="41" y="52"/>
                    <a:pt x="41" y="52"/>
                    <a:pt x="41" y="52"/>
                  </a:cubicBezTo>
                  <a:cubicBezTo>
                    <a:pt x="43" y="57"/>
                    <a:pt x="42" y="62"/>
                    <a:pt x="37" y="65"/>
                  </a:cubicBezTo>
                  <a:cubicBezTo>
                    <a:pt x="33" y="67"/>
                    <a:pt x="27" y="65"/>
                    <a:pt x="25" y="60"/>
                  </a:cubicBezTo>
                  <a:cubicBezTo>
                    <a:pt x="4" y="19"/>
                    <a:pt x="4" y="19"/>
                    <a:pt x="4" y="19"/>
                  </a:cubicBezTo>
                  <a:cubicBezTo>
                    <a:pt x="0" y="13"/>
                    <a:pt x="2" y="6"/>
                    <a:pt x="8" y="3"/>
                  </a:cubicBezTo>
                  <a:close/>
                </a:path>
              </a:pathLst>
            </a:custGeom>
            <a:solidFill>
              <a:srgbClr val="53B59E"/>
            </a:solidFill>
            <a:ln>
              <a:noFill/>
            </a:ln>
          </p:spPr>
          <p:txBody>
            <a:bodyPr anchor="ctr"/>
            <a:lstStyle/>
            <a:p>
              <a:pPr algn="ctr"/>
              <a:endParaRPr>
                <a:solidFill>
                  <a:srgbClr val="000000"/>
                </a:solidFill>
              </a:endParaRPr>
            </a:p>
          </p:txBody>
        </p:sp>
        <p:sp>
          <p:nvSpPr>
            <p:cNvPr id="934" name="îšḻîdè"/>
            <p:cNvSpPr/>
            <p:nvPr>
              <p:custDataLst>
                <p:tags r:id="rId164"/>
              </p:custDataLst>
            </p:nvPr>
          </p:nvSpPr>
          <p:spPr bwMode="auto">
            <a:xfrm>
              <a:off x="3513138" y="2030413"/>
              <a:ext cx="601663" cy="628650"/>
            </a:xfrm>
            <a:custGeom>
              <a:avLst/>
              <a:gdLst>
                <a:gd name="T0" fmla="*/ 65 w 182"/>
                <a:gd name="T1" fmla="*/ 187 h 191"/>
                <a:gd name="T2" fmla="*/ 78 w 182"/>
                <a:gd name="T3" fmla="*/ 172 h 191"/>
                <a:gd name="T4" fmla="*/ 109 w 182"/>
                <a:gd name="T5" fmla="*/ 136 h 191"/>
                <a:gd name="T6" fmla="*/ 169 w 182"/>
                <a:gd name="T7" fmla="*/ 67 h 191"/>
                <a:gd name="T8" fmla="*/ 169 w 182"/>
                <a:gd name="T9" fmla="*/ 67 h 191"/>
                <a:gd name="T10" fmla="*/ 175 w 182"/>
                <a:gd name="T11" fmla="*/ 59 h 191"/>
                <a:gd name="T12" fmla="*/ 179 w 182"/>
                <a:gd name="T13" fmla="*/ 33 h 191"/>
                <a:gd name="T14" fmla="*/ 174 w 182"/>
                <a:gd name="T15" fmla="*/ 25 h 191"/>
                <a:gd name="T16" fmla="*/ 140 w 182"/>
                <a:gd name="T17" fmla="*/ 3 h 191"/>
                <a:gd name="T18" fmla="*/ 127 w 182"/>
                <a:gd name="T19" fmla="*/ 4 h 191"/>
                <a:gd name="T20" fmla="*/ 87 w 182"/>
                <a:gd name="T21" fmla="*/ 51 h 191"/>
                <a:gd name="T22" fmla="*/ 79 w 182"/>
                <a:gd name="T23" fmla="*/ 60 h 191"/>
                <a:gd name="T24" fmla="*/ 3 w 182"/>
                <a:gd name="T25" fmla="*/ 126 h 191"/>
                <a:gd name="T26" fmla="*/ 5 w 182"/>
                <a:gd name="T27" fmla="*/ 144 h 191"/>
                <a:gd name="T28" fmla="*/ 52 w 182"/>
                <a:gd name="T29" fmla="*/ 188 h 191"/>
                <a:gd name="T30" fmla="*/ 65 w 182"/>
                <a:gd name="T31" fmla="*/ 18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 h="191">
                  <a:moveTo>
                    <a:pt x="65" y="187"/>
                  </a:moveTo>
                  <a:cubicBezTo>
                    <a:pt x="78" y="172"/>
                    <a:pt x="78" y="172"/>
                    <a:pt x="78" y="172"/>
                  </a:cubicBezTo>
                  <a:cubicBezTo>
                    <a:pt x="109" y="136"/>
                    <a:pt x="109" y="136"/>
                    <a:pt x="109" y="136"/>
                  </a:cubicBezTo>
                  <a:cubicBezTo>
                    <a:pt x="169" y="67"/>
                    <a:pt x="169" y="67"/>
                    <a:pt x="169" y="67"/>
                  </a:cubicBezTo>
                  <a:cubicBezTo>
                    <a:pt x="169" y="67"/>
                    <a:pt x="169" y="67"/>
                    <a:pt x="169" y="67"/>
                  </a:cubicBezTo>
                  <a:cubicBezTo>
                    <a:pt x="175" y="59"/>
                    <a:pt x="175" y="59"/>
                    <a:pt x="175" y="59"/>
                  </a:cubicBezTo>
                  <a:cubicBezTo>
                    <a:pt x="180" y="52"/>
                    <a:pt x="182" y="42"/>
                    <a:pt x="179" y="33"/>
                  </a:cubicBezTo>
                  <a:cubicBezTo>
                    <a:pt x="177" y="29"/>
                    <a:pt x="176" y="26"/>
                    <a:pt x="174" y="25"/>
                  </a:cubicBezTo>
                  <a:cubicBezTo>
                    <a:pt x="140" y="3"/>
                    <a:pt x="140" y="3"/>
                    <a:pt x="140" y="3"/>
                  </a:cubicBezTo>
                  <a:cubicBezTo>
                    <a:pt x="136" y="0"/>
                    <a:pt x="131" y="1"/>
                    <a:pt x="127" y="4"/>
                  </a:cubicBezTo>
                  <a:cubicBezTo>
                    <a:pt x="87" y="51"/>
                    <a:pt x="87" y="51"/>
                    <a:pt x="87" y="51"/>
                  </a:cubicBezTo>
                  <a:cubicBezTo>
                    <a:pt x="79" y="60"/>
                    <a:pt x="79" y="60"/>
                    <a:pt x="79" y="60"/>
                  </a:cubicBezTo>
                  <a:cubicBezTo>
                    <a:pt x="3" y="126"/>
                    <a:pt x="3" y="126"/>
                    <a:pt x="3" y="126"/>
                  </a:cubicBezTo>
                  <a:cubicBezTo>
                    <a:pt x="0" y="130"/>
                    <a:pt x="1" y="141"/>
                    <a:pt x="5" y="144"/>
                  </a:cubicBezTo>
                  <a:cubicBezTo>
                    <a:pt x="52" y="188"/>
                    <a:pt x="52" y="188"/>
                    <a:pt x="52" y="188"/>
                  </a:cubicBezTo>
                  <a:cubicBezTo>
                    <a:pt x="56" y="191"/>
                    <a:pt x="61" y="191"/>
                    <a:pt x="65" y="187"/>
                  </a:cubicBezTo>
                  <a:close/>
                </a:path>
              </a:pathLst>
            </a:custGeom>
            <a:solidFill>
              <a:srgbClr val="2E94A1">
                <a:alpha val="30000"/>
              </a:srgbClr>
            </a:solidFill>
            <a:ln>
              <a:noFill/>
            </a:ln>
          </p:spPr>
          <p:txBody>
            <a:bodyPr anchor="ctr"/>
            <a:lstStyle/>
            <a:p>
              <a:pPr algn="ctr"/>
              <a:endParaRPr>
                <a:solidFill>
                  <a:srgbClr val="000000"/>
                </a:solidFill>
              </a:endParaRPr>
            </a:p>
          </p:txBody>
        </p:sp>
        <p:sp>
          <p:nvSpPr>
            <p:cNvPr id="935" name="ïŝḻíḋe"/>
            <p:cNvSpPr/>
            <p:nvPr>
              <p:custDataLst>
                <p:tags r:id="rId165"/>
              </p:custDataLst>
            </p:nvPr>
          </p:nvSpPr>
          <p:spPr bwMode="auto">
            <a:xfrm>
              <a:off x="3519488" y="2024063"/>
              <a:ext cx="544513" cy="579438"/>
            </a:xfrm>
            <a:custGeom>
              <a:avLst/>
              <a:gdLst>
                <a:gd name="T0" fmla="*/ 57 w 165"/>
                <a:gd name="T1" fmla="*/ 172 h 176"/>
                <a:gd name="T2" fmla="*/ 161 w 165"/>
                <a:gd name="T3" fmla="*/ 52 h 176"/>
                <a:gd name="T4" fmla="*/ 161 w 165"/>
                <a:gd name="T5" fmla="*/ 39 h 176"/>
                <a:gd name="T6" fmla="*/ 120 w 165"/>
                <a:gd name="T7" fmla="*/ 3 h 176"/>
                <a:gd name="T8" fmla="*/ 107 w 165"/>
                <a:gd name="T9" fmla="*/ 4 h 176"/>
                <a:gd name="T10" fmla="*/ 3 w 165"/>
                <a:gd name="T11" fmla="*/ 125 h 176"/>
                <a:gd name="T12" fmla="*/ 4 w 165"/>
                <a:gd name="T13" fmla="*/ 138 h 176"/>
                <a:gd name="T14" fmla="*/ 45 w 165"/>
                <a:gd name="T15" fmla="*/ 173 h 176"/>
                <a:gd name="T16" fmla="*/ 57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7" y="172"/>
                  </a:moveTo>
                  <a:cubicBezTo>
                    <a:pt x="161" y="52"/>
                    <a:pt x="161" y="52"/>
                    <a:pt x="161" y="52"/>
                  </a:cubicBezTo>
                  <a:cubicBezTo>
                    <a:pt x="165" y="48"/>
                    <a:pt x="164" y="42"/>
                    <a:pt x="161" y="39"/>
                  </a:cubicBezTo>
                  <a:cubicBezTo>
                    <a:pt x="120" y="3"/>
                    <a:pt x="120" y="3"/>
                    <a:pt x="120" y="3"/>
                  </a:cubicBezTo>
                  <a:cubicBezTo>
                    <a:pt x="116" y="0"/>
                    <a:pt x="110" y="1"/>
                    <a:pt x="107" y="4"/>
                  </a:cubicBezTo>
                  <a:cubicBezTo>
                    <a:pt x="3" y="125"/>
                    <a:pt x="3" y="125"/>
                    <a:pt x="3" y="125"/>
                  </a:cubicBezTo>
                  <a:cubicBezTo>
                    <a:pt x="0" y="129"/>
                    <a:pt x="0" y="134"/>
                    <a:pt x="4" y="138"/>
                  </a:cubicBezTo>
                  <a:cubicBezTo>
                    <a:pt x="45" y="173"/>
                    <a:pt x="45" y="173"/>
                    <a:pt x="45" y="173"/>
                  </a:cubicBezTo>
                  <a:cubicBezTo>
                    <a:pt x="48" y="176"/>
                    <a:pt x="54" y="176"/>
                    <a:pt x="57" y="172"/>
                  </a:cubicBezTo>
                  <a:close/>
                </a:path>
              </a:pathLst>
            </a:custGeom>
            <a:solidFill>
              <a:srgbClr val="D042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6" name="îšḻíďè"/>
            <p:cNvSpPr/>
            <p:nvPr>
              <p:custDataLst>
                <p:tags r:id="rId166"/>
              </p:custDataLst>
            </p:nvPr>
          </p:nvSpPr>
          <p:spPr bwMode="auto">
            <a:xfrm>
              <a:off x="3562351" y="1973263"/>
              <a:ext cx="544513" cy="581025"/>
            </a:xfrm>
            <a:custGeom>
              <a:avLst/>
              <a:gdLst>
                <a:gd name="T0" fmla="*/ 58 w 165"/>
                <a:gd name="T1" fmla="*/ 172 h 176"/>
                <a:gd name="T2" fmla="*/ 162 w 165"/>
                <a:gd name="T3" fmla="*/ 51 h 176"/>
                <a:gd name="T4" fmla="*/ 161 w 165"/>
                <a:gd name="T5" fmla="*/ 39 h 176"/>
                <a:gd name="T6" fmla="*/ 120 w 165"/>
                <a:gd name="T7" fmla="*/ 3 h 176"/>
                <a:gd name="T8" fmla="*/ 107 w 165"/>
                <a:gd name="T9" fmla="*/ 4 h 176"/>
                <a:gd name="T10" fmla="*/ 3 w 165"/>
                <a:gd name="T11" fmla="*/ 125 h 176"/>
                <a:gd name="T12" fmla="*/ 4 w 165"/>
                <a:gd name="T13" fmla="*/ 137 h 176"/>
                <a:gd name="T14" fmla="*/ 45 w 165"/>
                <a:gd name="T15" fmla="*/ 173 h 176"/>
                <a:gd name="T16" fmla="*/ 58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8" y="172"/>
                  </a:moveTo>
                  <a:cubicBezTo>
                    <a:pt x="162" y="51"/>
                    <a:pt x="162" y="51"/>
                    <a:pt x="162" y="51"/>
                  </a:cubicBezTo>
                  <a:cubicBezTo>
                    <a:pt x="165" y="48"/>
                    <a:pt x="164" y="42"/>
                    <a:pt x="161" y="39"/>
                  </a:cubicBezTo>
                  <a:cubicBezTo>
                    <a:pt x="120" y="3"/>
                    <a:pt x="120" y="3"/>
                    <a:pt x="120" y="3"/>
                  </a:cubicBezTo>
                  <a:cubicBezTo>
                    <a:pt x="116" y="0"/>
                    <a:pt x="110" y="0"/>
                    <a:pt x="107" y="4"/>
                  </a:cubicBezTo>
                  <a:cubicBezTo>
                    <a:pt x="3" y="125"/>
                    <a:pt x="3" y="125"/>
                    <a:pt x="3" y="125"/>
                  </a:cubicBezTo>
                  <a:cubicBezTo>
                    <a:pt x="0" y="128"/>
                    <a:pt x="0" y="134"/>
                    <a:pt x="4" y="137"/>
                  </a:cubicBezTo>
                  <a:cubicBezTo>
                    <a:pt x="45" y="173"/>
                    <a:pt x="45" y="173"/>
                    <a:pt x="45" y="173"/>
                  </a:cubicBezTo>
                  <a:cubicBezTo>
                    <a:pt x="48" y="176"/>
                    <a:pt x="54" y="176"/>
                    <a:pt x="58" y="172"/>
                  </a:cubicBezTo>
                  <a:close/>
                </a:path>
              </a:pathLst>
            </a:custGeom>
            <a:solidFill>
              <a:srgbClr val="F765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7" name="íŝḻíḓe"/>
            <p:cNvSpPr/>
            <p:nvPr>
              <p:custDataLst>
                <p:tags r:id="rId167"/>
              </p:custDataLst>
            </p:nvPr>
          </p:nvSpPr>
          <p:spPr bwMode="auto">
            <a:xfrm>
              <a:off x="3784601" y="1973263"/>
              <a:ext cx="322263" cy="323850"/>
            </a:xfrm>
            <a:custGeom>
              <a:avLst/>
              <a:gdLst>
                <a:gd name="T0" fmla="*/ 55 w 98"/>
                <a:gd name="T1" fmla="*/ 98 h 98"/>
                <a:gd name="T2" fmla="*/ 95 w 98"/>
                <a:gd name="T3" fmla="*/ 51 h 98"/>
                <a:gd name="T4" fmla="*/ 94 w 98"/>
                <a:gd name="T5" fmla="*/ 39 h 98"/>
                <a:gd name="T6" fmla="*/ 53 w 98"/>
                <a:gd name="T7" fmla="*/ 3 h 98"/>
                <a:gd name="T8" fmla="*/ 40 w 98"/>
                <a:gd name="T9" fmla="*/ 4 h 98"/>
                <a:gd name="T10" fmla="*/ 0 w 98"/>
                <a:gd name="T11" fmla="*/ 50 h 98"/>
                <a:gd name="T12" fmla="*/ 55 w 98"/>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98" h="98">
                  <a:moveTo>
                    <a:pt x="55" y="98"/>
                  </a:moveTo>
                  <a:cubicBezTo>
                    <a:pt x="95" y="51"/>
                    <a:pt x="95" y="51"/>
                    <a:pt x="95" y="51"/>
                  </a:cubicBezTo>
                  <a:cubicBezTo>
                    <a:pt x="98" y="48"/>
                    <a:pt x="97" y="42"/>
                    <a:pt x="94" y="39"/>
                  </a:cubicBezTo>
                  <a:cubicBezTo>
                    <a:pt x="53" y="3"/>
                    <a:pt x="53" y="3"/>
                    <a:pt x="53" y="3"/>
                  </a:cubicBezTo>
                  <a:cubicBezTo>
                    <a:pt x="49" y="0"/>
                    <a:pt x="43" y="0"/>
                    <a:pt x="40" y="4"/>
                  </a:cubicBezTo>
                  <a:cubicBezTo>
                    <a:pt x="0" y="50"/>
                    <a:pt x="0" y="50"/>
                    <a:pt x="0" y="50"/>
                  </a:cubicBezTo>
                  <a:lnTo>
                    <a:pt x="55" y="98"/>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8" name="ïşľîdê"/>
            <p:cNvSpPr/>
            <p:nvPr>
              <p:custDataLst>
                <p:tags r:id="rId168"/>
              </p:custDataLst>
            </p:nvPr>
          </p:nvSpPr>
          <p:spPr bwMode="auto">
            <a:xfrm>
              <a:off x="6067426" y="4857751"/>
              <a:ext cx="171450" cy="300038"/>
            </a:xfrm>
            <a:custGeom>
              <a:avLst/>
              <a:gdLst>
                <a:gd name="T0" fmla="*/ 44 w 52"/>
                <a:gd name="T1" fmla="*/ 89 h 91"/>
                <a:gd name="T2" fmla="*/ 28 w 52"/>
                <a:gd name="T3" fmla="*/ 81 h 91"/>
                <a:gd name="T4" fmla="*/ 3 w 52"/>
                <a:gd name="T5" fmla="*/ 20 h 91"/>
                <a:gd name="T6" fmla="*/ 9 w 52"/>
                <a:gd name="T7" fmla="*/ 3 h 91"/>
                <a:gd name="T8" fmla="*/ 9 w 52"/>
                <a:gd name="T9" fmla="*/ 3 h 91"/>
                <a:gd name="T10" fmla="*/ 25 w 52"/>
                <a:gd name="T11" fmla="*/ 11 h 91"/>
                <a:gd name="T12" fmla="*/ 25 w 52"/>
                <a:gd name="T13" fmla="*/ 13 h 91"/>
                <a:gd name="T14" fmla="*/ 22 w 52"/>
                <a:gd name="T15" fmla="*/ 12 h 91"/>
                <a:gd name="T16" fmla="*/ 10 w 52"/>
                <a:gd name="T17" fmla="*/ 7 h 91"/>
                <a:gd name="T18" fmla="*/ 10 w 52"/>
                <a:gd name="T19" fmla="*/ 7 h 91"/>
                <a:gd name="T20" fmla="*/ 6 w 52"/>
                <a:gd name="T21" fmla="*/ 19 h 91"/>
                <a:gd name="T22" fmla="*/ 32 w 52"/>
                <a:gd name="T23" fmla="*/ 80 h 91"/>
                <a:gd name="T24" fmla="*/ 42 w 52"/>
                <a:gd name="T25" fmla="*/ 85 h 91"/>
                <a:gd name="T26" fmla="*/ 46 w 52"/>
                <a:gd name="T27" fmla="*/ 74 h 91"/>
                <a:gd name="T28" fmla="*/ 28 w 52"/>
                <a:gd name="T29" fmla="*/ 32 h 91"/>
                <a:gd name="T30" fmla="*/ 21 w 52"/>
                <a:gd name="T31" fmla="*/ 28 h 91"/>
                <a:gd name="T32" fmla="*/ 19 w 52"/>
                <a:gd name="T33" fmla="*/ 36 h 91"/>
                <a:gd name="T34" fmla="*/ 32 w 52"/>
                <a:gd name="T35" fmla="*/ 66 h 91"/>
                <a:gd name="T36" fmla="*/ 31 w 52"/>
                <a:gd name="T37" fmla="*/ 69 h 91"/>
                <a:gd name="T38" fmla="*/ 28 w 52"/>
                <a:gd name="T39" fmla="*/ 68 h 91"/>
                <a:gd name="T40" fmla="*/ 15 w 52"/>
                <a:gd name="T41" fmla="*/ 37 h 91"/>
                <a:gd name="T42" fmla="*/ 20 w 52"/>
                <a:gd name="T43" fmla="*/ 25 h 91"/>
                <a:gd name="T44" fmla="*/ 32 w 52"/>
                <a:gd name="T45" fmla="*/ 30 h 91"/>
                <a:gd name="T46" fmla="*/ 49 w 52"/>
                <a:gd name="T47" fmla="*/ 73 h 91"/>
                <a:gd name="T48" fmla="*/ 44 w 52"/>
                <a:gd name="T49"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91">
                  <a:moveTo>
                    <a:pt x="44" y="89"/>
                  </a:moveTo>
                  <a:cubicBezTo>
                    <a:pt x="38" y="91"/>
                    <a:pt x="31" y="88"/>
                    <a:pt x="28" y="81"/>
                  </a:cubicBezTo>
                  <a:cubicBezTo>
                    <a:pt x="3" y="20"/>
                    <a:pt x="3" y="20"/>
                    <a:pt x="3" y="20"/>
                  </a:cubicBezTo>
                  <a:cubicBezTo>
                    <a:pt x="0" y="13"/>
                    <a:pt x="2" y="6"/>
                    <a:pt x="9" y="3"/>
                  </a:cubicBezTo>
                  <a:cubicBezTo>
                    <a:pt x="9" y="3"/>
                    <a:pt x="9" y="3"/>
                    <a:pt x="9" y="3"/>
                  </a:cubicBezTo>
                  <a:cubicBezTo>
                    <a:pt x="15" y="0"/>
                    <a:pt x="23" y="4"/>
                    <a:pt x="25" y="11"/>
                  </a:cubicBezTo>
                  <a:cubicBezTo>
                    <a:pt x="26" y="12"/>
                    <a:pt x="25" y="13"/>
                    <a:pt x="25" y="13"/>
                  </a:cubicBezTo>
                  <a:cubicBezTo>
                    <a:pt x="24" y="14"/>
                    <a:pt x="22" y="13"/>
                    <a:pt x="22" y="12"/>
                  </a:cubicBezTo>
                  <a:cubicBezTo>
                    <a:pt x="20" y="7"/>
                    <a:pt x="15" y="5"/>
                    <a:pt x="10" y="7"/>
                  </a:cubicBezTo>
                  <a:cubicBezTo>
                    <a:pt x="10" y="7"/>
                    <a:pt x="10" y="7"/>
                    <a:pt x="10" y="7"/>
                  </a:cubicBezTo>
                  <a:cubicBezTo>
                    <a:pt x="6" y="9"/>
                    <a:pt x="4" y="14"/>
                    <a:pt x="6" y="19"/>
                  </a:cubicBezTo>
                  <a:cubicBezTo>
                    <a:pt x="32" y="80"/>
                    <a:pt x="32" y="80"/>
                    <a:pt x="32" y="80"/>
                  </a:cubicBezTo>
                  <a:cubicBezTo>
                    <a:pt x="34" y="84"/>
                    <a:pt x="38" y="86"/>
                    <a:pt x="42" y="85"/>
                  </a:cubicBezTo>
                  <a:cubicBezTo>
                    <a:pt x="46" y="83"/>
                    <a:pt x="48" y="78"/>
                    <a:pt x="46" y="74"/>
                  </a:cubicBezTo>
                  <a:cubicBezTo>
                    <a:pt x="28" y="32"/>
                    <a:pt x="28" y="32"/>
                    <a:pt x="28" y="32"/>
                  </a:cubicBezTo>
                  <a:cubicBezTo>
                    <a:pt x="27" y="29"/>
                    <a:pt x="24" y="27"/>
                    <a:pt x="21" y="28"/>
                  </a:cubicBezTo>
                  <a:cubicBezTo>
                    <a:pt x="19" y="30"/>
                    <a:pt x="18" y="33"/>
                    <a:pt x="19" y="36"/>
                  </a:cubicBezTo>
                  <a:cubicBezTo>
                    <a:pt x="32" y="66"/>
                    <a:pt x="32" y="66"/>
                    <a:pt x="32" y="66"/>
                  </a:cubicBezTo>
                  <a:cubicBezTo>
                    <a:pt x="32" y="67"/>
                    <a:pt x="32" y="69"/>
                    <a:pt x="31" y="69"/>
                  </a:cubicBezTo>
                  <a:cubicBezTo>
                    <a:pt x="30" y="69"/>
                    <a:pt x="29" y="69"/>
                    <a:pt x="28" y="68"/>
                  </a:cubicBezTo>
                  <a:cubicBezTo>
                    <a:pt x="15" y="37"/>
                    <a:pt x="15" y="37"/>
                    <a:pt x="15" y="37"/>
                  </a:cubicBezTo>
                  <a:cubicBezTo>
                    <a:pt x="13" y="32"/>
                    <a:pt x="15" y="26"/>
                    <a:pt x="20" y="25"/>
                  </a:cubicBezTo>
                  <a:cubicBezTo>
                    <a:pt x="24" y="23"/>
                    <a:pt x="29" y="25"/>
                    <a:pt x="32" y="30"/>
                  </a:cubicBezTo>
                  <a:cubicBezTo>
                    <a:pt x="49" y="73"/>
                    <a:pt x="49" y="73"/>
                    <a:pt x="49" y="73"/>
                  </a:cubicBezTo>
                  <a:cubicBezTo>
                    <a:pt x="52" y="79"/>
                    <a:pt x="50" y="86"/>
                    <a:pt x="44" y="89"/>
                  </a:cubicBez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9" name="îṩlîdê"/>
            <p:cNvSpPr/>
            <p:nvPr>
              <p:custDataLst>
                <p:tags r:id="rId169"/>
              </p:custDataLst>
            </p:nvPr>
          </p:nvSpPr>
          <p:spPr bwMode="auto">
            <a:xfrm>
              <a:off x="5619751" y="4851401"/>
              <a:ext cx="300038" cy="160338"/>
            </a:xfrm>
            <a:custGeom>
              <a:avLst/>
              <a:gdLst>
                <a:gd name="T0" fmla="*/ 89 w 91"/>
                <a:gd name="T1" fmla="*/ 9 h 49"/>
                <a:gd name="T2" fmla="*/ 81 w 91"/>
                <a:gd name="T3" fmla="*/ 24 h 49"/>
                <a:gd name="T4" fmla="*/ 19 w 91"/>
                <a:gd name="T5" fmla="*/ 47 h 49"/>
                <a:gd name="T6" fmla="*/ 2 w 91"/>
                <a:gd name="T7" fmla="*/ 40 h 49"/>
                <a:gd name="T8" fmla="*/ 2 w 91"/>
                <a:gd name="T9" fmla="*/ 40 h 49"/>
                <a:gd name="T10" fmla="*/ 11 w 91"/>
                <a:gd name="T11" fmla="*/ 23 h 49"/>
                <a:gd name="T12" fmla="*/ 13 w 91"/>
                <a:gd name="T13" fmla="*/ 25 h 49"/>
                <a:gd name="T14" fmla="*/ 12 w 91"/>
                <a:gd name="T15" fmla="*/ 27 h 49"/>
                <a:gd name="T16" fmla="*/ 6 w 91"/>
                <a:gd name="T17" fmla="*/ 38 h 49"/>
                <a:gd name="T18" fmla="*/ 6 w 91"/>
                <a:gd name="T19" fmla="*/ 38 h 49"/>
                <a:gd name="T20" fmla="*/ 18 w 91"/>
                <a:gd name="T21" fmla="*/ 43 h 49"/>
                <a:gd name="T22" fmla="*/ 80 w 91"/>
                <a:gd name="T23" fmla="*/ 21 h 49"/>
                <a:gd name="T24" fmla="*/ 85 w 91"/>
                <a:gd name="T25" fmla="*/ 11 h 49"/>
                <a:gd name="T26" fmla="*/ 75 w 91"/>
                <a:gd name="T27" fmla="*/ 6 h 49"/>
                <a:gd name="T28" fmla="*/ 32 w 91"/>
                <a:gd name="T29" fmla="*/ 22 h 49"/>
                <a:gd name="T30" fmla="*/ 28 w 91"/>
                <a:gd name="T31" fmla="*/ 29 h 49"/>
                <a:gd name="T32" fmla="*/ 35 w 91"/>
                <a:gd name="T33" fmla="*/ 31 h 49"/>
                <a:gd name="T34" fmla="*/ 66 w 91"/>
                <a:gd name="T35" fmla="*/ 20 h 49"/>
                <a:gd name="T36" fmla="*/ 69 w 91"/>
                <a:gd name="T37" fmla="*/ 21 h 49"/>
                <a:gd name="T38" fmla="*/ 68 w 91"/>
                <a:gd name="T39" fmla="*/ 24 h 49"/>
                <a:gd name="T40" fmla="*/ 36 w 91"/>
                <a:gd name="T41" fmla="*/ 35 h 49"/>
                <a:gd name="T42" fmla="*/ 24 w 91"/>
                <a:gd name="T43" fmla="*/ 30 h 49"/>
                <a:gd name="T44" fmla="*/ 30 w 91"/>
                <a:gd name="T45" fmla="*/ 18 h 49"/>
                <a:gd name="T46" fmla="*/ 74 w 91"/>
                <a:gd name="T47" fmla="*/ 3 h 49"/>
                <a:gd name="T48" fmla="*/ 89 w 91"/>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49">
                  <a:moveTo>
                    <a:pt x="89" y="9"/>
                  </a:moveTo>
                  <a:cubicBezTo>
                    <a:pt x="91" y="15"/>
                    <a:pt x="88" y="22"/>
                    <a:pt x="81" y="24"/>
                  </a:cubicBezTo>
                  <a:cubicBezTo>
                    <a:pt x="19" y="47"/>
                    <a:pt x="19" y="47"/>
                    <a:pt x="19" y="47"/>
                  </a:cubicBezTo>
                  <a:cubicBezTo>
                    <a:pt x="12" y="49"/>
                    <a:pt x="4" y="46"/>
                    <a:pt x="2" y="40"/>
                  </a:cubicBezTo>
                  <a:cubicBezTo>
                    <a:pt x="2" y="40"/>
                    <a:pt x="2" y="40"/>
                    <a:pt x="2" y="40"/>
                  </a:cubicBezTo>
                  <a:cubicBezTo>
                    <a:pt x="0" y="33"/>
                    <a:pt x="3" y="26"/>
                    <a:pt x="11" y="23"/>
                  </a:cubicBezTo>
                  <a:cubicBezTo>
                    <a:pt x="12" y="23"/>
                    <a:pt x="13" y="24"/>
                    <a:pt x="13" y="25"/>
                  </a:cubicBezTo>
                  <a:cubicBezTo>
                    <a:pt x="14" y="26"/>
                    <a:pt x="13" y="27"/>
                    <a:pt x="12" y="27"/>
                  </a:cubicBezTo>
                  <a:cubicBezTo>
                    <a:pt x="7" y="29"/>
                    <a:pt x="4" y="34"/>
                    <a:pt x="6" y="38"/>
                  </a:cubicBezTo>
                  <a:cubicBezTo>
                    <a:pt x="6" y="38"/>
                    <a:pt x="6" y="38"/>
                    <a:pt x="6" y="38"/>
                  </a:cubicBezTo>
                  <a:cubicBezTo>
                    <a:pt x="7" y="43"/>
                    <a:pt x="13" y="45"/>
                    <a:pt x="18" y="43"/>
                  </a:cubicBezTo>
                  <a:cubicBezTo>
                    <a:pt x="80" y="21"/>
                    <a:pt x="80" y="21"/>
                    <a:pt x="80" y="21"/>
                  </a:cubicBezTo>
                  <a:cubicBezTo>
                    <a:pt x="84" y="19"/>
                    <a:pt x="87" y="15"/>
                    <a:pt x="85" y="11"/>
                  </a:cubicBezTo>
                  <a:cubicBezTo>
                    <a:pt x="84" y="7"/>
                    <a:pt x="79" y="5"/>
                    <a:pt x="75" y="6"/>
                  </a:cubicBezTo>
                  <a:cubicBezTo>
                    <a:pt x="32" y="22"/>
                    <a:pt x="32" y="22"/>
                    <a:pt x="32" y="22"/>
                  </a:cubicBezTo>
                  <a:cubicBezTo>
                    <a:pt x="29" y="23"/>
                    <a:pt x="27" y="26"/>
                    <a:pt x="28" y="29"/>
                  </a:cubicBezTo>
                  <a:cubicBezTo>
                    <a:pt x="29" y="31"/>
                    <a:pt x="32" y="32"/>
                    <a:pt x="35" y="31"/>
                  </a:cubicBezTo>
                  <a:cubicBezTo>
                    <a:pt x="66" y="20"/>
                    <a:pt x="66" y="20"/>
                    <a:pt x="66" y="20"/>
                  </a:cubicBezTo>
                  <a:cubicBezTo>
                    <a:pt x="67" y="20"/>
                    <a:pt x="69" y="20"/>
                    <a:pt x="69" y="21"/>
                  </a:cubicBezTo>
                  <a:cubicBezTo>
                    <a:pt x="69" y="22"/>
                    <a:pt x="69" y="23"/>
                    <a:pt x="68" y="24"/>
                  </a:cubicBezTo>
                  <a:cubicBezTo>
                    <a:pt x="36" y="35"/>
                    <a:pt x="36" y="35"/>
                    <a:pt x="36" y="35"/>
                  </a:cubicBezTo>
                  <a:cubicBezTo>
                    <a:pt x="31" y="37"/>
                    <a:pt x="26" y="35"/>
                    <a:pt x="24" y="30"/>
                  </a:cubicBezTo>
                  <a:cubicBezTo>
                    <a:pt x="22" y="25"/>
                    <a:pt x="25" y="20"/>
                    <a:pt x="30" y="18"/>
                  </a:cubicBezTo>
                  <a:cubicBezTo>
                    <a:pt x="74" y="3"/>
                    <a:pt x="74" y="3"/>
                    <a:pt x="74" y="3"/>
                  </a:cubicBezTo>
                  <a:cubicBezTo>
                    <a:pt x="80" y="0"/>
                    <a:pt x="87" y="3"/>
                    <a:pt x="89" y="9"/>
                  </a:cubicBezTo>
                  <a:close/>
                </a:path>
              </a:pathLst>
            </a:custGeom>
            <a:solidFill>
              <a:srgbClr val="53B59E"/>
            </a:solidFill>
            <a:ln>
              <a:noFill/>
            </a:ln>
          </p:spPr>
          <p:txBody>
            <a:bodyPr anchor="ctr"/>
            <a:lstStyle/>
            <a:p>
              <a:pPr algn="ctr"/>
              <a:endParaRPr>
                <a:solidFill>
                  <a:srgbClr val="000000"/>
                </a:solidFill>
              </a:endParaRPr>
            </a:p>
          </p:txBody>
        </p:sp>
        <p:sp>
          <p:nvSpPr>
            <p:cNvPr id="940" name="isḷidê"/>
            <p:cNvSpPr/>
            <p:nvPr>
              <p:custDataLst>
                <p:tags r:id="rId170"/>
              </p:custDataLst>
            </p:nvPr>
          </p:nvSpPr>
          <p:spPr bwMode="auto">
            <a:xfrm>
              <a:off x="7843838" y="2144713"/>
              <a:ext cx="1055688" cy="1055688"/>
            </a:xfrm>
            <a:prstGeom prst="ellipse">
              <a:avLst/>
            </a:prstGeom>
            <a:solidFill>
              <a:srgbClr val="0F7F87">
                <a:alpha val="30000"/>
              </a:srgbClr>
            </a:solidFill>
            <a:ln>
              <a:noFill/>
            </a:ln>
          </p:spPr>
          <p:txBody>
            <a:bodyPr anchor="ctr"/>
            <a:lstStyle/>
            <a:p>
              <a:pPr algn="ctr"/>
              <a:endParaRPr>
                <a:solidFill>
                  <a:srgbClr val="000000"/>
                </a:solidFill>
              </a:endParaRPr>
            </a:p>
          </p:txBody>
        </p:sp>
        <p:sp>
          <p:nvSpPr>
            <p:cNvPr id="941" name="ïşḷiďè"/>
            <p:cNvSpPr/>
            <p:nvPr>
              <p:custDataLst>
                <p:tags r:id="rId171"/>
              </p:custDataLst>
            </p:nvPr>
          </p:nvSpPr>
          <p:spPr bwMode="auto">
            <a:xfrm>
              <a:off x="7764463" y="204946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2" name="ísļíḋe"/>
            <p:cNvSpPr/>
            <p:nvPr>
              <p:custDataLst>
                <p:tags r:id="rId172"/>
              </p:custDataLst>
            </p:nvPr>
          </p:nvSpPr>
          <p:spPr bwMode="auto">
            <a:xfrm>
              <a:off x="8731251" y="228441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943" name="iś1îďe"/>
            <p:cNvSpPr/>
            <p:nvPr>
              <p:custDataLst>
                <p:tags r:id="rId173"/>
              </p:custDataLst>
            </p:nvPr>
          </p:nvSpPr>
          <p:spPr bwMode="auto">
            <a:xfrm>
              <a:off x="8731251" y="228441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4" name="ïśḷiḓê"/>
            <p:cNvSpPr/>
            <p:nvPr>
              <p:custDataLst>
                <p:tags r:id="rId174"/>
              </p:custDataLst>
            </p:nvPr>
          </p:nvSpPr>
          <p:spPr bwMode="auto">
            <a:xfrm>
              <a:off x="7935913" y="221773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5" name="ïšḻïḋê"/>
            <p:cNvSpPr/>
            <p:nvPr>
              <p:custDataLst>
                <p:tags r:id="rId175"/>
              </p:custDataLst>
            </p:nvPr>
          </p:nvSpPr>
          <p:spPr bwMode="auto">
            <a:xfrm>
              <a:off x="8572501" y="255428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6" name="ïṡļïḑê"/>
            <p:cNvSpPr/>
            <p:nvPr>
              <p:custDataLst>
                <p:tags r:id="rId176"/>
              </p:custDataLst>
            </p:nvPr>
          </p:nvSpPr>
          <p:spPr bwMode="auto">
            <a:xfrm>
              <a:off x="8077201" y="230028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7" name="íŝ1idê"/>
            <p:cNvSpPr/>
            <p:nvPr>
              <p:custDataLst>
                <p:tags r:id="rId177"/>
              </p:custDataLst>
            </p:nvPr>
          </p:nvSpPr>
          <p:spPr bwMode="auto">
            <a:xfrm>
              <a:off x="8012113" y="229711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8" name="í$liḑé"/>
            <p:cNvSpPr/>
            <p:nvPr>
              <p:custDataLst>
                <p:tags r:id="rId178"/>
              </p:custDataLst>
            </p:nvPr>
          </p:nvSpPr>
          <p:spPr bwMode="auto">
            <a:xfrm>
              <a:off x="8012113" y="229711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9" name="ïṩlíḋê"/>
            <p:cNvSpPr/>
            <p:nvPr>
              <p:custDataLst>
                <p:tags r:id="rId179"/>
              </p:custDataLst>
            </p:nvPr>
          </p:nvSpPr>
          <p:spPr bwMode="auto">
            <a:xfrm>
              <a:off x="8364538" y="237013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0" name="iṧliḋe"/>
            <p:cNvSpPr/>
            <p:nvPr>
              <p:custDataLst>
                <p:tags r:id="rId180"/>
              </p:custDataLst>
            </p:nvPr>
          </p:nvSpPr>
          <p:spPr bwMode="auto">
            <a:xfrm>
              <a:off x="8296276" y="237331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1" name="îṥḷïḑê"/>
            <p:cNvSpPr/>
            <p:nvPr>
              <p:custDataLst>
                <p:tags r:id="rId181"/>
              </p:custDataLst>
            </p:nvPr>
          </p:nvSpPr>
          <p:spPr bwMode="auto">
            <a:xfrm>
              <a:off x="8328026" y="242252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2" name="íSḷiḋe"/>
            <p:cNvSpPr/>
            <p:nvPr>
              <p:custDataLst>
                <p:tags r:id="rId182"/>
              </p:custDataLst>
            </p:nvPr>
          </p:nvSpPr>
          <p:spPr bwMode="auto">
            <a:xfrm>
              <a:off x="8331201" y="237331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3" name="iṧ1ïḓé"/>
            <p:cNvSpPr/>
            <p:nvPr>
              <p:custDataLst>
                <p:tags r:id="rId183"/>
              </p:custDataLst>
            </p:nvPr>
          </p:nvSpPr>
          <p:spPr bwMode="auto">
            <a:xfrm>
              <a:off x="8177213" y="271145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4" name="îṣlidê"/>
            <p:cNvSpPr/>
            <p:nvPr>
              <p:custDataLst>
                <p:tags r:id="rId184"/>
              </p:custDataLst>
            </p:nvPr>
          </p:nvSpPr>
          <p:spPr bwMode="auto">
            <a:xfrm>
              <a:off x="8216901" y="269240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5" name="îś1ïďê"/>
            <p:cNvSpPr/>
            <p:nvPr>
              <p:custDataLst>
                <p:tags r:id="rId185"/>
              </p:custDataLst>
            </p:nvPr>
          </p:nvSpPr>
          <p:spPr bwMode="auto">
            <a:xfrm>
              <a:off x="8401051" y="264953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6" name="îṡľïḑé"/>
            <p:cNvSpPr/>
            <p:nvPr>
              <p:custDataLst>
                <p:tags r:id="rId186"/>
              </p:custDataLst>
            </p:nvPr>
          </p:nvSpPr>
          <p:spPr bwMode="auto">
            <a:xfrm>
              <a:off x="8275638" y="271938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7" name="iṩļiḓé"/>
            <p:cNvSpPr/>
            <p:nvPr>
              <p:custDataLst>
                <p:tags r:id="rId187"/>
              </p:custDataLst>
            </p:nvPr>
          </p:nvSpPr>
          <p:spPr bwMode="auto">
            <a:xfrm>
              <a:off x="8147051" y="269875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8" name="ïṣliḋè"/>
            <p:cNvSpPr/>
            <p:nvPr>
              <p:custDataLst>
                <p:tags r:id="rId188"/>
              </p:custDataLst>
            </p:nvPr>
          </p:nvSpPr>
          <p:spPr bwMode="auto">
            <a:xfrm>
              <a:off x="8374063" y="232727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9" name="îṡḻîḍé"/>
            <p:cNvSpPr/>
            <p:nvPr>
              <p:custDataLst>
                <p:tags r:id="rId189"/>
              </p:custDataLst>
            </p:nvPr>
          </p:nvSpPr>
          <p:spPr bwMode="auto">
            <a:xfrm>
              <a:off x="8394701" y="23891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0" name="ïṡľiḋè"/>
            <p:cNvSpPr/>
            <p:nvPr>
              <p:custDataLst>
                <p:tags r:id="rId190"/>
              </p:custDataLst>
            </p:nvPr>
          </p:nvSpPr>
          <p:spPr bwMode="auto">
            <a:xfrm>
              <a:off x="8339138" y="23002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1" name="ïṣlïḑê"/>
            <p:cNvSpPr/>
            <p:nvPr>
              <p:custDataLst>
                <p:tags r:id="rId191"/>
              </p:custDataLst>
            </p:nvPr>
          </p:nvSpPr>
          <p:spPr bwMode="auto">
            <a:xfrm>
              <a:off x="8334376" y="232251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2" name="î$lîḓè"/>
            <p:cNvSpPr/>
            <p:nvPr>
              <p:custDataLst>
                <p:tags r:id="rId192"/>
              </p:custDataLst>
            </p:nvPr>
          </p:nvSpPr>
          <p:spPr bwMode="auto">
            <a:xfrm>
              <a:off x="8143876" y="266858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3" name="iṡḻîḋè"/>
            <p:cNvSpPr/>
            <p:nvPr>
              <p:custDataLst>
                <p:tags r:id="rId193"/>
              </p:custDataLst>
            </p:nvPr>
          </p:nvSpPr>
          <p:spPr bwMode="auto">
            <a:xfrm>
              <a:off x="8431213" y="260032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4" name="îṩ1îdé"/>
            <p:cNvSpPr/>
            <p:nvPr>
              <p:custDataLst>
                <p:tags r:id="rId194"/>
              </p:custDataLst>
            </p:nvPr>
          </p:nvSpPr>
          <p:spPr bwMode="auto">
            <a:xfrm>
              <a:off x="8424863" y="265906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5" name="ïSḻïde"/>
            <p:cNvSpPr/>
            <p:nvPr>
              <p:custDataLst>
                <p:tags r:id="rId195"/>
              </p:custDataLst>
            </p:nvPr>
          </p:nvSpPr>
          <p:spPr bwMode="auto">
            <a:xfrm>
              <a:off x="8150226" y="264953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6" name="isliḍe"/>
            <p:cNvSpPr/>
            <p:nvPr>
              <p:custDataLst>
                <p:tags r:id="rId196"/>
              </p:custDataLst>
            </p:nvPr>
          </p:nvSpPr>
          <p:spPr bwMode="auto">
            <a:xfrm>
              <a:off x="8305801" y="269557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7" name="íS1íḑe"/>
            <p:cNvSpPr/>
            <p:nvPr>
              <p:custDataLst>
                <p:tags r:id="rId197"/>
              </p:custDataLst>
            </p:nvPr>
          </p:nvSpPr>
          <p:spPr bwMode="auto">
            <a:xfrm>
              <a:off x="8140701" y="26860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8" name="i$ḷîḑe"/>
            <p:cNvSpPr/>
            <p:nvPr>
              <p:custDataLst>
                <p:tags r:id="rId198"/>
              </p:custDataLst>
            </p:nvPr>
          </p:nvSpPr>
          <p:spPr bwMode="auto">
            <a:xfrm>
              <a:off x="8367713" y="240188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9" name="îs1iḍê"/>
            <p:cNvSpPr/>
            <p:nvPr>
              <p:custDataLst>
                <p:tags r:id="rId199"/>
              </p:custDataLst>
            </p:nvPr>
          </p:nvSpPr>
          <p:spPr bwMode="auto">
            <a:xfrm>
              <a:off x="8421688" y="26304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0" name="ísļîdé"/>
            <p:cNvSpPr/>
            <p:nvPr>
              <p:custDataLst>
                <p:tags r:id="rId200"/>
              </p:custDataLst>
            </p:nvPr>
          </p:nvSpPr>
          <p:spPr bwMode="auto">
            <a:xfrm>
              <a:off x="8278813" y="270510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1" name="iŝ1iḍé"/>
            <p:cNvSpPr/>
            <p:nvPr>
              <p:custDataLst>
                <p:tags r:id="rId201"/>
              </p:custDataLst>
            </p:nvPr>
          </p:nvSpPr>
          <p:spPr bwMode="auto">
            <a:xfrm>
              <a:off x="8428038" y="23304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2" name="iṧḻïḋe"/>
            <p:cNvSpPr/>
            <p:nvPr>
              <p:custDataLst>
                <p:tags r:id="rId202"/>
              </p:custDataLst>
            </p:nvPr>
          </p:nvSpPr>
          <p:spPr bwMode="auto">
            <a:xfrm>
              <a:off x="7966076" y="225425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3" name="í$ḻïḍê"/>
            <p:cNvSpPr/>
            <p:nvPr>
              <p:custDataLst>
                <p:tags r:id="rId203"/>
              </p:custDataLst>
            </p:nvPr>
          </p:nvSpPr>
          <p:spPr bwMode="auto">
            <a:xfrm>
              <a:off x="4787901" y="3789363"/>
              <a:ext cx="698500" cy="738188"/>
            </a:xfrm>
            <a:custGeom>
              <a:avLst/>
              <a:gdLst>
                <a:gd name="T0" fmla="*/ 54 w 440"/>
                <a:gd name="T1" fmla="*/ 372 h 465"/>
                <a:gd name="T2" fmla="*/ 0 w 440"/>
                <a:gd name="T3" fmla="*/ 424 h 465"/>
                <a:gd name="T4" fmla="*/ 372 w 440"/>
                <a:gd name="T5" fmla="*/ 465 h 465"/>
                <a:gd name="T6" fmla="*/ 440 w 440"/>
                <a:gd name="T7" fmla="*/ 0 h 465"/>
                <a:gd name="T8" fmla="*/ 54 w 440"/>
                <a:gd name="T9" fmla="*/ 372 h 465"/>
              </a:gdLst>
              <a:ahLst/>
              <a:cxnLst>
                <a:cxn ang="0">
                  <a:pos x="T0" y="T1"/>
                </a:cxn>
                <a:cxn ang="0">
                  <a:pos x="T2" y="T3"/>
                </a:cxn>
                <a:cxn ang="0">
                  <a:pos x="T4" y="T5"/>
                </a:cxn>
                <a:cxn ang="0">
                  <a:pos x="T6" y="T7"/>
                </a:cxn>
                <a:cxn ang="0">
                  <a:pos x="T8" y="T9"/>
                </a:cxn>
              </a:cxnLst>
              <a:rect l="0" t="0" r="r" b="b"/>
              <a:pathLst>
                <a:path w="440" h="465">
                  <a:moveTo>
                    <a:pt x="54" y="372"/>
                  </a:moveTo>
                  <a:lnTo>
                    <a:pt x="0" y="424"/>
                  </a:lnTo>
                  <a:lnTo>
                    <a:pt x="372" y="465"/>
                  </a:lnTo>
                  <a:lnTo>
                    <a:pt x="440" y="0"/>
                  </a:lnTo>
                  <a:lnTo>
                    <a:pt x="54" y="372"/>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974" name="ïsľîḋe"/>
            <p:cNvSpPr/>
            <p:nvPr>
              <p:custDataLst>
                <p:tags r:id="rId204"/>
              </p:custDataLst>
            </p:nvPr>
          </p:nvSpPr>
          <p:spPr bwMode="auto">
            <a:xfrm>
              <a:off x="4787901" y="3789363"/>
              <a:ext cx="706438" cy="673100"/>
            </a:xfrm>
            <a:custGeom>
              <a:avLst/>
              <a:gdLst>
                <a:gd name="T0" fmla="*/ 445 w 445"/>
                <a:gd name="T1" fmla="*/ 391 h 424"/>
                <a:gd name="T2" fmla="*/ 0 w 445"/>
                <a:gd name="T3" fmla="*/ 424 h 424"/>
                <a:gd name="T4" fmla="*/ 0 w 445"/>
                <a:gd name="T5" fmla="*/ 0 h 424"/>
                <a:gd name="T6" fmla="*/ 440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0"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5" name="ïsļíďè"/>
            <p:cNvSpPr/>
            <p:nvPr>
              <p:custDataLst>
                <p:tags r:id="rId205"/>
              </p:custDataLst>
            </p:nvPr>
          </p:nvSpPr>
          <p:spPr bwMode="auto">
            <a:xfrm>
              <a:off x="4883151" y="3889376"/>
              <a:ext cx="508000" cy="52388"/>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976" name="îŝḻíḍê"/>
            <p:cNvSpPr/>
            <p:nvPr>
              <p:custDataLst>
                <p:tags r:id="rId206"/>
              </p:custDataLst>
            </p:nvPr>
          </p:nvSpPr>
          <p:spPr bwMode="auto">
            <a:xfrm>
              <a:off x="4883151" y="4017963"/>
              <a:ext cx="508000" cy="49213"/>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977" name="ïsḻiḑê"/>
            <p:cNvSpPr/>
            <p:nvPr>
              <p:custDataLst>
                <p:tags r:id="rId207"/>
              </p:custDataLst>
            </p:nvPr>
          </p:nvSpPr>
          <p:spPr bwMode="auto">
            <a:xfrm>
              <a:off x="4883151" y="4141788"/>
              <a:ext cx="312738" cy="50800"/>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978" name="iṧḷiḑe"/>
            <p:cNvSpPr/>
            <p:nvPr>
              <p:custDataLst>
                <p:tags r:id="rId208"/>
              </p:custDataLst>
            </p:nvPr>
          </p:nvSpPr>
          <p:spPr bwMode="auto">
            <a:xfrm>
              <a:off x="8074025" y="3789363"/>
              <a:ext cx="700088" cy="738188"/>
            </a:xfrm>
            <a:custGeom>
              <a:avLst/>
              <a:gdLst>
                <a:gd name="T0" fmla="*/ 54 w 441"/>
                <a:gd name="T1" fmla="*/ 372 h 465"/>
                <a:gd name="T2" fmla="*/ 0 w 441"/>
                <a:gd name="T3" fmla="*/ 424 h 465"/>
                <a:gd name="T4" fmla="*/ 372 w 441"/>
                <a:gd name="T5" fmla="*/ 465 h 465"/>
                <a:gd name="T6" fmla="*/ 441 w 441"/>
                <a:gd name="T7" fmla="*/ 0 h 465"/>
                <a:gd name="T8" fmla="*/ 54 w 441"/>
                <a:gd name="T9" fmla="*/ 372 h 465"/>
              </a:gdLst>
              <a:ahLst/>
              <a:cxnLst>
                <a:cxn ang="0">
                  <a:pos x="T0" y="T1"/>
                </a:cxn>
                <a:cxn ang="0">
                  <a:pos x="T2" y="T3"/>
                </a:cxn>
                <a:cxn ang="0">
                  <a:pos x="T4" y="T5"/>
                </a:cxn>
                <a:cxn ang="0">
                  <a:pos x="T6" y="T7"/>
                </a:cxn>
                <a:cxn ang="0">
                  <a:pos x="T8" y="T9"/>
                </a:cxn>
              </a:cxnLst>
              <a:rect l="0" t="0" r="r" b="b"/>
              <a:pathLst>
                <a:path w="441" h="465">
                  <a:moveTo>
                    <a:pt x="54" y="372"/>
                  </a:moveTo>
                  <a:lnTo>
                    <a:pt x="0" y="424"/>
                  </a:lnTo>
                  <a:lnTo>
                    <a:pt x="372" y="465"/>
                  </a:lnTo>
                  <a:lnTo>
                    <a:pt x="441" y="0"/>
                  </a:lnTo>
                  <a:lnTo>
                    <a:pt x="54" y="372"/>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979" name="ïṡḷîďe"/>
            <p:cNvSpPr/>
            <p:nvPr>
              <p:custDataLst>
                <p:tags r:id="rId209"/>
              </p:custDataLst>
            </p:nvPr>
          </p:nvSpPr>
          <p:spPr bwMode="auto">
            <a:xfrm>
              <a:off x="8074025" y="3789363"/>
              <a:ext cx="706438" cy="673100"/>
            </a:xfrm>
            <a:custGeom>
              <a:avLst/>
              <a:gdLst>
                <a:gd name="T0" fmla="*/ 445 w 445"/>
                <a:gd name="T1" fmla="*/ 391 h 424"/>
                <a:gd name="T2" fmla="*/ 0 w 445"/>
                <a:gd name="T3" fmla="*/ 424 h 424"/>
                <a:gd name="T4" fmla="*/ 0 w 445"/>
                <a:gd name="T5" fmla="*/ 0 h 424"/>
                <a:gd name="T6" fmla="*/ 441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1"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80" name="iśľide"/>
            <p:cNvSpPr/>
            <p:nvPr>
              <p:custDataLst>
                <p:tags r:id="rId210"/>
              </p:custDataLst>
            </p:nvPr>
          </p:nvSpPr>
          <p:spPr>
            <a:xfrm rot="21176673" flipV="1">
              <a:off x="3724588" y="4105882"/>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sp>
        <p:nvSpPr>
          <p:cNvPr id="9802" name="标题 1"/>
          <p:cNvSpPr>
            <a:spLocks noGrp="1"/>
          </p:cNvSpPr>
          <p:nvPr>
            <p:ph type="ctrTitle" hasCustomPrompt="1"/>
            <p:custDataLst>
              <p:tags r:id="rId5"/>
            </p:custDataLst>
          </p:nvPr>
        </p:nvSpPr>
        <p:spPr>
          <a:xfrm>
            <a:off x="674351" y="1261164"/>
            <a:ext cx="5470981" cy="1493300"/>
          </a:xfrm>
        </p:spPr>
        <p:txBody>
          <a:bodyPr anchor="b">
            <a:normAutofit/>
          </a:bodyPr>
          <a:lstStyle>
            <a:lvl1pPr algn="l">
              <a:defRPr sz="4400" baseline="0">
                <a:solidFill>
                  <a:schemeClr val="tx2"/>
                </a:solidFill>
                <a:latin typeface="Arial" panose="020B0604020202020204" pitchFamily="34" charset="0"/>
                <a:ea typeface="汉仪旗黑-85S" panose="00020600040101010101" pitchFamily="18" charset="-122"/>
                <a:cs typeface="Arial" panose="020B0604020202020204" pitchFamily="34" charset="0"/>
              </a:defRPr>
            </a:lvl1pPr>
          </a:lstStyle>
          <a:p>
            <a:r>
              <a:rPr lang="zh-CN" altLang="en-US" dirty="0"/>
              <a:t>单击此处编辑标题</a:t>
            </a:r>
          </a:p>
        </p:txBody>
      </p:sp>
      <p:sp>
        <p:nvSpPr>
          <p:cNvPr id="9801" name="副标题 2"/>
          <p:cNvSpPr>
            <a:spLocks noGrp="1"/>
          </p:cNvSpPr>
          <p:nvPr>
            <p:ph type="subTitle" idx="1" hasCustomPrompt="1"/>
            <p:custDataLst>
              <p:tags r:id="rId6"/>
            </p:custDataLst>
          </p:nvPr>
        </p:nvSpPr>
        <p:spPr>
          <a:xfrm>
            <a:off x="674350" y="2806836"/>
            <a:ext cx="5474157" cy="513542"/>
          </a:xfrm>
        </p:spPr>
        <p:txBody>
          <a:bodyPr anchor="ctr">
            <a:normAutofit/>
          </a:bodyPr>
          <a:lstStyle>
            <a:lvl1pPr marL="0" indent="0" algn="l">
              <a:buNone/>
              <a:defRPr sz="2400" baseline="0">
                <a:solidFill>
                  <a:schemeClr val="tx2"/>
                </a:solidFill>
                <a:latin typeface="Arial" panose="020B0604020202020204" pitchFamily="34" charset="0"/>
                <a:ea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en-US" dirty="0"/>
          </a:p>
        </p:txBody>
      </p:sp>
      <p:sp>
        <p:nvSpPr>
          <p:cNvPr id="2" name="日期占位符 1"/>
          <p:cNvSpPr>
            <a:spLocks noGrp="1"/>
          </p:cNvSpPr>
          <p:nvPr>
            <p:ph type="dt" sz="half" idx="12"/>
            <p:custDataLst>
              <p:tags r:id="rId7"/>
            </p:custDataLst>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3" name="页脚占位符 2"/>
          <p:cNvSpPr>
            <a:spLocks noGrp="1"/>
          </p:cNvSpPr>
          <p:nvPr>
            <p:ph type="ftr" sz="quarter" idx="13"/>
            <p:custDataLst>
              <p:tags r:id="rId8"/>
            </p:custDataLst>
          </p:nvPr>
        </p:nvSpPr>
        <p:spPr/>
        <p:txBody>
          <a:bodyPr/>
          <a:lstStyle/>
          <a:p>
            <a:endParaRPr lang="zh-CN" altLang="en-US" dirty="0">
              <a:solidFill>
                <a:srgbClr val="000000">
                  <a:tint val="75000"/>
                </a:srgbClr>
              </a:solidFill>
            </a:endParaRPr>
          </a:p>
        </p:txBody>
      </p:sp>
      <p:sp>
        <p:nvSpPr>
          <p:cNvPr id="4" name="灯片编号占位符 3"/>
          <p:cNvSpPr>
            <a:spLocks noGrp="1"/>
          </p:cNvSpPr>
          <p:nvPr>
            <p:ph type="sldNum" sz="quarter" idx="14"/>
            <p:custDataLst>
              <p:tags r:id="rId9"/>
            </p:custDataLst>
          </p:nvPr>
        </p:nvSpPr>
        <p:spPr/>
        <p:txBody>
          <a:body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overrideClrMapping bg1="lt1" tx1="dk1" bg2="lt2" tx2="dk2" accent1="accent1" accent2="accent2" accent3="accent3" accent4="accent4" accent5="accent5" accent6="accent6" hlink="hlink" folHlink="folHlink"/>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10" name="任意多边形: 形状 209"/>
          <p:cNvSpPr/>
          <p:nvPr>
            <p:custDataLst>
              <p:tags r:id="rId1"/>
            </p:custDataLst>
          </p:nvPr>
        </p:nvSpPr>
        <p:spPr>
          <a:xfrm flipV="1">
            <a:off x="10338716"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8CE4E6"/>
              </a:solidFill>
            </a:endParaRPr>
          </a:p>
        </p:txBody>
      </p:sp>
      <p:sp>
        <p:nvSpPr>
          <p:cNvPr id="211" name="任意多边形: 形状 210"/>
          <p:cNvSpPr/>
          <p:nvPr>
            <p:custDataLst>
              <p:tags r:id="rId2"/>
            </p:custDataLst>
          </p:nvPr>
        </p:nvSpPr>
        <p:spPr>
          <a:xfrm rot="10800000">
            <a:off x="-1053"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sp>
        <p:nvSpPr>
          <p:cNvPr id="212" name="îšľïdé"/>
          <p:cNvSpPr/>
          <p:nvPr>
            <p:custDataLst>
              <p:tags r:id="rId3"/>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213" name="íśḻîdè"/>
          <p:cNvSpPr/>
          <p:nvPr>
            <p:custDataLst>
              <p:tags r:id="rId4"/>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4" name="íṣľïḋé"/>
          <p:cNvSpPr/>
          <p:nvPr>
            <p:custDataLst>
              <p:tags r:id="rId5"/>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5" name="ísľîḋê"/>
          <p:cNvSpPr/>
          <p:nvPr>
            <p:custDataLst>
              <p:tags r:id="rId6"/>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6" name="iśľide"/>
          <p:cNvSpPr/>
          <p:nvPr>
            <p:custDataLst>
              <p:tags r:id="rId7"/>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217" name="ïṥļïḍe"/>
          <p:cNvSpPr/>
          <p:nvPr>
            <p:custDataLst>
              <p:tags r:id="rId8"/>
            </p:custDataLst>
          </p:nvPr>
        </p:nvSpPr>
        <p:spPr bwMode="auto">
          <a:xfrm>
            <a:off x="11354949" y="6299543"/>
            <a:ext cx="493355" cy="170605"/>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8" name="íşḷide"/>
          <p:cNvSpPr/>
          <p:nvPr>
            <p:custDataLst>
              <p:tags r:id="rId9"/>
            </p:custDataLst>
          </p:nvPr>
        </p:nvSpPr>
        <p:spPr bwMode="auto">
          <a:xfrm>
            <a:off x="10708814" y="5781997"/>
            <a:ext cx="1243891" cy="1008354"/>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219" name="isļîḑé"/>
          <p:cNvSpPr/>
          <p:nvPr>
            <p:custDataLst>
              <p:tags r:id="rId10"/>
            </p:custDataLst>
          </p:nvPr>
        </p:nvSpPr>
        <p:spPr bwMode="auto">
          <a:xfrm>
            <a:off x="10658523" y="5886397"/>
            <a:ext cx="1191054" cy="820561"/>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0" name="ïṣľiḑe"/>
          <p:cNvSpPr/>
          <p:nvPr>
            <p:custDataLst>
              <p:tags r:id="rId11"/>
            </p:custDataLst>
          </p:nvPr>
        </p:nvSpPr>
        <p:spPr bwMode="auto">
          <a:xfrm>
            <a:off x="11042385" y="6435772"/>
            <a:ext cx="420784" cy="240630"/>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1" name="ïş1iďe"/>
          <p:cNvSpPr/>
          <p:nvPr>
            <p:custDataLst>
              <p:tags r:id="rId12"/>
            </p:custDataLst>
          </p:nvPr>
        </p:nvSpPr>
        <p:spPr bwMode="auto">
          <a:xfrm>
            <a:off x="10708814" y="5977430"/>
            <a:ext cx="1090474" cy="417601"/>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2" name="ï$ḷïdé"/>
          <p:cNvSpPr/>
          <p:nvPr>
            <p:custDataLst>
              <p:tags r:id="rId13"/>
            </p:custDataLst>
          </p:nvPr>
        </p:nvSpPr>
        <p:spPr bwMode="auto">
          <a:xfrm>
            <a:off x="10507652" y="5473889"/>
            <a:ext cx="1501072" cy="360945"/>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3" name="í$líḓè"/>
          <p:cNvSpPr/>
          <p:nvPr>
            <p:custDataLst>
              <p:tags r:id="rId14"/>
            </p:custDataLst>
          </p:nvPr>
        </p:nvSpPr>
        <p:spPr bwMode="auto">
          <a:xfrm>
            <a:off x="10500013" y="5500626"/>
            <a:ext cx="1516350" cy="360308"/>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4" name="îšliḋé"/>
          <p:cNvSpPr/>
          <p:nvPr>
            <p:custDataLst>
              <p:tags r:id="rId15"/>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5" name="iṡlîḍê"/>
          <p:cNvSpPr/>
          <p:nvPr>
            <p:custDataLst>
              <p:tags r:id="rId16"/>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6" name="ïṥḷidè"/>
          <p:cNvSpPr/>
          <p:nvPr>
            <p:custDataLst>
              <p:tags r:id="rId17"/>
            </p:custDataLst>
          </p:nvPr>
        </p:nvSpPr>
        <p:spPr bwMode="auto">
          <a:xfrm>
            <a:off x="10822762" y="5858388"/>
            <a:ext cx="875944" cy="56656"/>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7" name="iSḻîḍê"/>
          <p:cNvSpPr/>
          <p:nvPr>
            <p:custDataLst>
              <p:tags r:id="rId18"/>
            </p:custDataLst>
          </p:nvPr>
        </p:nvSpPr>
        <p:spPr bwMode="auto">
          <a:xfrm>
            <a:off x="10750191" y="6010532"/>
            <a:ext cx="60476" cy="2737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8" name="íś1iḋè"/>
          <p:cNvSpPr/>
          <p:nvPr>
            <p:custDataLst>
              <p:tags r:id="rId19"/>
            </p:custDataLst>
          </p:nvPr>
        </p:nvSpPr>
        <p:spPr bwMode="auto">
          <a:xfrm>
            <a:off x="10822762"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9" name="íṡḻiḓê"/>
          <p:cNvSpPr/>
          <p:nvPr>
            <p:custDataLst>
              <p:tags r:id="rId20"/>
            </p:custDataLst>
          </p:nvPr>
        </p:nvSpPr>
        <p:spPr bwMode="auto">
          <a:xfrm>
            <a:off x="10895333"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0" name="ïŝļíḋé"/>
          <p:cNvSpPr/>
          <p:nvPr>
            <p:custDataLst>
              <p:tags r:id="rId21"/>
            </p:custDataLst>
          </p:nvPr>
        </p:nvSpPr>
        <p:spPr bwMode="auto">
          <a:xfrm>
            <a:off x="10968541" y="6011805"/>
            <a:ext cx="60476"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1" name="ï$ḷïďè"/>
          <p:cNvSpPr/>
          <p:nvPr>
            <p:custDataLst>
              <p:tags r:id="rId22"/>
            </p:custDataLst>
          </p:nvPr>
        </p:nvSpPr>
        <p:spPr bwMode="auto">
          <a:xfrm>
            <a:off x="11041112" y="6011805"/>
            <a:ext cx="61112" cy="26100"/>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2" name="ïś1ïḋé"/>
          <p:cNvSpPr/>
          <p:nvPr>
            <p:custDataLst>
              <p:tags r:id="rId23"/>
            </p:custDataLst>
          </p:nvPr>
        </p:nvSpPr>
        <p:spPr bwMode="auto">
          <a:xfrm>
            <a:off x="11114956" y="6011805"/>
            <a:ext cx="59839" cy="2801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3" name="íšľíḓe"/>
          <p:cNvSpPr/>
          <p:nvPr>
            <p:custDataLst>
              <p:tags r:id="rId24"/>
            </p:custDataLst>
          </p:nvPr>
        </p:nvSpPr>
        <p:spPr bwMode="auto">
          <a:xfrm>
            <a:off x="11188163" y="6011805"/>
            <a:ext cx="59203" cy="2801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4" name="îS1ïḋe"/>
          <p:cNvSpPr/>
          <p:nvPr>
            <p:custDataLst>
              <p:tags r:id="rId25"/>
            </p:custDataLst>
          </p:nvPr>
        </p:nvSpPr>
        <p:spPr bwMode="auto">
          <a:xfrm>
            <a:off x="11260734" y="6011805"/>
            <a:ext cx="61112" cy="2801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5" name="işḷïḋè"/>
          <p:cNvSpPr/>
          <p:nvPr>
            <p:custDataLst>
              <p:tags r:id="rId26"/>
            </p:custDataLst>
          </p:nvPr>
        </p:nvSpPr>
        <p:spPr bwMode="auto">
          <a:xfrm>
            <a:off x="11333305"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6" name="ïṣḻíḓe"/>
          <p:cNvSpPr/>
          <p:nvPr>
            <p:custDataLst>
              <p:tags r:id="rId27"/>
            </p:custDataLst>
          </p:nvPr>
        </p:nvSpPr>
        <p:spPr bwMode="auto">
          <a:xfrm>
            <a:off x="11406513" y="6013078"/>
            <a:ext cx="60476"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7" name="ïŝlîḋe"/>
          <p:cNvSpPr/>
          <p:nvPr>
            <p:custDataLst>
              <p:tags r:id="rId28"/>
            </p:custDataLst>
          </p:nvPr>
        </p:nvSpPr>
        <p:spPr bwMode="auto">
          <a:xfrm>
            <a:off x="11479084"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8" name="íṥ1iḑê"/>
          <p:cNvSpPr/>
          <p:nvPr>
            <p:custDataLst>
              <p:tags r:id="rId29"/>
            </p:custDataLst>
          </p:nvPr>
        </p:nvSpPr>
        <p:spPr bwMode="auto">
          <a:xfrm>
            <a:off x="11553564"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9" name="íṥ1îďe"/>
          <p:cNvSpPr/>
          <p:nvPr>
            <p:custDataLst>
              <p:tags r:id="rId30"/>
            </p:custDataLst>
          </p:nvPr>
        </p:nvSpPr>
        <p:spPr bwMode="auto">
          <a:xfrm>
            <a:off x="11626135"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0" name="îsḻïḑe"/>
          <p:cNvSpPr/>
          <p:nvPr>
            <p:custDataLst>
              <p:tags r:id="rId31"/>
            </p:custDataLst>
          </p:nvPr>
        </p:nvSpPr>
        <p:spPr bwMode="auto">
          <a:xfrm>
            <a:off x="11698706" y="6013078"/>
            <a:ext cx="61112" cy="2801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1" name="îš1îďé"/>
          <p:cNvSpPr/>
          <p:nvPr>
            <p:custDataLst>
              <p:tags r:id="rId32"/>
            </p:custDataLst>
          </p:nvPr>
        </p:nvSpPr>
        <p:spPr bwMode="auto">
          <a:xfrm>
            <a:off x="10750191" y="6057003"/>
            <a:ext cx="59203"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2" name="ïs1iḍê"/>
          <p:cNvSpPr/>
          <p:nvPr>
            <p:custDataLst>
              <p:tags r:id="rId33"/>
            </p:custDataLst>
          </p:nvPr>
        </p:nvSpPr>
        <p:spPr bwMode="auto">
          <a:xfrm>
            <a:off x="10822762" y="6057003"/>
            <a:ext cx="61112"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3" name="îşḷïḍé"/>
          <p:cNvSpPr/>
          <p:nvPr>
            <p:custDataLst>
              <p:tags r:id="rId34"/>
            </p:custDataLst>
          </p:nvPr>
        </p:nvSpPr>
        <p:spPr bwMode="auto">
          <a:xfrm>
            <a:off x="10895333" y="6057003"/>
            <a:ext cx="61112" cy="47107"/>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4" name="ïšlïḑé"/>
          <p:cNvSpPr/>
          <p:nvPr>
            <p:custDataLst>
              <p:tags r:id="rId35"/>
            </p:custDataLst>
          </p:nvPr>
        </p:nvSpPr>
        <p:spPr bwMode="auto">
          <a:xfrm>
            <a:off x="10968541" y="6057003"/>
            <a:ext cx="60476"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5" name="í$ḷîḓé"/>
          <p:cNvSpPr/>
          <p:nvPr>
            <p:custDataLst>
              <p:tags r:id="rId36"/>
            </p:custDataLst>
          </p:nvPr>
        </p:nvSpPr>
        <p:spPr bwMode="auto">
          <a:xfrm>
            <a:off x="11041112" y="6057003"/>
            <a:ext cx="61112"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6" name="ís1íďè"/>
          <p:cNvSpPr/>
          <p:nvPr>
            <p:custDataLst>
              <p:tags r:id="rId37"/>
            </p:custDataLst>
          </p:nvPr>
        </p:nvSpPr>
        <p:spPr bwMode="auto">
          <a:xfrm>
            <a:off x="11114956" y="6057003"/>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7" name="ïŝļíḍé"/>
          <p:cNvSpPr/>
          <p:nvPr>
            <p:custDataLst>
              <p:tags r:id="rId38"/>
            </p:custDataLst>
          </p:nvPr>
        </p:nvSpPr>
        <p:spPr bwMode="auto">
          <a:xfrm>
            <a:off x="11188163" y="6057003"/>
            <a:ext cx="59203" cy="47107"/>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8" name="ïs1iďê"/>
          <p:cNvSpPr/>
          <p:nvPr>
            <p:custDataLst>
              <p:tags r:id="rId39"/>
            </p:custDataLst>
          </p:nvPr>
        </p:nvSpPr>
        <p:spPr bwMode="auto">
          <a:xfrm>
            <a:off x="11260734" y="6058276"/>
            <a:ext cx="61112" cy="45834"/>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9" name="íṣḷiďê"/>
          <p:cNvSpPr/>
          <p:nvPr>
            <p:custDataLst>
              <p:tags r:id="rId40"/>
            </p:custDataLst>
          </p:nvPr>
        </p:nvSpPr>
        <p:spPr bwMode="auto">
          <a:xfrm>
            <a:off x="11333305" y="605827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0" name="îṧlíḋé"/>
          <p:cNvSpPr/>
          <p:nvPr>
            <p:custDataLst>
              <p:tags r:id="rId41"/>
            </p:custDataLst>
          </p:nvPr>
        </p:nvSpPr>
        <p:spPr bwMode="auto">
          <a:xfrm>
            <a:off x="11406513" y="6058276"/>
            <a:ext cx="60476"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1" name="ïsľíďè"/>
          <p:cNvSpPr/>
          <p:nvPr>
            <p:custDataLst>
              <p:tags r:id="rId42"/>
            </p:custDataLst>
          </p:nvPr>
        </p:nvSpPr>
        <p:spPr bwMode="auto">
          <a:xfrm>
            <a:off x="11479084" y="6058276"/>
            <a:ext cx="61112"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2" name="ïṩ1íďé"/>
          <p:cNvSpPr/>
          <p:nvPr>
            <p:custDataLst>
              <p:tags r:id="rId43"/>
            </p:custDataLst>
          </p:nvPr>
        </p:nvSpPr>
        <p:spPr bwMode="auto">
          <a:xfrm>
            <a:off x="11551655" y="605827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3" name="iṩľïdè"/>
          <p:cNvSpPr/>
          <p:nvPr>
            <p:custDataLst>
              <p:tags r:id="rId44"/>
            </p:custDataLst>
          </p:nvPr>
        </p:nvSpPr>
        <p:spPr bwMode="auto">
          <a:xfrm>
            <a:off x="11626135" y="6058276"/>
            <a:ext cx="132410" cy="47107"/>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4" name="îśľïḋe"/>
          <p:cNvSpPr/>
          <p:nvPr>
            <p:custDataLst>
              <p:tags r:id="rId45"/>
            </p:custDataLst>
          </p:nvPr>
        </p:nvSpPr>
        <p:spPr bwMode="auto">
          <a:xfrm>
            <a:off x="10750191" y="6120025"/>
            <a:ext cx="124135" cy="47744"/>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5" name="ïslíḑe"/>
          <p:cNvSpPr/>
          <p:nvPr>
            <p:custDataLst>
              <p:tags r:id="rId46"/>
            </p:custDataLst>
          </p:nvPr>
        </p:nvSpPr>
        <p:spPr bwMode="auto">
          <a:xfrm>
            <a:off x="10895333"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6" name="iṣľïḑè"/>
          <p:cNvSpPr/>
          <p:nvPr>
            <p:custDataLst>
              <p:tags r:id="rId47"/>
            </p:custDataLst>
          </p:nvPr>
        </p:nvSpPr>
        <p:spPr bwMode="auto">
          <a:xfrm>
            <a:off x="10968541" y="6120025"/>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7" name="iṩlïdè"/>
          <p:cNvSpPr/>
          <p:nvPr>
            <p:custDataLst>
              <p:tags r:id="rId48"/>
            </p:custDataLst>
          </p:nvPr>
        </p:nvSpPr>
        <p:spPr bwMode="auto">
          <a:xfrm>
            <a:off x="11041112"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8" name="ïşļidè"/>
          <p:cNvSpPr/>
          <p:nvPr>
            <p:custDataLst>
              <p:tags r:id="rId49"/>
            </p:custDataLst>
          </p:nvPr>
        </p:nvSpPr>
        <p:spPr bwMode="auto">
          <a:xfrm>
            <a:off x="11113683" y="6121298"/>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9" name="íšḷïḓe"/>
          <p:cNvSpPr/>
          <p:nvPr>
            <p:custDataLst>
              <p:tags r:id="rId50"/>
            </p:custDataLst>
          </p:nvPr>
        </p:nvSpPr>
        <p:spPr bwMode="auto">
          <a:xfrm>
            <a:off x="11188163" y="612129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0" name="íSḻíḍê"/>
          <p:cNvSpPr/>
          <p:nvPr>
            <p:custDataLst>
              <p:tags r:id="rId51"/>
            </p:custDataLst>
          </p:nvPr>
        </p:nvSpPr>
        <p:spPr bwMode="auto">
          <a:xfrm>
            <a:off x="11260734" y="612129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1" name="iṣḷïḍè"/>
          <p:cNvSpPr/>
          <p:nvPr>
            <p:custDataLst>
              <p:tags r:id="rId52"/>
            </p:custDataLst>
          </p:nvPr>
        </p:nvSpPr>
        <p:spPr bwMode="auto">
          <a:xfrm>
            <a:off x="11333305" y="6121298"/>
            <a:ext cx="61112" cy="47744"/>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2" name="í$ḻiḓé"/>
          <p:cNvSpPr/>
          <p:nvPr>
            <p:custDataLst>
              <p:tags r:id="rId53"/>
            </p:custDataLst>
          </p:nvPr>
        </p:nvSpPr>
        <p:spPr bwMode="auto">
          <a:xfrm>
            <a:off x="11406513" y="6121298"/>
            <a:ext cx="60476" cy="47744"/>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3" name="iṧ1ïďè"/>
          <p:cNvSpPr/>
          <p:nvPr>
            <p:custDataLst>
              <p:tags r:id="rId54"/>
            </p:custDataLst>
          </p:nvPr>
        </p:nvSpPr>
        <p:spPr bwMode="auto">
          <a:xfrm>
            <a:off x="11479084"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4" name="íş1ïďê"/>
          <p:cNvSpPr/>
          <p:nvPr>
            <p:custDataLst>
              <p:tags r:id="rId55"/>
            </p:custDataLst>
          </p:nvPr>
        </p:nvSpPr>
        <p:spPr bwMode="auto">
          <a:xfrm>
            <a:off x="11551655"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5" name="íśḻíḑè"/>
          <p:cNvSpPr/>
          <p:nvPr>
            <p:custDataLst>
              <p:tags r:id="rId56"/>
            </p:custDataLst>
          </p:nvPr>
        </p:nvSpPr>
        <p:spPr bwMode="auto">
          <a:xfrm>
            <a:off x="10750191" y="6183684"/>
            <a:ext cx="84666" cy="47744"/>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6" name="íṧ1íḓè"/>
          <p:cNvSpPr/>
          <p:nvPr>
            <p:custDataLst>
              <p:tags r:id="rId57"/>
            </p:custDataLst>
          </p:nvPr>
        </p:nvSpPr>
        <p:spPr bwMode="auto">
          <a:xfrm>
            <a:off x="10847589" y="6183684"/>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7" name="îşļíḑê"/>
          <p:cNvSpPr/>
          <p:nvPr>
            <p:custDataLst>
              <p:tags r:id="rId58"/>
            </p:custDataLst>
          </p:nvPr>
        </p:nvSpPr>
        <p:spPr bwMode="auto">
          <a:xfrm>
            <a:off x="10920797" y="6183684"/>
            <a:ext cx="60476" cy="47744"/>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8" name="í$1iḑê"/>
          <p:cNvSpPr/>
          <p:nvPr>
            <p:custDataLst>
              <p:tags r:id="rId59"/>
            </p:custDataLst>
          </p:nvPr>
        </p:nvSpPr>
        <p:spPr bwMode="auto">
          <a:xfrm>
            <a:off x="10993368"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9" name="ïṩ1îďè"/>
          <p:cNvSpPr/>
          <p:nvPr>
            <p:custDataLst>
              <p:tags r:id="rId60"/>
            </p:custDataLst>
          </p:nvPr>
        </p:nvSpPr>
        <p:spPr bwMode="auto">
          <a:xfrm>
            <a:off x="11065939"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0" name="ïsḷiḍe"/>
          <p:cNvSpPr/>
          <p:nvPr>
            <p:custDataLst>
              <p:tags r:id="rId61"/>
            </p:custDataLst>
          </p:nvPr>
        </p:nvSpPr>
        <p:spPr bwMode="auto">
          <a:xfrm>
            <a:off x="11139146" y="6184957"/>
            <a:ext cx="60476"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1" name="íSļíḓê"/>
          <p:cNvSpPr/>
          <p:nvPr>
            <p:custDataLst>
              <p:tags r:id="rId62"/>
            </p:custDataLst>
          </p:nvPr>
        </p:nvSpPr>
        <p:spPr bwMode="auto">
          <a:xfrm>
            <a:off x="11211717" y="6184957"/>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2" name="îṧ1îḋê"/>
          <p:cNvSpPr/>
          <p:nvPr>
            <p:custDataLst>
              <p:tags r:id="rId63"/>
            </p:custDataLst>
          </p:nvPr>
        </p:nvSpPr>
        <p:spPr bwMode="auto">
          <a:xfrm>
            <a:off x="11286198" y="6184957"/>
            <a:ext cx="59203" cy="47744"/>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3" name="î$liḍé"/>
          <p:cNvSpPr/>
          <p:nvPr>
            <p:custDataLst>
              <p:tags r:id="rId64"/>
            </p:custDataLst>
          </p:nvPr>
        </p:nvSpPr>
        <p:spPr bwMode="auto">
          <a:xfrm>
            <a:off x="11358769" y="6184957"/>
            <a:ext cx="59203"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4" name="îṡļïḑe"/>
          <p:cNvSpPr/>
          <p:nvPr>
            <p:custDataLst>
              <p:tags r:id="rId65"/>
            </p:custDataLst>
          </p:nvPr>
        </p:nvSpPr>
        <p:spPr bwMode="auto">
          <a:xfrm>
            <a:off x="11431339" y="6184957"/>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5" name="íšḻîḑé"/>
          <p:cNvSpPr/>
          <p:nvPr>
            <p:custDataLst>
              <p:tags r:id="rId66"/>
            </p:custDataLst>
          </p:nvPr>
        </p:nvSpPr>
        <p:spPr bwMode="auto">
          <a:xfrm>
            <a:off x="11504547" y="6184957"/>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6" name="îṣļîḓé"/>
          <p:cNvSpPr/>
          <p:nvPr>
            <p:custDataLst>
              <p:tags r:id="rId67"/>
            </p:custDataLst>
          </p:nvPr>
        </p:nvSpPr>
        <p:spPr bwMode="auto">
          <a:xfrm>
            <a:off x="11577118" y="6186230"/>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7" name="iSļiḍê"/>
          <p:cNvSpPr/>
          <p:nvPr>
            <p:custDataLst>
              <p:tags r:id="rId68"/>
            </p:custDataLst>
          </p:nvPr>
        </p:nvSpPr>
        <p:spPr bwMode="auto">
          <a:xfrm>
            <a:off x="11638230" y="6121298"/>
            <a:ext cx="120315" cy="11140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8" name="ï$liďé"/>
          <p:cNvSpPr/>
          <p:nvPr>
            <p:custDataLst>
              <p:tags r:id="rId69"/>
            </p:custDataLst>
          </p:nvPr>
        </p:nvSpPr>
        <p:spPr bwMode="auto">
          <a:xfrm>
            <a:off x="10748918" y="6246706"/>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9" name="iṣḷiḍe"/>
          <p:cNvSpPr/>
          <p:nvPr>
            <p:custDataLst>
              <p:tags r:id="rId70"/>
            </p:custDataLst>
          </p:nvPr>
        </p:nvSpPr>
        <p:spPr bwMode="auto">
          <a:xfrm>
            <a:off x="10822762" y="6246706"/>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0" name="íṩļîdê"/>
          <p:cNvSpPr/>
          <p:nvPr>
            <p:custDataLst>
              <p:tags r:id="rId71"/>
            </p:custDataLst>
          </p:nvPr>
        </p:nvSpPr>
        <p:spPr bwMode="auto">
          <a:xfrm>
            <a:off x="10895333" y="6248616"/>
            <a:ext cx="59839"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1" name="iSlíďé"/>
          <p:cNvSpPr/>
          <p:nvPr>
            <p:custDataLst>
              <p:tags r:id="rId72"/>
            </p:custDataLst>
          </p:nvPr>
        </p:nvSpPr>
        <p:spPr bwMode="auto">
          <a:xfrm>
            <a:off x="10968541" y="6248616"/>
            <a:ext cx="60476"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2" name="í$ľîďè"/>
          <p:cNvSpPr/>
          <p:nvPr>
            <p:custDataLst>
              <p:tags r:id="rId73"/>
            </p:custDataLst>
          </p:nvPr>
        </p:nvSpPr>
        <p:spPr bwMode="auto">
          <a:xfrm>
            <a:off x="11041112"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3" name="iṡḻïdè"/>
          <p:cNvSpPr/>
          <p:nvPr>
            <p:custDataLst>
              <p:tags r:id="rId74"/>
            </p:custDataLst>
          </p:nvPr>
        </p:nvSpPr>
        <p:spPr bwMode="auto">
          <a:xfrm>
            <a:off x="11113683"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4" name="ïśḻiḋê"/>
          <p:cNvSpPr/>
          <p:nvPr>
            <p:custDataLst>
              <p:tags r:id="rId75"/>
            </p:custDataLst>
          </p:nvPr>
        </p:nvSpPr>
        <p:spPr bwMode="auto">
          <a:xfrm>
            <a:off x="11186890" y="6248616"/>
            <a:ext cx="60476"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5" name="ïṣ1îdè"/>
          <p:cNvSpPr/>
          <p:nvPr>
            <p:custDataLst>
              <p:tags r:id="rId76"/>
            </p:custDataLst>
          </p:nvPr>
        </p:nvSpPr>
        <p:spPr bwMode="auto">
          <a:xfrm>
            <a:off x="11259461" y="624861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6" name="iŝḻîḋè"/>
          <p:cNvSpPr/>
          <p:nvPr>
            <p:custDataLst>
              <p:tags r:id="rId77"/>
            </p:custDataLst>
          </p:nvPr>
        </p:nvSpPr>
        <p:spPr bwMode="auto">
          <a:xfrm>
            <a:off x="11333305" y="6248616"/>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7" name="îṩlîḓé"/>
          <p:cNvSpPr/>
          <p:nvPr>
            <p:custDataLst>
              <p:tags r:id="rId78"/>
            </p:custDataLst>
          </p:nvPr>
        </p:nvSpPr>
        <p:spPr bwMode="auto">
          <a:xfrm>
            <a:off x="11406513" y="6248616"/>
            <a:ext cx="60476" cy="47107"/>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8" name="íṥḷíde"/>
          <p:cNvSpPr/>
          <p:nvPr>
            <p:custDataLst>
              <p:tags r:id="rId79"/>
            </p:custDataLst>
          </p:nvPr>
        </p:nvSpPr>
        <p:spPr bwMode="auto">
          <a:xfrm>
            <a:off x="11479084"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9" name="iṥľiḑé"/>
          <p:cNvSpPr/>
          <p:nvPr>
            <p:custDataLst>
              <p:tags r:id="rId80"/>
            </p:custDataLst>
          </p:nvPr>
        </p:nvSpPr>
        <p:spPr bwMode="auto">
          <a:xfrm>
            <a:off x="11551655"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0" name="ïṧḷiḑè"/>
          <p:cNvSpPr/>
          <p:nvPr>
            <p:custDataLst>
              <p:tags r:id="rId81"/>
            </p:custDataLst>
          </p:nvPr>
        </p:nvSpPr>
        <p:spPr bwMode="auto">
          <a:xfrm>
            <a:off x="11624862" y="6249889"/>
            <a:ext cx="133683" cy="47107"/>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1" name="íš1ïḑe"/>
          <p:cNvSpPr/>
          <p:nvPr>
            <p:custDataLst>
              <p:tags r:id="rId82"/>
            </p:custDataLst>
          </p:nvPr>
        </p:nvSpPr>
        <p:spPr bwMode="auto">
          <a:xfrm>
            <a:off x="10748918" y="6310364"/>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2" name="íṡ1íḋé"/>
          <p:cNvSpPr/>
          <p:nvPr>
            <p:custDataLst>
              <p:tags r:id="rId83"/>
            </p:custDataLst>
          </p:nvPr>
        </p:nvSpPr>
        <p:spPr bwMode="auto">
          <a:xfrm>
            <a:off x="10821489" y="6311638"/>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3" name="iśļíďé"/>
          <p:cNvSpPr/>
          <p:nvPr>
            <p:custDataLst>
              <p:tags r:id="rId84"/>
            </p:custDataLst>
          </p:nvPr>
        </p:nvSpPr>
        <p:spPr bwMode="auto">
          <a:xfrm>
            <a:off x="10895333" y="631163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4" name="íṩļiḍé"/>
          <p:cNvSpPr/>
          <p:nvPr>
            <p:custDataLst>
              <p:tags r:id="rId85"/>
            </p:custDataLst>
          </p:nvPr>
        </p:nvSpPr>
        <p:spPr bwMode="auto">
          <a:xfrm>
            <a:off x="10968541" y="631163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5" name="iş1iďè"/>
          <p:cNvSpPr/>
          <p:nvPr>
            <p:custDataLst>
              <p:tags r:id="rId86"/>
            </p:custDataLst>
          </p:nvPr>
        </p:nvSpPr>
        <p:spPr bwMode="auto">
          <a:xfrm>
            <a:off x="11041112" y="6311638"/>
            <a:ext cx="346940" cy="47744"/>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6" name="îṡḻïdê"/>
          <p:cNvSpPr/>
          <p:nvPr>
            <p:custDataLst>
              <p:tags r:id="rId87"/>
            </p:custDataLst>
          </p:nvPr>
        </p:nvSpPr>
        <p:spPr bwMode="auto">
          <a:xfrm>
            <a:off x="11406513" y="6312911"/>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7" name="îṡ1íďé"/>
          <p:cNvSpPr/>
          <p:nvPr>
            <p:custDataLst>
              <p:tags r:id="rId88"/>
            </p:custDataLst>
          </p:nvPr>
        </p:nvSpPr>
        <p:spPr bwMode="auto">
          <a:xfrm>
            <a:off x="11479084" y="6312911"/>
            <a:ext cx="61112" cy="46471"/>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8" name="ïŝlîdè"/>
          <p:cNvSpPr/>
          <p:nvPr>
            <p:custDataLst>
              <p:tags r:id="rId89"/>
            </p:custDataLst>
          </p:nvPr>
        </p:nvSpPr>
        <p:spPr bwMode="auto">
          <a:xfrm>
            <a:off x="11551655" y="6312911"/>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9" name="iṥḻiďe"/>
          <p:cNvSpPr/>
          <p:nvPr>
            <p:custDataLst>
              <p:tags r:id="rId90"/>
            </p:custDataLst>
          </p:nvPr>
        </p:nvSpPr>
        <p:spPr bwMode="auto">
          <a:xfrm>
            <a:off x="11624862" y="6312911"/>
            <a:ext cx="60476" cy="18461"/>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0" name="îṡľîďé"/>
          <p:cNvSpPr/>
          <p:nvPr>
            <p:custDataLst>
              <p:tags r:id="rId91"/>
            </p:custDataLst>
          </p:nvPr>
        </p:nvSpPr>
        <p:spPr bwMode="auto">
          <a:xfrm>
            <a:off x="11624862" y="6342194"/>
            <a:ext cx="60476" cy="18461"/>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1" name="i$ļïḓê"/>
          <p:cNvSpPr/>
          <p:nvPr>
            <p:custDataLst>
              <p:tags r:id="rId92"/>
            </p:custDataLst>
          </p:nvPr>
        </p:nvSpPr>
        <p:spPr bwMode="auto">
          <a:xfrm>
            <a:off x="11697433" y="6312911"/>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2" name="î$1ïḑé"/>
          <p:cNvSpPr/>
          <p:nvPr>
            <p:custDataLst>
              <p:tags r:id="rId93"/>
            </p:custDataLst>
          </p:nvPr>
        </p:nvSpPr>
        <p:spPr bwMode="auto">
          <a:xfrm>
            <a:off x="10572961" y="5529273"/>
            <a:ext cx="895937" cy="294740"/>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sp>
        <p:nvSpPr>
          <p:cNvPr id="2" name="标题 1"/>
          <p:cNvSpPr>
            <a:spLocks noGrp="1"/>
          </p:cNvSpPr>
          <p:nvPr>
            <p:ph type="title"/>
            <p:custDataLst>
              <p:tags r:id="rId94"/>
            </p:custDataLst>
          </p:nvPr>
        </p:nvSpPr>
        <p:spPr>
          <a:xfrm>
            <a:off x="669882" y="443234"/>
            <a:ext cx="10852237" cy="441964"/>
          </a:xfrm>
        </p:spPr>
        <p:txBody>
          <a:bodyPr vert="horz" lIns="101600" tIns="38100" rIns="76200" bIns="38100" rtlCol="0" anchor="t" anchorCtr="0">
            <a:noAutofit/>
          </a:bodyPr>
          <a:lstStyle>
            <a:lvl1pPr marL="0" marR="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内容占位符 2"/>
          <p:cNvSpPr>
            <a:spLocks noGrp="1"/>
          </p:cNvSpPr>
          <p:nvPr>
            <p:ph idx="1"/>
            <p:custDataLst>
              <p:tags r:id="rId95"/>
            </p:custDataLst>
          </p:nvPr>
        </p:nvSpPr>
        <p:spPr>
          <a:xfrm>
            <a:off x="669882" y="952508"/>
            <a:ext cx="10852237"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日期占位符 3"/>
          <p:cNvSpPr>
            <a:spLocks noGrp="1"/>
          </p:cNvSpPr>
          <p:nvPr>
            <p:ph type="dt" sz="half" idx="10"/>
            <p:custDataLst>
              <p:tags r:id="rId96"/>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5" name="页脚占位符 4"/>
          <p:cNvSpPr>
            <a:spLocks noGrp="1"/>
          </p:cNvSpPr>
          <p:nvPr>
            <p:ph type="ftr" sz="quarter" idx="11"/>
            <p:custDataLst>
              <p:tags r:id="rId97"/>
            </p:custDataLst>
          </p:nvPr>
        </p:nvSpPr>
        <p:spPr/>
        <p:txBody>
          <a:bodyPr/>
          <a:lstStyle>
            <a:lvl1pPr>
              <a:defRPr>
                <a:latin typeface="Arial" panose="020B0604020202020204" pitchFamily="34" charset="0"/>
                <a:ea typeface="Arial" panose="020B0604020202020204" pitchFamily="34" charset="0"/>
              </a:defRPr>
            </a:lvl1pPr>
          </a:lstStyle>
          <a:p>
            <a:endParaRPr lang="zh-CN" altLang="en-US">
              <a:solidFill>
                <a:srgbClr val="000000">
                  <a:tint val="75000"/>
                </a:srgbClr>
              </a:solidFill>
            </a:endParaRPr>
          </a:p>
        </p:txBody>
      </p:sp>
      <p:sp>
        <p:nvSpPr>
          <p:cNvPr id="6" name="灯片编号占位符 5"/>
          <p:cNvSpPr>
            <a:spLocks noGrp="1"/>
          </p:cNvSpPr>
          <p:nvPr>
            <p:ph type="sldNum" sz="quarter" idx="12"/>
            <p:custDataLst>
              <p:tags r:id="rId98"/>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a:solidFill>
                <a:srgbClr val="000000">
                  <a:tint val="75000"/>
                </a:srgbClr>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图片与标题">
    <p:bg>
      <p:bgPr>
        <a:solidFill>
          <a:schemeClr val="bg2"/>
        </a:solidFill>
        <a:effectLst/>
      </p:bgPr>
    </p:bg>
    <p:spTree>
      <p:nvGrpSpPr>
        <p:cNvPr id="1" name=""/>
        <p:cNvGrpSpPr/>
        <p:nvPr/>
      </p:nvGrpSpPr>
      <p:grpSpPr>
        <a:xfrm>
          <a:off x="0" y="0"/>
          <a:ext cx="0" cy="0"/>
          <a:chOff x="0" y="0"/>
          <a:chExt cx="0" cy="0"/>
        </a:xfrm>
      </p:grpSpPr>
      <p:grpSp>
        <p:nvGrpSpPr>
          <p:cNvPr id="8" name="组合 7"/>
          <p:cNvGrpSpPr/>
          <p:nvPr>
            <p:custDataLst>
              <p:tags r:id="rId1"/>
            </p:custDataLst>
          </p:nvPr>
        </p:nvGrpSpPr>
        <p:grpSpPr>
          <a:xfrm>
            <a:off x="59245" y="14479"/>
            <a:ext cx="12088531" cy="6843521"/>
            <a:chOff x="59245" y="14479"/>
            <a:chExt cx="12088531" cy="6843521"/>
          </a:xfrm>
        </p:grpSpPr>
        <p:grpSp>
          <p:nvGrpSpPr>
            <p:cNvPr id="9" name="组合 8"/>
            <p:cNvGrpSpPr/>
            <p:nvPr userDrawn="1"/>
          </p:nvGrpSpPr>
          <p:grpSpPr>
            <a:xfrm>
              <a:off x="59245" y="14479"/>
              <a:ext cx="820497" cy="870719"/>
              <a:chOff x="1700223" y="1399848"/>
              <a:chExt cx="3110219" cy="3564710"/>
            </a:xfrm>
          </p:grpSpPr>
          <p:pic>
            <p:nvPicPr>
              <p:cNvPr id="49" name="图片 48"/>
              <p:cNvPicPr>
                <a:picLocks noChangeAspect="1"/>
              </p:cNvPicPr>
              <p:nvPr userDrawn="1">
                <p:custDataLst>
                  <p:tags r:id="rId45"/>
                </p:custDataLst>
              </p:nvPr>
            </p:nvPicPr>
            <p:blipFill rotWithShape="1">
              <a:blip r:embed="rId79" cstate="print"/>
              <a:srcRect/>
              <a:stretch>
                <a:fillRect/>
              </a:stretch>
            </p:blipFill>
            <p:spPr>
              <a:xfrm>
                <a:off x="3259928" y="1739878"/>
                <a:ext cx="1550514" cy="1792782"/>
              </a:xfrm>
              <a:prstGeom prst="rect">
                <a:avLst/>
              </a:prstGeom>
            </p:spPr>
          </p:pic>
          <p:grpSp>
            <p:nvGrpSpPr>
              <p:cNvPr id="50"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1" name="Freeform 5"/>
                <p:cNvSpPr>
                  <a:spLocks noEditPoints="1"/>
                </p:cNvSpPr>
                <p:nvPr>
                  <p:custDataLst>
                    <p:tags r:id="rId46"/>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
                <p:cNvSpPr>
                  <a:spLocks noEditPoints="1"/>
                </p:cNvSpPr>
                <p:nvPr>
                  <p:custDataLst>
                    <p:tags r:id="rId47"/>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7"/>
                <p:cNvSpPr>
                  <a:spLocks noEditPoints="1"/>
                </p:cNvSpPr>
                <p:nvPr>
                  <p:custDataLst>
                    <p:tags r:id="rId48"/>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8"/>
                <p:cNvSpPr>
                  <a:spLocks noEditPoints="1"/>
                </p:cNvSpPr>
                <p:nvPr>
                  <p:custDataLst>
                    <p:tags r:id="rId49"/>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
                <p:cNvSpPr/>
                <p:nvPr>
                  <p:custDataLst>
                    <p:tags r:id="rId50"/>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
                <p:cNvSpPr/>
                <p:nvPr>
                  <p:custDataLst>
                    <p:tags r:id="rId51"/>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
                <p:cNvSpPr/>
                <p:nvPr>
                  <p:custDataLst>
                    <p:tags r:id="rId52"/>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
                <p:cNvSpPr/>
                <p:nvPr>
                  <p:custDataLst>
                    <p:tags r:id="rId53"/>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3"/>
                <p:cNvSpPr/>
                <p:nvPr>
                  <p:custDataLst>
                    <p:tags r:id="rId54"/>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4"/>
                <p:cNvSpPr>
                  <a:spLocks noEditPoints="1"/>
                </p:cNvSpPr>
                <p:nvPr>
                  <p:custDataLst>
                    <p:tags r:id="rId55"/>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5"/>
                <p:cNvSpPr>
                  <a:spLocks noEditPoints="1"/>
                </p:cNvSpPr>
                <p:nvPr>
                  <p:custDataLst>
                    <p:tags r:id="rId56"/>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6"/>
                <p:cNvSpPr>
                  <a:spLocks noEditPoints="1"/>
                </p:cNvSpPr>
                <p:nvPr>
                  <p:custDataLst>
                    <p:tags r:id="rId57"/>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7"/>
                <p:cNvSpPr>
                  <a:spLocks noEditPoints="1"/>
                </p:cNvSpPr>
                <p:nvPr>
                  <p:custDataLst>
                    <p:tags r:id="rId58"/>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8"/>
                <p:cNvSpPr>
                  <a:spLocks noEditPoints="1"/>
                </p:cNvSpPr>
                <p:nvPr>
                  <p:custDataLst>
                    <p:tags r:id="rId59"/>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9"/>
                <p:cNvSpPr/>
                <p:nvPr>
                  <p:custDataLst>
                    <p:tags r:id="rId60"/>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0"/>
                <p:cNvSpPr>
                  <a:spLocks noEditPoints="1"/>
                </p:cNvSpPr>
                <p:nvPr>
                  <p:custDataLst>
                    <p:tags r:id="rId61"/>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1"/>
                <p:cNvSpPr/>
                <p:nvPr>
                  <p:custDataLst>
                    <p:tags r:id="rId62"/>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2"/>
                <p:cNvSpPr>
                  <a:spLocks noEditPoints="1"/>
                </p:cNvSpPr>
                <p:nvPr>
                  <p:custDataLst>
                    <p:tags r:id="rId63"/>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3"/>
                <p:cNvSpPr/>
                <p:nvPr>
                  <p:custDataLst>
                    <p:tags r:id="rId64"/>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4"/>
                <p:cNvSpPr>
                  <a:spLocks noEditPoints="1"/>
                </p:cNvSpPr>
                <p:nvPr>
                  <p:custDataLst>
                    <p:tags r:id="rId65"/>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5"/>
                <p:cNvSpPr>
                  <a:spLocks noEditPoints="1"/>
                </p:cNvSpPr>
                <p:nvPr>
                  <p:custDataLst>
                    <p:tags r:id="rId66"/>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6"/>
                <p:cNvSpPr>
                  <a:spLocks noEditPoints="1"/>
                </p:cNvSpPr>
                <p:nvPr>
                  <p:custDataLst>
                    <p:tags r:id="rId67"/>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
                <p:cNvSpPr/>
                <p:nvPr>
                  <p:custDataLst>
                    <p:tags r:id="rId68"/>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8"/>
                <p:cNvSpPr>
                  <a:spLocks noEditPoints="1"/>
                </p:cNvSpPr>
                <p:nvPr>
                  <p:custDataLst>
                    <p:tags r:id="rId69"/>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9"/>
                <p:cNvSpPr/>
                <p:nvPr>
                  <p:custDataLst>
                    <p:tags r:id="rId70"/>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0"/>
                <p:cNvSpPr>
                  <a:spLocks noEditPoints="1"/>
                </p:cNvSpPr>
                <p:nvPr>
                  <p:custDataLst>
                    <p:tags r:id="rId71"/>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1"/>
                <p:cNvSpPr/>
                <p:nvPr>
                  <p:custDataLst>
                    <p:tags r:id="rId72"/>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2"/>
                <p:cNvSpPr/>
                <p:nvPr>
                  <p:custDataLst>
                    <p:tags r:id="rId73"/>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3"/>
                <p:cNvSpPr/>
                <p:nvPr>
                  <p:custDataLst>
                    <p:tags r:id="rId74"/>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4"/>
                <p:cNvSpPr>
                  <a:spLocks noEditPoints="1"/>
                </p:cNvSpPr>
                <p:nvPr>
                  <p:custDataLst>
                    <p:tags r:id="rId75"/>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5"/>
                <p:cNvSpPr/>
                <p:nvPr>
                  <p:custDataLst>
                    <p:tags r:id="rId76"/>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6"/>
                <p:cNvSpPr>
                  <a:spLocks noEditPoints="1"/>
                </p:cNvSpPr>
                <p:nvPr>
                  <p:custDataLst>
                    <p:tags r:id="rId77"/>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0" name="组合 9"/>
            <p:cNvGrpSpPr/>
            <p:nvPr userDrawn="1"/>
          </p:nvGrpSpPr>
          <p:grpSpPr>
            <a:xfrm>
              <a:off x="11164159" y="6091132"/>
              <a:ext cx="983617" cy="766868"/>
              <a:chOff x="6182366" y="3010887"/>
              <a:chExt cx="4135018" cy="3481811"/>
            </a:xfrm>
          </p:grpSpPr>
          <p:pic>
            <p:nvPicPr>
              <p:cNvPr id="11" name="图片 10"/>
              <p:cNvPicPr>
                <a:picLocks noChangeAspect="1"/>
              </p:cNvPicPr>
              <p:nvPr userDrawn="1">
                <p:custDataLst>
                  <p:tags r:id="rId8"/>
                </p:custDataLst>
              </p:nvPr>
            </p:nvPicPr>
            <p:blipFill rotWithShape="1">
              <a:blip r:embed="rId80" cstate="print"/>
              <a:srcRect/>
              <a:stretch>
                <a:fillRect/>
              </a:stretch>
            </p:blipFill>
            <p:spPr>
              <a:xfrm>
                <a:off x="6182366" y="3917578"/>
                <a:ext cx="1861766" cy="1679330"/>
              </a:xfrm>
              <a:prstGeom prst="rect">
                <a:avLst/>
              </a:prstGeom>
            </p:spPr>
          </p:pic>
          <p:grpSp>
            <p:nvGrpSpPr>
              <p:cNvPr id="12"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3" name="Freeform 56"/>
                <p:cNvSpPr>
                  <a:spLocks noEditPoints="1"/>
                </p:cNvSpPr>
                <p:nvPr>
                  <p:custDataLst>
                    <p:tags r:id="rId9"/>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7"/>
                <p:cNvSpPr>
                  <a:spLocks noEditPoints="1"/>
                </p:cNvSpPr>
                <p:nvPr>
                  <p:custDataLst>
                    <p:tags r:id="rId10"/>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8"/>
                <p:cNvSpPr/>
                <p:nvPr>
                  <p:custDataLst>
                    <p:tags r:id="rId11"/>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9"/>
                <p:cNvSpPr/>
                <p:nvPr>
                  <p:custDataLst>
                    <p:tags r:id="rId12"/>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0"/>
                <p:cNvSpPr/>
                <p:nvPr>
                  <p:custDataLst>
                    <p:tags r:id="rId13"/>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1"/>
                <p:cNvSpPr/>
                <p:nvPr>
                  <p:custDataLst>
                    <p:tags r:id="rId14"/>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2"/>
                <p:cNvSpPr/>
                <p:nvPr>
                  <p:custDataLst>
                    <p:tags r:id="rId15"/>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3"/>
                <p:cNvSpPr>
                  <a:spLocks noEditPoints="1"/>
                </p:cNvSpPr>
                <p:nvPr>
                  <p:custDataLst>
                    <p:tags r:id="rId16"/>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4"/>
                <p:cNvSpPr/>
                <p:nvPr>
                  <p:custDataLst>
                    <p:tags r:id="rId17"/>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5"/>
                <p:cNvSpPr>
                  <a:spLocks noEditPoints="1"/>
                </p:cNvSpPr>
                <p:nvPr>
                  <p:custDataLst>
                    <p:tags r:id="rId18"/>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6"/>
                <p:cNvSpPr/>
                <p:nvPr>
                  <p:custDataLst>
                    <p:tags r:id="rId19"/>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
                <p:cNvSpPr>
                  <a:spLocks noEditPoints="1"/>
                </p:cNvSpPr>
                <p:nvPr>
                  <p:custDataLst>
                    <p:tags r:id="rId20"/>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8"/>
                <p:cNvSpPr/>
                <p:nvPr>
                  <p:custDataLst>
                    <p:tags r:id="rId21"/>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9"/>
                <p:cNvSpPr>
                  <a:spLocks noEditPoints="1"/>
                </p:cNvSpPr>
                <p:nvPr>
                  <p:custDataLst>
                    <p:tags r:id="rId22"/>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0"/>
                <p:cNvSpPr/>
                <p:nvPr>
                  <p:custDataLst>
                    <p:tags r:id="rId23"/>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1"/>
                <p:cNvSpPr>
                  <a:spLocks noEditPoints="1"/>
                </p:cNvSpPr>
                <p:nvPr>
                  <p:custDataLst>
                    <p:tags r:id="rId24"/>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2"/>
                <p:cNvSpPr/>
                <p:nvPr>
                  <p:custDataLst>
                    <p:tags r:id="rId25"/>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3"/>
                <p:cNvSpPr>
                  <a:spLocks noEditPoints="1"/>
                </p:cNvSpPr>
                <p:nvPr>
                  <p:custDataLst>
                    <p:tags r:id="rId26"/>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4"/>
                <p:cNvSpPr/>
                <p:nvPr>
                  <p:custDataLst>
                    <p:tags r:id="rId27"/>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5"/>
                <p:cNvSpPr>
                  <a:spLocks noEditPoints="1"/>
                </p:cNvSpPr>
                <p:nvPr>
                  <p:custDataLst>
                    <p:tags r:id="rId28"/>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6"/>
                <p:cNvSpPr/>
                <p:nvPr>
                  <p:custDataLst>
                    <p:tags r:id="rId29"/>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7"/>
                <p:cNvSpPr>
                  <a:spLocks noEditPoints="1"/>
                </p:cNvSpPr>
                <p:nvPr>
                  <p:custDataLst>
                    <p:tags r:id="rId30"/>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8"/>
                <p:cNvSpPr/>
                <p:nvPr>
                  <p:custDataLst>
                    <p:tags r:id="rId31"/>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79"/>
                <p:cNvSpPr>
                  <a:spLocks noEditPoints="1"/>
                </p:cNvSpPr>
                <p:nvPr>
                  <p:custDataLst>
                    <p:tags r:id="rId32"/>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0"/>
                <p:cNvSpPr>
                  <a:spLocks noEditPoints="1"/>
                </p:cNvSpPr>
                <p:nvPr>
                  <p:custDataLst>
                    <p:tags r:id="rId33"/>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1"/>
                <p:cNvSpPr>
                  <a:spLocks noEditPoints="1"/>
                </p:cNvSpPr>
                <p:nvPr>
                  <p:custDataLst>
                    <p:tags r:id="rId34"/>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2"/>
                <p:cNvSpPr>
                  <a:spLocks noEditPoints="1"/>
                </p:cNvSpPr>
                <p:nvPr>
                  <p:custDataLst>
                    <p:tags r:id="rId35"/>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3"/>
                <p:cNvSpPr>
                  <a:spLocks noEditPoints="1"/>
                </p:cNvSpPr>
                <p:nvPr>
                  <p:custDataLst>
                    <p:tags r:id="rId36"/>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4"/>
                <p:cNvSpPr/>
                <p:nvPr>
                  <p:custDataLst>
                    <p:tags r:id="rId37"/>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5"/>
                <p:cNvSpPr>
                  <a:spLocks noEditPoints="1"/>
                </p:cNvSpPr>
                <p:nvPr>
                  <p:custDataLst>
                    <p:tags r:id="rId38"/>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6"/>
                <p:cNvSpPr/>
                <p:nvPr>
                  <p:custDataLst>
                    <p:tags r:id="rId39"/>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7"/>
                <p:cNvSpPr>
                  <a:spLocks noEditPoints="1"/>
                </p:cNvSpPr>
                <p:nvPr>
                  <p:custDataLst>
                    <p:tags r:id="rId40"/>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8"/>
                <p:cNvSpPr/>
                <p:nvPr>
                  <p:custDataLst>
                    <p:tags r:id="rId41"/>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89"/>
                <p:cNvSpPr/>
                <p:nvPr>
                  <p:custDataLst>
                    <p:tags r:id="rId42"/>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0"/>
                <p:cNvSpPr/>
                <p:nvPr>
                  <p:custDataLst>
                    <p:tags r:id="rId43"/>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1"/>
                <p:cNvSpPr/>
                <p:nvPr>
                  <p:custDataLst>
                    <p:tags r:id="rId44"/>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标题 1"/>
          <p:cNvSpPr>
            <a:spLocks noGrp="1"/>
          </p:cNvSpPr>
          <p:nvPr>
            <p:ph type="title"/>
            <p:custDataLst>
              <p:tags r:id="rId2"/>
            </p:custDataLst>
          </p:nvPr>
        </p:nvSpPr>
        <p:spPr>
          <a:xfrm>
            <a:off x="669930" y="443234"/>
            <a:ext cx="10852237" cy="441964"/>
          </a:xfrm>
        </p:spPr>
        <p:txBody>
          <a:bodyPr vert="horz" lIns="90170" tIns="46990" rIns="90170" bIns="46990" rtlCol="0" anchor="t" anchorCtr="0">
            <a:norm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图片占位符 2"/>
          <p:cNvSpPr>
            <a:spLocks noGrp="1"/>
          </p:cNvSpPr>
          <p:nvPr>
            <p:ph type="pic" idx="1"/>
            <p:custDataLst>
              <p:tags r:id="rId3"/>
            </p:custDataLst>
          </p:nvPr>
        </p:nvSpPr>
        <p:spPr>
          <a:xfrm>
            <a:off x="669930" y="952508"/>
            <a:ext cx="5283242" cy="5388907"/>
          </a:xfrm>
        </p:spPr>
        <p:txBody>
          <a:bodyPr vert="horz" lIns="90170" tIns="46990" rIns="90170" bIns="46990" rtlCol="0">
            <a:norm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微软雅黑" panose="020B0503020204020204" charset="-122"/>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4"/>
            </p:custDataLst>
          </p:nvPr>
        </p:nvSpPr>
        <p:spPr>
          <a:xfrm>
            <a:off x="6238925" y="952508"/>
            <a:ext cx="5283242" cy="5388907"/>
          </a:xfr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stStyle>
          <a:p>
            <a:pPr lvl="0"/>
            <a:r>
              <a:rPr>
                <a:sym typeface="+mn-ea"/>
              </a:rPr>
              <a:t>单击此处编辑母版文本样式</a:t>
            </a:r>
          </a:p>
        </p:txBody>
      </p:sp>
      <p:sp>
        <p:nvSpPr>
          <p:cNvPr id="5" name="日期占位符 4"/>
          <p:cNvSpPr>
            <a:spLocks noGrp="1"/>
          </p:cNvSpPr>
          <p:nvPr>
            <p:ph type="dt" sz="half" idx="10"/>
            <p:custDataLst>
              <p:tags r:id="rId5"/>
            </p:custDataLst>
          </p:nvPr>
        </p:nvSpPr>
        <p:spPr/>
        <p:txBody>
          <a:bodyPr/>
          <a:lstStyle/>
          <a:p>
            <a:fld id="{9EFD9D74-47D9-4702-A33C-335B63B48DBF}" type="datetimeFigureOut">
              <a:rPr lang="zh-CN" altLang="en-US" smtClean="0"/>
              <a:pPr/>
              <a:t>2019/10/31</a:t>
            </a:fld>
            <a:endParaRPr lang="zh-CN" altLang="en-US" dirty="0"/>
          </a:p>
        </p:txBody>
      </p:sp>
      <p:sp>
        <p:nvSpPr>
          <p:cNvPr id="6" name="页脚占位符 5"/>
          <p:cNvSpPr>
            <a:spLocks noGrp="1"/>
          </p:cNvSpPr>
          <p:nvPr>
            <p:ph type="ftr" sz="quarter" idx="11"/>
            <p:custDataLst>
              <p:tags r:id="rId6"/>
            </p:custDataLst>
          </p:nvPr>
        </p:nvSpPr>
        <p:spPr/>
        <p:txBody>
          <a:bodyPr/>
          <a:lstStyle/>
          <a:p>
            <a:endParaRPr lang="zh-CN" altLang="en-US" dirty="0"/>
          </a:p>
        </p:txBody>
      </p:sp>
      <p:sp>
        <p:nvSpPr>
          <p:cNvPr id="7" name="灯片编号占位符 6"/>
          <p:cNvSpPr>
            <a:spLocks noGrp="1"/>
          </p:cNvSpPr>
          <p:nvPr>
            <p:ph type="sldNum" sz="quarter" idx="12"/>
            <p:custDataLst>
              <p:tags r:id="rId7"/>
            </p:custDataLst>
          </p:nvPr>
        </p:nvSpPr>
        <p:spPr/>
        <p:txBody>
          <a:bodyPr/>
          <a:lstStyle/>
          <a:p>
            <a:fld id="{FABC47A4-756D-490B-A52F-7D9E2C9FC05F}" type="slidenum">
              <a:rPr lang="zh-CN" altLang="en-US" smtClean="0"/>
              <a:pPr/>
              <a:t>‹#›</a:t>
            </a:fld>
            <a:endParaRPr lang="zh-CN" alt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userDrawn="1">
  <p:cSld name="节标题">
    <p:bg>
      <p:bgPr>
        <a:solidFill>
          <a:schemeClr val="bg1"/>
        </a:solidFill>
        <a:effectLst/>
      </p:bgPr>
    </p:bg>
    <p:spTree>
      <p:nvGrpSpPr>
        <p:cNvPr id="1" name=""/>
        <p:cNvGrpSpPr/>
        <p:nvPr/>
      </p:nvGrpSpPr>
      <p:grpSpPr>
        <a:xfrm>
          <a:off x="0" y="0"/>
          <a:ext cx="0" cy="0"/>
          <a:chOff x="0" y="0"/>
          <a:chExt cx="0" cy="0"/>
        </a:xfrm>
      </p:grpSpPr>
      <p:sp>
        <p:nvSpPr>
          <p:cNvPr id="20" name="标题 1"/>
          <p:cNvSpPr>
            <a:spLocks noGrp="1"/>
          </p:cNvSpPr>
          <p:nvPr>
            <p:ph type="title" hasCustomPrompt="1"/>
            <p:custDataLst>
              <p:tags r:id="rId1"/>
            </p:custDataLst>
          </p:nvPr>
        </p:nvSpPr>
        <p:spPr>
          <a:xfrm>
            <a:off x="3105726" y="1508675"/>
            <a:ext cx="5419185" cy="895350"/>
          </a:xfrm>
        </p:spPr>
        <p:txBody>
          <a:bodyPr anchor="b">
            <a:normAutofit/>
          </a:bodyPr>
          <a:lstStyle>
            <a:lvl1pPr algn="l">
              <a:defRPr sz="4000" b="1" baseline="0">
                <a:solidFill>
                  <a:schemeClr val="tx1"/>
                </a:solidFill>
                <a:latin typeface="Arial" panose="020B0604020202020204" pitchFamily="34" charset="0"/>
                <a:ea typeface="汉仪旗黑-85S" panose="00020600040101010101" pitchFamily="18" charset="-122"/>
                <a:cs typeface="Arial" panose="020B0604020202020204" pitchFamily="34" charset="0"/>
              </a:defRPr>
            </a:lvl1pPr>
          </a:lstStyle>
          <a:p>
            <a:r>
              <a:rPr lang="zh-CN" altLang="en-US" dirty="0"/>
              <a:t>单击此处编辑标题</a:t>
            </a:r>
          </a:p>
        </p:txBody>
      </p:sp>
      <p:sp>
        <p:nvSpPr>
          <p:cNvPr id="21" name="文本占位符 2"/>
          <p:cNvSpPr>
            <a:spLocks noGrp="1"/>
          </p:cNvSpPr>
          <p:nvPr>
            <p:ph type="body" idx="1" hasCustomPrompt="1"/>
            <p:custDataLst>
              <p:tags r:id="rId2"/>
            </p:custDataLst>
          </p:nvPr>
        </p:nvSpPr>
        <p:spPr>
          <a:xfrm>
            <a:off x="3106842" y="2469341"/>
            <a:ext cx="5419185" cy="727264"/>
          </a:xfrm>
        </p:spPr>
        <p:txBody>
          <a:bodyPr anchor="t">
            <a:normAutofit/>
          </a:bodyPr>
          <a:lstStyle>
            <a:lvl1pPr marL="0" indent="0" algn="l">
              <a:lnSpc>
                <a:spcPct val="100000"/>
              </a:lnSpc>
              <a:buNone/>
              <a:defRPr sz="2400" baseline="0">
                <a:solidFill>
                  <a:schemeClr val="tx1"/>
                </a:solidFill>
                <a:latin typeface="Arial" panose="020B0604020202020204" pitchFamily="34" charset="0"/>
                <a:ea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单击此处编辑副标题</a:t>
            </a:r>
            <a:endParaRPr lang="en-US" dirty="0"/>
          </a:p>
        </p:txBody>
      </p:sp>
      <p:sp>
        <p:nvSpPr>
          <p:cNvPr id="285" name="任意多边形: 形状 284"/>
          <p:cNvSpPr/>
          <p:nvPr>
            <p:custDataLst>
              <p:tags r:id="rId3"/>
            </p:custDataLst>
          </p:nvPr>
        </p:nvSpPr>
        <p:spPr>
          <a:xfrm flipV="1">
            <a:off x="7620000" y="3541450"/>
            <a:ext cx="4568347" cy="3332371"/>
          </a:xfrm>
          <a:custGeom>
            <a:avLst/>
            <a:gdLst>
              <a:gd name="connsiteX0" fmla="*/ 0 w 7057432"/>
              <a:gd name="connsiteY0" fmla="*/ 0 h 6688669"/>
              <a:gd name="connsiteX1" fmla="*/ 7057432 w 7057432"/>
              <a:gd name="connsiteY1" fmla="*/ 0 h 6688669"/>
              <a:gd name="connsiteX2" fmla="*/ 7057432 w 7057432"/>
              <a:gd name="connsiteY2" fmla="*/ 5056661 h 6688669"/>
              <a:gd name="connsiteX3" fmla="*/ 4325320 w 7057432"/>
              <a:gd name="connsiteY3" fmla="*/ 5915816 h 6688669"/>
              <a:gd name="connsiteX4" fmla="*/ 665320 w 7057432"/>
              <a:gd name="connsiteY4" fmla="*/ 6276662 h 6688669"/>
              <a:gd name="connsiteX5" fmla="*/ 888700 w 7057432"/>
              <a:gd name="connsiteY5" fmla="*/ 4163140 h 6688669"/>
              <a:gd name="connsiteX6" fmla="*/ 2280531 w 7057432"/>
              <a:gd name="connsiteY6" fmla="*/ 1929337 h 6688669"/>
              <a:gd name="connsiteX7" fmla="*/ 79232 w 7057432"/>
              <a:gd name="connsiteY7" fmla="*/ 31096 h 668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7432" h="6688669">
                <a:moveTo>
                  <a:pt x="0" y="0"/>
                </a:moveTo>
                <a:lnTo>
                  <a:pt x="7057432" y="0"/>
                </a:lnTo>
                <a:lnTo>
                  <a:pt x="7057432" y="5056661"/>
                </a:lnTo>
                <a:cubicBezTo>
                  <a:pt x="6215461" y="4575535"/>
                  <a:pt x="4325320" y="5915816"/>
                  <a:pt x="4325320" y="5915816"/>
                </a:cubicBezTo>
                <a:cubicBezTo>
                  <a:pt x="1713489" y="7410746"/>
                  <a:pt x="665320" y="6276662"/>
                  <a:pt x="665320" y="6276662"/>
                </a:cubicBezTo>
                <a:cubicBezTo>
                  <a:pt x="-314118" y="5280042"/>
                  <a:pt x="888700" y="4163140"/>
                  <a:pt x="888700" y="4163140"/>
                </a:cubicBezTo>
                <a:cubicBezTo>
                  <a:pt x="2830390" y="2994689"/>
                  <a:pt x="2280531" y="1929337"/>
                  <a:pt x="2280531" y="1929337"/>
                </a:cubicBezTo>
                <a:cubicBezTo>
                  <a:pt x="2112996" y="938087"/>
                  <a:pt x="629611" y="253113"/>
                  <a:pt x="79232" y="31096"/>
                </a:cubicBezTo>
                <a:close/>
              </a:path>
            </a:pathLst>
          </a:custGeom>
          <a:solidFill>
            <a:schemeClr val="accent1"/>
          </a:solidFill>
          <a:ln w="9525" cap="flat">
            <a:noFill/>
            <a:prstDash val="solid"/>
            <a:miter/>
          </a:ln>
        </p:spPr>
        <p:txBody>
          <a:bodyPr rtlCol="0" anchor="ctr"/>
          <a:lstStyle/>
          <a:p>
            <a:endParaRPr lang="zh-CN" altLang="en-US">
              <a:solidFill>
                <a:srgbClr val="8CE4E6"/>
              </a:solidFill>
            </a:endParaRPr>
          </a:p>
        </p:txBody>
      </p:sp>
      <p:grpSp>
        <p:nvGrpSpPr>
          <p:cNvPr id="286" name="398f9806-dd7c-4558-9e9d-7236a518981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4"/>
            </p:custDataLst>
          </p:nvPr>
        </p:nvGrpSpPr>
        <p:grpSpPr>
          <a:xfrm>
            <a:off x="7782382" y="3429000"/>
            <a:ext cx="3262906" cy="2505691"/>
            <a:chOff x="3255963" y="1262063"/>
            <a:chExt cx="5643563" cy="4333875"/>
          </a:xfrm>
        </p:grpSpPr>
        <p:sp>
          <p:nvSpPr>
            <p:cNvPr id="287" name="išļïḋè"/>
            <p:cNvSpPr/>
            <p:nvPr>
              <p:custDataLst>
                <p:tags r:id="rId9"/>
              </p:custDataLst>
            </p:nvPr>
          </p:nvSpPr>
          <p:spPr bwMode="auto">
            <a:xfrm>
              <a:off x="6238876" y="3213101"/>
              <a:ext cx="1901825" cy="2263775"/>
            </a:xfrm>
            <a:custGeom>
              <a:avLst/>
              <a:gdLst>
                <a:gd name="T0" fmla="*/ 1198 w 1198"/>
                <a:gd name="T1" fmla="*/ 1177 h 1426"/>
                <a:gd name="T2" fmla="*/ 350 w 1198"/>
                <a:gd name="T3" fmla="*/ 1426 h 1426"/>
                <a:gd name="T4" fmla="*/ 0 w 1198"/>
                <a:gd name="T5" fmla="*/ 251 h 1426"/>
                <a:gd name="T6" fmla="*/ 849 w 1198"/>
                <a:gd name="T7" fmla="*/ 0 h 1426"/>
                <a:gd name="T8" fmla="*/ 1198 w 1198"/>
                <a:gd name="T9" fmla="*/ 1177 h 1426"/>
              </a:gdLst>
              <a:ahLst/>
              <a:cxnLst>
                <a:cxn ang="0">
                  <a:pos x="T0" y="T1"/>
                </a:cxn>
                <a:cxn ang="0">
                  <a:pos x="T2" y="T3"/>
                </a:cxn>
                <a:cxn ang="0">
                  <a:pos x="T4" y="T5"/>
                </a:cxn>
                <a:cxn ang="0">
                  <a:pos x="T6" y="T7"/>
                </a:cxn>
                <a:cxn ang="0">
                  <a:pos x="T8" y="T9"/>
                </a:cxn>
              </a:cxnLst>
              <a:rect l="0" t="0" r="r" b="b"/>
              <a:pathLst>
                <a:path w="1198" h="1426">
                  <a:moveTo>
                    <a:pt x="1198" y="1177"/>
                  </a:moveTo>
                  <a:lnTo>
                    <a:pt x="350" y="1426"/>
                  </a:lnTo>
                  <a:lnTo>
                    <a:pt x="0" y="251"/>
                  </a:lnTo>
                  <a:lnTo>
                    <a:pt x="849" y="0"/>
                  </a:lnTo>
                  <a:lnTo>
                    <a:pt x="1198" y="1177"/>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8" name="iśļîḓé"/>
            <p:cNvSpPr/>
            <p:nvPr>
              <p:custDataLst>
                <p:tags r:id="rId10"/>
              </p:custDataLst>
            </p:nvPr>
          </p:nvSpPr>
          <p:spPr bwMode="auto">
            <a:xfrm>
              <a:off x="6378576" y="3457576"/>
              <a:ext cx="1217613" cy="392113"/>
            </a:xfrm>
            <a:custGeom>
              <a:avLst/>
              <a:gdLst>
                <a:gd name="T0" fmla="*/ 767 w 767"/>
                <a:gd name="T1" fmla="*/ 20 h 247"/>
                <a:gd name="T2" fmla="*/ 6 w 767"/>
                <a:gd name="T3" fmla="*/ 247 h 247"/>
                <a:gd name="T4" fmla="*/ 0 w 767"/>
                <a:gd name="T5" fmla="*/ 226 h 247"/>
                <a:gd name="T6" fmla="*/ 761 w 767"/>
                <a:gd name="T7" fmla="*/ 0 h 247"/>
                <a:gd name="T8" fmla="*/ 767 w 767"/>
                <a:gd name="T9" fmla="*/ 20 h 247"/>
              </a:gdLst>
              <a:ahLst/>
              <a:cxnLst>
                <a:cxn ang="0">
                  <a:pos x="T0" y="T1"/>
                </a:cxn>
                <a:cxn ang="0">
                  <a:pos x="T2" y="T3"/>
                </a:cxn>
                <a:cxn ang="0">
                  <a:pos x="T4" y="T5"/>
                </a:cxn>
                <a:cxn ang="0">
                  <a:pos x="T6" y="T7"/>
                </a:cxn>
                <a:cxn ang="0">
                  <a:pos x="T8" y="T9"/>
                </a:cxn>
              </a:cxnLst>
              <a:rect l="0" t="0" r="r" b="b"/>
              <a:pathLst>
                <a:path w="767" h="247">
                  <a:moveTo>
                    <a:pt x="767" y="20"/>
                  </a:moveTo>
                  <a:lnTo>
                    <a:pt x="6" y="247"/>
                  </a:lnTo>
                  <a:lnTo>
                    <a:pt x="0" y="226"/>
                  </a:lnTo>
                  <a:lnTo>
                    <a:pt x="761" y="0"/>
                  </a:lnTo>
                  <a:lnTo>
                    <a:pt x="767" y="20"/>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9" name="íŝḻîdé"/>
            <p:cNvSpPr/>
            <p:nvPr>
              <p:custDataLst>
                <p:tags r:id="rId11"/>
              </p:custDataLst>
            </p:nvPr>
          </p:nvSpPr>
          <p:spPr bwMode="auto">
            <a:xfrm>
              <a:off x="6400801" y="3546476"/>
              <a:ext cx="1220788" cy="388938"/>
            </a:xfrm>
            <a:custGeom>
              <a:avLst/>
              <a:gdLst>
                <a:gd name="T0" fmla="*/ 769 w 769"/>
                <a:gd name="T1" fmla="*/ 20 h 245"/>
                <a:gd name="T2" fmla="*/ 7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7"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0" name="ïṥļïḍe"/>
            <p:cNvSpPr/>
            <p:nvPr>
              <p:custDataLst>
                <p:tags r:id="rId12"/>
              </p:custDataLst>
            </p:nvPr>
          </p:nvSpPr>
          <p:spPr bwMode="auto">
            <a:xfrm>
              <a:off x="6335713" y="3321051"/>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1" name="ïṡlïḍé"/>
            <p:cNvSpPr/>
            <p:nvPr>
              <p:custDataLst>
                <p:tags r:id="rId13"/>
              </p:custDataLst>
            </p:nvPr>
          </p:nvSpPr>
          <p:spPr bwMode="auto">
            <a:xfrm>
              <a:off x="6794501" y="4864101"/>
              <a:ext cx="1230313" cy="425450"/>
            </a:xfrm>
            <a:custGeom>
              <a:avLst/>
              <a:gdLst>
                <a:gd name="T0" fmla="*/ 775 w 775"/>
                <a:gd name="T1" fmla="*/ 44 h 268"/>
                <a:gd name="T2" fmla="*/ 12 w 775"/>
                <a:gd name="T3" fmla="*/ 268 h 268"/>
                <a:gd name="T4" fmla="*/ 0 w 775"/>
                <a:gd name="T5" fmla="*/ 226 h 268"/>
                <a:gd name="T6" fmla="*/ 763 w 775"/>
                <a:gd name="T7" fmla="*/ 0 h 268"/>
                <a:gd name="T8" fmla="*/ 775 w 775"/>
                <a:gd name="T9" fmla="*/ 44 h 268"/>
              </a:gdLst>
              <a:ahLst/>
              <a:cxnLst>
                <a:cxn ang="0">
                  <a:pos x="T0" y="T1"/>
                </a:cxn>
                <a:cxn ang="0">
                  <a:pos x="T2" y="T3"/>
                </a:cxn>
                <a:cxn ang="0">
                  <a:pos x="T4" y="T5"/>
                </a:cxn>
                <a:cxn ang="0">
                  <a:pos x="T6" y="T7"/>
                </a:cxn>
                <a:cxn ang="0">
                  <a:pos x="T8" y="T9"/>
                </a:cxn>
              </a:cxnLst>
              <a:rect l="0" t="0" r="r" b="b"/>
              <a:pathLst>
                <a:path w="775" h="268">
                  <a:moveTo>
                    <a:pt x="775" y="44"/>
                  </a:moveTo>
                  <a:lnTo>
                    <a:pt x="12" y="268"/>
                  </a:lnTo>
                  <a:lnTo>
                    <a:pt x="0" y="226"/>
                  </a:lnTo>
                  <a:lnTo>
                    <a:pt x="763" y="0"/>
                  </a:lnTo>
                  <a:lnTo>
                    <a:pt x="775" y="4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2" name="îsḷidè"/>
            <p:cNvSpPr/>
            <p:nvPr>
              <p:custDataLst>
                <p:tags r:id="rId14"/>
              </p:custDataLst>
            </p:nvPr>
          </p:nvSpPr>
          <p:spPr bwMode="auto">
            <a:xfrm>
              <a:off x="6427788" y="3632201"/>
              <a:ext cx="1220788" cy="392113"/>
            </a:xfrm>
            <a:custGeom>
              <a:avLst/>
              <a:gdLst>
                <a:gd name="T0" fmla="*/ 769 w 769"/>
                <a:gd name="T1" fmla="*/ 20 h 247"/>
                <a:gd name="T2" fmla="*/ 6 w 769"/>
                <a:gd name="T3" fmla="*/ 247 h 247"/>
                <a:gd name="T4" fmla="*/ 0 w 769"/>
                <a:gd name="T5" fmla="*/ 224 h 247"/>
                <a:gd name="T6" fmla="*/ 763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3" name="i$ḻïḍê"/>
            <p:cNvSpPr/>
            <p:nvPr>
              <p:custDataLst>
                <p:tags r:id="rId15"/>
              </p:custDataLst>
            </p:nvPr>
          </p:nvSpPr>
          <p:spPr bwMode="auto">
            <a:xfrm>
              <a:off x="6454776" y="3717926"/>
              <a:ext cx="1220788" cy="392113"/>
            </a:xfrm>
            <a:custGeom>
              <a:avLst/>
              <a:gdLst>
                <a:gd name="T0" fmla="*/ 769 w 769"/>
                <a:gd name="T1" fmla="*/ 20 h 247"/>
                <a:gd name="T2" fmla="*/ 6 w 769"/>
                <a:gd name="T3" fmla="*/ 247 h 247"/>
                <a:gd name="T4" fmla="*/ 0 w 769"/>
                <a:gd name="T5" fmla="*/ 226 h 247"/>
                <a:gd name="T6" fmla="*/ 762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6"/>
                  </a:lnTo>
                  <a:lnTo>
                    <a:pt x="762"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4" name="îṧḻíďè"/>
            <p:cNvSpPr/>
            <p:nvPr>
              <p:custDataLst>
                <p:tags r:id="rId16"/>
              </p:custDataLst>
            </p:nvPr>
          </p:nvSpPr>
          <p:spPr bwMode="auto">
            <a:xfrm>
              <a:off x="6480176" y="3803651"/>
              <a:ext cx="1217613" cy="392113"/>
            </a:xfrm>
            <a:custGeom>
              <a:avLst/>
              <a:gdLst>
                <a:gd name="T0" fmla="*/ 767 w 767"/>
                <a:gd name="T1" fmla="*/ 22 h 247"/>
                <a:gd name="T2" fmla="*/ 6 w 767"/>
                <a:gd name="T3" fmla="*/ 247 h 247"/>
                <a:gd name="T4" fmla="*/ 0 w 767"/>
                <a:gd name="T5" fmla="*/ 226 h 247"/>
                <a:gd name="T6" fmla="*/ 761 w 767"/>
                <a:gd name="T7" fmla="*/ 0 h 247"/>
                <a:gd name="T8" fmla="*/ 767 w 767"/>
                <a:gd name="T9" fmla="*/ 22 h 247"/>
              </a:gdLst>
              <a:ahLst/>
              <a:cxnLst>
                <a:cxn ang="0">
                  <a:pos x="T0" y="T1"/>
                </a:cxn>
                <a:cxn ang="0">
                  <a:pos x="T2" y="T3"/>
                </a:cxn>
                <a:cxn ang="0">
                  <a:pos x="T4" y="T5"/>
                </a:cxn>
                <a:cxn ang="0">
                  <a:pos x="T6" y="T7"/>
                </a:cxn>
                <a:cxn ang="0">
                  <a:pos x="T8" y="T9"/>
                </a:cxn>
              </a:cxnLst>
              <a:rect l="0" t="0" r="r" b="b"/>
              <a:pathLst>
                <a:path w="767" h="247">
                  <a:moveTo>
                    <a:pt x="767" y="22"/>
                  </a:moveTo>
                  <a:lnTo>
                    <a:pt x="6" y="247"/>
                  </a:lnTo>
                  <a:lnTo>
                    <a:pt x="0" y="226"/>
                  </a:lnTo>
                  <a:lnTo>
                    <a:pt x="761" y="0"/>
                  </a:lnTo>
                  <a:lnTo>
                    <a:pt x="767" y="2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5" name="iṥlïḓê"/>
            <p:cNvSpPr/>
            <p:nvPr>
              <p:custDataLst>
                <p:tags r:id="rId17"/>
              </p:custDataLst>
            </p:nvPr>
          </p:nvSpPr>
          <p:spPr bwMode="auto">
            <a:xfrm>
              <a:off x="6503988" y="3892551"/>
              <a:ext cx="1220788" cy="388938"/>
            </a:xfrm>
            <a:custGeom>
              <a:avLst/>
              <a:gdLst>
                <a:gd name="T0" fmla="*/ 769 w 769"/>
                <a:gd name="T1" fmla="*/ 20 h 245"/>
                <a:gd name="T2" fmla="*/ 6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6"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6" name="îśľîdê"/>
            <p:cNvSpPr/>
            <p:nvPr>
              <p:custDataLst>
                <p:tags r:id="rId18"/>
              </p:custDataLst>
            </p:nvPr>
          </p:nvSpPr>
          <p:spPr bwMode="auto">
            <a:xfrm>
              <a:off x="6700838" y="4741863"/>
              <a:ext cx="595313" cy="204788"/>
            </a:xfrm>
            <a:custGeom>
              <a:avLst/>
              <a:gdLst>
                <a:gd name="T0" fmla="*/ 375 w 375"/>
                <a:gd name="T1" fmla="*/ 21 h 129"/>
                <a:gd name="T2" fmla="*/ 7 w 375"/>
                <a:gd name="T3" fmla="*/ 129 h 129"/>
                <a:gd name="T4" fmla="*/ 0 w 375"/>
                <a:gd name="T5" fmla="*/ 108 h 129"/>
                <a:gd name="T6" fmla="*/ 368 w 375"/>
                <a:gd name="T7" fmla="*/ 0 h 129"/>
                <a:gd name="T8" fmla="*/ 375 w 375"/>
                <a:gd name="T9" fmla="*/ 21 h 129"/>
              </a:gdLst>
              <a:ahLst/>
              <a:cxnLst>
                <a:cxn ang="0">
                  <a:pos x="T0" y="T1"/>
                </a:cxn>
                <a:cxn ang="0">
                  <a:pos x="T2" y="T3"/>
                </a:cxn>
                <a:cxn ang="0">
                  <a:pos x="T4" y="T5"/>
                </a:cxn>
                <a:cxn ang="0">
                  <a:pos x="T6" y="T7"/>
                </a:cxn>
                <a:cxn ang="0">
                  <a:pos x="T8" y="T9"/>
                </a:cxn>
              </a:cxnLst>
              <a:rect l="0" t="0" r="r" b="b"/>
              <a:pathLst>
                <a:path w="375" h="129">
                  <a:moveTo>
                    <a:pt x="375" y="21"/>
                  </a:moveTo>
                  <a:lnTo>
                    <a:pt x="7" y="129"/>
                  </a:lnTo>
                  <a:lnTo>
                    <a:pt x="0" y="108"/>
                  </a:lnTo>
                  <a:lnTo>
                    <a:pt x="368" y="0"/>
                  </a:lnTo>
                  <a:lnTo>
                    <a:pt x="37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7" name="i$ḻïdé"/>
            <p:cNvSpPr/>
            <p:nvPr>
              <p:custDataLst>
                <p:tags r:id="rId19"/>
              </p:custDataLst>
            </p:nvPr>
          </p:nvSpPr>
          <p:spPr bwMode="auto">
            <a:xfrm>
              <a:off x="6727826" y="4827588"/>
              <a:ext cx="593725" cy="207963"/>
            </a:xfrm>
            <a:custGeom>
              <a:avLst/>
              <a:gdLst>
                <a:gd name="T0" fmla="*/ 374 w 374"/>
                <a:gd name="T1" fmla="*/ 21 h 131"/>
                <a:gd name="T2" fmla="*/ 6 w 374"/>
                <a:gd name="T3" fmla="*/ 131 h 131"/>
                <a:gd name="T4" fmla="*/ 0 w 374"/>
                <a:gd name="T5" fmla="*/ 110 h 131"/>
                <a:gd name="T6" fmla="*/ 368 w 374"/>
                <a:gd name="T7" fmla="*/ 0 h 131"/>
                <a:gd name="T8" fmla="*/ 374 w 374"/>
                <a:gd name="T9" fmla="*/ 21 h 131"/>
              </a:gdLst>
              <a:ahLst/>
              <a:cxnLst>
                <a:cxn ang="0">
                  <a:pos x="T0" y="T1"/>
                </a:cxn>
                <a:cxn ang="0">
                  <a:pos x="T2" y="T3"/>
                </a:cxn>
                <a:cxn ang="0">
                  <a:pos x="T4" y="T5"/>
                </a:cxn>
                <a:cxn ang="0">
                  <a:pos x="T6" y="T7"/>
                </a:cxn>
                <a:cxn ang="0">
                  <a:pos x="T8" y="T9"/>
                </a:cxn>
              </a:cxnLst>
              <a:rect l="0" t="0" r="r" b="b"/>
              <a:pathLst>
                <a:path w="374" h="131">
                  <a:moveTo>
                    <a:pt x="374" y="21"/>
                  </a:moveTo>
                  <a:lnTo>
                    <a:pt x="6" y="131"/>
                  </a:lnTo>
                  <a:lnTo>
                    <a:pt x="0" y="110"/>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8" name="ï$ḷíḍê"/>
            <p:cNvSpPr/>
            <p:nvPr>
              <p:custDataLst>
                <p:tags r:id="rId20"/>
              </p:custDataLst>
            </p:nvPr>
          </p:nvSpPr>
          <p:spPr bwMode="auto">
            <a:xfrm>
              <a:off x="6754813" y="4916488"/>
              <a:ext cx="593725" cy="204788"/>
            </a:xfrm>
            <a:custGeom>
              <a:avLst/>
              <a:gdLst>
                <a:gd name="T0" fmla="*/ 374 w 374"/>
                <a:gd name="T1" fmla="*/ 21 h 129"/>
                <a:gd name="T2" fmla="*/ 6 w 374"/>
                <a:gd name="T3" fmla="*/ 129 h 129"/>
                <a:gd name="T4" fmla="*/ 0 w 374"/>
                <a:gd name="T5" fmla="*/ 108 h 129"/>
                <a:gd name="T6" fmla="*/ 368 w 374"/>
                <a:gd name="T7" fmla="*/ 0 h 129"/>
                <a:gd name="T8" fmla="*/ 374 w 374"/>
                <a:gd name="T9" fmla="*/ 21 h 129"/>
              </a:gdLst>
              <a:ahLst/>
              <a:cxnLst>
                <a:cxn ang="0">
                  <a:pos x="T0" y="T1"/>
                </a:cxn>
                <a:cxn ang="0">
                  <a:pos x="T2" y="T3"/>
                </a:cxn>
                <a:cxn ang="0">
                  <a:pos x="T4" y="T5"/>
                </a:cxn>
                <a:cxn ang="0">
                  <a:pos x="T6" y="T7"/>
                </a:cxn>
                <a:cxn ang="0">
                  <a:pos x="T8" y="T9"/>
                </a:cxn>
              </a:cxnLst>
              <a:rect l="0" t="0" r="r" b="b"/>
              <a:pathLst>
                <a:path w="374" h="129">
                  <a:moveTo>
                    <a:pt x="374" y="21"/>
                  </a:moveTo>
                  <a:lnTo>
                    <a:pt x="6" y="129"/>
                  </a:lnTo>
                  <a:lnTo>
                    <a:pt x="0" y="108"/>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9" name="î$lîḍé"/>
            <p:cNvSpPr/>
            <p:nvPr>
              <p:custDataLst>
                <p:tags r:id="rId21"/>
              </p:custDataLst>
            </p:nvPr>
          </p:nvSpPr>
          <p:spPr bwMode="auto">
            <a:xfrm>
              <a:off x="7453313" y="4557713"/>
              <a:ext cx="469900" cy="168275"/>
            </a:xfrm>
            <a:custGeom>
              <a:avLst/>
              <a:gdLst>
                <a:gd name="T0" fmla="*/ 296 w 296"/>
                <a:gd name="T1" fmla="*/ 21 h 106"/>
                <a:gd name="T2" fmla="*/ 7 w 296"/>
                <a:gd name="T3" fmla="*/ 106 h 106"/>
                <a:gd name="T4" fmla="*/ 0 w 296"/>
                <a:gd name="T5" fmla="*/ 85 h 106"/>
                <a:gd name="T6" fmla="*/ 289 w 296"/>
                <a:gd name="T7" fmla="*/ 0 h 106"/>
                <a:gd name="T8" fmla="*/ 296 w 296"/>
                <a:gd name="T9" fmla="*/ 21 h 106"/>
              </a:gdLst>
              <a:ahLst/>
              <a:cxnLst>
                <a:cxn ang="0">
                  <a:pos x="T0" y="T1"/>
                </a:cxn>
                <a:cxn ang="0">
                  <a:pos x="T2" y="T3"/>
                </a:cxn>
                <a:cxn ang="0">
                  <a:pos x="T4" y="T5"/>
                </a:cxn>
                <a:cxn ang="0">
                  <a:pos x="T6" y="T7"/>
                </a:cxn>
                <a:cxn ang="0">
                  <a:pos x="T8" y="T9"/>
                </a:cxn>
              </a:cxnLst>
              <a:rect l="0" t="0" r="r" b="b"/>
              <a:pathLst>
                <a:path w="296" h="106">
                  <a:moveTo>
                    <a:pt x="296" y="21"/>
                  </a:moveTo>
                  <a:lnTo>
                    <a:pt x="7" y="106"/>
                  </a:lnTo>
                  <a:lnTo>
                    <a:pt x="0" y="85"/>
                  </a:lnTo>
                  <a:lnTo>
                    <a:pt x="289" y="0"/>
                  </a:lnTo>
                  <a:lnTo>
                    <a:pt x="296"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0" name="iṩľïḑê"/>
            <p:cNvSpPr/>
            <p:nvPr>
              <p:custDataLst>
                <p:tags r:id="rId22"/>
              </p:custDataLst>
            </p:nvPr>
          </p:nvSpPr>
          <p:spPr bwMode="auto">
            <a:xfrm>
              <a:off x="7480301" y="4643438"/>
              <a:ext cx="468313" cy="168275"/>
            </a:xfrm>
            <a:custGeom>
              <a:avLst/>
              <a:gdLst>
                <a:gd name="T0" fmla="*/ 295 w 295"/>
                <a:gd name="T1" fmla="*/ 21 h 106"/>
                <a:gd name="T2" fmla="*/ 6 w 295"/>
                <a:gd name="T3" fmla="*/ 106 h 106"/>
                <a:gd name="T4" fmla="*/ 0 w 295"/>
                <a:gd name="T5" fmla="*/ 85 h 106"/>
                <a:gd name="T6" fmla="*/ 289 w 295"/>
                <a:gd name="T7" fmla="*/ 0 h 106"/>
                <a:gd name="T8" fmla="*/ 295 w 295"/>
                <a:gd name="T9" fmla="*/ 21 h 106"/>
              </a:gdLst>
              <a:ahLst/>
              <a:cxnLst>
                <a:cxn ang="0">
                  <a:pos x="T0" y="T1"/>
                </a:cxn>
                <a:cxn ang="0">
                  <a:pos x="T2" y="T3"/>
                </a:cxn>
                <a:cxn ang="0">
                  <a:pos x="T4" y="T5"/>
                </a:cxn>
                <a:cxn ang="0">
                  <a:pos x="T6" y="T7"/>
                </a:cxn>
                <a:cxn ang="0">
                  <a:pos x="T8" y="T9"/>
                </a:cxn>
              </a:cxnLst>
              <a:rect l="0" t="0" r="r" b="b"/>
              <a:pathLst>
                <a:path w="295" h="106">
                  <a:moveTo>
                    <a:pt x="295" y="21"/>
                  </a:moveTo>
                  <a:lnTo>
                    <a:pt x="6" y="106"/>
                  </a:lnTo>
                  <a:lnTo>
                    <a:pt x="0" y="85"/>
                  </a:lnTo>
                  <a:lnTo>
                    <a:pt x="289" y="0"/>
                  </a:lnTo>
                  <a:lnTo>
                    <a:pt x="29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1" name="íŝľïḍê"/>
            <p:cNvSpPr/>
            <p:nvPr>
              <p:custDataLst>
                <p:tags r:id="rId23"/>
              </p:custDataLst>
            </p:nvPr>
          </p:nvSpPr>
          <p:spPr bwMode="auto">
            <a:xfrm>
              <a:off x="7507288" y="4729163"/>
              <a:ext cx="465138" cy="171450"/>
            </a:xfrm>
            <a:custGeom>
              <a:avLst/>
              <a:gdLst>
                <a:gd name="T0" fmla="*/ 293 w 293"/>
                <a:gd name="T1" fmla="*/ 21 h 108"/>
                <a:gd name="T2" fmla="*/ 6 w 293"/>
                <a:gd name="T3" fmla="*/ 108 h 108"/>
                <a:gd name="T4" fmla="*/ 0 w 293"/>
                <a:gd name="T5" fmla="*/ 85 h 108"/>
                <a:gd name="T6" fmla="*/ 287 w 293"/>
                <a:gd name="T7" fmla="*/ 0 h 108"/>
                <a:gd name="T8" fmla="*/ 293 w 293"/>
                <a:gd name="T9" fmla="*/ 21 h 108"/>
              </a:gdLst>
              <a:ahLst/>
              <a:cxnLst>
                <a:cxn ang="0">
                  <a:pos x="T0" y="T1"/>
                </a:cxn>
                <a:cxn ang="0">
                  <a:pos x="T2" y="T3"/>
                </a:cxn>
                <a:cxn ang="0">
                  <a:pos x="T4" y="T5"/>
                </a:cxn>
                <a:cxn ang="0">
                  <a:pos x="T6" y="T7"/>
                </a:cxn>
                <a:cxn ang="0">
                  <a:pos x="T8" y="T9"/>
                </a:cxn>
              </a:cxnLst>
              <a:rect l="0" t="0" r="r" b="b"/>
              <a:pathLst>
                <a:path w="293" h="108">
                  <a:moveTo>
                    <a:pt x="293" y="21"/>
                  </a:moveTo>
                  <a:lnTo>
                    <a:pt x="6" y="108"/>
                  </a:lnTo>
                  <a:lnTo>
                    <a:pt x="0" y="85"/>
                  </a:lnTo>
                  <a:lnTo>
                    <a:pt x="287" y="0"/>
                  </a:lnTo>
                  <a:lnTo>
                    <a:pt x="293"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2" name="ïṩ1ïḑe"/>
            <p:cNvSpPr/>
            <p:nvPr>
              <p:custDataLst>
                <p:tags r:id="rId24"/>
              </p:custDataLst>
            </p:nvPr>
          </p:nvSpPr>
          <p:spPr bwMode="auto">
            <a:xfrm>
              <a:off x="6546851" y="4362451"/>
              <a:ext cx="211138" cy="485775"/>
            </a:xfrm>
            <a:custGeom>
              <a:avLst/>
              <a:gdLst>
                <a:gd name="T0" fmla="*/ 133 w 133"/>
                <a:gd name="T1" fmla="*/ 291 h 306"/>
                <a:gd name="T2" fmla="*/ 85 w 133"/>
                <a:gd name="T3" fmla="*/ 306 h 306"/>
                <a:gd name="T4" fmla="*/ 0 w 133"/>
                <a:gd name="T5" fmla="*/ 15 h 306"/>
                <a:gd name="T6" fmla="*/ 48 w 133"/>
                <a:gd name="T7" fmla="*/ 0 h 306"/>
                <a:gd name="T8" fmla="*/ 133 w 133"/>
                <a:gd name="T9" fmla="*/ 291 h 306"/>
              </a:gdLst>
              <a:ahLst/>
              <a:cxnLst>
                <a:cxn ang="0">
                  <a:pos x="T0" y="T1"/>
                </a:cxn>
                <a:cxn ang="0">
                  <a:pos x="T2" y="T3"/>
                </a:cxn>
                <a:cxn ang="0">
                  <a:pos x="T4" y="T5"/>
                </a:cxn>
                <a:cxn ang="0">
                  <a:pos x="T6" y="T7"/>
                </a:cxn>
                <a:cxn ang="0">
                  <a:pos x="T8" y="T9"/>
                </a:cxn>
              </a:cxnLst>
              <a:rect l="0" t="0" r="r" b="b"/>
              <a:pathLst>
                <a:path w="133" h="306">
                  <a:moveTo>
                    <a:pt x="133" y="291"/>
                  </a:moveTo>
                  <a:lnTo>
                    <a:pt x="85" y="306"/>
                  </a:lnTo>
                  <a:lnTo>
                    <a:pt x="0" y="15"/>
                  </a:lnTo>
                  <a:lnTo>
                    <a:pt x="48" y="0"/>
                  </a:lnTo>
                  <a:lnTo>
                    <a:pt x="133" y="29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3" name="ïŝḷíḑê"/>
            <p:cNvSpPr/>
            <p:nvPr>
              <p:custDataLst>
                <p:tags r:id="rId25"/>
              </p:custDataLst>
            </p:nvPr>
          </p:nvSpPr>
          <p:spPr bwMode="auto">
            <a:xfrm>
              <a:off x="6705601" y="4435476"/>
              <a:ext cx="180975" cy="376238"/>
            </a:xfrm>
            <a:custGeom>
              <a:avLst/>
              <a:gdLst>
                <a:gd name="T0" fmla="*/ 114 w 114"/>
                <a:gd name="T1" fmla="*/ 222 h 237"/>
                <a:gd name="T2" fmla="*/ 66 w 114"/>
                <a:gd name="T3" fmla="*/ 237 h 237"/>
                <a:gd name="T4" fmla="*/ 0 w 114"/>
                <a:gd name="T5" fmla="*/ 15 h 237"/>
                <a:gd name="T6" fmla="*/ 47 w 114"/>
                <a:gd name="T7" fmla="*/ 0 h 237"/>
                <a:gd name="T8" fmla="*/ 114 w 114"/>
                <a:gd name="T9" fmla="*/ 222 h 237"/>
              </a:gdLst>
              <a:ahLst/>
              <a:cxnLst>
                <a:cxn ang="0">
                  <a:pos x="T0" y="T1"/>
                </a:cxn>
                <a:cxn ang="0">
                  <a:pos x="T2" y="T3"/>
                </a:cxn>
                <a:cxn ang="0">
                  <a:pos x="T4" y="T5"/>
                </a:cxn>
                <a:cxn ang="0">
                  <a:pos x="T6" y="T7"/>
                </a:cxn>
                <a:cxn ang="0">
                  <a:pos x="T8" y="T9"/>
                </a:cxn>
              </a:cxnLst>
              <a:rect l="0" t="0" r="r" b="b"/>
              <a:pathLst>
                <a:path w="114" h="237">
                  <a:moveTo>
                    <a:pt x="114" y="222"/>
                  </a:moveTo>
                  <a:lnTo>
                    <a:pt x="66" y="237"/>
                  </a:lnTo>
                  <a:lnTo>
                    <a:pt x="0" y="15"/>
                  </a:lnTo>
                  <a:lnTo>
                    <a:pt x="47" y="0"/>
                  </a:lnTo>
                  <a:lnTo>
                    <a:pt x="114" y="222"/>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4" name="îṧ1ídé"/>
            <p:cNvSpPr/>
            <p:nvPr>
              <p:custDataLst>
                <p:tags r:id="rId26"/>
              </p:custDataLst>
            </p:nvPr>
          </p:nvSpPr>
          <p:spPr bwMode="auto">
            <a:xfrm>
              <a:off x="6850063" y="4459288"/>
              <a:ext cx="161925" cy="312738"/>
            </a:xfrm>
            <a:custGeom>
              <a:avLst/>
              <a:gdLst>
                <a:gd name="T0" fmla="*/ 102 w 102"/>
                <a:gd name="T1" fmla="*/ 184 h 197"/>
                <a:gd name="T2" fmla="*/ 54 w 102"/>
                <a:gd name="T3" fmla="*/ 197 h 197"/>
                <a:gd name="T4" fmla="*/ 0 w 102"/>
                <a:gd name="T5" fmla="*/ 12 h 197"/>
                <a:gd name="T6" fmla="*/ 48 w 102"/>
                <a:gd name="T7" fmla="*/ 0 h 197"/>
                <a:gd name="T8" fmla="*/ 102 w 102"/>
                <a:gd name="T9" fmla="*/ 184 h 197"/>
              </a:gdLst>
              <a:ahLst/>
              <a:cxnLst>
                <a:cxn ang="0">
                  <a:pos x="T0" y="T1"/>
                </a:cxn>
                <a:cxn ang="0">
                  <a:pos x="T2" y="T3"/>
                </a:cxn>
                <a:cxn ang="0">
                  <a:pos x="T4" y="T5"/>
                </a:cxn>
                <a:cxn ang="0">
                  <a:pos x="T6" y="T7"/>
                </a:cxn>
                <a:cxn ang="0">
                  <a:pos x="T8" y="T9"/>
                </a:cxn>
              </a:cxnLst>
              <a:rect l="0" t="0" r="r" b="b"/>
              <a:pathLst>
                <a:path w="102" h="197">
                  <a:moveTo>
                    <a:pt x="102" y="184"/>
                  </a:moveTo>
                  <a:lnTo>
                    <a:pt x="54" y="197"/>
                  </a:lnTo>
                  <a:lnTo>
                    <a:pt x="0" y="12"/>
                  </a:lnTo>
                  <a:lnTo>
                    <a:pt x="48" y="0"/>
                  </a:lnTo>
                  <a:lnTo>
                    <a:pt x="102" y="18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5" name="îSḻïḑé"/>
            <p:cNvSpPr/>
            <p:nvPr>
              <p:custDataLst>
                <p:tags r:id="rId27"/>
              </p:custDataLst>
            </p:nvPr>
          </p:nvSpPr>
          <p:spPr bwMode="auto">
            <a:xfrm>
              <a:off x="6975476" y="4419601"/>
              <a:ext cx="165100" cy="315913"/>
            </a:xfrm>
            <a:custGeom>
              <a:avLst/>
              <a:gdLst>
                <a:gd name="T0" fmla="*/ 104 w 104"/>
                <a:gd name="T1" fmla="*/ 185 h 199"/>
                <a:gd name="T2" fmla="*/ 54 w 104"/>
                <a:gd name="T3" fmla="*/ 199 h 199"/>
                <a:gd name="T4" fmla="*/ 0 w 104"/>
                <a:gd name="T5" fmla="*/ 14 h 199"/>
                <a:gd name="T6" fmla="*/ 48 w 104"/>
                <a:gd name="T7" fmla="*/ 0 h 199"/>
                <a:gd name="T8" fmla="*/ 104 w 104"/>
                <a:gd name="T9" fmla="*/ 185 h 199"/>
              </a:gdLst>
              <a:ahLst/>
              <a:cxnLst>
                <a:cxn ang="0">
                  <a:pos x="T0" y="T1"/>
                </a:cxn>
                <a:cxn ang="0">
                  <a:pos x="T2" y="T3"/>
                </a:cxn>
                <a:cxn ang="0">
                  <a:pos x="T4" y="T5"/>
                </a:cxn>
                <a:cxn ang="0">
                  <a:pos x="T6" y="T7"/>
                </a:cxn>
                <a:cxn ang="0">
                  <a:pos x="T8" y="T9"/>
                </a:cxn>
              </a:cxnLst>
              <a:rect l="0" t="0" r="r" b="b"/>
              <a:pathLst>
                <a:path w="104" h="199">
                  <a:moveTo>
                    <a:pt x="104" y="185"/>
                  </a:moveTo>
                  <a:lnTo>
                    <a:pt x="54" y="199"/>
                  </a:lnTo>
                  <a:lnTo>
                    <a:pt x="0" y="14"/>
                  </a:lnTo>
                  <a:lnTo>
                    <a:pt x="48" y="0"/>
                  </a:lnTo>
                  <a:lnTo>
                    <a:pt x="104" y="185"/>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6" name="íśļiḍè"/>
            <p:cNvSpPr/>
            <p:nvPr>
              <p:custDataLst>
                <p:tags r:id="rId28"/>
              </p:custDataLst>
            </p:nvPr>
          </p:nvSpPr>
          <p:spPr bwMode="auto">
            <a:xfrm>
              <a:off x="7134226" y="4484688"/>
              <a:ext cx="131763" cy="214313"/>
            </a:xfrm>
            <a:custGeom>
              <a:avLst/>
              <a:gdLst>
                <a:gd name="T0" fmla="*/ 83 w 83"/>
                <a:gd name="T1" fmla="*/ 121 h 135"/>
                <a:gd name="T2" fmla="*/ 35 w 83"/>
                <a:gd name="T3" fmla="*/ 135 h 135"/>
                <a:gd name="T4" fmla="*/ 0 w 83"/>
                <a:gd name="T5" fmla="*/ 15 h 135"/>
                <a:gd name="T6" fmla="*/ 48 w 83"/>
                <a:gd name="T7" fmla="*/ 0 h 135"/>
                <a:gd name="T8" fmla="*/ 83 w 83"/>
                <a:gd name="T9" fmla="*/ 121 h 135"/>
              </a:gdLst>
              <a:ahLst/>
              <a:cxnLst>
                <a:cxn ang="0">
                  <a:pos x="T0" y="T1"/>
                </a:cxn>
                <a:cxn ang="0">
                  <a:pos x="T2" y="T3"/>
                </a:cxn>
                <a:cxn ang="0">
                  <a:pos x="T4" y="T5"/>
                </a:cxn>
                <a:cxn ang="0">
                  <a:pos x="T6" y="T7"/>
                </a:cxn>
                <a:cxn ang="0">
                  <a:pos x="T8" y="T9"/>
                </a:cxn>
              </a:cxnLst>
              <a:rect l="0" t="0" r="r" b="b"/>
              <a:pathLst>
                <a:path w="83" h="135">
                  <a:moveTo>
                    <a:pt x="83" y="121"/>
                  </a:moveTo>
                  <a:lnTo>
                    <a:pt x="35" y="135"/>
                  </a:lnTo>
                  <a:lnTo>
                    <a:pt x="0" y="15"/>
                  </a:lnTo>
                  <a:lnTo>
                    <a:pt x="48" y="0"/>
                  </a:lnTo>
                  <a:lnTo>
                    <a:pt x="83" y="12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7" name="íšḷïḍê"/>
            <p:cNvSpPr/>
            <p:nvPr>
              <p:custDataLst>
                <p:tags r:id="rId29"/>
              </p:custDataLst>
            </p:nvPr>
          </p:nvSpPr>
          <p:spPr bwMode="auto">
            <a:xfrm>
              <a:off x="7348538" y="4106863"/>
              <a:ext cx="492125" cy="487363"/>
            </a:xfrm>
            <a:custGeom>
              <a:avLst/>
              <a:gdLst>
                <a:gd name="T0" fmla="*/ 138 w 149"/>
                <a:gd name="T1" fmla="*/ 55 h 148"/>
                <a:gd name="T2" fmla="*/ 93 w 149"/>
                <a:gd name="T3" fmla="*/ 138 h 148"/>
                <a:gd name="T4" fmla="*/ 10 w 149"/>
                <a:gd name="T5" fmla="*/ 93 h 148"/>
                <a:gd name="T6" fmla="*/ 55 w 149"/>
                <a:gd name="T7" fmla="*/ 10 h 148"/>
                <a:gd name="T8" fmla="*/ 138 w 149"/>
                <a:gd name="T9" fmla="*/ 55 h 148"/>
              </a:gdLst>
              <a:ahLst/>
              <a:cxnLst>
                <a:cxn ang="0">
                  <a:pos x="T0" y="T1"/>
                </a:cxn>
                <a:cxn ang="0">
                  <a:pos x="T2" y="T3"/>
                </a:cxn>
                <a:cxn ang="0">
                  <a:pos x="T4" y="T5"/>
                </a:cxn>
                <a:cxn ang="0">
                  <a:pos x="T6" y="T7"/>
                </a:cxn>
                <a:cxn ang="0">
                  <a:pos x="T8" y="T9"/>
                </a:cxn>
              </a:cxnLst>
              <a:rect l="0" t="0" r="r" b="b"/>
              <a:pathLst>
                <a:path w="149" h="148">
                  <a:moveTo>
                    <a:pt x="138" y="55"/>
                  </a:moveTo>
                  <a:cubicBezTo>
                    <a:pt x="149" y="90"/>
                    <a:pt x="128" y="127"/>
                    <a:pt x="93" y="138"/>
                  </a:cubicBezTo>
                  <a:cubicBezTo>
                    <a:pt x="58" y="148"/>
                    <a:pt x="21" y="128"/>
                    <a:pt x="10" y="93"/>
                  </a:cubicBezTo>
                  <a:cubicBezTo>
                    <a:pt x="0" y="58"/>
                    <a:pt x="20" y="21"/>
                    <a:pt x="55" y="10"/>
                  </a:cubicBezTo>
                  <a:cubicBezTo>
                    <a:pt x="91" y="0"/>
                    <a:pt x="128" y="20"/>
                    <a:pt x="138" y="55"/>
                  </a:cubicBez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8" name="îṧļiḑé"/>
            <p:cNvSpPr/>
            <p:nvPr>
              <p:custDataLst>
                <p:tags r:id="rId30"/>
              </p:custDataLst>
            </p:nvPr>
          </p:nvSpPr>
          <p:spPr bwMode="auto">
            <a:xfrm>
              <a:off x="7348538" y="4106863"/>
              <a:ext cx="455613" cy="487363"/>
            </a:xfrm>
            <a:custGeom>
              <a:avLst/>
              <a:gdLst>
                <a:gd name="T0" fmla="*/ 74 w 138"/>
                <a:gd name="T1" fmla="*/ 74 h 148"/>
                <a:gd name="T2" fmla="*/ 124 w 138"/>
                <a:gd name="T3" fmla="*/ 118 h 148"/>
                <a:gd name="T4" fmla="*/ 93 w 138"/>
                <a:gd name="T5" fmla="*/ 138 h 148"/>
                <a:gd name="T6" fmla="*/ 10 w 138"/>
                <a:gd name="T7" fmla="*/ 93 h 148"/>
                <a:gd name="T8" fmla="*/ 55 w 138"/>
                <a:gd name="T9" fmla="*/ 10 h 148"/>
                <a:gd name="T10" fmla="*/ 138 w 138"/>
                <a:gd name="T11" fmla="*/ 55 h 148"/>
                <a:gd name="T12" fmla="*/ 74 w 138"/>
                <a:gd name="T13" fmla="*/ 74 h 148"/>
              </a:gdLst>
              <a:ahLst/>
              <a:cxnLst>
                <a:cxn ang="0">
                  <a:pos x="T0" y="T1"/>
                </a:cxn>
                <a:cxn ang="0">
                  <a:pos x="T2" y="T3"/>
                </a:cxn>
                <a:cxn ang="0">
                  <a:pos x="T4" y="T5"/>
                </a:cxn>
                <a:cxn ang="0">
                  <a:pos x="T6" y="T7"/>
                </a:cxn>
                <a:cxn ang="0">
                  <a:pos x="T8" y="T9"/>
                </a:cxn>
                <a:cxn ang="0">
                  <a:pos x="T10" y="T11"/>
                </a:cxn>
                <a:cxn ang="0">
                  <a:pos x="T12" y="T13"/>
                </a:cxn>
              </a:cxnLst>
              <a:rect l="0" t="0" r="r" b="b"/>
              <a:pathLst>
                <a:path w="138" h="148">
                  <a:moveTo>
                    <a:pt x="74" y="74"/>
                  </a:moveTo>
                  <a:cubicBezTo>
                    <a:pt x="124" y="118"/>
                    <a:pt x="124" y="118"/>
                    <a:pt x="124" y="118"/>
                  </a:cubicBezTo>
                  <a:cubicBezTo>
                    <a:pt x="116" y="128"/>
                    <a:pt x="105" y="134"/>
                    <a:pt x="93" y="138"/>
                  </a:cubicBezTo>
                  <a:cubicBezTo>
                    <a:pt x="58" y="148"/>
                    <a:pt x="21" y="128"/>
                    <a:pt x="10" y="93"/>
                  </a:cubicBezTo>
                  <a:cubicBezTo>
                    <a:pt x="0" y="58"/>
                    <a:pt x="20" y="20"/>
                    <a:pt x="55" y="10"/>
                  </a:cubicBezTo>
                  <a:cubicBezTo>
                    <a:pt x="90" y="0"/>
                    <a:pt x="128" y="20"/>
                    <a:pt x="138" y="55"/>
                  </a:cubicBezTo>
                  <a:lnTo>
                    <a:pt x="74" y="7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9" name="ïṧḻîḋê"/>
            <p:cNvSpPr/>
            <p:nvPr>
              <p:custDataLst>
                <p:tags r:id="rId31"/>
              </p:custDataLst>
            </p:nvPr>
          </p:nvSpPr>
          <p:spPr bwMode="auto">
            <a:xfrm>
              <a:off x="7100888" y="3608388"/>
              <a:ext cx="1438275" cy="1987550"/>
            </a:xfrm>
            <a:custGeom>
              <a:avLst/>
              <a:gdLst>
                <a:gd name="T0" fmla="*/ 436 w 436"/>
                <a:gd name="T1" fmla="*/ 591 h 603"/>
                <a:gd name="T2" fmla="*/ 0 w 436"/>
                <a:gd name="T3" fmla="*/ 603 h 603"/>
                <a:gd name="T4" fmla="*/ 11 w 436"/>
                <a:gd name="T5" fmla="*/ 0 h 603"/>
                <a:gd name="T6" fmla="*/ 436 w 436"/>
                <a:gd name="T7" fmla="*/ 591 h 603"/>
              </a:gdLst>
              <a:ahLst/>
              <a:cxnLst>
                <a:cxn ang="0">
                  <a:pos x="T0" y="T1"/>
                </a:cxn>
                <a:cxn ang="0">
                  <a:pos x="T2" y="T3"/>
                </a:cxn>
                <a:cxn ang="0">
                  <a:pos x="T4" y="T5"/>
                </a:cxn>
                <a:cxn ang="0">
                  <a:pos x="T6" y="T7"/>
                </a:cxn>
              </a:cxnLst>
              <a:rect l="0" t="0" r="r" b="b"/>
              <a:pathLst>
                <a:path w="436" h="603">
                  <a:moveTo>
                    <a:pt x="436" y="591"/>
                  </a:moveTo>
                  <a:cubicBezTo>
                    <a:pt x="423" y="591"/>
                    <a:pt x="0" y="603"/>
                    <a:pt x="0" y="603"/>
                  </a:cubicBezTo>
                  <a:cubicBezTo>
                    <a:pt x="11" y="0"/>
                    <a:pt x="11" y="0"/>
                    <a:pt x="11" y="0"/>
                  </a:cubicBezTo>
                  <a:lnTo>
                    <a:pt x="436" y="591"/>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310" name="ïSļïḋè"/>
            <p:cNvSpPr/>
            <p:nvPr>
              <p:custDataLst>
                <p:tags r:id="rId32"/>
              </p:custDataLst>
            </p:nvPr>
          </p:nvSpPr>
          <p:spPr bwMode="auto">
            <a:xfrm>
              <a:off x="7137401" y="3608388"/>
              <a:ext cx="1401763" cy="1947863"/>
            </a:xfrm>
            <a:prstGeom prst="rect">
              <a:avLst/>
            </a:prstGeom>
            <a:solidFill>
              <a:srgbClr val="F7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1" name="ï$ḻîḍè"/>
            <p:cNvSpPr/>
            <p:nvPr>
              <p:custDataLst>
                <p:tags r:id="rId33"/>
              </p:custDataLst>
            </p:nvPr>
          </p:nvSpPr>
          <p:spPr bwMode="auto">
            <a:xfrm>
              <a:off x="7207251" y="3846513"/>
              <a:ext cx="1263650" cy="31750"/>
            </a:xfrm>
            <a:prstGeom prst="rect">
              <a:avLst/>
            </a:prstGeom>
            <a:solidFill>
              <a:srgbClr val="53B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2" name="îşľídé"/>
            <p:cNvSpPr/>
            <p:nvPr>
              <p:custDataLst>
                <p:tags r:id="rId34"/>
              </p:custDataLst>
            </p:nvPr>
          </p:nvSpPr>
          <p:spPr bwMode="auto">
            <a:xfrm>
              <a:off x="7207251" y="3935413"/>
              <a:ext cx="1263650" cy="317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3" name="ïṧľiḓè"/>
            <p:cNvSpPr/>
            <p:nvPr>
              <p:custDataLst>
                <p:tags r:id="rId35"/>
              </p:custDataLst>
            </p:nvPr>
          </p:nvSpPr>
          <p:spPr bwMode="auto">
            <a:xfrm>
              <a:off x="7207251" y="3700463"/>
              <a:ext cx="1263650" cy="730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4" name="ïṣľiḓé"/>
            <p:cNvSpPr/>
            <p:nvPr>
              <p:custDataLst>
                <p:tags r:id="rId36"/>
              </p:custDataLst>
            </p:nvPr>
          </p:nvSpPr>
          <p:spPr bwMode="auto">
            <a:xfrm>
              <a:off x="7207251" y="5311776"/>
              <a:ext cx="1263650" cy="698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5" name="îš1ïḋè"/>
            <p:cNvSpPr/>
            <p:nvPr>
              <p:custDataLst>
                <p:tags r:id="rId37"/>
              </p:custDataLst>
            </p:nvPr>
          </p:nvSpPr>
          <p:spPr bwMode="auto">
            <a:xfrm>
              <a:off x="7207251" y="4024313"/>
              <a:ext cx="1263650" cy="349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6" name="îṩḷíďe"/>
            <p:cNvSpPr/>
            <p:nvPr>
              <p:custDataLst>
                <p:tags r:id="rId38"/>
              </p:custDataLst>
            </p:nvPr>
          </p:nvSpPr>
          <p:spPr bwMode="auto">
            <a:xfrm>
              <a:off x="7207251" y="4116388"/>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7" name="ïSlíḑé"/>
            <p:cNvSpPr/>
            <p:nvPr>
              <p:custDataLst>
                <p:tags r:id="rId39"/>
              </p:custDataLst>
            </p:nvPr>
          </p:nvSpPr>
          <p:spPr bwMode="auto">
            <a:xfrm>
              <a:off x="7207251" y="4205288"/>
              <a:ext cx="126365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8" name="íṣḷiḓè"/>
            <p:cNvSpPr/>
            <p:nvPr>
              <p:custDataLst>
                <p:tags r:id="rId40"/>
              </p:custDataLst>
            </p:nvPr>
          </p:nvSpPr>
          <p:spPr bwMode="auto">
            <a:xfrm>
              <a:off x="7207251" y="4297363"/>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9" name="íŝlíḓé"/>
            <p:cNvSpPr/>
            <p:nvPr>
              <p:custDataLst>
                <p:tags r:id="rId41"/>
              </p:custDataLst>
            </p:nvPr>
          </p:nvSpPr>
          <p:spPr bwMode="auto">
            <a:xfrm>
              <a:off x="7207251" y="4989513"/>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0" name="ïšľíďé"/>
            <p:cNvSpPr/>
            <p:nvPr>
              <p:custDataLst>
                <p:tags r:id="rId42"/>
              </p:custDataLst>
            </p:nvPr>
          </p:nvSpPr>
          <p:spPr bwMode="auto">
            <a:xfrm>
              <a:off x="7207251" y="5081588"/>
              <a:ext cx="60960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1" name="íŝḷiḑé"/>
            <p:cNvSpPr/>
            <p:nvPr>
              <p:custDataLst>
                <p:tags r:id="rId43"/>
              </p:custDataLst>
            </p:nvPr>
          </p:nvSpPr>
          <p:spPr bwMode="auto">
            <a:xfrm>
              <a:off x="7207251" y="5170488"/>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2" name="iṩḻidê"/>
            <p:cNvSpPr/>
            <p:nvPr>
              <p:custDataLst>
                <p:tags r:id="rId44"/>
              </p:custDataLst>
            </p:nvPr>
          </p:nvSpPr>
          <p:spPr bwMode="auto">
            <a:xfrm>
              <a:off x="7991476" y="4989513"/>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3" name="iŝ1ïḓe"/>
            <p:cNvSpPr/>
            <p:nvPr>
              <p:custDataLst>
                <p:tags r:id="rId45"/>
              </p:custDataLst>
            </p:nvPr>
          </p:nvSpPr>
          <p:spPr bwMode="auto">
            <a:xfrm>
              <a:off x="7991476" y="5081588"/>
              <a:ext cx="479425"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4" name="ïṩ1îḍé"/>
            <p:cNvSpPr/>
            <p:nvPr>
              <p:custDataLst>
                <p:tags r:id="rId46"/>
              </p:custDataLst>
            </p:nvPr>
          </p:nvSpPr>
          <p:spPr bwMode="auto">
            <a:xfrm>
              <a:off x="7991476" y="5170488"/>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5" name="iṡḷiḑe"/>
            <p:cNvSpPr/>
            <p:nvPr>
              <p:custDataLst>
                <p:tags r:id="rId47"/>
              </p:custDataLst>
            </p:nvPr>
          </p:nvSpPr>
          <p:spPr bwMode="auto">
            <a:xfrm>
              <a:off x="7207251" y="4438651"/>
              <a:ext cx="80963" cy="481013"/>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6" name="ïŝlîdê"/>
            <p:cNvSpPr/>
            <p:nvPr>
              <p:custDataLst>
                <p:tags r:id="rId48"/>
              </p:custDataLst>
            </p:nvPr>
          </p:nvSpPr>
          <p:spPr bwMode="auto">
            <a:xfrm>
              <a:off x="7339013" y="4554538"/>
              <a:ext cx="82550" cy="365125"/>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7" name="ïṡḻíḋè"/>
            <p:cNvSpPr/>
            <p:nvPr>
              <p:custDataLst>
                <p:tags r:id="rId49"/>
              </p:custDataLst>
            </p:nvPr>
          </p:nvSpPr>
          <p:spPr bwMode="auto">
            <a:xfrm>
              <a:off x="7470776"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8" name="î$ļíḋe"/>
            <p:cNvSpPr/>
            <p:nvPr>
              <p:custDataLst>
                <p:tags r:id="rId50"/>
              </p:custDataLst>
            </p:nvPr>
          </p:nvSpPr>
          <p:spPr bwMode="auto">
            <a:xfrm>
              <a:off x="7602538"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9" name="îs1iḋè"/>
            <p:cNvSpPr/>
            <p:nvPr>
              <p:custDataLst>
                <p:tags r:id="rId51"/>
              </p:custDataLst>
            </p:nvPr>
          </p:nvSpPr>
          <p:spPr bwMode="auto">
            <a:xfrm>
              <a:off x="7734301" y="4722813"/>
              <a:ext cx="82550" cy="196850"/>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0" name="íṣlíďe"/>
            <p:cNvSpPr/>
            <p:nvPr>
              <p:custDataLst>
                <p:tags r:id="rId52"/>
              </p:custDataLst>
            </p:nvPr>
          </p:nvSpPr>
          <p:spPr bwMode="auto">
            <a:xfrm>
              <a:off x="8002588" y="4481513"/>
              <a:ext cx="438150" cy="438150"/>
            </a:xfrm>
            <a:prstGeom prst="ellipse">
              <a:avLst/>
            </a:pr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1" name="ïşḻîḋè"/>
            <p:cNvSpPr/>
            <p:nvPr>
              <p:custDataLst>
                <p:tags r:id="rId53"/>
              </p:custDataLst>
            </p:nvPr>
          </p:nvSpPr>
          <p:spPr bwMode="auto">
            <a:xfrm>
              <a:off x="8002588" y="4481513"/>
              <a:ext cx="438150" cy="438150"/>
            </a:xfrm>
            <a:custGeom>
              <a:avLst/>
              <a:gdLst>
                <a:gd name="T0" fmla="*/ 67 w 133"/>
                <a:gd name="T1" fmla="*/ 67 h 133"/>
                <a:gd name="T2" fmla="*/ 102 w 133"/>
                <a:gd name="T3" fmla="*/ 123 h 133"/>
                <a:gd name="T4" fmla="*/ 67 w 133"/>
                <a:gd name="T5" fmla="*/ 133 h 133"/>
                <a:gd name="T6" fmla="*/ 0 w 133"/>
                <a:gd name="T7" fmla="*/ 67 h 133"/>
                <a:gd name="T8" fmla="*/ 67 w 133"/>
                <a:gd name="T9" fmla="*/ 0 h 133"/>
                <a:gd name="T10" fmla="*/ 133 w 133"/>
                <a:gd name="T11" fmla="*/ 67 h 133"/>
                <a:gd name="T12" fmla="*/ 67 w 133"/>
                <a:gd name="T13" fmla="*/ 67 h 133"/>
              </a:gdLst>
              <a:ahLst/>
              <a:cxnLst>
                <a:cxn ang="0">
                  <a:pos x="T0" y="T1"/>
                </a:cxn>
                <a:cxn ang="0">
                  <a:pos x="T2" y="T3"/>
                </a:cxn>
                <a:cxn ang="0">
                  <a:pos x="T4" y="T5"/>
                </a:cxn>
                <a:cxn ang="0">
                  <a:pos x="T6" y="T7"/>
                </a:cxn>
                <a:cxn ang="0">
                  <a:pos x="T8" y="T9"/>
                </a:cxn>
                <a:cxn ang="0">
                  <a:pos x="T10" y="T11"/>
                </a:cxn>
                <a:cxn ang="0">
                  <a:pos x="T12" y="T13"/>
                </a:cxn>
              </a:cxnLst>
              <a:rect l="0" t="0" r="r" b="b"/>
              <a:pathLst>
                <a:path w="133" h="133">
                  <a:moveTo>
                    <a:pt x="67" y="67"/>
                  </a:moveTo>
                  <a:cubicBezTo>
                    <a:pt x="102" y="123"/>
                    <a:pt x="102" y="123"/>
                    <a:pt x="102" y="123"/>
                  </a:cubicBezTo>
                  <a:cubicBezTo>
                    <a:pt x="91" y="130"/>
                    <a:pt x="79" y="133"/>
                    <a:pt x="67" y="133"/>
                  </a:cubicBezTo>
                  <a:cubicBezTo>
                    <a:pt x="30" y="133"/>
                    <a:pt x="0" y="103"/>
                    <a:pt x="0" y="67"/>
                  </a:cubicBezTo>
                  <a:cubicBezTo>
                    <a:pt x="0" y="30"/>
                    <a:pt x="30" y="0"/>
                    <a:pt x="67" y="0"/>
                  </a:cubicBezTo>
                  <a:cubicBezTo>
                    <a:pt x="103" y="0"/>
                    <a:pt x="133" y="30"/>
                    <a:pt x="133" y="67"/>
                  </a:cubicBezTo>
                  <a:lnTo>
                    <a:pt x="67" y="67"/>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2" name="îṡļiďè"/>
            <p:cNvSpPr/>
            <p:nvPr>
              <p:custDataLst>
                <p:tags r:id="rId54"/>
              </p:custDataLst>
            </p:nvPr>
          </p:nvSpPr>
          <p:spPr bwMode="auto">
            <a:xfrm>
              <a:off x="3338513" y="2395538"/>
              <a:ext cx="1165225" cy="1041400"/>
            </a:xfrm>
            <a:custGeom>
              <a:avLst/>
              <a:gdLst>
                <a:gd name="T0" fmla="*/ 183 w 353"/>
                <a:gd name="T1" fmla="*/ 161 h 316"/>
                <a:gd name="T2" fmla="*/ 203 w 353"/>
                <a:gd name="T3" fmla="*/ 156 h 316"/>
                <a:gd name="T4" fmla="*/ 242 w 353"/>
                <a:gd name="T5" fmla="*/ 173 h 316"/>
                <a:gd name="T6" fmla="*/ 343 w 353"/>
                <a:gd name="T7" fmla="*/ 105 h 316"/>
                <a:gd name="T8" fmla="*/ 352 w 353"/>
                <a:gd name="T9" fmla="*/ 78 h 316"/>
                <a:gd name="T10" fmla="*/ 343 w 353"/>
                <a:gd name="T11" fmla="*/ 47 h 316"/>
                <a:gd name="T12" fmla="*/ 342 w 353"/>
                <a:gd name="T13" fmla="*/ 31 h 316"/>
                <a:gd name="T14" fmla="*/ 329 w 353"/>
                <a:gd name="T15" fmla="*/ 12 h 316"/>
                <a:gd name="T16" fmla="*/ 229 w 353"/>
                <a:gd name="T17" fmla="*/ 81 h 316"/>
                <a:gd name="T18" fmla="*/ 171 w 353"/>
                <a:gd name="T19" fmla="*/ 147 h 316"/>
                <a:gd name="T20" fmla="*/ 95 w 353"/>
                <a:gd name="T21" fmla="*/ 194 h 316"/>
                <a:gd name="T22" fmla="*/ 10 w 353"/>
                <a:gd name="T23" fmla="*/ 280 h 316"/>
                <a:gd name="T24" fmla="*/ 27 w 353"/>
                <a:gd name="T25" fmla="*/ 296 h 316"/>
                <a:gd name="T26" fmla="*/ 43 w 353"/>
                <a:gd name="T27" fmla="*/ 300 h 316"/>
                <a:gd name="T28" fmla="*/ 72 w 353"/>
                <a:gd name="T29" fmla="*/ 314 h 316"/>
                <a:gd name="T30" fmla="*/ 100 w 353"/>
                <a:gd name="T31" fmla="*/ 310 h 316"/>
                <a:gd name="T32" fmla="*/ 184 w 353"/>
                <a:gd name="T33" fmla="*/ 221 h 316"/>
                <a:gd name="T34" fmla="*/ 173 w 353"/>
                <a:gd name="T35" fmla="*/ 180 h 316"/>
                <a:gd name="T36" fmla="*/ 200 w 353"/>
                <a:gd name="T37" fmla="*/ 135 h 316"/>
                <a:gd name="T38" fmla="*/ 231 w 353"/>
                <a:gd name="T39" fmla="*/ 88 h 316"/>
                <a:gd name="T40" fmla="*/ 311 w 353"/>
                <a:gd name="T41" fmla="*/ 27 h 316"/>
                <a:gd name="T42" fmla="*/ 339 w 353"/>
                <a:gd name="T43" fmla="*/ 59 h 316"/>
                <a:gd name="T44" fmla="*/ 341 w 353"/>
                <a:gd name="T45" fmla="*/ 99 h 316"/>
                <a:gd name="T46" fmla="*/ 281 w 353"/>
                <a:gd name="T47" fmla="*/ 154 h 316"/>
                <a:gd name="T48" fmla="*/ 244 w 353"/>
                <a:gd name="T49" fmla="*/ 167 h 316"/>
                <a:gd name="T50" fmla="*/ 203 w 353"/>
                <a:gd name="T51" fmla="*/ 141 h 316"/>
                <a:gd name="T52" fmla="*/ 154 w 353"/>
                <a:gd name="T53" fmla="*/ 174 h 316"/>
                <a:gd name="T54" fmla="*/ 168 w 353"/>
                <a:gd name="T55" fmla="*/ 190 h 316"/>
                <a:gd name="T56" fmla="*/ 170 w 353"/>
                <a:gd name="T57" fmla="*/ 245 h 316"/>
                <a:gd name="T58" fmla="*/ 102 w 353"/>
                <a:gd name="T59" fmla="*/ 303 h 316"/>
                <a:gd name="T60" fmla="*/ 79 w 353"/>
                <a:gd name="T61" fmla="*/ 310 h 316"/>
                <a:gd name="T62" fmla="*/ 30 w 353"/>
                <a:gd name="T63" fmla="*/ 276 h 316"/>
                <a:gd name="T64" fmla="*/ 43 w 353"/>
                <a:gd name="T65" fmla="*/ 245 h 316"/>
                <a:gd name="T66" fmla="*/ 142 w 353"/>
                <a:gd name="T67" fmla="*/ 17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6">
                  <a:moveTo>
                    <a:pt x="175" y="169"/>
                  </a:moveTo>
                  <a:cubicBezTo>
                    <a:pt x="177" y="166"/>
                    <a:pt x="180" y="164"/>
                    <a:pt x="183" y="161"/>
                  </a:cubicBezTo>
                  <a:cubicBezTo>
                    <a:pt x="185" y="159"/>
                    <a:pt x="188" y="157"/>
                    <a:pt x="192" y="155"/>
                  </a:cubicBezTo>
                  <a:cubicBezTo>
                    <a:pt x="196" y="153"/>
                    <a:pt x="199" y="153"/>
                    <a:pt x="203" y="156"/>
                  </a:cubicBezTo>
                  <a:cubicBezTo>
                    <a:pt x="207" y="158"/>
                    <a:pt x="211" y="160"/>
                    <a:pt x="215" y="163"/>
                  </a:cubicBezTo>
                  <a:cubicBezTo>
                    <a:pt x="223" y="167"/>
                    <a:pt x="232" y="171"/>
                    <a:pt x="242" y="173"/>
                  </a:cubicBezTo>
                  <a:cubicBezTo>
                    <a:pt x="257" y="176"/>
                    <a:pt x="271" y="167"/>
                    <a:pt x="283" y="159"/>
                  </a:cubicBezTo>
                  <a:cubicBezTo>
                    <a:pt x="307" y="142"/>
                    <a:pt x="324" y="128"/>
                    <a:pt x="343" y="105"/>
                  </a:cubicBezTo>
                  <a:cubicBezTo>
                    <a:pt x="346" y="102"/>
                    <a:pt x="348" y="98"/>
                    <a:pt x="350" y="95"/>
                  </a:cubicBezTo>
                  <a:cubicBezTo>
                    <a:pt x="352" y="90"/>
                    <a:pt x="353" y="84"/>
                    <a:pt x="352" y="78"/>
                  </a:cubicBezTo>
                  <a:cubicBezTo>
                    <a:pt x="351" y="72"/>
                    <a:pt x="349" y="66"/>
                    <a:pt x="347" y="60"/>
                  </a:cubicBezTo>
                  <a:cubicBezTo>
                    <a:pt x="346" y="56"/>
                    <a:pt x="344" y="51"/>
                    <a:pt x="343" y="47"/>
                  </a:cubicBezTo>
                  <a:cubicBezTo>
                    <a:pt x="342" y="44"/>
                    <a:pt x="342" y="41"/>
                    <a:pt x="342" y="39"/>
                  </a:cubicBezTo>
                  <a:cubicBezTo>
                    <a:pt x="342" y="36"/>
                    <a:pt x="342" y="33"/>
                    <a:pt x="342" y="31"/>
                  </a:cubicBezTo>
                  <a:cubicBezTo>
                    <a:pt x="342" y="29"/>
                    <a:pt x="341" y="28"/>
                    <a:pt x="340" y="26"/>
                  </a:cubicBezTo>
                  <a:cubicBezTo>
                    <a:pt x="336" y="22"/>
                    <a:pt x="333" y="17"/>
                    <a:pt x="329" y="12"/>
                  </a:cubicBezTo>
                  <a:cubicBezTo>
                    <a:pt x="319" y="0"/>
                    <a:pt x="249" y="63"/>
                    <a:pt x="240" y="70"/>
                  </a:cubicBezTo>
                  <a:cubicBezTo>
                    <a:pt x="237" y="74"/>
                    <a:pt x="233" y="77"/>
                    <a:pt x="229" y="81"/>
                  </a:cubicBezTo>
                  <a:cubicBezTo>
                    <a:pt x="219" y="91"/>
                    <a:pt x="202" y="108"/>
                    <a:pt x="194" y="120"/>
                  </a:cubicBezTo>
                  <a:cubicBezTo>
                    <a:pt x="190" y="125"/>
                    <a:pt x="177" y="142"/>
                    <a:pt x="171" y="147"/>
                  </a:cubicBezTo>
                  <a:cubicBezTo>
                    <a:pt x="165" y="153"/>
                    <a:pt x="145" y="163"/>
                    <a:pt x="140" y="165"/>
                  </a:cubicBezTo>
                  <a:cubicBezTo>
                    <a:pt x="126" y="171"/>
                    <a:pt x="107" y="185"/>
                    <a:pt x="95" y="194"/>
                  </a:cubicBezTo>
                  <a:cubicBezTo>
                    <a:pt x="91" y="197"/>
                    <a:pt x="87" y="200"/>
                    <a:pt x="83" y="203"/>
                  </a:cubicBezTo>
                  <a:cubicBezTo>
                    <a:pt x="74" y="210"/>
                    <a:pt x="0" y="269"/>
                    <a:pt x="10" y="280"/>
                  </a:cubicBezTo>
                  <a:cubicBezTo>
                    <a:pt x="14" y="285"/>
                    <a:pt x="19" y="289"/>
                    <a:pt x="23" y="293"/>
                  </a:cubicBezTo>
                  <a:cubicBezTo>
                    <a:pt x="24" y="294"/>
                    <a:pt x="25" y="295"/>
                    <a:pt x="27" y="296"/>
                  </a:cubicBezTo>
                  <a:cubicBezTo>
                    <a:pt x="29" y="296"/>
                    <a:pt x="32" y="297"/>
                    <a:pt x="34" y="297"/>
                  </a:cubicBezTo>
                  <a:cubicBezTo>
                    <a:pt x="37" y="298"/>
                    <a:pt x="40" y="298"/>
                    <a:pt x="43" y="300"/>
                  </a:cubicBezTo>
                  <a:cubicBezTo>
                    <a:pt x="47" y="302"/>
                    <a:pt x="51" y="304"/>
                    <a:pt x="55" y="306"/>
                  </a:cubicBezTo>
                  <a:cubicBezTo>
                    <a:pt x="60" y="309"/>
                    <a:pt x="66" y="312"/>
                    <a:pt x="72" y="314"/>
                  </a:cubicBezTo>
                  <a:cubicBezTo>
                    <a:pt x="77" y="316"/>
                    <a:pt x="83" y="316"/>
                    <a:pt x="89" y="315"/>
                  </a:cubicBezTo>
                  <a:cubicBezTo>
                    <a:pt x="92" y="313"/>
                    <a:pt x="96" y="312"/>
                    <a:pt x="100" y="310"/>
                  </a:cubicBezTo>
                  <a:cubicBezTo>
                    <a:pt x="125" y="295"/>
                    <a:pt x="142" y="281"/>
                    <a:pt x="163" y="260"/>
                  </a:cubicBezTo>
                  <a:cubicBezTo>
                    <a:pt x="173" y="249"/>
                    <a:pt x="184" y="237"/>
                    <a:pt x="184" y="221"/>
                  </a:cubicBezTo>
                  <a:cubicBezTo>
                    <a:pt x="184" y="212"/>
                    <a:pt x="181" y="203"/>
                    <a:pt x="178" y="193"/>
                  </a:cubicBezTo>
                  <a:cubicBezTo>
                    <a:pt x="177" y="189"/>
                    <a:pt x="175" y="185"/>
                    <a:pt x="173" y="180"/>
                  </a:cubicBezTo>
                  <a:cubicBezTo>
                    <a:pt x="172" y="176"/>
                    <a:pt x="172" y="173"/>
                    <a:pt x="175" y="169"/>
                  </a:cubicBezTo>
                  <a:moveTo>
                    <a:pt x="200" y="135"/>
                  </a:moveTo>
                  <a:cubicBezTo>
                    <a:pt x="198" y="131"/>
                    <a:pt x="199" y="127"/>
                    <a:pt x="201" y="124"/>
                  </a:cubicBezTo>
                  <a:cubicBezTo>
                    <a:pt x="208" y="111"/>
                    <a:pt x="221" y="98"/>
                    <a:pt x="231" y="88"/>
                  </a:cubicBezTo>
                  <a:cubicBezTo>
                    <a:pt x="249" y="70"/>
                    <a:pt x="269" y="53"/>
                    <a:pt x="289" y="38"/>
                  </a:cubicBezTo>
                  <a:cubicBezTo>
                    <a:pt x="294" y="35"/>
                    <a:pt x="305" y="28"/>
                    <a:pt x="311" y="27"/>
                  </a:cubicBezTo>
                  <a:cubicBezTo>
                    <a:pt x="315" y="26"/>
                    <a:pt x="318" y="28"/>
                    <a:pt x="321" y="31"/>
                  </a:cubicBezTo>
                  <a:cubicBezTo>
                    <a:pt x="329" y="39"/>
                    <a:pt x="335" y="50"/>
                    <a:pt x="339" y="59"/>
                  </a:cubicBezTo>
                  <a:cubicBezTo>
                    <a:pt x="342" y="66"/>
                    <a:pt x="346" y="78"/>
                    <a:pt x="346" y="85"/>
                  </a:cubicBezTo>
                  <a:cubicBezTo>
                    <a:pt x="346" y="90"/>
                    <a:pt x="344" y="95"/>
                    <a:pt x="341" y="99"/>
                  </a:cubicBezTo>
                  <a:cubicBezTo>
                    <a:pt x="340" y="102"/>
                    <a:pt x="338" y="104"/>
                    <a:pt x="336" y="106"/>
                  </a:cubicBezTo>
                  <a:cubicBezTo>
                    <a:pt x="320" y="126"/>
                    <a:pt x="302" y="140"/>
                    <a:pt x="281" y="154"/>
                  </a:cubicBezTo>
                  <a:cubicBezTo>
                    <a:pt x="276" y="157"/>
                    <a:pt x="272" y="160"/>
                    <a:pt x="267" y="163"/>
                  </a:cubicBezTo>
                  <a:cubicBezTo>
                    <a:pt x="259" y="167"/>
                    <a:pt x="252" y="169"/>
                    <a:pt x="244" y="167"/>
                  </a:cubicBezTo>
                  <a:cubicBezTo>
                    <a:pt x="234" y="165"/>
                    <a:pt x="221" y="158"/>
                    <a:pt x="214" y="151"/>
                  </a:cubicBezTo>
                  <a:cubicBezTo>
                    <a:pt x="210" y="148"/>
                    <a:pt x="206" y="145"/>
                    <a:pt x="203" y="141"/>
                  </a:cubicBezTo>
                  <a:cubicBezTo>
                    <a:pt x="202" y="139"/>
                    <a:pt x="200" y="137"/>
                    <a:pt x="200" y="135"/>
                  </a:cubicBezTo>
                  <a:moveTo>
                    <a:pt x="154" y="174"/>
                  </a:moveTo>
                  <a:cubicBezTo>
                    <a:pt x="156" y="175"/>
                    <a:pt x="158" y="177"/>
                    <a:pt x="159" y="178"/>
                  </a:cubicBezTo>
                  <a:cubicBezTo>
                    <a:pt x="163" y="182"/>
                    <a:pt x="165" y="186"/>
                    <a:pt x="168" y="190"/>
                  </a:cubicBezTo>
                  <a:cubicBezTo>
                    <a:pt x="172" y="199"/>
                    <a:pt x="178" y="213"/>
                    <a:pt x="178" y="223"/>
                  </a:cubicBezTo>
                  <a:cubicBezTo>
                    <a:pt x="178" y="231"/>
                    <a:pt x="176" y="237"/>
                    <a:pt x="170" y="245"/>
                  </a:cubicBezTo>
                  <a:cubicBezTo>
                    <a:pt x="166" y="249"/>
                    <a:pt x="162" y="253"/>
                    <a:pt x="159" y="257"/>
                  </a:cubicBezTo>
                  <a:cubicBezTo>
                    <a:pt x="142" y="275"/>
                    <a:pt x="124" y="291"/>
                    <a:pt x="102" y="303"/>
                  </a:cubicBezTo>
                  <a:cubicBezTo>
                    <a:pt x="100" y="305"/>
                    <a:pt x="97" y="306"/>
                    <a:pt x="94" y="307"/>
                  </a:cubicBezTo>
                  <a:cubicBezTo>
                    <a:pt x="90" y="309"/>
                    <a:pt x="85" y="311"/>
                    <a:pt x="79" y="310"/>
                  </a:cubicBezTo>
                  <a:cubicBezTo>
                    <a:pt x="72" y="309"/>
                    <a:pt x="61" y="302"/>
                    <a:pt x="55" y="298"/>
                  </a:cubicBezTo>
                  <a:cubicBezTo>
                    <a:pt x="47" y="292"/>
                    <a:pt x="37" y="284"/>
                    <a:pt x="30" y="276"/>
                  </a:cubicBezTo>
                  <a:cubicBezTo>
                    <a:pt x="28" y="273"/>
                    <a:pt x="27" y="269"/>
                    <a:pt x="28" y="265"/>
                  </a:cubicBezTo>
                  <a:cubicBezTo>
                    <a:pt x="30" y="259"/>
                    <a:pt x="39" y="249"/>
                    <a:pt x="43" y="245"/>
                  </a:cubicBezTo>
                  <a:cubicBezTo>
                    <a:pt x="61" y="228"/>
                    <a:pt x="81" y="211"/>
                    <a:pt x="102" y="196"/>
                  </a:cubicBezTo>
                  <a:cubicBezTo>
                    <a:pt x="113" y="188"/>
                    <a:pt x="129" y="178"/>
                    <a:pt x="142" y="173"/>
                  </a:cubicBezTo>
                  <a:cubicBezTo>
                    <a:pt x="146" y="172"/>
                    <a:pt x="150" y="172"/>
                    <a:pt x="154" y="174"/>
                  </a:cubicBezTo>
                </a:path>
              </a:pathLst>
            </a:custGeom>
            <a:solidFill>
              <a:srgbClr val="0F7F87">
                <a:alpha val="30000"/>
              </a:srgbClr>
            </a:solidFill>
            <a:ln>
              <a:noFill/>
            </a:ln>
          </p:spPr>
          <p:txBody>
            <a:bodyPr anchor="ctr"/>
            <a:lstStyle/>
            <a:p>
              <a:pPr algn="ctr"/>
              <a:endParaRPr>
                <a:solidFill>
                  <a:srgbClr val="000000"/>
                </a:solidFill>
              </a:endParaRPr>
            </a:p>
          </p:txBody>
        </p:sp>
        <p:sp>
          <p:nvSpPr>
            <p:cNvPr id="333" name="iŝlïde"/>
            <p:cNvSpPr/>
            <p:nvPr>
              <p:custDataLst>
                <p:tags r:id="rId55"/>
              </p:custDataLst>
            </p:nvPr>
          </p:nvSpPr>
          <p:spPr bwMode="auto">
            <a:xfrm>
              <a:off x="3255963" y="2505076"/>
              <a:ext cx="1165225" cy="1044575"/>
            </a:xfrm>
            <a:custGeom>
              <a:avLst/>
              <a:gdLst>
                <a:gd name="T0" fmla="*/ 183 w 353"/>
                <a:gd name="T1" fmla="*/ 162 h 317"/>
                <a:gd name="T2" fmla="*/ 203 w 353"/>
                <a:gd name="T3" fmla="*/ 156 h 317"/>
                <a:gd name="T4" fmla="*/ 242 w 353"/>
                <a:gd name="T5" fmla="*/ 174 h 317"/>
                <a:gd name="T6" fmla="*/ 343 w 353"/>
                <a:gd name="T7" fmla="*/ 106 h 317"/>
                <a:gd name="T8" fmla="*/ 352 w 353"/>
                <a:gd name="T9" fmla="*/ 79 h 317"/>
                <a:gd name="T10" fmla="*/ 343 w 353"/>
                <a:gd name="T11" fmla="*/ 48 h 317"/>
                <a:gd name="T12" fmla="*/ 342 w 353"/>
                <a:gd name="T13" fmla="*/ 31 h 317"/>
                <a:gd name="T14" fmla="*/ 329 w 353"/>
                <a:gd name="T15" fmla="*/ 13 h 317"/>
                <a:gd name="T16" fmla="*/ 229 w 353"/>
                <a:gd name="T17" fmla="*/ 81 h 317"/>
                <a:gd name="T18" fmla="*/ 171 w 353"/>
                <a:gd name="T19" fmla="*/ 148 h 317"/>
                <a:gd name="T20" fmla="*/ 95 w 353"/>
                <a:gd name="T21" fmla="*/ 194 h 317"/>
                <a:gd name="T22" fmla="*/ 11 w 353"/>
                <a:gd name="T23" fmla="*/ 281 h 317"/>
                <a:gd name="T24" fmla="*/ 27 w 353"/>
                <a:gd name="T25" fmla="*/ 296 h 317"/>
                <a:gd name="T26" fmla="*/ 43 w 353"/>
                <a:gd name="T27" fmla="*/ 300 h 317"/>
                <a:gd name="T28" fmla="*/ 72 w 353"/>
                <a:gd name="T29" fmla="*/ 315 h 317"/>
                <a:gd name="T30" fmla="*/ 100 w 353"/>
                <a:gd name="T31" fmla="*/ 310 h 317"/>
                <a:gd name="T32" fmla="*/ 184 w 353"/>
                <a:gd name="T33" fmla="*/ 222 h 317"/>
                <a:gd name="T34" fmla="*/ 174 w 353"/>
                <a:gd name="T35" fmla="*/ 181 h 317"/>
                <a:gd name="T36" fmla="*/ 200 w 353"/>
                <a:gd name="T37" fmla="*/ 136 h 317"/>
                <a:gd name="T38" fmla="*/ 231 w 353"/>
                <a:gd name="T39" fmla="*/ 88 h 317"/>
                <a:gd name="T40" fmla="*/ 311 w 353"/>
                <a:gd name="T41" fmla="*/ 27 h 317"/>
                <a:gd name="T42" fmla="*/ 339 w 353"/>
                <a:gd name="T43" fmla="*/ 60 h 317"/>
                <a:gd name="T44" fmla="*/ 341 w 353"/>
                <a:gd name="T45" fmla="*/ 100 h 317"/>
                <a:gd name="T46" fmla="*/ 281 w 353"/>
                <a:gd name="T47" fmla="*/ 155 h 317"/>
                <a:gd name="T48" fmla="*/ 244 w 353"/>
                <a:gd name="T49" fmla="*/ 168 h 317"/>
                <a:gd name="T50" fmla="*/ 204 w 353"/>
                <a:gd name="T51" fmla="*/ 142 h 317"/>
                <a:gd name="T52" fmla="*/ 154 w 353"/>
                <a:gd name="T53" fmla="*/ 174 h 317"/>
                <a:gd name="T54" fmla="*/ 168 w 353"/>
                <a:gd name="T55" fmla="*/ 191 h 317"/>
                <a:gd name="T56" fmla="*/ 170 w 353"/>
                <a:gd name="T57" fmla="*/ 245 h 317"/>
                <a:gd name="T58" fmla="*/ 102 w 353"/>
                <a:gd name="T59" fmla="*/ 304 h 317"/>
                <a:gd name="T60" fmla="*/ 79 w 353"/>
                <a:gd name="T61" fmla="*/ 310 h 317"/>
                <a:gd name="T62" fmla="*/ 31 w 353"/>
                <a:gd name="T63" fmla="*/ 276 h 317"/>
                <a:gd name="T64" fmla="*/ 43 w 353"/>
                <a:gd name="T65" fmla="*/ 246 h 317"/>
                <a:gd name="T66" fmla="*/ 143 w 353"/>
                <a:gd name="T67" fmla="*/ 17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7">
                  <a:moveTo>
                    <a:pt x="175" y="170"/>
                  </a:moveTo>
                  <a:cubicBezTo>
                    <a:pt x="177" y="167"/>
                    <a:pt x="180" y="164"/>
                    <a:pt x="183" y="162"/>
                  </a:cubicBezTo>
                  <a:cubicBezTo>
                    <a:pt x="185" y="159"/>
                    <a:pt x="189" y="157"/>
                    <a:pt x="192" y="156"/>
                  </a:cubicBezTo>
                  <a:cubicBezTo>
                    <a:pt x="196" y="154"/>
                    <a:pt x="199" y="154"/>
                    <a:pt x="203" y="156"/>
                  </a:cubicBezTo>
                  <a:cubicBezTo>
                    <a:pt x="207" y="158"/>
                    <a:pt x="211" y="161"/>
                    <a:pt x="215" y="163"/>
                  </a:cubicBezTo>
                  <a:cubicBezTo>
                    <a:pt x="223" y="168"/>
                    <a:pt x="232" y="172"/>
                    <a:pt x="242" y="174"/>
                  </a:cubicBezTo>
                  <a:cubicBezTo>
                    <a:pt x="257" y="177"/>
                    <a:pt x="271" y="168"/>
                    <a:pt x="283" y="159"/>
                  </a:cubicBezTo>
                  <a:cubicBezTo>
                    <a:pt x="307" y="142"/>
                    <a:pt x="324" y="128"/>
                    <a:pt x="343" y="106"/>
                  </a:cubicBezTo>
                  <a:cubicBezTo>
                    <a:pt x="346" y="102"/>
                    <a:pt x="348" y="99"/>
                    <a:pt x="350" y="95"/>
                  </a:cubicBezTo>
                  <a:cubicBezTo>
                    <a:pt x="353" y="90"/>
                    <a:pt x="353" y="85"/>
                    <a:pt x="352" y="79"/>
                  </a:cubicBezTo>
                  <a:cubicBezTo>
                    <a:pt x="351" y="72"/>
                    <a:pt x="349" y="66"/>
                    <a:pt x="347" y="61"/>
                  </a:cubicBezTo>
                  <a:cubicBezTo>
                    <a:pt x="346" y="56"/>
                    <a:pt x="345" y="52"/>
                    <a:pt x="343" y="48"/>
                  </a:cubicBezTo>
                  <a:cubicBezTo>
                    <a:pt x="342" y="45"/>
                    <a:pt x="342" y="42"/>
                    <a:pt x="342" y="39"/>
                  </a:cubicBezTo>
                  <a:cubicBezTo>
                    <a:pt x="342" y="37"/>
                    <a:pt x="342" y="34"/>
                    <a:pt x="342" y="31"/>
                  </a:cubicBezTo>
                  <a:cubicBezTo>
                    <a:pt x="342" y="30"/>
                    <a:pt x="341" y="28"/>
                    <a:pt x="340" y="27"/>
                  </a:cubicBezTo>
                  <a:cubicBezTo>
                    <a:pt x="337" y="22"/>
                    <a:pt x="333" y="17"/>
                    <a:pt x="329" y="13"/>
                  </a:cubicBezTo>
                  <a:cubicBezTo>
                    <a:pt x="319" y="0"/>
                    <a:pt x="249" y="64"/>
                    <a:pt x="240" y="71"/>
                  </a:cubicBezTo>
                  <a:cubicBezTo>
                    <a:pt x="237" y="74"/>
                    <a:pt x="233" y="78"/>
                    <a:pt x="229" y="81"/>
                  </a:cubicBezTo>
                  <a:cubicBezTo>
                    <a:pt x="219" y="91"/>
                    <a:pt x="202" y="108"/>
                    <a:pt x="194" y="120"/>
                  </a:cubicBezTo>
                  <a:cubicBezTo>
                    <a:pt x="190" y="125"/>
                    <a:pt x="177" y="143"/>
                    <a:pt x="171" y="148"/>
                  </a:cubicBezTo>
                  <a:cubicBezTo>
                    <a:pt x="165" y="153"/>
                    <a:pt x="145" y="163"/>
                    <a:pt x="140" y="166"/>
                  </a:cubicBezTo>
                  <a:cubicBezTo>
                    <a:pt x="126" y="172"/>
                    <a:pt x="107" y="186"/>
                    <a:pt x="95" y="194"/>
                  </a:cubicBezTo>
                  <a:cubicBezTo>
                    <a:pt x="91" y="197"/>
                    <a:pt x="87" y="200"/>
                    <a:pt x="83" y="203"/>
                  </a:cubicBezTo>
                  <a:cubicBezTo>
                    <a:pt x="75" y="210"/>
                    <a:pt x="0" y="269"/>
                    <a:pt x="11" y="281"/>
                  </a:cubicBezTo>
                  <a:cubicBezTo>
                    <a:pt x="14" y="285"/>
                    <a:pt x="19" y="290"/>
                    <a:pt x="23" y="294"/>
                  </a:cubicBezTo>
                  <a:cubicBezTo>
                    <a:pt x="24" y="295"/>
                    <a:pt x="25" y="296"/>
                    <a:pt x="27" y="296"/>
                  </a:cubicBezTo>
                  <a:cubicBezTo>
                    <a:pt x="29" y="297"/>
                    <a:pt x="32" y="298"/>
                    <a:pt x="34" y="298"/>
                  </a:cubicBezTo>
                  <a:cubicBezTo>
                    <a:pt x="37" y="298"/>
                    <a:pt x="40" y="299"/>
                    <a:pt x="43" y="300"/>
                  </a:cubicBezTo>
                  <a:cubicBezTo>
                    <a:pt x="47" y="303"/>
                    <a:pt x="51" y="305"/>
                    <a:pt x="55" y="307"/>
                  </a:cubicBezTo>
                  <a:cubicBezTo>
                    <a:pt x="60" y="310"/>
                    <a:pt x="66" y="313"/>
                    <a:pt x="72" y="315"/>
                  </a:cubicBezTo>
                  <a:cubicBezTo>
                    <a:pt x="77" y="317"/>
                    <a:pt x="83" y="317"/>
                    <a:pt x="89" y="315"/>
                  </a:cubicBezTo>
                  <a:cubicBezTo>
                    <a:pt x="93" y="314"/>
                    <a:pt x="96" y="312"/>
                    <a:pt x="100" y="310"/>
                  </a:cubicBezTo>
                  <a:cubicBezTo>
                    <a:pt x="125" y="296"/>
                    <a:pt x="142" y="281"/>
                    <a:pt x="163" y="260"/>
                  </a:cubicBezTo>
                  <a:cubicBezTo>
                    <a:pt x="173" y="250"/>
                    <a:pt x="185" y="238"/>
                    <a:pt x="184" y="222"/>
                  </a:cubicBezTo>
                  <a:cubicBezTo>
                    <a:pt x="184" y="212"/>
                    <a:pt x="182" y="203"/>
                    <a:pt x="178" y="194"/>
                  </a:cubicBezTo>
                  <a:cubicBezTo>
                    <a:pt x="177" y="190"/>
                    <a:pt x="175" y="185"/>
                    <a:pt x="174" y="181"/>
                  </a:cubicBezTo>
                  <a:cubicBezTo>
                    <a:pt x="172" y="177"/>
                    <a:pt x="172" y="173"/>
                    <a:pt x="175" y="170"/>
                  </a:cubicBezTo>
                  <a:moveTo>
                    <a:pt x="200" y="136"/>
                  </a:moveTo>
                  <a:cubicBezTo>
                    <a:pt x="199" y="132"/>
                    <a:pt x="199" y="128"/>
                    <a:pt x="201" y="124"/>
                  </a:cubicBezTo>
                  <a:cubicBezTo>
                    <a:pt x="208" y="112"/>
                    <a:pt x="221" y="98"/>
                    <a:pt x="231" y="88"/>
                  </a:cubicBezTo>
                  <a:cubicBezTo>
                    <a:pt x="249" y="70"/>
                    <a:pt x="269" y="53"/>
                    <a:pt x="289" y="38"/>
                  </a:cubicBezTo>
                  <a:cubicBezTo>
                    <a:pt x="294" y="35"/>
                    <a:pt x="305" y="28"/>
                    <a:pt x="311" y="27"/>
                  </a:cubicBezTo>
                  <a:cubicBezTo>
                    <a:pt x="315" y="27"/>
                    <a:pt x="319" y="29"/>
                    <a:pt x="321" y="32"/>
                  </a:cubicBezTo>
                  <a:cubicBezTo>
                    <a:pt x="329" y="39"/>
                    <a:pt x="335" y="50"/>
                    <a:pt x="339" y="60"/>
                  </a:cubicBezTo>
                  <a:cubicBezTo>
                    <a:pt x="343" y="66"/>
                    <a:pt x="347" y="78"/>
                    <a:pt x="347" y="85"/>
                  </a:cubicBezTo>
                  <a:cubicBezTo>
                    <a:pt x="346" y="91"/>
                    <a:pt x="344" y="96"/>
                    <a:pt x="341" y="100"/>
                  </a:cubicBezTo>
                  <a:cubicBezTo>
                    <a:pt x="340" y="102"/>
                    <a:pt x="338" y="105"/>
                    <a:pt x="336" y="107"/>
                  </a:cubicBezTo>
                  <a:cubicBezTo>
                    <a:pt x="320" y="126"/>
                    <a:pt x="302" y="141"/>
                    <a:pt x="281" y="155"/>
                  </a:cubicBezTo>
                  <a:cubicBezTo>
                    <a:pt x="277" y="158"/>
                    <a:pt x="272" y="160"/>
                    <a:pt x="267" y="163"/>
                  </a:cubicBezTo>
                  <a:cubicBezTo>
                    <a:pt x="259" y="168"/>
                    <a:pt x="253" y="169"/>
                    <a:pt x="244" y="168"/>
                  </a:cubicBezTo>
                  <a:cubicBezTo>
                    <a:pt x="234" y="166"/>
                    <a:pt x="221" y="158"/>
                    <a:pt x="214" y="152"/>
                  </a:cubicBezTo>
                  <a:cubicBezTo>
                    <a:pt x="210" y="149"/>
                    <a:pt x="206" y="146"/>
                    <a:pt x="204" y="142"/>
                  </a:cubicBezTo>
                  <a:cubicBezTo>
                    <a:pt x="202" y="140"/>
                    <a:pt x="201" y="138"/>
                    <a:pt x="200" y="136"/>
                  </a:cubicBezTo>
                  <a:moveTo>
                    <a:pt x="154" y="174"/>
                  </a:moveTo>
                  <a:cubicBezTo>
                    <a:pt x="156" y="175"/>
                    <a:pt x="158" y="177"/>
                    <a:pt x="160" y="179"/>
                  </a:cubicBezTo>
                  <a:cubicBezTo>
                    <a:pt x="163" y="183"/>
                    <a:pt x="165" y="187"/>
                    <a:pt x="168" y="191"/>
                  </a:cubicBezTo>
                  <a:cubicBezTo>
                    <a:pt x="172" y="199"/>
                    <a:pt x="178" y="213"/>
                    <a:pt x="178" y="223"/>
                  </a:cubicBezTo>
                  <a:cubicBezTo>
                    <a:pt x="178" y="232"/>
                    <a:pt x="176" y="238"/>
                    <a:pt x="170" y="245"/>
                  </a:cubicBezTo>
                  <a:cubicBezTo>
                    <a:pt x="166" y="249"/>
                    <a:pt x="162" y="254"/>
                    <a:pt x="159" y="258"/>
                  </a:cubicBezTo>
                  <a:cubicBezTo>
                    <a:pt x="142" y="276"/>
                    <a:pt x="124" y="292"/>
                    <a:pt x="102" y="304"/>
                  </a:cubicBezTo>
                  <a:cubicBezTo>
                    <a:pt x="100" y="305"/>
                    <a:pt x="97" y="306"/>
                    <a:pt x="95" y="308"/>
                  </a:cubicBezTo>
                  <a:cubicBezTo>
                    <a:pt x="90" y="310"/>
                    <a:pt x="85" y="311"/>
                    <a:pt x="79" y="310"/>
                  </a:cubicBezTo>
                  <a:cubicBezTo>
                    <a:pt x="72" y="309"/>
                    <a:pt x="61" y="303"/>
                    <a:pt x="55" y="299"/>
                  </a:cubicBezTo>
                  <a:cubicBezTo>
                    <a:pt x="47" y="293"/>
                    <a:pt x="37" y="285"/>
                    <a:pt x="31" y="276"/>
                  </a:cubicBezTo>
                  <a:cubicBezTo>
                    <a:pt x="28" y="273"/>
                    <a:pt x="27" y="269"/>
                    <a:pt x="28" y="265"/>
                  </a:cubicBezTo>
                  <a:cubicBezTo>
                    <a:pt x="30" y="260"/>
                    <a:pt x="39" y="250"/>
                    <a:pt x="43" y="246"/>
                  </a:cubicBezTo>
                  <a:cubicBezTo>
                    <a:pt x="61" y="228"/>
                    <a:pt x="81" y="211"/>
                    <a:pt x="102" y="197"/>
                  </a:cubicBezTo>
                  <a:cubicBezTo>
                    <a:pt x="113" y="189"/>
                    <a:pt x="129" y="178"/>
                    <a:pt x="143" y="174"/>
                  </a:cubicBezTo>
                  <a:cubicBezTo>
                    <a:pt x="146" y="172"/>
                    <a:pt x="150" y="172"/>
                    <a:pt x="154" y="174"/>
                  </a:cubicBezTo>
                </a:path>
              </a:pathLst>
            </a:custGeom>
            <a:solidFill>
              <a:srgbClr val="2D36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4" name="iṣ1îḑè"/>
            <p:cNvSpPr/>
            <p:nvPr>
              <p:custDataLst>
                <p:tags r:id="rId56"/>
              </p:custDataLst>
            </p:nvPr>
          </p:nvSpPr>
          <p:spPr bwMode="auto">
            <a:xfrm>
              <a:off x="3916363" y="2768601"/>
              <a:ext cx="131763" cy="276225"/>
            </a:xfrm>
            <a:custGeom>
              <a:avLst/>
              <a:gdLst>
                <a:gd name="T0" fmla="*/ 22 w 40"/>
                <a:gd name="T1" fmla="*/ 41 h 84"/>
                <a:gd name="T2" fmla="*/ 17 w 40"/>
                <a:gd name="T3" fmla="*/ 42 h 84"/>
                <a:gd name="T4" fmla="*/ 8 w 40"/>
                <a:gd name="T5" fmla="*/ 48 h 84"/>
                <a:gd name="T6" fmla="*/ 0 w 40"/>
                <a:gd name="T7" fmla="*/ 56 h 84"/>
                <a:gd name="T8" fmla="*/ 4 w 40"/>
                <a:gd name="T9" fmla="*/ 62 h 84"/>
                <a:gd name="T10" fmla="*/ 14 w 40"/>
                <a:gd name="T11" fmla="*/ 72 h 84"/>
                <a:gd name="T12" fmla="*/ 14 w 40"/>
                <a:gd name="T13" fmla="*/ 72 h 84"/>
                <a:gd name="T14" fmla="*/ 14 w 40"/>
                <a:gd name="T15" fmla="*/ 72 h 84"/>
                <a:gd name="T16" fmla="*/ 14 w 40"/>
                <a:gd name="T17" fmla="*/ 72 h 84"/>
                <a:gd name="T18" fmla="*/ 14 w 40"/>
                <a:gd name="T19" fmla="*/ 72 h 84"/>
                <a:gd name="T20" fmla="*/ 14 w 40"/>
                <a:gd name="T21" fmla="*/ 72 h 84"/>
                <a:gd name="T22" fmla="*/ 14 w 40"/>
                <a:gd name="T23" fmla="*/ 72 h 84"/>
                <a:gd name="T24" fmla="*/ 14 w 40"/>
                <a:gd name="T25" fmla="*/ 72 h 84"/>
                <a:gd name="T26" fmla="*/ 14 w 40"/>
                <a:gd name="T27" fmla="*/ 72 h 84"/>
                <a:gd name="T28" fmla="*/ 14 w 40"/>
                <a:gd name="T29" fmla="*/ 72 h 84"/>
                <a:gd name="T30" fmla="*/ 14 w 40"/>
                <a:gd name="T31" fmla="*/ 72 h 84"/>
                <a:gd name="T32" fmla="*/ 14 w 40"/>
                <a:gd name="T33" fmla="*/ 72 h 84"/>
                <a:gd name="T34" fmla="*/ 14 w 40"/>
                <a:gd name="T35" fmla="*/ 72 h 84"/>
                <a:gd name="T36" fmla="*/ 14 w 40"/>
                <a:gd name="T37" fmla="*/ 72 h 84"/>
                <a:gd name="T38" fmla="*/ 14 w 40"/>
                <a:gd name="T39" fmla="*/ 72 h 84"/>
                <a:gd name="T40" fmla="*/ 14 w 40"/>
                <a:gd name="T41" fmla="*/ 73 h 84"/>
                <a:gd name="T42" fmla="*/ 14 w 40"/>
                <a:gd name="T43" fmla="*/ 73 h 84"/>
                <a:gd name="T44" fmla="*/ 15 w 40"/>
                <a:gd name="T45" fmla="*/ 73 h 84"/>
                <a:gd name="T46" fmla="*/ 15 w 40"/>
                <a:gd name="T47" fmla="*/ 73 h 84"/>
                <a:gd name="T48" fmla="*/ 15 w 40"/>
                <a:gd name="T49" fmla="*/ 73 h 84"/>
                <a:gd name="T50" fmla="*/ 15 w 40"/>
                <a:gd name="T51" fmla="*/ 73 h 84"/>
                <a:gd name="T52" fmla="*/ 32 w 40"/>
                <a:gd name="T53" fmla="*/ 84 h 84"/>
                <a:gd name="T54" fmla="*/ 32 w 40"/>
                <a:gd name="T55" fmla="*/ 84 h 84"/>
                <a:gd name="T56" fmla="*/ 32 w 40"/>
                <a:gd name="T57" fmla="*/ 84 h 84"/>
                <a:gd name="T58" fmla="*/ 36 w 40"/>
                <a:gd name="T59" fmla="*/ 47 h 84"/>
                <a:gd name="T60" fmla="*/ 28 w 40"/>
                <a:gd name="T61" fmla="*/ 43 h 84"/>
                <a:gd name="T62" fmla="*/ 22 w 40"/>
                <a:gd name="T63" fmla="*/ 41 h 84"/>
                <a:gd name="T64" fmla="*/ 40 w 40"/>
                <a:gd name="T65" fmla="*/ 0 h 84"/>
                <a:gd name="T66" fmla="*/ 31 w 40"/>
                <a:gd name="T67" fmla="*/ 8 h 84"/>
                <a:gd name="T68" fmla="*/ 31 w 40"/>
                <a:gd name="T69" fmla="*/ 8 h 84"/>
                <a:gd name="T70" fmla="*/ 31 w 40"/>
                <a:gd name="T71" fmla="*/ 8 h 84"/>
                <a:gd name="T72" fmla="*/ 25 w 40"/>
                <a:gd name="T73" fmla="*/ 15 h 84"/>
                <a:gd name="T74" fmla="*/ 25 w 40"/>
                <a:gd name="T75" fmla="*/ 22 h 84"/>
                <a:gd name="T76" fmla="*/ 28 w 40"/>
                <a:gd name="T77" fmla="*/ 28 h 84"/>
                <a:gd name="T78" fmla="*/ 36 w 40"/>
                <a:gd name="T79" fmla="*/ 37 h 84"/>
                <a:gd name="T80" fmla="*/ 40 w 40"/>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84">
                  <a:moveTo>
                    <a:pt x="22" y="41"/>
                  </a:moveTo>
                  <a:cubicBezTo>
                    <a:pt x="20" y="41"/>
                    <a:pt x="18" y="41"/>
                    <a:pt x="17" y="42"/>
                  </a:cubicBezTo>
                  <a:cubicBezTo>
                    <a:pt x="13" y="44"/>
                    <a:pt x="10" y="46"/>
                    <a:pt x="8" y="48"/>
                  </a:cubicBezTo>
                  <a:cubicBezTo>
                    <a:pt x="5" y="51"/>
                    <a:pt x="2" y="53"/>
                    <a:pt x="0" y="56"/>
                  </a:cubicBezTo>
                  <a:cubicBezTo>
                    <a:pt x="1" y="58"/>
                    <a:pt x="2" y="60"/>
                    <a:pt x="4" y="62"/>
                  </a:cubicBezTo>
                  <a:cubicBezTo>
                    <a:pt x="6" y="66"/>
                    <a:pt x="10" y="69"/>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3"/>
                    <a:pt x="14" y="73"/>
                    <a:pt x="14" y="73"/>
                  </a:cubicBezTo>
                  <a:cubicBezTo>
                    <a:pt x="14" y="73"/>
                    <a:pt x="14" y="73"/>
                    <a:pt x="14" y="73"/>
                  </a:cubicBezTo>
                  <a:cubicBezTo>
                    <a:pt x="14" y="73"/>
                    <a:pt x="14" y="73"/>
                    <a:pt x="15" y="73"/>
                  </a:cubicBezTo>
                  <a:cubicBezTo>
                    <a:pt x="15" y="73"/>
                    <a:pt x="15" y="73"/>
                    <a:pt x="15" y="73"/>
                  </a:cubicBezTo>
                  <a:cubicBezTo>
                    <a:pt x="15" y="73"/>
                    <a:pt x="15" y="73"/>
                    <a:pt x="15" y="73"/>
                  </a:cubicBezTo>
                  <a:cubicBezTo>
                    <a:pt x="15" y="73"/>
                    <a:pt x="15" y="73"/>
                    <a:pt x="15" y="73"/>
                  </a:cubicBezTo>
                  <a:cubicBezTo>
                    <a:pt x="19" y="76"/>
                    <a:pt x="26" y="81"/>
                    <a:pt x="32" y="84"/>
                  </a:cubicBezTo>
                  <a:cubicBezTo>
                    <a:pt x="32" y="84"/>
                    <a:pt x="32" y="84"/>
                    <a:pt x="32" y="84"/>
                  </a:cubicBezTo>
                  <a:cubicBezTo>
                    <a:pt x="32" y="84"/>
                    <a:pt x="32" y="84"/>
                    <a:pt x="32" y="84"/>
                  </a:cubicBezTo>
                  <a:cubicBezTo>
                    <a:pt x="36" y="47"/>
                    <a:pt x="36" y="47"/>
                    <a:pt x="36" y="47"/>
                  </a:cubicBezTo>
                  <a:cubicBezTo>
                    <a:pt x="33" y="46"/>
                    <a:pt x="30" y="44"/>
                    <a:pt x="28" y="43"/>
                  </a:cubicBezTo>
                  <a:cubicBezTo>
                    <a:pt x="26" y="41"/>
                    <a:pt x="24" y="41"/>
                    <a:pt x="22" y="41"/>
                  </a:cubicBezTo>
                  <a:moveTo>
                    <a:pt x="40" y="0"/>
                  </a:moveTo>
                  <a:cubicBezTo>
                    <a:pt x="37" y="3"/>
                    <a:pt x="34" y="5"/>
                    <a:pt x="31" y="8"/>
                  </a:cubicBezTo>
                  <a:cubicBezTo>
                    <a:pt x="31" y="8"/>
                    <a:pt x="31" y="8"/>
                    <a:pt x="31" y="8"/>
                  </a:cubicBezTo>
                  <a:cubicBezTo>
                    <a:pt x="31" y="8"/>
                    <a:pt x="31" y="8"/>
                    <a:pt x="31" y="8"/>
                  </a:cubicBezTo>
                  <a:cubicBezTo>
                    <a:pt x="29" y="10"/>
                    <a:pt x="27" y="12"/>
                    <a:pt x="25" y="15"/>
                  </a:cubicBezTo>
                  <a:cubicBezTo>
                    <a:pt x="24" y="17"/>
                    <a:pt x="24" y="19"/>
                    <a:pt x="25" y="22"/>
                  </a:cubicBezTo>
                  <a:cubicBezTo>
                    <a:pt x="25" y="24"/>
                    <a:pt x="27" y="26"/>
                    <a:pt x="28" y="28"/>
                  </a:cubicBezTo>
                  <a:cubicBezTo>
                    <a:pt x="31" y="31"/>
                    <a:pt x="34" y="34"/>
                    <a:pt x="36" y="37"/>
                  </a:cubicBezTo>
                  <a:cubicBezTo>
                    <a:pt x="40" y="0"/>
                    <a:pt x="40" y="0"/>
                    <a:pt x="40"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5" name="ïṣľïḋè"/>
            <p:cNvSpPr/>
            <p:nvPr>
              <p:custDataLst>
                <p:tags r:id="rId57"/>
              </p:custDataLst>
            </p:nvPr>
          </p:nvSpPr>
          <p:spPr bwMode="auto">
            <a:xfrm>
              <a:off x="3913188" y="2817813"/>
              <a:ext cx="122238" cy="134938"/>
            </a:xfrm>
            <a:custGeom>
              <a:avLst/>
              <a:gdLst>
                <a:gd name="T0" fmla="*/ 26 w 37"/>
                <a:gd name="T1" fmla="*/ 0 h 41"/>
                <a:gd name="T2" fmla="*/ 3 w 37"/>
                <a:gd name="T3" fmla="*/ 29 h 41"/>
                <a:gd name="T4" fmla="*/ 2 w 37"/>
                <a:gd name="T5" fmla="*/ 29 h 41"/>
                <a:gd name="T6" fmla="*/ 1 w 37"/>
                <a:gd name="T7" fmla="*/ 41 h 41"/>
                <a:gd name="T8" fmla="*/ 1 w 37"/>
                <a:gd name="T9" fmla="*/ 41 h 41"/>
                <a:gd name="T10" fmla="*/ 1 w 37"/>
                <a:gd name="T11" fmla="*/ 41 h 41"/>
                <a:gd name="T12" fmla="*/ 9 w 37"/>
                <a:gd name="T13" fmla="*/ 33 h 41"/>
                <a:gd name="T14" fmla="*/ 18 w 37"/>
                <a:gd name="T15" fmla="*/ 27 h 41"/>
                <a:gd name="T16" fmla="*/ 23 w 37"/>
                <a:gd name="T17" fmla="*/ 26 h 41"/>
                <a:gd name="T18" fmla="*/ 29 w 37"/>
                <a:gd name="T19" fmla="*/ 28 h 41"/>
                <a:gd name="T20" fmla="*/ 37 w 37"/>
                <a:gd name="T21" fmla="*/ 32 h 41"/>
                <a:gd name="T22" fmla="*/ 37 w 37"/>
                <a:gd name="T23" fmla="*/ 22 h 41"/>
                <a:gd name="T24" fmla="*/ 29 w 37"/>
                <a:gd name="T25" fmla="*/ 13 h 41"/>
                <a:gd name="T26" fmla="*/ 26 w 37"/>
                <a:gd name="T27" fmla="*/ 7 h 41"/>
                <a:gd name="T28" fmla="*/ 26 w 37"/>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1">
                  <a:moveTo>
                    <a:pt x="26" y="0"/>
                  </a:moveTo>
                  <a:cubicBezTo>
                    <a:pt x="17" y="8"/>
                    <a:pt x="8" y="19"/>
                    <a:pt x="3" y="29"/>
                  </a:cubicBezTo>
                  <a:cubicBezTo>
                    <a:pt x="2" y="29"/>
                    <a:pt x="2" y="29"/>
                    <a:pt x="2" y="29"/>
                  </a:cubicBezTo>
                  <a:cubicBezTo>
                    <a:pt x="0" y="33"/>
                    <a:pt x="0" y="37"/>
                    <a:pt x="1" y="41"/>
                  </a:cubicBezTo>
                  <a:cubicBezTo>
                    <a:pt x="1" y="41"/>
                    <a:pt x="1" y="41"/>
                    <a:pt x="1" y="41"/>
                  </a:cubicBezTo>
                  <a:cubicBezTo>
                    <a:pt x="1" y="41"/>
                    <a:pt x="1" y="41"/>
                    <a:pt x="1" y="41"/>
                  </a:cubicBezTo>
                  <a:cubicBezTo>
                    <a:pt x="3" y="38"/>
                    <a:pt x="6" y="36"/>
                    <a:pt x="9" y="33"/>
                  </a:cubicBezTo>
                  <a:cubicBezTo>
                    <a:pt x="11" y="31"/>
                    <a:pt x="14" y="29"/>
                    <a:pt x="18" y="27"/>
                  </a:cubicBezTo>
                  <a:cubicBezTo>
                    <a:pt x="19" y="26"/>
                    <a:pt x="21" y="26"/>
                    <a:pt x="23" y="26"/>
                  </a:cubicBezTo>
                  <a:cubicBezTo>
                    <a:pt x="25" y="26"/>
                    <a:pt x="27" y="26"/>
                    <a:pt x="29" y="28"/>
                  </a:cubicBezTo>
                  <a:cubicBezTo>
                    <a:pt x="31" y="29"/>
                    <a:pt x="34" y="31"/>
                    <a:pt x="37" y="32"/>
                  </a:cubicBezTo>
                  <a:cubicBezTo>
                    <a:pt x="37" y="22"/>
                    <a:pt x="37" y="22"/>
                    <a:pt x="37" y="22"/>
                  </a:cubicBezTo>
                  <a:cubicBezTo>
                    <a:pt x="35" y="19"/>
                    <a:pt x="32" y="16"/>
                    <a:pt x="29" y="13"/>
                  </a:cubicBezTo>
                  <a:cubicBezTo>
                    <a:pt x="28" y="11"/>
                    <a:pt x="26" y="9"/>
                    <a:pt x="26" y="7"/>
                  </a:cubicBezTo>
                  <a:cubicBezTo>
                    <a:pt x="25" y="4"/>
                    <a:pt x="25" y="2"/>
                    <a:pt x="26"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6" name="îṣļïḍè"/>
            <p:cNvSpPr/>
            <p:nvPr>
              <p:custDataLst>
                <p:tags r:id="rId58"/>
              </p:custDataLst>
            </p:nvPr>
          </p:nvSpPr>
          <p:spPr bwMode="auto">
            <a:xfrm>
              <a:off x="3913188" y="2913063"/>
              <a:ext cx="52388" cy="95250"/>
            </a:xfrm>
            <a:custGeom>
              <a:avLst/>
              <a:gdLst>
                <a:gd name="T0" fmla="*/ 16 w 16"/>
                <a:gd name="T1" fmla="*/ 29 h 29"/>
                <a:gd name="T2" fmla="*/ 16 w 16"/>
                <a:gd name="T3" fmla="*/ 29 h 29"/>
                <a:gd name="T4" fmla="*/ 16 w 16"/>
                <a:gd name="T5" fmla="*/ 29 h 29"/>
                <a:gd name="T6" fmla="*/ 16 w 16"/>
                <a:gd name="T7" fmla="*/ 29 h 29"/>
                <a:gd name="T8" fmla="*/ 16 w 16"/>
                <a:gd name="T9" fmla="*/ 29 h 29"/>
                <a:gd name="T10" fmla="*/ 16 w 16"/>
                <a:gd name="T11" fmla="*/ 29 h 29"/>
                <a:gd name="T12" fmla="*/ 15 w 16"/>
                <a:gd name="T13" fmla="*/ 29 h 29"/>
                <a:gd name="T14" fmla="*/ 15 w 16"/>
                <a:gd name="T15" fmla="*/ 29 h 29"/>
                <a:gd name="T16" fmla="*/ 15 w 16"/>
                <a:gd name="T17" fmla="*/ 29 h 29"/>
                <a:gd name="T18" fmla="*/ 15 w 16"/>
                <a:gd name="T19" fmla="*/ 28 h 29"/>
                <a:gd name="T20" fmla="*/ 15 w 16"/>
                <a:gd name="T21" fmla="*/ 28 h 29"/>
                <a:gd name="T22" fmla="*/ 15 w 16"/>
                <a:gd name="T23" fmla="*/ 28 h 29"/>
                <a:gd name="T24" fmla="*/ 15 w 16"/>
                <a:gd name="T25" fmla="*/ 28 h 29"/>
                <a:gd name="T26" fmla="*/ 15 w 16"/>
                <a:gd name="T27" fmla="*/ 28 h 29"/>
                <a:gd name="T28" fmla="*/ 15 w 16"/>
                <a:gd name="T29" fmla="*/ 28 h 29"/>
                <a:gd name="T30" fmla="*/ 15 w 16"/>
                <a:gd name="T31" fmla="*/ 28 h 29"/>
                <a:gd name="T32" fmla="*/ 15 w 16"/>
                <a:gd name="T33" fmla="*/ 28 h 29"/>
                <a:gd name="T34" fmla="*/ 15 w 16"/>
                <a:gd name="T35" fmla="*/ 28 h 29"/>
                <a:gd name="T36" fmla="*/ 15 w 16"/>
                <a:gd name="T37" fmla="*/ 28 h 29"/>
                <a:gd name="T38" fmla="*/ 15 w 16"/>
                <a:gd name="T39" fmla="*/ 28 h 29"/>
                <a:gd name="T40" fmla="*/ 15 w 16"/>
                <a:gd name="T41" fmla="*/ 28 h 29"/>
                <a:gd name="T42" fmla="*/ 15 w 16"/>
                <a:gd name="T43" fmla="*/ 28 h 29"/>
                <a:gd name="T44" fmla="*/ 15 w 16"/>
                <a:gd name="T45" fmla="*/ 28 h 29"/>
                <a:gd name="T46" fmla="*/ 15 w 16"/>
                <a:gd name="T47" fmla="*/ 28 h 29"/>
                <a:gd name="T48" fmla="*/ 15 w 16"/>
                <a:gd name="T49" fmla="*/ 28 h 29"/>
                <a:gd name="T50" fmla="*/ 15 w 16"/>
                <a:gd name="T51" fmla="*/ 28 h 29"/>
                <a:gd name="T52" fmla="*/ 15 w 16"/>
                <a:gd name="T53" fmla="*/ 28 h 29"/>
                <a:gd name="T54" fmla="*/ 15 w 16"/>
                <a:gd name="T55" fmla="*/ 28 h 29"/>
                <a:gd name="T56" fmla="*/ 15 w 16"/>
                <a:gd name="T57" fmla="*/ 28 h 29"/>
                <a:gd name="T58" fmla="*/ 15 w 16"/>
                <a:gd name="T59" fmla="*/ 28 h 29"/>
                <a:gd name="T60" fmla="*/ 3 w 16"/>
                <a:gd name="T61" fmla="*/ 0 h 29"/>
                <a:gd name="T62" fmla="*/ 2 w 16"/>
                <a:gd name="T63" fmla="*/ 0 h 29"/>
                <a:gd name="T64" fmla="*/ 1 w 16"/>
                <a:gd name="T65" fmla="*/ 12 h 29"/>
                <a:gd name="T66" fmla="*/ 2 w 16"/>
                <a:gd name="T67" fmla="*/ 0 h 29"/>
                <a:gd name="T68" fmla="*/ 3 w 16"/>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9">
                  <a:moveTo>
                    <a:pt x="16" y="29"/>
                  </a:moveTo>
                  <a:cubicBezTo>
                    <a:pt x="16" y="29"/>
                    <a:pt x="16" y="29"/>
                    <a:pt x="16" y="29"/>
                  </a:cubicBezTo>
                  <a:cubicBezTo>
                    <a:pt x="16" y="29"/>
                    <a:pt x="16" y="29"/>
                    <a:pt x="16" y="29"/>
                  </a:cubicBezTo>
                  <a:moveTo>
                    <a:pt x="16" y="29"/>
                  </a:moveTo>
                  <a:cubicBezTo>
                    <a:pt x="16" y="29"/>
                    <a:pt x="16" y="29"/>
                    <a:pt x="16" y="29"/>
                  </a:cubicBezTo>
                  <a:cubicBezTo>
                    <a:pt x="16" y="29"/>
                    <a:pt x="16" y="29"/>
                    <a:pt x="16" y="29"/>
                  </a:cubicBezTo>
                  <a:moveTo>
                    <a:pt x="15" y="29"/>
                  </a:moveTo>
                  <a:cubicBezTo>
                    <a:pt x="15" y="29"/>
                    <a:pt x="15" y="29"/>
                    <a:pt x="15" y="29"/>
                  </a:cubicBezTo>
                  <a:cubicBezTo>
                    <a:pt x="15" y="29"/>
                    <a:pt x="15" y="29"/>
                    <a:pt x="15" y="29"/>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3" y="0"/>
                  </a:moveTo>
                  <a:cubicBezTo>
                    <a:pt x="2" y="0"/>
                    <a:pt x="2" y="0"/>
                    <a:pt x="2" y="0"/>
                  </a:cubicBezTo>
                  <a:cubicBezTo>
                    <a:pt x="0" y="4"/>
                    <a:pt x="0" y="8"/>
                    <a:pt x="1" y="12"/>
                  </a:cubicBezTo>
                  <a:cubicBezTo>
                    <a:pt x="0" y="8"/>
                    <a:pt x="0" y="4"/>
                    <a:pt x="2" y="0"/>
                  </a:cubicBezTo>
                  <a:cubicBezTo>
                    <a:pt x="2" y="0"/>
                    <a:pt x="2" y="0"/>
                    <a:pt x="3"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7" name="íšḻiďê"/>
            <p:cNvSpPr/>
            <p:nvPr>
              <p:custDataLst>
                <p:tags r:id="rId59"/>
              </p:custDataLst>
            </p:nvPr>
          </p:nvSpPr>
          <p:spPr bwMode="auto">
            <a:xfrm>
              <a:off x="4068763" y="2593976"/>
              <a:ext cx="331788" cy="463550"/>
            </a:xfrm>
            <a:custGeom>
              <a:avLst/>
              <a:gdLst>
                <a:gd name="T0" fmla="*/ 96 w 101"/>
                <a:gd name="T1" fmla="*/ 73 h 141"/>
                <a:gd name="T2" fmla="*/ 62 w 101"/>
                <a:gd name="T3" fmla="*/ 99 h 141"/>
                <a:gd name="T4" fmla="*/ 27 w 101"/>
                <a:gd name="T5" fmla="*/ 114 h 141"/>
                <a:gd name="T6" fmla="*/ 21 w 101"/>
                <a:gd name="T7" fmla="*/ 113 h 141"/>
                <a:gd name="T8" fmla="*/ 2 w 101"/>
                <a:gd name="T9" fmla="*/ 107 h 141"/>
                <a:gd name="T10" fmla="*/ 0 w 101"/>
                <a:gd name="T11" fmla="*/ 141 h 141"/>
                <a:gd name="T12" fmla="*/ 5 w 101"/>
                <a:gd name="T13" fmla="*/ 141 h 141"/>
                <a:gd name="T14" fmla="*/ 21 w 101"/>
                <a:gd name="T15" fmla="*/ 136 h 141"/>
                <a:gd name="T16" fmla="*/ 35 w 101"/>
                <a:gd name="T17" fmla="*/ 128 h 141"/>
                <a:gd name="T18" fmla="*/ 40 w 101"/>
                <a:gd name="T19" fmla="*/ 125 h 141"/>
                <a:gd name="T20" fmla="*/ 90 w 101"/>
                <a:gd name="T21" fmla="*/ 80 h 141"/>
                <a:gd name="T22" fmla="*/ 95 w 101"/>
                <a:gd name="T23" fmla="*/ 73 h 141"/>
                <a:gd name="T24" fmla="*/ 95 w 101"/>
                <a:gd name="T25" fmla="*/ 73 h 141"/>
                <a:gd name="T26" fmla="*/ 96 w 101"/>
                <a:gd name="T27" fmla="*/ 73 h 141"/>
                <a:gd name="T28" fmla="*/ 67 w 101"/>
                <a:gd name="T29" fmla="*/ 0 h 141"/>
                <a:gd name="T30" fmla="*/ 65 w 101"/>
                <a:gd name="T31" fmla="*/ 0 h 141"/>
                <a:gd name="T32" fmla="*/ 65 w 101"/>
                <a:gd name="T33" fmla="*/ 0 h 141"/>
                <a:gd name="T34" fmla="*/ 43 w 101"/>
                <a:gd name="T35" fmla="*/ 11 h 141"/>
                <a:gd name="T36" fmla="*/ 42 w 101"/>
                <a:gd name="T37" fmla="*/ 13 h 141"/>
                <a:gd name="T38" fmla="*/ 8 w 101"/>
                <a:gd name="T39" fmla="*/ 39 h 141"/>
                <a:gd name="T40" fmla="*/ 3 w 101"/>
                <a:gd name="T41" fmla="*/ 99 h 141"/>
                <a:gd name="T42" fmla="*/ 23 w 101"/>
                <a:gd name="T43" fmla="*/ 107 h 141"/>
                <a:gd name="T44" fmla="*/ 29 w 101"/>
                <a:gd name="T45" fmla="*/ 108 h 141"/>
                <a:gd name="T46" fmla="*/ 46 w 101"/>
                <a:gd name="T47" fmla="*/ 103 h 141"/>
                <a:gd name="T48" fmla="*/ 60 w 101"/>
                <a:gd name="T49" fmla="*/ 94 h 141"/>
                <a:gd name="T50" fmla="*/ 100 w 101"/>
                <a:gd name="T51" fmla="*/ 63 h 141"/>
                <a:gd name="T52" fmla="*/ 101 w 101"/>
                <a:gd name="T53" fmla="*/ 58 h 141"/>
                <a:gd name="T54" fmla="*/ 101 w 101"/>
                <a:gd name="T55" fmla="*/ 58 h 141"/>
                <a:gd name="T56" fmla="*/ 100 w 101"/>
                <a:gd name="T57" fmla="*/ 56 h 141"/>
                <a:gd name="T58" fmla="*/ 93 w 101"/>
                <a:gd name="T59" fmla="*/ 33 h 141"/>
                <a:gd name="T60" fmla="*/ 75 w 101"/>
                <a:gd name="T61" fmla="*/ 5 h 141"/>
                <a:gd name="T62" fmla="*/ 75 w 101"/>
                <a:gd name="T63" fmla="*/ 5 h 141"/>
                <a:gd name="T64" fmla="*/ 75 w 101"/>
                <a:gd name="T65" fmla="*/ 5 h 141"/>
                <a:gd name="T66" fmla="*/ 67 w 101"/>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1">
                  <a:moveTo>
                    <a:pt x="96" y="73"/>
                  </a:moveTo>
                  <a:cubicBezTo>
                    <a:pt x="85" y="82"/>
                    <a:pt x="75" y="90"/>
                    <a:pt x="62" y="99"/>
                  </a:cubicBezTo>
                  <a:cubicBezTo>
                    <a:pt x="51" y="106"/>
                    <a:pt x="40" y="114"/>
                    <a:pt x="27" y="114"/>
                  </a:cubicBezTo>
                  <a:cubicBezTo>
                    <a:pt x="25" y="114"/>
                    <a:pt x="23" y="113"/>
                    <a:pt x="21" y="113"/>
                  </a:cubicBezTo>
                  <a:cubicBezTo>
                    <a:pt x="14" y="112"/>
                    <a:pt x="8" y="110"/>
                    <a:pt x="2" y="107"/>
                  </a:cubicBezTo>
                  <a:cubicBezTo>
                    <a:pt x="0" y="141"/>
                    <a:pt x="0" y="141"/>
                    <a:pt x="0" y="141"/>
                  </a:cubicBezTo>
                  <a:cubicBezTo>
                    <a:pt x="1" y="141"/>
                    <a:pt x="3" y="141"/>
                    <a:pt x="5" y="141"/>
                  </a:cubicBezTo>
                  <a:cubicBezTo>
                    <a:pt x="10" y="141"/>
                    <a:pt x="15" y="140"/>
                    <a:pt x="21" y="136"/>
                  </a:cubicBezTo>
                  <a:cubicBezTo>
                    <a:pt x="26" y="133"/>
                    <a:pt x="31" y="131"/>
                    <a:pt x="35" y="128"/>
                  </a:cubicBezTo>
                  <a:cubicBezTo>
                    <a:pt x="37" y="127"/>
                    <a:pt x="38" y="126"/>
                    <a:pt x="40" y="125"/>
                  </a:cubicBezTo>
                  <a:cubicBezTo>
                    <a:pt x="59" y="112"/>
                    <a:pt x="76" y="98"/>
                    <a:pt x="90" y="80"/>
                  </a:cubicBezTo>
                  <a:cubicBezTo>
                    <a:pt x="92" y="78"/>
                    <a:pt x="94" y="76"/>
                    <a:pt x="95" y="73"/>
                  </a:cubicBezTo>
                  <a:cubicBezTo>
                    <a:pt x="95" y="73"/>
                    <a:pt x="95" y="73"/>
                    <a:pt x="95" y="73"/>
                  </a:cubicBezTo>
                  <a:cubicBezTo>
                    <a:pt x="95" y="73"/>
                    <a:pt x="96" y="73"/>
                    <a:pt x="96" y="73"/>
                  </a:cubicBezTo>
                  <a:moveTo>
                    <a:pt x="67" y="0"/>
                  </a:moveTo>
                  <a:cubicBezTo>
                    <a:pt x="66" y="0"/>
                    <a:pt x="66" y="0"/>
                    <a:pt x="65" y="0"/>
                  </a:cubicBezTo>
                  <a:cubicBezTo>
                    <a:pt x="65" y="0"/>
                    <a:pt x="65" y="0"/>
                    <a:pt x="65" y="0"/>
                  </a:cubicBezTo>
                  <a:cubicBezTo>
                    <a:pt x="59" y="1"/>
                    <a:pt x="48" y="8"/>
                    <a:pt x="43" y="11"/>
                  </a:cubicBezTo>
                  <a:cubicBezTo>
                    <a:pt x="43" y="12"/>
                    <a:pt x="42" y="12"/>
                    <a:pt x="42" y="13"/>
                  </a:cubicBezTo>
                  <a:cubicBezTo>
                    <a:pt x="30" y="21"/>
                    <a:pt x="19" y="30"/>
                    <a:pt x="8" y="39"/>
                  </a:cubicBezTo>
                  <a:cubicBezTo>
                    <a:pt x="3" y="99"/>
                    <a:pt x="3" y="99"/>
                    <a:pt x="3" y="99"/>
                  </a:cubicBezTo>
                  <a:cubicBezTo>
                    <a:pt x="10" y="103"/>
                    <a:pt x="17" y="106"/>
                    <a:pt x="23" y="107"/>
                  </a:cubicBezTo>
                  <a:cubicBezTo>
                    <a:pt x="25" y="108"/>
                    <a:pt x="27" y="108"/>
                    <a:pt x="29" y="108"/>
                  </a:cubicBezTo>
                  <a:cubicBezTo>
                    <a:pt x="35" y="108"/>
                    <a:pt x="40" y="106"/>
                    <a:pt x="46" y="103"/>
                  </a:cubicBezTo>
                  <a:cubicBezTo>
                    <a:pt x="51" y="100"/>
                    <a:pt x="55" y="97"/>
                    <a:pt x="60" y="94"/>
                  </a:cubicBezTo>
                  <a:cubicBezTo>
                    <a:pt x="75" y="85"/>
                    <a:pt x="88" y="75"/>
                    <a:pt x="100" y="63"/>
                  </a:cubicBezTo>
                  <a:cubicBezTo>
                    <a:pt x="100" y="61"/>
                    <a:pt x="100" y="60"/>
                    <a:pt x="101" y="58"/>
                  </a:cubicBezTo>
                  <a:cubicBezTo>
                    <a:pt x="101" y="58"/>
                    <a:pt x="101" y="58"/>
                    <a:pt x="101" y="58"/>
                  </a:cubicBezTo>
                  <a:cubicBezTo>
                    <a:pt x="101" y="58"/>
                    <a:pt x="100" y="57"/>
                    <a:pt x="100" y="56"/>
                  </a:cubicBezTo>
                  <a:cubicBezTo>
                    <a:pt x="100" y="49"/>
                    <a:pt x="96" y="39"/>
                    <a:pt x="93" y="33"/>
                  </a:cubicBezTo>
                  <a:cubicBezTo>
                    <a:pt x="89" y="23"/>
                    <a:pt x="83" y="12"/>
                    <a:pt x="75" y="5"/>
                  </a:cubicBezTo>
                  <a:cubicBezTo>
                    <a:pt x="75" y="5"/>
                    <a:pt x="75" y="5"/>
                    <a:pt x="75" y="5"/>
                  </a:cubicBezTo>
                  <a:cubicBezTo>
                    <a:pt x="75" y="5"/>
                    <a:pt x="75" y="5"/>
                    <a:pt x="75" y="5"/>
                  </a:cubicBezTo>
                  <a:cubicBezTo>
                    <a:pt x="73" y="2"/>
                    <a:pt x="70" y="0"/>
                    <a:pt x="67"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8" name="íślïdé"/>
            <p:cNvSpPr/>
            <p:nvPr>
              <p:custDataLst>
                <p:tags r:id="rId60"/>
              </p:custDataLst>
            </p:nvPr>
          </p:nvSpPr>
          <p:spPr bwMode="auto">
            <a:xfrm>
              <a:off x="4075113" y="2800351"/>
              <a:ext cx="322263" cy="168275"/>
            </a:xfrm>
            <a:custGeom>
              <a:avLst/>
              <a:gdLst>
                <a:gd name="T0" fmla="*/ 98 w 98"/>
                <a:gd name="T1" fmla="*/ 0 h 51"/>
                <a:gd name="T2" fmla="*/ 58 w 98"/>
                <a:gd name="T3" fmla="*/ 31 h 51"/>
                <a:gd name="T4" fmla="*/ 44 w 98"/>
                <a:gd name="T5" fmla="*/ 40 h 51"/>
                <a:gd name="T6" fmla="*/ 27 w 98"/>
                <a:gd name="T7" fmla="*/ 45 h 51"/>
                <a:gd name="T8" fmla="*/ 21 w 98"/>
                <a:gd name="T9" fmla="*/ 44 h 51"/>
                <a:gd name="T10" fmla="*/ 1 w 98"/>
                <a:gd name="T11" fmla="*/ 36 h 51"/>
                <a:gd name="T12" fmla="*/ 0 w 98"/>
                <a:gd name="T13" fmla="*/ 44 h 51"/>
                <a:gd name="T14" fmla="*/ 19 w 98"/>
                <a:gd name="T15" fmla="*/ 50 h 51"/>
                <a:gd name="T16" fmla="*/ 25 w 98"/>
                <a:gd name="T17" fmla="*/ 51 h 51"/>
                <a:gd name="T18" fmla="*/ 60 w 98"/>
                <a:gd name="T19" fmla="*/ 36 h 51"/>
                <a:gd name="T20" fmla="*/ 94 w 98"/>
                <a:gd name="T21" fmla="*/ 10 h 51"/>
                <a:gd name="T22" fmla="*/ 98 w 98"/>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1">
                  <a:moveTo>
                    <a:pt x="98" y="0"/>
                  </a:moveTo>
                  <a:cubicBezTo>
                    <a:pt x="86" y="12"/>
                    <a:pt x="73" y="22"/>
                    <a:pt x="58" y="31"/>
                  </a:cubicBezTo>
                  <a:cubicBezTo>
                    <a:pt x="53" y="34"/>
                    <a:pt x="49" y="37"/>
                    <a:pt x="44" y="40"/>
                  </a:cubicBezTo>
                  <a:cubicBezTo>
                    <a:pt x="38" y="43"/>
                    <a:pt x="33" y="45"/>
                    <a:pt x="27" y="45"/>
                  </a:cubicBezTo>
                  <a:cubicBezTo>
                    <a:pt x="25" y="45"/>
                    <a:pt x="23" y="45"/>
                    <a:pt x="21" y="44"/>
                  </a:cubicBezTo>
                  <a:cubicBezTo>
                    <a:pt x="15" y="43"/>
                    <a:pt x="8" y="40"/>
                    <a:pt x="1" y="36"/>
                  </a:cubicBezTo>
                  <a:cubicBezTo>
                    <a:pt x="0" y="44"/>
                    <a:pt x="0" y="44"/>
                    <a:pt x="0" y="44"/>
                  </a:cubicBezTo>
                  <a:cubicBezTo>
                    <a:pt x="6" y="47"/>
                    <a:pt x="12" y="49"/>
                    <a:pt x="19" y="50"/>
                  </a:cubicBezTo>
                  <a:cubicBezTo>
                    <a:pt x="21" y="50"/>
                    <a:pt x="23" y="51"/>
                    <a:pt x="25" y="51"/>
                  </a:cubicBezTo>
                  <a:cubicBezTo>
                    <a:pt x="38" y="51"/>
                    <a:pt x="49" y="43"/>
                    <a:pt x="60" y="36"/>
                  </a:cubicBezTo>
                  <a:cubicBezTo>
                    <a:pt x="73" y="27"/>
                    <a:pt x="83" y="19"/>
                    <a:pt x="94" y="10"/>
                  </a:cubicBezTo>
                  <a:cubicBezTo>
                    <a:pt x="96" y="7"/>
                    <a:pt x="97" y="3"/>
                    <a:pt x="98"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9" name="iṣļiḋè"/>
            <p:cNvSpPr/>
            <p:nvPr>
              <p:custDataLst>
                <p:tags r:id="rId61"/>
              </p:custDataLst>
            </p:nvPr>
          </p:nvSpPr>
          <p:spPr bwMode="auto">
            <a:xfrm>
              <a:off x="4200526" y="2593976"/>
              <a:ext cx="200025" cy="411163"/>
            </a:xfrm>
            <a:custGeom>
              <a:avLst/>
              <a:gdLst>
                <a:gd name="T0" fmla="*/ 55 w 61"/>
                <a:gd name="T1" fmla="*/ 73 h 125"/>
                <a:gd name="T2" fmla="*/ 50 w 61"/>
                <a:gd name="T3" fmla="*/ 80 h 125"/>
                <a:gd name="T4" fmla="*/ 0 w 61"/>
                <a:gd name="T5" fmla="*/ 125 h 125"/>
                <a:gd name="T6" fmla="*/ 50 w 61"/>
                <a:gd name="T7" fmla="*/ 80 h 125"/>
                <a:gd name="T8" fmla="*/ 55 w 61"/>
                <a:gd name="T9" fmla="*/ 73 h 125"/>
                <a:gd name="T10" fmla="*/ 60 w 61"/>
                <a:gd name="T11" fmla="*/ 56 h 125"/>
                <a:gd name="T12" fmla="*/ 61 w 61"/>
                <a:gd name="T13" fmla="*/ 58 h 125"/>
                <a:gd name="T14" fmla="*/ 60 w 61"/>
                <a:gd name="T15" fmla="*/ 56 h 125"/>
                <a:gd name="T16" fmla="*/ 35 w 61"/>
                <a:gd name="T17" fmla="*/ 5 h 125"/>
                <a:gd name="T18" fmla="*/ 35 w 61"/>
                <a:gd name="T19" fmla="*/ 5 h 125"/>
                <a:gd name="T20" fmla="*/ 35 w 61"/>
                <a:gd name="T21" fmla="*/ 5 h 125"/>
                <a:gd name="T22" fmla="*/ 35 w 61"/>
                <a:gd name="T23" fmla="*/ 5 h 125"/>
                <a:gd name="T24" fmla="*/ 35 w 61"/>
                <a:gd name="T25" fmla="*/ 5 h 125"/>
                <a:gd name="T26" fmla="*/ 25 w 61"/>
                <a:gd name="T27" fmla="*/ 0 h 125"/>
                <a:gd name="T28" fmla="*/ 25 w 61"/>
                <a:gd name="T29" fmla="*/ 0 h 125"/>
                <a:gd name="T30" fmla="*/ 3 w 61"/>
                <a:gd name="T31" fmla="*/ 11 h 125"/>
                <a:gd name="T32" fmla="*/ 2 w 61"/>
                <a:gd name="T33" fmla="*/ 13 h 125"/>
                <a:gd name="T34" fmla="*/ 3 w 61"/>
                <a:gd name="T35" fmla="*/ 11 h 125"/>
                <a:gd name="T36" fmla="*/ 25 w 61"/>
                <a:gd name="T37" fmla="*/ 0 h 125"/>
                <a:gd name="T38" fmla="*/ 25 w 61"/>
                <a:gd name="T3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25">
                  <a:moveTo>
                    <a:pt x="55" y="73"/>
                  </a:moveTo>
                  <a:cubicBezTo>
                    <a:pt x="54" y="76"/>
                    <a:pt x="52" y="78"/>
                    <a:pt x="50" y="80"/>
                  </a:cubicBezTo>
                  <a:cubicBezTo>
                    <a:pt x="36" y="98"/>
                    <a:pt x="19" y="112"/>
                    <a:pt x="0" y="125"/>
                  </a:cubicBezTo>
                  <a:cubicBezTo>
                    <a:pt x="19" y="112"/>
                    <a:pt x="36" y="98"/>
                    <a:pt x="50" y="80"/>
                  </a:cubicBezTo>
                  <a:cubicBezTo>
                    <a:pt x="52" y="78"/>
                    <a:pt x="54" y="76"/>
                    <a:pt x="55" y="73"/>
                  </a:cubicBezTo>
                  <a:moveTo>
                    <a:pt x="60" y="56"/>
                  </a:moveTo>
                  <a:cubicBezTo>
                    <a:pt x="60" y="57"/>
                    <a:pt x="61" y="58"/>
                    <a:pt x="61" y="58"/>
                  </a:cubicBezTo>
                  <a:cubicBezTo>
                    <a:pt x="61" y="58"/>
                    <a:pt x="60" y="57"/>
                    <a:pt x="60" y="56"/>
                  </a:cubicBezTo>
                  <a:moveTo>
                    <a:pt x="35" y="5"/>
                  </a:moveTo>
                  <a:cubicBezTo>
                    <a:pt x="35" y="5"/>
                    <a:pt x="35" y="5"/>
                    <a:pt x="35" y="5"/>
                  </a:cubicBezTo>
                  <a:cubicBezTo>
                    <a:pt x="35" y="5"/>
                    <a:pt x="35" y="5"/>
                    <a:pt x="35" y="5"/>
                  </a:cubicBezTo>
                  <a:cubicBezTo>
                    <a:pt x="35" y="5"/>
                    <a:pt x="35" y="5"/>
                    <a:pt x="35" y="5"/>
                  </a:cubicBezTo>
                  <a:cubicBezTo>
                    <a:pt x="35" y="5"/>
                    <a:pt x="35" y="5"/>
                    <a:pt x="35" y="5"/>
                  </a:cubicBezTo>
                  <a:moveTo>
                    <a:pt x="25" y="0"/>
                  </a:moveTo>
                  <a:cubicBezTo>
                    <a:pt x="25" y="0"/>
                    <a:pt x="25" y="0"/>
                    <a:pt x="25" y="0"/>
                  </a:cubicBezTo>
                  <a:cubicBezTo>
                    <a:pt x="19" y="1"/>
                    <a:pt x="8" y="8"/>
                    <a:pt x="3" y="11"/>
                  </a:cubicBezTo>
                  <a:cubicBezTo>
                    <a:pt x="3" y="12"/>
                    <a:pt x="2" y="12"/>
                    <a:pt x="2" y="13"/>
                  </a:cubicBezTo>
                  <a:cubicBezTo>
                    <a:pt x="2" y="12"/>
                    <a:pt x="3" y="12"/>
                    <a:pt x="3" y="11"/>
                  </a:cubicBezTo>
                  <a:cubicBezTo>
                    <a:pt x="8" y="8"/>
                    <a:pt x="19" y="1"/>
                    <a:pt x="25" y="0"/>
                  </a:cubicBezTo>
                  <a:cubicBezTo>
                    <a:pt x="25" y="0"/>
                    <a:pt x="25" y="0"/>
                    <a:pt x="25"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0" name="iśľíḓé"/>
            <p:cNvSpPr/>
            <p:nvPr>
              <p:custDataLst>
                <p:tags r:id="rId62"/>
              </p:custDataLst>
            </p:nvPr>
          </p:nvSpPr>
          <p:spPr bwMode="auto">
            <a:xfrm>
              <a:off x="4021138" y="2722563"/>
              <a:ext cx="73025" cy="334963"/>
            </a:xfrm>
            <a:custGeom>
              <a:avLst/>
              <a:gdLst>
                <a:gd name="T0" fmla="*/ 4 w 22"/>
                <a:gd name="T1" fmla="*/ 61 h 102"/>
                <a:gd name="T2" fmla="*/ 0 w 22"/>
                <a:gd name="T3" fmla="*/ 98 h 102"/>
                <a:gd name="T4" fmla="*/ 11 w 22"/>
                <a:gd name="T5" fmla="*/ 101 h 102"/>
                <a:gd name="T6" fmla="*/ 11 w 22"/>
                <a:gd name="T7" fmla="*/ 101 h 102"/>
                <a:gd name="T8" fmla="*/ 11 w 22"/>
                <a:gd name="T9" fmla="*/ 101 h 102"/>
                <a:gd name="T10" fmla="*/ 11 w 22"/>
                <a:gd name="T11" fmla="*/ 101 h 102"/>
                <a:gd name="T12" fmla="*/ 11 w 22"/>
                <a:gd name="T13" fmla="*/ 101 h 102"/>
                <a:gd name="T14" fmla="*/ 11 w 22"/>
                <a:gd name="T15" fmla="*/ 101 h 102"/>
                <a:gd name="T16" fmla="*/ 11 w 22"/>
                <a:gd name="T17" fmla="*/ 101 h 102"/>
                <a:gd name="T18" fmla="*/ 12 w 22"/>
                <a:gd name="T19" fmla="*/ 102 h 102"/>
                <a:gd name="T20" fmla="*/ 12 w 22"/>
                <a:gd name="T21" fmla="*/ 102 h 102"/>
                <a:gd name="T22" fmla="*/ 12 w 22"/>
                <a:gd name="T23" fmla="*/ 102 h 102"/>
                <a:gd name="T24" fmla="*/ 12 w 22"/>
                <a:gd name="T25" fmla="*/ 102 h 102"/>
                <a:gd name="T26" fmla="*/ 12 w 22"/>
                <a:gd name="T27" fmla="*/ 102 h 102"/>
                <a:gd name="T28" fmla="*/ 13 w 22"/>
                <a:gd name="T29" fmla="*/ 102 h 102"/>
                <a:gd name="T30" fmla="*/ 13 w 22"/>
                <a:gd name="T31" fmla="*/ 102 h 102"/>
                <a:gd name="T32" fmla="*/ 13 w 22"/>
                <a:gd name="T33" fmla="*/ 102 h 102"/>
                <a:gd name="T34" fmla="*/ 13 w 22"/>
                <a:gd name="T35" fmla="*/ 102 h 102"/>
                <a:gd name="T36" fmla="*/ 13 w 22"/>
                <a:gd name="T37" fmla="*/ 102 h 102"/>
                <a:gd name="T38" fmla="*/ 14 w 22"/>
                <a:gd name="T39" fmla="*/ 102 h 102"/>
                <a:gd name="T40" fmla="*/ 16 w 22"/>
                <a:gd name="T41" fmla="*/ 68 h 102"/>
                <a:gd name="T42" fmla="*/ 8 w 22"/>
                <a:gd name="T43" fmla="*/ 64 h 102"/>
                <a:gd name="T44" fmla="*/ 4 w 22"/>
                <a:gd name="T45" fmla="*/ 61 h 102"/>
                <a:gd name="T46" fmla="*/ 22 w 22"/>
                <a:gd name="T47" fmla="*/ 0 h 102"/>
                <a:gd name="T48" fmla="*/ 8 w 22"/>
                <a:gd name="T49" fmla="*/ 14 h 102"/>
                <a:gd name="T50" fmla="*/ 8 w 22"/>
                <a:gd name="T51" fmla="*/ 14 h 102"/>
                <a:gd name="T52" fmla="*/ 8 w 22"/>
                <a:gd name="T53" fmla="*/ 14 h 102"/>
                <a:gd name="T54" fmla="*/ 8 w 22"/>
                <a:gd name="T55" fmla="*/ 14 h 102"/>
                <a:gd name="T56" fmla="*/ 4 w 22"/>
                <a:gd name="T57" fmla="*/ 51 h 102"/>
                <a:gd name="T58" fmla="*/ 7 w 22"/>
                <a:gd name="T59" fmla="*/ 52 h 102"/>
                <a:gd name="T60" fmla="*/ 17 w 22"/>
                <a:gd name="T61" fmla="*/ 60 h 102"/>
                <a:gd name="T62" fmla="*/ 22 w 22"/>
                <a:gd name="T6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02">
                  <a:moveTo>
                    <a:pt x="4" y="61"/>
                  </a:moveTo>
                  <a:cubicBezTo>
                    <a:pt x="0" y="98"/>
                    <a:pt x="0" y="98"/>
                    <a:pt x="0" y="98"/>
                  </a:cubicBezTo>
                  <a:cubicBezTo>
                    <a:pt x="4" y="99"/>
                    <a:pt x="7"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2"/>
                    <a:pt x="12" y="102"/>
                    <a:pt x="12" y="102"/>
                  </a:cubicBezTo>
                  <a:cubicBezTo>
                    <a:pt x="12" y="102"/>
                    <a:pt x="12" y="102"/>
                    <a:pt x="12" y="102"/>
                  </a:cubicBezTo>
                  <a:cubicBezTo>
                    <a:pt x="12" y="102"/>
                    <a:pt x="12" y="102"/>
                    <a:pt x="12" y="102"/>
                  </a:cubicBezTo>
                  <a:cubicBezTo>
                    <a:pt x="12" y="102"/>
                    <a:pt x="12" y="102"/>
                    <a:pt x="12" y="102"/>
                  </a:cubicBezTo>
                  <a:cubicBezTo>
                    <a:pt x="12" y="102"/>
                    <a:pt x="12" y="102"/>
                    <a:pt x="12" y="102"/>
                  </a:cubicBezTo>
                  <a:cubicBezTo>
                    <a:pt x="12" y="102"/>
                    <a:pt x="12" y="102"/>
                    <a:pt x="13"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2"/>
                    <a:pt x="13" y="102"/>
                    <a:pt x="14" y="102"/>
                  </a:cubicBezTo>
                  <a:cubicBezTo>
                    <a:pt x="16" y="68"/>
                    <a:pt x="16" y="68"/>
                    <a:pt x="16" y="68"/>
                  </a:cubicBezTo>
                  <a:cubicBezTo>
                    <a:pt x="14" y="67"/>
                    <a:pt x="11" y="65"/>
                    <a:pt x="8" y="64"/>
                  </a:cubicBezTo>
                  <a:cubicBezTo>
                    <a:pt x="6" y="63"/>
                    <a:pt x="5" y="62"/>
                    <a:pt x="4" y="61"/>
                  </a:cubicBezTo>
                  <a:moveTo>
                    <a:pt x="22" y="0"/>
                  </a:moveTo>
                  <a:cubicBezTo>
                    <a:pt x="17" y="5"/>
                    <a:pt x="12" y="9"/>
                    <a:pt x="8" y="14"/>
                  </a:cubicBezTo>
                  <a:cubicBezTo>
                    <a:pt x="8" y="14"/>
                    <a:pt x="8" y="14"/>
                    <a:pt x="8" y="14"/>
                  </a:cubicBezTo>
                  <a:cubicBezTo>
                    <a:pt x="8" y="14"/>
                    <a:pt x="8" y="14"/>
                    <a:pt x="8" y="14"/>
                  </a:cubicBezTo>
                  <a:cubicBezTo>
                    <a:pt x="8" y="14"/>
                    <a:pt x="8" y="14"/>
                    <a:pt x="8" y="14"/>
                  </a:cubicBezTo>
                  <a:cubicBezTo>
                    <a:pt x="4" y="51"/>
                    <a:pt x="4" y="51"/>
                    <a:pt x="4" y="51"/>
                  </a:cubicBezTo>
                  <a:cubicBezTo>
                    <a:pt x="5" y="51"/>
                    <a:pt x="6" y="52"/>
                    <a:pt x="7" y="52"/>
                  </a:cubicBezTo>
                  <a:cubicBezTo>
                    <a:pt x="10" y="55"/>
                    <a:pt x="13" y="57"/>
                    <a:pt x="17" y="60"/>
                  </a:cubicBezTo>
                  <a:cubicBezTo>
                    <a:pt x="22" y="0"/>
                    <a:pt x="22" y="0"/>
                    <a:pt x="22" y="0"/>
                  </a:cubicBezTo>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1" name="iṧ1iḑè"/>
            <p:cNvSpPr/>
            <p:nvPr>
              <p:custDataLst>
                <p:tags r:id="rId63"/>
              </p:custDataLst>
            </p:nvPr>
          </p:nvSpPr>
          <p:spPr bwMode="auto">
            <a:xfrm>
              <a:off x="4035426" y="2890838"/>
              <a:ext cx="42863" cy="55563"/>
            </a:xfrm>
            <a:custGeom>
              <a:avLst/>
              <a:gdLst>
                <a:gd name="T0" fmla="*/ 0 w 13"/>
                <a:gd name="T1" fmla="*/ 0 h 17"/>
                <a:gd name="T2" fmla="*/ 0 w 13"/>
                <a:gd name="T3" fmla="*/ 10 h 17"/>
                <a:gd name="T4" fmla="*/ 4 w 13"/>
                <a:gd name="T5" fmla="*/ 13 h 17"/>
                <a:gd name="T6" fmla="*/ 12 w 13"/>
                <a:gd name="T7" fmla="*/ 17 h 17"/>
                <a:gd name="T8" fmla="*/ 13 w 13"/>
                <a:gd name="T9" fmla="*/ 9 h 17"/>
                <a:gd name="T10" fmla="*/ 3 w 13"/>
                <a:gd name="T11" fmla="*/ 1 h 17"/>
                <a:gd name="T12" fmla="*/ 0 w 13"/>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3" h="17">
                  <a:moveTo>
                    <a:pt x="0" y="0"/>
                  </a:moveTo>
                  <a:cubicBezTo>
                    <a:pt x="0" y="10"/>
                    <a:pt x="0" y="10"/>
                    <a:pt x="0" y="10"/>
                  </a:cubicBezTo>
                  <a:cubicBezTo>
                    <a:pt x="1" y="11"/>
                    <a:pt x="2" y="12"/>
                    <a:pt x="4" y="13"/>
                  </a:cubicBezTo>
                  <a:cubicBezTo>
                    <a:pt x="7" y="14"/>
                    <a:pt x="10" y="16"/>
                    <a:pt x="12" y="17"/>
                  </a:cubicBezTo>
                  <a:cubicBezTo>
                    <a:pt x="13" y="9"/>
                    <a:pt x="13" y="9"/>
                    <a:pt x="13" y="9"/>
                  </a:cubicBezTo>
                  <a:cubicBezTo>
                    <a:pt x="9" y="6"/>
                    <a:pt x="6" y="4"/>
                    <a:pt x="3" y="1"/>
                  </a:cubicBezTo>
                  <a:cubicBezTo>
                    <a:pt x="2" y="1"/>
                    <a:pt x="1" y="0"/>
                    <a:pt x="0"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2" name="ïṩlïḍe"/>
            <p:cNvSpPr/>
            <p:nvPr>
              <p:custDataLst>
                <p:tags r:id="rId64"/>
              </p:custDataLst>
            </p:nvPr>
          </p:nvSpPr>
          <p:spPr bwMode="auto">
            <a:xfrm>
              <a:off x="4057651" y="3054351"/>
              <a:ext cx="6350" cy="3175"/>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0 h 1"/>
                <a:gd name="T26" fmla="*/ 1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1" y="1"/>
                  </a:moveTo>
                  <a:cubicBezTo>
                    <a:pt x="1" y="1"/>
                    <a:pt x="1" y="1"/>
                    <a:pt x="2" y="1"/>
                  </a:cubicBezTo>
                  <a:cubicBezTo>
                    <a:pt x="1" y="1"/>
                    <a:pt x="1" y="1"/>
                    <a:pt x="1" y="1"/>
                  </a:cubicBezTo>
                  <a:moveTo>
                    <a:pt x="1" y="1"/>
                  </a:moveTo>
                  <a:cubicBezTo>
                    <a:pt x="1" y="1"/>
                    <a:pt x="1" y="1"/>
                    <a:pt x="1" y="1"/>
                  </a:cubicBezTo>
                  <a:cubicBezTo>
                    <a:pt x="1" y="1"/>
                    <a:pt x="1" y="1"/>
                    <a:pt x="1" y="1"/>
                  </a:cubicBezTo>
                  <a:moveTo>
                    <a:pt x="0" y="0"/>
                  </a:moveTo>
                  <a:cubicBezTo>
                    <a:pt x="0" y="1"/>
                    <a:pt x="1" y="1"/>
                    <a:pt x="1" y="1"/>
                  </a:cubicBezTo>
                  <a:cubicBezTo>
                    <a:pt x="1"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FD7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3" name="íşḷide"/>
            <p:cNvSpPr/>
            <p:nvPr>
              <p:custDataLst>
                <p:tags r:id="rId65"/>
              </p:custDataLst>
            </p:nvPr>
          </p:nvSpPr>
          <p:spPr bwMode="auto">
            <a:xfrm>
              <a:off x="4724401" y="2030413"/>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344" name="isļîḑé"/>
            <p:cNvSpPr/>
            <p:nvPr>
              <p:custDataLst>
                <p:tags r:id="rId66"/>
              </p:custDataLst>
            </p:nvPr>
          </p:nvSpPr>
          <p:spPr bwMode="auto">
            <a:xfrm>
              <a:off x="4598988" y="2290763"/>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5" name="ïṣľiḑe"/>
            <p:cNvSpPr/>
            <p:nvPr>
              <p:custDataLst>
                <p:tags r:id="rId67"/>
              </p:custDataLst>
            </p:nvPr>
          </p:nvSpPr>
          <p:spPr bwMode="auto">
            <a:xfrm>
              <a:off x="5556251" y="3660776"/>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6" name="ïş1iďe"/>
            <p:cNvSpPr/>
            <p:nvPr>
              <p:custDataLst>
                <p:tags r:id="rId68"/>
              </p:custDataLst>
            </p:nvPr>
          </p:nvSpPr>
          <p:spPr bwMode="auto">
            <a:xfrm>
              <a:off x="4724401" y="2517776"/>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7" name="ï$ḷïdé"/>
            <p:cNvSpPr/>
            <p:nvPr>
              <p:custDataLst>
                <p:tags r:id="rId69"/>
              </p:custDataLst>
            </p:nvPr>
          </p:nvSpPr>
          <p:spPr bwMode="auto">
            <a:xfrm>
              <a:off x="4222751" y="1262063"/>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8" name="í$líḓè"/>
            <p:cNvSpPr/>
            <p:nvPr>
              <p:custDataLst>
                <p:tags r:id="rId70"/>
              </p:custDataLst>
            </p:nvPr>
          </p:nvSpPr>
          <p:spPr bwMode="auto">
            <a:xfrm>
              <a:off x="4203701" y="1328738"/>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9" name="îšliḋé"/>
            <p:cNvSpPr/>
            <p:nvPr>
              <p:custDataLst>
                <p:tags r:id="rId71"/>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0" name="iṡlîḍê"/>
            <p:cNvSpPr/>
            <p:nvPr>
              <p:custDataLst>
                <p:tags r:id="rId72"/>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1" name="ïṥḷidè"/>
            <p:cNvSpPr/>
            <p:nvPr>
              <p:custDataLst>
                <p:tags r:id="rId73"/>
              </p:custDataLst>
            </p:nvPr>
          </p:nvSpPr>
          <p:spPr bwMode="auto">
            <a:xfrm>
              <a:off x="5008563" y="2220913"/>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2" name="iSḻîḍê"/>
            <p:cNvSpPr/>
            <p:nvPr>
              <p:custDataLst>
                <p:tags r:id="rId74"/>
              </p:custDataLst>
            </p:nvPr>
          </p:nvSpPr>
          <p:spPr bwMode="auto">
            <a:xfrm>
              <a:off x="4827588" y="2600326"/>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3" name="íś1iḋè"/>
            <p:cNvSpPr/>
            <p:nvPr>
              <p:custDataLst>
                <p:tags r:id="rId75"/>
              </p:custDataLst>
            </p:nvPr>
          </p:nvSpPr>
          <p:spPr bwMode="auto">
            <a:xfrm>
              <a:off x="5008563"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4" name="íṡḻiḓê"/>
            <p:cNvSpPr/>
            <p:nvPr>
              <p:custDataLst>
                <p:tags r:id="rId76"/>
              </p:custDataLst>
            </p:nvPr>
          </p:nvSpPr>
          <p:spPr bwMode="auto">
            <a:xfrm>
              <a:off x="5189538"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5" name="ïŝļíḋé"/>
            <p:cNvSpPr/>
            <p:nvPr>
              <p:custDataLst>
                <p:tags r:id="rId77"/>
              </p:custDataLst>
            </p:nvPr>
          </p:nvSpPr>
          <p:spPr bwMode="auto">
            <a:xfrm>
              <a:off x="5372101" y="2603501"/>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6" name="ï$ḷïďè"/>
            <p:cNvSpPr/>
            <p:nvPr>
              <p:custDataLst>
                <p:tags r:id="rId78"/>
              </p:custDataLst>
            </p:nvPr>
          </p:nvSpPr>
          <p:spPr bwMode="auto">
            <a:xfrm>
              <a:off x="5553076" y="2603501"/>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7" name="ïś1ïḋé"/>
            <p:cNvSpPr/>
            <p:nvPr>
              <p:custDataLst>
                <p:tags r:id="rId79"/>
              </p:custDataLst>
            </p:nvPr>
          </p:nvSpPr>
          <p:spPr bwMode="auto">
            <a:xfrm>
              <a:off x="5737226" y="2603501"/>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8" name="íšľíḓe"/>
            <p:cNvSpPr/>
            <p:nvPr>
              <p:custDataLst>
                <p:tags r:id="rId80"/>
              </p:custDataLst>
            </p:nvPr>
          </p:nvSpPr>
          <p:spPr bwMode="auto">
            <a:xfrm>
              <a:off x="5919788" y="2603501"/>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9" name="îS1ïḋe"/>
            <p:cNvSpPr/>
            <p:nvPr>
              <p:custDataLst>
                <p:tags r:id="rId81"/>
              </p:custDataLst>
            </p:nvPr>
          </p:nvSpPr>
          <p:spPr bwMode="auto">
            <a:xfrm>
              <a:off x="6100763" y="2603501"/>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0" name="işḷïḋè"/>
            <p:cNvSpPr/>
            <p:nvPr>
              <p:custDataLst>
                <p:tags r:id="rId82"/>
              </p:custDataLst>
            </p:nvPr>
          </p:nvSpPr>
          <p:spPr bwMode="auto">
            <a:xfrm>
              <a:off x="6281738"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1" name="ïṣḻíḓe"/>
            <p:cNvSpPr/>
            <p:nvPr>
              <p:custDataLst>
                <p:tags r:id="rId83"/>
              </p:custDataLst>
            </p:nvPr>
          </p:nvSpPr>
          <p:spPr bwMode="auto">
            <a:xfrm>
              <a:off x="6464301" y="2606676"/>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2" name="ïŝlîḋe"/>
            <p:cNvSpPr/>
            <p:nvPr>
              <p:custDataLst>
                <p:tags r:id="rId84"/>
              </p:custDataLst>
            </p:nvPr>
          </p:nvSpPr>
          <p:spPr bwMode="auto">
            <a:xfrm>
              <a:off x="6645276"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3" name="íṥ1iḑê"/>
            <p:cNvSpPr/>
            <p:nvPr>
              <p:custDataLst>
                <p:tags r:id="rId85"/>
              </p:custDataLst>
            </p:nvPr>
          </p:nvSpPr>
          <p:spPr bwMode="auto">
            <a:xfrm>
              <a:off x="6831013"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4" name="íṥ1îďe"/>
            <p:cNvSpPr/>
            <p:nvPr>
              <p:custDataLst>
                <p:tags r:id="rId86"/>
              </p:custDataLst>
            </p:nvPr>
          </p:nvSpPr>
          <p:spPr bwMode="auto">
            <a:xfrm>
              <a:off x="7011988"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5" name="îsḻïḑe"/>
            <p:cNvSpPr/>
            <p:nvPr>
              <p:custDataLst>
                <p:tags r:id="rId87"/>
              </p:custDataLst>
            </p:nvPr>
          </p:nvSpPr>
          <p:spPr bwMode="auto">
            <a:xfrm>
              <a:off x="7192963" y="2606676"/>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6" name="îš1îďé"/>
            <p:cNvSpPr/>
            <p:nvPr>
              <p:custDataLst>
                <p:tags r:id="rId88"/>
              </p:custDataLst>
            </p:nvPr>
          </p:nvSpPr>
          <p:spPr bwMode="auto">
            <a:xfrm>
              <a:off x="4827588" y="2716213"/>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7" name="ïs1iḍê"/>
            <p:cNvSpPr/>
            <p:nvPr>
              <p:custDataLst>
                <p:tags r:id="rId89"/>
              </p:custDataLst>
            </p:nvPr>
          </p:nvSpPr>
          <p:spPr bwMode="auto">
            <a:xfrm>
              <a:off x="5008563" y="2716213"/>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8" name="îşḷïḍé"/>
            <p:cNvSpPr/>
            <p:nvPr>
              <p:custDataLst>
                <p:tags r:id="rId90"/>
              </p:custDataLst>
            </p:nvPr>
          </p:nvSpPr>
          <p:spPr bwMode="auto">
            <a:xfrm>
              <a:off x="5189538" y="2716213"/>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9" name="ïšlïḑé"/>
            <p:cNvSpPr/>
            <p:nvPr>
              <p:custDataLst>
                <p:tags r:id="rId91"/>
              </p:custDataLst>
            </p:nvPr>
          </p:nvSpPr>
          <p:spPr bwMode="auto">
            <a:xfrm>
              <a:off x="5372101" y="2716213"/>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0" name="í$ḷîḓé"/>
            <p:cNvSpPr/>
            <p:nvPr>
              <p:custDataLst>
                <p:tags r:id="rId92"/>
              </p:custDataLst>
            </p:nvPr>
          </p:nvSpPr>
          <p:spPr bwMode="auto">
            <a:xfrm>
              <a:off x="5553076" y="2716213"/>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1" name="ís1íďè"/>
            <p:cNvSpPr/>
            <p:nvPr>
              <p:custDataLst>
                <p:tags r:id="rId93"/>
              </p:custDataLst>
            </p:nvPr>
          </p:nvSpPr>
          <p:spPr bwMode="auto">
            <a:xfrm>
              <a:off x="5737226" y="2716213"/>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2" name="ïŝļíḍé"/>
            <p:cNvSpPr/>
            <p:nvPr>
              <p:custDataLst>
                <p:tags r:id="rId94"/>
              </p:custDataLst>
            </p:nvPr>
          </p:nvSpPr>
          <p:spPr bwMode="auto">
            <a:xfrm>
              <a:off x="5919788" y="2716213"/>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3" name="ïs1iďê"/>
            <p:cNvSpPr/>
            <p:nvPr>
              <p:custDataLst>
                <p:tags r:id="rId95"/>
              </p:custDataLst>
            </p:nvPr>
          </p:nvSpPr>
          <p:spPr bwMode="auto">
            <a:xfrm>
              <a:off x="6100763" y="2719388"/>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4" name="íṣḷiďê"/>
            <p:cNvSpPr/>
            <p:nvPr>
              <p:custDataLst>
                <p:tags r:id="rId96"/>
              </p:custDataLst>
            </p:nvPr>
          </p:nvSpPr>
          <p:spPr bwMode="auto">
            <a:xfrm>
              <a:off x="6281738" y="2719388"/>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5" name="îṧlíḋé"/>
            <p:cNvSpPr/>
            <p:nvPr>
              <p:custDataLst>
                <p:tags r:id="rId97"/>
              </p:custDataLst>
            </p:nvPr>
          </p:nvSpPr>
          <p:spPr bwMode="auto">
            <a:xfrm>
              <a:off x="6464301" y="2719388"/>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6" name="ïsľíďè"/>
            <p:cNvSpPr/>
            <p:nvPr>
              <p:custDataLst>
                <p:tags r:id="rId98"/>
              </p:custDataLst>
            </p:nvPr>
          </p:nvSpPr>
          <p:spPr bwMode="auto">
            <a:xfrm>
              <a:off x="6645276" y="2719388"/>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7" name="ïṩ1íďé"/>
            <p:cNvSpPr/>
            <p:nvPr>
              <p:custDataLst>
                <p:tags r:id="rId99"/>
              </p:custDataLst>
            </p:nvPr>
          </p:nvSpPr>
          <p:spPr bwMode="auto">
            <a:xfrm>
              <a:off x="6826251" y="2719388"/>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8" name="iṩľïdè"/>
            <p:cNvSpPr/>
            <p:nvPr>
              <p:custDataLst>
                <p:tags r:id="rId100"/>
              </p:custDataLst>
            </p:nvPr>
          </p:nvSpPr>
          <p:spPr bwMode="auto">
            <a:xfrm>
              <a:off x="7011988" y="2719388"/>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9" name="îśľïḋe"/>
            <p:cNvSpPr/>
            <p:nvPr>
              <p:custDataLst>
                <p:tags r:id="rId101"/>
              </p:custDataLst>
            </p:nvPr>
          </p:nvSpPr>
          <p:spPr bwMode="auto">
            <a:xfrm>
              <a:off x="4827588" y="2873376"/>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0" name="ïslíḑe"/>
            <p:cNvSpPr/>
            <p:nvPr>
              <p:custDataLst>
                <p:tags r:id="rId102"/>
              </p:custDataLst>
            </p:nvPr>
          </p:nvSpPr>
          <p:spPr bwMode="auto">
            <a:xfrm>
              <a:off x="5189538"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1" name="iṣľïḑè"/>
            <p:cNvSpPr/>
            <p:nvPr>
              <p:custDataLst>
                <p:tags r:id="rId103"/>
              </p:custDataLst>
            </p:nvPr>
          </p:nvSpPr>
          <p:spPr bwMode="auto">
            <a:xfrm>
              <a:off x="5372101" y="2873376"/>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2" name="iṩlïdè"/>
            <p:cNvSpPr/>
            <p:nvPr>
              <p:custDataLst>
                <p:tags r:id="rId104"/>
              </p:custDataLst>
            </p:nvPr>
          </p:nvSpPr>
          <p:spPr bwMode="auto">
            <a:xfrm>
              <a:off x="5553076"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3" name="ïşļidè"/>
            <p:cNvSpPr/>
            <p:nvPr>
              <p:custDataLst>
                <p:tags r:id="rId105"/>
              </p:custDataLst>
            </p:nvPr>
          </p:nvSpPr>
          <p:spPr bwMode="auto">
            <a:xfrm>
              <a:off x="5734051" y="287655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4" name="íšḷïḓe"/>
            <p:cNvSpPr/>
            <p:nvPr>
              <p:custDataLst>
                <p:tags r:id="rId106"/>
              </p:custDataLst>
            </p:nvPr>
          </p:nvSpPr>
          <p:spPr bwMode="auto">
            <a:xfrm>
              <a:off x="5919788" y="287655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5" name="íSḻíḍê"/>
            <p:cNvSpPr/>
            <p:nvPr>
              <p:custDataLst>
                <p:tags r:id="rId107"/>
              </p:custDataLst>
            </p:nvPr>
          </p:nvSpPr>
          <p:spPr bwMode="auto">
            <a:xfrm>
              <a:off x="6100763" y="2876551"/>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6" name="iṣḷïḍè"/>
            <p:cNvSpPr/>
            <p:nvPr>
              <p:custDataLst>
                <p:tags r:id="rId108"/>
              </p:custDataLst>
            </p:nvPr>
          </p:nvSpPr>
          <p:spPr bwMode="auto">
            <a:xfrm>
              <a:off x="6281738" y="2876551"/>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7" name="í$ḻiḓé"/>
            <p:cNvSpPr/>
            <p:nvPr>
              <p:custDataLst>
                <p:tags r:id="rId109"/>
              </p:custDataLst>
            </p:nvPr>
          </p:nvSpPr>
          <p:spPr bwMode="auto">
            <a:xfrm>
              <a:off x="6464301" y="2876551"/>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8" name="iṧ1ïďè"/>
            <p:cNvSpPr/>
            <p:nvPr>
              <p:custDataLst>
                <p:tags r:id="rId110"/>
              </p:custDataLst>
            </p:nvPr>
          </p:nvSpPr>
          <p:spPr bwMode="auto">
            <a:xfrm>
              <a:off x="6645276"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9" name="íş1ïďê"/>
            <p:cNvSpPr/>
            <p:nvPr>
              <p:custDataLst>
                <p:tags r:id="rId111"/>
              </p:custDataLst>
            </p:nvPr>
          </p:nvSpPr>
          <p:spPr bwMode="auto">
            <a:xfrm>
              <a:off x="6826251"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0" name="íśḻíḑè"/>
            <p:cNvSpPr/>
            <p:nvPr>
              <p:custDataLst>
                <p:tags r:id="rId112"/>
              </p:custDataLst>
            </p:nvPr>
          </p:nvSpPr>
          <p:spPr bwMode="auto">
            <a:xfrm>
              <a:off x="4827588" y="3032126"/>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1" name="íṧ1íḓè"/>
            <p:cNvSpPr/>
            <p:nvPr>
              <p:custDataLst>
                <p:tags r:id="rId113"/>
              </p:custDataLst>
            </p:nvPr>
          </p:nvSpPr>
          <p:spPr bwMode="auto">
            <a:xfrm>
              <a:off x="5070476" y="3032126"/>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2" name="îşļíḑê"/>
            <p:cNvSpPr/>
            <p:nvPr>
              <p:custDataLst>
                <p:tags r:id="rId114"/>
              </p:custDataLst>
            </p:nvPr>
          </p:nvSpPr>
          <p:spPr bwMode="auto">
            <a:xfrm>
              <a:off x="5253038" y="3032126"/>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3" name="í$1iḑê"/>
            <p:cNvSpPr/>
            <p:nvPr>
              <p:custDataLst>
                <p:tags r:id="rId115"/>
              </p:custDataLst>
            </p:nvPr>
          </p:nvSpPr>
          <p:spPr bwMode="auto">
            <a:xfrm>
              <a:off x="5434013"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4" name="ïṩ1îďè"/>
            <p:cNvSpPr/>
            <p:nvPr>
              <p:custDataLst>
                <p:tags r:id="rId116"/>
              </p:custDataLst>
            </p:nvPr>
          </p:nvSpPr>
          <p:spPr bwMode="auto">
            <a:xfrm>
              <a:off x="5614988"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5" name="ïsḷiḍe"/>
            <p:cNvSpPr/>
            <p:nvPr>
              <p:custDataLst>
                <p:tags r:id="rId117"/>
              </p:custDataLst>
            </p:nvPr>
          </p:nvSpPr>
          <p:spPr bwMode="auto">
            <a:xfrm>
              <a:off x="5797551" y="3035301"/>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6" name="íSļíḓê"/>
            <p:cNvSpPr/>
            <p:nvPr>
              <p:custDataLst>
                <p:tags r:id="rId118"/>
              </p:custDataLst>
            </p:nvPr>
          </p:nvSpPr>
          <p:spPr bwMode="auto">
            <a:xfrm>
              <a:off x="5978526" y="3035301"/>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7" name="îṧ1îḋê"/>
            <p:cNvSpPr/>
            <p:nvPr>
              <p:custDataLst>
                <p:tags r:id="rId119"/>
              </p:custDataLst>
            </p:nvPr>
          </p:nvSpPr>
          <p:spPr bwMode="auto">
            <a:xfrm>
              <a:off x="6164263" y="3035301"/>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8" name="î$liḍé"/>
            <p:cNvSpPr/>
            <p:nvPr>
              <p:custDataLst>
                <p:tags r:id="rId120"/>
              </p:custDataLst>
            </p:nvPr>
          </p:nvSpPr>
          <p:spPr bwMode="auto">
            <a:xfrm>
              <a:off x="6345238" y="3035301"/>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9" name="îṡļïḑe"/>
            <p:cNvSpPr/>
            <p:nvPr>
              <p:custDataLst>
                <p:tags r:id="rId121"/>
              </p:custDataLst>
            </p:nvPr>
          </p:nvSpPr>
          <p:spPr bwMode="auto">
            <a:xfrm>
              <a:off x="6526213" y="303530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0" name="íšḻîḑé"/>
            <p:cNvSpPr/>
            <p:nvPr>
              <p:custDataLst>
                <p:tags r:id="rId122"/>
              </p:custDataLst>
            </p:nvPr>
          </p:nvSpPr>
          <p:spPr bwMode="auto">
            <a:xfrm>
              <a:off x="6708776" y="303530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1" name="îṣļîḓé"/>
            <p:cNvSpPr/>
            <p:nvPr>
              <p:custDataLst>
                <p:tags r:id="rId123"/>
              </p:custDataLst>
            </p:nvPr>
          </p:nvSpPr>
          <p:spPr bwMode="auto">
            <a:xfrm>
              <a:off x="6889751" y="3038476"/>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2" name="iSļiḍê"/>
            <p:cNvSpPr/>
            <p:nvPr>
              <p:custDataLst>
                <p:tags r:id="rId124"/>
              </p:custDataLst>
            </p:nvPr>
          </p:nvSpPr>
          <p:spPr bwMode="auto">
            <a:xfrm>
              <a:off x="7042151" y="2876551"/>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3" name="ï$liďé"/>
            <p:cNvSpPr/>
            <p:nvPr>
              <p:custDataLst>
                <p:tags r:id="rId125"/>
              </p:custDataLst>
            </p:nvPr>
          </p:nvSpPr>
          <p:spPr bwMode="auto">
            <a:xfrm>
              <a:off x="4824413" y="318928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4" name="iṣḷiḍe"/>
            <p:cNvSpPr/>
            <p:nvPr>
              <p:custDataLst>
                <p:tags r:id="rId126"/>
              </p:custDataLst>
            </p:nvPr>
          </p:nvSpPr>
          <p:spPr bwMode="auto">
            <a:xfrm>
              <a:off x="5008563" y="3189288"/>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5" name="íṩļîdê"/>
            <p:cNvSpPr/>
            <p:nvPr>
              <p:custDataLst>
                <p:tags r:id="rId127"/>
              </p:custDataLst>
            </p:nvPr>
          </p:nvSpPr>
          <p:spPr bwMode="auto">
            <a:xfrm>
              <a:off x="5189538" y="3194051"/>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6" name="iSlíďé"/>
            <p:cNvSpPr/>
            <p:nvPr>
              <p:custDataLst>
                <p:tags r:id="rId128"/>
              </p:custDataLst>
            </p:nvPr>
          </p:nvSpPr>
          <p:spPr bwMode="auto">
            <a:xfrm>
              <a:off x="5372101" y="3194051"/>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7" name="í$ľîďè"/>
            <p:cNvSpPr/>
            <p:nvPr>
              <p:custDataLst>
                <p:tags r:id="rId129"/>
              </p:custDataLst>
            </p:nvPr>
          </p:nvSpPr>
          <p:spPr bwMode="auto">
            <a:xfrm>
              <a:off x="5553076"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8" name="iṡḻïdè"/>
            <p:cNvSpPr/>
            <p:nvPr>
              <p:custDataLst>
                <p:tags r:id="rId130"/>
              </p:custDataLst>
            </p:nvPr>
          </p:nvSpPr>
          <p:spPr bwMode="auto">
            <a:xfrm>
              <a:off x="5734051"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9" name="ïśḻiḋê"/>
            <p:cNvSpPr/>
            <p:nvPr>
              <p:custDataLst>
                <p:tags r:id="rId131"/>
              </p:custDataLst>
            </p:nvPr>
          </p:nvSpPr>
          <p:spPr bwMode="auto">
            <a:xfrm>
              <a:off x="5916613" y="3194051"/>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0" name="ïṣ1îdè"/>
            <p:cNvSpPr/>
            <p:nvPr>
              <p:custDataLst>
                <p:tags r:id="rId132"/>
              </p:custDataLst>
            </p:nvPr>
          </p:nvSpPr>
          <p:spPr bwMode="auto">
            <a:xfrm>
              <a:off x="6097588" y="319405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1" name="iŝḻîḋè"/>
            <p:cNvSpPr/>
            <p:nvPr>
              <p:custDataLst>
                <p:tags r:id="rId133"/>
              </p:custDataLst>
            </p:nvPr>
          </p:nvSpPr>
          <p:spPr bwMode="auto">
            <a:xfrm>
              <a:off x="6281738" y="3194051"/>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2" name="îṩlîḓé"/>
            <p:cNvSpPr/>
            <p:nvPr>
              <p:custDataLst>
                <p:tags r:id="rId134"/>
              </p:custDataLst>
            </p:nvPr>
          </p:nvSpPr>
          <p:spPr bwMode="auto">
            <a:xfrm>
              <a:off x="6464301" y="3194051"/>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3" name="íṥḷíde"/>
            <p:cNvSpPr/>
            <p:nvPr>
              <p:custDataLst>
                <p:tags r:id="rId135"/>
              </p:custDataLst>
            </p:nvPr>
          </p:nvSpPr>
          <p:spPr bwMode="auto">
            <a:xfrm>
              <a:off x="6645276"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4" name="iṥľiḑé"/>
            <p:cNvSpPr/>
            <p:nvPr>
              <p:custDataLst>
                <p:tags r:id="rId136"/>
              </p:custDataLst>
            </p:nvPr>
          </p:nvSpPr>
          <p:spPr bwMode="auto">
            <a:xfrm>
              <a:off x="6826251"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5" name="ïṧḷiḑè"/>
            <p:cNvSpPr/>
            <p:nvPr>
              <p:custDataLst>
                <p:tags r:id="rId137"/>
              </p:custDataLst>
            </p:nvPr>
          </p:nvSpPr>
          <p:spPr bwMode="auto">
            <a:xfrm>
              <a:off x="7008813" y="3197226"/>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6" name="íš1ïḑe"/>
            <p:cNvSpPr/>
            <p:nvPr>
              <p:custDataLst>
                <p:tags r:id="rId138"/>
              </p:custDataLst>
            </p:nvPr>
          </p:nvSpPr>
          <p:spPr bwMode="auto">
            <a:xfrm>
              <a:off x="4824413" y="334803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7" name="íṡ1íḋé"/>
            <p:cNvSpPr/>
            <p:nvPr>
              <p:custDataLst>
                <p:tags r:id="rId139"/>
              </p:custDataLst>
            </p:nvPr>
          </p:nvSpPr>
          <p:spPr bwMode="auto">
            <a:xfrm>
              <a:off x="5005388" y="3351213"/>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8" name="iśļíďé"/>
            <p:cNvSpPr/>
            <p:nvPr>
              <p:custDataLst>
                <p:tags r:id="rId140"/>
              </p:custDataLst>
            </p:nvPr>
          </p:nvSpPr>
          <p:spPr bwMode="auto">
            <a:xfrm>
              <a:off x="5189538" y="3351213"/>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9" name="íṩļiḍé"/>
            <p:cNvSpPr/>
            <p:nvPr>
              <p:custDataLst>
                <p:tags r:id="rId141"/>
              </p:custDataLst>
            </p:nvPr>
          </p:nvSpPr>
          <p:spPr bwMode="auto">
            <a:xfrm>
              <a:off x="5372101" y="3351213"/>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0" name="iş1iďè"/>
            <p:cNvSpPr/>
            <p:nvPr>
              <p:custDataLst>
                <p:tags r:id="rId142"/>
              </p:custDataLst>
            </p:nvPr>
          </p:nvSpPr>
          <p:spPr bwMode="auto">
            <a:xfrm>
              <a:off x="5553076" y="3351213"/>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1" name="îṡḻïdê"/>
            <p:cNvSpPr/>
            <p:nvPr>
              <p:custDataLst>
                <p:tags r:id="rId143"/>
              </p:custDataLst>
            </p:nvPr>
          </p:nvSpPr>
          <p:spPr bwMode="auto">
            <a:xfrm>
              <a:off x="6464301" y="3354388"/>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2" name="îṡ1íďé"/>
            <p:cNvSpPr/>
            <p:nvPr>
              <p:custDataLst>
                <p:tags r:id="rId144"/>
              </p:custDataLst>
            </p:nvPr>
          </p:nvSpPr>
          <p:spPr bwMode="auto">
            <a:xfrm>
              <a:off x="6645276" y="3354388"/>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3" name="ïŝlîdè"/>
            <p:cNvSpPr/>
            <p:nvPr>
              <p:custDataLst>
                <p:tags r:id="rId145"/>
              </p:custDataLst>
            </p:nvPr>
          </p:nvSpPr>
          <p:spPr bwMode="auto">
            <a:xfrm>
              <a:off x="6826251" y="3354388"/>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4" name="iṥḻiďe"/>
            <p:cNvSpPr/>
            <p:nvPr>
              <p:custDataLst>
                <p:tags r:id="rId146"/>
              </p:custDataLst>
            </p:nvPr>
          </p:nvSpPr>
          <p:spPr bwMode="auto">
            <a:xfrm>
              <a:off x="7008813" y="3354388"/>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5" name="îṡľîďé"/>
            <p:cNvSpPr/>
            <p:nvPr>
              <p:custDataLst>
                <p:tags r:id="rId147"/>
              </p:custDataLst>
            </p:nvPr>
          </p:nvSpPr>
          <p:spPr bwMode="auto">
            <a:xfrm>
              <a:off x="7008813" y="3427413"/>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6" name="i$ļïḓê"/>
            <p:cNvSpPr/>
            <p:nvPr>
              <p:custDataLst>
                <p:tags r:id="rId148"/>
              </p:custDataLst>
            </p:nvPr>
          </p:nvSpPr>
          <p:spPr bwMode="auto">
            <a:xfrm>
              <a:off x="7189788" y="3354388"/>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7" name="î$1ïḑé"/>
            <p:cNvSpPr/>
            <p:nvPr>
              <p:custDataLst>
                <p:tags r:id="rId149"/>
              </p:custDataLst>
            </p:nvPr>
          </p:nvSpPr>
          <p:spPr bwMode="auto">
            <a:xfrm>
              <a:off x="4385617" y="1400177"/>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sp>
          <p:nvSpPr>
            <p:cNvPr id="428" name="îšľïdé"/>
            <p:cNvSpPr/>
            <p:nvPr>
              <p:custDataLst>
                <p:tags r:id="rId150"/>
              </p:custDataLst>
            </p:nvPr>
          </p:nvSpPr>
          <p:spPr bwMode="auto">
            <a:xfrm>
              <a:off x="3962401" y="4056063"/>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429" name="íśḻîdè"/>
            <p:cNvSpPr/>
            <p:nvPr>
              <p:custDataLst>
                <p:tags r:id="rId151"/>
              </p:custDataLst>
            </p:nvPr>
          </p:nvSpPr>
          <p:spPr bwMode="auto">
            <a:xfrm>
              <a:off x="3622676" y="3941763"/>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0" name="íṣľïḋé"/>
            <p:cNvSpPr/>
            <p:nvPr>
              <p:custDataLst>
                <p:tags r:id="rId152"/>
              </p:custDataLst>
            </p:nvPr>
          </p:nvSpPr>
          <p:spPr bwMode="auto">
            <a:xfrm>
              <a:off x="3622676" y="3948113"/>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1" name="ísľîḋê"/>
            <p:cNvSpPr/>
            <p:nvPr>
              <p:custDataLst>
                <p:tags r:id="rId153"/>
              </p:custDataLst>
            </p:nvPr>
          </p:nvSpPr>
          <p:spPr bwMode="auto">
            <a:xfrm>
              <a:off x="4032251" y="5114926"/>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2" name="i$ḻídê"/>
            <p:cNvSpPr/>
            <p:nvPr>
              <p:custDataLst>
                <p:tags r:id="rId154"/>
              </p:custDataLst>
            </p:nvPr>
          </p:nvSpPr>
          <p:spPr bwMode="auto">
            <a:xfrm>
              <a:off x="5018088" y="4627563"/>
              <a:ext cx="892175" cy="358775"/>
            </a:xfrm>
            <a:custGeom>
              <a:avLst/>
              <a:gdLst>
                <a:gd name="T0" fmla="*/ 0 w 270"/>
                <a:gd name="T1" fmla="*/ 107 h 109"/>
                <a:gd name="T2" fmla="*/ 33 w 270"/>
                <a:gd name="T3" fmla="*/ 109 h 109"/>
                <a:gd name="T4" fmla="*/ 245 w 270"/>
                <a:gd name="T5" fmla="*/ 35 h 109"/>
                <a:gd name="T6" fmla="*/ 270 w 270"/>
                <a:gd name="T7" fmla="*/ 7 h 109"/>
                <a:gd name="T8" fmla="*/ 223 w 270"/>
                <a:gd name="T9" fmla="*/ 0 h 109"/>
                <a:gd name="T10" fmla="*/ 12 w 270"/>
                <a:gd name="T11" fmla="*/ 78 h 109"/>
                <a:gd name="T12" fmla="*/ 0 w 270"/>
                <a:gd name="T13" fmla="*/ 107 h 109"/>
              </a:gdLst>
              <a:ahLst/>
              <a:cxnLst>
                <a:cxn ang="0">
                  <a:pos x="T0" y="T1"/>
                </a:cxn>
                <a:cxn ang="0">
                  <a:pos x="T2" y="T3"/>
                </a:cxn>
                <a:cxn ang="0">
                  <a:pos x="T4" y="T5"/>
                </a:cxn>
                <a:cxn ang="0">
                  <a:pos x="T6" y="T7"/>
                </a:cxn>
                <a:cxn ang="0">
                  <a:pos x="T8" y="T9"/>
                </a:cxn>
                <a:cxn ang="0">
                  <a:pos x="T10" y="T11"/>
                </a:cxn>
                <a:cxn ang="0">
                  <a:pos x="T12" y="T13"/>
                </a:cxn>
              </a:cxnLst>
              <a:rect l="0" t="0" r="r" b="b"/>
              <a:pathLst>
                <a:path w="270" h="109">
                  <a:moveTo>
                    <a:pt x="0" y="107"/>
                  </a:moveTo>
                  <a:cubicBezTo>
                    <a:pt x="33" y="109"/>
                    <a:pt x="33" y="109"/>
                    <a:pt x="33" y="109"/>
                  </a:cubicBezTo>
                  <a:cubicBezTo>
                    <a:pt x="245" y="35"/>
                    <a:pt x="245" y="35"/>
                    <a:pt x="245" y="35"/>
                  </a:cubicBezTo>
                  <a:cubicBezTo>
                    <a:pt x="270" y="7"/>
                    <a:pt x="270" y="7"/>
                    <a:pt x="270" y="7"/>
                  </a:cubicBezTo>
                  <a:cubicBezTo>
                    <a:pt x="270" y="7"/>
                    <a:pt x="225" y="0"/>
                    <a:pt x="223" y="0"/>
                  </a:cubicBezTo>
                  <a:cubicBezTo>
                    <a:pt x="221" y="1"/>
                    <a:pt x="12" y="78"/>
                    <a:pt x="12" y="78"/>
                  </a:cubicBezTo>
                  <a:lnTo>
                    <a:pt x="0" y="107"/>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433" name="iṡḻíḍe"/>
            <p:cNvSpPr/>
            <p:nvPr>
              <p:custDataLst>
                <p:tags r:id="rId155"/>
              </p:custDataLst>
            </p:nvPr>
          </p:nvSpPr>
          <p:spPr bwMode="auto">
            <a:xfrm>
              <a:off x="4965701" y="4860926"/>
              <a:ext cx="109538" cy="125413"/>
            </a:xfrm>
            <a:custGeom>
              <a:avLst/>
              <a:gdLst>
                <a:gd name="T0" fmla="*/ 21 w 33"/>
                <a:gd name="T1" fmla="*/ 0 h 38"/>
                <a:gd name="T2" fmla="*/ 11 w 33"/>
                <a:gd name="T3" fmla="*/ 3 h 38"/>
                <a:gd name="T4" fmla="*/ 2 w 33"/>
                <a:gd name="T5" fmla="*/ 22 h 38"/>
                <a:gd name="T6" fmla="*/ 4 w 33"/>
                <a:gd name="T7" fmla="*/ 26 h 38"/>
                <a:gd name="T8" fmla="*/ 23 w 33"/>
                <a:gd name="T9" fmla="*/ 35 h 38"/>
                <a:gd name="T10" fmla="*/ 33 w 33"/>
                <a:gd name="T11" fmla="*/ 32 h 38"/>
                <a:gd name="T12" fmla="*/ 21 w 3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21" y="0"/>
                  </a:moveTo>
                  <a:cubicBezTo>
                    <a:pt x="11" y="3"/>
                    <a:pt x="11" y="3"/>
                    <a:pt x="11" y="3"/>
                  </a:cubicBezTo>
                  <a:cubicBezTo>
                    <a:pt x="4" y="6"/>
                    <a:pt x="0" y="15"/>
                    <a:pt x="2" y="22"/>
                  </a:cubicBezTo>
                  <a:cubicBezTo>
                    <a:pt x="4" y="26"/>
                    <a:pt x="4" y="26"/>
                    <a:pt x="4" y="26"/>
                  </a:cubicBezTo>
                  <a:cubicBezTo>
                    <a:pt x="7" y="34"/>
                    <a:pt x="15" y="38"/>
                    <a:pt x="23" y="35"/>
                  </a:cubicBezTo>
                  <a:cubicBezTo>
                    <a:pt x="33" y="32"/>
                    <a:pt x="33" y="32"/>
                    <a:pt x="33" y="32"/>
                  </a:cubicBezTo>
                  <a:lnTo>
                    <a:pt x="21" y="0"/>
                  </a:lnTo>
                  <a:close/>
                </a:path>
              </a:pathLst>
            </a:custGeom>
            <a:solidFill>
              <a:srgbClr val="C16F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4" name="îṧlïḋé"/>
            <p:cNvSpPr/>
            <p:nvPr>
              <p:custDataLst>
                <p:tags r:id="rId156"/>
              </p:custDataLst>
            </p:nvPr>
          </p:nvSpPr>
          <p:spPr bwMode="auto">
            <a:xfrm>
              <a:off x="5035551" y="4597401"/>
              <a:ext cx="768350" cy="368300"/>
            </a:xfrm>
            <a:custGeom>
              <a:avLst/>
              <a:gdLst>
                <a:gd name="T0" fmla="*/ 0 w 484"/>
                <a:gd name="T1" fmla="*/ 166 h 232"/>
                <a:gd name="T2" fmla="*/ 25 w 484"/>
                <a:gd name="T3" fmla="*/ 232 h 232"/>
                <a:gd name="T4" fmla="*/ 484 w 484"/>
                <a:gd name="T5" fmla="*/ 64 h 232"/>
                <a:gd name="T6" fmla="*/ 459 w 484"/>
                <a:gd name="T7" fmla="*/ 0 h 232"/>
                <a:gd name="T8" fmla="*/ 0 w 484"/>
                <a:gd name="T9" fmla="*/ 166 h 232"/>
              </a:gdLst>
              <a:ahLst/>
              <a:cxnLst>
                <a:cxn ang="0">
                  <a:pos x="T0" y="T1"/>
                </a:cxn>
                <a:cxn ang="0">
                  <a:pos x="T2" y="T3"/>
                </a:cxn>
                <a:cxn ang="0">
                  <a:pos x="T4" y="T5"/>
                </a:cxn>
                <a:cxn ang="0">
                  <a:pos x="T6" y="T7"/>
                </a:cxn>
                <a:cxn ang="0">
                  <a:pos x="T8" y="T9"/>
                </a:cxn>
              </a:cxnLst>
              <a:rect l="0" t="0" r="r" b="b"/>
              <a:pathLst>
                <a:path w="484" h="232">
                  <a:moveTo>
                    <a:pt x="0" y="166"/>
                  </a:moveTo>
                  <a:lnTo>
                    <a:pt x="25" y="232"/>
                  </a:lnTo>
                  <a:lnTo>
                    <a:pt x="484" y="64"/>
                  </a:lnTo>
                  <a:lnTo>
                    <a:pt x="459" y="0"/>
                  </a:lnTo>
                  <a:lnTo>
                    <a:pt x="0" y="166"/>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5" name="îṡ1iḋe"/>
            <p:cNvSpPr/>
            <p:nvPr>
              <p:custDataLst>
                <p:tags r:id="rId157"/>
              </p:custDataLst>
            </p:nvPr>
          </p:nvSpPr>
          <p:spPr bwMode="auto">
            <a:xfrm>
              <a:off x="5048251" y="4640263"/>
              <a:ext cx="712788" cy="273050"/>
            </a:xfrm>
            <a:custGeom>
              <a:avLst/>
              <a:gdLst>
                <a:gd name="T0" fmla="*/ 449 w 449"/>
                <a:gd name="T1" fmla="*/ 10 h 172"/>
                <a:gd name="T2" fmla="*/ 4 w 449"/>
                <a:gd name="T3" fmla="*/ 172 h 172"/>
                <a:gd name="T4" fmla="*/ 0 w 449"/>
                <a:gd name="T5" fmla="*/ 162 h 172"/>
                <a:gd name="T6" fmla="*/ 445 w 449"/>
                <a:gd name="T7" fmla="*/ 0 h 172"/>
                <a:gd name="T8" fmla="*/ 449 w 449"/>
                <a:gd name="T9" fmla="*/ 10 h 172"/>
              </a:gdLst>
              <a:ahLst/>
              <a:cxnLst>
                <a:cxn ang="0">
                  <a:pos x="T0" y="T1"/>
                </a:cxn>
                <a:cxn ang="0">
                  <a:pos x="T2" y="T3"/>
                </a:cxn>
                <a:cxn ang="0">
                  <a:pos x="T4" y="T5"/>
                </a:cxn>
                <a:cxn ang="0">
                  <a:pos x="T6" y="T7"/>
                </a:cxn>
                <a:cxn ang="0">
                  <a:pos x="T8" y="T9"/>
                </a:cxn>
              </a:cxnLst>
              <a:rect l="0" t="0" r="r" b="b"/>
              <a:pathLst>
                <a:path w="449" h="172">
                  <a:moveTo>
                    <a:pt x="449" y="10"/>
                  </a:moveTo>
                  <a:lnTo>
                    <a:pt x="4" y="172"/>
                  </a:lnTo>
                  <a:lnTo>
                    <a:pt x="0" y="162"/>
                  </a:lnTo>
                  <a:lnTo>
                    <a:pt x="445" y="0"/>
                  </a:lnTo>
                  <a:lnTo>
                    <a:pt x="449" y="10"/>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6" name="íṧ1íḍé"/>
            <p:cNvSpPr/>
            <p:nvPr>
              <p:custDataLst>
                <p:tags r:id="rId158"/>
              </p:custDataLst>
            </p:nvPr>
          </p:nvSpPr>
          <p:spPr bwMode="auto">
            <a:xfrm>
              <a:off x="5067301" y="4695826"/>
              <a:ext cx="709613" cy="269875"/>
            </a:xfrm>
            <a:custGeom>
              <a:avLst/>
              <a:gdLst>
                <a:gd name="T0" fmla="*/ 447 w 447"/>
                <a:gd name="T1" fmla="*/ 8 h 170"/>
                <a:gd name="T2" fmla="*/ 5 w 447"/>
                <a:gd name="T3" fmla="*/ 170 h 170"/>
                <a:gd name="T4" fmla="*/ 0 w 447"/>
                <a:gd name="T5" fmla="*/ 162 h 170"/>
                <a:gd name="T6" fmla="*/ 445 w 447"/>
                <a:gd name="T7" fmla="*/ 0 h 170"/>
                <a:gd name="T8" fmla="*/ 447 w 447"/>
                <a:gd name="T9" fmla="*/ 8 h 170"/>
              </a:gdLst>
              <a:ahLst/>
              <a:cxnLst>
                <a:cxn ang="0">
                  <a:pos x="T0" y="T1"/>
                </a:cxn>
                <a:cxn ang="0">
                  <a:pos x="T2" y="T3"/>
                </a:cxn>
                <a:cxn ang="0">
                  <a:pos x="T4" y="T5"/>
                </a:cxn>
                <a:cxn ang="0">
                  <a:pos x="T6" y="T7"/>
                </a:cxn>
                <a:cxn ang="0">
                  <a:pos x="T8" y="T9"/>
                </a:cxn>
              </a:cxnLst>
              <a:rect l="0" t="0" r="r" b="b"/>
              <a:pathLst>
                <a:path w="447" h="170">
                  <a:moveTo>
                    <a:pt x="447" y="8"/>
                  </a:moveTo>
                  <a:lnTo>
                    <a:pt x="5" y="170"/>
                  </a:lnTo>
                  <a:lnTo>
                    <a:pt x="0" y="162"/>
                  </a:lnTo>
                  <a:lnTo>
                    <a:pt x="445" y="0"/>
                  </a:lnTo>
                  <a:lnTo>
                    <a:pt x="447" y="8"/>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7" name="isļîďê"/>
            <p:cNvSpPr/>
            <p:nvPr>
              <p:custDataLst>
                <p:tags r:id="rId159"/>
              </p:custDataLst>
            </p:nvPr>
          </p:nvSpPr>
          <p:spPr bwMode="auto">
            <a:xfrm>
              <a:off x="5035551" y="4603751"/>
              <a:ext cx="709613" cy="263525"/>
            </a:xfrm>
            <a:custGeom>
              <a:avLst/>
              <a:gdLst>
                <a:gd name="T0" fmla="*/ 447 w 447"/>
                <a:gd name="T1" fmla="*/ 6 h 166"/>
                <a:gd name="T2" fmla="*/ 2 w 447"/>
                <a:gd name="T3" fmla="*/ 166 h 166"/>
                <a:gd name="T4" fmla="*/ 0 w 447"/>
                <a:gd name="T5" fmla="*/ 162 h 166"/>
                <a:gd name="T6" fmla="*/ 444 w 447"/>
                <a:gd name="T7" fmla="*/ 0 h 166"/>
                <a:gd name="T8" fmla="*/ 447 w 447"/>
                <a:gd name="T9" fmla="*/ 6 h 166"/>
              </a:gdLst>
              <a:ahLst/>
              <a:cxnLst>
                <a:cxn ang="0">
                  <a:pos x="T0" y="T1"/>
                </a:cxn>
                <a:cxn ang="0">
                  <a:pos x="T2" y="T3"/>
                </a:cxn>
                <a:cxn ang="0">
                  <a:pos x="T4" y="T5"/>
                </a:cxn>
                <a:cxn ang="0">
                  <a:pos x="T6" y="T7"/>
                </a:cxn>
                <a:cxn ang="0">
                  <a:pos x="T8" y="T9"/>
                </a:cxn>
              </a:cxnLst>
              <a:rect l="0" t="0" r="r" b="b"/>
              <a:pathLst>
                <a:path w="447" h="166">
                  <a:moveTo>
                    <a:pt x="447" y="6"/>
                  </a:moveTo>
                  <a:lnTo>
                    <a:pt x="2" y="166"/>
                  </a:lnTo>
                  <a:lnTo>
                    <a:pt x="0" y="162"/>
                  </a:lnTo>
                  <a:lnTo>
                    <a:pt x="444" y="0"/>
                  </a:lnTo>
                  <a:lnTo>
                    <a:pt x="447" y="6"/>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8" name="ïṧlïḑé"/>
            <p:cNvSpPr/>
            <p:nvPr>
              <p:custDataLst>
                <p:tags r:id="rId160"/>
              </p:custDataLst>
            </p:nvPr>
          </p:nvSpPr>
          <p:spPr bwMode="auto">
            <a:xfrm>
              <a:off x="5727701" y="4594226"/>
              <a:ext cx="198438" cy="119063"/>
            </a:xfrm>
            <a:custGeom>
              <a:avLst/>
              <a:gdLst>
                <a:gd name="T0" fmla="*/ 13 w 60"/>
                <a:gd name="T1" fmla="*/ 0 h 36"/>
                <a:gd name="T2" fmla="*/ 3 w 60"/>
                <a:gd name="T3" fmla="*/ 4 h 36"/>
                <a:gd name="T4" fmla="*/ 0 w 60"/>
                <a:gd name="T5" fmla="*/ 9 h 36"/>
                <a:gd name="T6" fmla="*/ 6 w 60"/>
                <a:gd name="T7" fmla="*/ 12 h 36"/>
                <a:gd name="T8" fmla="*/ 3 w 60"/>
                <a:gd name="T9" fmla="*/ 17 h 36"/>
                <a:gd name="T10" fmla="*/ 9 w 60"/>
                <a:gd name="T11" fmla="*/ 20 h 36"/>
                <a:gd name="T12" fmla="*/ 6 w 60"/>
                <a:gd name="T13" fmla="*/ 25 h 36"/>
                <a:gd name="T14" fmla="*/ 11 w 60"/>
                <a:gd name="T15" fmla="*/ 28 h 36"/>
                <a:gd name="T16" fmla="*/ 9 w 60"/>
                <a:gd name="T17" fmla="*/ 33 h 36"/>
                <a:gd name="T18" fmla="*/ 14 w 60"/>
                <a:gd name="T19" fmla="*/ 35 h 36"/>
                <a:gd name="T20" fmla="*/ 25 w 60"/>
                <a:gd name="T21" fmla="*/ 32 h 36"/>
                <a:gd name="T22" fmla="*/ 60 w 60"/>
                <a:gd name="T23" fmla="*/ 1 h 36"/>
                <a:gd name="T24" fmla="*/ 13 w 6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36">
                  <a:moveTo>
                    <a:pt x="13" y="0"/>
                  </a:moveTo>
                  <a:cubicBezTo>
                    <a:pt x="3" y="4"/>
                    <a:pt x="3" y="4"/>
                    <a:pt x="3" y="4"/>
                  </a:cubicBezTo>
                  <a:cubicBezTo>
                    <a:pt x="1" y="4"/>
                    <a:pt x="0" y="7"/>
                    <a:pt x="0" y="9"/>
                  </a:cubicBezTo>
                  <a:cubicBezTo>
                    <a:pt x="1" y="11"/>
                    <a:pt x="4" y="12"/>
                    <a:pt x="6" y="12"/>
                  </a:cubicBezTo>
                  <a:cubicBezTo>
                    <a:pt x="4" y="12"/>
                    <a:pt x="2" y="15"/>
                    <a:pt x="3" y="17"/>
                  </a:cubicBezTo>
                  <a:cubicBezTo>
                    <a:pt x="4" y="19"/>
                    <a:pt x="6" y="20"/>
                    <a:pt x="9" y="20"/>
                  </a:cubicBezTo>
                  <a:cubicBezTo>
                    <a:pt x="6" y="20"/>
                    <a:pt x="5" y="23"/>
                    <a:pt x="6" y="25"/>
                  </a:cubicBezTo>
                  <a:cubicBezTo>
                    <a:pt x="7" y="27"/>
                    <a:pt x="9" y="28"/>
                    <a:pt x="11" y="28"/>
                  </a:cubicBezTo>
                  <a:cubicBezTo>
                    <a:pt x="9" y="29"/>
                    <a:pt x="8" y="31"/>
                    <a:pt x="9" y="33"/>
                  </a:cubicBezTo>
                  <a:cubicBezTo>
                    <a:pt x="10" y="35"/>
                    <a:pt x="12" y="36"/>
                    <a:pt x="14" y="35"/>
                  </a:cubicBezTo>
                  <a:cubicBezTo>
                    <a:pt x="25" y="32"/>
                    <a:pt x="25" y="32"/>
                    <a:pt x="25" y="32"/>
                  </a:cubicBezTo>
                  <a:cubicBezTo>
                    <a:pt x="60" y="1"/>
                    <a:pt x="60" y="1"/>
                    <a:pt x="60" y="1"/>
                  </a:cubicBezTo>
                  <a:lnTo>
                    <a:pt x="13" y="0"/>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9" name="íSlíḋè"/>
            <p:cNvSpPr/>
            <p:nvPr>
              <p:custDataLst>
                <p:tags r:id="rId161"/>
              </p:custDataLst>
            </p:nvPr>
          </p:nvSpPr>
          <p:spPr bwMode="auto">
            <a:xfrm>
              <a:off x="5856288" y="4594226"/>
              <a:ext cx="69850" cy="46038"/>
            </a:xfrm>
            <a:custGeom>
              <a:avLst/>
              <a:gdLst>
                <a:gd name="T0" fmla="*/ 2 w 21"/>
                <a:gd name="T1" fmla="*/ 0 h 14"/>
                <a:gd name="T2" fmla="*/ 1 w 21"/>
                <a:gd name="T3" fmla="*/ 9 h 14"/>
                <a:gd name="T4" fmla="*/ 6 w 21"/>
                <a:gd name="T5" fmla="*/ 14 h 14"/>
                <a:gd name="T6" fmla="*/ 21 w 21"/>
                <a:gd name="T7" fmla="*/ 1 h 14"/>
                <a:gd name="T8" fmla="*/ 2 w 21"/>
                <a:gd name="T9" fmla="*/ 0 h 14"/>
              </a:gdLst>
              <a:ahLst/>
              <a:cxnLst>
                <a:cxn ang="0">
                  <a:pos x="T0" y="T1"/>
                </a:cxn>
                <a:cxn ang="0">
                  <a:pos x="T2" y="T3"/>
                </a:cxn>
                <a:cxn ang="0">
                  <a:pos x="T4" y="T5"/>
                </a:cxn>
                <a:cxn ang="0">
                  <a:pos x="T6" y="T7"/>
                </a:cxn>
                <a:cxn ang="0">
                  <a:pos x="T8" y="T9"/>
                </a:cxn>
              </a:cxnLst>
              <a:rect l="0" t="0" r="r" b="b"/>
              <a:pathLst>
                <a:path w="21" h="14">
                  <a:moveTo>
                    <a:pt x="2" y="0"/>
                  </a:moveTo>
                  <a:cubicBezTo>
                    <a:pt x="0" y="3"/>
                    <a:pt x="0" y="6"/>
                    <a:pt x="1" y="9"/>
                  </a:cubicBezTo>
                  <a:cubicBezTo>
                    <a:pt x="2" y="11"/>
                    <a:pt x="4" y="13"/>
                    <a:pt x="6" y="14"/>
                  </a:cubicBezTo>
                  <a:cubicBezTo>
                    <a:pt x="21" y="1"/>
                    <a:pt x="21" y="1"/>
                    <a:pt x="21" y="1"/>
                  </a:cubicBezTo>
                  <a:lnTo>
                    <a:pt x="2" y="0"/>
                  </a:lnTo>
                  <a:close/>
                </a:path>
              </a:pathLst>
            </a:custGeom>
            <a:solidFill>
              <a:srgbClr val="1143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0" name="íṥḻîḓê"/>
            <p:cNvSpPr/>
            <p:nvPr>
              <p:custDataLst>
                <p:tags r:id="rId162"/>
              </p:custDataLst>
            </p:nvPr>
          </p:nvSpPr>
          <p:spPr bwMode="auto">
            <a:xfrm>
              <a:off x="4057651" y="3394076"/>
              <a:ext cx="192088" cy="293688"/>
            </a:xfrm>
            <a:custGeom>
              <a:avLst/>
              <a:gdLst>
                <a:gd name="T0" fmla="*/ 8 w 58"/>
                <a:gd name="T1" fmla="*/ 3 h 89"/>
                <a:gd name="T2" fmla="*/ 24 w 58"/>
                <a:gd name="T3" fmla="*/ 9 h 89"/>
                <a:gd name="T4" fmla="*/ 55 w 58"/>
                <a:gd name="T5" fmla="*/ 68 h 89"/>
                <a:gd name="T6" fmla="*/ 50 w 58"/>
                <a:gd name="T7" fmla="*/ 85 h 89"/>
                <a:gd name="T8" fmla="*/ 50 w 58"/>
                <a:gd name="T9" fmla="*/ 85 h 89"/>
                <a:gd name="T10" fmla="*/ 33 w 58"/>
                <a:gd name="T11" fmla="*/ 79 h 89"/>
                <a:gd name="T12" fmla="*/ 33 w 58"/>
                <a:gd name="T13" fmla="*/ 76 h 89"/>
                <a:gd name="T14" fmla="*/ 36 w 58"/>
                <a:gd name="T15" fmla="*/ 77 h 89"/>
                <a:gd name="T16" fmla="*/ 48 w 58"/>
                <a:gd name="T17" fmla="*/ 82 h 89"/>
                <a:gd name="T18" fmla="*/ 48 w 58"/>
                <a:gd name="T19" fmla="*/ 82 h 89"/>
                <a:gd name="T20" fmla="*/ 51 w 58"/>
                <a:gd name="T21" fmla="*/ 69 h 89"/>
                <a:gd name="T22" fmla="*/ 21 w 58"/>
                <a:gd name="T23" fmla="*/ 11 h 89"/>
                <a:gd name="T24" fmla="*/ 10 w 58"/>
                <a:gd name="T25" fmla="*/ 7 h 89"/>
                <a:gd name="T26" fmla="*/ 7 w 58"/>
                <a:gd name="T27" fmla="*/ 18 h 89"/>
                <a:gd name="T28" fmla="*/ 28 w 58"/>
                <a:gd name="T29" fmla="*/ 58 h 89"/>
                <a:gd name="T30" fmla="*/ 35 w 58"/>
                <a:gd name="T31" fmla="*/ 61 h 89"/>
                <a:gd name="T32" fmla="*/ 37 w 58"/>
                <a:gd name="T33" fmla="*/ 54 h 89"/>
                <a:gd name="T34" fmla="*/ 22 w 58"/>
                <a:gd name="T35" fmla="*/ 24 h 89"/>
                <a:gd name="T36" fmla="*/ 22 w 58"/>
                <a:gd name="T37" fmla="*/ 21 h 89"/>
                <a:gd name="T38" fmla="*/ 25 w 58"/>
                <a:gd name="T39" fmla="*/ 22 h 89"/>
                <a:gd name="T40" fmla="*/ 41 w 58"/>
                <a:gd name="T41" fmla="*/ 52 h 89"/>
                <a:gd name="T42" fmla="*/ 37 w 58"/>
                <a:gd name="T43" fmla="*/ 65 h 89"/>
                <a:gd name="T44" fmla="*/ 25 w 58"/>
                <a:gd name="T45" fmla="*/ 60 h 89"/>
                <a:gd name="T46" fmla="*/ 4 w 58"/>
                <a:gd name="T47" fmla="*/ 19 h 89"/>
                <a:gd name="T48" fmla="*/ 8 w 58"/>
                <a:gd name="T49"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89">
                  <a:moveTo>
                    <a:pt x="8" y="3"/>
                  </a:moveTo>
                  <a:cubicBezTo>
                    <a:pt x="14" y="0"/>
                    <a:pt x="21" y="3"/>
                    <a:pt x="24" y="9"/>
                  </a:cubicBezTo>
                  <a:cubicBezTo>
                    <a:pt x="55" y="68"/>
                    <a:pt x="55" y="68"/>
                    <a:pt x="55" y="68"/>
                  </a:cubicBezTo>
                  <a:cubicBezTo>
                    <a:pt x="58" y="74"/>
                    <a:pt x="56" y="82"/>
                    <a:pt x="50" y="85"/>
                  </a:cubicBezTo>
                  <a:cubicBezTo>
                    <a:pt x="50" y="85"/>
                    <a:pt x="50" y="85"/>
                    <a:pt x="50" y="85"/>
                  </a:cubicBezTo>
                  <a:cubicBezTo>
                    <a:pt x="44" y="89"/>
                    <a:pt x="36" y="86"/>
                    <a:pt x="33" y="79"/>
                  </a:cubicBezTo>
                  <a:cubicBezTo>
                    <a:pt x="32" y="78"/>
                    <a:pt x="32" y="77"/>
                    <a:pt x="33" y="76"/>
                  </a:cubicBezTo>
                  <a:cubicBezTo>
                    <a:pt x="34" y="76"/>
                    <a:pt x="35" y="76"/>
                    <a:pt x="36" y="77"/>
                  </a:cubicBezTo>
                  <a:cubicBezTo>
                    <a:pt x="38" y="82"/>
                    <a:pt x="44" y="84"/>
                    <a:pt x="48" y="82"/>
                  </a:cubicBezTo>
                  <a:cubicBezTo>
                    <a:pt x="48" y="82"/>
                    <a:pt x="48" y="82"/>
                    <a:pt x="48" y="82"/>
                  </a:cubicBezTo>
                  <a:cubicBezTo>
                    <a:pt x="52" y="79"/>
                    <a:pt x="54" y="74"/>
                    <a:pt x="51" y="69"/>
                  </a:cubicBezTo>
                  <a:cubicBezTo>
                    <a:pt x="21" y="11"/>
                    <a:pt x="21" y="11"/>
                    <a:pt x="21" y="11"/>
                  </a:cubicBezTo>
                  <a:cubicBezTo>
                    <a:pt x="18" y="6"/>
                    <a:pt x="14" y="5"/>
                    <a:pt x="10" y="7"/>
                  </a:cubicBezTo>
                  <a:cubicBezTo>
                    <a:pt x="6" y="8"/>
                    <a:pt x="5" y="13"/>
                    <a:pt x="7" y="18"/>
                  </a:cubicBezTo>
                  <a:cubicBezTo>
                    <a:pt x="28" y="58"/>
                    <a:pt x="28" y="58"/>
                    <a:pt x="28" y="58"/>
                  </a:cubicBezTo>
                  <a:cubicBezTo>
                    <a:pt x="30" y="61"/>
                    <a:pt x="33" y="62"/>
                    <a:pt x="35" y="61"/>
                  </a:cubicBezTo>
                  <a:cubicBezTo>
                    <a:pt x="38" y="60"/>
                    <a:pt x="39" y="56"/>
                    <a:pt x="37" y="54"/>
                  </a:cubicBezTo>
                  <a:cubicBezTo>
                    <a:pt x="22" y="24"/>
                    <a:pt x="22" y="24"/>
                    <a:pt x="22" y="24"/>
                  </a:cubicBezTo>
                  <a:cubicBezTo>
                    <a:pt x="21" y="23"/>
                    <a:pt x="22" y="22"/>
                    <a:pt x="22" y="21"/>
                  </a:cubicBezTo>
                  <a:cubicBezTo>
                    <a:pt x="23" y="21"/>
                    <a:pt x="25" y="21"/>
                    <a:pt x="25" y="22"/>
                  </a:cubicBezTo>
                  <a:cubicBezTo>
                    <a:pt x="41" y="52"/>
                    <a:pt x="41" y="52"/>
                    <a:pt x="41" y="52"/>
                  </a:cubicBezTo>
                  <a:cubicBezTo>
                    <a:pt x="43" y="57"/>
                    <a:pt x="42" y="62"/>
                    <a:pt x="37" y="65"/>
                  </a:cubicBezTo>
                  <a:cubicBezTo>
                    <a:pt x="33" y="67"/>
                    <a:pt x="27" y="65"/>
                    <a:pt x="25" y="60"/>
                  </a:cubicBezTo>
                  <a:cubicBezTo>
                    <a:pt x="4" y="19"/>
                    <a:pt x="4" y="19"/>
                    <a:pt x="4" y="19"/>
                  </a:cubicBezTo>
                  <a:cubicBezTo>
                    <a:pt x="0" y="13"/>
                    <a:pt x="2" y="6"/>
                    <a:pt x="8" y="3"/>
                  </a:cubicBezTo>
                  <a:close/>
                </a:path>
              </a:pathLst>
            </a:custGeom>
            <a:solidFill>
              <a:srgbClr val="53B59E"/>
            </a:solidFill>
            <a:ln>
              <a:noFill/>
            </a:ln>
          </p:spPr>
          <p:txBody>
            <a:bodyPr anchor="ctr"/>
            <a:lstStyle/>
            <a:p>
              <a:pPr algn="ctr"/>
              <a:endParaRPr>
                <a:solidFill>
                  <a:srgbClr val="000000"/>
                </a:solidFill>
              </a:endParaRPr>
            </a:p>
          </p:txBody>
        </p:sp>
        <p:sp>
          <p:nvSpPr>
            <p:cNvPr id="441" name="îšḻîdè"/>
            <p:cNvSpPr/>
            <p:nvPr>
              <p:custDataLst>
                <p:tags r:id="rId163"/>
              </p:custDataLst>
            </p:nvPr>
          </p:nvSpPr>
          <p:spPr bwMode="auto">
            <a:xfrm>
              <a:off x="3513138" y="2030413"/>
              <a:ext cx="601663" cy="628650"/>
            </a:xfrm>
            <a:custGeom>
              <a:avLst/>
              <a:gdLst>
                <a:gd name="T0" fmla="*/ 65 w 182"/>
                <a:gd name="T1" fmla="*/ 187 h 191"/>
                <a:gd name="T2" fmla="*/ 78 w 182"/>
                <a:gd name="T3" fmla="*/ 172 h 191"/>
                <a:gd name="T4" fmla="*/ 109 w 182"/>
                <a:gd name="T5" fmla="*/ 136 h 191"/>
                <a:gd name="T6" fmla="*/ 169 w 182"/>
                <a:gd name="T7" fmla="*/ 67 h 191"/>
                <a:gd name="T8" fmla="*/ 169 w 182"/>
                <a:gd name="T9" fmla="*/ 67 h 191"/>
                <a:gd name="T10" fmla="*/ 175 w 182"/>
                <a:gd name="T11" fmla="*/ 59 h 191"/>
                <a:gd name="T12" fmla="*/ 179 w 182"/>
                <a:gd name="T13" fmla="*/ 33 h 191"/>
                <a:gd name="T14" fmla="*/ 174 w 182"/>
                <a:gd name="T15" fmla="*/ 25 h 191"/>
                <a:gd name="T16" fmla="*/ 140 w 182"/>
                <a:gd name="T17" fmla="*/ 3 h 191"/>
                <a:gd name="T18" fmla="*/ 127 w 182"/>
                <a:gd name="T19" fmla="*/ 4 h 191"/>
                <a:gd name="T20" fmla="*/ 87 w 182"/>
                <a:gd name="T21" fmla="*/ 51 h 191"/>
                <a:gd name="T22" fmla="*/ 79 w 182"/>
                <a:gd name="T23" fmla="*/ 60 h 191"/>
                <a:gd name="T24" fmla="*/ 3 w 182"/>
                <a:gd name="T25" fmla="*/ 126 h 191"/>
                <a:gd name="T26" fmla="*/ 5 w 182"/>
                <a:gd name="T27" fmla="*/ 144 h 191"/>
                <a:gd name="T28" fmla="*/ 52 w 182"/>
                <a:gd name="T29" fmla="*/ 188 h 191"/>
                <a:gd name="T30" fmla="*/ 65 w 182"/>
                <a:gd name="T31" fmla="*/ 18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 h="191">
                  <a:moveTo>
                    <a:pt x="65" y="187"/>
                  </a:moveTo>
                  <a:cubicBezTo>
                    <a:pt x="78" y="172"/>
                    <a:pt x="78" y="172"/>
                    <a:pt x="78" y="172"/>
                  </a:cubicBezTo>
                  <a:cubicBezTo>
                    <a:pt x="109" y="136"/>
                    <a:pt x="109" y="136"/>
                    <a:pt x="109" y="136"/>
                  </a:cubicBezTo>
                  <a:cubicBezTo>
                    <a:pt x="169" y="67"/>
                    <a:pt x="169" y="67"/>
                    <a:pt x="169" y="67"/>
                  </a:cubicBezTo>
                  <a:cubicBezTo>
                    <a:pt x="169" y="67"/>
                    <a:pt x="169" y="67"/>
                    <a:pt x="169" y="67"/>
                  </a:cubicBezTo>
                  <a:cubicBezTo>
                    <a:pt x="175" y="59"/>
                    <a:pt x="175" y="59"/>
                    <a:pt x="175" y="59"/>
                  </a:cubicBezTo>
                  <a:cubicBezTo>
                    <a:pt x="180" y="52"/>
                    <a:pt x="182" y="42"/>
                    <a:pt x="179" y="33"/>
                  </a:cubicBezTo>
                  <a:cubicBezTo>
                    <a:pt x="177" y="29"/>
                    <a:pt x="176" y="26"/>
                    <a:pt x="174" y="25"/>
                  </a:cubicBezTo>
                  <a:cubicBezTo>
                    <a:pt x="140" y="3"/>
                    <a:pt x="140" y="3"/>
                    <a:pt x="140" y="3"/>
                  </a:cubicBezTo>
                  <a:cubicBezTo>
                    <a:pt x="136" y="0"/>
                    <a:pt x="131" y="1"/>
                    <a:pt x="127" y="4"/>
                  </a:cubicBezTo>
                  <a:cubicBezTo>
                    <a:pt x="87" y="51"/>
                    <a:pt x="87" y="51"/>
                    <a:pt x="87" y="51"/>
                  </a:cubicBezTo>
                  <a:cubicBezTo>
                    <a:pt x="79" y="60"/>
                    <a:pt x="79" y="60"/>
                    <a:pt x="79" y="60"/>
                  </a:cubicBezTo>
                  <a:cubicBezTo>
                    <a:pt x="3" y="126"/>
                    <a:pt x="3" y="126"/>
                    <a:pt x="3" y="126"/>
                  </a:cubicBezTo>
                  <a:cubicBezTo>
                    <a:pt x="0" y="130"/>
                    <a:pt x="1" y="141"/>
                    <a:pt x="5" y="144"/>
                  </a:cubicBezTo>
                  <a:cubicBezTo>
                    <a:pt x="52" y="188"/>
                    <a:pt x="52" y="188"/>
                    <a:pt x="52" y="188"/>
                  </a:cubicBezTo>
                  <a:cubicBezTo>
                    <a:pt x="56" y="191"/>
                    <a:pt x="61" y="191"/>
                    <a:pt x="65" y="187"/>
                  </a:cubicBezTo>
                  <a:close/>
                </a:path>
              </a:pathLst>
            </a:custGeom>
            <a:solidFill>
              <a:srgbClr val="2E94A1">
                <a:alpha val="30000"/>
              </a:srgbClr>
            </a:solidFill>
            <a:ln>
              <a:noFill/>
            </a:ln>
          </p:spPr>
          <p:txBody>
            <a:bodyPr anchor="ctr"/>
            <a:lstStyle/>
            <a:p>
              <a:pPr algn="ctr"/>
              <a:endParaRPr>
                <a:solidFill>
                  <a:srgbClr val="000000"/>
                </a:solidFill>
              </a:endParaRPr>
            </a:p>
          </p:txBody>
        </p:sp>
        <p:sp>
          <p:nvSpPr>
            <p:cNvPr id="442" name="ïŝḻíḋe"/>
            <p:cNvSpPr/>
            <p:nvPr>
              <p:custDataLst>
                <p:tags r:id="rId164"/>
              </p:custDataLst>
            </p:nvPr>
          </p:nvSpPr>
          <p:spPr bwMode="auto">
            <a:xfrm>
              <a:off x="3519488" y="2024063"/>
              <a:ext cx="544513" cy="579438"/>
            </a:xfrm>
            <a:custGeom>
              <a:avLst/>
              <a:gdLst>
                <a:gd name="T0" fmla="*/ 57 w 165"/>
                <a:gd name="T1" fmla="*/ 172 h 176"/>
                <a:gd name="T2" fmla="*/ 161 w 165"/>
                <a:gd name="T3" fmla="*/ 52 h 176"/>
                <a:gd name="T4" fmla="*/ 161 w 165"/>
                <a:gd name="T5" fmla="*/ 39 h 176"/>
                <a:gd name="T6" fmla="*/ 120 w 165"/>
                <a:gd name="T7" fmla="*/ 3 h 176"/>
                <a:gd name="T8" fmla="*/ 107 w 165"/>
                <a:gd name="T9" fmla="*/ 4 h 176"/>
                <a:gd name="T10" fmla="*/ 3 w 165"/>
                <a:gd name="T11" fmla="*/ 125 h 176"/>
                <a:gd name="T12" fmla="*/ 4 w 165"/>
                <a:gd name="T13" fmla="*/ 138 h 176"/>
                <a:gd name="T14" fmla="*/ 45 w 165"/>
                <a:gd name="T15" fmla="*/ 173 h 176"/>
                <a:gd name="T16" fmla="*/ 57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7" y="172"/>
                  </a:moveTo>
                  <a:cubicBezTo>
                    <a:pt x="161" y="52"/>
                    <a:pt x="161" y="52"/>
                    <a:pt x="161" y="52"/>
                  </a:cubicBezTo>
                  <a:cubicBezTo>
                    <a:pt x="165" y="48"/>
                    <a:pt x="164" y="42"/>
                    <a:pt x="161" y="39"/>
                  </a:cubicBezTo>
                  <a:cubicBezTo>
                    <a:pt x="120" y="3"/>
                    <a:pt x="120" y="3"/>
                    <a:pt x="120" y="3"/>
                  </a:cubicBezTo>
                  <a:cubicBezTo>
                    <a:pt x="116" y="0"/>
                    <a:pt x="110" y="1"/>
                    <a:pt x="107" y="4"/>
                  </a:cubicBezTo>
                  <a:cubicBezTo>
                    <a:pt x="3" y="125"/>
                    <a:pt x="3" y="125"/>
                    <a:pt x="3" y="125"/>
                  </a:cubicBezTo>
                  <a:cubicBezTo>
                    <a:pt x="0" y="129"/>
                    <a:pt x="0" y="134"/>
                    <a:pt x="4" y="138"/>
                  </a:cubicBezTo>
                  <a:cubicBezTo>
                    <a:pt x="45" y="173"/>
                    <a:pt x="45" y="173"/>
                    <a:pt x="45" y="173"/>
                  </a:cubicBezTo>
                  <a:cubicBezTo>
                    <a:pt x="48" y="176"/>
                    <a:pt x="54" y="176"/>
                    <a:pt x="57" y="172"/>
                  </a:cubicBezTo>
                  <a:close/>
                </a:path>
              </a:pathLst>
            </a:custGeom>
            <a:solidFill>
              <a:srgbClr val="D042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3" name="îšḻíďè"/>
            <p:cNvSpPr/>
            <p:nvPr>
              <p:custDataLst>
                <p:tags r:id="rId165"/>
              </p:custDataLst>
            </p:nvPr>
          </p:nvSpPr>
          <p:spPr bwMode="auto">
            <a:xfrm>
              <a:off x="3562351" y="1973263"/>
              <a:ext cx="544513" cy="581025"/>
            </a:xfrm>
            <a:custGeom>
              <a:avLst/>
              <a:gdLst>
                <a:gd name="T0" fmla="*/ 58 w 165"/>
                <a:gd name="T1" fmla="*/ 172 h 176"/>
                <a:gd name="T2" fmla="*/ 162 w 165"/>
                <a:gd name="T3" fmla="*/ 51 h 176"/>
                <a:gd name="T4" fmla="*/ 161 w 165"/>
                <a:gd name="T5" fmla="*/ 39 h 176"/>
                <a:gd name="T6" fmla="*/ 120 w 165"/>
                <a:gd name="T7" fmla="*/ 3 h 176"/>
                <a:gd name="T8" fmla="*/ 107 w 165"/>
                <a:gd name="T9" fmla="*/ 4 h 176"/>
                <a:gd name="T10" fmla="*/ 3 w 165"/>
                <a:gd name="T11" fmla="*/ 125 h 176"/>
                <a:gd name="T12" fmla="*/ 4 w 165"/>
                <a:gd name="T13" fmla="*/ 137 h 176"/>
                <a:gd name="T14" fmla="*/ 45 w 165"/>
                <a:gd name="T15" fmla="*/ 173 h 176"/>
                <a:gd name="T16" fmla="*/ 58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8" y="172"/>
                  </a:moveTo>
                  <a:cubicBezTo>
                    <a:pt x="162" y="51"/>
                    <a:pt x="162" y="51"/>
                    <a:pt x="162" y="51"/>
                  </a:cubicBezTo>
                  <a:cubicBezTo>
                    <a:pt x="165" y="48"/>
                    <a:pt x="164" y="42"/>
                    <a:pt x="161" y="39"/>
                  </a:cubicBezTo>
                  <a:cubicBezTo>
                    <a:pt x="120" y="3"/>
                    <a:pt x="120" y="3"/>
                    <a:pt x="120" y="3"/>
                  </a:cubicBezTo>
                  <a:cubicBezTo>
                    <a:pt x="116" y="0"/>
                    <a:pt x="110" y="0"/>
                    <a:pt x="107" y="4"/>
                  </a:cubicBezTo>
                  <a:cubicBezTo>
                    <a:pt x="3" y="125"/>
                    <a:pt x="3" y="125"/>
                    <a:pt x="3" y="125"/>
                  </a:cubicBezTo>
                  <a:cubicBezTo>
                    <a:pt x="0" y="128"/>
                    <a:pt x="0" y="134"/>
                    <a:pt x="4" y="137"/>
                  </a:cubicBezTo>
                  <a:cubicBezTo>
                    <a:pt x="45" y="173"/>
                    <a:pt x="45" y="173"/>
                    <a:pt x="45" y="173"/>
                  </a:cubicBezTo>
                  <a:cubicBezTo>
                    <a:pt x="48" y="176"/>
                    <a:pt x="54" y="176"/>
                    <a:pt x="58" y="172"/>
                  </a:cubicBezTo>
                  <a:close/>
                </a:path>
              </a:pathLst>
            </a:custGeom>
            <a:solidFill>
              <a:srgbClr val="F765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4" name="íŝḻíḓe"/>
            <p:cNvSpPr/>
            <p:nvPr>
              <p:custDataLst>
                <p:tags r:id="rId166"/>
              </p:custDataLst>
            </p:nvPr>
          </p:nvSpPr>
          <p:spPr bwMode="auto">
            <a:xfrm>
              <a:off x="3784601" y="1973263"/>
              <a:ext cx="322263" cy="323850"/>
            </a:xfrm>
            <a:custGeom>
              <a:avLst/>
              <a:gdLst>
                <a:gd name="T0" fmla="*/ 55 w 98"/>
                <a:gd name="T1" fmla="*/ 98 h 98"/>
                <a:gd name="T2" fmla="*/ 95 w 98"/>
                <a:gd name="T3" fmla="*/ 51 h 98"/>
                <a:gd name="T4" fmla="*/ 94 w 98"/>
                <a:gd name="T5" fmla="*/ 39 h 98"/>
                <a:gd name="T6" fmla="*/ 53 w 98"/>
                <a:gd name="T7" fmla="*/ 3 h 98"/>
                <a:gd name="T8" fmla="*/ 40 w 98"/>
                <a:gd name="T9" fmla="*/ 4 h 98"/>
                <a:gd name="T10" fmla="*/ 0 w 98"/>
                <a:gd name="T11" fmla="*/ 50 h 98"/>
                <a:gd name="T12" fmla="*/ 55 w 98"/>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98" h="98">
                  <a:moveTo>
                    <a:pt x="55" y="98"/>
                  </a:moveTo>
                  <a:cubicBezTo>
                    <a:pt x="95" y="51"/>
                    <a:pt x="95" y="51"/>
                    <a:pt x="95" y="51"/>
                  </a:cubicBezTo>
                  <a:cubicBezTo>
                    <a:pt x="98" y="48"/>
                    <a:pt x="97" y="42"/>
                    <a:pt x="94" y="39"/>
                  </a:cubicBezTo>
                  <a:cubicBezTo>
                    <a:pt x="53" y="3"/>
                    <a:pt x="53" y="3"/>
                    <a:pt x="53" y="3"/>
                  </a:cubicBezTo>
                  <a:cubicBezTo>
                    <a:pt x="49" y="0"/>
                    <a:pt x="43" y="0"/>
                    <a:pt x="40" y="4"/>
                  </a:cubicBezTo>
                  <a:cubicBezTo>
                    <a:pt x="0" y="50"/>
                    <a:pt x="0" y="50"/>
                    <a:pt x="0" y="50"/>
                  </a:cubicBezTo>
                  <a:lnTo>
                    <a:pt x="55" y="98"/>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5" name="ïşľîdê"/>
            <p:cNvSpPr/>
            <p:nvPr>
              <p:custDataLst>
                <p:tags r:id="rId167"/>
              </p:custDataLst>
            </p:nvPr>
          </p:nvSpPr>
          <p:spPr bwMode="auto">
            <a:xfrm>
              <a:off x="6067426" y="4857751"/>
              <a:ext cx="171450" cy="300038"/>
            </a:xfrm>
            <a:custGeom>
              <a:avLst/>
              <a:gdLst>
                <a:gd name="T0" fmla="*/ 44 w 52"/>
                <a:gd name="T1" fmla="*/ 89 h 91"/>
                <a:gd name="T2" fmla="*/ 28 w 52"/>
                <a:gd name="T3" fmla="*/ 81 h 91"/>
                <a:gd name="T4" fmla="*/ 3 w 52"/>
                <a:gd name="T5" fmla="*/ 20 h 91"/>
                <a:gd name="T6" fmla="*/ 9 w 52"/>
                <a:gd name="T7" fmla="*/ 3 h 91"/>
                <a:gd name="T8" fmla="*/ 9 w 52"/>
                <a:gd name="T9" fmla="*/ 3 h 91"/>
                <a:gd name="T10" fmla="*/ 25 w 52"/>
                <a:gd name="T11" fmla="*/ 11 h 91"/>
                <a:gd name="T12" fmla="*/ 25 w 52"/>
                <a:gd name="T13" fmla="*/ 13 h 91"/>
                <a:gd name="T14" fmla="*/ 22 w 52"/>
                <a:gd name="T15" fmla="*/ 12 h 91"/>
                <a:gd name="T16" fmla="*/ 10 w 52"/>
                <a:gd name="T17" fmla="*/ 7 h 91"/>
                <a:gd name="T18" fmla="*/ 10 w 52"/>
                <a:gd name="T19" fmla="*/ 7 h 91"/>
                <a:gd name="T20" fmla="*/ 6 w 52"/>
                <a:gd name="T21" fmla="*/ 19 h 91"/>
                <a:gd name="T22" fmla="*/ 32 w 52"/>
                <a:gd name="T23" fmla="*/ 80 h 91"/>
                <a:gd name="T24" fmla="*/ 42 w 52"/>
                <a:gd name="T25" fmla="*/ 85 h 91"/>
                <a:gd name="T26" fmla="*/ 46 w 52"/>
                <a:gd name="T27" fmla="*/ 74 h 91"/>
                <a:gd name="T28" fmla="*/ 28 w 52"/>
                <a:gd name="T29" fmla="*/ 32 h 91"/>
                <a:gd name="T30" fmla="*/ 21 w 52"/>
                <a:gd name="T31" fmla="*/ 28 h 91"/>
                <a:gd name="T32" fmla="*/ 19 w 52"/>
                <a:gd name="T33" fmla="*/ 36 h 91"/>
                <a:gd name="T34" fmla="*/ 32 w 52"/>
                <a:gd name="T35" fmla="*/ 66 h 91"/>
                <a:gd name="T36" fmla="*/ 31 w 52"/>
                <a:gd name="T37" fmla="*/ 69 h 91"/>
                <a:gd name="T38" fmla="*/ 28 w 52"/>
                <a:gd name="T39" fmla="*/ 68 h 91"/>
                <a:gd name="T40" fmla="*/ 15 w 52"/>
                <a:gd name="T41" fmla="*/ 37 h 91"/>
                <a:gd name="T42" fmla="*/ 20 w 52"/>
                <a:gd name="T43" fmla="*/ 25 h 91"/>
                <a:gd name="T44" fmla="*/ 32 w 52"/>
                <a:gd name="T45" fmla="*/ 30 h 91"/>
                <a:gd name="T46" fmla="*/ 49 w 52"/>
                <a:gd name="T47" fmla="*/ 73 h 91"/>
                <a:gd name="T48" fmla="*/ 44 w 52"/>
                <a:gd name="T49"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91">
                  <a:moveTo>
                    <a:pt x="44" y="89"/>
                  </a:moveTo>
                  <a:cubicBezTo>
                    <a:pt x="38" y="91"/>
                    <a:pt x="31" y="88"/>
                    <a:pt x="28" y="81"/>
                  </a:cubicBezTo>
                  <a:cubicBezTo>
                    <a:pt x="3" y="20"/>
                    <a:pt x="3" y="20"/>
                    <a:pt x="3" y="20"/>
                  </a:cubicBezTo>
                  <a:cubicBezTo>
                    <a:pt x="0" y="13"/>
                    <a:pt x="2" y="6"/>
                    <a:pt x="9" y="3"/>
                  </a:cubicBezTo>
                  <a:cubicBezTo>
                    <a:pt x="9" y="3"/>
                    <a:pt x="9" y="3"/>
                    <a:pt x="9" y="3"/>
                  </a:cubicBezTo>
                  <a:cubicBezTo>
                    <a:pt x="15" y="0"/>
                    <a:pt x="23" y="4"/>
                    <a:pt x="25" y="11"/>
                  </a:cubicBezTo>
                  <a:cubicBezTo>
                    <a:pt x="26" y="12"/>
                    <a:pt x="25" y="13"/>
                    <a:pt x="25" y="13"/>
                  </a:cubicBezTo>
                  <a:cubicBezTo>
                    <a:pt x="24" y="14"/>
                    <a:pt x="22" y="13"/>
                    <a:pt x="22" y="12"/>
                  </a:cubicBezTo>
                  <a:cubicBezTo>
                    <a:pt x="20" y="7"/>
                    <a:pt x="15" y="5"/>
                    <a:pt x="10" y="7"/>
                  </a:cubicBezTo>
                  <a:cubicBezTo>
                    <a:pt x="10" y="7"/>
                    <a:pt x="10" y="7"/>
                    <a:pt x="10" y="7"/>
                  </a:cubicBezTo>
                  <a:cubicBezTo>
                    <a:pt x="6" y="9"/>
                    <a:pt x="4" y="14"/>
                    <a:pt x="6" y="19"/>
                  </a:cubicBezTo>
                  <a:cubicBezTo>
                    <a:pt x="32" y="80"/>
                    <a:pt x="32" y="80"/>
                    <a:pt x="32" y="80"/>
                  </a:cubicBezTo>
                  <a:cubicBezTo>
                    <a:pt x="34" y="84"/>
                    <a:pt x="38" y="86"/>
                    <a:pt x="42" y="85"/>
                  </a:cubicBezTo>
                  <a:cubicBezTo>
                    <a:pt x="46" y="83"/>
                    <a:pt x="48" y="78"/>
                    <a:pt x="46" y="74"/>
                  </a:cubicBezTo>
                  <a:cubicBezTo>
                    <a:pt x="28" y="32"/>
                    <a:pt x="28" y="32"/>
                    <a:pt x="28" y="32"/>
                  </a:cubicBezTo>
                  <a:cubicBezTo>
                    <a:pt x="27" y="29"/>
                    <a:pt x="24" y="27"/>
                    <a:pt x="21" y="28"/>
                  </a:cubicBezTo>
                  <a:cubicBezTo>
                    <a:pt x="19" y="30"/>
                    <a:pt x="18" y="33"/>
                    <a:pt x="19" y="36"/>
                  </a:cubicBezTo>
                  <a:cubicBezTo>
                    <a:pt x="32" y="66"/>
                    <a:pt x="32" y="66"/>
                    <a:pt x="32" y="66"/>
                  </a:cubicBezTo>
                  <a:cubicBezTo>
                    <a:pt x="32" y="67"/>
                    <a:pt x="32" y="69"/>
                    <a:pt x="31" y="69"/>
                  </a:cubicBezTo>
                  <a:cubicBezTo>
                    <a:pt x="30" y="69"/>
                    <a:pt x="29" y="69"/>
                    <a:pt x="28" y="68"/>
                  </a:cubicBezTo>
                  <a:cubicBezTo>
                    <a:pt x="15" y="37"/>
                    <a:pt x="15" y="37"/>
                    <a:pt x="15" y="37"/>
                  </a:cubicBezTo>
                  <a:cubicBezTo>
                    <a:pt x="13" y="32"/>
                    <a:pt x="15" y="26"/>
                    <a:pt x="20" y="25"/>
                  </a:cubicBezTo>
                  <a:cubicBezTo>
                    <a:pt x="24" y="23"/>
                    <a:pt x="29" y="25"/>
                    <a:pt x="32" y="30"/>
                  </a:cubicBezTo>
                  <a:cubicBezTo>
                    <a:pt x="49" y="73"/>
                    <a:pt x="49" y="73"/>
                    <a:pt x="49" y="73"/>
                  </a:cubicBezTo>
                  <a:cubicBezTo>
                    <a:pt x="52" y="79"/>
                    <a:pt x="50" y="86"/>
                    <a:pt x="44" y="89"/>
                  </a:cubicBez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6" name="îṩlîdê"/>
            <p:cNvSpPr/>
            <p:nvPr>
              <p:custDataLst>
                <p:tags r:id="rId168"/>
              </p:custDataLst>
            </p:nvPr>
          </p:nvSpPr>
          <p:spPr bwMode="auto">
            <a:xfrm>
              <a:off x="5619751" y="4851401"/>
              <a:ext cx="300038" cy="160338"/>
            </a:xfrm>
            <a:custGeom>
              <a:avLst/>
              <a:gdLst>
                <a:gd name="T0" fmla="*/ 89 w 91"/>
                <a:gd name="T1" fmla="*/ 9 h 49"/>
                <a:gd name="T2" fmla="*/ 81 w 91"/>
                <a:gd name="T3" fmla="*/ 24 h 49"/>
                <a:gd name="T4" fmla="*/ 19 w 91"/>
                <a:gd name="T5" fmla="*/ 47 h 49"/>
                <a:gd name="T6" fmla="*/ 2 w 91"/>
                <a:gd name="T7" fmla="*/ 40 h 49"/>
                <a:gd name="T8" fmla="*/ 2 w 91"/>
                <a:gd name="T9" fmla="*/ 40 h 49"/>
                <a:gd name="T10" fmla="*/ 11 w 91"/>
                <a:gd name="T11" fmla="*/ 23 h 49"/>
                <a:gd name="T12" fmla="*/ 13 w 91"/>
                <a:gd name="T13" fmla="*/ 25 h 49"/>
                <a:gd name="T14" fmla="*/ 12 w 91"/>
                <a:gd name="T15" fmla="*/ 27 h 49"/>
                <a:gd name="T16" fmla="*/ 6 w 91"/>
                <a:gd name="T17" fmla="*/ 38 h 49"/>
                <a:gd name="T18" fmla="*/ 6 w 91"/>
                <a:gd name="T19" fmla="*/ 38 h 49"/>
                <a:gd name="T20" fmla="*/ 18 w 91"/>
                <a:gd name="T21" fmla="*/ 43 h 49"/>
                <a:gd name="T22" fmla="*/ 80 w 91"/>
                <a:gd name="T23" fmla="*/ 21 h 49"/>
                <a:gd name="T24" fmla="*/ 85 w 91"/>
                <a:gd name="T25" fmla="*/ 11 h 49"/>
                <a:gd name="T26" fmla="*/ 75 w 91"/>
                <a:gd name="T27" fmla="*/ 6 h 49"/>
                <a:gd name="T28" fmla="*/ 32 w 91"/>
                <a:gd name="T29" fmla="*/ 22 h 49"/>
                <a:gd name="T30" fmla="*/ 28 w 91"/>
                <a:gd name="T31" fmla="*/ 29 h 49"/>
                <a:gd name="T32" fmla="*/ 35 w 91"/>
                <a:gd name="T33" fmla="*/ 31 h 49"/>
                <a:gd name="T34" fmla="*/ 66 w 91"/>
                <a:gd name="T35" fmla="*/ 20 h 49"/>
                <a:gd name="T36" fmla="*/ 69 w 91"/>
                <a:gd name="T37" fmla="*/ 21 h 49"/>
                <a:gd name="T38" fmla="*/ 68 w 91"/>
                <a:gd name="T39" fmla="*/ 24 h 49"/>
                <a:gd name="T40" fmla="*/ 36 w 91"/>
                <a:gd name="T41" fmla="*/ 35 h 49"/>
                <a:gd name="T42" fmla="*/ 24 w 91"/>
                <a:gd name="T43" fmla="*/ 30 h 49"/>
                <a:gd name="T44" fmla="*/ 30 w 91"/>
                <a:gd name="T45" fmla="*/ 18 h 49"/>
                <a:gd name="T46" fmla="*/ 74 w 91"/>
                <a:gd name="T47" fmla="*/ 3 h 49"/>
                <a:gd name="T48" fmla="*/ 89 w 91"/>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49">
                  <a:moveTo>
                    <a:pt x="89" y="9"/>
                  </a:moveTo>
                  <a:cubicBezTo>
                    <a:pt x="91" y="15"/>
                    <a:pt x="88" y="22"/>
                    <a:pt x="81" y="24"/>
                  </a:cubicBezTo>
                  <a:cubicBezTo>
                    <a:pt x="19" y="47"/>
                    <a:pt x="19" y="47"/>
                    <a:pt x="19" y="47"/>
                  </a:cubicBezTo>
                  <a:cubicBezTo>
                    <a:pt x="12" y="49"/>
                    <a:pt x="4" y="46"/>
                    <a:pt x="2" y="40"/>
                  </a:cubicBezTo>
                  <a:cubicBezTo>
                    <a:pt x="2" y="40"/>
                    <a:pt x="2" y="40"/>
                    <a:pt x="2" y="40"/>
                  </a:cubicBezTo>
                  <a:cubicBezTo>
                    <a:pt x="0" y="33"/>
                    <a:pt x="3" y="26"/>
                    <a:pt x="11" y="23"/>
                  </a:cubicBezTo>
                  <a:cubicBezTo>
                    <a:pt x="12" y="23"/>
                    <a:pt x="13" y="24"/>
                    <a:pt x="13" y="25"/>
                  </a:cubicBezTo>
                  <a:cubicBezTo>
                    <a:pt x="14" y="26"/>
                    <a:pt x="13" y="27"/>
                    <a:pt x="12" y="27"/>
                  </a:cubicBezTo>
                  <a:cubicBezTo>
                    <a:pt x="7" y="29"/>
                    <a:pt x="4" y="34"/>
                    <a:pt x="6" y="38"/>
                  </a:cubicBezTo>
                  <a:cubicBezTo>
                    <a:pt x="6" y="38"/>
                    <a:pt x="6" y="38"/>
                    <a:pt x="6" y="38"/>
                  </a:cubicBezTo>
                  <a:cubicBezTo>
                    <a:pt x="7" y="43"/>
                    <a:pt x="13" y="45"/>
                    <a:pt x="18" y="43"/>
                  </a:cubicBezTo>
                  <a:cubicBezTo>
                    <a:pt x="80" y="21"/>
                    <a:pt x="80" y="21"/>
                    <a:pt x="80" y="21"/>
                  </a:cubicBezTo>
                  <a:cubicBezTo>
                    <a:pt x="84" y="19"/>
                    <a:pt x="87" y="15"/>
                    <a:pt x="85" y="11"/>
                  </a:cubicBezTo>
                  <a:cubicBezTo>
                    <a:pt x="84" y="7"/>
                    <a:pt x="79" y="5"/>
                    <a:pt x="75" y="6"/>
                  </a:cubicBezTo>
                  <a:cubicBezTo>
                    <a:pt x="32" y="22"/>
                    <a:pt x="32" y="22"/>
                    <a:pt x="32" y="22"/>
                  </a:cubicBezTo>
                  <a:cubicBezTo>
                    <a:pt x="29" y="23"/>
                    <a:pt x="27" y="26"/>
                    <a:pt x="28" y="29"/>
                  </a:cubicBezTo>
                  <a:cubicBezTo>
                    <a:pt x="29" y="31"/>
                    <a:pt x="32" y="32"/>
                    <a:pt x="35" y="31"/>
                  </a:cubicBezTo>
                  <a:cubicBezTo>
                    <a:pt x="66" y="20"/>
                    <a:pt x="66" y="20"/>
                    <a:pt x="66" y="20"/>
                  </a:cubicBezTo>
                  <a:cubicBezTo>
                    <a:pt x="67" y="20"/>
                    <a:pt x="69" y="20"/>
                    <a:pt x="69" y="21"/>
                  </a:cubicBezTo>
                  <a:cubicBezTo>
                    <a:pt x="69" y="22"/>
                    <a:pt x="69" y="23"/>
                    <a:pt x="68" y="24"/>
                  </a:cubicBezTo>
                  <a:cubicBezTo>
                    <a:pt x="36" y="35"/>
                    <a:pt x="36" y="35"/>
                    <a:pt x="36" y="35"/>
                  </a:cubicBezTo>
                  <a:cubicBezTo>
                    <a:pt x="31" y="37"/>
                    <a:pt x="26" y="35"/>
                    <a:pt x="24" y="30"/>
                  </a:cubicBezTo>
                  <a:cubicBezTo>
                    <a:pt x="22" y="25"/>
                    <a:pt x="25" y="20"/>
                    <a:pt x="30" y="18"/>
                  </a:cubicBezTo>
                  <a:cubicBezTo>
                    <a:pt x="74" y="3"/>
                    <a:pt x="74" y="3"/>
                    <a:pt x="74" y="3"/>
                  </a:cubicBezTo>
                  <a:cubicBezTo>
                    <a:pt x="80" y="0"/>
                    <a:pt x="87" y="3"/>
                    <a:pt x="89" y="9"/>
                  </a:cubicBezTo>
                  <a:close/>
                </a:path>
              </a:pathLst>
            </a:custGeom>
            <a:solidFill>
              <a:srgbClr val="53B59E"/>
            </a:solidFill>
            <a:ln>
              <a:noFill/>
            </a:ln>
          </p:spPr>
          <p:txBody>
            <a:bodyPr anchor="ctr"/>
            <a:lstStyle/>
            <a:p>
              <a:pPr algn="ctr"/>
              <a:endParaRPr>
                <a:solidFill>
                  <a:srgbClr val="000000"/>
                </a:solidFill>
              </a:endParaRPr>
            </a:p>
          </p:txBody>
        </p:sp>
        <p:sp>
          <p:nvSpPr>
            <p:cNvPr id="447" name="isḷidê"/>
            <p:cNvSpPr/>
            <p:nvPr>
              <p:custDataLst>
                <p:tags r:id="rId169"/>
              </p:custDataLst>
            </p:nvPr>
          </p:nvSpPr>
          <p:spPr bwMode="auto">
            <a:xfrm>
              <a:off x="7843838" y="2144713"/>
              <a:ext cx="1055688" cy="1055688"/>
            </a:xfrm>
            <a:prstGeom prst="ellipse">
              <a:avLst/>
            </a:prstGeom>
            <a:solidFill>
              <a:srgbClr val="0F7F87">
                <a:alpha val="30000"/>
              </a:srgbClr>
            </a:solidFill>
            <a:ln>
              <a:noFill/>
            </a:ln>
          </p:spPr>
          <p:txBody>
            <a:bodyPr anchor="ctr"/>
            <a:lstStyle/>
            <a:p>
              <a:pPr algn="ctr"/>
              <a:endParaRPr>
                <a:solidFill>
                  <a:srgbClr val="000000"/>
                </a:solidFill>
              </a:endParaRPr>
            </a:p>
          </p:txBody>
        </p:sp>
        <p:sp>
          <p:nvSpPr>
            <p:cNvPr id="448" name="ïşḷiďè"/>
            <p:cNvSpPr/>
            <p:nvPr>
              <p:custDataLst>
                <p:tags r:id="rId170"/>
              </p:custDataLst>
            </p:nvPr>
          </p:nvSpPr>
          <p:spPr bwMode="auto">
            <a:xfrm>
              <a:off x="7764463" y="204946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9" name="ísļíḋe"/>
            <p:cNvSpPr/>
            <p:nvPr>
              <p:custDataLst>
                <p:tags r:id="rId171"/>
              </p:custDataLst>
            </p:nvPr>
          </p:nvSpPr>
          <p:spPr bwMode="auto">
            <a:xfrm>
              <a:off x="8731251" y="228441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450" name="iś1îďe"/>
            <p:cNvSpPr/>
            <p:nvPr>
              <p:custDataLst>
                <p:tags r:id="rId172"/>
              </p:custDataLst>
            </p:nvPr>
          </p:nvSpPr>
          <p:spPr bwMode="auto">
            <a:xfrm>
              <a:off x="8731251" y="228441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1" name="ïśḷiḓê"/>
            <p:cNvSpPr/>
            <p:nvPr>
              <p:custDataLst>
                <p:tags r:id="rId173"/>
              </p:custDataLst>
            </p:nvPr>
          </p:nvSpPr>
          <p:spPr bwMode="auto">
            <a:xfrm>
              <a:off x="7935913" y="221773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2" name="ïšḻïḋê"/>
            <p:cNvSpPr/>
            <p:nvPr>
              <p:custDataLst>
                <p:tags r:id="rId174"/>
              </p:custDataLst>
            </p:nvPr>
          </p:nvSpPr>
          <p:spPr bwMode="auto">
            <a:xfrm>
              <a:off x="8572501" y="255428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3" name="ïṡļïḑê"/>
            <p:cNvSpPr/>
            <p:nvPr>
              <p:custDataLst>
                <p:tags r:id="rId175"/>
              </p:custDataLst>
            </p:nvPr>
          </p:nvSpPr>
          <p:spPr bwMode="auto">
            <a:xfrm>
              <a:off x="8077201" y="230028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4" name="íŝ1idê"/>
            <p:cNvSpPr/>
            <p:nvPr>
              <p:custDataLst>
                <p:tags r:id="rId176"/>
              </p:custDataLst>
            </p:nvPr>
          </p:nvSpPr>
          <p:spPr bwMode="auto">
            <a:xfrm>
              <a:off x="8012113" y="229711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5" name="í$liḑé"/>
            <p:cNvSpPr/>
            <p:nvPr>
              <p:custDataLst>
                <p:tags r:id="rId177"/>
              </p:custDataLst>
            </p:nvPr>
          </p:nvSpPr>
          <p:spPr bwMode="auto">
            <a:xfrm>
              <a:off x="8012113" y="229711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6" name="ïṩlíḋê"/>
            <p:cNvSpPr/>
            <p:nvPr>
              <p:custDataLst>
                <p:tags r:id="rId178"/>
              </p:custDataLst>
            </p:nvPr>
          </p:nvSpPr>
          <p:spPr bwMode="auto">
            <a:xfrm>
              <a:off x="8364538" y="237013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7" name="iṧliḋe"/>
            <p:cNvSpPr/>
            <p:nvPr>
              <p:custDataLst>
                <p:tags r:id="rId179"/>
              </p:custDataLst>
            </p:nvPr>
          </p:nvSpPr>
          <p:spPr bwMode="auto">
            <a:xfrm>
              <a:off x="8296276" y="237331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8" name="îṥḷïḑê"/>
            <p:cNvSpPr/>
            <p:nvPr>
              <p:custDataLst>
                <p:tags r:id="rId180"/>
              </p:custDataLst>
            </p:nvPr>
          </p:nvSpPr>
          <p:spPr bwMode="auto">
            <a:xfrm>
              <a:off x="8328026" y="242252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9" name="íSḷiḋe"/>
            <p:cNvSpPr/>
            <p:nvPr>
              <p:custDataLst>
                <p:tags r:id="rId181"/>
              </p:custDataLst>
            </p:nvPr>
          </p:nvSpPr>
          <p:spPr bwMode="auto">
            <a:xfrm>
              <a:off x="8331201" y="237331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0" name="iṧ1ïḓé"/>
            <p:cNvSpPr/>
            <p:nvPr>
              <p:custDataLst>
                <p:tags r:id="rId182"/>
              </p:custDataLst>
            </p:nvPr>
          </p:nvSpPr>
          <p:spPr bwMode="auto">
            <a:xfrm>
              <a:off x="8177213" y="271145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1" name="îṣlidê"/>
            <p:cNvSpPr/>
            <p:nvPr>
              <p:custDataLst>
                <p:tags r:id="rId183"/>
              </p:custDataLst>
            </p:nvPr>
          </p:nvSpPr>
          <p:spPr bwMode="auto">
            <a:xfrm>
              <a:off x="8216901" y="269240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2" name="îś1ïďê"/>
            <p:cNvSpPr/>
            <p:nvPr>
              <p:custDataLst>
                <p:tags r:id="rId184"/>
              </p:custDataLst>
            </p:nvPr>
          </p:nvSpPr>
          <p:spPr bwMode="auto">
            <a:xfrm>
              <a:off x="8401051" y="264953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3" name="îṡľïḑé"/>
            <p:cNvSpPr/>
            <p:nvPr>
              <p:custDataLst>
                <p:tags r:id="rId185"/>
              </p:custDataLst>
            </p:nvPr>
          </p:nvSpPr>
          <p:spPr bwMode="auto">
            <a:xfrm>
              <a:off x="8275638" y="271938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4" name="iṩļiḓé"/>
            <p:cNvSpPr/>
            <p:nvPr>
              <p:custDataLst>
                <p:tags r:id="rId186"/>
              </p:custDataLst>
            </p:nvPr>
          </p:nvSpPr>
          <p:spPr bwMode="auto">
            <a:xfrm>
              <a:off x="8147051" y="269875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5" name="ïṣliḋè"/>
            <p:cNvSpPr/>
            <p:nvPr>
              <p:custDataLst>
                <p:tags r:id="rId187"/>
              </p:custDataLst>
            </p:nvPr>
          </p:nvSpPr>
          <p:spPr bwMode="auto">
            <a:xfrm>
              <a:off x="8374063" y="232727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6" name="îṡḻîḍé"/>
            <p:cNvSpPr/>
            <p:nvPr>
              <p:custDataLst>
                <p:tags r:id="rId188"/>
              </p:custDataLst>
            </p:nvPr>
          </p:nvSpPr>
          <p:spPr bwMode="auto">
            <a:xfrm>
              <a:off x="8394701" y="23891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7" name="ïṡľiḋè"/>
            <p:cNvSpPr/>
            <p:nvPr>
              <p:custDataLst>
                <p:tags r:id="rId189"/>
              </p:custDataLst>
            </p:nvPr>
          </p:nvSpPr>
          <p:spPr bwMode="auto">
            <a:xfrm>
              <a:off x="8339138" y="23002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8" name="ïṣlïḑê"/>
            <p:cNvSpPr/>
            <p:nvPr>
              <p:custDataLst>
                <p:tags r:id="rId190"/>
              </p:custDataLst>
            </p:nvPr>
          </p:nvSpPr>
          <p:spPr bwMode="auto">
            <a:xfrm>
              <a:off x="8334376" y="232251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9" name="î$lîḓè"/>
            <p:cNvSpPr/>
            <p:nvPr>
              <p:custDataLst>
                <p:tags r:id="rId191"/>
              </p:custDataLst>
            </p:nvPr>
          </p:nvSpPr>
          <p:spPr bwMode="auto">
            <a:xfrm>
              <a:off x="8143876" y="266858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0" name="iṡḻîḋè"/>
            <p:cNvSpPr/>
            <p:nvPr>
              <p:custDataLst>
                <p:tags r:id="rId192"/>
              </p:custDataLst>
            </p:nvPr>
          </p:nvSpPr>
          <p:spPr bwMode="auto">
            <a:xfrm>
              <a:off x="8431213" y="260032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1" name="îṩ1îdé"/>
            <p:cNvSpPr/>
            <p:nvPr>
              <p:custDataLst>
                <p:tags r:id="rId193"/>
              </p:custDataLst>
            </p:nvPr>
          </p:nvSpPr>
          <p:spPr bwMode="auto">
            <a:xfrm>
              <a:off x="8424863" y="265906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2" name="ïSḻïde"/>
            <p:cNvSpPr/>
            <p:nvPr>
              <p:custDataLst>
                <p:tags r:id="rId194"/>
              </p:custDataLst>
            </p:nvPr>
          </p:nvSpPr>
          <p:spPr bwMode="auto">
            <a:xfrm>
              <a:off x="8150226" y="264953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3" name="isliḍe"/>
            <p:cNvSpPr/>
            <p:nvPr>
              <p:custDataLst>
                <p:tags r:id="rId195"/>
              </p:custDataLst>
            </p:nvPr>
          </p:nvSpPr>
          <p:spPr bwMode="auto">
            <a:xfrm>
              <a:off x="8305801" y="269557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4" name="íS1íḑe"/>
            <p:cNvSpPr/>
            <p:nvPr>
              <p:custDataLst>
                <p:tags r:id="rId196"/>
              </p:custDataLst>
            </p:nvPr>
          </p:nvSpPr>
          <p:spPr bwMode="auto">
            <a:xfrm>
              <a:off x="8140701" y="26860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5" name="i$ḷîḑe"/>
            <p:cNvSpPr/>
            <p:nvPr>
              <p:custDataLst>
                <p:tags r:id="rId197"/>
              </p:custDataLst>
            </p:nvPr>
          </p:nvSpPr>
          <p:spPr bwMode="auto">
            <a:xfrm>
              <a:off x="8367713" y="240188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6" name="îs1iḍê"/>
            <p:cNvSpPr/>
            <p:nvPr>
              <p:custDataLst>
                <p:tags r:id="rId198"/>
              </p:custDataLst>
            </p:nvPr>
          </p:nvSpPr>
          <p:spPr bwMode="auto">
            <a:xfrm>
              <a:off x="8421688" y="26304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7" name="ísļîdé"/>
            <p:cNvSpPr/>
            <p:nvPr>
              <p:custDataLst>
                <p:tags r:id="rId199"/>
              </p:custDataLst>
            </p:nvPr>
          </p:nvSpPr>
          <p:spPr bwMode="auto">
            <a:xfrm>
              <a:off x="8278813" y="270510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8" name="iŝ1iḍé"/>
            <p:cNvSpPr/>
            <p:nvPr>
              <p:custDataLst>
                <p:tags r:id="rId200"/>
              </p:custDataLst>
            </p:nvPr>
          </p:nvSpPr>
          <p:spPr bwMode="auto">
            <a:xfrm>
              <a:off x="8428038" y="23304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9" name="iṧḻïḋe"/>
            <p:cNvSpPr/>
            <p:nvPr>
              <p:custDataLst>
                <p:tags r:id="rId201"/>
              </p:custDataLst>
            </p:nvPr>
          </p:nvSpPr>
          <p:spPr bwMode="auto">
            <a:xfrm>
              <a:off x="7966076" y="225425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0" name="í$ḻïḍê"/>
            <p:cNvSpPr/>
            <p:nvPr>
              <p:custDataLst>
                <p:tags r:id="rId202"/>
              </p:custDataLst>
            </p:nvPr>
          </p:nvSpPr>
          <p:spPr bwMode="auto">
            <a:xfrm>
              <a:off x="4787901" y="3789363"/>
              <a:ext cx="698500" cy="738188"/>
            </a:xfrm>
            <a:custGeom>
              <a:avLst/>
              <a:gdLst>
                <a:gd name="T0" fmla="*/ 54 w 440"/>
                <a:gd name="T1" fmla="*/ 372 h 465"/>
                <a:gd name="T2" fmla="*/ 0 w 440"/>
                <a:gd name="T3" fmla="*/ 424 h 465"/>
                <a:gd name="T4" fmla="*/ 372 w 440"/>
                <a:gd name="T5" fmla="*/ 465 h 465"/>
                <a:gd name="T6" fmla="*/ 440 w 440"/>
                <a:gd name="T7" fmla="*/ 0 h 465"/>
                <a:gd name="T8" fmla="*/ 54 w 440"/>
                <a:gd name="T9" fmla="*/ 372 h 465"/>
              </a:gdLst>
              <a:ahLst/>
              <a:cxnLst>
                <a:cxn ang="0">
                  <a:pos x="T0" y="T1"/>
                </a:cxn>
                <a:cxn ang="0">
                  <a:pos x="T2" y="T3"/>
                </a:cxn>
                <a:cxn ang="0">
                  <a:pos x="T4" y="T5"/>
                </a:cxn>
                <a:cxn ang="0">
                  <a:pos x="T6" y="T7"/>
                </a:cxn>
                <a:cxn ang="0">
                  <a:pos x="T8" y="T9"/>
                </a:cxn>
              </a:cxnLst>
              <a:rect l="0" t="0" r="r" b="b"/>
              <a:pathLst>
                <a:path w="440" h="465">
                  <a:moveTo>
                    <a:pt x="54" y="372"/>
                  </a:moveTo>
                  <a:lnTo>
                    <a:pt x="0" y="424"/>
                  </a:lnTo>
                  <a:lnTo>
                    <a:pt x="372" y="465"/>
                  </a:lnTo>
                  <a:lnTo>
                    <a:pt x="440" y="0"/>
                  </a:lnTo>
                  <a:lnTo>
                    <a:pt x="54" y="372"/>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481" name="ïsľîḋe"/>
            <p:cNvSpPr/>
            <p:nvPr>
              <p:custDataLst>
                <p:tags r:id="rId203"/>
              </p:custDataLst>
            </p:nvPr>
          </p:nvSpPr>
          <p:spPr bwMode="auto">
            <a:xfrm>
              <a:off x="4787901" y="3789363"/>
              <a:ext cx="706438" cy="673100"/>
            </a:xfrm>
            <a:custGeom>
              <a:avLst/>
              <a:gdLst>
                <a:gd name="T0" fmla="*/ 445 w 445"/>
                <a:gd name="T1" fmla="*/ 391 h 424"/>
                <a:gd name="T2" fmla="*/ 0 w 445"/>
                <a:gd name="T3" fmla="*/ 424 h 424"/>
                <a:gd name="T4" fmla="*/ 0 w 445"/>
                <a:gd name="T5" fmla="*/ 0 h 424"/>
                <a:gd name="T6" fmla="*/ 440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0"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2" name="ïsļíďè"/>
            <p:cNvSpPr/>
            <p:nvPr>
              <p:custDataLst>
                <p:tags r:id="rId204"/>
              </p:custDataLst>
            </p:nvPr>
          </p:nvSpPr>
          <p:spPr bwMode="auto">
            <a:xfrm>
              <a:off x="4883151" y="3889376"/>
              <a:ext cx="508000" cy="52388"/>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483" name="îŝḻíḍê"/>
            <p:cNvSpPr/>
            <p:nvPr>
              <p:custDataLst>
                <p:tags r:id="rId205"/>
              </p:custDataLst>
            </p:nvPr>
          </p:nvSpPr>
          <p:spPr bwMode="auto">
            <a:xfrm>
              <a:off x="4883151" y="4017963"/>
              <a:ext cx="508000" cy="49213"/>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484" name="ïsḻiḑê"/>
            <p:cNvSpPr/>
            <p:nvPr>
              <p:custDataLst>
                <p:tags r:id="rId206"/>
              </p:custDataLst>
            </p:nvPr>
          </p:nvSpPr>
          <p:spPr bwMode="auto">
            <a:xfrm>
              <a:off x="4883151" y="4141788"/>
              <a:ext cx="312738" cy="50800"/>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485" name="iṧḷiḑe"/>
            <p:cNvSpPr/>
            <p:nvPr>
              <p:custDataLst>
                <p:tags r:id="rId207"/>
              </p:custDataLst>
            </p:nvPr>
          </p:nvSpPr>
          <p:spPr bwMode="auto">
            <a:xfrm>
              <a:off x="8074025" y="3789363"/>
              <a:ext cx="700088" cy="738188"/>
            </a:xfrm>
            <a:custGeom>
              <a:avLst/>
              <a:gdLst>
                <a:gd name="T0" fmla="*/ 54 w 441"/>
                <a:gd name="T1" fmla="*/ 372 h 465"/>
                <a:gd name="T2" fmla="*/ 0 w 441"/>
                <a:gd name="T3" fmla="*/ 424 h 465"/>
                <a:gd name="T4" fmla="*/ 372 w 441"/>
                <a:gd name="T5" fmla="*/ 465 h 465"/>
                <a:gd name="T6" fmla="*/ 441 w 441"/>
                <a:gd name="T7" fmla="*/ 0 h 465"/>
                <a:gd name="T8" fmla="*/ 54 w 441"/>
                <a:gd name="T9" fmla="*/ 372 h 465"/>
              </a:gdLst>
              <a:ahLst/>
              <a:cxnLst>
                <a:cxn ang="0">
                  <a:pos x="T0" y="T1"/>
                </a:cxn>
                <a:cxn ang="0">
                  <a:pos x="T2" y="T3"/>
                </a:cxn>
                <a:cxn ang="0">
                  <a:pos x="T4" y="T5"/>
                </a:cxn>
                <a:cxn ang="0">
                  <a:pos x="T6" y="T7"/>
                </a:cxn>
                <a:cxn ang="0">
                  <a:pos x="T8" y="T9"/>
                </a:cxn>
              </a:cxnLst>
              <a:rect l="0" t="0" r="r" b="b"/>
              <a:pathLst>
                <a:path w="441" h="465">
                  <a:moveTo>
                    <a:pt x="54" y="372"/>
                  </a:moveTo>
                  <a:lnTo>
                    <a:pt x="0" y="424"/>
                  </a:lnTo>
                  <a:lnTo>
                    <a:pt x="372" y="465"/>
                  </a:lnTo>
                  <a:lnTo>
                    <a:pt x="441" y="0"/>
                  </a:lnTo>
                  <a:lnTo>
                    <a:pt x="54" y="372"/>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486" name="ïṡḷîďe"/>
            <p:cNvSpPr/>
            <p:nvPr>
              <p:custDataLst>
                <p:tags r:id="rId208"/>
              </p:custDataLst>
            </p:nvPr>
          </p:nvSpPr>
          <p:spPr bwMode="auto">
            <a:xfrm>
              <a:off x="8074025" y="3789363"/>
              <a:ext cx="706438" cy="673100"/>
            </a:xfrm>
            <a:custGeom>
              <a:avLst/>
              <a:gdLst>
                <a:gd name="T0" fmla="*/ 445 w 445"/>
                <a:gd name="T1" fmla="*/ 391 h 424"/>
                <a:gd name="T2" fmla="*/ 0 w 445"/>
                <a:gd name="T3" fmla="*/ 424 h 424"/>
                <a:gd name="T4" fmla="*/ 0 w 445"/>
                <a:gd name="T5" fmla="*/ 0 h 424"/>
                <a:gd name="T6" fmla="*/ 441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1"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7" name="iśľide"/>
            <p:cNvSpPr/>
            <p:nvPr>
              <p:custDataLst>
                <p:tags r:id="rId209"/>
              </p:custDataLst>
            </p:nvPr>
          </p:nvSpPr>
          <p:spPr>
            <a:xfrm rot="21176673" flipV="1">
              <a:off x="3724588" y="4105882"/>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sp>
        <p:nvSpPr>
          <p:cNvPr id="488" name="图形 1"/>
          <p:cNvSpPr/>
          <p:nvPr>
            <p:custDataLst>
              <p:tags r:id="rId5"/>
            </p:custDataLst>
          </p:nvPr>
        </p:nvSpPr>
        <p:spPr>
          <a:xfrm rot="10800000">
            <a:off x="-10667" y="-22937"/>
            <a:ext cx="3004064" cy="4394835"/>
          </a:xfrm>
          <a:custGeom>
            <a:avLst/>
            <a:gdLst>
              <a:gd name="connsiteX0" fmla="*/ 2573665 w 2571750"/>
              <a:gd name="connsiteY0" fmla="*/ 14455 h 3762375"/>
              <a:gd name="connsiteX1" fmla="*/ 1773565 w 2571750"/>
              <a:gd name="connsiteY1" fmla="*/ 662155 h 3762375"/>
              <a:gd name="connsiteX2" fmla="*/ 1011565 w 2571750"/>
              <a:gd name="connsiteY2" fmla="*/ 1090780 h 3762375"/>
              <a:gd name="connsiteX3" fmla="*/ 240040 w 2571750"/>
              <a:gd name="connsiteY3" fmla="*/ 1186030 h 3762375"/>
              <a:gd name="connsiteX4" fmla="*/ 173365 w 2571750"/>
              <a:gd name="connsiteY4" fmla="*/ 2329030 h 3762375"/>
              <a:gd name="connsiteX5" fmla="*/ 897265 w 2571750"/>
              <a:gd name="connsiteY5" fmla="*/ 2748130 h 3762375"/>
              <a:gd name="connsiteX6" fmla="*/ 1906915 w 2571750"/>
              <a:gd name="connsiteY6" fmla="*/ 3300580 h 3762375"/>
              <a:gd name="connsiteX7" fmla="*/ 2573665 w 2571750"/>
              <a:gd name="connsiteY7" fmla="*/ 3757780 h 3762375"/>
              <a:gd name="connsiteX8" fmla="*/ 2573665 w 2571750"/>
              <a:gd name="connsiteY8" fmla="*/ 14455 h 376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0" h="3762375">
                <a:moveTo>
                  <a:pt x="2573665" y="14455"/>
                </a:moveTo>
                <a:cubicBezTo>
                  <a:pt x="2573665" y="14455"/>
                  <a:pt x="2059315" y="-109370"/>
                  <a:pt x="1773565" y="662155"/>
                </a:cubicBezTo>
                <a:cubicBezTo>
                  <a:pt x="1773565" y="662155"/>
                  <a:pt x="1706890" y="1262230"/>
                  <a:pt x="1011565" y="1090780"/>
                </a:cubicBezTo>
                <a:cubicBezTo>
                  <a:pt x="1011565" y="1090780"/>
                  <a:pt x="535315" y="862180"/>
                  <a:pt x="240040" y="1186030"/>
                </a:cubicBezTo>
                <a:cubicBezTo>
                  <a:pt x="240040" y="1186030"/>
                  <a:pt x="-236210" y="1586080"/>
                  <a:pt x="173365" y="2329030"/>
                </a:cubicBezTo>
                <a:cubicBezTo>
                  <a:pt x="173365" y="2329030"/>
                  <a:pt x="440065" y="2710030"/>
                  <a:pt x="897265" y="2748130"/>
                </a:cubicBezTo>
                <a:cubicBezTo>
                  <a:pt x="897265" y="2748130"/>
                  <a:pt x="1678315" y="2843380"/>
                  <a:pt x="1906915" y="3300580"/>
                </a:cubicBezTo>
                <a:cubicBezTo>
                  <a:pt x="1906915" y="3300580"/>
                  <a:pt x="2068840" y="3757780"/>
                  <a:pt x="2573665" y="3757780"/>
                </a:cubicBezTo>
                <a:lnTo>
                  <a:pt x="2573665" y="14455"/>
                </a:lnTo>
                <a:close/>
              </a:path>
            </a:pathLst>
          </a:custGeom>
          <a:solidFill>
            <a:schemeClr val="accent1"/>
          </a:solidFill>
          <a:ln w="9525" cap="flat">
            <a:noFill/>
            <a:prstDash val="solid"/>
            <a:miter/>
          </a:ln>
        </p:spPr>
        <p:txBody>
          <a:bodyPr rtlCol="0" anchor="ctr"/>
          <a:lstStyle/>
          <a:p>
            <a:endParaRPr lang="zh-CN" altLang="en-US">
              <a:solidFill>
                <a:srgbClr val="000000"/>
              </a:solidFill>
            </a:endParaRPr>
          </a:p>
        </p:txBody>
      </p:sp>
      <p:sp>
        <p:nvSpPr>
          <p:cNvPr id="2" name="日期占位符 1"/>
          <p:cNvSpPr>
            <a:spLocks noGrp="1"/>
          </p:cNvSpPr>
          <p:nvPr>
            <p:ph type="dt" sz="half" idx="10"/>
            <p:custDataLst>
              <p:tags r:id="rId6"/>
            </p:custDataLst>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3" name="页脚占位符 2"/>
          <p:cNvSpPr>
            <a:spLocks noGrp="1"/>
          </p:cNvSpPr>
          <p:nvPr>
            <p:ph type="ftr" sz="quarter" idx="11"/>
            <p:custDataLst>
              <p:tags r:id="rId7"/>
            </p:custDataLst>
          </p:nvPr>
        </p:nvSpPr>
        <p:spPr/>
        <p:txBody>
          <a:bodyPr/>
          <a:lstStyle/>
          <a:p>
            <a:endParaRPr lang="zh-CN" altLang="en-US" dirty="0">
              <a:solidFill>
                <a:srgbClr val="000000">
                  <a:tint val="75000"/>
                </a:srgbClr>
              </a:solidFill>
            </a:endParaRPr>
          </a:p>
        </p:txBody>
      </p:sp>
      <p:sp>
        <p:nvSpPr>
          <p:cNvPr id="4" name="灯片编号占位符 3"/>
          <p:cNvSpPr>
            <a:spLocks noGrp="1"/>
          </p:cNvSpPr>
          <p:nvPr>
            <p:ph type="sldNum" sz="quarter" idx="12"/>
            <p:custDataLst>
              <p:tags r:id="rId8"/>
            </p:custDataLst>
          </p:nvPr>
        </p:nvSpPr>
        <p:spPr/>
        <p:txBody>
          <a:body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overrideClrMapping bg1="lt1" tx1="dk1" bg2="lt2" tx2="dk2" accent1="accent1" accent2="accent2" accent3="accent3" accent4="accent4" accent5="accent5" accent6="accent6" hlink="hlink" folHlink="folHlink"/>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8" name="任意多边形: 形状 7"/>
          <p:cNvSpPr/>
          <p:nvPr>
            <p:custDataLst>
              <p:tags r:id="rId1"/>
            </p:custDataLst>
          </p:nvPr>
        </p:nvSpPr>
        <p:spPr>
          <a:xfrm>
            <a:off x="10675648" y="0"/>
            <a:ext cx="1516351" cy="86507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8CE4E6"/>
              </a:solidFill>
            </a:endParaRPr>
          </a:p>
        </p:txBody>
      </p:sp>
      <p:sp>
        <p:nvSpPr>
          <p:cNvPr id="9" name="任意多边形: 形状 8"/>
          <p:cNvSpPr/>
          <p:nvPr>
            <p:custDataLst>
              <p:tags r:id="rId2"/>
            </p:custDataLst>
          </p:nvPr>
        </p:nvSpPr>
        <p:spPr>
          <a:xfrm rot="5400000">
            <a:off x="-64067" y="5841425"/>
            <a:ext cx="1080642" cy="952508"/>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grpSp>
        <p:nvGrpSpPr>
          <p:cNvPr id="101" name="组合 100"/>
          <p:cNvGrpSpPr/>
          <p:nvPr>
            <p:custDataLst>
              <p:tags r:id="rId3"/>
            </p:custDataLst>
          </p:nvPr>
        </p:nvGrpSpPr>
        <p:grpSpPr>
          <a:xfrm>
            <a:off x="11104212" y="5850013"/>
            <a:ext cx="1080114" cy="937731"/>
            <a:chOff x="10500013" y="5473889"/>
            <a:chExt cx="1516350" cy="1316462"/>
          </a:xfrm>
        </p:grpSpPr>
        <p:sp>
          <p:nvSpPr>
            <p:cNvPr id="15" name="ïṥļïḍe"/>
            <p:cNvSpPr/>
            <p:nvPr>
              <p:custDataLst>
                <p:tags r:id="rId10"/>
              </p:custDataLst>
            </p:nvPr>
          </p:nvSpPr>
          <p:spPr bwMode="auto">
            <a:xfrm>
              <a:off x="11354949" y="6299543"/>
              <a:ext cx="493355" cy="170605"/>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6" name="íşḷide"/>
            <p:cNvSpPr/>
            <p:nvPr>
              <p:custDataLst>
                <p:tags r:id="rId11"/>
              </p:custDataLst>
            </p:nvPr>
          </p:nvSpPr>
          <p:spPr bwMode="auto">
            <a:xfrm>
              <a:off x="10708814" y="5781997"/>
              <a:ext cx="1243891" cy="1008354"/>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17" name="isļîḑé"/>
            <p:cNvSpPr/>
            <p:nvPr>
              <p:custDataLst>
                <p:tags r:id="rId12"/>
              </p:custDataLst>
            </p:nvPr>
          </p:nvSpPr>
          <p:spPr bwMode="auto">
            <a:xfrm>
              <a:off x="10658523" y="5886397"/>
              <a:ext cx="1191054" cy="820561"/>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8" name="ïṣľiḑe"/>
            <p:cNvSpPr/>
            <p:nvPr>
              <p:custDataLst>
                <p:tags r:id="rId13"/>
              </p:custDataLst>
            </p:nvPr>
          </p:nvSpPr>
          <p:spPr bwMode="auto">
            <a:xfrm>
              <a:off x="11042385" y="6435772"/>
              <a:ext cx="420784" cy="240630"/>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9" name="ïş1iďe"/>
            <p:cNvSpPr/>
            <p:nvPr>
              <p:custDataLst>
                <p:tags r:id="rId14"/>
              </p:custDataLst>
            </p:nvPr>
          </p:nvSpPr>
          <p:spPr bwMode="auto">
            <a:xfrm>
              <a:off x="10708814" y="5977430"/>
              <a:ext cx="1090474" cy="417601"/>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0" name="ï$ḷïdé"/>
            <p:cNvSpPr/>
            <p:nvPr>
              <p:custDataLst>
                <p:tags r:id="rId15"/>
              </p:custDataLst>
            </p:nvPr>
          </p:nvSpPr>
          <p:spPr bwMode="auto">
            <a:xfrm>
              <a:off x="10507652" y="5473889"/>
              <a:ext cx="1501072" cy="360945"/>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 name="í$líḓè"/>
            <p:cNvSpPr/>
            <p:nvPr>
              <p:custDataLst>
                <p:tags r:id="rId16"/>
              </p:custDataLst>
            </p:nvPr>
          </p:nvSpPr>
          <p:spPr bwMode="auto">
            <a:xfrm>
              <a:off x="10500013" y="5500626"/>
              <a:ext cx="1516350" cy="360308"/>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 name="îšliḋé"/>
            <p:cNvSpPr/>
            <p:nvPr>
              <p:custDataLst>
                <p:tags r:id="rId17"/>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 name="iṡlîḍê"/>
            <p:cNvSpPr/>
            <p:nvPr>
              <p:custDataLst>
                <p:tags r:id="rId18"/>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 name="ïṥḷidè"/>
            <p:cNvSpPr/>
            <p:nvPr>
              <p:custDataLst>
                <p:tags r:id="rId19"/>
              </p:custDataLst>
            </p:nvPr>
          </p:nvSpPr>
          <p:spPr bwMode="auto">
            <a:xfrm>
              <a:off x="10822762" y="5858388"/>
              <a:ext cx="875944" cy="56656"/>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 name="iSḻîḍê"/>
            <p:cNvSpPr/>
            <p:nvPr>
              <p:custDataLst>
                <p:tags r:id="rId20"/>
              </p:custDataLst>
            </p:nvPr>
          </p:nvSpPr>
          <p:spPr bwMode="auto">
            <a:xfrm>
              <a:off x="10750191" y="6010532"/>
              <a:ext cx="60476" cy="2737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 name="íś1iḋè"/>
            <p:cNvSpPr/>
            <p:nvPr>
              <p:custDataLst>
                <p:tags r:id="rId21"/>
              </p:custDataLst>
            </p:nvPr>
          </p:nvSpPr>
          <p:spPr bwMode="auto">
            <a:xfrm>
              <a:off x="10822762"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 name="íṡḻiḓê"/>
            <p:cNvSpPr/>
            <p:nvPr>
              <p:custDataLst>
                <p:tags r:id="rId22"/>
              </p:custDataLst>
            </p:nvPr>
          </p:nvSpPr>
          <p:spPr bwMode="auto">
            <a:xfrm>
              <a:off x="10895333"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 name="ïŝļíḋé"/>
            <p:cNvSpPr/>
            <p:nvPr>
              <p:custDataLst>
                <p:tags r:id="rId23"/>
              </p:custDataLst>
            </p:nvPr>
          </p:nvSpPr>
          <p:spPr bwMode="auto">
            <a:xfrm>
              <a:off x="10968541" y="6011805"/>
              <a:ext cx="60476"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 name="ï$ḷïďè"/>
            <p:cNvSpPr/>
            <p:nvPr>
              <p:custDataLst>
                <p:tags r:id="rId24"/>
              </p:custDataLst>
            </p:nvPr>
          </p:nvSpPr>
          <p:spPr bwMode="auto">
            <a:xfrm>
              <a:off x="11041112" y="6011805"/>
              <a:ext cx="61112" cy="26100"/>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 name="ïś1ïḋé"/>
            <p:cNvSpPr/>
            <p:nvPr>
              <p:custDataLst>
                <p:tags r:id="rId25"/>
              </p:custDataLst>
            </p:nvPr>
          </p:nvSpPr>
          <p:spPr bwMode="auto">
            <a:xfrm>
              <a:off x="11114956" y="6011805"/>
              <a:ext cx="59839" cy="2801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 name="íšľíḓe"/>
            <p:cNvSpPr/>
            <p:nvPr>
              <p:custDataLst>
                <p:tags r:id="rId26"/>
              </p:custDataLst>
            </p:nvPr>
          </p:nvSpPr>
          <p:spPr bwMode="auto">
            <a:xfrm>
              <a:off x="11188163" y="6011805"/>
              <a:ext cx="59203" cy="2801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2" name="îS1ïḋe"/>
            <p:cNvSpPr/>
            <p:nvPr>
              <p:custDataLst>
                <p:tags r:id="rId27"/>
              </p:custDataLst>
            </p:nvPr>
          </p:nvSpPr>
          <p:spPr bwMode="auto">
            <a:xfrm>
              <a:off x="11260734" y="6011805"/>
              <a:ext cx="61112" cy="2801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 name="işḷïḋè"/>
            <p:cNvSpPr/>
            <p:nvPr>
              <p:custDataLst>
                <p:tags r:id="rId28"/>
              </p:custDataLst>
            </p:nvPr>
          </p:nvSpPr>
          <p:spPr bwMode="auto">
            <a:xfrm>
              <a:off x="11333305"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 name="ïṣḻíḓe"/>
            <p:cNvSpPr/>
            <p:nvPr>
              <p:custDataLst>
                <p:tags r:id="rId29"/>
              </p:custDataLst>
            </p:nvPr>
          </p:nvSpPr>
          <p:spPr bwMode="auto">
            <a:xfrm>
              <a:off x="11406513" y="6013078"/>
              <a:ext cx="60476"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 name="ïŝlîḋe"/>
            <p:cNvSpPr/>
            <p:nvPr>
              <p:custDataLst>
                <p:tags r:id="rId30"/>
              </p:custDataLst>
            </p:nvPr>
          </p:nvSpPr>
          <p:spPr bwMode="auto">
            <a:xfrm>
              <a:off x="11479084"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 name="íṥ1iḑê"/>
            <p:cNvSpPr/>
            <p:nvPr>
              <p:custDataLst>
                <p:tags r:id="rId31"/>
              </p:custDataLst>
            </p:nvPr>
          </p:nvSpPr>
          <p:spPr bwMode="auto">
            <a:xfrm>
              <a:off x="11553564"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 name="íṥ1îďe"/>
            <p:cNvSpPr/>
            <p:nvPr>
              <p:custDataLst>
                <p:tags r:id="rId32"/>
              </p:custDataLst>
            </p:nvPr>
          </p:nvSpPr>
          <p:spPr bwMode="auto">
            <a:xfrm>
              <a:off x="11626135"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 name="îsḻïḑe"/>
            <p:cNvSpPr/>
            <p:nvPr>
              <p:custDataLst>
                <p:tags r:id="rId33"/>
              </p:custDataLst>
            </p:nvPr>
          </p:nvSpPr>
          <p:spPr bwMode="auto">
            <a:xfrm>
              <a:off x="11698706" y="6013078"/>
              <a:ext cx="61112" cy="2801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 name="îš1îďé"/>
            <p:cNvSpPr/>
            <p:nvPr>
              <p:custDataLst>
                <p:tags r:id="rId34"/>
              </p:custDataLst>
            </p:nvPr>
          </p:nvSpPr>
          <p:spPr bwMode="auto">
            <a:xfrm>
              <a:off x="10750191" y="6057003"/>
              <a:ext cx="59203"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 name="ïs1iḍê"/>
            <p:cNvSpPr/>
            <p:nvPr>
              <p:custDataLst>
                <p:tags r:id="rId35"/>
              </p:custDataLst>
            </p:nvPr>
          </p:nvSpPr>
          <p:spPr bwMode="auto">
            <a:xfrm>
              <a:off x="10822762" y="6057003"/>
              <a:ext cx="61112"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 name="îşḷïḍé"/>
            <p:cNvSpPr/>
            <p:nvPr>
              <p:custDataLst>
                <p:tags r:id="rId36"/>
              </p:custDataLst>
            </p:nvPr>
          </p:nvSpPr>
          <p:spPr bwMode="auto">
            <a:xfrm>
              <a:off x="10895333" y="6057003"/>
              <a:ext cx="61112" cy="47107"/>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 name="ïšlïḑé"/>
            <p:cNvSpPr/>
            <p:nvPr>
              <p:custDataLst>
                <p:tags r:id="rId37"/>
              </p:custDataLst>
            </p:nvPr>
          </p:nvSpPr>
          <p:spPr bwMode="auto">
            <a:xfrm>
              <a:off x="10968541" y="6057003"/>
              <a:ext cx="60476"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 name="í$ḷîḓé"/>
            <p:cNvSpPr/>
            <p:nvPr>
              <p:custDataLst>
                <p:tags r:id="rId38"/>
              </p:custDataLst>
            </p:nvPr>
          </p:nvSpPr>
          <p:spPr bwMode="auto">
            <a:xfrm>
              <a:off x="11041112" y="6057003"/>
              <a:ext cx="61112"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 name="ís1íďè"/>
            <p:cNvSpPr/>
            <p:nvPr>
              <p:custDataLst>
                <p:tags r:id="rId39"/>
              </p:custDataLst>
            </p:nvPr>
          </p:nvSpPr>
          <p:spPr bwMode="auto">
            <a:xfrm>
              <a:off x="11114956" y="6057003"/>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 name="ïŝļíḍé"/>
            <p:cNvSpPr/>
            <p:nvPr>
              <p:custDataLst>
                <p:tags r:id="rId40"/>
              </p:custDataLst>
            </p:nvPr>
          </p:nvSpPr>
          <p:spPr bwMode="auto">
            <a:xfrm>
              <a:off x="11188163" y="6057003"/>
              <a:ext cx="59203" cy="47107"/>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 name="ïs1iďê"/>
            <p:cNvSpPr/>
            <p:nvPr>
              <p:custDataLst>
                <p:tags r:id="rId41"/>
              </p:custDataLst>
            </p:nvPr>
          </p:nvSpPr>
          <p:spPr bwMode="auto">
            <a:xfrm>
              <a:off x="11260734" y="6058276"/>
              <a:ext cx="61112" cy="45834"/>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 name="íṣḷiďê"/>
            <p:cNvSpPr/>
            <p:nvPr>
              <p:custDataLst>
                <p:tags r:id="rId42"/>
              </p:custDataLst>
            </p:nvPr>
          </p:nvSpPr>
          <p:spPr bwMode="auto">
            <a:xfrm>
              <a:off x="11333305" y="605827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 name="îṧlíḋé"/>
            <p:cNvSpPr/>
            <p:nvPr>
              <p:custDataLst>
                <p:tags r:id="rId43"/>
              </p:custDataLst>
            </p:nvPr>
          </p:nvSpPr>
          <p:spPr bwMode="auto">
            <a:xfrm>
              <a:off x="11406513" y="6058276"/>
              <a:ext cx="60476"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9" name="ïsľíďè"/>
            <p:cNvSpPr/>
            <p:nvPr>
              <p:custDataLst>
                <p:tags r:id="rId44"/>
              </p:custDataLst>
            </p:nvPr>
          </p:nvSpPr>
          <p:spPr bwMode="auto">
            <a:xfrm>
              <a:off x="11479084" y="6058276"/>
              <a:ext cx="61112"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0" name="ïṩ1íďé"/>
            <p:cNvSpPr/>
            <p:nvPr>
              <p:custDataLst>
                <p:tags r:id="rId45"/>
              </p:custDataLst>
            </p:nvPr>
          </p:nvSpPr>
          <p:spPr bwMode="auto">
            <a:xfrm>
              <a:off x="11551655" y="605827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1" name="iṩľïdè"/>
            <p:cNvSpPr/>
            <p:nvPr>
              <p:custDataLst>
                <p:tags r:id="rId46"/>
              </p:custDataLst>
            </p:nvPr>
          </p:nvSpPr>
          <p:spPr bwMode="auto">
            <a:xfrm>
              <a:off x="11626135" y="6058276"/>
              <a:ext cx="132410" cy="47107"/>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2" name="îśľïḋe"/>
            <p:cNvSpPr/>
            <p:nvPr>
              <p:custDataLst>
                <p:tags r:id="rId47"/>
              </p:custDataLst>
            </p:nvPr>
          </p:nvSpPr>
          <p:spPr bwMode="auto">
            <a:xfrm>
              <a:off x="10750191" y="6120025"/>
              <a:ext cx="124135" cy="47744"/>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3" name="ïslíḑe"/>
            <p:cNvSpPr/>
            <p:nvPr>
              <p:custDataLst>
                <p:tags r:id="rId48"/>
              </p:custDataLst>
            </p:nvPr>
          </p:nvSpPr>
          <p:spPr bwMode="auto">
            <a:xfrm>
              <a:off x="10895333"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4" name="iṣľïḑè"/>
            <p:cNvSpPr/>
            <p:nvPr>
              <p:custDataLst>
                <p:tags r:id="rId49"/>
              </p:custDataLst>
            </p:nvPr>
          </p:nvSpPr>
          <p:spPr bwMode="auto">
            <a:xfrm>
              <a:off x="10968541" y="6120025"/>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5" name="iṩlïdè"/>
            <p:cNvSpPr/>
            <p:nvPr>
              <p:custDataLst>
                <p:tags r:id="rId50"/>
              </p:custDataLst>
            </p:nvPr>
          </p:nvSpPr>
          <p:spPr bwMode="auto">
            <a:xfrm>
              <a:off x="11041112"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6" name="ïşļidè"/>
            <p:cNvSpPr/>
            <p:nvPr>
              <p:custDataLst>
                <p:tags r:id="rId51"/>
              </p:custDataLst>
            </p:nvPr>
          </p:nvSpPr>
          <p:spPr bwMode="auto">
            <a:xfrm>
              <a:off x="11113683" y="6121298"/>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7" name="íšḷïḓe"/>
            <p:cNvSpPr/>
            <p:nvPr>
              <p:custDataLst>
                <p:tags r:id="rId52"/>
              </p:custDataLst>
            </p:nvPr>
          </p:nvSpPr>
          <p:spPr bwMode="auto">
            <a:xfrm>
              <a:off x="11188163" y="612129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8" name="íSḻíḍê"/>
            <p:cNvSpPr/>
            <p:nvPr>
              <p:custDataLst>
                <p:tags r:id="rId53"/>
              </p:custDataLst>
            </p:nvPr>
          </p:nvSpPr>
          <p:spPr bwMode="auto">
            <a:xfrm>
              <a:off x="11260734" y="612129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9" name="iṣḷïḍè"/>
            <p:cNvSpPr/>
            <p:nvPr>
              <p:custDataLst>
                <p:tags r:id="rId54"/>
              </p:custDataLst>
            </p:nvPr>
          </p:nvSpPr>
          <p:spPr bwMode="auto">
            <a:xfrm>
              <a:off x="11333305" y="6121298"/>
              <a:ext cx="61112" cy="47744"/>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0" name="í$ḻiḓé"/>
            <p:cNvSpPr/>
            <p:nvPr>
              <p:custDataLst>
                <p:tags r:id="rId55"/>
              </p:custDataLst>
            </p:nvPr>
          </p:nvSpPr>
          <p:spPr bwMode="auto">
            <a:xfrm>
              <a:off x="11406513" y="6121298"/>
              <a:ext cx="60476" cy="47744"/>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1" name="iṧ1ïďè"/>
            <p:cNvSpPr/>
            <p:nvPr>
              <p:custDataLst>
                <p:tags r:id="rId56"/>
              </p:custDataLst>
            </p:nvPr>
          </p:nvSpPr>
          <p:spPr bwMode="auto">
            <a:xfrm>
              <a:off x="11479084"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2" name="íş1ïďê"/>
            <p:cNvSpPr/>
            <p:nvPr>
              <p:custDataLst>
                <p:tags r:id="rId57"/>
              </p:custDataLst>
            </p:nvPr>
          </p:nvSpPr>
          <p:spPr bwMode="auto">
            <a:xfrm>
              <a:off x="11551655"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3" name="íśḻíḑè"/>
            <p:cNvSpPr/>
            <p:nvPr>
              <p:custDataLst>
                <p:tags r:id="rId58"/>
              </p:custDataLst>
            </p:nvPr>
          </p:nvSpPr>
          <p:spPr bwMode="auto">
            <a:xfrm>
              <a:off x="10750191" y="6183684"/>
              <a:ext cx="84666" cy="47744"/>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4" name="íṧ1íḓè"/>
            <p:cNvSpPr/>
            <p:nvPr>
              <p:custDataLst>
                <p:tags r:id="rId59"/>
              </p:custDataLst>
            </p:nvPr>
          </p:nvSpPr>
          <p:spPr bwMode="auto">
            <a:xfrm>
              <a:off x="10847589" y="6183684"/>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5" name="îşļíḑê"/>
            <p:cNvSpPr/>
            <p:nvPr>
              <p:custDataLst>
                <p:tags r:id="rId60"/>
              </p:custDataLst>
            </p:nvPr>
          </p:nvSpPr>
          <p:spPr bwMode="auto">
            <a:xfrm>
              <a:off x="10920797" y="6183684"/>
              <a:ext cx="60476" cy="47744"/>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6" name="í$1iḑê"/>
            <p:cNvSpPr/>
            <p:nvPr>
              <p:custDataLst>
                <p:tags r:id="rId61"/>
              </p:custDataLst>
            </p:nvPr>
          </p:nvSpPr>
          <p:spPr bwMode="auto">
            <a:xfrm>
              <a:off x="10993368"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7" name="ïṩ1îďè"/>
            <p:cNvSpPr/>
            <p:nvPr>
              <p:custDataLst>
                <p:tags r:id="rId62"/>
              </p:custDataLst>
            </p:nvPr>
          </p:nvSpPr>
          <p:spPr bwMode="auto">
            <a:xfrm>
              <a:off x="11065939"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8" name="ïsḷiḍe"/>
            <p:cNvSpPr/>
            <p:nvPr>
              <p:custDataLst>
                <p:tags r:id="rId63"/>
              </p:custDataLst>
            </p:nvPr>
          </p:nvSpPr>
          <p:spPr bwMode="auto">
            <a:xfrm>
              <a:off x="11139146" y="6184957"/>
              <a:ext cx="60476"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9" name="íSļíḓê"/>
            <p:cNvSpPr/>
            <p:nvPr>
              <p:custDataLst>
                <p:tags r:id="rId64"/>
              </p:custDataLst>
            </p:nvPr>
          </p:nvSpPr>
          <p:spPr bwMode="auto">
            <a:xfrm>
              <a:off x="11211717" y="6184957"/>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0" name="îṧ1îḋê"/>
            <p:cNvSpPr/>
            <p:nvPr>
              <p:custDataLst>
                <p:tags r:id="rId65"/>
              </p:custDataLst>
            </p:nvPr>
          </p:nvSpPr>
          <p:spPr bwMode="auto">
            <a:xfrm>
              <a:off x="11286198" y="6184957"/>
              <a:ext cx="59203" cy="47744"/>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1" name="î$liḍé"/>
            <p:cNvSpPr/>
            <p:nvPr>
              <p:custDataLst>
                <p:tags r:id="rId66"/>
              </p:custDataLst>
            </p:nvPr>
          </p:nvSpPr>
          <p:spPr bwMode="auto">
            <a:xfrm>
              <a:off x="11358769" y="6184957"/>
              <a:ext cx="59203"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2" name="îṡļïḑe"/>
            <p:cNvSpPr/>
            <p:nvPr>
              <p:custDataLst>
                <p:tags r:id="rId67"/>
              </p:custDataLst>
            </p:nvPr>
          </p:nvSpPr>
          <p:spPr bwMode="auto">
            <a:xfrm>
              <a:off x="11431339" y="6184957"/>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3" name="íšḻîḑé"/>
            <p:cNvSpPr/>
            <p:nvPr>
              <p:custDataLst>
                <p:tags r:id="rId68"/>
              </p:custDataLst>
            </p:nvPr>
          </p:nvSpPr>
          <p:spPr bwMode="auto">
            <a:xfrm>
              <a:off x="11504547" y="6184957"/>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4" name="îṣļîḓé"/>
            <p:cNvSpPr/>
            <p:nvPr>
              <p:custDataLst>
                <p:tags r:id="rId69"/>
              </p:custDataLst>
            </p:nvPr>
          </p:nvSpPr>
          <p:spPr bwMode="auto">
            <a:xfrm>
              <a:off x="11577118" y="6186230"/>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5" name="iSļiḍê"/>
            <p:cNvSpPr/>
            <p:nvPr>
              <p:custDataLst>
                <p:tags r:id="rId70"/>
              </p:custDataLst>
            </p:nvPr>
          </p:nvSpPr>
          <p:spPr bwMode="auto">
            <a:xfrm>
              <a:off x="11638230" y="6121298"/>
              <a:ext cx="120315" cy="11140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6" name="ï$liďé"/>
            <p:cNvSpPr/>
            <p:nvPr>
              <p:custDataLst>
                <p:tags r:id="rId71"/>
              </p:custDataLst>
            </p:nvPr>
          </p:nvSpPr>
          <p:spPr bwMode="auto">
            <a:xfrm>
              <a:off x="10748918" y="6246706"/>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7" name="iṣḷiḍe"/>
            <p:cNvSpPr/>
            <p:nvPr>
              <p:custDataLst>
                <p:tags r:id="rId72"/>
              </p:custDataLst>
            </p:nvPr>
          </p:nvSpPr>
          <p:spPr bwMode="auto">
            <a:xfrm>
              <a:off x="10822762" y="6246706"/>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 name="íṩļîdê"/>
            <p:cNvSpPr/>
            <p:nvPr>
              <p:custDataLst>
                <p:tags r:id="rId73"/>
              </p:custDataLst>
            </p:nvPr>
          </p:nvSpPr>
          <p:spPr bwMode="auto">
            <a:xfrm>
              <a:off x="10895333" y="6248616"/>
              <a:ext cx="59839"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 name="iSlíďé"/>
            <p:cNvSpPr/>
            <p:nvPr>
              <p:custDataLst>
                <p:tags r:id="rId74"/>
              </p:custDataLst>
            </p:nvPr>
          </p:nvSpPr>
          <p:spPr bwMode="auto">
            <a:xfrm>
              <a:off x="10968541" y="6248616"/>
              <a:ext cx="60476"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 name="í$ľîďè"/>
            <p:cNvSpPr/>
            <p:nvPr>
              <p:custDataLst>
                <p:tags r:id="rId75"/>
              </p:custDataLst>
            </p:nvPr>
          </p:nvSpPr>
          <p:spPr bwMode="auto">
            <a:xfrm>
              <a:off x="11041112"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1" name="iṡḻïdè"/>
            <p:cNvSpPr/>
            <p:nvPr>
              <p:custDataLst>
                <p:tags r:id="rId76"/>
              </p:custDataLst>
            </p:nvPr>
          </p:nvSpPr>
          <p:spPr bwMode="auto">
            <a:xfrm>
              <a:off x="11113683"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 name="ïśḻiḋê"/>
            <p:cNvSpPr/>
            <p:nvPr>
              <p:custDataLst>
                <p:tags r:id="rId77"/>
              </p:custDataLst>
            </p:nvPr>
          </p:nvSpPr>
          <p:spPr bwMode="auto">
            <a:xfrm>
              <a:off x="11186890" y="6248616"/>
              <a:ext cx="60476"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 name="ïṣ1îdè"/>
            <p:cNvSpPr/>
            <p:nvPr>
              <p:custDataLst>
                <p:tags r:id="rId78"/>
              </p:custDataLst>
            </p:nvPr>
          </p:nvSpPr>
          <p:spPr bwMode="auto">
            <a:xfrm>
              <a:off x="11259461" y="624861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 name="iŝḻîḋè"/>
            <p:cNvSpPr/>
            <p:nvPr>
              <p:custDataLst>
                <p:tags r:id="rId79"/>
              </p:custDataLst>
            </p:nvPr>
          </p:nvSpPr>
          <p:spPr bwMode="auto">
            <a:xfrm>
              <a:off x="11333305" y="6248616"/>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 name="îṩlîḓé"/>
            <p:cNvSpPr/>
            <p:nvPr>
              <p:custDataLst>
                <p:tags r:id="rId80"/>
              </p:custDataLst>
            </p:nvPr>
          </p:nvSpPr>
          <p:spPr bwMode="auto">
            <a:xfrm>
              <a:off x="11406513" y="6248616"/>
              <a:ext cx="60476" cy="47107"/>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 name="íṥḷíde"/>
            <p:cNvSpPr/>
            <p:nvPr>
              <p:custDataLst>
                <p:tags r:id="rId81"/>
              </p:custDataLst>
            </p:nvPr>
          </p:nvSpPr>
          <p:spPr bwMode="auto">
            <a:xfrm>
              <a:off x="11479084"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 name="iṥľiḑé"/>
            <p:cNvSpPr/>
            <p:nvPr>
              <p:custDataLst>
                <p:tags r:id="rId82"/>
              </p:custDataLst>
            </p:nvPr>
          </p:nvSpPr>
          <p:spPr bwMode="auto">
            <a:xfrm>
              <a:off x="11551655"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 name="ïṧḷiḑè"/>
            <p:cNvSpPr/>
            <p:nvPr>
              <p:custDataLst>
                <p:tags r:id="rId83"/>
              </p:custDataLst>
            </p:nvPr>
          </p:nvSpPr>
          <p:spPr bwMode="auto">
            <a:xfrm>
              <a:off x="11624862" y="6249889"/>
              <a:ext cx="133683" cy="47107"/>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 name="íš1ïḑe"/>
            <p:cNvSpPr/>
            <p:nvPr>
              <p:custDataLst>
                <p:tags r:id="rId84"/>
              </p:custDataLst>
            </p:nvPr>
          </p:nvSpPr>
          <p:spPr bwMode="auto">
            <a:xfrm>
              <a:off x="10748918" y="6310364"/>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 name="íṡ1íḋé"/>
            <p:cNvSpPr/>
            <p:nvPr>
              <p:custDataLst>
                <p:tags r:id="rId85"/>
              </p:custDataLst>
            </p:nvPr>
          </p:nvSpPr>
          <p:spPr bwMode="auto">
            <a:xfrm>
              <a:off x="10821489" y="6311638"/>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 name="iśļíďé"/>
            <p:cNvSpPr/>
            <p:nvPr>
              <p:custDataLst>
                <p:tags r:id="rId86"/>
              </p:custDataLst>
            </p:nvPr>
          </p:nvSpPr>
          <p:spPr bwMode="auto">
            <a:xfrm>
              <a:off x="10895333" y="631163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 name="íṩļiḍé"/>
            <p:cNvSpPr/>
            <p:nvPr>
              <p:custDataLst>
                <p:tags r:id="rId87"/>
              </p:custDataLst>
            </p:nvPr>
          </p:nvSpPr>
          <p:spPr bwMode="auto">
            <a:xfrm>
              <a:off x="10968541" y="631163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 name="iş1iďè"/>
            <p:cNvSpPr/>
            <p:nvPr>
              <p:custDataLst>
                <p:tags r:id="rId88"/>
              </p:custDataLst>
            </p:nvPr>
          </p:nvSpPr>
          <p:spPr bwMode="auto">
            <a:xfrm>
              <a:off x="11041112" y="6311638"/>
              <a:ext cx="346940" cy="47744"/>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 name="îṡḻïdê"/>
            <p:cNvSpPr/>
            <p:nvPr>
              <p:custDataLst>
                <p:tags r:id="rId89"/>
              </p:custDataLst>
            </p:nvPr>
          </p:nvSpPr>
          <p:spPr bwMode="auto">
            <a:xfrm>
              <a:off x="11406513" y="6312911"/>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 name="îṡ1íďé"/>
            <p:cNvSpPr/>
            <p:nvPr>
              <p:custDataLst>
                <p:tags r:id="rId90"/>
              </p:custDataLst>
            </p:nvPr>
          </p:nvSpPr>
          <p:spPr bwMode="auto">
            <a:xfrm>
              <a:off x="11479084" y="6312911"/>
              <a:ext cx="61112" cy="46471"/>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 name="ïŝlîdè"/>
            <p:cNvSpPr/>
            <p:nvPr>
              <p:custDataLst>
                <p:tags r:id="rId91"/>
              </p:custDataLst>
            </p:nvPr>
          </p:nvSpPr>
          <p:spPr bwMode="auto">
            <a:xfrm>
              <a:off x="11551655" y="6312911"/>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 name="iṥḻiďe"/>
            <p:cNvSpPr/>
            <p:nvPr>
              <p:custDataLst>
                <p:tags r:id="rId92"/>
              </p:custDataLst>
            </p:nvPr>
          </p:nvSpPr>
          <p:spPr bwMode="auto">
            <a:xfrm>
              <a:off x="11624862" y="6312911"/>
              <a:ext cx="60476" cy="18461"/>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8" name="îṡľîďé"/>
            <p:cNvSpPr/>
            <p:nvPr>
              <p:custDataLst>
                <p:tags r:id="rId93"/>
              </p:custDataLst>
            </p:nvPr>
          </p:nvSpPr>
          <p:spPr bwMode="auto">
            <a:xfrm>
              <a:off x="11624862" y="6342194"/>
              <a:ext cx="60476" cy="18461"/>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9" name="i$ļïḓê"/>
            <p:cNvSpPr/>
            <p:nvPr>
              <p:custDataLst>
                <p:tags r:id="rId94"/>
              </p:custDataLst>
            </p:nvPr>
          </p:nvSpPr>
          <p:spPr bwMode="auto">
            <a:xfrm>
              <a:off x="11697433" y="6312911"/>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0" name="î$1ïḑé"/>
            <p:cNvSpPr/>
            <p:nvPr>
              <p:custDataLst>
                <p:tags r:id="rId95"/>
              </p:custDataLst>
            </p:nvPr>
          </p:nvSpPr>
          <p:spPr bwMode="auto">
            <a:xfrm>
              <a:off x="10572961" y="5529273"/>
              <a:ext cx="895937" cy="294740"/>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grpSp>
      <p:sp>
        <p:nvSpPr>
          <p:cNvPr id="2" name="标题 1"/>
          <p:cNvSpPr>
            <a:spLocks noGrp="1"/>
          </p:cNvSpPr>
          <p:nvPr>
            <p:ph type="title"/>
            <p:custDataLst>
              <p:tags r:id="rId4"/>
            </p:custDataLst>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内容占位符 2"/>
          <p:cNvSpPr>
            <a:spLocks noGrp="1"/>
          </p:cNvSpPr>
          <p:nvPr>
            <p:ph sz="half" idx="1"/>
            <p:custDataLst>
              <p:tags r:id="rId5"/>
            </p:custDataLst>
          </p:nvPr>
        </p:nvSpPr>
        <p:spPr>
          <a:xfrm>
            <a:off x="669930" y="952508"/>
            <a:ext cx="5283242"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内容占位符 3"/>
          <p:cNvSpPr>
            <a:spLocks noGrp="1"/>
          </p:cNvSpPr>
          <p:nvPr>
            <p:ph sz="half" idx="2"/>
            <p:custDataLst>
              <p:tags r:id="rId6"/>
            </p:custDataLst>
          </p:nvPr>
        </p:nvSpPr>
        <p:spPr>
          <a:xfrm>
            <a:off x="6238877" y="952508"/>
            <a:ext cx="5283242" cy="5388907"/>
          </a:xfrm>
        </p:spPr>
        <p:txBody>
          <a:bodyPr>
            <a:noAutofit/>
          </a:bodyPr>
          <a:lstStyle>
            <a:lvl1pPr>
              <a:defRPr sz="1600" baseline="0">
                <a:solidFill>
                  <a:schemeClr val="tx1">
                    <a:lumMod val="85000"/>
                    <a:lumOff val="15000"/>
                  </a:schemeClr>
                </a:solidFill>
                <a:latin typeface="Arial" panose="020B0604020202020204" pitchFamily="34" charset="0"/>
                <a:ea typeface="Arial" panose="020B0604020202020204" pitchFamily="34" charset="0"/>
              </a:defRPr>
            </a:lvl1pPr>
            <a:lvl2pPr>
              <a:defRPr sz="1600" baseline="0">
                <a:solidFill>
                  <a:schemeClr val="tx1">
                    <a:lumMod val="85000"/>
                    <a:lumOff val="15000"/>
                  </a:schemeClr>
                </a:solidFill>
                <a:latin typeface="Arial" panose="020B0604020202020204" pitchFamily="34" charset="0"/>
                <a:ea typeface="Arial" panose="020B0604020202020204" pitchFamily="34" charset="0"/>
              </a:defRPr>
            </a:lvl2pPr>
            <a:lvl3pPr>
              <a:defRPr sz="1600" baseline="0">
                <a:solidFill>
                  <a:schemeClr val="tx1">
                    <a:lumMod val="85000"/>
                    <a:lumOff val="15000"/>
                  </a:schemeClr>
                </a:solidFill>
                <a:latin typeface="Arial" panose="020B0604020202020204" pitchFamily="34" charset="0"/>
                <a:ea typeface="Arial" panose="020B0604020202020204" pitchFamily="34" charset="0"/>
              </a:defRPr>
            </a:lvl3pPr>
            <a:lvl4pPr>
              <a:defRPr sz="1600" baseline="0">
                <a:solidFill>
                  <a:schemeClr val="tx1">
                    <a:lumMod val="85000"/>
                    <a:lumOff val="15000"/>
                  </a:schemeClr>
                </a:solidFill>
                <a:latin typeface="Arial" panose="020B0604020202020204" pitchFamily="34" charset="0"/>
                <a:ea typeface="Arial" panose="020B0604020202020204" pitchFamily="34" charset="0"/>
              </a:defRPr>
            </a:lvl4pPr>
            <a:lvl5pPr>
              <a:defRPr sz="1600"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6" name="页脚占位符 5"/>
          <p:cNvSpPr>
            <a:spLocks noGrp="1"/>
          </p:cNvSpPr>
          <p:nvPr>
            <p:ph type="ftr" sz="quarter" idx="11"/>
            <p:custDataLst>
              <p:tags r:id="rId8"/>
            </p:custDataLst>
          </p:nvPr>
        </p:nvSpPr>
        <p:spPr/>
        <p:txBody>
          <a:bodyPr/>
          <a:lstStyle>
            <a:lvl1pPr>
              <a:defRPr>
                <a:latin typeface="Arial" panose="020B0604020202020204" pitchFamily="34" charset="0"/>
                <a:ea typeface="Arial" panose="020B0604020202020204" pitchFamily="34" charset="0"/>
              </a:defRPr>
            </a:lvl1pPr>
          </a:lstStyle>
          <a:p>
            <a:endParaRPr lang="zh-CN" altLang="en-US">
              <a:solidFill>
                <a:srgbClr val="000000">
                  <a:tint val="75000"/>
                </a:srgbClr>
              </a:solidFill>
            </a:endParaRPr>
          </a:p>
        </p:txBody>
      </p:sp>
      <p:sp>
        <p:nvSpPr>
          <p:cNvPr id="7" name="灯片编号占位符 6"/>
          <p:cNvSpPr>
            <a:spLocks noGrp="1"/>
          </p:cNvSpPr>
          <p:nvPr>
            <p:ph type="sldNum" sz="quarter" idx="12"/>
            <p:custDataLst>
              <p:tags r:id="rId9"/>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a:solidFill>
                <a:srgbClr val="000000">
                  <a:tint val="75000"/>
                </a:srgbClr>
              </a:solidFill>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10" name="任意多边形: 形状 9"/>
          <p:cNvSpPr/>
          <p:nvPr>
            <p:custDataLst>
              <p:tags r:id="rId1"/>
            </p:custDataLst>
          </p:nvPr>
        </p:nvSpPr>
        <p:spPr>
          <a:xfrm flipV="1">
            <a:off x="10338716"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8CE4E6"/>
              </a:solidFill>
            </a:endParaRPr>
          </a:p>
        </p:txBody>
      </p:sp>
      <p:grpSp>
        <p:nvGrpSpPr>
          <p:cNvPr id="108" name="组合 107"/>
          <p:cNvGrpSpPr/>
          <p:nvPr>
            <p:custDataLst>
              <p:tags r:id="rId2"/>
            </p:custDataLst>
          </p:nvPr>
        </p:nvGrpSpPr>
        <p:grpSpPr>
          <a:xfrm>
            <a:off x="11494426" y="5763470"/>
            <a:ext cx="684540" cy="1037469"/>
            <a:chOff x="365010" y="0"/>
            <a:chExt cx="684540" cy="1037469"/>
          </a:xfrm>
        </p:grpSpPr>
        <p:sp>
          <p:nvSpPr>
            <p:cNvPr id="103" name="îšľïdé"/>
            <p:cNvSpPr/>
            <p:nvPr userDrawn="1">
              <p:custDataLst>
                <p:tags r:id="rId12"/>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104" name="íśḻîdè"/>
            <p:cNvSpPr/>
            <p:nvPr userDrawn="1">
              <p:custDataLst>
                <p:tags r:id="rId13"/>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5" name="íṣľïḋé"/>
            <p:cNvSpPr/>
            <p:nvPr userDrawn="1">
              <p:custDataLst>
                <p:tags r:id="rId14"/>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6" name="ísľîḋê"/>
            <p:cNvSpPr/>
            <p:nvPr userDrawn="1">
              <p:custDataLst>
                <p:tags r:id="rId15"/>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7" name="iśľide"/>
            <p:cNvSpPr/>
            <p:nvPr userDrawn="1">
              <p:custDataLst>
                <p:tags r:id="rId16"/>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sp>
        <p:nvSpPr>
          <p:cNvPr id="11" name="任意多边形: 形状 10"/>
          <p:cNvSpPr/>
          <p:nvPr>
            <p:custDataLst>
              <p:tags r:id="rId3"/>
            </p:custDataLst>
          </p:nvPr>
        </p:nvSpPr>
        <p:spPr>
          <a:xfrm rot="10800000">
            <a:off x="-1054" y="0"/>
            <a:ext cx="1105953" cy="974818"/>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sp>
        <p:nvSpPr>
          <p:cNvPr id="2" name="标题 1"/>
          <p:cNvSpPr>
            <a:spLocks noGrp="1"/>
          </p:cNvSpPr>
          <p:nvPr>
            <p:ph type="title"/>
            <p:custDataLst>
              <p:tags r:id="rId4"/>
            </p:custDataLst>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文本占位符 2"/>
          <p:cNvSpPr>
            <a:spLocks noGrp="1"/>
          </p:cNvSpPr>
          <p:nvPr>
            <p:ph type="body" idx="1" hasCustomPrompt="1"/>
            <p:custDataLst>
              <p:tags r:id="rId5"/>
            </p:custDataLst>
          </p:nvPr>
        </p:nvSpPr>
        <p:spPr>
          <a:xfrm>
            <a:off x="669930" y="952508"/>
            <a:ext cx="5283242" cy="381003"/>
          </a:xfrm>
        </p:spPr>
        <p:txBody>
          <a:bodyPr lIns="101600" tIns="38100" rIns="76200" bIns="38100" anchor="t" anchorCtr="0">
            <a:noAutofit/>
          </a:bodyPr>
          <a:lstStyle>
            <a:lvl1pPr marL="0" indent="0" eaLnBrk="1" fontAlgn="auto" latinLnBrk="0" hangingPunct="1">
              <a:lnSpc>
                <a:spcPct val="100000"/>
              </a:lnSpc>
              <a:spcAft>
                <a:spcPts val="0"/>
              </a:spcAft>
              <a:buNone/>
              <a:defRPr sz="2000" b="0"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6"/>
            </p:custDataLst>
          </p:nvPr>
        </p:nvSpPr>
        <p:spPr>
          <a:xfrm>
            <a:off x="669925" y="1406525"/>
            <a:ext cx="5283200" cy="4934752"/>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5" name="文本占位符 4"/>
          <p:cNvSpPr>
            <a:spLocks noGrp="1"/>
          </p:cNvSpPr>
          <p:nvPr>
            <p:ph type="body" sz="quarter" idx="3" hasCustomPrompt="1"/>
            <p:custDataLst>
              <p:tags r:id="rId7"/>
            </p:custDataLst>
          </p:nvPr>
        </p:nvSpPr>
        <p:spPr>
          <a:xfrm>
            <a:off x="6235750" y="952508"/>
            <a:ext cx="5283242" cy="381003"/>
          </a:xfrm>
        </p:spPr>
        <p:txBody>
          <a:bodyPr vert="horz" lIns="101600" tIns="38100" rIns="76200" bIns="38100" rtlCol="0" anchor="t" anchorCtr="0">
            <a:no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2000" b="0"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8"/>
            </p:custDataLst>
          </p:nvPr>
        </p:nvSpPr>
        <p:spPr>
          <a:xfrm>
            <a:off x="6235750" y="1406525"/>
            <a:ext cx="5283242" cy="4934752"/>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7" name="日期占位符 6"/>
          <p:cNvSpPr>
            <a:spLocks noGrp="1"/>
          </p:cNvSpPr>
          <p:nvPr>
            <p:ph type="dt" sz="half" idx="10"/>
            <p:custDataLst>
              <p:tags r:id="rId9"/>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8" name="页脚占位符 7"/>
          <p:cNvSpPr>
            <a:spLocks noGrp="1"/>
          </p:cNvSpPr>
          <p:nvPr>
            <p:ph type="ftr" sz="quarter" idx="11"/>
            <p:custDataLst>
              <p:tags r:id="rId10"/>
            </p:custDataLst>
          </p:nvPr>
        </p:nvSpPr>
        <p:spPr/>
        <p:txBody>
          <a:bodyPr/>
          <a:lstStyle>
            <a:lvl1pPr>
              <a:defRPr>
                <a:latin typeface="Arial" panose="020B0604020202020204" pitchFamily="34" charset="0"/>
                <a:ea typeface="Arial" panose="020B0604020202020204" pitchFamily="34" charset="0"/>
              </a:defRPr>
            </a:lvl1pPr>
          </a:lstStyle>
          <a:p>
            <a:endParaRPr lang="zh-CN" altLang="en-US">
              <a:solidFill>
                <a:srgbClr val="000000">
                  <a:tint val="75000"/>
                </a:srgbClr>
              </a:solidFill>
            </a:endParaRPr>
          </a:p>
        </p:txBody>
      </p:sp>
      <p:sp>
        <p:nvSpPr>
          <p:cNvPr id="9" name="灯片编号占位符 8"/>
          <p:cNvSpPr>
            <a:spLocks noGrp="1"/>
          </p:cNvSpPr>
          <p:nvPr>
            <p:ph type="sldNum" sz="quarter" idx="12"/>
            <p:custDataLst>
              <p:tags r:id="rId11"/>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a:solidFill>
                <a:srgbClr val="000000">
                  <a:tint val="75000"/>
                </a:srgbClr>
              </a:solidFill>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110" name="任意多边形: 形状 109"/>
          <p:cNvSpPr/>
          <p:nvPr>
            <p:custDataLst>
              <p:tags r:id="rId1"/>
            </p:custDataLst>
          </p:nvPr>
        </p:nvSpPr>
        <p:spPr>
          <a:xfrm flipV="1">
            <a:off x="10338716"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8CE4E6"/>
              </a:solidFill>
            </a:endParaRPr>
          </a:p>
        </p:txBody>
      </p:sp>
      <p:sp>
        <p:nvSpPr>
          <p:cNvPr id="111" name="任意多边形: 形状 110"/>
          <p:cNvSpPr/>
          <p:nvPr>
            <p:custDataLst>
              <p:tags r:id="rId2"/>
            </p:custDataLst>
          </p:nvPr>
        </p:nvSpPr>
        <p:spPr>
          <a:xfrm rot="10800000">
            <a:off x="-1053"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sp>
        <p:nvSpPr>
          <p:cNvPr id="6" name="任意多边形 3"/>
          <p:cNvSpPr/>
          <p:nvPr>
            <p:custDataLst>
              <p:tags r:id="rId3"/>
            </p:custDataLst>
          </p:nvPr>
        </p:nvSpPr>
        <p:spPr bwMode="auto">
          <a:xfrm>
            <a:off x="7416800" y="3860165"/>
            <a:ext cx="2717800" cy="1821180"/>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solidFill>
                <a:srgbClr val="000000"/>
              </a:solidFill>
            </a:endParaRPr>
          </a:p>
        </p:txBody>
      </p:sp>
      <p:sp>
        <p:nvSpPr>
          <p:cNvPr id="7" name="任意多边形 4"/>
          <p:cNvSpPr/>
          <p:nvPr>
            <p:custDataLst>
              <p:tags r:id="rId4"/>
            </p:custDataLst>
          </p:nvPr>
        </p:nvSpPr>
        <p:spPr bwMode="auto">
          <a:xfrm>
            <a:off x="7602220" y="3929380"/>
            <a:ext cx="2302510" cy="1039495"/>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solidFill>
                <a:srgbClr val="000000"/>
              </a:solidFill>
            </a:endParaRPr>
          </a:p>
        </p:txBody>
      </p:sp>
      <p:sp>
        <p:nvSpPr>
          <p:cNvPr id="8" name="任意多边形 5"/>
          <p:cNvSpPr/>
          <p:nvPr>
            <p:custDataLst>
              <p:tags r:id="rId5"/>
            </p:custDataLst>
          </p:nvPr>
        </p:nvSpPr>
        <p:spPr bwMode="auto">
          <a:xfrm>
            <a:off x="7847330" y="3893185"/>
            <a:ext cx="1729105" cy="250190"/>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2500" lnSpcReduction="20000"/>
          </a:bodyPr>
          <a:lstStyle/>
          <a:p>
            <a:pPr algn="ctr">
              <a:lnSpc>
                <a:spcPct val="140000"/>
              </a:lnSpc>
            </a:pPr>
            <a:endParaRPr>
              <a:solidFill>
                <a:srgbClr val="000000"/>
              </a:solidFill>
            </a:endParaRPr>
          </a:p>
        </p:txBody>
      </p:sp>
      <p:sp>
        <p:nvSpPr>
          <p:cNvPr id="9" name="任意多边形 6"/>
          <p:cNvSpPr/>
          <p:nvPr>
            <p:custDataLst>
              <p:tags r:id="rId6"/>
            </p:custDataLst>
          </p:nvPr>
        </p:nvSpPr>
        <p:spPr bwMode="auto">
          <a:xfrm>
            <a:off x="7640955" y="4209415"/>
            <a:ext cx="140970" cy="76835"/>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0" name="任意多边形 7"/>
          <p:cNvSpPr/>
          <p:nvPr>
            <p:custDataLst>
              <p:tags r:id="rId7"/>
            </p:custDataLst>
          </p:nvPr>
        </p:nvSpPr>
        <p:spPr bwMode="auto">
          <a:xfrm>
            <a:off x="7793990" y="4195445"/>
            <a:ext cx="140970" cy="76835"/>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1" name="任意多边形 8"/>
          <p:cNvSpPr/>
          <p:nvPr>
            <p:custDataLst>
              <p:tags r:id="rId8"/>
            </p:custDataLst>
          </p:nvPr>
        </p:nvSpPr>
        <p:spPr bwMode="auto">
          <a:xfrm>
            <a:off x="7950200" y="4181475"/>
            <a:ext cx="140970" cy="76835"/>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2" name="任意多边形 9"/>
          <p:cNvSpPr/>
          <p:nvPr>
            <p:custDataLst>
              <p:tags r:id="rId9"/>
            </p:custDataLst>
          </p:nvPr>
        </p:nvSpPr>
        <p:spPr bwMode="auto">
          <a:xfrm>
            <a:off x="8103235" y="4168140"/>
            <a:ext cx="140970" cy="76835"/>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3" name="任意多边形 10"/>
          <p:cNvSpPr/>
          <p:nvPr>
            <p:custDataLst>
              <p:tags r:id="rId10"/>
            </p:custDataLst>
          </p:nvPr>
        </p:nvSpPr>
        <p:spPr bwMode="auto">
          <a:xfrm>
            <a:off x="8261350" y="4151630"/>
            <a:ext cx="140970" cy="76835"/>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4" name="任意多边形 11"/>
          <p:cNvSpPr/>
          <p:nvPr>
            <p:custDataLst>
              <p:tags r:id="rId11"/>
            </p:custDataLst>
          </p:nvPr>
        </p:nvSpPr>
        <p:spPr bwMode="auto">
          <a:xfrm>
            <a:off x="8414385" y="4138295"/>
            <a:ext cx="140970" cy="78740"/>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5" name="任意多边形 12"/>
          <p:cNvSpPr/>
          <p:nvPr>
            <p:custDataLst>
              <p:tags r:id="rId12"/>
            </p:custDataLst>
          </p:nvPr>
        </p:nvSpPr>
        <p:spPr bwMode="auto">
          <a:xfrm>
            <a:off x="8721725" y="4110355"/>
            <a:ext cx="140970" cy="78740"/>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6" name="任意多边形 13"/>
          <p:cNvSpPr/>
          <p:nvPr>
            <p:custDataLst>
              <p:tags r:id="rId13"/>
            </p:custDataLst>
          </p:nvPr>
        </p:nvSpPr>
        <p:spPr bwMode="auto">
          <a:xfrm>
            <a:off x="8888095" y="4094480"/>
            <a:ext cx="142875" cy="78740"/>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7" name="任意多边形 16"/>
          <p:cNvSpPr/>
          <p:nvPr>
            <p:custDataLst>
              <p:tags r:id="rId14"/>
            </p:custDataLst>
          </p:nvPr>
        </p:nvSpPr>
        <p:spPr bwMode="auto">
          <a:xfrm>
            <a:off x="9048750" y="4081145"/>
            <a:ext cx="140970" cy="78740"/>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8" name="任意多边形 17"/>
          <p:cNvSpPr/>
          <p:nvPr>
            <p:custDataLst>
              <p:tags r:id="rId15"/>
            </p:custDataLst>
          </p:nvPr>
        </p:nvSpPr>
        <p:spPr bwMode="auto">
          <a:xfrm>
            <a:off x="9201785" y="4067175"/>
            <a:ext cx="140970" cy="78740"/>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19" name="任意多边形 18"/>
          <p:cNvSpPr/>
          <p:nvPr>
            <p:custDataLst>
              <p:tags r:id="rId16"/>
            </p:custDataLst>
          </p:nvPr>
        </p:nvSpPr>
        <p:spPr bwMode="auto">
          <a:xfrm>
            <a:off x="9356090" y="4053205"/>
            <a:ext cx="140970" cy="78740"/>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0" name="任意多边形 19"/>
          <p:cNvSpPr/>
          <p:nvPr>
            <p:custDataLst>
              <p:tags r:id="rId17"/>
            </p:custDataLst>
          </p:nvPr>
        </p:nvSpPr>
        <p:spPr bwMode="auto">
          <a:xfrm>
            <a:off x="9509125" y="4039235"/>
            <a:ext cx="140970" cy="78740"/>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1" name="任意多边形 20"/>
          <p:cNvSpPr/>
          <p:nvPr>
            <p:custDataLst>
              <p:tags r:id="rId18"/>
            </p:custDataLst>
          </p:nvPr>
        </p:nvSpPr>
        <p:spPr bwMode="auto">
          <a:xfrm>
            <a:off x="9667240" y="4025265"/>
            <a:ext cx="140970" cy="76835"/>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2" name="任意多边形 21"/>
          <p:cNvSpPr/>
          <p:nvPr>
            <p:custDataLst>
              <p:tags r:id="rId19"/>
            </p:custDataLst>
          </p:nvPr>
        </p:nvSpPr>
        <p:spPr bwMode="auto">
          <a:xfrm>
            <a:off x="7649845" y="4298315"/>
            <a:ext cx="144145" cy="114935"/>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3" name="任意多边形 22"/>
          <p:cNvSpPr/>
          <p:nvPr>
            <p:custDataLst>
              <p:tags r:id="rId20"/>
            </p:custDataLst>
          </p:nvPr>
        </p:nvSpPr>
        <p:spPr bwMode="auto">
          <a:xfrm>
            <a:off x="7802880" y="4284345"/>
            <a:ext cx="144145" cy="114935"/>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4" name="任意多边形 25"/>
          <p:cNvSpPr/>
          <p:nvPr>
            <p:custDataLst>
              <p:tags r:id="rId21"/>
            </p:custDataLst>
          </p:nvPr>
        </p:nvSpPr>
        <p:spPr bwMode="auto">
          <a:xfrm>
            <a:off x="7957185" y="4270375"/>
            <a:ext cx="144145" cy="114935"/>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5" name="任意多边形 26"/>
          <p:cNvSpPr/>
          <p:nvPr>
            <p:custDataLst>
              <p:tags r:id="rId22"/>
            </p:custDataLst>
          </p:nvPr>
        </p:nvSpPr>
        <p:spPr bwMode="auto">
          <a:xfrm>
            <a:off x="8110220" y="4256405"/>
            <a:ext cx="144145" cy="114935"/>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6" name="任意多边形 29"/>
          <p:cNvSpPr/>
          <p:nvPr>
            <p:custDataLst>
              <p:tags r:id="rId23"/>
            </p:custDataLst>
          </p:nvPr>
        </p:nvSpPr>
        <p:spPr bwMode="auto">
          <a:xfrm>
            <a:off x="8269605" y="4242435"/>
            <a:ext cx="144145" cy="114935"/>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7" name="任意多边形 30"/>
          <p:cNvSpPr/>
          <p:nvPr>
            <p:custDataLst>
              <p:tags r:id="rId24"/>
            </p:custDataLst>
          </p:nvPr>
        </p:nvSpPr>
        <p:spPr bwMode="auto">
          <a:xfrm>
            <a:off x="8422640" y="4228465"/>
            <a:ext cx="144145" cy="114935"/>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8" name="任意多边形 33"/>
          <p:cNvSpPr/>
          <p:nvPr>
            <p:custDataLst>
              <p:tags r:id="rId25"/>
            </p:custDataLst>
          </p:nvPr>
        </p:nvSpPr>
        <p:spPr bwMode="auto">
          <a:xfrm>
            <a:off x="8577580" y="4214495"/>
            <a:ext cx="144145" cy="114935"/>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29" name="任意多边形 34"/>
          <p:cNvSpPr/>
          <p:nvPr>
            <p:custDataLst>
              <p:tags r:id="rId26"/>
            </p:custDataLst>
          </p:nvPr>
        </p:nvSpPr>
        <p:spPr bwMode="auto">
          <a:xfrm>
            <a:off x="8730615" y="4200525"/>
            <a:ext cx="144145" cy="114935"/>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0" name="任意多边形 35"/>
          <p:cNvSpPr/>
          <p:nvPr>
            <p:custDataLst>
              <p:tags r:id="rId27"/>
            </p:custDataLst>
          </p:nvPr>
        </p:nvSpPr>
        <p:spPr bwMode="auto">
          <a:xfrm>
            <a:off x="8897620" y="4184650"/>
            <a:ext cx="144145" cy="114935"/>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1" name="任意多边形 36"/>
          <p:cNvSpPr/>
          <p:nvPr>
            <p:custDataLst>
              <p:tags r:id="rId28"/>
            </p:custDataLst>
          </p:nvPr>
        </p:nvSpPr>
        <p:spPr bwMode="auto">
          <a:xfrm>
            <a:off x="9057005" y="4171315"/>
            <a:ext cx="142875" cy="114935"/>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2" name="任意多边形 37"/>
          <p:cNvSpPr/>
          <p:nvPr>
            <p:custDataLst>
              <p:tags r:id="rId29"/>
            </p:custDataLst>
          </p:nvPr>
        </p:nvSpPr>
        <p:spPr bwMode="auto">
          <a:xfrm>
            <a:off x="9210040" y="4157345"/>
            <a:ext cx="144145" cy="114935"/>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3" name="任意多边形 38"/>
          <p:cNvSpPr/>
          <p:nvPr>
            <p:custDataLst>
              <p:tags r:id="rId30"/>
            </p:custDataLst>
          </p:nvPr>
        </p:nvSpPr>
        <p:spPr bwMode="auto">
          <a:xfrm>
            <a:off x="9517380" y="4113530"/>
            <a:ext cx="306070" cy="130175"/>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4" name="任意多边形 39"/>
          <p:cNvSpPr/>
          <p:nvPr>
            <p:custDataLst>
              <p:tags r:id="rId31"/>
            </p:custDataLst>
          </p:nvPr>
        </p:nvSpPr>
        <p:spPr bwMode="auto">
          <a:xfrm>
            <a:off x="7661910" y="4419600"/>
            <a:ext cx="201930" cy="120015"/>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5" name="任意多边形 40"/>
          <p:cNvSpPr/>
          <p:nvPr>
            <p:custDataLst>
              <p:tags r:id="rId32"/>
            </p:custDataLst>
          </p:nvPr>
        </p:nvSpPr>
        <p:spPr bwMode="auto">
          <a:xfrm>
            <a:off x="7873365" y="4404360"/>
            <a:ext cx="144145" cy="114935"/>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6" name="任意多边形 41"/>
          <p:cNvSpPr/>
          <p:nvPr>
            <p:custDataLst>
              <p:tags r:id="rId33"/>
            </p:custDataLst>
          </p:nvPr>
        </p:nvSpPr>
        <p:spPr bwMode="auto">
          <a:xfrm>
            <a:off x="8030210" y="4390390"/>
            <a:ext cx="144145" cy="113030"/>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7" name="任意多边形 42"/>
          <p:cNvSpPr/>
          <p:nvPr>
            <p:custDataLst>
              <p:tags r:id="rId34"/>
            </p:custDataLst>
          </p:nvPr>
        </p:nvSpPr>
        <p:spPr bwMode="auto">
          <a:xfrm>
            <a:off x="8182610" y="4376420"/>
            <a:ext cx="142875" cy="113030"/>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8" name="任意多边形 43"/>
          <p:cNvSpPr/>
          <p:nvPr>
            <p:custDataLst>
              <p:tags r:id="rId35"/>
            </p:custDataLst>
          </p:nvPr>
        </p:nvSpPr>
        <p:spPr bwMode="auto">
          <a:xfrm>
            <a:off x="8494395" y="4348480"/>
            <a:ext cx="144145" cy="113030"/>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39" name="任意多边形 44"/>
          <p:cNvSpPr/>
          <p:nvPr>
            <p:custDataLst>
              <p:tags r:id="rId36"/>
            </p:custDataLst>
          </p:nvPr>
        </p:nvSpPr>
        <p:spPr bwMode="auto">
          <a:xfrm>
            <a:off x="8649335" y="4334510"/>
            <a:ext cx="144145" cy="113030"/>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40" name="任意多边形 45"/>
          <p:cNvSpPr/>
          <p:nvPr>
            <p:custDataLst>
              <p:tags r:id="rId37"/>
            </p:custDataLst>
          </p:nvPr>
        </p:nvSpPr>
        <p:spPr bwMode="auto">
          <a:xfrm>
            <a:off x="8801735" y="4320540"/>
            <a:ext cx="144145" cy="113030"/>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41" name="任意多边形 46"/>
          <p:cNvSpPr/>
          <p:nvPr>
            <p:custDataLst>
              <p:tags r:id="rId38"/>
            </p:custDataLst>
          </p:nvPr>
        </p:nvSpPr>
        <p:spPr bwMode="auto">
          <a:xfrm>
            <a:off x="8968740" y="4304665"/>
            <a:ext cx="144145" cy="114935"/>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42" name="任意多边形 47"/>
          <p:cNvSpPr/>
          <p:nvPr>
            <p:custDataLst>
              <p:tags r:id="rId39"/>
            </p:custDataLst>
          </p:nvPr>
        </p:nvSpPr>
        <p:spPr bwMode="auto">
          <a:xfrm>
            <a:off x="9128125" y="4291330"/>
            <a:ext cx="144145" cy="113030"/>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43" name="任意多边形 48"/>
          <p:cNvSpPr/>
          <p:nvPr>
            <p:custDataLst>
              <p:tags r:id="rId40"/>
            </p:custDataLst>
          </p:nvPr>
        </p:nvSpPr>
        <p:spPr bwMode="auto">
          <a:xfrm>
            <a:off x="9281160" y="4276725"/>
            <a:ext cx="144145" cy="113030"/>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44" name="任意多边形 49"/>
          <p:cNvSpPr/>
          <p:nvPr>
            <p:custDataLst>
              <p:tags r:id="rId41"/>
            </p:custDataLst>
          </p:nvPr>
        </p:nvSpPr>
        <p:spPr bwMode="auto">
          <a:xfrm>
            <a:off x="9441815" y="4261485"/>
            <a:ext cx="144145" cy="114935"/>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45" name="任意多边形 50"/>
          <p:cNvSpPr/>
          <p:nvPr>
            <p:custDataLst>
              <p:tags r:id="rId42"/>
            </p:custDataLst>
          </p:nvPr>
        </p:nvSpPr>
        <p:spPr bwMode="auto">
          <a:xfrm>
            <a:off x="9594215" y="4238625"/>
            <a:ext cx="252095" cy="247015"/>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2500" lnSpcReduction="20000"/>
          </a:bodyPr>
          <a:lstStyle/>
          <a:p>
            <a:pPr algn="ctr">
              <a:lnSpc>
                <a:spcPct val="140000"/>
              </a:lnSpc>
            </a:pPr>
            <a:endParaRPr>
              <a:solidFill>
                <a:srgbClr val="000000"/>
              </a:solidFill>
            </a:endParaRPr>
          </a:p>
        </p:txBody>
      </p:sp>
      <p:sp>
        <p:nvSpPr>
          <p:cNvPr id="46" name="任意多边形 51"/>
          <p:cNvSpPr/>
          <p:nvPr>
            <p:custDataLst>
              <p:tags r:id="rId43"/>
            </p:custDataLst>
          </p:nvPr>
        </p:nvSpPr>
        <p:spPr bwMode="auto">
          <a:xfrm>
            <a:off x="7933055" y="4526280"/>
            <a:ext cx="144145" cy="114935"/>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47" name="任意多边形 52"/>
          <p:cNvSpPr/>
          <p:nvPr>
            <p:custDataLst>
              <p:tags r:id="rId44"/>
            </p:custDataLst>
          </p:nvPr>
        </p:nvSpPr>
        <p:spPr bwMode="auto">
          <a:xfrm>
            <a:off x="8087360" y="4511675"/>
            <a:ext cx="144145" cy="114935"/>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48" name="任意多边形 53"/>
          <p:cNvSpPr/>
          <p:nvPr>
            <p:custDataLst>
              <p:tags r:id="rId45"/>
            </p:custDataLst>
          </p:nvPr>
        </p:nvSpPr>
        <p:spPr bwMode="auto">
          <a:xfrm>
            <a:off x="8240395" y="4498340"/>
            <a:ext cx="144145" cy="114935"/>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49" name="任意多边形 54"/>
          <p:cNvSpPr/>
          <p:nvPr>
            <p:custDataLst>
              <p:tags r:id="rId46"/>
            </p:custDataLst>
          </p:nvPr>
        </p:nvSpPr>
        <p:spPr bwMode="auto">
          <a:xfrm>
            <a:off x="8398510" y="4483735"/>
            <a:ext cx="144145" cy="114935"/>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0" name="任意多边形 55"/>
          <p:cNvSpPr/>
          <p:nvPr>
            <p:custDataLst>
              <p:tags r:id="rId47"/>
            </p:custDataLst>
          </p:nvPr>
        </p:nvSpPr>
        <p:spPr bwMode="auto">
          <a:xfrm>
            <a:off x="8551545" y="4470400"/>
            <a:ext cx="144145" cy="114935"/>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1" name="任意多边形 56"/>
          <p:cNvSpPr/>
          <p:nvPr>
            <p:custDataLst>
              <p:tags r:id="rId48"/>
            </p:custDataLst>
          </p:nvPr>
        </p:nvSpPr>
        <p:spPr bwMode="auto">
          <a:xfrm>
            <a:off x="8708390" y="4455795"/>
            <a:ext cx="144145" cy="114935"/>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2" name="任意多边形 57"/>
          <p:cNvSpPr/>
          <p:nvPr>
            <p:custDataLst>
              <p:tags r:id="rId49"/>
            </p:custDataLst>
          </p:nvPr>
        </p:nvSpPr>
        <p:spPr bwMode="auto">
          <a:xfrm>
            <a:off x="8860790" y="4442460"/>
            <a:ext cx="144145" cy="114935"/>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3" name="任意多边形 58"/>
          <p:cNvSpPr/>
          <p:nvPr>
            <p:custDataLst>
              <p:tags r:id="rId50"/>
            </p:custDataLst>
          </p:nvPr>
        </p:nvSpPr>
        <p:spPr bwMode="auto">
          <a:xfrm>
            <a:off x="9027795" y="4426585"/>
            <a:ext cx="144145" cy="114935"/>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4" name="任意多边形 59"/>
          <p:cNvSpPr/>
          <p:nvPr>
            <p:custDataLst>
              <p:tags r:id="rId51"/>
            </p:custDataLst>
          </p:nvPr>
        </p:nvSpPr>
        <p:spPr bwMode="auto">
          <a:xfrm>
            <a:off x="9185910" y="4412615"/>
            <a:ext cx="144145" cy="114935"/>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5" name="任意多边形 60"/>
          <p:cNvSpPr/>
          <p:nvPr>
            <p:custDataLst>
              <p:tags r:id="rId52"/>
            </p:custDataLst>
          </p:nvPr>
        </p:nvSpPr>
        <p:spPr bwMode="auto">
          <a:xfrm>
            <a:off x="9338310" y="4398645"/>
            <a:ext cx="144145" cy="114935"/>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6" name="任意多边形 61"/>
          <p:cNvSpPr/>
          <p:nvPr>
            <p:custDataLst>
              <p:tags r:id="rId53"/>
            </p:custDataLst>
          </p:nvPr>
        </p:nvSpPr>
        <p:spPr bwMode="auto">
          <a:xfrm>
            <a:off x="9495155" y="4385310"/>
            <a:ext cx="144145" cy="114935"/>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7" name="任意多边形 62"/>
          <p:cNvSpPr/>
          <p:nvPr>
            <p:custDataLst>
              <p:tags r:id="rId54"/>
            </p:custDataLst>
          </p:nvPr>
        </p:nvSpPr>
        <p:spPr bwMode="auto">
          <a:xfrm>
            <a:off x="7672705" y="4536440"/>
            <a:ext cx="248285" cy="123190"/>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8" name="任意多边形 63"/>
          <p:cNvSpPr/>
          <p:nvPr>
            <p:custDataLst>
              <p:tags r:id="rId55"/>
            </p:custDataLst>
          </p:nvPr>
        </p:nvSpPr>
        <p:spPr bwMode="auto">
          <a:xfrm>
            <a:off x="8021320" y="4645660"/>
            <a:ext cx="144145" cy="114935"/>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59" name="任意多边形 64"/>
          <p:cNvSpPr/>
          <p:nvPr>
            <p:custDataLst>
              <p:tags r:id="rId56"/>
            </p:custDataLst>
          </p:nvPr>
        </p:nvSpPr>
        <p:spPr bwMode="auto">
          <a:xfrm>
            <a:off x="8174355" y="4631690"/>
            <a:ext cx="144145" cy="114935"/>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0" name="任意多边形 65"/>
          <p:cNvSpPr/>
          <p:nvPr>
            <p:custDataLst>
              <p:tags r:id="rId57"/>
            </p:custDataLst>
          </p:nvPr>
        </p:nvSpPr>
        <p:spPr bwMode="auto">
          <a:xfrm>
            <a:off x="8334375" y="4618355"/>
            <a:ext cx="144145" cy="114935"/>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1" name="任意多边形 66"/>
          <p:cNvSpPr/>
          <p:nvPr>
            <p:custDataLst>
              <p:tags r:id="rId58"/>
            </p:custDataLst>
          </p:nvPr>
        </p:nvSpPr>
        <p:spPr bwMode="auto">
          <a:xfrm>
            <a:off x="8486775" y="4603750"/>
            <a:ext cx="144145" cy="114935"/>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2" name="任意多边形 67"/>
          <p:cNvSpPr/>
          <p:nvPr>
            <p:custDataLst>
              <p:tags r:id="rId59"/>
            </p:custDataLst>
          </p:nvPr>
        </p:nvSpPr>
        <p:spPr bwMode="auto">
          <a:xfrm>
            <a:off x="8641715" y="4590415"/>
            <a:ext cx="144145" cy="114935"/>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3" name="任意多边形 68"/>
          <p:cNvSpPr/>
          <p:nvPr>
            <p:custDataLst>
              <p:tags r:id="rId60"/>
            </p:custDataLst>
          </p:nvPr>
        </p:nvSpPr>
        <p:spPr bwMode="auto">
          <a:xfrm>
            <a:off x="8794750" y="4575810"/>
            <a:ext cx="144145" cy="113030"/>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4" name="任意多边形 69"/>
          <p:cNvSpPr/>
          <p:nvPr>
            <p:custDataLst>
              <p:tags r:id="rId61"/>
            </p:custDataLst>
          </p:nvPr>
        </p:nvSpPr>
        <p:spPr bwMode="auto">
          <a:xfrm>
            <a:off x="9121775" y="4546600"/>
            <a:ext cx="144145" cy="113030"/>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5" name="任意多边形 70"/>
          <p:cNvSpPr/>
          <p:nvPr>
            <p:custDataLst>
              <p:tags r:id="rId62"/>
            </p:custDataLst>
          </p:nvPr>
        </p:nvSpPr>
        <p:spPr bwMode="auto">
          <a:xfrm>
            <a:off x="9274175" y="4532630"/>
            <a:ext cx="144145" cy="114935"/>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6" name="任意多边形 71"/>
          <p:cNvSpPr/>
          <p:nvPr>
            <p:custDataLst>
              <p:tags r:id="rId63"/>
            </p:custDataLst>
          </p:nvPr>
        </p:nvSpPr>
        <p:spPr bwMode="auto">
          <a:xfrm>
            <a:off x="9431020" y="4518660"/>
            <a:ext cx="142875" cy="113030"/>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7" name="任意多边形 72"/>
          <p:cNvSpPr/>
          <p:nvPr>
            <p:custDataLst>
              <p:tags r:id="rId64"/>
            </p:custDataLst>
          </p:nvPr>
        </p:nvSpPr>
        <p:spPr bwMode="auto">
          <a:xfrm>
            <a:off x="7680960" y="4656455"/>
            <a:ext cx="317500" cy="130175"/>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8" name="任意多边形 73"/>
          <p:cNvSpPr/>
          <p:nvPr>
            <p:custDataLst>
              <p:tags r:id="rId65"/>
            </p:custDataLst>
          </p:nvPr>
        </p:nvSpPr>
        <p:spPr bwMode="auto">
          <a:xfrm>
            <a:off x="9587230" y="4492625"/>
            <a:ext cx="267970" cy="125095"/>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69" name="任意多边形 74"/>
          <p:cNvSpPr/>
          <p:nvPr>
            <p:custDataLst>
              <p:tags r:id="rId66"/>
            </p:custDataLst>
          </p:nvPr>
        </p:nvSpPr>
        <p:spPr bwMode="auto">
          <a:xfrm>
            <a:off x="7691120" y="4807585"/>
            <a:ext cx="144145" cy="113030"/>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0" name="任意多边形 75"/>
          <p:cNvSpPr/>
          <p:nvPr>
            <p:custDataLst>
              <p:tags r:id="rId67"/>
            </p:custDataLst>
          </p:nvPr>
        </p:nvSpPr>
        <p:spPr bwMode="auto">
          <a:xfrm>
            <a:off x="7847330" y="4792980"/>
            <a:ext cx="144145" cy="113030"/>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1" name="任意多边形 76"/>
          <p:cNvSpPr/>
          <p:nvPr>
            <p:custDataLst>
              <p:tags r:id="rId68"/>
            </p:custDataLst>
          </p:nvPr>
        </p:nvSpPr>
        <p:spPr bwMode="auto">
          <a:xfrm>
            <a:off x="8000365" y="4779645"/>
            <a:ext cx="144145" cy="113030"/>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2" name="任意多边形 77"/>
          <p:cNvSpPr/>
          <p:nvPr>
            <p:custDataLst>
              <p:tags r:id="rId69"/>
            </p:custDataLst>
          </p:nvPr>
        </p:nvSpPr>
        <p:spPr bwMode="auto">
          <a:xfrm>
            <a:off x="8159115" y="4763770"/>
            <a:ext cx="144145" cy="114935"/>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3" name="任意多边形 78"/>
          <p:cNvSpPr/>
          <p:nvPr>
            <p:custDataLst>
              <p:tags r:id="rId70"/>
            </p:custDataLst>
          </p:nvPr>
        </p:nvSpPr>
        <p:spPr bwMode="auto">
          <a:xfrm>
            <a:off x="8322310" y="4699635"/>
            <a:ext cx="707390" cy="163195"/>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4" name="任意多边形 79"/>
          <p:cNvSpPr/>
          <p:nvPr>
            <p:custDataLst>
              <p:tags r:id="rId71"/>
            </p:custDataLst>
          </p:nvPr>
        </p:nvSpPr>
        <p:spPr bwMode="auto">
          <a:xfrm>
            <a:off x="9043670" y="4682490"/>
            <a:ext cx="179070" cy="116840"/>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5" name="任意多边形 80"/>
          <p:cNvSpPr/>
          <p:nvPr>
            <p:custDataLst>
              <p:tags r:id="rId72"/>
            </p:custDataLst>
          </p:nvPr>
        </p:nvSpPr>
        <p:spPr bwMode="auto">
          <a:xfrm>
            <a:off x="9237980" y="4661535"/>
            <a:ext cx="201930" cy="120015"/>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6" name="任意多边形 81"/>
          <p:cNvSpPr/>
          <p:nvPr>
            <p:custDataLst>
              <p:tags r:id="rId73"/>
            </p:custDataLst>
          </p:nvPr>
        </p:nvSpPr>
        <p:spPr bwMode="auto">
          <a:xfrm>
            <a:off x="9458325" y="4699635"/>
            <a:ext cx="123190" cy="62230"/>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7" name="任意多边形 82"/>
          <p:cNvSpPr/>
          <p:nvPr>
            <p:custDataLst>
              <p:tags r:id="rId74"/>
            </p:custDataLst>
          </p:nvPr>
        </p:nvSpPr>
        <p:spPr bwMode="auto">
          <a:xfrm>
            <a:off x="9603105" y="4687570"/>
            <a:ext cx="123190" cy="60960"/>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8" name="任意多边形 83"/>
          <p:cNvSpPr/>
          <p:nvPr>
            <p:custDataLst>
              <p:tags r:id="rId75"/>
            </p:custDataLst>
          </p:nvPr>
        </p:nvSpPr>
        <p:spPr bwMode="auto">
          <a:xfrm>
            <a:off x="9751060" y="4672965"/>
            <a:ext cx="123190" cy="60960"/>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79" name="任意多边形 84"/>
          <p:cNvSpPr/>
          <p:nvPr>
            <p:custDataLst>
              <p:tags r:id="rId76"/>
            </p:custDataLst>
          </p:nvPr>
        </p:nvSpPr>
        <p:spPr bwMode="auto">
          <a:xfrm>
            <a:off x="9596120" y="4623435"/>
            <a:ext cx="125095" cy="60960"/>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80" name="任意多边形 85"/>
          <p:cNvSpPr/>
          <p:nvPr>
            <p:custDataLst>
              <p:tags r:id="rId77"/>
            </p:custDataLst>
          </p:nvPr>
        </p:nvSpPr>
        <p:spPr bwMode="auto">
          <a:xfrm>
            <a:off x="8470265" y="4885055"/>
            <a:ext cx="691515" cy="545465"/>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solidFill>
                <a:srgbClr val="000000"/>
              </a:solidFill>
            </a:endParaRPr>
          </a:p>
        </p:txBody>
      </p:sp>
      <p:sp>
        <p:nvSpPr>
          <p:cNvPr id="81" name="任意多边形 86"/>
          <p:cNvSpPr/>
          <p:nvPr>
            <p:custDataLst>
              <p:tags r:id="rId78"/>
            </p:custDataLst>
          </p:nvPr>
        </p:nvSpPr>
        <p:spPr bwMode="auto">
          <a:xfrm>
            <a:off x="7227570" y="3107690"/>
            <a:ext cx="2825750" cy="974725"/>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solidFill>
                <a:srgbClr val="000000"/>
              </a:solidFill>
            </a:endParaRPr>
          </a:p>
        </p:txBody>
      </p:sp>
      <p:sp>
        <p:nvSpPr>
          <p:cNvPr id="82" name="任意多边形 88"/>
          <p:cNvSpPr/>
          <p:nvPr>
            <p:custDataLst>
              <p:tags r:id="rId79"/>
            </p:custDataLst>
          </p:nvPr>
        </p:nvSpPr>
        <p:spPr bwMode="auto">
          <a:xfrm>
            <a:off x="7227570" y="3041650"/>
            <a:ext cx="2827655" cy="321945"/>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5000" lnSpcReduction="20000"/>
          </a:bodyPr>
          <a:lstStyle/>
          <a:p>
            <a:pPr algn="ctr">
              <a:lnSpc>
                <a:spcPct val="140000"/>
              </a:lnSpc>
            </a:pPr>
            <a:endParaRPr>
              <a:solidFill>
                <a:srgbClr val="000000"/>
              </a:solidFill>
            </a:endParaRPr>
          </a:p>
        </p:txBody>
      </p:sp>
      <p:sp>
        <p:nvSpPr>
          <p:cNvPr id="83" name="任意多边形 89"/>
          <p:cNvSpPr/>
          <p:nvPr>
            <p:custDataLst>
              <p:tags r:id="rId80"/>
            </p:custDataLst>
          </p:nvPr>
        </p:nvSpPr>
        <p:spPr bwMode="auto">
          <a:xfrm>
            <a:off x="7227570" y="3067685"/>
            <a:ext cx="2827655" cy="295910"/>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7500" lnSpcReduction="20000"/>
          </a:bodyPr>
          <a:lstStyle/>
          <a:p>
            <a:pPr algn="ctr">
              <a:lnSpc>
                <a:spcPct val="140000"/>
              </a:lnSpc>
            </a:pPr>
            <a:endParaRPr>
              <a:solidFill>
                <a:srgbClr val="000000"/>
              </a:solidFill>
            </a:endParaRPr>
          </a:p>
        </p:txBody>
      </p:sp>
      <p:sp>
        <p:nvSpPr>
          <p:cNvPr id="84" name="任意多边形 90"/>
          <p:cNvSpPr/>
          <p:nvPr>
            <p:custDataLst>
              <p:tags r:id="rId81"/>
            </p:custDataLst>
          </p:nvPr>
        </p:nvSpPr>
        <p:spPr bwMode="auto">
          <a:xfrm>
            <a:off x="7427595" y="4037965"/>
            <a:ext cx="286385" cy="78740"/>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85" name="任意多边形 91"/>
          <p:cNvSpPr/>
          <p:nvPr>
            <p:custDataLst>
              <p:tags r:id="rId82"/>
            </p:custDataLst>
          </p:nvPr>
        </p:nvSpPr>
        <p:spPr bwMode="auto">
          <a:xfrm>
            <a:off x="9716135" y="3830955"/>
            <a:ext cx="285115" cy="86995"/>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86" name="任意多边形 92"/>
          <p:cNvSpPr/>
          <p:nvPr>
            <p:custDataLst>
              <p:tags r:id="rId83"/>
            </p:custDataLst>
          </p:nvPr>
        </p:nvSpPr>
        <p:spPr bwMode="auto">
          <a:xfrm>
            <a:off x="8570595" y="4124325"/>
            <a:ext cx="140970" cy="76835"/>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87" name="任意多边形 93"/>
          <p:cNvSpPr/>
          <p:nvPr>
            <p:custDataLst>
              <p:tags r:id="rId84"/>
            </p:custDataLst>
          </p:nvPr>
        </p:nvSpPr>
        <p:spPr bwMode="auto">
          <a:xfrm>
            <a:off x="8339455" y="4362450"/>
            <a:ext cx="144145" cy="113030"/>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88" name="任意多边形 94"/>
          <p:cNvSpPr/>
          <p:nvPr>
            <p:custDataLst>
              <p:tags r:id="rId85"/>
            </p:custDataLst>
          </p:nvPr>
        </p:nvSpPr>
        <p:spPr bwMode="auto">
          <a:xfrm>
            <a:off x="8956675" y="4560570"/>
            <a:ext cx="144145" cy="114935"/>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89" name="任意多边形 95"/>
          <p:cNvSpPr/>
          <p:nvPr>
            <p:custDataLst>
              <p:tags r:id="rId86"/>
            </p:custDataLst>
          </p:nvPr>
        </p:nvSpPr>
        <p:spPr bwMode="auto">
          <a:xfrm>
            <a:off x="9366250" y="4143375"/>
            <a:ext cx="144145" cy="113030"/>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90" name="任意多边形 96"/>
          <p:cNvSpPr/>
          <p:nvPr>
            <p:custDataLst>
              <p:tags r:id="rId87"/>
            </p:custDataLst>
          </p:nvPr>
        </p:nvSpPr>
        <p:spPr bwMode="auto">
          <a:xfrm>
            <a:off x="7710805" y="3856990"/>
            <a:ext cx="2007235" cy="203835"/>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0000" lnSpcReduction="20000"/>
          </a:bodyPr>
          <a:lstStyle/>
          <a:p>
            <a:pPr algn="ctr">
              <a:lnSpc>
                <a:spcPct val="140000"/>
              </a:lnSpc>
            </a:pPr>
            <a:endParaRPr>
              <a:solidFill>
                <a:srgbClr val="000000"/>
              </a:solidFill>
            </a:endParaRPr>
          </a:p>
        </p:txBody>
      </p:sp>
      <p:sp>
        <p:nvSpPr>
          <p:cNvPr id="91" name="任意多边形 97"/>
          <p:cNvSpPr/>
          <p:nvPr>
            <p:custDataLst>
              <p:tags r:id="rId88"/>
            </p:custDataLst>
          </p:nvPr>
        </p:nvSpPr>
        <p:spPr bwMode="auto">
          <a:xfrm>
            <a:off x="10228580" y="4909820"/>
            <a:ext cx="917575" cy="616585"/>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solidFill>
                <a:srgbClr val="000000"/>
              </a:solidFill>
            </a:endParaRPr>
          </a:p>
        </p:txBody>
      </p:sp>
      <p:sp>
        <p:nvSpPr>
          <p:cNvPr id="92" name="任意多边形 98"/>
          <p:cNvSpPr/>
          <p:nvPr>
            <p:custDataLst>
              <p:tags r:id="rId89"/>
            </p:custDataLst>
          </p:nvPr>
        </p:nvSpPr>
        <p:spPr bwMode="auto">
          <a:xfrm>
            <a:off x="10103485" y="5010150"/>
            <a:ext cx="132080" cy="81915"/>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93" name="任意多边形 99"/>
          <p:cNvSpPr/>
          <p:nvPr>
            <p:custDataLst>
              <p:tags r:id="rId90"/>
            </p:custDataLst>
          </p:nvPr>
        </p:nvSpPr>
        <p:spPr bwMode="auto">
          <a:xfrm>
            <a:off x="10848975" y="5238115"/>
            <a:ext cx="587375" cy="780415"/>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solidFill>
                <a:srgbClr val="000000"/>
              </a:solidFill>
            </a:endParaRPr>
          </a:p>
        </p:txBody>
      </p:sp>
      <p:sp>
        <p:nvSpPr>
          <p:cNvPr id="94" name="任意多边形 100"/>
          <p:cNvSpPr/>
          <p:nvPr>
            <p:custDataLst>
              <p:tags r:id="rId91"/>
            </p:custDataLst>
          </p:nvPr>
        </p:nvSpPr>
        <p:spPr bwMode="auto">
          <a:xfrm>
            <a:off x="10885170" y="5238115"/>
            <a:ext cx="516255" cy="780415"/>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solidFill>
                <a:srgbClr val="000000"/>
              </a:solidFill>
            </a:endParaRPr>
          </a:p>
        </p:txBody>
      </p:sp>
      <p:sp>
        <p:nvSpPr>
          <p:cNvPr id="95" name="矩形 94"/>
          <p:cNvSpPr/>
          <p:nvPr>
            <p:custDataLst>
              <p:tags r:id="rId92"/>
            </p:custDataLst>
          </p:nvPr>
        </p:nvSpPr>
        <p:spPr bwMode="auto">
          <a:xfrm>
            <a:off x="11140440" y="5238115"/>
            <a:ext cx="8255" cy="370205"/>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fontScale="92500" lnSpcReduction="20000"/>
          </a:bodyPr>
          <a:lstStyle/>
          <a:p>
            <a:pPr algn="ctr">
              <a:lnSpc>
                <a:spcPct val="120000"/>
              </a:lnSpc>
            </a:pPr>
            <a:endParaRPr>
              <a:solidFill>
                <a:srgbClr val="000000"/>
              </a:solidFill>
            </a:endParaRPr>
          </a:p>
        </p:txBody>
      </p:sp>
      <p:sp>
        <p:nvSpPr>
          <p:cNvPr id="96" name="任意多边形 102"/>
          <p:cNvSpPr/>
          <p:nvPr>
            <p:custDataLst>
              <p:tags r:id="rId93"/>
            </p:custDataLst>
          </p:nvPr>
        </p:nvSpPr>
        <p:spPr bwMode="auto">
          <a:xfrm>
            <a:off x="11101070" y="5295900"/>
            <a:ext cx="86995" cy="186055"/>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97" name="任意多边形 103"/>
          <p:cNvSpPr/>
          <p:nvPr>
            <p:custDataLst>
              <p:tags r:id="rId94"/>
            </p:custDataLst>
          </p:nvPr>
        </p:nvSpPr>
        <p:spPr bwMode="auto">
          <a:xfrm>
            <a:off x="11118215" y="5320030"/>
            <a:ext cx="52070" cy="139065"/>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lnSpc>
                <a:spcPct val="140000"/>
              </a:lnSpc>
            </a:pPr>
            <a:endParaRPr>
              <a:solidFill>
                <a:srgbClr val="000000"/>
              </a:solidFill>
            </a:endParaRPr>
          </a:p>
        </p:txBody>
      </p:sp>
      <p:sp>
        <p:nvSpPr>
          <p:cNvPr id="98" name="任意多边形 104"/>
          <p:cNvSpPr/>
          <p:nvPr>
            <p:custDataLst>
              <p:tags r:id="rId95"/>
            </p:custDataLst>
          </p:nvPr>
        </p:nvSpPr>
        <p:spPr bwMode="auto">
          <a:xfrm>
            <a:off x="7079615" y="5966460"/>
            <a:ext cx="896620" cy="891540"/>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ysClr val="window" lastClr="FFFFFF">
              <a:lumMod val="85000"/>
            </a:sysClr>
          </a:solidFill>
          <a:ln>
            <a:noFill/>
          </a:ln>
        </p:spPr>
        <p:txBody>
          <a:bodyPr wrap="square" lIns="91440" tIns="45720" rIns="91440" bIns="45720" anchor="ctr">
            <a:normAutofit/>
          </a:bodyPr>
          <a:lstStyle/>
          <a:p>
            <a:pPr algn="ctr">
              <a:lnSpc>
                <a:spcPct val="120000"/>
              </a:lnSpc>
            </a:pPr>
            <a:endParaRPr>
              <a:solidFill>
                <a:srgbClr val="000000"/>
              </a:solidFill>
            </a:endParaRPr>
          </a:p>
        </p:txBody>
      </p:sp>
      <p:sp>
        <p:nvSpPr>
          <p:cNvPr id="99" name="任意多边形 105"/>
          <p:cNvSpPr/>
          <p:nvPr>
            <p:custDataLst>
              <p:tags r:id="rId96"/>
            </p:custDataLst>
          </p:nvPr>
        </p:nvSpPr>
        <p:spPr bwMode="auto">
          <a:xfrm>
            <a:off x="7397750" y="6062345"/>
            <a:ext cx="578485" cy="795655"/>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ysClr val="window" lastClr="FFFFFF">
              <a:lumMod val="75000"/>
            </a:sysClr>
          </a:solidFill>
          <a:ln>
            <a:noFill/>
          </a:ln>
        </p:spPr>
        <p:txBody>
          <a:bodyPr wrap="square" lIns="91440" tIns="45720" rIns="91440" bIns="45720" anchor="ctr">
            <a:normAutofit/>
          </a:bodyPr>
          <a:lstStyle/>
          <a:p>
            <a:pPr algn="ctr">
              <a:lnSpc>
                <a:spcPct val="120000"/>
              </a:lnSpc>
            </a:pPr>
            <a:endParaRPr>
              <a:solidFill>
                <a:srgbClr val="000000"/>
              </a:solidFill>
            </a:endParaRPr>
          </a:p>
        </p:txBody>
      </p:sp>
      <p:sp>
        <p:nvSpPr>
          <p:cNvPr id="100" name="任意多边形 106"/>
          <p:cNvSpPr/>
          <p:nvPr>
            <p:custDataLst>
              <p:tags r:id="rId97"/>
            </p:custDataLst>
          </p:nvPr>
        </p:nvSpPr>
        <p:spPr bwMode="auto">
          <a:xfrm>
            <a:off x="7428865" y="5850255"/>
            <a:ext cx="539115" cy="290195"/>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7500" lnSpcReduction="20000"/>
          </a:bodyPr>
          <a:lstStyle/>
          <a:p>
            <a:pPr algn="ctr">
              <a:lnSpc>
                <a:spcPct val="140000"/>
              </a:lnSpc>
            </a:pPr>
            <a:endParaRPr>
              <a:solidFill>
                <a:srgbClr val="000000"/>
              </a:solidFill>
            </a:endParaRPr>
          </a:p>
        </p:txBody>
      </p:sp>
      <p:sp>
        <p:nvSpPr>
          <p:cNvPr id="101" name="任意多边形 109"/>
          <p:cNvSpPr/>
          <p:nvPr>
            <p:custDataLst>
              <p:tags r:id="rId98"/>
            </p:custDataLst>
          </p:nvPr>
        </p:nvSpPr>
        <p:spPr bwMode="auto">
          <a:xfrm>
            <a:off x="7508875" y="4781550"/>
            <a:ext cx="966470" cy="1213485"/>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wrap="square" lIns="91440" tIns="45720" rIns="91440" bIns="45720" anchor="ctr">
            <a:normAutofit/>
          </a:bodyPr>
          <a:lstStyle/>
          <a:p>
            <a:pPr algn="ctr">
              <a:lnSpc>
                <a:spcPct val="120000"/>
              </a:lnSpc>
            </a:pPr>
            <a:endParaRPr>
              <a:solidFill>
                <a:srgbClr val="000000"/>
              </a:solidFill>
            </a:endParaRPr>
          </a:p>
        </p:txBody>
      </p:sp>
      <p:sp>
        <p:nvSpPr>
          <p:cNvPr id="102" name="任意多边形 110"/>
          <p:cNvSpPr/>
          <p:nvPr>
            <p:custDataLst>
              <p:tags r:id="rId99"/>
            </p:custDataLst>
          </p:nvPr>
        </p:nvSpPr>
        <p:spPr bwMode="auto">
          <a:xfrm>
            <a:off x="9660255" y="5815330"/>
            <a:ext cx="941705" cy="1042670"/>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ysClr val="window" lastClr="FFFFFF">
              <a:lumMod val="85000"/>
            </a:sysClr>
          </a:solidFill>
          <a:ln>
            <a:noFill/>
          </a:ln>
        </p:spPr>
        <p:txBody>
          <a:bodyPr wrap="square" lIns="91440" tIns="45720" rIns="91440" bIns="45720" anchor="ctr">
            <a:normAutofit/>
          </a:bodyPr>
          <a:lstStyle/>
          <a:p>
            <a:pPr algn="ctr">
              <a:lnSpc>
                <a:spcPct val="120000"/>
              </a:lnSpc>
            </a:pPr>
            <a:endParaRPr>
              <a:solidFill>
                <a:srgbClr val="000000"/>
              </a:solidFill>
            </a:endParaRPr>
          </a:p>
        </p:txBody>
      </p:sp>
      <p:sp>
        <p:nvSpPr>
          <p:cNvPr id="103" name="任意多边形 213"/>
          <p:cNvSpPr/>
          <p:nvPr>
            <p:custDataLst>
              <p:tags r:id="rId100"/>
            </p:custDataLst>
          </p:nvPr>
        </p:nvSpPr>
        <p:spPr bwMode="auto">
          <a:xfrm>
            <a:off x="9951720" y="5815330"/>
            <a:ext cx="649605" cy="1042670"/>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ysClr val="window" lastClr="FFFFFF">
              <a:lumMod val="75000"/>
            </a:sysClr>
          </a:solidFill>
          <a:ln>
            <a:noFill/>
          </a:ln>
        </p:spPr>
        <p:txBody>
          <a:bodyPr wrap="square" lIns="91440" tIns="45720" rIns="91440" bIns="45720" anchor="ctr">
            <a:normAutofit/>
          </a:bodyPr>
          <a:lstStyle/>
          <a:p>
            <a:pPr algn="ctr">
              <a:lnSpc>
                <a:spcPct val="120000"/>
              </a:lnSpc>
            </a:pPr>
            <a:endParaRPr>
              <a:solidFill>
                <a:srgbClr val="000000"/>
              </a:solidFill>
            </a:endParaRPr>
          </a:p>
        </p:txBody>
      </p:sp>
      <p:sp>
        <p:nvSpPr>
          <p:cNvPr id="104" name="任意多边形 216"/>
          <p:cNvSpPr/>
          <p:nvPr>
            <p:custDataLst>
              <p:tags r:id="rId101"/>
            </p:custDataLst>
          </p:nvPr>
        </p:nvSpPr>
        <p:spPr bwMode="auto">
          <a:xfrm>
            <a:off x="9655175" y="5693410"/>
            <a:ext cx="540385" cy="314325"/>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72500" lnSpcReduction="20000"/>
          </a:bodyPr>
          <a:lstStyle/>
          <a:p>
            <a:pPr algn="ctr">
              <a:lnSpc>
                <a:spcPct val="130000"/>
              </a:lnSpc>
            </a:pPr>
            <a:endParaRPr>
              <a:solidFill>
                <a:srgbClr val="000000"/>
              </a:solidFill>
            </a:endParaRPr>
          </a:p>
        </p:txBody>
      </p:sp>
      <p:sp>
        <p:nvSpPr>
          <p:cNvPr id="105" name="任意多边形 217"/>
          <p:cNvSpPr/>
          <p:nvPr>
            <p:custDataLst>
              <p:tags r:id="rId102"/>
            </p:custDataLst>
          </p:nvPr>
        </p:nvSpPr>
        <p:spPr bwMode="auto">
          <a:xfrm>
            <a:off x="9161145" y="4527550"/>
            <a:ext cx="933450" cy="1318895"/>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wrap="square" lIns="91440" tIns="45720" rIns="91440" bIns="45720" anchor="ctr">
            <a:normAutofit/>
          </a:bodyPr>
          <a:lstStyle/>
          <a:p>
            <a:pPr algn="ctr">
              <a:lnSpc>
                <a:spcPct val="120000"/>
              </a:lnSpc>
            </a:pPr>
            <a:endParaRPr>
              <a:solidFill>
                <a:srgbClr val="000000"/>
              </a:solidFill>
            </a:endParaRPr>
          </a:p>
        </p:txBody>
      </p:sp>
      <p:sp>
        <p:nvSpPr>
          <p:cNvPr id="106" name="任意多边形 218"/>
          <p:cNvSpPr/>
          <p:nvPr>
            <p:custDataLst>
              <p:tags r:id="rId103"/>
            </p:custDataLst>
          </p:nvPr>
        </p:nvSpPr>
        <p:spPr bwMode="auto">
          <a:xfrm>
            <a:off x="6238240" y="4892675"/>
            <a:ext cx="970280" cy="1237615"/>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0EDED"/>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solidFill>
                <a:srgbClr val="000000"/>
              </a:solidFill>
            </a:endParaRPr>
          </a:p>
        </p:txBody>
      </p:sp>
      <p:sp>
        <p:nvSpPr>
          <p:cNvPr id="107" name="任意多边形 219"/>
          <p:cNvSpPr/>
          <p:nvPr>
            <p:custDataLst>
              <p:tags r:id="rId104"/>
            </p:custDataLst>
          </p:nvPr>
        </p:nvSpPr>
        <p:spPr bwMode="auto">
          <a:xfrm>
            <a:off x="6199505" y="5074285"/>
            <a:ext cx="247015" cy="998220"/>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lnSpc>
                <a:spcPct val="120000"/>
              </a:lnSpc>
            </a:pPr>
            <a:endParaRPr>
              <a:solidFill>
                <a:srgbClr val="000000"/>
              </a:solidFill>
            </a:endParaRPr>
          </a:p>
        </p:txBody>
      </p:sp>
      <p:sp>
        <p:nvSpPr>
          <p:cNvPr id="108" name="任意多边形 107"/>
          <p:cNvSpPr/>
          <p:nvPr>
            <p:custDataLst>
              <p:tags r:id="rId105"/>
            </p:custDataLst>
          </p:nvPr>
        </p:nvSpPr>
        <p:spPr>
          <a:xfrm>
            <a:off x="7329170" y="3140075"/>
            <a:ext cx="2630805" cy="897890"/>
          </a:xfrm>
          <a:custGeom>
            <a:avLst/>
            <a:gdLst>
              <a:gd name="connsiteX0" fmla="*/ 0 w 4143"/>
              <a:gd name="connsiteY0" fmla="*/ 368 h 1414"/>
              <a:gd name="connsiteX1" fmla="*/ 4143 w 4143"/>
              <a:gd name="connsiteY1" fmla="*/ 0 h 1414"/>
              <a:gd name="connsiteX2" fmla="*/ 4042 w 4143"/>
              <a:gd name="connsiteY2" fmla="*/ 1084 h 1414"/>
              <a:gd name="connsiteX3" fmla="*/ 302 w 4143"/>
              <a:gd name="connsiteY3" fmla="*/ 1414 h 1414"/>
              <a:gd name="connsiteX4" fmla="*/ 0 w 4143"/>
              <a:gd name="connsiteY4" fmla="*/ 368 h 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3" h="1414">
                <a:moveTo>
                  <a:pt x="0" y="368"/>
                </a:moveTo>
                <a:lnTo>
                  <a:pt x="4143" y="0"/>
                </a:lnTo>
                <a:lnTo>
                  <a:pt x="4042" y="1084"/>
                </a:lnTo>
                <a:lnTo>
                  <a:pt x="302" y="1414"/>
                </a:lnTo>
                <a:lnTo>
                  <a:pt x="0" y="368"/>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109" name="任意多边形 14"/>
          <p:cNvSpPr/>
          <p:nvPr>
            <p:custDataLst>
              <p:tags r:id="rId106"/>
            </p:custDataLst>
          </p:nvPr>
        </p:nvSpPr>
        <p:spPr>
          <a:xfrm rot="20640000">
            <a:off x="7442375" y="3125686"/>
            <a:ext cx="1644015" cy="993140"/>
          </a:xfrm>
          <a:custGeom>
            <a:avLst/>
            <a:gdLst>
              <a:gd name="connsiteX0" fmla="*/ 3 w 2589"/>
              <a:gd name="connsiteY0" fmla="*/ 1071 h 1564"/>
              <a:gd name="connsiteX1" fmla="*/ 0 w 2589"/>
              <a:gd name="connsiteY1" fmla="*/ 0 h 1564"/>
              <a:gd name="connsiteX2" fmla="*/ 2589 w 2589"/>
              <a:gd name="connsiteY2" fmla="*/ 1564 h 1564"/>
              <a:gd name="connsiteX3" fmla="*/ 3 w 2589"/>
              <a:gd name="connsiteY3" fmla="*/ 1071 h 1564"/>
            </a:gdLst>
            <a:ahLst/>
            <a:cxnLst>
              <a:cxn ang="0">
                <a:pos x="connsiteX0" y="connsiteY0"/>
              </a:cxn>
              <a:cxn ang="0">
                <a:pos x="connsiteX1" y="connsiteY1"/>
              </a:cxn>
              <a:cxn ang="0">
                <a:pos x="connsiteX2" y="connsiteY2"/>
              </a:cxn>
              <a:cxn ang="0">
                <a:pos x="connsiteX3" y="connsiteY3"/>
              </a:cxn>
            </a:cxnLst>
            <a:rect l="l" t="t" r="r" b="b"/>
            <a:pathLst>
              <a:path w="2589" h="1564">
                <a:moveTo>
                  <a:pt x="3" y="1071"/>
                </a:moveTo>
                <a:lnTo>
                  <a:pt x="0" y="0"/>
                </a:lnTo>
                <a:lnTo>
                  <a:pt x="2589" y="1564"/>
                </a:lnTo>
                <a:lnTo>
                  <a:pt x="3" y="1071"/>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2" name="标题 1"/>
          <p:cNvSpPr>
            <a:spLocks noGrp="1"/>
          </p:cNvSpPr>
          <p:nvPr>
            <p:ph type="title"/>
            <p:custDataLst>
              <p:tags r:id="rId107"/>
            </p:custDataLst>
          </p:nvPr>
        </p:nvSpPr>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日期占位符 2"/>
          <p:cNvSpPr>
            <a:spLocks noGrp="1"/>
          </p:cNvSpPr>
          <p:nvPr>
            <p:ph type="dt" sz="half" idx="10"/>
            <p:custDataLst>
              <p:tags r:id="rId108"/>
            </p:custDataLst>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custDataLst>
              <p:tags r:id="rId109"/>
            </p:custDataLst>
          </p:nvPr>
        </p:nvSpPr>
        <p:spPr/>
        <p:txBody>
          <a:bodyPr/>
          <a:lstStyle/>
          <a:p>
            <a:endParaRPr lang="zh-CN" altLang="en-US">
              <a:solidFill>
                <a:srgbClr val="000000">
                  <a:tint val="75000"/>
                </a:srgbClr>
              </a:solidFill>
            </a:endParaRPr>
          </a:p>
        </p:txBody>
      </p:sp>
      <p:sp>
        <p:nvSpPr>
          <p:cNvPr id="5" name="灯片编号占位符 4"/>
          <p:cNvSpPr>
            <a:spLocks noGrp="1"/>
          </p:cNvSpPr>
          <p:nvPr>
            <p:ph type="sldNum" sz="quarter" idx="12"/>
            <p:custDataLst>
              <p:tags r:id="rId110"/>
            </p:custDataLst>
          </p:nvPr>
        </p:nvSpPr>
        <p:spPr/>
        <p:txBody>
          <a:bodyPr/>
          <a:lstStyle/>
          <a:p>
            <a:fld id="{49AE70B2-8BF9-45C0-BB95-33D1B9D3A854}" type="slidenum">
              <a:rPr lang="zh-CN" altLang="en-US" smtClean="0">
                <a:solidFill>
                  <a:srgbClr val="000000">
                    <a:tint val="75000"/>
                  </a:srgbClr>
                </a:solidFill>
              </a:rPr>
              <a:pPr/>
              <a:t>‹#›</a:t>
            </a:fld>
            <a:endParaRPr lang="zh-CN" altLang="en-US">
              <a:solidFill>
                <a:srgbClr val="000000">
                  <a:tint val="75000"/>
                </a:srgbClr>
              </a:solidFill>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5" name="任意多边形: 形状 4"/>
          <p:cNvSpPr/>
          <p:nvPr>
            <p:custDataLst>
              <p:tags r:id="rId1"/>
            </p:custDataLst>
          </p:nvPr>
        </p:nvSpPr>
        <p:spPr>
          <a:xfrm flipV="1">
            <a:off x="10338716"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8CE4E6"/>
              </a:solidFill>
            </a:endParaRPr>
          </a:p>
        </p:txBody>
      </p:sp>
      <p:sp>
        <p:nvSpPr>
          <p:cNvPr id="6" name="任意多边形: 形状 5"/>
          <p:cNvSpPr/>
          <p:nvPr>
            <p:custDataLst>
              <p:tags r:id="rId2"/>
            </p:custDataLst>
          </p:nvPr>
        </p:nvSpPr>
        <p:spPr>
          <a:xfrm rot="10800000">
            <a:off x="-1053"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sp>
        <p:nvSpPr>
          <p:cNvPr id="7" name="îšľïdé"/>
          <p:cNvSpPr/>
          <p:nvPr>
            <p:custDataLst>
              <p:tags r:id="rId3"/>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8" name="íśḻîdè"/>
          <p:cNvSpPr/>
          <p:nvPr>
            <p:custDataLst>
              <p:tags r:id="rId4"/>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 name="íṣľïḋé"/>
          <p:cNvSpPr/>
          <p:nvPr>
            <p:custDataLst>
              <p:tags r:id="rId5"/>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 name="ísľîḋê"/>
          <p:cNvSpPr/>
          <p:nvPr>
            <p:custDataLst>
              <p:tags r:id="rId6"/>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1" name="iśľide"/>
          <p:cNvSpPr/>
          <p:nvPr>
            <p:custDataLst>
              <p:tags r:id="rId7"/>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sp>
        <p:nvSpPr>
          <p:cNvPr id="12" name="ïṥļïḍe"/>
          <p:cNvSpPr/>
          <p:nvPr>
            <p:custDataLst>
              <p:tags r:id="rId8"/>
            </p:custDataLst>
          </p:nvPr>
        </p:nvSpPr>
        <p:spPr bwMode="auto">
          <a:xfrm>
            <a:off x="11354949" y="6299543"/>
            <a:ext cx="493355" cy="170605"/>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3" name="íşḷide"/>
          <p:cNvSpPr/>
          <p:nvPr>
            <p:custDataLst>
              <p:tags r:id="rId9"/>
            </p:custDataLst>
          </p:nvPr>
        </p:nvSpPr>
        <p:spPr bwMode="auto">
          <a:xfrm>
            <a:off x="10708814" y="5781997"/>
            <a:ext cx="1243891" cy="1008354"/>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14" name="isļîḑé"/>
          <p:cNvSpPr/>
          <p:nvPr>
            <p:custDataLst>
              <p:tags r:id="rId10"/>
            </p:custDataLst>
          </p:nvPr>
        </p:nvSpPr>
        <p:spPr bwMode="auto">
          <a:xfrm>
            <a:off x="10658523" y="5886397"/>
            <a:ext cx="1191054" cy="820561"/>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5" name="ïṣľiḑe"/>
          <p:cNvSpPr/>
          <p:nvPr>
            <p:custDataLst>
              <p:tags r:id="rId11"/>
            </p:custDataLst>
          </p:nvPr>
        </p:nvSpPr>
        <p:spPr bwMode="auto">
          <a:xfrm>
            <a:off x="11042385" y="6435772"/>
            <a:ext cx="420784" cy="240630"/>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6" name="ïş1iďe"/>
          <p:cNvSpPr/>
          <p:nvPr>
            <p:custDataLst>
              <p:tags r:id="rId12"/>
            </p:custDataLst>
          </p:nvPr>
        </p:nvSpPr>
        <p:spPr bwMode="auto">
          <a:xfrm>
            <a:off x="10708814" y="5977430"/>
            <a:ext cx="1090474" cy="417601"/>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7" name="ï$ḷïdé"/>
          <p:cNvSpPr/>
          <p:nvPr>
            <p:custDataLst>
              <p:tags r:id="rId13"/>
            </p:custDataLst>
          </p:nvPr>
        </p:nvSpPr>
        <p:spPr bwMode="auto">
          <a:xfrm>
            <a:off x="10507652" y="5473889"/>
            <a:ext cx="1501072" cy="360945"/>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8" name="í$líḓè"/>
          <p:cNvSpPr/>
          <p:nvPr>
            <p:custDataLst>
              <p:tags r:id="rId14"/>
            </p:custDataLst>
          </p:nvPr>
        </p:nvSpPr>
        <p:spPr bwMode="auto">
          <a:xfrm>
            <a:off x="10500013" y="5500626"/>
            <a:ext cx="1516350" cy="360308"/>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9" name="îšliḋé"/>
          <p:cNvSpPr/>
          <p:nvPr>
            <p:custDataLst>
              <p:tags r:id="rId15"/>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0" name="iṡlîḍê"/>
          <p:cNvSpPr/>
          <p:nvPr>
            <p:custDataLst>
              <p:tags r:id="rId16"/>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 name="ïṥḷidè"/>
          <p:cNvSpPr/>
          <p:nvPr>
            <p:custDataLst>
              <p:tags r:id="rId17"/>
            </p:custDataLst>
          </p:nvPr>
        </p:nvSpPr>
        <p:spPr bwMode="auto">
          <a:xfrm>
            <a:off x="10822762" y="5858388"/>
            <a:ext cx="875944" cy="56656"/>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 name="iSḻîḍê"/>
          <p:cNvSpPr/>
          <p:nvPr>
            <p:custDataLst>
              <p:tags r:id="rId18"/>
            </p:custDataLst>
          </p:nvPr>
        </p:nvSpPr>
        <p:spPr bwMode="auto">
          <a:xfrm>
            <a:off x="10750191" y="6010532"/>
            <a:ext cx="60476" cy="2737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 name="íś1iḋè"/>
          <p:cNvSpPr/>
          <p:nvPr>
            <p:custDataLst>
              <p:tags r:id="rId19"/>
            </p:custDataLst>
          </p:nvPr>
        </p:nvSpPr>
        <p:spPr bwMode="auto">
          <a:xfrm>
            <a:off x="10822762"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 name="íṡḻiḓê"/>
          <p:cNvSpPr/>
          <p:nvPr>
            <p:custDataLst>
              <p:tags r:id="rId20"/>
            </p:custDataLst>
          </p:nvPr>
        </p:nvSpPr>
        <p:spPr bwMode="auto">
          <a:xfrm>
            <a:off x="10895333"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 name="ïŝļíḋé"/>
          <p:cNvSpPr/>
          <p:nvPr>
            <p:custDataLst>
              <p:tags r:id="rId21"/>
            </p:custDataLst>
          </p:nvPr>
        </p:nvSpPr>
        <p:spPr bwMode="auto">
          <a:xfrm>
            <a:off x="10968541" y="6011805"/>
            <a:ext cx="60476"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 name="ï$ḷïďè"/>
          <p:cNvSpPr/>
          <p:nvPr>
            <p:custDataLst>
              <p:tags r:id="rId22"/>
            </p:custDataLst>
          </p:nvPr>
        </p:nvSpPr>
        <p:spPr bwMode="auto">
          <a:xfrm>
            <a:off x="11041112" y="6011805"/>
            <a:ext cx="61112" cy="26100"/>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 name="ïś1ïḋé"/>
          <p:cNvSpPr/>
          <p:nvPr>
            <p:custDataLst>
              <p:tags r:id="rId23"/>
            </p:custDataLst>
          </p:nvPr>
        </p:nvSpPr>
        <p:spPr bwMode="auto">
          <a:xfrm>
            <a:off x="11114956" y="6011805"/>
            <a:ext cx="59839" cy="2801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 name="íšľíḓe"/>
          <p:cNvSpPr/>
          <p:nvPr>
            <p:custDataLst>
              <p:tags r:id="rId24"/>
            </p:custDataLst>
          </p:nvPr>
        </p:nvSpPr>
        <p:spPr bwMode="auto">
          <a:xfrm>
            <a:off x="11188163" y="6011805"/>
            <a:ext cx="59203" cy="2801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 name="îS1ïḋe"/>
          <p:cNvSpPr/>
          <p:nvPr>
            <p:custDataLst>
              <p:tags r:id="rId25"/>
            </p:custDataLst>
          </p:nvPr>
        </p:nvSpPr>
        <p:spPr bwMode="auto">
          <a:xfrm>
            <a:off x="11260734" y="6011805"/>
            <a:ext cx="61112" cy="2801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 name="işḷïḋè"/>
          <p:cNvSpPr/>
          <p:nvPr>
            <p:custDataLst>
              <p:tags r:id="rId26"/>
            </p:custDataLst>
          </p:nvPr>
        </p:nvSpPr>
        <p:spPr bwMode="auto">
          <a:xfrm>
            <a:off x="11333305"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 name="ïṣḻíḓe"/>
          <p:cNvSpPr/>
          <p:nvPr>
            <p:custDataLst>
              <p:tags r:id="rId27"/>
            </p:custDataLst>
          </p:nvPr>
        </p:nvSpPr>
        <p:spPr bwMode="auto">
          <a:xfrm>
            <a:off x="11406513" y="6013078"/>
            <a:ext cx="60476"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2" name="ïŝlîḋe"/>
          <p:cNvSpPr/>
          <p:nvPr>
            <p:custDataLst>
              <p:tags r:id="rId28"/>
            </p:custDataLst>
          </p:nvPr>
        </p:nvSpPr>
        <p:spPr bwMode="auto">
          <a:xfrm>
            <a:off x="11479084"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 name="íṥ1iḑê"/>
          <p:cNvSpPr/>
          <p:nvPr>
            <p:custDataLst>
              <p:tags r:id="rId29"/>
            </p:custDataLst>
          </p:nvPr>
        </p:nvSpPr>
        <p:spPr bwMode="auto">
          <a:xfrm>
            <a:off x="11553564"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 name="íṥ1îďe"/>
          <p:cNvSpPr/>
          <p:nvPr>
            <p:custDataLst>
              <p:tags r:id="rId30"/>
            </p:custDataLst>
          </p:nvPr>
        </p:nvSpPr>
        <p:spPr bwMode="auto">
          <a:xfrm>
            <a:off x="11626135"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 name="îsḻïḑe"/>
          <p:cNvSpPr/>
          <p:nvPr>
            <p:custDataLst>
              <p:tags r:id="rId31"/>
            </p:custDataLst>
          </p:nvPr>
        </p:nvSpPr>
        <p:spPr bwMode="auto">
          <a:xfrm>
            <a:off x="11698706" y="6013078"/>
            <a:ext cx="61112" cy="2801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 name="îš1îďé"/>
          <p:cNvSpPr/>
          <p:nvPr>
            <p:custDataLst>
              <p:tags r:id="rId32"/>
            </p:custDataLst>
          </p:nvPr>
        </p:nvSpPr>
        <p:spPr bwMode="auto">
          <a:xfrm>
            <a:off x="10750191" y="6057003"/>
            <a:ext cx="59203"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 name="ïs1iḍê"/>
          <p:cNvSpPr/>
          <p:nvPr>
            <p:custDataLst>
              <p:tags r:id="rId33"/>
            </p:custDataLst>
          </p:nvPr>
        </p:nvSpPr>
        <p:spPr bwMode="auto">
          <a:xfrm>
            <a:off x="10822762" y="6057003"/>
            <a:ext cx="61112"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 name="îşḷïḍé"/>
          <p:cNvSpPr/>
          <p:nvPr>
            <p:custDataLst>
              <p:tags r:id="rId34"/>
            </p:custDataLst>
          </p:nvPr>
        </p:nvSpPr>
        <p:spPr bwMode="auto">
          <a:xfrm>
            <a:off x="10895333" y="6057003"/>
            <a:ext cx="61112" cy="47107"/>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 name="ïšlïḑé"/>
          <p:cNvSpPr/>
          <p:nvPr>
            <p:custDataLst>
              <p:tags r:id="rId35"/>
            </p:custDataLst>
          </p:nvPr>
        </p:nvSpPr>
        <p:spPr bwMode="auto">
          <a:xfrm>
            <a:off x="10968541" y="6057003"/>
            <a:ext cx="60476"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 name="í$ḷîḓé"/>
          <p:cNvSpPr/>
          <p:nvPr>
            <p:custDataLst>
              <p:tags r:id="rId36"/>
            </p:custDataLst>
          </p:nvPr>
        </p:nvSpPr>
        <p:spPr bwMode="auto">
          <a:xfrm>
            <a:off x="11041112" y="6057003"/>
            <a:ext cx="61112"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 name="ís1íďè"/>
          <p:cNvSpPr/>
          <p:nvPr>
            <p:custDataLst>
              <p:tags r:id="rId37"/>
            </p:custDataLst>
          </p:nvPr>
        </p:nvSpPr>
        <p:spPr bwMode="auto">
          <a:xfrm>
            <a:off x="11114956" y="6057003"/>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 name="ïŝļíḍé"/>
          <p:cNvSpPr/>
          <p:nvPr>
            <p:custDataLst>
              <p:tags r:id="rId38"/>
            </p:custDataLst>
          </p:nvPr>
        </p:nvSpPr>
        <p:spPr bwMode="auto">
          <a:xfrm>
            <a:off x="11188163" y="6057003"/>
            <a:ext cx="59203" cy="47107"/>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 name="ïs1iďê"/>
          <p:cNvSpPr/>
          <p:nvPr>
            <p:custDataLst>
              <p:tags r:id="rId39"/>
            </p:custDataLst>
          </p:nvPr>
        </p:nvSpPr>
        <p:spPr bwMode="auto">
          <a:xfrm>
            <a:off x="11260734" y="6058276"/>
            <a:ext cx="61112" cy="45834"/>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 name="íṣḷiďê"/>
          <p:cNvSpPr/>
          <p:nvPr>
            <p:custDataLst>
              <p:tags r:id="rId40"/>
            </p:custDataLst>
          </p:nvPr>
        </p:nvSpPr>
        <p:spPr bwMode="auto">
          <a:xfrm>
            <a:off x="11333305" y="605827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 name="îṧlíḋé"/>
          <p:cNvSpPr/>
          <p:nvPr>
            <p:custDataLst>
              <p:tags r:id="rId41"/>
            </p:custDataLst>
          </p:nvPr>
        </p:nvSpPr>
        <p:spPr bwMode="auto">
          <a:xfrm>
            <a:off x="11406513" y="6058276"/>
            <a:ext cx="60476"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 name="ïsľíďè"/>
          <p:cNvSpPr/>
          <p:nvPr>
            <p:custDataLst>
              <p:tags r:id="rId42"/>
            </p:custDataLst>
          </p:nvPr>
        </p:nvSpPr>
        <p:spPr bwMode="auto">
          <a:xfrm>
            <a:off x="11479084" y="6058276"/>
            <a:ext cx="61112"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 name="ïṩ1íďé"/>
          <p:cNvSpPr/>
          <p:nvPr>
            <p:custDataLst>
              <p:tags r:id="rId43"/>
            </p:custDataLst>
          </p:nvPr>
        </p:nvSpPr>
        <p:spPr bwMode="auto">
          <a:xfrm>
            <a:off x="11551655" y="605827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 name="iṩľïdè"/>
          <p:cNvSpPr/>
          <p:nvPr>
            <p:custDataLst>
              <p:tags r:id="rId44"/>
            </p:custDataLst>
          </p:nvPr>
        </p:nvSpPr>
        <p:spPr bwMode="auto">
          <a:xfrm>
            <a:off x="11626135" y="6058276"/>
            <a:ext cx="132410" cy="47107"/>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9" name="îśľïḋe"/>
          <p:cNvSpPr/>
          <p:nvPr>
            <p:custDataLst>
              <p:tags r:id="rId45"/>
            </p:custDataLst>
          </p:nvPr>
        </p:nvSpPr>
        <p:spPr bwMode="auto">
          <a:xfrm>
            <a:off x="10750191" y="6120025"/>
            <a:ext cx="124135" cy="47744"/>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0" name="ïslíḑe"/>
          <p:cNvSpPr/>
          <p:nvPr>
            <p:custDataLst>
              <p:tags r:id="rId46"/>
            </p:custDataLst>
          </p:nvPr>
        </p:nvSpPr>
        <p:spPr bwMode="auto">
          <a:xfrm>
            <a:off x="10895333"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1" name="iṣľïḑè"/>
          <p:cNvSpPr/>
          <p:nvPr>
            <p:custDataLst>
              <p:tags r:id="rId47"/>
            </p:custDataLst>
          </p:nvPr>
        </p:nvSpPr>
        <p:spPr bwMode="auto">
          <a:xfrm>
            <a:off x="10968541" y="6120025"/>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2" name="iṩlïdè"/>
          <p:cNvSpPr/>
          <p:nvPr>
            <p:custDataLst>
              <p:tags r:id="rId48"/>
            </p:custDataLst>
          </p:nvPr>
        </p:nvSpPr>
        <p:spPr bwMode="auto">
          <a:xfrm>
            <a:off x="11041112"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3" name="ïşļidè"/>
          <p:cNvSpPr/>
          <p:nvPr>
            <p:custDataLst>
              <p:tags r:id="rId49"/>
            </p:custDataLst>
          </p:nvPr>
        </p:nvSpPr>
        <p:spPr bwMode="auto">
          <a:xfrm>
            <a:off x="11113683" y="6121298"/>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4" name="íšḷïḓe"/>
          <p:cNvSpPr/>
          <p:nvPr>
            <p:custDataLst>
              <p:tags r:id="rId50"/>
            </p:custDataLst>
          </p:nvPr>
        </p:nvSpPr>
        <p:spPr bwMode="auto">
          <a:xfrm>
            <a:off x="11188163" y="612129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5" name="íSḻíḍê"/>
          <p:cNvSpPr/>
          <p:nvPr>
            <p:custDataLst>
              <p:tags r:id="rId51"/>
            </p:custDataLst>
          </p:nvPr>
        </p:nvSpPr>
        <p:spPr bwMode="auto">
          <a:xfrm>
            <a:off x="11260734" y="612129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6" name="iṣḷïḍè"/>
          <p:cNvSpPr/>
          <p:nvPr>
            <p:custDataLst>
              <p:tags r:id="rId52"/>
            </p:custDataLst>
          </p:nvPr>
        </p:nvSpPr>
        <p:spPr bwMode="auto">
          <a:xfrm>
            <a:off x="11333305" y="6121298"/>
            <a:ext cx="61112" cy="47744"/>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7" name="í$ḻiḓé"/>
          <p:cNvSpPr/>
          <p:nvPr>
            <p:custDataLst>
              <p:tags r:id="rId53"/>
            </p:custDataLst>
          </p:nvPr>
        </p:nvSpPr>
        <p:spPr bwMode="auto">
          <a:xfrm>
            <a:off x="11406513" y="6121298"/>
            <a:ext cx="60476" cy="47744"/>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8" name="iṧ1ïďè"/>
          <p:cNvSpPr/>
          <p:nvPr>
            <p:custDataLst>
              <p:tags r:id="rId54"/>
            </p:custDataLst>
          </p:nvPr>
        </p:nvSpPr>
        <p:spPr bwMode="auto">
          <a:xfrm>
            <a:off x="11479084"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9" name="íş1ïďê"/>
          <p:cNvSpPr/>
          <p:nvPr>
            <p:custDataLst>
              <p:tags r:id="rId55"/>
            </p:custDataLst>
          </p:nvPr>
        </p:nvSpPr>
        <p:spPr bwMode="auto">
          <a:xfrm>
            <a:off x="11551655"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0" name="íśḻíḑè"/>
          <p:cNvSpPr/>
          <p:nvPr>
            <p:custDataLst>
              <p:tags r:id="rId56"/>
            </p:custDataLst>
          </p:nvPr>
        </p:nvSpPr>
        <p:spPr bwMode="auto">
          <a:xfrm>
            <a:off x="10750191" y="6183684"/>
            <a:ext cx="84666" cy="47744"/>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1" name="íṧ1íḓè"/>
          <p:cNvSpPr/>
          <p:nvPr>
            <p:custDataLst>
              <p:tags r:id="rId57"/>
            </p:custDataLst>
          </p:nvPr>
        </p:nvSpPr>
        <p:spPr bwMode="auto">
          <a:xfrm>
            <a:off x="10847589" y="6183684"/>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2" name="îşļíḑê"/>
          <p:cNvSpPr/>
          <p:nvPr>
            <p:custDataLst>
              <p:tags r:id="rId58"/>
            </p:custDataLst>
          </p:nvPr>
        </p:nvSpPr>
        <p:spPr bwMode="auto">
          <a:xfrm>
            <a:off x="10920797" y="6183684"/>
            <a:ext cx="60476" cy="47744"/>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3" name="í$1iḑê"/>
          <p:cNvSpPr/>
          <p:nvPr>
            <p:custDataLst>
              <p:tags r:id="rId59"/>
            </p:custDataLst>
          </p:nvPr>
        </p:nvSpPr>
        <p:spPr bwMode="auto">
          <a:xfrm>
            <a:off x="10993368"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4" name="ïṩ1îďè"/>
          <p:cNvSpPr/>
          <p:nvPr>
            <p:custDataLst>
              <p:tags r:id="rId60"/>
            </p:custDataLst>
          </p:nvPr>
        </p:nvSpPr>
        <p:spPr bwMode="auto">
          <a:xfrm>
            <a:off x="11065939"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5" name="ïsḷiḍe"/>
          <p:cNvSpPr/>
          <p:nvPr>
            <p:custDataLst>
              <p:tags r:id="rId61"/>
            </p:custDataLst>
          </p:nvPr>
        </p:nvSpPr>
        <p:spPr bwMode="auto">
          <a:xfrm>
            <a:off x="11139146" y="6184957"/>
            <a:ext cx="60476"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6" name="íSļíḓê"/>
          <p:cNvSpPr/>
          <p:nvPr>
            <p:custDataLst>
              <p:tags r:id="rId62"/>
            </p:custDataLst>
          </p:nvPr>
        </p:nvSpPr>
        <p:spPr bwMode="auto">
          <a:xfrm>
            <a:off x="11211717" y="6184957"/>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7" name="îṧ1îḋê"/>
          <p:cNvSpPr/>
          <p:nvPr>
            <p:custDataLst>
              <p:tags r:id="rId63"/>
            </p:custDataLst>
          </p:nvPr>
        </p:nvSpPr>
        <p:spPr bwMode="auto">
          <a:xfrm>
            <a:off x="11286198" y="6184957"/>
            <a:ext cx="59203" cy="47744"/>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8" name="î$liḍé"/>
          <p:cNvSpPr/>
          <p:nvPr>
            <p:custDataLst>
              <p:tags r:id="rId64"/>
            </p:custDataLst>
          </p:nvPr>
        </p:nvSpPr>
        <p:spPr bwMode="auto">
          <a:xfrm>
            <a:off x="11358769" y="6184957"/>
            <a:ext cx="59203"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9" name="îṡļïḑe"/>
          <p:cNvSpPr/>
          <p:nvPr>
            <p:custDataLst>
              <p:tags r:id="rId65"/>
            </p:custDataLst>
          </p:nvPr>
        </p:nvSpPr>
        <p:spPr bwMode="auto">
          <a:xfrm>
            <a:off x="11431339" y="6184957"/>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0" name="íšḻîḑé"/>
          <p:cNvSpPr/>
          <p:nvPr>
            <p:custDataLst>
              <p:tags r:id="rId66"/>
            </p:custDataLst>
          </p:nvPr>
        </p:nvSpPr>
        <p:spPr bwMode="auto">
          <a:xfrm>
            <a:off x="11504547" y="6184957"/>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1" name="îṣļîḓé"/>
          <p:cNvSpPr/>
          <p:nvPr>
            <p:custDataLst>
              <p:tags r:id="rId67"/>
            </p:custDataLst>
          </p:nvPr>
        </p:nvSpPr>
        <p:spPr bwMode="auto">
          <a:xfrm>
            <a:off x="11577118" y="6186230"/>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2" name="iSļiḍê"/>
          <p:cNvSpPr/>
          <p:nvPr>
            <p:custDataLst>
              <p:tags r:id="rId68"/>
            </p:custDataLst>
          </p:nvPr>
        </p:nvSpPr>
        <p:spPr bwMode="auto">
          <a:xfrm>
            <a:off x="11638230" y="6121298"/>
            <a:ext cx="120315" cy="11140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3" name="ï$liďé"/>
          <p:cNvSpPr/>
          <p:nvPr>
            <p:custDataLst>
              <p:tags r:id="rId69"/>
            </p:custDataLst>
          </p:nvPr>
        </p:nvSpPr>
        <p:spPr bwMode="auto">
          <a:xfrm>
            <a:off x="10748918" y="6246706"/>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4" name="iṣḷiḍe"/>
          <p:cNvSpPr/>
          <p:nvPr>
            <p:custDataLst>
              <p:tags r:id="rId70"/>
            </p:custDataLst>
          </p:nvPr>
        </p:nvSpPr>
        <p:spPr bwMode="auto">
          <a:xfrm>
            <a:off x="10822762" y="6246706"/>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5" name="íṩļîdê"/>
          <p:cNvSpPr/>
          <p:nvPr>
            <p:custDataLst>
              <p:tags r:id="rId71"/>
            </p:custDataLst>
          </p:nvPr>
        </p:nvSpPr>
        <p:spPr bwMode="auto">
          <a:xfrm>
            <a:off x="10895333" y="6248616"/>
            <a:ext cx="59839"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6" name="iSlíďé"/>
          <p:cNvSpPr/>
          <p:nvPr>
            <p:custDataLst>
              <p:tags r:id="rId72"/>
            </p:custDataLst>
          </p:nvPr>
        </p:nvSpPr>
        <p:spPr bwMode="auto">
          <a:xfrm>
            <a:off x="10968541" y="6248616"/>
            <a:ext cx="60476"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7" name="í$ľîďè"/>
          <p:cNvSpPr/>
          <p:nvPr>
            <p:custDataLst>
              <p:tags r:id="rId73"/>
            </p:custDataLst>
          </p:nvPr>
        </p:nvSpPr>
        <p:spPr bwMode="auto">
          <a:xfrm>
            <a:off x="11041112"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 name="iṡḻïdè"/>
          <p:cNvSpPr/>
          <p:nvPr>
            <p:custDataLst>
              <p:tags r:id="rId74"/>
            </p:custDataLst>
          </p:nvPr>
        </p:nvSpPr>
        <p:spPr bwMode="auto">
          <a:xfrm>
            <a:off x="11113683"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 name="ïśḻiḋê"/>
          <p:cNvSpPr/>
          <p:nvPr>
            <p:custDataLst>
              <p:tags r:id="rId75"/>
            </p:custDataLst>
          </p:nvPr>
        </p:nvSpPr>
        <p:spPr bwMode="auto">
          <a:xfrm>
            <a:off x="11186890" y="6248616"/>
            <a:ext cx="60476"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 name="ïṣ1îdè"/>
          <p:cNvSpPr/>
          <p:nvPr>
            <p:custDataLst>
              <p:tags r:id="rId76"/>
            </p:custDataLst>
          </p:nvPr>
        </p:nvSpPr>
        <p:spPr bwMode="auto">
          <a:xfrm>
            <a:off x="11259461" y="624861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1" name="iŝḻîḋè"/>
          <p:cNvSpPr/>
          <p:nvPr>
            <p:custDataLst>
              <p:tags r:id="rId77"/>
            </p:custDataLst>
          </p:nvPr>
        </p:nvSpPr>
        <p:spPr bwMode="auto">
          <a:xfrm>
            <a:off x="11333305" y="6248616"/>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 name="îṩlîḓé"/>
          <p:cNvSpPr/>
          <p:nvPr>
            <p:custDataLst>
              <p:tags r:id="rId78"/>
            </p:custDataLst>
          </p:nvPr>
        </p:nvSpPr>
        <p:spPr bwMode="auto">
          <a:xfrm>
            <a:off x="11406513" y="6248616"/>
            <a:ext cx="60476" cy="47107"/>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 name="íṥḷíde"/>
          <p:cNvSpPr/>
          <p:nvPr>
            <p:custDataLst>
              <p:tags r:id="rId79"/>
            </p:custDataLst>
          </p:nvPr>
        </p:nvSpPr>
        <p:spPr bwMode="auto">
          <a:xfrm>
            <a:off x="11479084"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 name="iṥľiḑé"/>
          <p:cNvSpPr/>
          <p:nvPr>
            <p:custDataLst>
              <p:tags r:id="rId80"/>
            </p:custDataLst>
          </p:nvPr>
        </p:nvSpPr>
        <p:spPr bwMode="auto">
          <a:xfrm>
            <a:off x="11551655"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 name="ïṧḷiḑè"/>
          <p:cNvSpPr/>
          <p:nvPr>
            <p:custDataLst>
              <p:tags r:id="rId81"/>
            </p:custDataLst>
          </p:nvPr>
        </p:nvSpPr>
        <p:spPr bwMode="auto">
          <a:xfrm>
            <a:off x="11624862" y="6249889"/>
            <a:ext cx="133683" cy="47107"/>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 name="íš1ïḑe"/>
          <p:cNvSpPr/>
          <p:nvPr>
            <p:custDataLst>
              <p:tags r:id="rId82"/>
            </p:custDataLst>
          </p:nvPr>
        </p:nvSpPr>
        <p:spPr bwMode="auto">
          <a:xfrm>
            <a:off x="10748918" y="6310364"/>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 name="íṡ1íḋé"/>
          <p:cNvSpPr/>
          <p:nvPr>
            <p:custDataLst>
              <p:tags r:id="rId83"/>
            </p:custDataLst>
          </p:nvPr>
        </p:nvSpPr>
        <p:spPr bwMode="auto">
          <a:xfrm>
            <a:off x="10821489" y="6311638"/>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 name="iśļíďé"/>
          <p:cNvSpPr/>
          <p:nvPr>
            <p:custDataLst>
              <p:tags r:id="rId84"/>
            </p:custDataLst>
          </p:nvPr>
        </p:nvSpPr>
        <p:spPr bwMode="auto">
          <a:xfrm>
            <a:off x="10895333" y="631163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 name="íṩļiḍé"/>
          <p:cNvSpPr/>
          <p:nvPr>
            <p:custDataLst>
              <p:tags r:id="rId85"/>
            </p:custDataLst>
          </p:nvPr>
        </p:nvSpPr>
        <p:spPr bwMode="auto">
          <a:xfrm>
            <a:off x="10968541" y="631163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 name="iş1iďè"/>
          <p:cNvSpPr/>
          <p:nvPr>
            <p:custDataLst>
              <p:tags r:id="rId86"/>
            </p:custDataLst>
          </p:nvPr>
        </p:nvSpPr>
        <p:spPr bwMode="auto">
          <a:xfrm>
            <a:off x="11041112" y="6311638"/>
            <a:ext cx="346940" cy="47744"/>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 name="îṡḻïdê"/>
          <p:cNvSpPr/>
          <p:nvPr>
            <p:custDataLst>
              <p:tags r:id="rId87"/>
            </p:custDataLst>
          </p:nvPr>
        </p:nvSpPr>
        <p:spPr bwMode="auto">
          <a:xfrm>
            <a:off x="11406513" y="6312911"/>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 name="îṡ1íďé"/>
          <p:cNvSpPr/>
          <p:nvPr>
            <p:custDataLst>
              <p:tags r:id="rId88"/>
            </p:custDataLst>
          </p:nvPr>
        </p:nvSpPr>
        <p:spPr bwMode="auto">
          <a:xfrm>
            <a:off x="11479084" y="6312911"/>
            <a:ext cx="61112" cy="46471"/>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 name="ïŝlîdè"/>
          <p:cNvSpPr/>
          <p:nvPr>
            <p:custDataLst>
              <p:tags r:id="rId89"/>
            </p:custDataLst>
          </p:nvPr>
        </p:nvSpPr>
        <p:spPr bwMode="auto">
          <a:xfrm>
            <a:off x="11551655" y="6312911"/>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 name="iṥḻiďe"/>
          <p:cNvSpPr/>
          <p:nvPr>
            <p:custDataLst>
              <p:tags r:id="rId90"/>
            </p:custDataLst>
          </p:nvPr>
        </p:nvSpPr>
        <p:spPr bwMode="auto">
          <a:xfrm>
            <a:off x="11624862" y="6312911"/>
            <a:ext cx="60476" cy="18461"/>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 name="îṡľîďé"/>
          <p:cNvSpPr/>
          <p:nvPr>
            <p:custDataLst>
              <p:tags r:id="rId91"/>
            </p:custDataLst>
          </p:nvPr>
        </p:nvSpPr>
        <p:spPr bwMode="auto">
          <a:xfrm>
            <a:off x="11624862" y="6342194"/>
            <a:ext cx="60476" cy="18461"/>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 name="i$ļïḓê"/>
          <p:cNvSpPr/>
          <p:nvPr>
            <p:custDataLst>
              <p:tags r:id="rId92"/>
            </p:custDataLst>
          </p:nvPr>
        </p:nvSpPr>
        <p:spPr bwMode="auto">
          <a:xfrm>
            <a:off x="11697433" y="6312911"/>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 name="î$1ïḑé"/>
          <p:cNvSpPr/>
          <p:nvPr>
            <p:custDataLst>
              <p:tags r:id="rId93"/>
            </p:custDataLst>
          </p:nvPr>
        </p:nvSpPr>
        <p:spPr bwMode="auto">
          <a:xfrm>
            <a:off x="10572961" y="5529273"/>
            <a:ext cx="895937" cy="294740"/>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sp>
        <p:nvSpPr>
          <p:cNvPr id="2" name="日期占位符 1"/>
          <p:cNvSpPr>
            <a:spLocks noGrp="1"/>
          </p:cNvSpPr>
          <p:nvPr>
            <p:ph type="dt" sz="half" idx="10"/>
            <p:custDataLst>
              <p:tags r:id="rId94"/>
            </p:custDataLst>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3" name="页脚占位符 2"/>
          <p:cNvSpPr>
            <a:spLocks noGrp="1"/>
          </p:cNvSpPr>
          <p:nvPr>
            <p:ph type="ftr" sz="quarter" idx="11"/>
            <p:custDataLst>
              <p:tags r:id="rId95"/>
            </p:custDataLst>
          </p:nvPr>
        </p:nvSpPr>
        <p:spPr/>
        <p:txBody>
          <a:bodyPr/>
          <a:lstStyle/>
          <a:p>
            <a:endParaRPr lang="zh-CN" altLang="en-US">
              <a:solidFill>
                <a:srgbClr val="000000">
                  <a:tint val="75000"/>
                </a:srgbClr>
              </a:solidFill>
            </a:endParaRPr>
          </a:p>
        </p:txBody>
      </p:sp>
      <p:sp>
        <p:nvSpPr>
          <p:cNvPr id="4" name="灯片编号占位符 3"/>
          <p:cNvSpPr>
            <a:spLocks noGrp="1"/>
          </p:cNvSpPr>
          <p:nvPr>
            <p:ph type="sldNum" sz="quarter" idx="12"/>
            <p:custDataLst>
              <p:tags r:id="rId96"/>
            </p:custDataLst>
          </p:nvPr>
        </p:nvSpPr>
        <p:spPr/>
        <p:txBody>
          <a:bodyPr/>
          <a:lstStyle/>
          <a:p>
            <a:fld id="{49AE70B2-8BF9-45C0-BB95-33D1B9D3A854}" type="slidenum">
              <a:rPr lang="zh-CN" altLang="en-US" smtClean="0">
                <a:solidFill>
                  <a:srgbClr val="000000">
                    <a:tint val="75000"/>
                  </a:srgbClr>
                </a:solidFill>
              </a:rPr>
              <a:pPr/>
              <a:t>‹#›</a:t>
            </a:fld>
            <a:endParaRPr lang="zh-CN" altLang="en-US">
              <a:solidFill>
                <a:srgbClr val="000000">
                  <a:tint val="75000"/>
                </a:srgbClr>
              </a:solidFill>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8" name="任意多边形: 形状 7"/>
          <p:cNvSpPr/>
          <p:nvPr>
            <p:custDataLst>
              <p:tags r:id="rId1"/>
            </p:custDataLst>
          </p:nvPr>
        </p:nvSpPr>
        <p:spPr>
          <a:xfrm flipV="1">
            <a:off x="10338716" y="5800704"/>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8CE4E6"/>
              </a:solidFill>
            </a:endParaRPr>
          </a:p>
        </p:txBody>
      </p:sp>
      <p:grpSp>
        <p:nvGrpSpPr>
          <p:cNvPr id="101" name="组合 100"/>
          <p:cNvGrpSpPr/>
          <p:nvPr>
            <p:custDataLst>
              <p:tags r:id="rId2"/>
            </p:custDataLst>
          </p:nvPr>
        </p:nvGrpSpPr>
        <p:grpSpPr>
          <a:xfrm>
            <a:off x="11409030" y="5629164"/>
            <a:ext cx="684540" cy="1037469"/>
            <a:chOff x="365010" y="0"/>
            <a:chExt cx="684540" cy="1037469"/>
          </a:xfrm>
        </p:grpSpPr>
        <p:sp>
          <p:nvSpPr>
            <p:cNvPr id="10" name="îšľïdé"/>
            <p:cNvSpPr/>
            <p:nvPr>
              <p:custDataLst>
                <p:tags r:id="rId10"/>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11" name="íśḻîdè"/>
            <p:cNvSpPr/>
            <p:nvPr>
              <p:custDataLst>
                <p:tags r:id="rId11"/>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2" name="íṣľïḋé"/>
            <p:cNvSpPr/>
            <p:nvPr>
              <p:custDataLst>
                <p:tags r:id="rId12"/>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3" name="ísľîḋê"/>
            <p:cNvSpPr/>
            <p:nvPr>
              <p:custDataLst>
                <p:tags r:id="rId13"/>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4" name="iśľide"/>
            <p:cNvSpPr/>
            <p:nvPr>
              <p:custDataLst>
                <p:tags r:id="rId14"/>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sp>
        <p:nvSpPr>
          <p:cNvPr id="103" name="任意多边形: 形状 102"/>
          <p:cNvSpPr/>
          <p:nvPr>
            <p:custDataLst>
              <p:tags r:id="rId3"/>
            </p:custDataLst>
          </p:nvPr>
        </p:nvSpPr>
        <p:spPr>
          <a:xfrm rot="10800000">
            <a:off x="-1055" y="-3"/>
            <a:ext cx="11744012" cy="885200"/>
          </a:xfrm>
          <a:custGeom>
            <a:avLst/>
            <a:gdLst>
              <a:gd name="connsiteX0" fmla="*/ 11744012 w 11744012"/>
              <a:gd name="connsiteY0" fmla="*/ 885200 h 885200"/>
              <a:gd name="connsiteX1" fmla="*/ 386994 w 11744012"/>
              <a:gd name="connsiteY1" fmla="*/ 885200 h 885200"/>
              <a:gd name="connsiteX2" fmla="*/ 0 w 11744012"/>
              <a:gd name="connsiteY2" fmla="*/ 0 h 885200"/>
              <a:gd name="connsiteX3" fmla="*/ 11744012 w 11744012"/>
              <a:gd name="connsiteY3" fmla="*/ 0 h 885200"/>
            </a:gdLst>
            <a:ahLst/>
            <a:cxnLst>
              <a:cxn ang="0">
                <a:pos x="connsiteX0" y="connsiteY0"/>
              </a:cxn>
              <a:cxn ang="0">
                <a:pos x="connsiteX1" y="connsiteY1"/>
              </a:cxn>
              <a:cxn ang="0">
                <a:pos x="connsiteX2" y="connsiteY2"/>
              </a:cxn>
              <a:cxn ang="0">
                <a:pos x="connsiteX3" y="connsiteY3"/>
              </a:cxn>
            </a:cxnLst>
            <a:rect l="l" t="t" r="r" b="b"/>
            <a:pathLst>
              <a:path w="11744012" h="885200">
                <a:moveTo>
                  <a:pt x="11744012" y="885200"/>
                </a:moveTo>
                <a:lnTo>
                  <a:pt x="386994" y="885200"/>
                </a:lnTo>
                <a:lnTo>
                  <a:pt x="0" y="0"/>
                </a:lnTo>
                <a:lnTo>
                  <a:pt x="11744012" y="0"/>
                </a:ln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sp>
        <p:nvSpPr>
          <p:cNvPr id="2" name="标题 1"/>
          <p:cNvSpPr>
            <a:spLocks noGrp="1"/>
          </p:cNvSpPr>
          <p:nvPr>
            <p:ph type="title"/>
            <p:custDataLst>
              <p:tags r:id="rId4"/>
            </p:custDataLst>
          </p:nvPr>
        </p:nvSpPr>
        <p:spPr>
          <a:xfrm>
            <a:off x="669930" y="385178"/>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dirty="0">
                <a:solidFill>
                  <a:schemeClr val="bg1"/>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3" name="图片占位符 2"/>
          <p:cNvSpPr>
            <a:spLocks noGrp="1"/>
          </p:cNvSpPr>
          <p:nvPr>
            <p:ph type="pic" idx="1"/>
            <p:custDataLst>
              <p:tags r:id="rId5"/>
            </p:custDataLst>
          </p:nvPr>
        </p:nvSpPr>
        <p:spPr>
          <a:xfrm>
            <a:off x="669930" y="952508"/>
            <a:ext cx="5283242" cy="5388907"/>
          </a:xfrm>
        </p:spPr>
        <p:txBody>
          <a:bodyPr vert="horz" lIns="101600" tIns="0" rIns="82550" bIns="0" rtlCol="0">
            <a:no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600" b="0" i="0" u="none" strike="noStrike" kern="1200" cap="none" spc="150" normalizeH="0" baseline="0" noProof="1" dirty="0">
                <a:solidFill>
                  <a:schemeClr val="tx1">
                    <a:lumMod val="85000"/>
                    <a:lumOff val="15000"/>
                  </a:schemeClr>
                </a:solidFill>
                <a:uFillTx/>
                <a:latin typeface="微软雅黑" panose="020B0503020204020204" charset="-122"/>
                <a:ea typeface="微软雅黑" panose="020B0503020204020204" charset="-122"/>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6"/>
            </p:custDataLst>
          </p:nvPr>
        </p:nvSpPr>
        <p:spPr>
          <a:xfrm>
            <a:off x="6238925" y="952508"/>
            <a:ext cx="5283242" cy="5388907"/>
          </a:xfrm>
        </p:spPr>
        <p:txBody>
          <a:bodyPr vert="horz" lIns="101600" tIns="0" rIns="82550" bIns="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stStyle>
          <a:p>
            <a:pPr lvl="0"/>
            <a:r>
              <a:rPr dirty="0">
                <a:sym typeface="+mn-ea"/>
              </a:rPr>
              <a:t>单击此处编辑母版文本样式</a:t>
            </a:r>
          </a:p>
        </p:txBody>
      </p:sp>
      <p:sp>
        <p:nvSpPr>
          <p:cNvPr id="5" name="日期占位符 4"/>
          <p:cNvSpPr>
            <a:spLocks noGrp="1"/>
          </p:cNvSpPr>
          <p:nvPr>
            <p:ph type="dt" sz="half" idx="10"/>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9EFD9D74-47D9-4702-A33C-335B63B48DBF}" type="datetimeFigureOut">
              <a:rPr lang="zh-CN" altLang="en-US" smtClean="0">
                <a:solidFill>
                  <a:srgbClr val="000000">
                    <a:tint val="75000"/>
                  </a:srgbClr>
                </a:solidFill>
              </a:rPr>
              <a:pPr/>
              <a:t>2019/10/31</a:t>
            </a:fld>
            <a:endParaRPr lang="zh-CN" altLang="en-US" dirty="0">
              <a:solidFill>
                <a:srgbClr val="000000">
                  <a:tint val="75000"/>
                </a:srgbClr>
              </a:solidFill>
            </a:endParaRPr>
          </a:p>
        </p:txBody>
      </p:sp>
      <p:sp>
        <p:nvSpPr>
          <p:cNvPr id="6" name="页脚占位符 5"/>
          <p:cNvSpPr>
            <a:spLocks noGrp="1"/>
          </p:cNvSpPr>
          <p:nvPr>
            <p:ph type="ftr" sz="quarter" idx="11"/>
            <p:custDataLst>
              <p:tags r:id="rId8"/>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solidFill>
                <a:srgbClr val="000000">
                  <a:tint val="75000"/>
                </a:srgbClr>
              </a:solidFill>
            </a:endParaRPr>
          </a:p>
        </p:txBody>
      </p:sp>
      <p:sp>
        <p:nvSpPr>
          <p:cNvPr id="7" name="灯片编号占位符 6"/>
          <p:cNvSpPr>
            <a:spLocks noGrp="1"/>
          </p:cNvSpPr>
          <p:nvPr>
            <p:ph type="sldNum" sz="quarter" idx="12"/>
            <p:custDataLst>
              <p:tags r:id="rId9"/>
            </p:custDataLst>
          </p:nvPr>
        </p:nvSpPr>
        <p:spPr/>
        <p:txBody>
          <a:bodyPr/>
          <a:lstStyle>
            <a:lvl1pPr>
              <a:defRPr>
                <a:latin typeface="Arial" panose="020B0604020202020204" pitchFamily="34" charset="0"/>
                <a:ea typeface="Arial" panose="020B0604020202020204" pitchFamily="34" charset="0"/>
              </a:defRPr>
            </a:lvl1pPr>
          </a:lstStyle>
          <a:p>
            <a:fld id="{FABC47A4-756D-490B-A52F-7D9E2C9FC05F}" type="slidenum">
              <a:rPr lang="zh-CN" altLang="en-US" smtClean="0">
                <a:solidFill>
                  <a:srgbClr val="000000">
                    <a:tint val="75000"/>
                  </a:srgbClr>
                </a:solidFill>
              </a:rPr>
              <a:pPr/>
              <a:t>‹#›</a:t>
            </a:fld>
            <a:endParaRPr lang="zh-CN" altLang="en-US">
              <a:solidFill>
                <a:srgbClr val="000000">
                  <a:tint val="75000"/>
                </a:srgbClr>
              </a:solidFill>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100" name="矩形 99"/>
          <p:cNvSpPr/>
          <p:nvPr>
            <p:custDataLst>
              <p:tags r:id="rId1"/>
            </p:custDataLst>
          </p:nvPr>
        </p:nvSpPr>
        <p:spPr>
          <a:xfrm>
            <a:off x="10592228" y="0"/>
            <a:ext cx="159977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8" name="任意多边形: 形状 7"/>
          <p:cNvSpPr/>
          <p:nvPr>
            <p:custDataLst>
              <p:tags r:id="rId2"/>
            </p:custDataLst>
          </p:nvPr>
        </p:nvSpPr>
        <p:spPr>
          <a:xfrm rot="10800000">
            <a:off x="-1053"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grpSp>
        <p:nvGrpSpPr>
          <p:cNvPr id="101" name="组合 100"/>
          <p:cNvGrpSpPr/>
          <p:nvPr>
            <p:custDataLst>
              <p:tags r:id="rId3"/>
            </p:custDataLst>
          </p:nvPr>
        </p:nvGrpSpPr>
        <p:grpSpPr>
          <a:xfrm>
            <a:off x="365010" y="1"/>
            <a:ext cx="622916" cy="944074"/>
            <a:chOff x="365010" y="0"/>
            <a:chExt cx="684540" cy="1037469"/>
          </a:xfrm>
        </p:grpSpPr>
        <p:sp>
          <p:nvSpPr>
            <p:cNvPr id="9" name="îšľïdé"/>
            <p:cNvSpPr/>
            <p:nvPr>
              <p:custDataLst>
                <p:tags r:id="rId9"/>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10" name="íśḻîdè"/>
            <p:cNvSpPr/>
            <p:nvPr>
              <p:custDataLst>
                <p:tags r:id="rId10"/>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1" name="íṣľïḋé"/>
            <p:cNvSpPr/>
            <p:nvPr>
              <p:custDataLst>
                <p:tags r:id="rId11"/>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2" name="ísľîḋê"/>
            <p:cNvSpPr/>
            <p:nvPr>
              <p:custDataLst>
                <p:tags r:id="rId12"/>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3" name="iśľide"/>
            <p:cNvSpPr/>
            <p:nvPr>
              <p:custDataLst>
                <p:tags r:id="rId13"/>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sp>
        <p:nvSpPr>
          <p:cNvPr id="2" name="竖排标题 1"/>
          <p:cNvSpPr>
            <a:spLocks noGrp="1"/>
          </p:cNvSpPr>
          <p:nvPr>
            <p:ph type="title" orient="vert"/>
            <p:custDataLst>
              <p:tags r:id="rId4"/>
            </p:custDataLst>
          </p:nvPr>
        </p:nvSpPr>
        <p:spPr>
          <a:xfrm>
            <a:off x="10571135" y="952508"/>
            <a:ext cx="950984" cy="5388907"/>
          </a:xfrm>
        </p:spPr>
        <p:txBody>
          <a:bodyPr vert="eaVert" lIns="101600" tIns="38100" rIns="76200" bIns="38100" rtlCol="0" anchor="ctr" anchorCtr="0">
            <a:noAutofit/>
          </a:bodyPr>
          <a:lstStyle>
            <a:lvl1pPr marL="0" marR="0" lvl="0" algn="l" defTabSz="914400" rtl="0" eaLnBrk="1" fontAlgn="auto" latinLnBrk="0" hangingPunct="1">
              <a:lnSpc>
                <a:spcPct val="100000"/>
              </a:lnSpc>
              <a:spcAft>
                <a:spcPts val="0"/>
              </a:spcAft>
              <a:buNone/>
              <a:defRPr kumimoji="0" lang="zh-CN" altLang="en-US" sz="2400" b="1" i="0" u="none" strike="noStrike" kern="1200" cap="none" spc="200" normalizeH="0" baseline="0" noProof="1" dirty="0">
                <a:solidFill>
                  <a:schemeClr val="bg1"/>
                </a:solidFill>
                <a:uFillTx/>
                <a:latin typeface="Arial" panose="020B0604020202020204" pitchFamily="34" charset="0"/>
                <a:ea typeface="Arial" panose="020B0604020202020204" pitchFamily="34" charset="0"/>
                <a:cs typeface="+mj-cs"/>
                <a:sym typeface="+mn-ea"/>
              </a:defRPr>
            </a:lvl1pPr>
          </a:lstStyle>
          <a:p>
            <a:pPr lvl="0"/>
            <a:r>
              <a:rPr dirty="0">
                <a:sym typeface="+mn-ea"/>
              </a:rPr>
              <a:t>单击此处编辑母版标题样式</a:t>
            </a:r>
          </a:p>
        </p:txBody>
      </p:sp>
      <p:sp>
        <p:nvSpPr>
          <p:cNvPr id="4" name="日期占位符 3"/>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5" name="页脚占位符 4"/>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a:solidFill>
                <a:srgbClr val="000000">
                  <a:tint val="75000"/>
                </a:srgbClr>
              </a:solidFill>
            </a:endParaRPr>
          </a:p>
        </p:txBody>
      </p:sp>
      <p:sp>
        <p:nvSpPr>
          <p:cNvPr id="6" name="灯片编号占位符 5"/>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a:solidFill>
                <a:srgbClr val="000000">
                  <a:tint val="75000"/>
                </a:srgbClr>
              </a:solidFill>
            </a:endParaRPr>
          </a:p>
        </p:txBody>
      </p:sp>
      <p:sp>
        <p:nvSpPr>
          <p:cNvPr id="3" name="竖排文字占位符 2"/>
          <p:cNvSpPr>
            <a:spLocks noGrp="1"/>
          </p:cNvSpPr>
          <p:nvPr>
            <p:ph type="body" orient="vert" idx="1"/>
            <p:custDataLst>
              <p:tags r:id="rId8"/>
            </p:custDataLst>
          </p:nvPr>
        </p:nvSpPr>
        <p:spPr>
          <a:xfrm>
            <a:off x="669925" y="952500"/>
            <a:ext cx="9828101" cy="5388907"/>
          </a:xfrm>
        </p:spPr>
        <p:txBody>
          <a:bodyPr vert="eaVert"/>
          <a:lstStyle>
            <a:lvl1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1pPr>
            <a:lvl2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2pPr>
            <a:lvl3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3pPr>
            <a:lvl4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4pPr>
            <a:lvl5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6" name="任意多边形: 形状 5"/>
          <p:cNvSpPr/>
          <p:nvPr>
            <p:custDataLst>
              <p:tags r:id="rId1"/>
            </p:custDataLst>
          </p:nvPr>
        </p:nvSpPr>
        <p:spPr>
          <a:xfrm flipH="1" flipV="1">
            <a:off x="0" y="5800703"/>
            <a:ext cx="1853284" cy="1057296"/>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8CE4E6"/>
              </a:solidFill>
            </a:endParaRPr>
          </a:p>
        </p:txBody>
      </p:sp>
      <p:sp>
        <p:nvSpPr>
          <p:cNvPr id="8" name="任意多边形: 形状 7"/>
          <p:cNvSpPr/>
          <p:nvPr>
            <p:custDataLst>
              <p:tags r:id="rId2"/>
            </p:custDataLst>
          </p:nvPr>
        </p:nvSpPr>
        <p:spPr>
          <a:xfrm rot="10800000" flipH="1">
            <a:off x="10780315" y="0"/>
            <a:ext cx="1411685" cy="1244299"/>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grpSp>
        <p:nvGrpSpPr>
          <p:cNvPr id="2" name="组合 1"/>
          <p:cNvGrpSpPr/>
          <p:nvPr>
            <p:custDataLst>
              <p:tags r:id="rId3"/>
            </p:custDataLst>
          </p:nvPr>
        </p:nvGrpSpPr>
        <p:grpSpPr>
          <a:xfrm>
            <a:off x="11287536" y="0"/>
            <a:ext cx="684540" cy="1037469"/>
            <a:chOff x="365010" y="0"/>
            <a:chExt cx="684540" cy="1037469"/>
          </a:xfrm>
        </p:grpSpPr>
        <p:sp>
          <p:nvSpPr>
            <p:cNvPr id="9" name="îšľïdé"/>
            <p:cNvSpPr/>
            <p:nvPr>
              <p:custDataLst>
                <p:tags r:id="rId95"/>
              </p:custDataLst>
            </p:nvPr>
          </p:nvSpPr>
          <p:spPr bwMode="auto">
            <a:xfrm>
              <a:off x="618456" y="85271"/>
              <a:ext cx="431094" cy="936802"/>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10" name="íśḻîdè"/>
            <p:cNvSpPr/>
            <p:nvPr>
              <p:custDataLst>
                <p:tags r:id="rId96"/>
              </p:custDataLst>
            </p:nvPr>
          </p:nvSpPr>
          <p:spPr bwMode="auto">
            <a:xfrm>
              <a:off x="365010" y="0"/>
              <a:ext cx="607559" cy="1037469"/>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1" name="íṣľïḋé"/>
            <p:cNvSpPr/>
            <p:nvPr>
              <p:custDataLst>
                <p:tags r:id="rId97"/>
              </p:custDataLst>
            </p:nvPr>
          </p:nvSpPr>
          <p:spPr bwMode="auto">
            <a:xfrm>
              <a:off x="365010" y="4737"/>
              <a:ext cx="602822" cy="1030363"/>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2" name="ísľîḋê"/>
            <p:cNvSpPr/>
            <p:nvPr>
              <p:custDataLst>
                <p:tags r:id="rId98"/>
              </p:custDataLst>
            </p:nvPr>
          </p:nvSpPr>
          <p:spPr bwMode="auto">
            <a:xfrm>
              <a:off x="670566" y="875217"/>
              <a:ext cx="93562" cy="93562"/>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3" name="iśľide"/>
            <p:cNvSpPr/>
            <p:nvPr>
              <p:custDataLst>
                <p:tags r:id="rId99"/>
              </p:custDataLst>
            </p:nvPr>
          </p:nvSpPr>
          <p:spPr>
            <a:xfrm rot="21176673" flipV="1">
              <a:off x="441040" y="122438"/>
              <a:ext cx="332818" cy="698982"/>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grpSp>
        <p:nvGrpSpPr>
          <p:cNvPr id="100" name="组合 99"/>
          <p:cNvGrpSpPr/>
          <p:nvPr>
            <p:custDataLst>
              <p:tags r:id="rId4"/>
            </p:custDataLst>
          </p:nvPr>
        </p:nvGrpSpPr>
        <p:grpSpPr>
          <a:xfrm>
            <a:off x="168467" y="5905491"/>
            <a:ext cx="1019214" cy="884859"/>
            <a:chOff x="10500013" y="5473889"/>
            <a:chExt cx="1516350" cy="1316462"/>
          </a:xfrm>
        </p:grpSpPr>
        <p:sp>
          <p:nvSpPr>
            <p:cNvPr id="14" name="ïṥļïḍe"/>
            <p:cNvSpPr/>
            <p:nvPr>
              <p:custDataLst>
                <p:tags r:id="rId9"/>
              </p:custDataLst>
            </p:nvPr>
          </p:nvSpPr>
          <p:spPr bwMode="auto">
            <a:xfrm>
              <a:off x="11354949" y="6299543"/>
              <a:ext cx="493355" cy="170605"/>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5" name="íşḷide"/>
            <p:cNvSpPr/>
            <p:nvPr>
              <p:custDataLst>
                <p:tags r:id="rId10"/>
              </p:custDataLst>
            </p:nvPr>
          </p:nvSpPr>
          <p:spPr bwMode="auto">
            <a:xfrm>
              <a:off x="10708814" y="5781997"/>
              <a:ext cx="1243891" cy="1008354"/>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16" name="isļîḑé"/>
            <p:cNvSpPr/>
            <p:nvPr>
              <p:custDataLst>
                <p:tags r:id="rId11"/>
              </p:custDataLst>
            </p:nvPr>
          </p:nvSpPr>
          <p:spPr bwMode="auto">
            <a:xfrm>
              <a:off x="10658523" y="5886397"/>
              <a:ext cx="1191054" cy="820561"/>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7" name="ïṣľiḑe"/>
            <p:cNvSpPr/>
            <p:nvPr>
              <p:custDataLst>
                <p:tags r:id="rId12"/>
              </p:custDataLst>
            </p:nvPr>
          </p:nvSpPr>
          <p:spPr bwMode="auto">
            <a:xfrm>
              <a:off x="11042385" y="6435772"/>
              <a:ext cx="420784" cy="240630"/>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8" name="ïş1iďe"/>
            <p:cNvSpPr/>
            <p:nvPr>
              <p:custDataLst>
                <p:tags r:id="rId13"/>
              </p:custDataLst>
            </p:nvPr>
          </p:nvSpPr>
          <p:spPr bwMode="auto">
            <a:xfrm>
              <a:off x="10708814" y="5977430"/>
              <a:ext cx="1090474" cy="417601"/>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9" name="ï$ḷïdé"/>
            <p:cNvSpPr/>
            <p:nvPr>
              <p:custDataLst>
                <p:tags r:id="rId14"/>
              </p:custDataLst>
            </p:nvPr>
          </p:nvSpPr>
          <p:spPr bwMode="auto">
            <a:xfrm>
              <a:off x="10507652" y="5473889"/>
              <a:ext cx="1501072" cy="360945"/>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0" name="í$líḓè"/>
            <p:cNvSpPr/>
            <p:nvPr>
              <p:custDataLst>
                <p:tags r:id="rId15"/>
              </p:custDataLst>
            </p:nvPr>
          </p:nvSpPr>
          <p:spPr bwMode="auto">
            <a:xfrm>
              <a:off x="10500013" y="5500626"/>
              <a:ext cx="1516350" cy="360308"/>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 name="îšliḋé"/>
            <p:cNvSpPr/>
            <p:nvPr>
              <p:custDataLst>
                <p:tags r:id="rId16"/>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 name="iṡlîḍê"/>
            <p:cNvSpPr/>
            <p:nvPr>
              <p:custDataLst>
                <p:tags r:id="rId17"/>
              </p:custDataLst>
            </p:nvPr>
          </p:nvSpPr>
          <p:spPr bwMode="auto">
            <a:xfrm>
              <a:off x="10573857" y="5531819"/>
              <a:ext cx="1375028" cy="297286"/>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 name="ïṥḷidè"/>
            <p:cNvSpPr/>
            <p:nvPr>
              <p:custDataLst>
                <p:tags r:id="rId18"/>
              </p:custDataLst>
            </p:nvPr>
          </p:nvSpPr>
          <p:spPr bwMode="auto">
            <a:xfrm>
              <a:off x="10822762" y="5858388"/>
              <a:ext cx="875944" cy="56656"/>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 name="iSḻîḍê"/>
            <p:cNvSpPr/>
            <p:nvPr>
              <p:custDataLst>
                <p:tags r:id="rId19"/>
              </p:custDataLst>
            </p:nvPr>
          </p:nvSpPr>
          <p:spPr bwMode="auto">
            <a:xfrm>
              <a:off x="10750191" y="6010532"/>
              <a:ext cx="60476" cy="2737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 name="íś1iḋè"/>
            <p:cNvSpPr/>
            <p:nvPr>
              <p:custDataLst>
                <p:tags r:id="rId20"/>
              </p:custDataLst>
            </p:nvPr>
          </p:nvSpPr>
          <p:spPr bwMode="auto">
            <a:xfrm>
              <a:off x="10822762"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 name="íṡḻiḓê"/>
            <p:cNvSpPr/>
            <p:nvPr>
              <p:custDataLst>
                <p:tags r:id="rId21"/>
              </p:custDataLst>
            </p:nvPr>
          </p:nvSpPr>
          <p:spPr bwMode="auto">
            <a:xfrm>
              <a:off x="10895333" y="6011805"/>
              <a:ext cx="61112"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 name="ïŝļíḋé"/>
            <p:cNvSpPr/>
            <p:nvPr>
              <p:custDataLst>
                <p:tags r:id="rId22"/>
              </p:custDataLst>
            </p:nvPr>
          </p:nvSpPr>
          <p:spPr bwMode="auto">
            <a:xfrm>
              <a:off x="10968541" y="6011805"/>
              <a:ext cx="60476" cy="26100"/>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 name="ï$ḷïďè"/>
            <p:cNvSpPr/>
            <p:nvPr>
              <p:custDataLst>
                <p:tags r:id="rId23"/>
              </p:custDataLst>
            </p:nvPr>
          </p:nvSpPr>
          <p:spPr bwMode="auto">
            <a:xfrm>
              <a:off x="11041112" y="6011805"/>
              <a:ext cx="61112" cy="26100"/>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 name="ïś1ïḋé"/>
            <p:cNvSpPr/>
            <p:nvPr>
              <p:custDataLst>
                <p:tags r:id="rId24"/>
              </p:custDataLst>
            </p:nvPr>
          </p:nvSpPr>
          <p:spPr bwMode="auto">
            <a:xfrm>
              <a:off x="11114956" y="6011805"/>
              <a:ext cx="59839" cy="2801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 name="íšľíḓe"/>
            <p:cNvSpPr/>
            <p:nvPr>
              <p:custDataLst>
                <p:tags r:id="rId25"/>
              </p:custDataLst>
            </p:nvPr>
          </p:nvSpPr>
          <p:spPr bwMode="auto">
            <a:xfrm>
              <a:off x="11188163" y="6011805"/>
              <a:ext cx="59203" cy="2801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 name="îS1ïḋe"/>
            <p:cNvSpPr/>
            <p:nvPr>
              <p:custDataLst>
                <p:tags r:id="rId26"/>
              </p:custDataLst>
            </p:nvPr>
          </p:nvSpPr>
          <p:spPr bwMode="auto">
            <a:xfrm>
              <a:off x="11260734" y="6011805"/>
              <a:ext cx="61112" cy="2801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2" name="işḷïḋè"/>
            <p:cNvSpPr/>
            <p:nvPr>
              <p:custDataLst>
                <p:tags r:id="rId27"/>
              </p:custDataLst>
            </p:nvPr>
          </p:nvSpPr>
          <p:spPr bwMode="auto">
            <a:xfrm>
              <a:off x="11333305"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 name="ïṣḻíḓe"/>
            <p:cNvSpPr/>
            <p:nvPr>
              <p:custDataLst>
                <p:tags r:id="rId28"/>
              </p:custDataLst>
            </p:nvPr>
          </p:nvSpPr>
          <p:spPr bwMode="auto">
            <a:xfrm>
              <a:off x="11406513" y="6013078"/>
              <a:ext cx="60476"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 name="ïŝlîḋe"/>
            <p:cNvSpPr/>
            <p:nvPr>
              <p:custDataLst>
                <p:tags r:id="rId29"/>
              </p:custDataLst>
            </p:nvPr>
          </p:nvSpPr>
          <p:spPr bwMode="auto">
            <a:xfrm>
              <a:off x="11479084" y="6013078"/>
              <a:ext cx="61112" cy="26737"/>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 name="íṥ1iḑê"/>
            <p:cNvSpPr/>
            <p:nvPr>
              <p:custDataLst>
                <p:tags r:id="rId30"/>
              </p:custDataLst>
            </p:nvPr>
          </p:nvSpPr>
          <p:spPr bwMode="auto">
            <a:xfrm>
              <a:off x="11553564"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 name="íṥ1îďe"/>
            <p:cNvSpPr/>
            <p:nvPr>
              <p:custDataLst>
                <p:tags r:id="rId31"/>
              </p:custDataLst>
            </p:nvPr>
          </p:nvSpPr>
          <p:spPr bwMode="auto">
            <a:xfrm>
              <a:off x="11626135" y="6013078"/>
              <a:ext cx="59203" cy="26737"/>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 name="îsḻïḑe"/>
            <p:cNvSpPr/>
            <p:nvPr>
              <p:custDataLst>
                <p:tags r:id="rId32"/>
              </p:custDataLst>
            </p:nvPr>
          </p:nvSpPr>
          <p:spPr bwMode="auto">
            <a:xfrm>
              <a:off x="11698706" y="6013078"/>
              <a:ext cx="61112" cy="2801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 name="îš1îďé"/>
            <p:cNvSpPr/>
            <p:nvPr>
              <p:custDataLst>
                <p:tags r:id="rId33"/>
              </p:custDataLst>
            </p:nvPr>
          </p:nvSpPr>
          <p:spPr bwMode="auto">
            <a:xfrm>
              <a:off x="10750191" y="6057003"/>
              <a:ext cx="59203"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 name="ïs1iḍê"/>
            <p:cNvSpPr/>
            <p:nvPr>
              <p:custDataLst>
                <p:tags r:id="rId34"/>
              </p:custDataLst>
            </p:nvPr>
          </p:nvSpPr>
          <p:spPr bwMode="auto">
            <a:xfrm>
              <a:off x="10822762" y="6057003"/>
              <a:ext cx="61112"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 name="îşḷïḍé"/>
            <p:cNvSpPr/>
            <p:nvPr>
              <p:custDataLst>
                <p:tags r:id="rId35"/>
              </p:custDataLst>
            </p:nvPr>
          </p:nvSpPr>
          <p:spPr bwMode="auto">
            <a:xfrm>
              <a:off x="10895333" y="6057003"/>
              <a:ext cx="61112" cy="47107"/>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 name="ïšlïḑé"/>
            <p:cNvSpPr/>
            <p:nvPr>
              <p:custDataLst>
                <p:tags r:id="rId36"/>
              </p:custDataLst>
            </p:nvPr>
          </p:nvSpPr>
          <p:spPr bwMode="auto">
            <a:xfrm>
              <a:off x="10968541" y="6057003"/>
              <a:ext cx="60476"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 name="í$ḷîḓé"/>
            <p:cNvSpPr/>
            <p:nvPr>
              <p:custDataLst>
                <p:tags r:id="rId37"/>
              </p:custDataLst>
            </p:nvPr>
          </p:nvSpPr>
          <p:spPr bwMode="auto">
            <a:xfrm>
              <a:off x="11041112" y="6057003"/>
              <a:ext cx="61112" cy="47107"/>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 name="ís1íďè"/>
            <p:cNvSpPr/>
            <p:nvPr>
              <p:custDataLst>
                <p:tags r:id="rId38"/>
              </p:custDataLst>
            </p:nvPr>
          </p:nvSpPr>
          <p:spPr bwMode="auto">
            <a:xfrm>
              <a:off x="11114956" y="6057003"/>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 name="ïŝļíḍé"/>
            <p:cNvSpPr/>
            <p:nvPr>
              <p:custDataLst>
                <p:tags r:id="rId39"/>
              </p:custDataLst>
            </p:nvPr>
          </p:nvSpPr>
          <p:spPr bwMode="auto">
            <a:xfrm>
              <a:off x="11188163" y="6057003"/>
              <a:ext cx="59203" cy="47107"/>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 name="ïs1iďê"/>
            <p:cNvSpPr/>
            <p:nvPr>
              <p:custDataLst>
                <p:tags r:id="rId40"/>
              </p:custDataLst>
            </p:nvPr>
          </p:nvSpPr>
          <p:spPr bwMode="auto">
            <a:xfrm>
              <a:off x="11260734" y="6058276"/>
              <a:ext cx="61112" cy="45834"/>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 name="íṣḷiďê"/>
            <p:cNvSpPr/>
            <p:nvPr>
              <p:custDataLst>
                <p:tags r:id="rId41"/>
              </p:custDataLst>
            </p:nvPr>
          </p:nvSpPr>
          <p:spPr bwMode="auto">
            <a:xfrm>
              <a:off x="11333305" y="605827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 name="îṧlíḋé"/>
            <p:cNvSpPr/>
            <p:nvPr>
              <p:custDataLst>
                <p:tags r:id="rId42"/>
              </p:custDataLst>
            </p:nvPr>
          </p:nvSpPr>
          <p:spPr bwMode="auto">
            <a:xfrm>
              <a:off x="11406513" y="6058276"/>
              <a:ext cx="60476"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 name="ïsľíďè"/>
            <p:cNvSpPr/>
            <p:nvPr>
              <p:custDataLst>
                <p:tags r:id="rId43"/>
              </p:custDataLst>
            </p:nvPr>
          </p:nvSpPr>
          <p:spPr bwMode="auto">
            <a:xfrm>
              <a:off x="11479084" y="6058276"/>
              <a:ext cx="61112"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9" name="ïṩ1íďé"/>
            <p:cNvSpPr/>
            <p:nvPr>
              <p:custDataLst>
                <p:tags r:id="rId44"/>
              </p:custDataLst>
            </p:nvPr>
          </p:nvSpPr>
          <p:spPr bwMode="auto">
            <a:xfrm>
              <a:off x="11551655" y="605827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0" name="iṩľïdè"/>
            <p:cNvSpPr/>
            <p:nvPr>
              <p:custDataLst>
                <p:tags r:id="rId45"/>
              </p:custDataLst>
            </p:nvPr>
          </p:nvSpPr>
          <p:spPr bwMode="auto">
            <a:xfrm>
              <a:off x="11626135" y="6058276"/>
              <a:ext cx="132410" cy="47107"/>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1" name="îśľïḋe"/>
            <p:cNvSpPr/>
            <p:nvPr>
              <p:custDataLst>
                <p:tags r:id="rId46"/>
              </p:custDataLst>
            </p:nvPr>
          </p:nvSpPr>
          <p:spPr bwMode="auto">
            <a:xfrm>
              <a:off x="10750191" y="6120025"/>
              <a:ext cx="124135" cy="47744"/>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2" name="ïslíḑe"/>
            <p:cNvSpPr/>
            <p:nvPr>
              <p:custDataLst>
                <p:tags r:id="rId47"/>
              </p:custDataLst>
            </p:nvPr>
          </p:nvSpPr>
          <p:spPr bwMode="auto">
            <a:xfrm>
              <a:off x="10895333"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3" name="iṣľïḑè"/>
            <p:cNvSpPr/>
            <p:nvPr>
              <p:custDataLst>
                <p:tags r:id="rId48"/>
              </p:custDataLst>
            </p:nvPr>
          </p:nvSpPr>
          <p:spPr bwMode="auto">
            <a:xfrm>
              <a:off x="10968541" y="6120025"/>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4" name="iṩlïdè"/>
            <p:cNvSpPr/>
            <p:nvPr>
              <p:custDataLst>
                <p:tags r:id="rId49"/>
              </p:custDataLst>
            </p:nvPr>
          </p:nvSpPr>
          <p:spPr bwMode="auto">
            <a:xfrm>
              <a:off x="11041112" y="6120025"/>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5" name="ïşļidè"/>
            <p:cNvSpPr/>
            <p:nvPr>
              <p:custDataLst>
                <p:tags r:id="rId50"/>
              </p:custDataLst>
            </p:nvPr>
          </p:nvSpPr>
          <p:spPr bwMode="auto">
            <a:xfrm>
              <a:off x="11113683" y="6121298"/>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6" name="íšḷïḓe"/>
            <p:cNvSpPr/>
            <p:nvPr>
              <p:custDataLst>
                <p:tags r:id="rId51"/>
              </p:custDataLst>
            </p:nvPr>
          </p:nvSpPr>
          <p:spPr bwMode="auto">
            <a:xfrm>
              <a:off x="11188163" y="612129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7" name="íSḻíḍê"/>
            <p:cNvSpPr/>
            <p:nvPr>
              <p:custDataLst>
                <p:tags r:id="rId52"/>
              </p:custDataLst>
            </p:nvPr>
          </p:nvSpPr>
          <p:spPr bwMode="auto">
            <a:xfrm>
              <a:off x="11260734" y="612129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8" name="iṣḷïḍè"/>
            <p:cNvSpPr/>
            <p:nvPr>
              <p:custDataLst>
                <p:tags r:id="rId53"/>
              </p:custDataLst>
            </p:nvPr>
          </p:nvSpPr>
          <p:spPr bwMode="auto">
            <a:xfrm>
              <a:off x="11333305" y="6121298"/>
              <a:ext cx="61112" cy="47744"/>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9" name="í$ḻiḓé"/>
            <p:cNvSpPr/>
            <p:nvPr>
              <p:custDataLst>
                <p:tags r:id="rId54"/>
              </p:custDataLst>
            </p:nvPr>
          </p:nvSpPr>
          <p:spPr bwMode="auto">
            <a:xfrm>
              <a:off x="11406513" y="6121298"/>
              <a:ext cx="60476" cy="47744"/>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0" name="iṧ1ïďè"/>
            <p:cNvSpPr/>
            <p:nvPr>
              <p:custDataLst>
                <p:tags r:id="rId55"/>
              </p:custDataLst>
            </p:nvPr>
          </p:nvSpPr>
          <p:spPr bwMode="auto">
            <a:xfrm>
              <a:off x="11479084"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1" name="íş1ïďê"/>
            <p:cNvSpPr/>
            <p:nvPr>
              <p:custDataLst>
                <p:tags r:id="rId56"/>
              </p:custDataLst>
            </p:nvPr>
          </p:nvSpPr>
          <p:spPr bwMode="auto">
            <a:xfrm>
              <a:off x="11551655" y="6121298"/>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2" name="íśḻíḑè"/>
            <p:cNvSpPr/>
            <p:nvPr>
              <p:custDataLst>
                <p:tags r:id="rId57"/>
              </p:custDataLst>
            </p:nvPr>
          </p:nvSpPr>
          <p:spPr bwMode="auto">
            <a:xfrm>
              <a:off x="10750191" y="6183684"/>
              <a:ext cx="84666" cy="47744"/>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3" name="íṧ1íḓè"/>
            <p:cNvSpPr/>
            <p:nvPr>
              <p:custDataLst>
                <p:tags r:id="rId58"/>
              </p:custDataLst>
            </p:nvPr>
          </p:nvSpPr>
          <p:spPr bwMode="auto">
            <a:xfrm>
              <a:off x="10847589" y="6183684"/>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4" name="îşļíḑê"/>
            <p:cNvSpPr/>
            <p:nvPr>
              <p:custDataLst>
                <p:tags r:id="rId59"/>
              </p:custDataLst>
            </p:nvPr>
          </p:nvSpPr>
          <p:spPr bwMode="auto">
            <a:xfrm>
              <a:off x="10920797" y="6183684"/>
              <a:ext cx="60476" cy="47744"/>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5" name="í$1iḑê"/>
            <p:cNvSpPr/>
            <p:nvPr>
              <p:custDataLst>
                <p:tags r:id="rId60"/>
              </p:custDataLst>
            </p:nvPr>
          </p:nvSpPr>
          <p:spPr bwMode="auto">
            <a:xfrm>
              <a:off x="10993368"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6" name="ïṩ1îďè"/>
            <p:cNvSpPr/>
            <p:nvPr>
              <p:custDataLst>
                <p:tags r:id="rId61"/>
              </p:custDataLst>
            </p:nvPr>
          </p:nvSpPr>
          <p:spPr bwMode="auto">
            <a:xfrm>
              <a:off x="11065939" y="6184957"/>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7" name="ïsḷiḍe"/>
            <p:cNvSpPr/>
            <p:nvPr>
              <p:custDataLst>
                <p:tags r:id="rId62"/>
              </p:custDataLst>
            </p:nvPr>
          </p:nvSpPr>
          <p:spPr bwMode="auto">
            <a:xfrm>
              <a:off x="11139146" y="6184957"/>
              <a:ext cx="60476"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8" name="íSļíḓê"/>
            <p:cNvSpPr/>
            <p:nvPr>
              <p:custDataLst>
                <p:tags r:id="rId63"/>
              </p:custDataLst>
            </p:nvPr>
          </p:nvSpPr>
          <p:spPr bwMode="auto">
            <a:xfrm>
              <a:off x="11211717" y="6184957"/>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9" name="îṧ1îḋê"/>
            <p:cNvSpPr/>
            <p:nvPr>
              <p:custDataLst>
                <p:tags r:id="rId64"/>
              </p:custDataLst>
            </p:nvPr>
          </p:nvSpPr>
          <p:spPr bwMode="auto">
            <a:xfrm>
              <a:off x="11286198" y="6184957"/>
              <a:ext cx="59203" cy="47744"/>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0" name="î$liḍé"/>
            <p:cNvSpPr/>
            <p:nvPr>
              <p:custDataLst>
                <p:tags r:id="rId65"/>
              </p:custDataLst>
            </p:nvPr>
          </p:nvSpPr>
          <p:spPr bwMode="auto">
            <a:xfrm>
              <a:off x="11358769" y="6184957"/>
              <a:ext cx="59203"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1" name="îṡļïḑe"/>
            <p:cNvSpPr/>
            <p:nvPr>
              <p:custDataLst>
                <p:tags r:id="rId66"/>
              </p:custDataLst>
            </p:nvPr>
          </p:nvSpPr>
          <p:spPr bwMode="auto">
            <a:xfrm>
              <a:off x="11431339" y="6184957"/>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2" name="íšḻîḑé"/>
            <p:cNvSpPr/>
            <p:nvPr>
              <p:custDataLst>
                <p:tags r:id="rId67"/>
              </p:custDataLst>
            </p:nvPr>
          </p:nvSpPr>
          <p:spPr bwMode="auto">
            <a:xfrm>
              <a:off x="11504547" y="6184957"/>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3" name="îṣļîḓé"/>
            <p:cNvSpPr/>
            <p:nvPr>
              <p:custDataLst>
                <p:tags r:id="rId68"/>
              </p:custDataLst>
            </p:nvPr>
          </p:nvSpPr>
          <p:spPr bwMode="auto">
            <a:xfrm>
              <a:off x="11577118" y="6186230"/>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4" name="iSļiḍê"/>
            <p:cNvSpPr/>
            <p:nvPr>
              <p:custDataLst>
                <p:tags r:id="rId69"/>
              </p:custDataLst>
            </p:nvPr>
          </p:nvSpPr>
          <p:spPr bwMode="auto">
            <a:xfrm>
              <a:off x="11638230" y="6121298"/>
              <a:ext cx="120315" cy="11140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5" name="ï$liďé"/>
            <p:cNvSpPr/>
            <p:nvPr>
              <p:custDataLst>
                <p:tags r:id="rId70"/>
              </p:custDataLst>
            </p:nvPr>
          </p:nvSpPr>
          <p:spPr bwMode="auto">
            <a:xfrm>
              <a:off x="10748918" y="6246706"/>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6" name="iṣḷiḍe"/>
            <p:cNvSpPr/>
            <p:nvPr>
              <p:custDataLst>
                <p:tags r:id="rId71"/>
              </p:custDataLst>
            </p:nvPr>
          </p:nvSpPr>
          <p:spPr bwMode="auto">
            <a:xfrm>
              <a:off x="10822762" y="6246706"/>
              <a:ext cx="59839" cy="47744"/>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7" name="íṩļîdê"/>
            <p:cNvSpPr/>
            <p:nvPr>
              <p:custDataLst>
                <p:tags r:id="rId72"/>
              </p:custDataLst>
            </p:nvPr>
          </p:nvSpPr>
          <p:spPr bwMode="auto">
            <a:xfrm>
              <a:off x="10895333" y="6248616"/>
              <a:ext cx="59839" cy="45834"/>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 name="iSlíďé"/>
            <p:cNvSpPr/>
            <p:nvPr>
              <p:custDataLst>
                <p:tags r:id="rId73"/>
              </p:custDataLst>
            </p:nvPr>
          </p:nvSpPr>
          <p:spPr bwMode="auto">
            <a:xfrm>
              <a:off x="10968541" y="6248616"/>
              <a:ext cx="60476" cy="45834"/>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 name="í$ľîďè"/>
            <p:cNvSpPr/>
            <p:nvPr>
              <p:custDataLst>
                <p:tags r:id="rId74"/>
              </p:custDataLst>
            </p:nvPr>
          </p:nvSpPr>
          <p:spPr bwMode="auto">
            <a:xfrm>
              <a:off x="11041112"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 name="iṡḻïdè"/>
            <p:cNvSpPr/>
            <p:nvPr>
              <p:custDataLst>
                <p:tags r:id="rId75"/>
              </p:custDataLst>
            </p:nvPr>
          </p:nvSpPr>
          <p:spPr bwMode="auto">
            <a:xfrm>
              <a:off x="11113683" y="6248616"/>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1" name="ïśḻiḋê"/>
            <p:cNvSpPr/>
            <p:nvPr>
              <p:custDataLst>
                <p:tags r:id="rId76"/>
              </p:custDataLst>
            </p:nvPr>
          </p:nvSpPr>
          <p:spPr bwMode="auto">
            <a:xfrm>
              <a:off x="11186890" y="6248616"/>
              <a:ext cx="60476" cy="47107"/>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 name="ïṣ1îdè"/>
            <p:cNvSpPr/>
            <p:nvPr>
              <p:custDataLst>
                <p:tags r:id="rId77"/>
              </p:custDataLst>
            </p:nvPr>
          </p:nvSpPr>
          <p:spPr bwMode="auto">
            <a:xfrm>
              <a:off x="11259461" y="6248616"/>
              <a:ext cx="61112" cy="47107"/>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 name="iŝḻîḋè"/>
            <p:cNvSpPr/>
            <p:nvPr>
              <p:custDataLst>
                <p:tags r:id="rId78"/>
              </p:custDataLst>
            </p:nvPr>
          </p:nvSpPr>
          <p:spPr bwMode="auto">
            <a:xfrm>
              <a:off x="11333305" y="6248616"/>
              <a:ext cx="59839" cy="47107"/>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 name="îṩlîḓé"/>
            <p:cNvSpPr/>
            <p:nvPr>
              <p:custDataLst>
                <p:tags r:id="rId79"/>
              </p:custDataLst>
            </p:nvPr>
          </p:nvSpPr>
          <p:spPr bwMode="auto">
            <a:xfrm>
              <a:off x="11406513" y="6248616"/>
              <a:ext cx="60476" cy="47107"/>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 name="íṥḷíde"/>
            <p:cNvSpPr/>
            <p:nvPr>
              <p:custDataLst>
                <p:tags r:id="rId80"/>
              </p:custDataLst>
            </p:nvPr>
          </p:nvSpPr>
          <p:spPr bwMode="auto">
            <a:xfrm>
              <a:off x="11479084"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 name="iṥľiḑé"/>
            <p:cNvSpPr/>
            <p:nvPr>
              <p:custDataLst>
                <p:tags r:id="rId81"/>
              </p:custDataLst>
            </p:nvPr>
          </p:nvSpPr>
          <p:spPr bwMode="auto">
            <a:xfrm>
              <a:off x="11551655" y="6249889"/>
              <a:ext cx="61112" cy="45834"/>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 name="ïṧḷiḑè"/>
            <p:cNvSpPr/>
            <p:nvPr>
              <p:custDataLst>
                <p:tags r:id="rId82"/>
              </p:custDataLst>
            </p:nvPr>
          </p:nvSpPr>
          <p:spPr bwMode="auto">
            <a:xfrm>
              <a:off x="11624862" y="6249889"/>
              <a:ext cx="133683" cy="47107"/>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 name="íš1ïḑe"/>
            <p:cNvSpPr/>
            <p:nvPr>
              <p:custDataLst>
                <p:tags r:id="rId83"/>
              </p:custDataLst>
            </p:nvPr>
          </p:nvSpPr>
          <p:spPr bwMode="auto">
            <a:xfrm>
              <a:off x="10748918" y="6310364"/>
              <a:ext cx="60476"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 name="íṡ1íḋé"/>
            <p:cNvSpPr/>
            <p:nvPr>
              <p:custDataLst>
                <p:tags r:id="rId84"/>
              </p:custDataLst>
            </p:nvPr>
          </p:nvSpPr>
          <p:spPr bwMode="auto">
            <a:xfrm>
              <a:off x="10821489" y="6311638"/>
              <a:ext cx="61112" cy="46471"/>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 name="iśļíďé"/>
            <p:cNvSpPr/>
            <p:nvPr>
              <p:custDataLst>
                <p:tags r:id="rId85"/>
              </p:custDataLst>
            </p:nvPr>
          </p:nvSpPr>
          <p:spPr bwMode="auto">
            <a:xfrm>
              <a:off x="10895333" y="6311638"/>
              <a:ext cx="59839"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 name="íṩļiḍé"/>
            <p:cNvSpPr/>
            <p:nvPr>
              <p:custDataLst>
                <p:tags r:id="rId86"/>
              </p:custDataLst>
            </p:nvPr>
          </p:nvSpPr>
          <p:spPr bwMode="auto">
            <a:xfrm>
              <a:off x="10968541" y="6311638"/>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 name="iş1iďè"/>
            <p:cNvSpPr/>
            <p:nvPr>
              <p:custDataLst>
                <p:tags r:id="rId87"/>
              </p:custDataLst>
            </p:nvPr>
          </p:nvSpPr>
          <p:spPr bwMode="auto">
            <a:xfrm>
              <a:off x="11041112" y="6311638"/>
              <a:ext cx="346940" cy="47744"/>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 name="îṡḻïdê"/>
            <p:cNvSpPr/>
            <p:nvPr>
              <p:custDataLst>
                <p:tags r:id="rId88"/>
              </p:custDataLst>
            </p:nvPr>
          </p:nvSpPr>
          <p:spPr bwMode="auto">
            <a:xfrm>
              <a:off x="11406513" y="6312911"/>
              <a:ext cx="59203" cy="46471"/>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 name="îṡ1íďé"/>
            <p:cNvSpPr/>
            <p:nvPr>
              <p:custDataLst>
                <p:tags r:id="rId89"/>
              </p:custDataLst>
            </p:nvPr>
          </p:nvSpPr>
          <p:spPr bwMode="auto">
            <a:xfrm>
              <a:off x="11479084" y="6312911"/>
              <a:ext cx="61112" cy="46471"/>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 name="ïŝlîdè"/>
            <p:cNvSpPr/>
            <p:nvPr>
              <p:custDataLst>
                <p:tags r:id="rId90"/>
              </p:custDataLst>
            </p:nvPr>
          </p:nvSpPr>
          <p:spPr bwMode="auto">
            <a:xfrm>
              <a:off x="11551655" y="6312911"/>
              <a:ext cx="61112" cy="46471"/>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 name="iṥḻiďe"/>
            <p:cNvSpPr/>
            <p:nvPr>
              <p:custDataLst>
                <p:tags r:id="rId91"/>
              </p:custDataLst>
            </p:nvPr>
          </p:nvSpPr>
          <p:spPr bwMode="auto">
            <a:xfrm>
              <a:off x="11624862" y="6312911"/>
              <a:ext cx="60476" cy="18461"/>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 name="îṡľîďé"/>
            <p:cNvSpPr/>
            <p:nvPr>
              <p:custDataLst>
                <p:tags r:id="rId92"/>
              </p:custDataLst>
            </p:nvPr>
          </p:nvSpPr>
          <p:spPr bwMode="auto">
            <a:xfrm>
              <a:off x="11624862" y="6342194"/>
              <a:ext cx="60476" cy="18461"/>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8" name="i$ļïḓê"/>
            <p:cNvSpPr/>
            <p:nvPr>
              <p:custDataLst>
                <p:tags r:id="rId93"/>
              </p:custDataLst>
            </p:nvPr>
          </p:nvSpPr>
          <p:spPr bwMode="auto">
            <a:xfrm>
              <a:off x="11697433" y="6312911"/>
              <a:ext cx="61112" cy="47744"/>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9" name="î$1ïḑé"/>
            <p:cNvSpPr/>
            <p:nvPr>
              <p:custDataLst>
                <p:tags r:id="rId94"/>
              </p:custDataLst>
            </p:nvPr>
          </p:nvSpPr>
          <p:spPr bwMode="auto">
            <a:xfrm>
              <a:off x="10572961" y="5529273"/>
              <a:ext cx="895937" cy="294740"/>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grpSp>
      <p:sp>
        <p:nvSpPr>
          <p:cNvPr id="3" name="日期占位符 2"/>
          <p:cNvSpPr>
            <a:spLocks noGrp="1"/>
          </p:cNvSpPr>
          <p:nvPr>
            <p:ph type="dt" sz="half" idx="10"/>
            <p:custDataLst>
              <p:tags r:id="rId5"/>
            </p:custDataLst>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custDataLst>
              <p:tags r:id="rId6"/>
            </p:custDataLst>
          </p:nvPr>
        </p:nvSpPr>
        <p:spPr/>
        <p:txBody>
          <a:bodyPr/>
          <a:lstStyle/>
          <a:p>
            <a:endParaRPr lang="zh-CN" altLang="en-US">
              <a:solidFill>
                <a:srgbClr val="000000">
                  <a:tint val="75000"/>
                </a:srgbClr>
              </a:solidFill>
            </a:endParaRPr>
          </a:p>
        </p:txBody>
      </p:sp>
      <p:sp>
        <p:nvSpPr>
          <p:cNvPr id="5" name="灯片编号占位符 4"/>
          <p:cNvSpPr>
            <a:spLocks noGrp="1"/>
          </p:cNvSpPr>
          <p:nvPr>
            <p:ph type="sldNum" sz="quarter" idx="12"/>
            <p:custDataLst>
              <p:tags r:id="rId7"/>
            </p:custDataLst>
          </p:nvPr>
        </p:nvSpPr>
        <p:spPr/>
        <p:txBody>
          <a:bodyPr/>
          <a:lstStyle/>
          <a:p>
            <a:fld id="{49AE70B2-8BF9-45C0-BB95-33D1B9D3A854}" type="slidenum">
              <a:rPr lang="zh-CN" altLang="en-US" smtClean="0">
                <a:solidFill>
                  <a:srgbClr val="000000">
                    <a:tint val="75000"/>
                  </a:srgbClr>
                </a:solidFill>
              </a:rPr>
              <a:pPr/>
              <a:t>‹#›</a:t>
            </a:fld>
            <a:endParaRPr lang="zh-CN" altLang="en-US">
              <a:solidFill>
                <a:srgbClr val="000000">
                  <a:tint val="75000"/>
                </a:srgbClr>
              </a:solidFill>
            </a:endParaRPr>
          </a:p>
        </p:txBody>
      </p:sp>
      <p:sp>
        <p:nvSpPr>
          <p:cNvPr id="7" name="内容占位符 6"/>
          <p:cNvSpPr>
            <a:spLocks noGrp="1"/>
          </p:cNvSpPr>
          <p:nvPr>
            <p:ph sz="quarter" idx="13"/>
            <p:custDataLst>
              <p:tags r:id="rId8"/>
            </p:custDataLst>
          </p:nvPr>
        </p:nvSpPr>
        <p:spPr>
          <a:xfrm>
            <a:off x="669930" y="808512"/>
            <a:ext cx="10852237" cy="5388907"/>
          </a:xfrm>
        </p:spPr>
        <p:txBody>
          <a:bodyPr/>
          <a:lstStyle>
            <a:lvl1pPr>
              <a:defRPr baseline="0">
                <a:solidFill>
                  <a:schemeClr val="tx1">
                    <a:lumMod val="85000"/>
                    <a:lumOff val="15000"/>
                  </a:schemeClr>
                </a:solidFill>
                <a:latin typeface="Arial" panose="020B0604020202020204" pitchFamily="34" charset="0"/>
                <a:ea typeface="Arial" panose="020B0604020202020204" pitchFamily="34" charset="0"/>
              </a:defRPr>
            </a:lvl1pPr>
            <a:lvl2pPr>
              <a:defRPr baseline="0">
                <a:solidFill>
                  <a:schemeClr val="tx1">
                    <a:lumMod val="85000"/>
                    <a:lumOff val="15000"/>
                  </a:schemeClr>
                </a:solidFill>
                <a:latin typeface="Arial" panose="020B0604020202020204" pitchFamily="34" charset="0"/>
                <a:ea typeface="Arial" panose="020B0604020202020204" pitchFamily="34" charset="0"/>
              </a:defRPr>
            </a:lvl2pPr>
            <a:lvl3pPr>
              <a:defRPr baseline="0">
                <a:solidFill>
                  <a:schemeClr val="tx1">
                    <a:lumMod val="85000"/>
                    <a:lumOff val="15000"/>
                  </a:schemeClr>
                </a:solidFill>
                <a:latin typeface="Arial" panose="020B0604020202020204" pitchFamily="34" charset="0"/>
                <a:ea typeface="Arial" panose="020B0604020202020204" pitchFamily="34" charset="0"/>
              </a:defRPr>
            </a:lvl3pPr>
            <a:lvl4pPr>
              <a:defRPr baseline="0">
                <a:solidFill>
                  <a:schemeClr val="tx1">
                    <a:lumMod val="85000"/>
                    <a:lumOff val="15000"/>
                  </a:schemeClr>
                </a:solidFill>
                <a:latin typeface="Arial" panose="020B0604020202020204" pitchFamily="34" charset="0"/>
                <a:ea typeface="Arial" panose="020B0604020202020204" pitchFamily="34" charset="0"/>
              </a:defRPr>
            </a:lvl4pPr>
            <a:lvl5pPr>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13" name="标题 1"/>
          <p:cNvSpPr>
            <a:spLocks noGrp="1"/>
          </p:cNvSpPr>
          <p:nvPr>
            <p:ph type="ctrTitle" hasCustomPrompt="1"/>
            <p:custDataLst>
              <p:tags r:id="rId1"/>
            </p:custDataLst>
          </p:nvPr>
        </p:nvSpPr>
        <p:spPr>
          <a:xfrm>
            <a:off x="6946088" y="1737360"/>
            <a:ext cx="4758231" cy="2106639"/>
          </a:xfrm>
        </p:spPr>
        <p:txBody>
          <a:bodyPr anchor="b">
            <a:normAutofit/>
          </a:bodyPr>
          <a:lstStyle>
            <a:lvl1pPr marL="0" indent="0" algn="l">
              <a:buFont typeface="Arial" panose="020B0604020202020204" pitchFamily="34" charset="0"/>
              <a:buNone/>
              <a:defRPr sz="8800" baseline="0">
                <a:solidFill>
                  <a:schemeClr val="tx2"/>
                </a:solidFill>
                <a:latin typeface="Arial" panose="020B0604020202020204" pitchFamily="34" charset="0"/>
                <a:ea typeface="汉仪旗黑-85S" panose="00020600040101010101" pitchFamily="18" charset="-122"/>
                <a:cs typeface="Arial" panose="020B0604020202020204" pitchFamily="34" charset="0"/>
              </a:defRPr>
            </a:lvl1pPr>
          </a:lstStyle>
          <a:p>
            <a:r>
              <a:rPr lang="zh-CN" altLang="en-US" dirty="0"/>
              <a:t>编辑标题</a:t>
            </a:r>
          </a:p>
        </p:txBody>
      </p:sp>
      <p:sp>
        <p:nvSpPr>
          <p:cNvPr id="3" name="图形 1"/>
          <p:cNvSpPr/>
          <p:nvPr>
            <p:custDataLst>
              <p:tags r:id="rId2"/>
            </p:custDataLst>
          </p:nvPr>
        </p:nvSpPr>
        <p:spPr>
          <a:xfrm rot="10800000">
            <a:off x="-10666" y="-22936"/>
            <a:ext cx="4715570" cy="6898704"/>
          </a:xfrm>
          <a:custGeom>
            <a:avLst/>
            <a:gdLst>
              <a:gd name="connsiteX0" fmla="*/ 2573665 w 2571750"/>
              <a:gd name="connsiteY0" fmla="*/ 14455 h 3762375"/>
              <a:gd name="connsiteX1" fmla="*/ 1773565 w 2571750"/>
              <a:gd name="connsiteY1" fmla="*/ 662155 h 3762375"/>
              <a:gd name="connsiteX2" fmla="*/ 1011565 w 2571750"/>
              <a:gd name="connsiteY2" fmla="*/ 1090780 h 3762375"/>
              <a:gd name="connsiteX3" fmla="*/ 240040 w 2571750"/>
              <a:gd name="connsiteY3" fmla="*/ 1186030 h 3762375"/>
              <a:gd name="connsiteX4" fmla="*/ 173365 w 2571750"/>
              <a:gd name="connsiteY4" fmla="*/ 2329030 h 3762375"/>
              <a:gd name="connsiteX5" fmla="*/ 897265 w 2571750"/>
              <a:gd name="connsiteY5" fmla="*/ 2748130 h 3762375"/>
              <a:gd name="connsiteX6" fmla="*/ 1906915 w 2571750"/>
              <a:gd name="connsiteY6" fmla="*/ 3300580 h 3762375"/>
              <a:gd name="connsiteX7" fmla="*/ 2573665 w 2571750"/>
              <a:gd name="connsiteY7" fmla="*/ 3757780 h 3762375"/>
              <a:gd name="connsiteX8" fmla="*/ 2573665 w 2571750"/>
              <a:gd name="connsiteY8" fmla="*/ 14455 h 376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0" h="3762375">
                <a:moveTo>
                  <a:pt x="2573665" y="14455"/>
                </a:moveTo>
                <a:cubicBezTo>
                  <a:pt x="2573665" y="14455"/>
                  <a:pt x="2059315" y="-109370"/>
                  <a:pt x="1773565" y="662155"/>
                </a:cubicBezTo>
                <a:cubicBezTo>
                  <a:pt x="1773565" y="662155"/>
                  <a:pt x="1706890" y="1262230"/>
                  <a:pt x="1011565" y="1090780"/>
                </a:cubicBezTo>
                <a:cubicBezTo>
                  <a:pt x="1011565" y="1090780"/>
                  <a:pt x="535315" y="862180"/>
                  <a:pt x="240040" y="1186030"/>
                </a:cubicBezTo>
                <a:cubicBezTo>
                  <a:pt x="240040" y="1186030"/>
                  <a:pt x="-236210" y="1586080"/>
                  <a:pt x="173365" y="2329030"/>
                </a:cubicBezTo>
                <a:cubicBezTo>
                  <a:pt x="173365" y="2329030"/>
                  <a:pt x="440065" y="2710030"/>
                  <a:pt x="897265" y="2748130"/>
                </a:cubicBezTo>
                <a:cubicBezTo>
                  <a:pt x="897265" y="2748130"/>
                  <a:pt x="1678315" y="2843380"/>
                  <a:pt x="1906915" y="3300580"/>
                </a:cubicBezTo>
                <a:cubicBezTo>
                  <a:pt x="1906915" y="3300580"/>
                  <a:pt x="2068840" y="3757780"/>
                  <a:pt x="2573665" y="3757780"/>
                </a:cubicBezTo>
                <a:lnTo>
                  <a:pt x="2573665" y="14455"/>
                </a:lnTo>
                <a:close/>
              </a:path>
            </a:pathLst>
          </a:custGeom>
          <a:solidFill>
            <a:schemeClr val="accent1"/>
          </a:solidFill>
          <a:ln w="9525" cap="flat">
            <a:noFill/>
            <a:prstDash val="solid"/>
            <a:miter/>
          </a:ln>
        </p:spPr>
        <p:txBody>
          <a:bodyPr rtlCol="0" anchor="ctr"/>
          <a:lstStyle/>
          <a:p>
            <a:endParaRPr lang="zh-CN" altLang="en-US">
              <a:solidFill>
                <a:srgbClr val="000000"/>
              </a:solidFill>
            </a:endParaRPr>
          </a:p>
        </p:txBody>
      </p:sp>
      <p:grpSp>
        <p:nvGrpSpPr>
          <p:cNvPr id="294" name="398f9806-dd7c-4558-9e9d-7236a518981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3"/>
            </p:custDataLst>
          </p:nvPr>
        </p:nvGrpSpPr>
        <p:grpSpPr>
          <a:xfrm>
            <a:off x="842352" y="1453311"/>
            <a:ext cx="5643563" cy="4333875"/>
            <a:chOff x="3255963" y="1262063"/>
            <a:chExt cx="5643563" cy="4333875"/>
          </a:xfrm>
        </p:grpSpPr>
        <p:sp>
          <p:nvSpPr>
            <p:cNvPr id="295" name="išļïḋè"/>
            <p:cNvSpPr/>
            <p:nvPr>
              <p:custDataLst>
                <p:tags r:id="rId7"/>
              </p:custDataLst>
            </p:nvPr>
          </p:nvSpPr>
          <p:spPr bwMode="auto">
            <a:xfrm>
              <a:off x="6238876" y="3213101"/>
              <a:ext cx="1901825" cy="2263775"/>
            </a:xfrm>
            <a:custGeom>
              <a:avLst/>
              <a:gdLst>
                <a:gd name="T0" fmla="*/ 1198 w 1198"/>
                <a:gd name="T1" fmla="*/ 1177 h 1426"/>
                <a:gd name="T2" fmla="*/ 350 w 1198"/>
                <a:gd name="T3" fmla="*/ 1426 h 1426"/>
                <a:gd name="T4" fmla="*/ 0 w 1198"/>
                <a:gd name="T5" fmla="*/ 251 h 1426"/>
                <a:gd name="T6" fmla="*/ 849 w 1198"/>
                <a:gd name="T7" fmla="*/ 0 h 1426"/>
                <a:gd name="T8" fmla="*/ 1198 w 1198"/>
                <a:gd name="T9" fmla="*/ 1177 h 1426"/>
              </a:gdLst>
              <a:ahLst/>
              <a:cxnLst>
                <a:cxn ang="0">
                  <a:pos x="T0" y="T1"/>
                </a:cxn>
                <a:cxn ang="0">
                  <a:pos x="T2" y="T3"/>
                </a:cxn>
                <a:cxn ang="0">
                  <a:pos x="T4" y="T5"/>
                </a:cxn>
                <a:cxn ang="0">
                  <a:pos x="T6" y="T7"/>
                </a:cxn>
                <a:cxn ang="0">
                  <a:pos x="T8" y="T9"/>
                </a:cxn>
              </a:cxnLst>
              <a:rect l="0" t="0" r="r" b="b"/>
              <a:pathLst>
                <a:path w="1198" h="1426">
                  <a:moveTo>
                    <a:pt x="1198" y="1177"/>
                  </a:moveTo>
                  <a:lnTo>
                    <a:pt x="350" y="1426"/>
                  </a:lnTo>
                  <a:lnTo>
                    <a:pt x="0" y="251"/>
                  </a:lnTo>
                  <a:lnTo>
                    <a:pt x="849" y="0"/>
                  </a:lnTo>
                  <a:lnTo>
                    <a:pt x="1198" y="1177"/>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6" name="iśļîḓé"/>
            <p:cNvSpPr/>
            <p:nvPr>
              <p:custDataLst>
                <p:tags r:id="rId8"/>
              </p:custDataLst>
            </p:nvPr>
          </p:nvSpPr>
          <p:spPr bwMode="auto">
            <a:xfrm>
              <a:off x="6378576" y="3457576"/>
              <a:ext cx="1217613" cy="392113"/>
            </a:xfrm>
            <a:custGeom>
              <a:avLst/>
              <a:gdLst>
                <a:gd name="T0" fmla="*/ 767 w 767"/>
                <a:gd name="T1" fmla="*/ 20 h 247"/>
                <a:gd name="T2" fmla="*/ 6 w 767"/>
                <a:gd name="T3" fmla="*/ 247 h 247"/>
                <a:gd name="T4" fmla="*/ 0 w 767"/>
                <a:gd name="T5" fmla="*/ 226 h 247"/>
                <a:gd name="T6" fmla="*/ 761 w 767"/>
                <a:gd name="T7" fmla="*/ 0 h 247"/>
                <a:gd name="T8" fmla="*/ 767 w 767"/>
                <a:gd name="T9" fmla="*/ 20 h 247"/>
              </a:gdLst>
              <a:ahLst/>
              <a:cxnLst>
                <a:cxn ang="0">
                  <a:pos x="T0" y="T1"/>
                </a:cxn>
                <a:cxn ang="0">
                  <a:pos x="T2" y="T3"/>
                </a:cxn>
                <a:cxn ang="0">
                  <a:pos x="T4" y="T5"/>
                </a:cxn>
                <a:cxn ang="0">
                  <a:pos x="T6" y="T7"/>
                </a:cxn>
                <a:cxn ang="0">
                  <a:pos x="T8" y="T9"/>
                </a:cxn>
              </a:cxnLst>
              <a:rect l="0" t="0" r="r" b="b"/>
              <a:pathLst>
                <a:path w="767" h="247">
                  <a:moveTo>
                    <a:pt x="767" y="20"/>
                  </a:moveTo>
                  <a:lnTo>
                    <a:pt x="6" y="247"/>
                  </a:lnTo>
                  <a:lnTo>
                    <a:pt x="0" y="226"/>
                  </a:lnTo>
                  <a:lnTo>
                    <a:pt x="761" y="0"/>
                  </a:lnTo>
                  <a:lnTo>
                    <a:pt x="767" y="20"/>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7" name="íŝḻîdé"/>
            <p:cNvSpPr/>
            <p:nvPr>
              <p:custDataLst>
                <p:tags r:id="rId9"/>
              </p:custDataLst>
            </p:nvPr>
          </p:nvSpPr>
          <p:spPr bwMode="auto">
            <a:xfrm>
              <a:off x="6400801" y="3546476"/>
              <a:ext cx="1220788" cy="388938"/>
            </a:xfrm>
            <a:custGeom>
              <a:avLst/>
              <a:gdLst>
                <a:gd name="T0" fmla="*/ 769 w 769"/>
                <a:gd name="T1" fmla="*/ 20 h 245"/>
                <a:gd name="T2" fmla="*/ 7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7"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8" name="ïṥļïḍe"/>
            <p:cNvSpPr/>
            <p:nvPr>
              <p:custDataLst>
                <p:tags r:id="rId10"/>
              </p:custDataLst>
            </p:nvPr>
          </p:nvSpPr>
          <p:spPr bwMode="auto">
            <a:xfrm>
              <a:off x="6335713" y="3321051"/>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9" name="ïṡlïḍé"/>
            <p:cNvSpPr/>
            <p:nvPr>
              <p:custDataLst>
                <p:tags r:id="rId11"/>
              </p:custDataLst>
            </p:nvPr>
          </p:nvSpPr>
          <p:spPr bwMode="auto">
            <a:xfrm>
              <a:off x="6794501" y="4864101"/>
              <a:ext cx="1230313" cy="425450"/>
            </a:xfrm>
            <a:custGeom>
              <a:avLst/>
              <a:gdLst>
                <a:gd name="T0" fmla="*/ 775 w 775"/>
                <a:gd name="T1" fmla="*/ 44 h 268"/>
                <a:gd name="T2" fmla="*/ 12 w 775"/>
                <a:gd name="T3" fmla="*/ 268 h 268"/>
                <a:gd name="T4" fmla="*/ 0 w 775"/>
                <a:gd name="T5" fmla="*/ 226 h 268"/>
                <a:gd name="T6" fmla="*/ 763 w 775"/>
                <a:gd name="T7" fmla="*/ 0 h 268"/>
                <a:gd name="T8" fmla="*/ 775 w 775"/>
                <a:gd name="T9" fmla="*/ 44 h 268"/>
              </a:gdLst>
              <a:ahLst/>
              <a:cxnLst>
                <a:cxn ang="0">
                  <a:pos x="T0" y="T1"/>
                </a:cxn>
                <a:cxn ang="0">
                  <a:pos x="T2" y="T3"/>
                </a:cxn>
                <a:cxn ang="0">
                  <a:pos x="T4" y="T5"/>
                </a:cxn>
                <a:cxn ang="0">
                  <a:pos x="T6" y="T7"/>
                </a:cxn>
                <a:cxn ang="0">
                  <a:pos x="T8" y="T9"/>
                </a:cxn>
              </a:cxnLst>
              <a:rect l="0" t="0" r="r" b="b"/>
              <a:pathLst>
                <a:path w="775" h="268">
                  <a:moveTo>
                    <a:pt x="775" y="44"/>
                  </a:moveTo>
                  <a:lnTo>
                    <a:pt x="12" y="268"/>
                  </a:lnTo>
                  <a:lnTo>
                    <a:pt x="0" y="226"/>
                  </a:lnTo>
                  <a:lnTo>
                    <a:pt x="763" y="0"/>
                  </a:lnTo>
                  <a:lnTo>
                    <a:pt x="775" y="4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0" name="îsḷidè"/>
            <p:cNvSpPr/>
            <p:nvPr>
              <p:custDataLst>
                <p:tags r:id="rId12"/>
              </p:custDataLst>
            </p:nvPr>
          </p:nvSpPr>
          <p:spPr bwMode="auto">
            <a:xfrm>
              <a:off x="6427788" y="3632201"/>
              <a:ext cx="1220788" cy="392113"/>
            </a:xfrm>
            <a:custGeom>
              <a:avLst/>
              <a:gdLst>
                <a:gd name="T0" fmla="*/ 769 w 769"/>
                <a:gd name="T1" fmla="*/ 20 h 247"/>
                <a:gd name="T2" fmla="*/ 6 w 769"/>
                <a:gd name="T3" fmla="*/ 247 h 247"/>
                <a:gd name="T4" fmla="*/ 0 w 769"/>
                <a:gd name="T5" fmla="*/ 224 h 247"/>
                <a:gd name="T6" fmla="*/ 763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1" name="i$ḻïḍê"/>
            <p:cNvSpPr/>
            <p:nvPr>
              <p:custDataLst>
                <p:tags r:id="rId13"/>
              </p:custDataLst>
            </p:nvPr>
          </p:nvSpPr>
          <p:spPr bwMode="auto">
            <a:xfrm>
              <a:off x="6454776" y="3717926"/>
              <a:ext cx="1220788" cy="392113"/>
            </a:xfrm>
            <a:custGeom>
              <a:avLst/>
              <a:gdLst>
                <a:gd name="T0" fmla="*/ 769 w 769"/>
                <a:gd name="T1" fmla="*/ 20 h 247"/>
                <a:gd name="T2" fmla="*/ 6 w 769"/>
                <a:gd name="T3" fmla="*/ 247 h 247"/>
                <a:gd name="T4" fmla="*/ 0 w 769"/>
                <a:gd name="T5" fmla="*/ 226 h 247"/>
                <a:gd name="T6" fmla="*/ 762 w 769"/>
                <a:gd name="T7" fmla="*/ 0 h 247"/>
                <a:gd name="T8" fmla="*/ 769 w 769"/>
                <a:gd name="T9" fmla="*/ 20 h 247"/>
              </a:gdLst>
              <a:ahLst/>
              <a:cxnLst>
                <a:cxn ang="0">
                  <a:pos x="T0" y="T1"/>
                </a:cxn>
                <a:cxn ang="0">
                  <a:pos x="T2" y="T3"/>
                </a:cxn>
                <a:cxn ang="0">
                  <a:pos x="T4" y="T5"/>
                </a:cxn>
                <a:cxn ang="0">
                  <a:pos x="T6" y="T7"/>
                </a:cxn>
                <a:cxn ang="0">
                  <a:pos x="T8" y="T9"/>
                </a:cxn>
              </a:cxnLst>
              <a:rect l="0" t="0" r="r" b="b"/>
              <a:pathLst>
                <a:path w="769" h="247">
                  <a:moveTo>
                    <a:pt x="769" y="20"/>
                  </a:moveTo>
                  <a:lnTo>
                    <a:pt x="6" y="247"/>
                  </a:lnTo>
                  <a:lnTo>
                    <a:pt x="0" y="226"/>
                  </a:lnTo>
                  <a:lnTo>
                    <a:pt x="762"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2" name="îṧḻíďè"/>
            <p:cNvSpPr/>
            <p:nvPr>
              <p:custDataLst>
                <p:tags r:id="rId14"/>
              </p:custDataLst>
            </p:nvPr>
          </p:nvSpPr>
          <p:spPr bwMode="auto">
            <a:xfrm>
              <a:off x="6480176" y="3803651"/>
              <a:ext cx="1217613" cy="392113"/>
            </a:xfrm>
            <a:custGeom>
              <a:avLst/>
              <a:gdLst>
                <a:gd name="T0" fmla="*/ 767 w 767"/>
                <a:gd name="T1" fmla="*/ 22 h 247"/>
                <a:gd name="T2" fmla="*/ 6 w 767"/>
                <a:gd name="T3" fmla="*/ 247 h 247"/>
                <a:gd name="T4" fmla="*/ 0 w 767"/>
                <a:gd name="T5" fmla="*/ 226 h 247"/>
                <a:gd name="T6" fmla="*/ 761 w 767"/>
                <a:gd name="T7" fmla="*/ 0 h 247"/>
                <a:gd name="T8" fmla="*/ 767 w 767"/>
                <a:gd name="T9" fmla="*/ 22 h 247"/>
              </a:gdLst>
              <a:ahLst/>
              <a:cxnLst>
                <a:cxn ang="0">
                  <a:pos x="T0" y="T1"/>
                </a:cxn>
                <a:cxn ang="0">
                  <a:pos x="T2" y="T3"/>
                </a:cxn>
                <a:cxn ang="0">
                  <a:pos x="T4" y="T5"/>
                </a:cxn>
                <a:cxn ang="0">
                  <a:pos x="T6" y="T7"/>
                </a:cxn>
                <a:cxn ang="0">
                  <a:pos x="T8" y="T9"/>
                </a:cxn>
              </a:cxnLst>
              <a:rect l="0" t="0" r="r" b="b"/>
              <a:pathLst>
                <a:path w="767" h="247">
                  <a:moveTo>
                    <a:pt x="767" y="22"/>
                  </a:moveTo>
                  <a:lnTo>
                    <a:pt x="6" y="247"/>
                  </a:lnTo>
                  <a:lnTo>
                    <a:pt x="0" y="226"/>
                  </a:lnTo>
                  <a:lnTo>
                    <a:pt x="761" y="0"/>
                  </a:lnTo>
                  <a:lnTo>
                    <a:pt x="767" y="2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3" name="iṥlïḓê"/>
            <p:cNvSpPr/>
            <p:nvPr>
              <p:custDataLst>
                <p:tags r:id="rId15"/>
              </p:custDataLst>
            </p:nvPr>
          </p:nvSpPr>
          <p:spPr bwMode="auto">
            <a:xfrm>
              <a:off x="6503988" y="3892551"/>
              <a:ext cx="1220788" cy="388938"/>
            </a:xfrm>
            <a:custGeom>
              <a:avLst/>
              <a:gdLst>
                <a:gd name="T0" fmla="*/ 769 w 769"/>
                <a:gd name="T1" fmla="*/ 20 h 245"/>
                <a:gd name="T2" fmla="*/ 6 w 769"/>
                <a:gd name="T3" fmla="*/ 245 h 245"/>
                <a:gd name="T4" fmla="*/ 0 w 769"/>
                <a:gd name="T5" fmla="*/ 224 h 245"/>
                <a:gd name="T6" fmla="*/ 763 w 769"/>
                <a:gd name="T7" fmla="*/ 0 h 245"/>
                <a:gd name="T8" fmla="*/ 769 w 769"/>
                <a:gd name="T9" fmla="*/ 20 h 245"/>
              </a:gdLst>
              <a:ahLst/>
              <a:cxnLst>
                <a:cxn ang="0">
                  <a:pos x="T0" y="T1"/>
                </a:cxn>
                <a:cxn ang="0">
                  <a:pos x="T2" y="T3"/>
                </a:cxn>
                <a:cxn ang="0">
                  <a:pos x="T4" y="T5"/>
                </a:cxn>
                <a:cxn ang="0">
                  <a:pos x="T6" y="T7"/>
                </a:cxn>
                <a:cxn ang="0">
                  <a:pos x="T8" y="T9"/>
                </a:cxn>
              </a:cxnLst>
              <a:rect l="0" t="0" r="r" b="b"/>
              <a:pathLst>
                <a:path w="769" h="245">
                  <a:moveTo>
                    <a:pt x="769" y="20"/>
                  </a:moveTo>
                  <a:lnTo>
                    <a:pt x="6" y="245"/>
                  </a:lnTo>
                  <a:lnTo>
                    <a:pt x="0" y="224"/>
                  </a:lnTo>
                  <a:lnTo>
                    <a:pt x="763" y="0"/>
                  </a:lnTo>
                  <a:lnTo>
                    <a:pt x="769" y="20"/>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4" name="îśľîdê"/>
            <p:cNvSpPr/>
            <p:nvPr>
              <p:custDataLst>
                <p:tags r:id="rId16"/>
              </p:custDataLst>
            </p:nvPr>
          </p:nvSpPr>
          <p:spPr bwMode="auto">
            <a:xfrm>
              <a:off x="6700838" y="4741863"/>
              <a:ext cx="595313" cy="204788"/>
            </a:xfrm>
            <a:custGeom>
              <a:avLst/>
              <a:gdLst>
                <a:gd name="T0" fmla="*/ 375 w 375"/>
                <a:gd name="T1" fmla="*/ 21 h 129"/>
                <a:gd name="T2" fmla="*/ 7 w 375"/>
                <a:gd name="T3" fmla="*/ 129 h 129"/>
                <a:gd name="T4" fmla="*/ 0 w 375"/>
                <a:gd name="T5" fmla="*/ 108 h 129"/>
                <a:gd name="T6" fmla="*/ 368 w 375"/>
                <a:gd name="T7" fmla="*/ 0 h 129"/>
                <a:gd name="T8" fmla="*/ 375 w 375"/>
                <a:gd name="T9" fmla="*/ 21 h 129"/>
              </a:gdLst>
              <a:ahLst/>
              <a:cxnLst>
                <a:cxn ang="0">
                  <a:pos x="T0" y="T1"/>
                </a:cxn>
                <a:cxn ang="0">
                  <a:pos x="T2" y="T3"/>
                </a:cxn>
                <a:cxn ang="0">
                  <a:pos x="T4" y="T5"/>
                </a:cxn>
                <a:cxn ang="0">
                  <a:pos x="T6" y="T7"/>
                </a:cxn>
                <a:cxn ang="0">
                  <a:pos x="T8" y="T9"/>
                </a:cxn>
              </a:cxnLst>
              <a:rect l="0" t="0" r="r" b="b"/>
              <a:pathLst>
                <a:path w="375" h="129">
                  <a:moveTo>
                    <a:pt x="375" y="21"/>
                  </a:moveTo>
                  <a:lnTo>
                    <a:pt x="7" y="129"/>
                  </a:lnTo>
                  <a:lnTo>
                    <a:pt x="0" y="108"/>
                  </a:lnTo>
                  <a:lnTo>
                    <a:pt x="368" y="0"/>
                  </a:lnTo>
                  <a:lnTo>
                    <a:pt x="37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5" name="i$ḻïdé"/>
            <p:cNvSpPr/>
            <p:nvPr>
              <p:custDataLst>
                <p:tags r:id="rId17"/>
              </p:custDataLst>
            </p:nvPr>
          </p:nvSpPr>
          <p:spPr bwMode="auto">
            <a:xfrm>
              <a:off x="6727826" y="4827588"/>
              <a:ext cx="593725" cy="207963"/>
            </a:xfrm>
            <a:custGeom>
              <a:avLst/>
              <a:gdLst>
                <a:gd name="T0" fmla="*/ 374 w 374"/>
                <a:gd name="T1" fmla="*/ 21 h 131"/>
                <a:gd name="T2" fmla="*/ 6 w 374"/>
                <a:gd name="T3" fmla="*/ 131 h 131"/>
                <a:gd name="T4" fmla="*/ 0 w 374"/>
                <a:gd name="T5" fmla="*/ 110 h 131"/>
                <a:gd name="T6" fmla="*/ 368 w 374"/>
                <a:gd name="T7" fmla="*/ 0 h 131"/>
                <a:gd name="T8" fmla="*/ 374 w 374"/>
                <a:gd name="T9" fmla="*/ 21 h 131"/>
              </a:gdLst>
              <a:ahLst/>
              <a:cxnLst>
                <a:cxn ang="0">
                  <a:pos x="T0" y="T1"/>
                </a:cxn>
                <a:cxn ang="0">
                  <a:pos x="T2" y="T3"/>
                </a:cxn>
                <a:cxn ang="0">
                  <a:pos x="T4" y="T5"/>
                </a:cxn>
                <a:cxn ang="0">
                  <a:pos x="T6" y="T7"/>
                </a:cxn>
                <a:cxn ang="0">
                  <a:pos x="T8" y="T9"/>
                </a:cxn>
              </a:cxnLst>
              <a:rect l="0" t="0" r="r" b="b"/>
              <a:pathLst>
                <a:path w="374" h="131">
                  <a:moveTo>
                    <a:pt x="374" y="21"/>
                  </a:moveTo>
                  <a:lnTo>
                    <a:pt x="6" y="131"/>
                  </a:lnTo>
                  <a:lnTo>
                    <a:pt x="0" y="110"/>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6" name="ï$ḷíḍê"/>
            <p:cNvSpPr/>
            <p:nvPr>
              <p:custDataLst>
                <p:tags r:id="rId18"/>
              </p:custDataLst>
            </p:nvPr>
          </p:nvSpPr>
          <p:spPr bwMode="auto">
            <a:xfrm>
              <a:off x="6754813" y="4916488"/>
              <a:ext cx="593725" cy="204788"/>
            </a:xfrm>
            <a:custGeom>
              <a:avLst/>
              <a:gdLst>
                <a:gd name="T0" fmla="*/ 374 w 374"/>
                <a:gd name="T1" fmla="*/ 21 h 129"/>
                <a:gd name="T2" fmla="*/ 6 w 374"/>
                <a:gd name="T3" fmla="*/ 129 h 129"/>
                <a:gd name="T4" fmla="*/ 0 w 374"/>
                <a:gd name="T5" fmla="*/ 108 h 129"/>
                <a:gd name="T6" fmla="*/ 368 w 374"/>
                <a:gd name="T7" fmla="*/ 0 h 129"/>
                <a:gd name="T8" fmla="*/ 374 w 374"/>
                <a:gd name="T9" fmla="*/ 21 h 129"/>
              </a:gdLst>
              <a:ahLst/>
              <a:cxnLst>
                <a:cxn ang="0">
                  <a:pos x="T0" y="T1"/>
                </a:cxn>
                <a:cxn ang="0">
                  <a:pos x="T2" y="T3"/>
                </a:cxn>
                <a:cxn ang="0">
                  <a:pos x="T4" y="T5"/>
                </a:cxn>
                <a:cxn ang="0">
                  <a:pos x="T6" y="T7"/>
                </a:cxn>
                <a:cxn ang="0">
                  <a:pos x="T8" y="T9"/>
                </a:cxn>
              </a:cxnLst>
              <a:rect l="0" t="0" r="r" b="b"/>
              <a:pathLst>
                <a:path w="374" h="129">
                  <a:moveTo>
                    <a:pt x="374" y="21"/>
                  </a:moveTo>
                  <a:lnTo>
                    <a:pt x="6" y="129"/>
                  </a:lnTo>
                  <a:lnTo>
                    <a:pt x="0" y="108"/>
                  </a:lnTo>
                  <a:lnTo>
                    <a:pt x="368" y="0"/>
                  </a:lnTo>
                  <a:lnTo>
                    <a:pt x="374"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7" name="î$lîḍé"/>
            <p:cNvSpPr/>
            <p:nvPr>
              <p:custDataLst>
                <p:tags r:id="rId19"/>
              </p:custDataLst>
            </p:nvPr>
          </p:nvSpPr>
          <p:spPr bwMode="auto">
            <a:xfrm>
              <a:off x="7453313" y="4557713"/>
              <a:ext cx="469900" cy="168275"/>
            </a:xfrm>
            <a:custGeom>
              <a:avLst/>
              <a:gdLst>
                <a:gd name="T0" fmla="*/ 296 w 296"/>
                <a:gd name="T1" fmla="*/ 21 h 106"/>
                <a:gd name="T2" fmla="*/ 7 w 296"/>
                <a:gd name="T3" fmla="*/ 106 h 106"/>
                <a:gd name="T4" fmla="*/ 0 w 296"/>
                <a:gd name="T5" fmla="*/ 85 h 106"/>
                <a:gd name="T6" fmla="*/ 289 w 296"/>
                <a:gd name="T7" fmla="*/ 0 h 106"/>
                <a:gd name="T8" fmla="*/ 296 w 296"/>
                <a:gd name="T9" fmla="*/ 21 h 106"/>
              </a:gdLst>
              <a:ahLst/>
              <a:cxnLst>
                <a:cxn ang="0">
                  <a:pos x="T0" y="T1"/>
                </a:cxn>
                <a:cxn ang="0">
                  <a:pos x="T2" y="T3"/>
                </a:cxn>
                <a:cxn ang="0">
                  <a:pos x="T4" y="T5"/>
                </a:cxn>
                <a:cxn ang="0">
                  <a:pos x="T6" y="T7"/>
                </a:cxn>
                <a:cxn ang="0">
                  <a:pos x="T8" y="T9"/>
                </a:cxn>
              </a:cxnLst>
              <a:rect l="0" t="0" r="r" b="b"/>
              <a:pathLst>
                <a:path w="296" h="106">
                  <a:moveTo>
                    <a:pt x="296" y="21"/>
                  </a:moveTo>
                  <a:lnTo>
                    <a:pt x="7" y="106"/>
                  </a:lnTo>
                  <a:lnTo>
                    <a:pt x="0" y="85"/>
                  </a:lnTo>
                  <a:lnTo>
                    <a:pt x="289" y="0"/>
                  </a:lnTo>
                  <a:lnTo>
                    <a:pt x="296"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8" name="iṩľïḑê"/>
            <p:cNvSpPr/>
            <p:nvPr>
              <p:custDataLst>
                <p:tags r:id="rId20"/>
              </p:custDataLst>
            </p:nvPr>
          </p:nvSpPr>
          <p:spPr bwMode="auto">
            <a:xfrm>
              <a:off x="7480301" y="4643438"/>
              <a:ext cx="468313" cy="168275"/>
            </a:xfrm>
            <a:custGeom>
              <a:avLst/>
              <a:gdLst>
                <a:gd name="T0" fmla="*/ 295 w 295"/>
                <a:gd name="T1" fmla="*/ 21 h 106"/>
                <a:gd name="T2" fmla="*/ 6 w 295"/>
                <a:gd name="T3" fmla="*/ 106 h 106"/>
                <a:gd name="T4" fmla="*/ 0 w 295"/>
                <a:gd name="T5" fmla="*/ 85 h 106"/>
                <a:gd name="T6" fmla="*/ 289 w 295"/>
                <a:gd name="T7" fmla="*/ 0 h 106"/>
                <a:gd name="T8" fmla="*/ 295 w 295"/>
                <a:gd name="T9" fmla="*/ 21 h 106"/>
              </a:gdLst>
              <a:ahLst/>
              <a:cxnLst>
                <a:cxn ang="0">
                  <a:pos x="T0" y="T1"/>
                </a:cxn>
                <a:cxn ang="0">
                  <a:pos x="T2" y="T3"/>
                </a:cxn>
                <a:cxn ang="0">
                  <a:pos x="T4" y="T5"/>
                </a:cxn>
                <a:cxn ang="0">
                  <a:pos x="T6" y="T7"/>
                </a:cxn>
                <a:cxn ang="0">
                  <a:pos x="T8" y="T9"/>
                </a:cxn>
              </a:cxnLst>
              <a:rect l="0" t="0" r="r" b="b"/>
              <a:pathLst>
                <a:path w="295" h="106">
                  <a:moveTo>
                    <a:pt x="295" y="21"/>
                  </a:moveTo>
                  <a:lnTo>
                    <a:pt x="6" y="106"/>
                  </a:lnTo>
                  <a:lnTo>
                    <a:pt x="0" y="85"/>
                  </a:lnTo>
                  <a:lnTo>
                    <a:pt x="289" y="0"/>
                  </a:lnTo>
                  <a:lnTo>
                    <a:pt x="295"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9" name="íŝľïḍê"/>
            <p:cNvSpPr/>
            <p:nvPr>
              <p:custDataLst>
                <p:tags r:id="rId21"/>
              </p:custDataLst>
            </p:nvPr>
          </p:nvSpPr>
          <p:spPr bwMode="auto">
            <a:xfrm>
              <a:off x="7507288" y="4729163"/>
              <a:ext cx="465138" cy="171450"/>
            </a:xfrm>
            <a:custGeom>
              <a:avLst/>
              <a:gdLst>
                <a:gd name="T0" fmla="*/ 293 w 293"/>
                <a:gd name="T1" fmla="*/ 21 h 108"/>
                <a:gd name="T2" fmla="*/ 6 w 293"/>
                <a:gd name="T3" fmla="*/ 108 h 108"/>
                <a:gd name="T4" fmla="*/ 0 w 293"/>
                <a:gd name="T5" fmla="*/ 85 h 108"/>
                <a:gd name="T6" fmla="*/ 287 w 293"/>
                <a:gd name="T7" fmla="*/ 0 h 108"/>
                <a:gd name="T8" fmla="*/ 293 w 293"/>
                <a:gd name="T9" fmla="*/ 21 h 108"/>
              </a:gdLst>
              <a:ahLst/>
              <a:cxnLst>
                <a:cxn ang="0">
                  <a:pos x="T0" y="T1"/>
                </a:cxn>
                <a:cxn ang="0">
                  <a:pos x="T2" y="T3"/>
                </a:cxn>
                <a:cxn ang="0">
                  <a:pos x="T4" y="T5"/>
                </a:cxn>
                <a:cxn ang="0">
                  <a:pos x="T6" y="T7"/>
                </a:cxn>
                <a:cxn ang="0">
                  <a:pos x="T8" y="T9"/>
                </a:cxn>
              </a:cxnLst>
              <a:rect l="0" t="0" r="r" b="b"/>
              <a:pathLst>
                <a:path w="293" h="108">
                  <a:moveTo>
                    <a:pt x="293" y="21"/>
                  </a:moveTo>
                  <a:lnTo>
                    <a:pt x="6" y="108"/>
                  </a:lnTo>
                  <a:lnTo>
                    <a:pt x="0" y="85"/>
                  </a:lnTo>
                  <a:lnTo>
                    <a:pt x="287" y="0"/>
                  </a:lnTo>
                  <a:lnTo>
                    <a:pt x="293" y="21"/>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0" name="ïṩ1ïḑe"/>
            <p:cNvSpPr/>
            <p:nvPr>
              <p:custDataLst>
                <p:tags r:id="rId22"/>
              </p:custDataLst>
            </p:nvPr>
          </p:nvSpPr>
          <p:spPr bwMode="auto">
            <a:xfrm>
              <a:off x="6546851" y="4362451"/>
              <a:ext cx="211138" cy="485775"/>
            </a:xfrm>
            <a:custGeom>
              <a:avLst/>
              <a:gdLst>
                <a:gd name="T0" fmla="*/ 133 w 133"/>
                <a:gd name="T1" fmla="*/ 291 h 306"/>
                <a:gd name="T2" fmla="*/ 85 w 133"/>
                <a:gd name="T3" fmla="*/ 306 h 306"/>
                <a:gd name="T4" fmla="*/ 0 w 133"/>
                <a:gd name="T5" fmla="*/ 15 h 306"/>
                <a:gd name="T6" fmla="*/ 48 w 133"/>
                <a:gd name="T7" fmla="*/ 0 h 306"/>
                <a:gd name="T8" fmla="*/ 133 w 133"/>
                <a:gd name="T9" fmla="*/ 291 h 306"/>
              </a:gdLst>
              <a:ahLst/>
              <a:cxnLst>
                <a:cxn ang="0">
                  <a:pos x="T0" y="T1"/>
                </a:cxn>
                <a:cxn ang="0">
                  <a:pos x="T2" y="T3"/>
                </a:cxn>
                <a:cxn ang="0">
                  <a:pos x="T4" y="T5"/>
                </a:cxn>
                <a:cxn ang="0">
                  <a:pos x="T6" y="T7"/>
                </a:cxn>
                <a:cxn ang="0">
                  <a:pos x="T8" y="T9"/>
                </a:cxn>
              </a:cxnLst>
              <a:rect l="0" t="0" r="r" b="b"/>
              <a:pathLst>
                <a:path w="133" h="306">
                  <a:moveTo>
                    <a:pt x="133" y="291"/>
                  </a:moveTo>
                  <a:lnTo>
                    <a:pt x="85" y="306"/>
                  </a:lnTo>
                  <a:lnTo>
                    <a:pt x="0" y="15"/>
                  </a:lnTo>
                  <a:lnTo>
                    <a:pt x="48" y="0"/>
                  </a:lnTo>
                  <a:lnTo>
                    <a:pt x="133" y="29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1" name="ïŝḷíḑê"/>
            <p:cNvSpPr/>
            <p:nvPr>
              <p:custDataLst>
                <p:tags r:id="rId23"/>
              </p:custDataLst>
            </p:nvPr>
          </p:nvSpPr>
          <p:spPr bwMode="auto">
            <a:xfrm>
              <a:off x="6705601" y="4435476"/>
              <a:ext cx="180975" cy="376238"/>
            </a:xfrm>
            <a:custGeom>
              <a:avLst/>
              <a:gdLst>
                <a:gd name="T0" fmla="*/ 114 w 114"/>
                <a:gd name="T1" fmla="*/ 222 h 237"/>
                <a:gd name="T2" fmla="*/ 66 w 114"/>
                <a:gd name="T3" fmla="*/ 237 h 237"/>
                <a:gd name="T4" fmla="*/ 0 w 114"/>
                <a:gd name="T5" fmla="*/ 15 h 237"/>
                <a:gd name="T6" fmla="*/ 47 w 114"/>
                <a:gd name="T7" fmla="*/ 0 h 237"/>
                <a:gd name="T8" fmla="*/ 114 w 114"/>
                <a:gd name="T9" fmla="*/ 222 h 237"/>
              </a:gdLst>
              <a:ahLst/>
              <a:cxnLst>
                <a:cxn ang="0">
                  <a:pos x="T0" y="T1"/>
                </a:cxn>
                <a:cxn ang="0">
                  <a:pos x="T2" y="T3"/>
                </a:cxn>
                <a:cxn ang="0">
                  <a:pos x="T4" y="T5"/>
                </a:cxn>
                <a:cxn ang="0">
                  <a:pos x="T6" y="T7"/>
                </a:cxn>
                <a:cxn ang="0">
                  <a:pos x="T8" y="T9"/>
                </a:cxn>
              </a:cxnLst>
              <a:rect l="0" t="0" r="r" b="b"/>
              <a:pathLst>
                <a:path w="114" h="237">
                  <a:moveTo>
                    <a:pt x="114" y="222"/>
                  </a:moveTo>
                  <a:lnTo>
                    <a:pt x="66" y="237"/>
                  </a:lnTo>
                  <a:lnTo>
                    <a:pt x="0" y="15"/>
                  </a:lnTo>
                  <a:lnTo>
                    <a:pt x="47" y="0"/>
                  </a:lnTo>
                  <a:lnTo>
                    <a:pt x="114" y="222"/>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2" name="îṧ1ídé"/>
            <p:cNvSpPr/>
            <p:nvPr>
              <p:custDataLst>
                <p:tags r:id="rId24"/>
              </p:custDataLst>
            </p:nvPr>
          </p:nvSpPr>
          <p:spPr bwMode="auto">
            <a:xfrm>
              <a:off x="6850063" y="4459288"/>
              <a:ext cx="161925" cy="312738"/>
            </a:xfrm>
            <a:custGeom>
              <a:avLst/>
              <a:gdLst>
                <a:gd name="T0" fmla="*/ 102 w 102"/>
                <a:gd name="T1" fmla="*/ 184 h 197"/>
                <a:gd name="T2" fmla="*/ 54 w 102"/>
                <a:gd name="T3" fmla="*/ 197 h 197"/>
                <a:gd name="T4" fmla="*/ 0 w 102"/>
                <a:gd name="T5" fmla="*/ 12 h 197"/>
                <a:gd name="T6" fmla="*/ 48 w 102"/>
                <a:gd name="T7" fmla="*/ 0 h 197"/>
                <a:gd name="T8" fmla="*/ 102 w 102"/>
                <a:gd name="T9" fmla="*/ 184 h 197"/>
              </a:gdLst>
              <a:ahLst/>
              <a:cxnLst>
                <a:cxn ang="0">
                  <a:pos x="T0" y="T1"/>
                </a:cxn>
                <a:cxn ang="0">
                  <a:pos x="T2" y="T3"/>
                </a:cxn>
                <a:cxn ang="0">
                  <a:pos x="T4" y="T5"/>
                </a:cxn>
                <a:cxn ang="0">
                  <a:pos x="T6" y="T7"/>
                </a:cxn>
                <a:cxn ang="0">
                  <a:pos x="T8" y="T9"/>
                </a:cxn>
              </a:cxnLst>
              <a:rect l="0" t="0" r="r" b="b"/>
              <a:pathLst>
                <a:path w="102" h="197">
                  <a:moveTo>
                    <a:pt x="102" y="184"/>
                  </a:moveTo>
                  <a:lnTo>
                    <a:pt x="54" y="197"/>
                  </a:lnTo>
                  <a:lnTo>
                    <a:pt x="0" y="12"/>
                  </a:lnTo>
                  <a:lnTo>
                    <a:pt x="48" y="0"/>
                  </a:lnTo>
                  <a:lnTo>
                    <a:pt x="102" y="18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3" name="îSḻïḑé"/>
            <p:cNvSpPr/>
            <p:nvPr>
              <p:custDataLst>
                <p:tags r:id="rId25"/>
              </p:custDataLst>
            </p:nvPr>
          </p:nvSpPr>
          <p:spPr bwMode="auto">
            <a:xfrm>
              <a:off x="6975476" y="4419601"/>
              <a:ext cx="165100" cy="315913"/>
            </a:xfrm>
            <a:custGeom>
              <a:avLst/>
              <a:gdLst>
                <a:gd name="T0" fmla="*/ 104 w 104"/>
                <a:gd name="T1" fmla="*/ 185 h 199"/>
                <a:gd name="T2" fmla="*/ 54 w 104"/>
                <a:gd name="T3" fmla="*/ 199 h 199"/>
                <a:gd name="T4" fmla="*/ 0 w 104"/>
                <a:gd name="T5" fmla="*/ 14 h 199"/>
                <a:gd name="T6" fmla="*/ 48 w 104"/>
                <a:gd name="T7" fmla="*/ 0 h 199"/>
                <a:gd name="T8" fmla="*/ 104 w 104"/>
                <a:gd name="T9" fmla="*/ 185 h 199"/>
              </a:gdLst>
              <a:ahLst/>
              <a:cxnLst>
                <a:cxn ang="0">
                  <a:pos x="T0" y="T1"/>
                </a:cxn>
                <a:cxn ang="0">
                  <a:pos x="T2" y="T3"/>
                </a:cxn>
                <a:cxn ang="0">
                  <a:pos x="T4" y="T5"/>
                </a:cxn>
                <a:cxn ang="0">
                  <a:pos x="T6" y="T7"/>
                </a:cxn>
                <a:cxn ang="0">
                  <a:pos x="T8" y="T9"/>
                </a:cxn>
              </a:cxnLst>
              <a:rect l="0" t="0" r="r" b="b"/>
              <a:pathLst>
                <a:path w="104" h="199">
                  <a:moveTo>
                    <a:pt x="104" y="185"/>
                  </a:moveTo>
                  <a:lnTo>
                    <a:pt x="54" y="199"/>
                  </a:lnTo>
                  <a:lnTo>
                    <a:pt x="0" y="14"/>
                  </a:lnTo>
                  <a:lnTo>
                    <a:pt x="48" y="0"/>
                  </a:lnTo>
                  <a:lnTo>
                    <a:pt x="104" y="185"/>
                  </a:ln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4" name="íśļiḍè"/>
            <p:cNvSpPr/>
            <p:nvPr>
              <p:custDataLst>
                <p:tags r:id="rId26"/>
              </p:custDataLst>
            </p:nvPr>
          </p:nvSpPr>
          <p:spPr bwMode="auto">
            <a:xfrm>
              <a:off x="7134226" y="4484688"/>
              <a:ext cx="131763" cy="214313"/>
            </a:xfrm>
            <a:custGeom>
              <a:avLst/>
              <a:gdLst>
                <a:gd name="T0" fmla="*/ 83 w 83"/>
                <a:gd name="T1" fmla="*/ 121 h 135"/>
                <a:gd name="T2" fmla="*/ 35 w 83"/>
                <a:gd name="T3" fmla="*/ 135 h 135"/>
                <a:gd name="T4" fmla="*/ 0 w 83"/>
                <a:gd name="T5" fmla="*/ 15 h 135"/>
                <a:gd name="T6" fmla="*/ 48 w 83"/>
                <a:gd name="T7" fmla="*/ 0 h 135"/>
                <a:gd name="T8" fmla="*/ 83 w 83"/>
                <a:gd name="T9" fmla="*/ 121 h 135"/>
              </a:gdLst>
              <a:ahLst/>
              <a:cxnLst>
                <a:cxn ang="0">
                  <a:pos x="T0" y="T1"/>
                </a:cxn>
                <a:cxn ang="0">
                  <a:pos x="T2" y="T3"/>
                </a:cxn>
                <a:cxn ang="0">
                  <a:pos x="T4" y="T5"/>
                </a:cxn>
                <a:cxn ang="0">
                  <a:pos x="T6" y="T7"/>
                </a:cxn>
                <a:cxn ang="0">
                  <a:pos x="T8" y="T9"/>
                </a:cxn>
              </a:cxnLst>
              <a:rect l="0" t="0" r="r" b="b"/>
              <a:pathLst>
                <a:path w="83" h="135">
                  <a:moveTo>
                    <a:pt x="83" y="121"/>
                  </a:moveTo>
                  <a:lnTo>
                    <a:pt x="35" y="135"/>
                  </a:lnTo>
                  <a:lnTo>
                    <a:pt x="0" y="15"/>
                  </a:lnTo>
                  <a:lnTo>
                    <a:pt x="48" y="0"/>
                  </a:lnTo>
                  <a:lnTo>
                    <a:pt x="83" y="121"/>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5" name="íšḷïḍê"/>
            <p:cNvSpPr/>
            <p:nvPr>
              <p:custDataLst>
                <p:tags r:id="rId27"/>
              </p:custDataLst>
            </p:nvPr>
          </p:nvSpPr>
          <p:spPr bwMode="auto">
            <a:xfrm>
              <a:off x="7348538" y="4106863"/>
              <a:ext cx="492125" cy="487363"/>
            </a:xfrm>
            <a:custGeom>
              <a:avLst/>
              <a:gdLst>
                <a:gd name="T0" fmla="*/ 138 w 149"/>
                <a:gd name="T1" fmla="*/ 55 h 148"/>
                <a:gd name="T2" fmla="*/ 93 w 149"/>
                <a:gd name="T3" fmla="*/ 138 h 148"/>
                <a:gd name="T4" fmla="*/ 10 w 149"/>
                <a:gd name="T5" fmla="*/ 93 h 148"/>
                <a:gd name="T6" fmla="*/ 55 w 149"/>
                <a:gd name="T7" fmla="*/ 10 h 148"/>
                <a:gd name="T8" fmla="*/ 138 w 149"/>
                <a:gd name="T9" fmla="*/ 55 h 148"/>
              </a:gdLst>
              <a:ahLst/>
              <a:cxnLst>
                <a:cxn ang="0">
                  <a:pos x="T0" y="T1"/>
                </a:cxn>
                <a:cxn ang="0">
                  <a:pos x="T2" y="T3"/>
                </a:cxn>
                <a:cxn ang="0">
                  <a:pos x="T4" y="T5"/>
                </a:cxn>
                <a:cxn ang="0">
                  <a:pos x="T6" y="T7"/>
                </a:cxn>
                <a:cxn ang="0">
                  <a:pos x="T8" y="T9"/>
                </a:cxn>
              </a:cxnLst>
              <a:rect l="0" t="0" r="r" b="b"/>
              <a:pathLst>
                <a:path w="149" h="148">
                  <a:moveTo>
                    <a:pt x="138" y="55"/>
                  </a:moveTo>
                  <a:cubicBezTo>
                    <a:pt x="149" y="90"/>
                    <a:pt x="128" y="127"/>
                    <a:pt x="93" y="138"/>
                  </a:cubicBezTo>
                  <a:cubicBezTo>
                    <a:pt x="58" y="148"/>
                    <a:pt x="21" y="128"/>
                    <a:pt x="10" y="93"/>
                  </a:cubicBezTo>
                  <a:cubicBezTo>
                    <a:pt x="0" y="58"/>
                    <a:pt x="20" y="21"/>
                    <a:pt x="55" y="10"/>
                  </a:cubicBezTo>
                  <a:cubicBezTo>
                    <a:pt x="91" y="0"/>
                    <a:pt x="128" y="20"/>
                    <a:pt x="138" y="55"/>
                  </a:cubicBezTo>
                  <a:close/>
                </a:path>
              </a:pathLst>
            </a:cu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6" name="îṧļiḑé"/>
            <p:cNvSpPr/>
            <p:nvPr>
              <p:custDataLst>
                <p:tags r:id="rId28"/>
              </p:custDataLst>
            </p:nvPr>
          </p:nvSpPr>
          <p:spPr bwMode="auto">
            <a:xfrm>
              <a:off x="7348538" y="4106863"/>
              <a:ext cx="455613" cy="487363"/>
            </a:xfrm>
            <a:custGeom>
              <a:avLst/>
              <a:gdLst>
                <a:gd name="T0" fmla="*/ 74 w 138"/>
                <a:gd name="T1" fmla="*/ 74 h 148"/>
                <a:gd name="T2" fmla="*/ 124 w 138"/>
                <a:gd name="T3" fmla="*/ 118 h 148"/>
                <a:gd name="T4" fmla="*/ 93 w 138"/>
                <a:gd name="T5" fmla="*/ 138 h 148"/>
                <a:gd name="T6" fmla="*/ 10 w 138"/>
                <a:gd name="T7" fmla="*/ 93 h 148"/>
                <a:gd name="T8" fmla="*/ 55 w 138"/>
                <a:gd name="T9" fmla="*/ 10 h 148"/>
                <a:gd name="T10" fmla="*/ 138 w 138"/>
                <a:gd name="T11" fmla="*/ 55 h 148"/>
                <a:gd name="T12" fmla="*/ 74 w 138"/>
                <a:gd name="T13" fmla="*/ 74 h 148"/>
              </a:gdLst>
              <a:ahLst/>
              <a:cxnLst>
                <a:cxn ang="0">
                  <a:pos x="T0" y="T1"/>
                </a:cxn>
                <a:cxn ang="0">
                  <a:pos x="T2" y="T3"/>
                </a:cxn>
                <a:cxn ang="0">
                  <a:pos x="T4" y="T5"/>
                </a:cxn>
                <a:cxn ang="0">
                  <a:pos x="T6" y="T7"/>
                </a:cxn>
                <a:cxn ang="0">
                  <a:pos x="T8" y="T9"/>
                </a:cxn>
                <a:cxn ang="0">
                  <a:pos x="T10" y="T11"/>
                </a:cxn>
                <a:cxn ang="0">
                  <a:pos x="T12" y="T13"/>
                </a:cxn>
              </a:cxnLst>
              <a:rect l="0" t="0" r="r" b="b"/>
              <a:pathLst>
                <a:path w="138" h="148">
                  <a:moveTo>
                    <a:pt x="74" y="74"/>
                  </a:moveTo>
                  <a:cubicBezTo>
                    <a:pt x="124" y="118"/>
                    <a:pt x="124" y="118"/>
                    <a:pt x="124" y="118"/>
                  </a:cubicBezTo>
                  <a:cubicBezTo>
                    <a:pt x="116" y="128"/>
                    <a:pt x="105" y="134"/>
                    <a:pt x="93" y="138"/>
                  </a:cubicBezTo>
                  <a:cubicBezTo>
                    <a:pt x="58" y="148"/>
                    <a:pt x="21" y="128"/>
                    <a:pt x="10" y="93"/>
                  </a:cubicBezTo>
                  <a:cubicBezTo>
                    <a:pt x="0" y="58"/>
                    <a:pt x="20" y="20"/>
                    <a:pt x="55" y="10"/>
                  </a:cubicBezTo>
                  <a:cubicBezTo>
                    <a:pt x="90" y="0"/>
                    <a:pt x="128" y="20"/>
                    <a:pt x="138" y="55"/>
                  </a:cubicBezTo>
                  <a:lnTo>
                    <a:pt x="74" y="74"/>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7" name="ïṧḻîḋê"/>
            <p:cNvSpPr/>
            <p:nvPr>
              <p:custDataLst>
                <p:tags r:id="rId29"/>
              </p:custDataLst>
            </p:nvPr>
          </p:nvSpPr>
          <p:spPr bwMode="auto">
            <a:xfrm>
              <a:off x="7100888" y="3608388"/>
              <a:ext cx="1438275" cy="1987550"/>
            </a:xfrm>
            <a:custGeom>
              <a:avLst/>
              <a:gdLst>
                <a:gd name="T0" fmla="*/ 436 w 436"/>
                <a:gd name="T1" fmla="*/ 591 h 603"/>
                <a:gd name="T2" fmla="*/ 0 w 436"/>
                <a:gd name="T3" fmla="*/ 603 h 603"/>
                <a:gd name="T4" fmla="*/ 11 w 436"/>
                <a:gd name="T5" fmla="*/ 0 h 603"/>
                <a:gd name="T6" fmla="*/ 436 w 436"/>
                <a:gd name="T7" fmla="*/ 591 h 603"/>
              </a:gdLst>
              <a:ahLst/>
              <a:cxnLst>
                <a:cxn ang="0">
                  <a:pos x="T0" y="T1"/>
                </a:cxn>
                <a:cxn ang="0">
                  <a:pos x="T2" y="T3"/>
                </a:cxn>
                <a:cxn ang="0">
                  <a:pos x="T4" y="T5"/>
                </a:cxn>
                <a:cxn ang="0">
                  <a:pos x="T6" y="T7"/>
                </a:cxn>
              </a:cxnLst>
              <a:rect l="0" t="0" r="r" b="b"/>
              <a:pathLst>
                <a:path w="436" h="603">
                  <a:moveTo>
                    <a:pt x="436" y="591"/>
                  </a:moveTo>
                  <a:cubicBezTo>
                    <a:pt x="423" y="591"/>
                    <a:pt x="0" y="603"/>
                    <a:pt x="0" y="603"/>
                  </a:cubicBezTo>
                  <a:cubicBezTo>
                    <a:pt x="11" y="0"/>
                    <a:pt x="11" y="0"/>
                    <a:pt x="11" y="0"/>
                  </a:cubicBezTo>
                  <a:lnTo>
                    <a:pt x="436" y="591"/>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318" name="ïSļïḋè"/>
            <p:cNvSpPr/>
            <p:nvPr>
              <p:custDataLst>
                <p:tags r:id="rId30"/>
              </p:custDataLst>
            </p:nvPr>
          </p:nvSpPr>
          <p:spPr bwMode="auto">
            <a:xfrm>
              <a:off x="7137401" y="3608388"/>
              <a:ext cx="1401763" cy="1947863"/>
            </a:xfrm>
            <a:prstGeom prst="rect">
              <a:avLst/>
            </a:prstGeom>
            <a:solidFill>
              <a:srgbClr val="F7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19" name="ï$ḻîḍè"/>
            <p:cNvSpPr/>
            <p:nvPr>
              <p:custDataLst>
                <p:tags r:id="rId31"/>
              </p:custDataLst>
            </p:nvPr>
          </p:nvSpPr>
          <p:spPr bwMode="auto">
            <a:xfrm>
              <a:off x="7207251" y="3846513"/>
              <a:ext cx="1263650" cy="31750"/>
            </a:xfrm>
            <a:prstGeom prst="rect">
              <a:avLst/>
            </a:prstGeom>
            <a:solidFill>
              <a:srgbClr val="53B5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0" name="îşľídé"/>
            <p:cNvSpPr/>
            <p:nvPr>
              <p:custDataLst>
                <p:tags r:id="rId32"/>
              </p:custDataLst>
            </p:nvPr>
          </p:nvSpPr>
          <p:spPr bwMode="auto">
            <a:xfrm>
              <a:off x="7207251" y="3935413"/>
              <a:ext cx="1263650" cy="317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1" name="ïṧľiḓè"/>
            <p:cNvSpPr/>
            <p:nvPr>
              <p:custDataLst>
                <p:tags r:id="rId33"/>
              </p:custDataLst>
            </p:nvPr>
          </p:nvSpPr>
          <p:spPr bwMode="auto">
            <a:xfrm>
              <a:off x="7207251" y="3700463"/>
              <a:ext cx="1263650" cy="730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2" name="ïṣľiḓé"/>
            <p:cNvSpPr/>
            <p:nvPr>
              <p:custDataLst>
                <p:tags r:id="rId34"/>
              </p:custDataLst>
            </p:nvPr>
          </p:nvSpPr>
          <p:spPr bwMode="auto">
            <a:xfrm>
              <a:off x="7207251" y="5311776"/>
              <a:ext cx="1263650" cy="69850"/>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3" name="îš1ïḋè"/>
            <p:cNvSpPr/>
            <p:nvPr>
              <p:custDataLst>
                <p:tags r:id="rId35"/>
              </p:custDataLst>
            </p:nvPr>
          </p:nvSpPr>
          <p:spPr bwMode="auto">
            <a:xfrm>
              <a:off x="7207251" y="4024313"/>
              <a:ext cx="1263650" cy="34925"/>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4" name="îṩḷíďe"/>
            <p:cNvSpPr/>
            <p:nvPr>
              <p:custDataLst>
                <p:tags r:id="rId36"/>
              </p:custDataLst>
            </p:nvPr>
          </p:nvSpPr>
          <p:spPr bwMode="auto">
            <a:xfrm>
              <a:off x="7207251" y="4116388"/>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5" name="ïSlíḑé"/>
            <p:cNvSpPr/>
            <p:nvPr>
              <p:custDataLst>
                <p:tags r:id="rId37"/>
              </p:custDataLst>
            </p:nvPr>
          </p:nvSpPr>
          <p:spPr bwMode="auto">
            <a:xfrm>
              <a:off x="7207251" y="4205288"/>
              <a:ext cx="126365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6" name="íṣḷiḓè"/>
            <p:cNvSpPr/>
            <p:nvPr>
              <p:custDataLst>
                <p:tags r:id="rId38"/>
              </p:custDataLst>
            </p:nvPr>
          </p:nvSpPr>
          <p:spPr bwMode="auto">
            <a:xfrm>
              <a:off x="7207251" y="4297363"/>
              <a:ext cx="126365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7" name="íŝlíḓé"/>
            <p:cNvSpPr/>
            <p:nvPr>
              <p:custDataLst>
                <p:tags r:id="rId39"/>
              </p:custDataLst>
            </p:nvPr>
          </p:nvSpPr>
          <p:spPr bwMode="auto">
            <a:xfrm>
              <a:off x="7207251" y="4989513"/>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8" name="ïšľíďé"/>
            <p:cNvSpPr/>
            <p:nvPr>
              <p:custDataLst>
                <p:tags r:id="rId40"/>
              </p:custDataLst>
            </p:nvPr>
          </p:nvSpPr>
          <p:spPr bwMode="auto">
            <a:xfrm>
              <a:off x="7207251" y="5081588"/>
              <a:ext cx="609600"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29" name="íŝḷiḑé"/>
            <p:cNvSpPr/>
            <p:nvPr>
              <p:custDataLst>
                <p:tags r:id="rId41"/>
              </p:custDataLst>
            </p:nvPr>
          </p:nvSpPr>
          <p:spPr bwMode="auto">
            <a:xfrm>
              <a:off x="7207251" y="5170488"/>
              <a:ext cx="609600"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0" name="iṩḻidê"/>
            <p:cNvSpPr/>
            <p:nvPr>
              <p:custDataLst>
                <p:tags r:id="rId42"/>
              </p:custDataLst>
            </p:nvPr>
          </p:nvSpPr>
          <p:spPr bwMode="auto">
            <a:xfrm>
              <a:off x="7991476" y="4989513"/>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1" name="iŝ1ïḓe"/>
            <p:cNvSpPr/>
            <p:nvPr>
              <p:custDataLst>
                <p:tags r:id="rId43"/>
              </p:custDataLst>
            </p:nvPr>
          </p:nvSpPr>
          <p:spPr bwMode="auto">
            <a:xfrm>
              <a:off x="7991476" y="5081588"/>
              <a:ext cx="479425" cy="33338"/>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2" name="ïṩ1îḍé"/>
            <p:cNvSpPr/>
            <p:nvPr>
              <p:custDataLst>
                <p:tags r:id="rId44"/>
              </p:custDataLst>
            </p:nvPr>
          </p:nvSpPr>
          <p:spPr bwMode="auto">
            <a:xfrm>
              <a:off x="7991476" y="5170488"/>
              <a:ext cx="479425" cy="36513"/>
            </a:xfrm>
            <a:prstGeom prst="rect">
              <a:avLst/>
            </a:prstGeom>
            <a:solidFill>
              <a:srgbClr val="B4BA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3" name="iṡḷiḑe"/>
            <p:cNvSpPr/>
            <p:nvPr>
              <p:custDataLst>
                <p:tags r:id="rId45"/>
              </p:custDataLst>
            </p:nvPr>
          </p:nvSpPr>
          <p:spPr bwMode="auto">
            <a:xfrm>
              <a:off x="7207251" y="4438651"/>
              <a:ext cx="80963" cy="481013"/>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4" name="ïŝlîdê"/>
            <p:cNvSpPr/>
            <p:nvPr>
              <p:custDataLst>
                <p:tags r:id="rId46"/>
              </p:custDataLst>
            </p:nvPr>
          </p:nvSpPr>
          <p:spPr bwMode="auto">
            <a:xfrm>
              <a:off x="7339013" y="4554538"/>
              <a:ext cx="82550" cy="365125"/>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5" name="ïṡḻíḋè"/>
            <p:cNvSpPr/>
            <p:nvPr>
              <p:custDataLst>
                <p:tags r:id="rId47"/>
              </p:custDataLst>
            </p:nvPr>
          </p:nvSpPr>
          <p:spPr bwMode="auto">
            <a:xfrm>
              <a:off x="7470776"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6" name="î$ļíḋe"/>
            <p:cNvSpPr/>
            <p:nvPr>
              <p:custDataLst>
                <p:tags r:id="rId48"/>
              </p:custDataLst>
            </p:nvPr>
          </p:nvSpPr>
          <p:spPr bwMode="auto">
            <a:xfrm>
              <a:off x="7602538" y="4613276"/>
              <a:ext cx="82550" cy="306388"/>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7" name="îs1iḋè"/>
            <p:cNvSpPr/>
            <p:nvPr>
              <p:custDataLst>
                <p:tags r:id="rId49"/>
              </p:custDataLst>
            </p:nvPr>
          </p:nvSpPr>
          <p:spPr bwMode="auto">
            <a:xfrm>
              <a:off x="7734301" y="4722813"/>
              <a:ext cx="82550" cy="196850"/>
            </a:xfrm>
            <a:prstGeom prst="rect">
              <a:avLst/>
            </a:prstGeom>
            <a:solidFill>
              <a:srgbClr val="7EDC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338" name="íṣlíďe"/>
            <p:cNvSpPr/>
            <p:nvPr>
              <p:custDataLst>
                <p:tags r:id="rId50"/>
              </p:custDataLst>
            </p:nvPr>
          </p:nvSpPr>
          <p:spPr bwMode="auto">
            <a:xfrm>
              <a:off x="8002588" y="4481513"/>
              <a:ext cx="438150" cy="438150"/>
            </a:xfrm>
            <a:prstGeom prst="ellipse">
              <a:avLst/>
            </a:prstGeom>
            <a:solidFill>
              <a:srgbClr val="53B5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9" name="ïşḻîḋè"/>
            <p:cNvSpPr/>
            <p:nvPr>
              <p:custDataLst>
                <p:tags r:id="rId51"/>
              </p:custDataLst>
            </p:nvPr>
          </p:nvSpPr>
          <p:spPr bwMode="auto">
            <a:xfrm>
              <a:off x="8002588" y="4481513"/>
              <a:ext cx="438150" cy="438150"/>
            </a:xfrm>
            <a:custGeom>
              <a:avLst/>
              <a:gdLst>
                <a:gd name="T0" fmla="*/ 67 w 133"/>
                <a:gd name="T1" fmla="*/ 67 h 133"/>
                <a:gd name="T2" fmla="*/ 102 w 133"/>
                <a:gd name="T3" fmla="*/ 123 h 133"/>
                <a:gd name="T4" fmla="*/ 67 w 133"/>
                <a:gd name="T5" fmla="*/ 133 h 133"/>
                <a:gd name="T6" fmla="*/ 0 w 133"/>
                <a:gd name="T7" fmla="*/ 67 h 133"/>
                <a:gd name="T8" fmla="*/ 67 w 133"/>
                <a:gd name="T9" fmla="*/ 0 h 133"/>
                <a:gd name="T10" fmla="*/ 133 w 133"/>
                <a:gd name="T11" fmla="*/ 67 h 133"/>
                <a:gd name="T12" fmla="*/ 67 w 133"/>
                <a:gd name="T13" fmla="*/ 67 h 133"/>
              </a:gdLst>
              <a:ahLst/>
              <a:cxnLst>
                <a:cxn ang="0">
                  <a:pos x="T0" y="T1"/>
                </a:cxn>
                <a:cxn ang="0">
                  <a:pos x="T2" y="T3"/>
                </a:cxn>
                <a:cxn ang="0">
                  <a:pos x="T4" y="T5"/>
                </a:cxn>
                <a:cxn ang="0">
                  <a:pos x="T6" y="T7"/>
                </a:cxn>
                <a:cxn ang="0">
                  <a:pos x="T8" y="T9"/>
                </a:cxn>
                <a:cxn ang="0">
                  <a:pos x="T10" y="T11"/>
                </a:cxn>
                <a:cxn ang="0">
                  <a:pos x="T12" y="T13"/>
                </a:cxn>
              </a:cxnLst>
              <a:rect l="0" t="0" r="r" b="b"/>
              <a:pathLst>
                <a:path w="133" h="133">
                  <a:moveTo>
                    <a:pt x="67" y="67"/>
                  </a:moveTo>
                  <a:cubicBezTo>
                    <a:pt x="102" y="123"/>
                    <a:pt x="102" y="123"/>
                    <a:pt x="102" y="123"/>
                  </a:cubicBezTo>
                  <a:cubicBezTo>
                    <a:pt x="91" y="130"/>
                    <a:pt x="79" y="133"/>
                    <a:pt x="67" y="133"/>
                  </a:cubicBezTo>
                  <a:cubicBezTo>
                    <a:pt x="30" y="133"/>
                    <a:pt x="0" y="103"/>
                    <a:pt x="0" y="67"/>
                  </a:cubicBezTo>
                  <a:cubicBezTo>
                    <a:pt x="0" y="30"/>
                    <a:pt x="30" y="0"/>
                    <a:pt x="67" y="0"/>
                  </a:cubicBezTo>
                  <a:cubicBezTo>
                    <a:pt x="103" y="0"/>
                    <a:pt x="133" y="30"/>
                    <a:pt x="133" y="67"/>
                  </a:cubicBezTo>
                  <a:lnTo>
                    <a:pt x="67" y="67"/>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0" name="îṡļiďè"/>
            <p:cNvSpPr/>
            <p:nvPr>
              <p:custDataLst>
                <p:tags r:id="rId52"/>
              </p:custDataLst>
            </p:nvPr>
          </p:nvSpPr>
          <p:spPr bwMode="auto">
            <a:xfrm>
              <a:off x="3338513" y="2395538"/>
              <a:ext cx="1165225" cy="1041400"/>
            </a:xfrm>
            <a:custGeom>
              <a:avLst/>
              <a:gdLst>
                <a:gd name="T0" fmla="*/ 183 w 353"/>
                <a:gd name="T1" fmla="*/ 161 h 316"/>
                <a:gd name="T2" fmla="*/ 203 w 353"/>
                <a:gd name="T3" fmla="*/ 156 h 316"/>
                <a:gd name="T4" fmla="*/ 242 w 353"/>
                <a:gd name="T5" fmla="*/ 173 h 316"/>
                <a:gd name="T6" fmla="*/ 343 w 353"/>
                <a:gd name="T7" fmla="*/ 105 h 316"/>
                <a:gd name="T8" fmla="*/ 352 w 353"/>
                <a:gd name="T9" fmla="*/ 78 h 316"/>
                <a:gd name="T10" fmla="*/ 343 w 353"/>
                <a:gd name="T11" fmla="*/ 47 h 316"/>
                <a:gd name="T12" fmla="*/ 342 w 353"/>
                <a:gd name="T13" fmla="*/ 31 h 316"/>
                <a:gd name="T14" fmla="*/ 329 w 353"/>
                <a:gd name="T15" fmla="*/ 12 h 316"/>
                <a:gd name="T16" fmla="*/ 229 w 353"/>
                <a:gd name="T17" fmla="*/ 81 h 316"/>
                <a:gd name="T18" fmla="*/ 171 w 353"/>
                <a:gd name="T19" fmla="*/ 147 h 316"/>
                <a:gd name="T20" fmla="*/ 95 w 353"/>
                <a:gd name="T21" fmla="*/ 194 h 316"/>
                <a:gd name="T22" fmla="*/ 10 w 353"/>
                <a:gd name="T23" fmla="*/ 280 h 316"/>
                <a:gd name="T24" fmla="*/ 27 w 353"/>
                <a:gd name="T25" fmla="*/ 296 h 316"/>
                <a:gd name="T26" fmla="*/ 43 w 353"/>
                <a:gd name="T27" fmla="*/ 300 h 316"/>
                <a:gd name="T28" fmla="*/ 72 w 353"/>
                <a:gd name="T29" fmla="*/ 314 h 316"/>
                <a:gd name="T30" fmla="*/ 100 w 353"/>
                <a:gd name="T31" fmla="*/ 310 h 316"/>
                <a:gd name="T32" fmla="*/ 184 w 353"/>
                <a:gd name="T33" fmla="*/ 221 h 316"/>
                <a:gd name="T34" fmla="*/ 173 w 353"/>
                <a:gd name="T35" fmla="*/ 180 h 316"/>
                <a:gd name="T36" fmla="*/ 200 w 353"/>
                <a:gd name="T37" fmla="*/ 135 h 316"/>
                <a:gd name="T38" fmla="*/ 231 w 353"/>
                <a:gd name="T39" fmla="*/ 88 h 316"/>
                <a:gd name="T40" fmla="*/ 311 w 353"/>
                <a:gd name="T41" fmla="*/ 27 h 316"/>
                <a:gd name="T42" fmla="*/ 339 w 353"/>
                <a:gd name="T43" fmla="*/ 59 h 316"/>
                <a:gd name="T44" fmla="*/ 341 w 353"/>
                <a:gd name="T45" fmla="*/ 99 h 316"/>
                <a:gd name="T46" fmla="*/ 281 w 353"/>
                <a:gd name="T47" fmla="*/ 154 h 316"/>
                <a:gd name="T48" fmla="*/ 244 w 353"/>
                <a:gd name="T49" fmla="*/ 167 h 316"/>
                <a:gd name="T50" fmla="*/ 203 w 353"/>
                <a:gd name="T51" fmla="*/ 141 h 316"/>
                <a:gd name="T52" fmla="*/ 154 w 353"/>
                <a:gd name="T53" fmla="*/ 174 h 316"/>
                <a:gd name="T54" fmla="*/ 168 w 353"/>
                <a:gd name="T55" fmla="*/ 190 h 316"/>
                <a:gd name="T56" fmla="*/ 170 w 353"/>
                <a:gd name="T57" fmla="*/ 245 h 316"/>
                <a:gd name="T58" fmla="*/ 102 w 353"/>
                <a:gd name="T59" fmla="*/ 303 h 316"/>
                <a:gd name="T60" fmla="*/ 79 w 353"/>
                <a:gd name="T61" fmla="*/ 310 h 316"/>
                <a:gd name="T62" fmla="*/ 30 w 353"/>
                <a:gd name="T63" fmla="*/ 276 h 316"/>
                <a:gd name="T64" fmla="*/ 43 w 353"/>
                <a:gd name="T65" fmla="*/ 245 h 316"/>
                <a:gd name="T66" fmla="*/ 142 w 353"/>
                <a:gd name="T67" fmla="*/ 17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6">
                  <a:moveTo>
                    <a:pt x="175" y="169"/>
                  </a:moveTo>
                  <a:cubicBezTo>
                    <a:pt x="177" y="166"/>
                    <a:pt x="180" y="164"/>
                    <a:pt x="183" y="161"/>
                  </a:cubicBezTo>
                  <a:cubicBezTo>
                    <a:pt x="185" y="159"/>
                    <a:pt x="188" y="157"/>
                    <a:pt x="192" y="155"/>
                  </a:cubicBezTo>
                  <a:cubicBezTo>
                    <a:pt x="196" y="153"/>
                    <a:pt x="199" y="153"/>
                    <a:pt x="203" y="156"/>
                  </a:cubicBezTo>
                  <a:cubicBezTo>
                    <a:pt x="207" y="158"/>
                    <a:pt x="211" y="160"/>
                    <a:pt x="215" y="163"/>
                  </a:cubicBezTo>
                  <a:cubicBezTo>
                    <a:pt x="223" y="167"/>
                    <a:pt x="232" y="171"/>
                    <a:pt x="242" y="173"/>
                  </a:cubicBezTo>
                  <a:cubicBezTo>
                    <a:pt x="257" y="176"/>
                    <a:pt x="271" y="167"/>
                    <a:pt x="283" y="159"/>
                  </a:cubicBezTo>
                  <a:cubicBezTo>
                    <a:pt x="307" y="142"/>
                    <a:pt x="324" y="128"/>
                    <a:pt x="343" y="105"/>
                  </a:cubicBezTo>
                  <a:cubicBezTo>
                    <a:pt x="346" y="102"/>
                    <a:pt x="348" y="98"/>
                    <a:pt x="350" y="95"/>
                  </a:cubicBezTo>
                  <a:cubicBezTo>
                    <a:pt x="352" y="90"/>
                    <a:pt x="353" y="84"/>
                    <a:pt x="352" y="78"/>
                  </a:cubicBezTo>
                  <a:cubicBezTo>
                    <a:pt x="351" y="72"/>
                    <a:pt x="349" y="66"/>
                    <a:pt x="347" y="60"/>
                  </a:cubicBezTo>
                  <a:cubicBezTo>
                    <a:pt x="346" y="56"/>
                    <a:pt x="344" y="51"/>
                    <a:pt x="343" y="47"/>
                  </a:cubicBezTo>
                  <a:cubicBezTo>
                    <a:pt x="342" y="44"/>
                    <a:pt x="342" y="41"/>
                    <a:pt x="342" y="39"/>
                  </a:cubicBezTo>
                  <a:cubicBezTo>
                    <a:pt x="342" y="36"/>
                    <a:pt x="342" y="33"/>
                    <a:pt x="342" y="31"/>
                  </a:cubicBezTo>
                  <a:cubicBezTo>
                    <a:pt x="342" y="29"/>
                    <a:pt x="341" y="28"/>
                    <a:pt x="340" y="26"/>
                  </a:cubicBezTo>
                  <a:cubicBezTo>
                    <a:pt x="336" y="22"/>
                    <a:pt x="333" y="17"/>
                    <a:pt x="329" y="12"/>
                  </a:cubicBezTo>
                  <a:cubicBezTo>
                    <a:pt x="319" y="0"/>
                    <a:pt x="249" y="63"/>
                    <a:pt x="240" y="70"/>
                  </a:cubicBezTo>
                  <a:cubicBezTo>
                    <a:pt x="237" y="74"/>
                    <a:pt x="233" y="77"/>
                    <a:pt x="229" y="81"/>
                  </a:cubicBezTo>
                  <a:cubicBezTo>
                    <a:pt x="219" y="91"/>
                    <a:pt x="202" y="108"/>
                    <a:pt x="194" y="120"/>
                  </a:cubicBezTo>
                  <a:cubicBezTo>
                    <a:pt x="190" y="125"/>
                    <a:pt x="177" y="142"/>
                    <a:pt x="171" y="147"/>
                  </a:cubicBezTo>
                  <a:cubicBezTo>
                    <a:pt x="165" y="153"/>
                    <a:pt x="145" y="163"/>
                    <a:pt x="140" y="165"/>
                  </a:cubicBezTo>
                  <a:cubicBezTo>
                    <a:pt x="126" y="171"/>
                    <a:pt x="107" y="185"/>
                    <a:pt x="95" y="194"/>
                  </a:cubicBezTo>
                  <a:cubicBezTo>
                    <a:pt x="91" y="197"/>
                    <a:pt x="87" y="200"/>
                    <a:pt x="83" y="203"/>
                  </a:cubicBezTo>
                  <a:cubicBezTo>
                    <a:pt x="74" y="210"/>
                    <a:pt x="0" y="269"/>
                    <a:pt x="10" y="280"/>
                  </a:cubicBezTo>
                  <a:cubicBezTo>
                    <a:pt x="14" y="285"/>
                    <a:pt x="19" y="289"/>
                    <a:pt x="23" y="293"/>
                  </a:cubicBezTo>
                  <a:cubicBezTo>
                    <a:pt x="24" y="294"/>
                    <a:pt x="25" y="295"/>
                    <a:pt x="27" y="296"/>
                  </a:cubicBezTo>
                  <a:cubicBezTo>
                    <a:pt x="29" y="296"/>
                    <a:pt x="32" y="297"/>
                    <a:pt x="34" y="297"/>
                  </a:cubicBezTo>
                  <a:cubicBezTo>
                    <a:pt x="37" y="298"/>
                    <a:pt x="40" y="298"/>
                    <a:pt x="43" y="300"/>
                  </a:cubicBezTo>
                  <a:cubicBezTo>
                    <a:pt x="47" y="302"/>
                    <a:pt x="51" y="304"/>
                    <a:pt x="55" y="306"/>
                  </a:cubicBezTo>
                  <a:cubicBezTo>
                    <a:pt x="60" y="309"/>
                    <a:pt x="66" y="312"/>
                    <a:pt x="72" y="314"/>
                  </a:cubicBezTo>
                  <a:cubicBezTo>
                    <a:pt x="77" y="316"/>
                    <a:pt x="83" y="316"/>
                    <a:pt x="89" y="315"/>
                  </a:cubicBezTo>
                  <a:cubicBezTo>
                    <a:pt x="92" y="313"/>
                    <a:pt x="96" y="312"/>
                    <a:pt x="100" y="310"/>
                  </a:cubicBezTo>
                  <a:cubicBezTo>
                    <a:pt x="125" y="295"/>
                    <a:pt x="142" y="281"/>
                    <a:pt x="163" y="260"/>
                  </a:cubicBezTo>
                  <a:cubicBezTo>
                    <a:pt x="173" y="249"/>
                    <a:pt x="184" y="237"/>
                    <a:pt x="184" y="221"/>
                  </a:cubicBezTo>
                  <a:cubicBezTo>
                    <a:pt x="184" y="212"/>
                    <a:pt x="181" y="203"/>
                    <a:pt x="178" y="193"/>
                  </a:cubicBezTo>
                  <a:cubicBezTo>
                    <a:pt x="177" y="189"/>
                    <a:pt x="175" y="185"/>
                    <a:pt x="173" y="180"/>
                  </a:cubicBezTo>
                  <a:cubicBezTo>
                    <a:pt x="172" y="176"/>
                    <a:pt x="172" y="173"/>
                    <a:pt x="175" y="169"/>
                  </a:cubicBezTo>
                  <a:moveTo>
                    <a:pt x="200" y="135"/>
                  </a:moveTo>
                  <a:cubicBezTo>
                    <a:pt x="198" y="131"/>
                    <a:pt x="199" y="127"/>
                    <a:pt x="201" y="124"/>
                  </a:cubicBezTo>
                  <a:cubicBezTo>
                    <a:pt x="208" y="111"/>
                    <a:pt x="221" y="98"/>
                    <a:pt x="231" y="88"/>
                  </a:cubicBezTo>
                  <a:cubicBezTo>
                    <a:pt x="249" y="70"/>
                    <a:pt x="269" y="53"/>
                    <a:pt x="289" y="38"/>
                  </a:cubicBezTo>
                  <a:cubicBezTo>
                    <a:pt x="294" y="35"/>
                    <a:pt x="305" y="28"/>
                    <a:pt x="311" y="27"/>
                  </a:cubicBezTo>
                  <a:cubicBezTo>
                    <a:pt x="315" y="26"/>
                    <a:pt x="318" y="28"/>
                    <a:pt x="321" y="31"/>
                  </a:cubicBezTo>
                  <a:cubicBezTo>
                    <a:pt x="329" y="39"/>
                    <a:pt x="335" y="50"/>
                    <a:pt x="339" y="59"/>
                  </a:cubicBezTo>
                  <a:cubicBezTo>
                    <a:pt x="342" y="66"/>
                    <a:pt x="346" y="78"/>
                    <a:pt x="346" y="85"/>
                  </a:cubicBezTo>
                  <a:cubicBezTo>
                    <a:pt x="346" y="90"/>
                    <a:pt x="344" y="95"/>
                    <a:pt x="341" y="99"/>
                  </a:cubicBezTo>
                  <a:cubicBezTo>
                    <a:pt x="340" y="102"/>
                    <a:pt x="338" y="104"/>
                    <a:pt x="336" y="106"/>
                  </a:cubicBezTo>
                  <a:cubicBezTo>
                    <a:pt x="320" y="126"/>
                    <a:pt x="302" y="140"/>
                    <a:pt x="281" y="154"/>
                  </a:cubicBezTo>
                  <a:cubicBezTo>
                    <a:pt x="276" y="157"/>
                    <a:pt x="272" y="160"/>
                    <a:pt x="267" y="163"/>
                  </a:cubicBezTo>
                  <a:cubicBezTo>
                    <a:pt x="259" y="167"/>
                    <a:pt x="252" y="169"/>
                    <a:pt x="244" y="167"/>
                  </a:cubicBezTo>
                  <a:cubicBezTo>
                    <a:pt x="234" y="165"/>
                    <a:pt x="221" y="158"/>
                    <a:pt x="214" y="151"/>
                  </a:cubicBezTo>
                  <a:cubicBezTo>
                    <a:pt x="210" y="148"/>
                    <a:pt x="206" y="145"/>
                    <a:pt x="203" y="141"/>
                  </a:cubicBezTo>
                  <a:cubicBezTo>
                    <a:pt x="202" y="139"/>
                    <a:pt x="200" y="137"/>
                    <a:pt x="200" y="135"/>
                  </a:cubicBezTo>
                  <a:moveTo>
                    <a:pt x="154" y="174"/>
                  </a:moveTo>
                  <a:cubicBezTo>
                    <a:pt x="156" y="175"/>
                    <a:pt x="158" y="177"/>
                    <a:pt x="159" y="178"/>
                  </a:cubicBezTo>
                  <a:cubicBezTo>
                    <a:pt x="163" y="182"/>
                    <a:pt x="165" y="186"/>
                    <a:pt x="168" y="190"/>
                  </a:cubicBezTo>
                  <a:cubicBezTo>
                    <a:pt x="172" y="199"/>
                    <a:pt x="178" y="213"/>
                    <a:pt x="178" y="223"/>
                  </a:cubicBezTo>
                  <a:cubicBezTo>
                    <a:pt x="178" y="231"/>
                    <a:pt x="176" y="237"/>
                    <a:pt x="170" y="245"/>
                  </a:cubicBezTo>
                  <a:cubicBezTo>
                    <a:pt x="166" y="249"/>
                    <a:pt x="162" y="253"/>
                    <a:pt x="159" y="257"/>
                  </a:cubicBezTo>
                  <a:cubicBezTo>
                    <a:pt x="142" y="275"/>
                    <a:pt x="124" y="291"/>
                    <a:pt x="102" y="303"/>
                  </a:cubicBezTo>
                  <a:cubicBezTo>
                    <a:pt x="100" y="305"/>
                    <a:pt x="97" y="306"/>
                    <a:pt x="94" y="307"/>
                  </a:cubicBezTo>
                  <a:cubicBezTo>
                    <a:pt x="90" y="309"/>
                    <a:pt x="85" y="311"/>
                    <a:pt x="79" y="310"/>
                  </a:cubicBezTo>
                  <a:cubicBezTo>
                    <a:pt x="72" y="309"/>
                    <a:pt x="61" y="302"/>
                    <a:pt x="55" y="298"/>
                  </a:cubicBezTo>
                  <a:cubicBezTo>
                    <a:pt x="47" y="292"/>
                    <a:pt x="37" y="284"/>
                    <a:pt x="30" y="276"/>
                  </a:cubicBezTo>
                  <a:cubicBezTo>
                    <a:pt x="28" y="273"/>
                    <a:pt x="27" y="269"/>
                    <a:pt x="28" y="265"/>
                  </a:cubicBezTo>
                  <a:cubicBezTo>
                    <a:pt x="30" y="259"/>
                    <a:pt x="39" y="249"/>
                    <a:pt x="43" y="245"/>
                  </a:cubicBezTo>
                  <a:cubicBezTo>
                    <a:pt x="61" y="228"/>
                    <a:pt x="81" y="211"/>
                    <a:pt x="102" y="196"/>
                  </a:cubicBezTo>
                  <a:cubicBezTo>
                    <a:pt x="113" y="188"/>
                    <a:pt x="129" y="178"/>
                    <a:pt x="142" y="173"/>
                  </a:cubicBezTo>
                  <a:cubicBezTo>
                    <a:pt x="146" y="172"/>
                    <a:pt x="150" y="172"/>
                    <a:pt x="154" y="174"/>
                  </a:cubicBezTo>
                </a:path>
              </a:pathLst>
            </a:custGeom>
            <a:solidFill>
              <a:srgbClr val="0F7F87">
                <a:alpha val="30000"/>
              </a:srgbClr>
            </a:solidFill>
            <a:ln>
              <a:noFill/>
            </a:ln>
          </p:spPr>
          <p:txBody>
            <a:bodyPr anchor="ctr"/>
            <a:lstStyle/>
            <a:p>
              <a:pPr algn="ctr"/>
              <a:endParaRPr>
                <a:solidFill>
                  <a:srgbClr val="000000"/>
                </a:solidFill>
              </a:endParaRPr>
            </a:p>
          </p:txBody>
        </p:sp>
        <p:sp>
          <p:nvSpPr>
            <p:cNvPr id="341" name="iŝlïde"/>
            <p:cNvSpPr/>
            <p:nvPr>
              <p:custDataLst>
                <p:tags r:id="rId53"/>
              </p:custDataLst>
            </p:nvPr>
          </p:nvSpPr>
          <p:spPr bwMode="auto">
            <a:xfrm>
              <a:off x="3255963" y="2505076"/>
              <a:ext cx="1165225" cy="1044575"/>
            </a:xfrm>
            <a:custGeom>
              <a:avLst/>
              <a:gdLst>
                <a:gd name="T0" fmla="*/ 183 w 353"/>
                <a:gd name="T1" fmla="*/ 162 h 317"/>
                <a:gd name="T2" fmla="*/ 203 w 353"/>
                <a:gd name="T3" fmla="*/ 156 h 317"/>
                <a:gd name="T4" fmla="*/ 242 w 353"/>
                <a:gd name="T5" fmla="*/ 174 h 317"/>
                <a:gd name="T6" fmla="*/ 343 w 353"/>
                <a:gd name="T7" fmla="*/ 106 h 317"/>
                <a:gd name="T8" fmla="*/ 352 w 353"/>
                <a:gd name="T9" fmla="*/ 79 h 317"/>
                <a:gd name="T10" fmla="*/ 343 w 353"/>
                <a:gd name="T11" fmla="*/ 48 h 317"/>
                <a:gd name="T12" fmla="*/ 342 w 353"/>
                <a:gd name="T13" fmla="*/ 31 h 317"/>
                <a:gd name="T14" fmla="*/ 329 w 353"/>
                <a:gd name="T15" fmla="*/ 13 h 317"/>
                <a:gd name="T16" fmla="*/ 229 w 353"/>
                <a:gd name="T17" fmla="*/ 81 h 317"/>
                <a:gd name="T18" fmla="*/ 171 w 353"/>
                <a:gd name="T19" fmla="*/ 148 h 317"/>
                <a:gd name="T20" fmla="*/ 95 w 353"/>
                <a:gd name="T21" fmla="*/ 194 h 317"/>
                <a:gd name="T22" fmla="*/ 11 w 353"/>
                <a:gd name="T23" fmla="*/ 281 h 317"/>
                <a:gd name="T24" fmla="*/ 27 w 353"/>
                <a:gd name="T25" fmla="*/ 296 h 317"/>
                <a:gd name="T26" fmla="*/ 43 w 353"/>
                <a:gd name="T27" fmla="*/ 300 h 317"/>
                <a:gd name="T28" fmla="*/ 72 w 353"/>
                <a:gd name="T29" fmla="*/ 315 h 317"/>
                <a:gd name="T30" fmla="*/ 100 w 353"/>
                <a:gd name="T31" fmla="*/ 310 h 317"/>
                <a:gd name="T32" fmla="*/ 184 w 353"/>
                <a:gd name="T33" fmla="*/ 222 h 317"/>
                <a:gd name="T34" fmla="*/ 174 w 353"/>
                <a:gd name="T35" fmla="*/ 181 h 317"/>
                <a:gd name="T36" fmla="*/ 200 w 353"/>
                <a:gd name="T37" fmla="*/ 136 h 317"/>
                <a:gd name="T38" fmla="*/ 231 w 353"/>
                <a:gd name="T39" fmla="*/ 88 h 317"/>
                <a:gd name="T40" fmla="*/ 311 w 353"/>
                <a:gd name="T41" fmla="*/ 27 h 317"/>
                <a:gd name="T42" fmla="*/ 339 w 353"/>
                <a:gd name="T43" fmla="*/ 60 h 317"/>
                <a:gd name="T44" fmla="*/ 341 w 353"/>
                <a:gd name="T45" fmla="*/ 100 h 317"/>
                <a:gd name="T46" fmla="*/ 281 w 353"/>
                <a:gd name="T47" fmla="*/ 155 h 317"/>
                <a:gd name="T48" fmla="*/ 244 w 353"/>
                <a:gd name="T49" fmla="*/ 168 h 317"/>
                <a:gd name="T50" fmla="*/ 204 w 353"/>
                <a:gd name="T51" fmla="*/ 142 h 317"/>
                <a:gd name="T52" fmla="*/ 154 w 353"/>
                <a:gd name="T53" fmla="*/ 174 h 317"/>
                <a:gd name="T54" fmla="*/ 168 w 353"/>
                <a:gd name="T55" fmla="*/ 191 h 317"/>
                <a:gd name="T56" fmla="*/ 170 w 353"/>
                <a:gd name="T57" fmla="*/ 245 h 317"/>
                <a:gd name="T58" fmla="*/ 102 w 353"/>
                <a:gd name="T59" fmla="*/ 304 h 317"/>
                <a:gd name="T60" fmla="*/ 79 w 353"/>
                <a:gd name="T61" fmla="*/ 310 h 317"/>
                <a:gd name="T62" fmla="*/ 31 w 353"/>
                <a:gd name="T63" fmla="*/ 276 h 317"/>
                <a:gd name="T64" fmla="*/ 43 w 353"/>
                <a:gd name="T65" fmla="*/ 246 h 317"/>
                <a:gd name="T66" fmla="*/ 143 w 353"/>
                <a:gd name="T67" fmla="*/ 17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7">
                  <a:moveTo>
                    <a:pt x="175" y="170"/>
                  </a:moveTo>
                  <a:cubicBezTo>
                    <a:pt x="177" y="167"/>
                    <a:pt x="180" y="164"/>
                    <a:pt x="183" y="162"/>
                  </a:cubicBezTo>
                  <a:cubicBezTo>
                    <a:pt x="185" y="159"/>
                    <a:pt x="189" y="157"/>
                    <a:pt x="192" y="156"/>
                  </a:cubicBezTo>
                  <a:cubicBezTo>
                    <a:pt x="196" y="154"/>
                    <a:pt x="199" y="154"/>
                    <a:pt x="203" y="156"/>
                  </a:cubicBezTo>
                  <a:cubicBezTo>
                    <a:pt x="207" y="158"/>
                    <a:pt x="211" y="161"/>
                    <a:pt x="215" y="163"/>
                  </a:cubicBezTo>
                  <a:cubicBezTo>
                    <a:pt x="223" y="168"/>
                    <a:pt x="232" y="172"/>
                    <a:pt x="242" y="174"/>
                  </a:cubicBezTo>
                  <a:cubicBezTo>
                    <a:pt x="257" y="177"/>
                    <a:pt x="271" y="168"/>
                    <a:pt x="283" y="159"/>
                  </a:cubicBezTo>
                  <a:cubicBezTo>
                    <a:pt x="307" y="142"/>
                    <a:pt x="324" y="128"/>
                    <a:pt x="343" y="106"/>
                  </a:cubicBezTo>
                  <a:cubicBezTo>
                    <a:pt x="346" y="102"/>
                    <a:pt x="348" y="99"/>
                    <a:pt x="350" y="95"/>
                  </a:cubicBezTo>
                  <a:cubicBezTo>
                    <a:pt x="353" y="90"/>
                    <a:pt x="353" y="85"/>
                    <a:pt x="352" y="79"/>
                  </a:cubicBezTo>
                  <a:cubicBezTo>
                    <a:pt x="351" y="72"/>
                    <a:pt x="349" y="66"/>
                    <a:pt x="347" y="61"/>
                  </a:cubicBezTo>
                  <a:cubicBezTo>
                    <a:pt x="346" y="56"/>
                    <a:pt x="345" y="52"/>
                    <a:pt x="343" y="48"/>
                  </a:cubicBezTo>
                  <a:cubicBezTo>
                    <a:pt x="342" y="45"/>
                    <a:pt x="342" y="42"/>
                    <a:pt x="342" y="39"/>
                  </a:cubicBezTo>
                  <a:cubicBezTo>
                    <a:pt x="342" y="37"/>
                    <a:pt x="342" y="34"/>
                    <a:pt x="342" y="31"/>
                  </a:cubicBezTo>
                  <a:cubicBezTo>
                    <a:pt x="342" y="30"/>
                    <a:pt x="341" y="28"/>
                    <a:pt x="340" y="27"/>
                  </a:cubicBezTo>
                  <a:cubicBezTo>
                    <a:pt x="337" y="22"/>
                    <a:pt x="333" y="17"/>
                    <a:pt x="329" y="13"/>
                  </a:cubicBezTo>
                  <a:cubicBezTo>
                    <a:pt x="319" y="0"/>
                    <a:pt x="249" y="64"/>
                    <a:pt x="240" y="71"/>
                  </a:cubicBezTo>
                  <a:cubicBezTo>
                    <a:pt x="237" y="74"/>
                    <a:pt x="233" y="78"/>
                    <a:pt x="229" y="81"/>
                  </a:cubicBezTo>
                  <a:cubicBezTo>
                    <a:pt x="219" y="91"/>
                    <a:pt x="202" y="108"/>
                    <a:pt x="194" y="120"/>
                  </a:cubicBezTo>
                  <a:cubicBezTo>
                    <a:pt x="190" y="125"/>
                    <a:pt x="177" y="143"/>
                    <a:pt x="171" y="148"/>
                  </a:cubicBezTo>
                  <a:cubicBezTo>
                    <a:pt x="165" y="153"/>
                    <a:pt x="145" y="163"/>
                    <a:pt x="140" y="166"/>
                  </a:cubicBezTo>
                  <a:cubicBezTo>
                    <a:pt x="126" y="172"/>
                    <a:pt x="107" y="186"/>
                    <a:pt x="95" y="194"/>
                  </a:cubicBezTo>
                  <a:cubicBezTo>
                    <a:pt x="91" y="197"/>
                    <a:pt x="87" y="200"/>
                    <a:pt x="83" y="203"/>
                  </a:cubicBezTo>
                  <a:cubicBezTo>
                    <a:pt x="75" y="210"/>
                    <a:pt x="0" y="269"/>
                    <a:pt x="11" y="281"/>
                  </a:cubicBezTo>
                  <a:cubicBezTo>
                    <a:pt x="14" y="285"/>
                    <a:pt x="19" y="290"/>
                    <a:pt x="23" y="294"/>
                  </a:cubicBezTo>
                  <a:cubicBezTo>
                    <a:pt x="24" y="295"/>
                    <a:pt x="25" y="296"/>
                    <a:pt x="27" y="296"/>
                  </a:cubicBezTo>
                  <a:cubicBezTo>
                    <a:pt x="29" y="297"/>
                    <a:pt x="32" y="298"/>
                    <a:pt x="34" y="298"/>
                  </a:cubicBezTo>
                  <a:cubicBezTo>
                    <a:pt x="37" y="298"/>
                    <a:pt x="40" y="299"/>
                    <a:pt x="43" y="300"/>
                  </a:cubicBezTo>
                  <a:cubicBezTo>
                    <a:pt x="47" y="303"/>
                    <a:pt x="51" y="305"/>
                    <a:pt x="55" y="307"/>
                  </a:cubicBezTo>
                  <a:cubicBezTo>
                    <a:pt x="60" y="310"/>
                    <a:pt x="66" y="313"/>
                    <a:pt x="72" y="315"/>
                  </a:cubicBezTo>
                  <a:cubicBezTo>
                    <a:pt x="77" y="317"/>
                    <a:pt x="83" y="317"/>
                    <a:pt x="89" y="315"/>
                  </a:cubicBezTo>
                  <a:cubicBezTo>
                    <a:pt x="93" y="314"/>
                    <a:pt x="96" y="312"/>
                    <a:pt x="100" y="310"/>
                  </a:cubicBezTo>
                  <a:cubicBezTo>
                    <a:pt x="125" y="296"/>
                    <a:pt x="142" y="281"/>
                    <a:pt x="163" y="260"/>
                  </a:cubicBezTo>
                  <a:cubicBezTo>
                    <a:pt x="173" y="250"/>
                    <a:pt x="185" y="238"/>
                    <a:pt x="184" y="222"/>
                  </a:cubicBezTo>
                  <a:cubicBezTo>
                    <a:pt x="184" y="212"/>
                    <a:pt x="182" y="203"/>
                    <a:pt x="178" y="194"/>
                  </a:cubicBezTo>
                  <a:cubicBezTo>
                    <a:pt x="177" y="190"/>
                    <a:pt x="175" y="185"/>
                    <a:pt x="174" y="181"/>
                  </a:cubicBezTo>
                  <a:cubicBezTo>
                    <a:pt x="172" y="177"/>
                    <a:pt x="172" y="173"/>
                    <a:pt x="175" y="170"/>
                  </a:cubicBezTo>
                  <a:moveTo>
                    <a:pt x="200" y="136"/>
                  </a:moveTo>
                  <a:cubicBezTo>
                    <a:pt x="199" y="132"/>
                    <a:pt x="199" y="128"/>
                    <a:pt x="201" y="124"/>
                  </a:cubicBezTo>
                  <a:cubicBezTo>
                    <a:pt x="208" y="112"/>
                    <a:pt x="221" y="98"/>
                    <a:pt x="231" y="88"/>
                  </a:cubicBezTo>
                  <a:cubicBezTo>
                    <a:pt x="249" y="70"/>
                    <a:pt x="269" y="53"/>
                    <a:pt x="289" y="38"/>
                  </a:cubicBezTo>
                  <a:cubicBezTo>
                    <a:pt x="294" y="35"/>
                    <a:pt x="305" y="28"/>
                    <a:pt x="311" y="27"/>
                  </a:cubicBezTo>
                  <a:cubicBezTo>
                    <a:pt x="315" y="27"/>
                    <a:pt x="319" y="29"/>
                    <a:pt x="321" y="32"/>
                  </a:cubicBezTo>
                  <a:cubicBezTo>
                    <a:pt x="329" y="39"/>
                    <a:pt x="335" y="50"/>
                    <a:pt x="339" y="60"/>
                  </a:cubicBezTo>
                  <a:cubicBezTo>
                    <a:pt x="343" y="66"/>
                    <a:pt x="347" y="78"/>
                    <a:pt x="347" y="85"/>
                  </a:cubicBezTo>
                  <a:cubicBezTo>
                    <a:pt x="346" y="91"/>
                    <a:pt x="344" y="96"/>
                    <a:pt x="341" y="100"/>
                  </a:cubicBezTo>
                  <a:cubicBezTo>
                    <a:pt x="340" y="102"/>
                    <a:pt x="338" y="105"/>
                    <a:pt x="336" y="107"/>
                  </a:cubicBezTo>
                  <a:cubicBezTo>
                    <a:pt x="320" y="126"/>
                    <a:pt x="302" y="141"/>
                    <a:pt x="281" y="155"/>
                  </a:cubicBezTo>
                  <a:cubicBezTo>
                    <a:pt x="277" y="158"/>
                    <a:pt x="272" y="160"/>
                    <a:pt x="267" y="163"/>
                  </a:cubicBezTo>
                  <a:cubicBezTo>
                    <a:pt x="259" y="168"/>
                    <a:pt x="253" y="169"/>
                    <a:pt x="244" y="168"/>
                  </a:cubicBezTo>
                  <a:cubicBezTo>
                    <a:pt x="234" y="166"/>
                    <a:pt x="221" y="158"/>
                    <a:pt x="214" y="152"/>
                  </a:cubicBezTo>
                  <a:cubicBezTo>
                    <a:pt x="210" y="149"/>
                    <a:pt x="206" y="146"/>
                    <a:pt x="204" y="142"/>
                  </a:cubicBezTo>
                  <a:cubicBezTo>
                    <a:pt x="202" y="140"/>
                    <a:pt x="201" y="138"/>
                    <a:pt x="200" y="136"/>
                  </a:cubicBezTo>
                  <a:moveTo>
                    <a:pt x="154" y="174"/>
                  </a:moveTo>
                  <a:cubicBezTo>
                    <a:pt x="156" y="175"/>
                    <a:pt x="158" y="177"/>
                    <a:pt x="160" y="179"/>
                  </a:cubicBezTo>
                  <a:cubicBezTo>
                    <a:pt x="163" y="183"/>
                    <a:pt x="165" y="187"/>
                    <a:pt x="168" y="191"/>
                  </a:cubicBezTo>
                  <a:cubicBezTo>
                    <a:pt x="172" y="199"/>
                    <a:pt x="178" y="213"/>
                    <a:pt x="178" y="223"/>
                  </a:cubicBezTo>
                  <a:cubicBezTo>
                    <a:pt x="178" y="232"/>
                    <a:pt x="176" y="238"/>
                    <a:pt x="170" y="245"/>
                  </a:cubicBezTo>
                  <a:cubicBezTo>
                    <a:pt x="166" y="249"/>
                    <a:pt x="162" y="254"/>
                    <a:pt x="159" y="258"/>
                  </a:cubicBezTo>
                  <a:cubicBezTo>
                    <a:pt x="142" y="276"/>
                    <a:pt x="124" y="292"/>
                    <a:pt x="102" y="304"/>
                  </a:cubicBezTo>
                  <a:cubicBezTo>
                    <a:pt x="100" y="305"/>
                    <a:pt x="97" y="306"/>
                    <a:pt x="95" y="308"/>
                  </a:cubicBezTo>
                  <a:cubicBezTo>
                    <a:pt x="90" y="310"/>
                    <a:pt x="85" y="311"/>
                    <a:pt x="79" y="310"/>
                  </a:cubicBezTo>
                  <a:cubicBezTo>
                    <a:pt x="72" y="309"/>
                    <a:pt x="61" y="303"/>
                    <a:pt x="55" y="299"/>
                  </a:cubicBezTo>
                  <a:cubicBezTo>
                    <a:pt x="47" y="293"/>
                    <a:pt x="37" y="285"/>
                    <a:pt x="31" y="276"/>
                  </a:cubicBezTo>
                  <a:cubicBezTo>
                    <a:pt x="28" y="273"/>
                    <a:pt x="27" y="269"/>
                    <a:pt x="28" y="265"/>
                  </a:cubicBezTo>
                  <a:cubicBezTo>
                    <a:pt x="30" y="260"/>
                    <a:pt x="39" y="250"/>
                    <a:pt x="43" y="246"/>
                  </a:cubicBezTo>
                  <a:cubicBezTo>
                    <a:pt x="61" y="228"/>
                    <a:pt x="81" y="211"/>
                    <a:pt x="102" y="197"/>
                  </a:cubicBezTo>
                  <a:cubicBezTo>
                    <a:pt x="113" y="189"/>
                    <a:pt x="129" y="178"/>
                    <a:pt x="143" y="174"/>
                  </a:cubicBezTo>
                  <a:cubicBezTo>
                    <a:pt x="146" y="172"/>
                    <a:pt x="150" y="172"/>
                    <a:pt x="154" y="174"/>
                  </a:cubicBezTo>
                </a:path>
              </a:pathLst>
            </a:custGeom>
            <a:solidFill>
              <a:srgbClr val="2D36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2" name="iṣ1îḑè"/>
            <p:cNvSpPr/>
            <p:nvPr>
              <p:custDataLst>
                <p:tags r:id="rId54"/>
              </p:custDataLst>
            </p:nvPr>
          </p:nvSpPr>
          <p:spPr bwMode="auto">
            <a:xfrm>
              <a:off x="3916363" y="2768601"/>
              <a:ext cx="131763" cy="276225"/>
            </a:xfrm>
            <a:custGeom>
              <a:avLst/>
              <a:gdLst>
                <a:gd name="T0" fmla="*/ 22 w 40"/>
                <a:gd name="T1" fmla="*/ 41 h 84"/>
                <a:gd name="T2" fmla="*/ 17 w 40"/>
                <a:gd name="T3" fmla="*/ 42 h 84"/>
                <a:gd name="T4" fmla="*/ 8 w 40"/>
                <a:gd name="T5" fmla="*/ 48 h 84"/>
                <a:gd name="T6" fmla="*/ 0 w 40"/>
                <a:gd name="T7" fmla="*/ 56 h 84"/>
                <a:gd name="T8" fmla="*/ 4 w 40"/>
                <a:gd name="T9" fmla="*/ 62 h 84"/>
                <a:gd name="T10" fmla="*/ 14 w 40"/>
                <a:gd name="T11" fmla="*/ 72 h 84"/>
                <a:gd name="T12" fmla="*/ 14 w 40"/>
                <a:gd name="T13" fmla="*/ 72 h 84"/>
                <a:gd name="T14" fmla="*/ 14 w 40"/>
                <a:gd name="T15" fmla="*/ 72 h 84"/>
                <a:gd name="T16" fmla="*/ 14 w 40"/>
                <a:gd name="T17" fmla="*/ 72 h 84"/>
                <a:gd name="T18" fmla="*/ 14 w 40"/>
                <a:gd name="T19" fmla="*/ 72 h 84"/>
                <a:gd name="T20" fmla="*/ 14 w 40"/>
                <a:gd name="T21" fmla="*/ 72 h 84"/>
                <a:gd name="T22" fmla="*/ 14 w 40"/>
                <a:gd name="T23" fmla="*/ 72 h 84"/>
                <a:gd name="T24" fmla="*/ 14 w 40"/>
                <a:gd name="T25" fmla="*/ 72 h 84"/>
                <a:gd name="T26" fmla="*/ 14 w 40"/>
                <a:gd name="T27" fmla="*/ 72 h 84"/>
                <a:gd name="T28" fmla="*/ 14 w 40"/>
                <a:gd name="T29" fmla="*/ 72 h 84"/>
                <a:gd name="T30" fmla="*/ 14 w 40"/>
                <a:gd name="T31" fmla="*/ 72 h 84"/>
                <a:gd name="T32" fmla="*/ 14 w 40"/>
                <a:gd name="T33" fmla="*/ 72 h 84"/>
                <a:gd name="T34" fmla="*/ 14 w 40"/>
                <a:gd name="T35" fmla="*/ 72 h 84"/>
                <a:gd name="T36" fmla="*/ 14 w 40"/>
                <a:gd name="T37" fmla="*/ 72 h 84"/>
                <a:gd name="T38" fmla="*/ 14 w 40"/>
                <a:gd name="T39" fmla="*/ 72 h 84"/>
                <a:gd name="T40" fmla="*/ 14 w 40"/>
                <a:gd name="T41" fmla="*/ 73 h 84"/>
                <a:gd name="T42" fmla="*/ 14 w 40"/>
                <a:gd name="T43" fmla="*/ 73 h 84"/>
                <a:gd name="T44" fmla="*/ 15 w 40"/>
                <a:gd name="T45" fmla="*/ 73 h 84"/>
                <a:gd name="T46" fmla="*/ 15 w 40"/>
                <a:gd name="T47" fmla="*/ 73 h 84"/>
                <a:gd name="T48" fmla="*/ 15 w 40"/>
                <a:gd name="T49" fmla="*/ 73 h 84"/>
                <a:gd name="T50" fmla="*/ 15 w 40"/>
                <a:gd name="T51" fmla="*/ 73 h 84"/>
                <a:gd name="T52" fmla="*/ 32 w 40"/>
                <a:gd name="T53" fmla="*/ 84 h 84"/>
                <a:gd name="T54" fmla="*/ 32 w 40"/>
                <a:gd name="T55" fmla="*/ 84 h 84"/>
                <a:gd name="T56" fmla="*/ 32 w 40"/>
                <a:gd name="T57" fmla="*/ 84 h 84"/>
                <a:gd name="T58" fmla="*/ 36 w 40"/>
                <a:gd name="T59" fmla="*/ 47 h 84"/>
                <a:gd name="T60" fmla="*/ 28 w 40"/>
                <a:gd name="T61" fmla="*/ 43 h 84"/>
                <a:gd name="T62" fmla="*/ 22 w 40"/>
                <a:gd name="T63" fmla="*/ 41 h 84"/>
                <a:gd name="T64" fmla="*/ 40 w 40"/>
                <a:gd name="T65" fmla="*/ 0 h 84"/>
                <a:gd name="T66" fmla="*/ 31 w 40"/>
                <a:gd name="T67" fmla="*/ 8 h 84"/>
                <a:gd name="T68" fmla="*/ 31 w 40"/>
                <a:gd name="T69" fmla="*/ 8 h 84"/>
                <a:gd name="T70" fmla="*/ 31 w 40"/>
                <a:gd name="T71" fmla="*/ 8 h 84"/>
                <a:gd name="T72" fmla="*/ 25 w 40"/>
                <a:gd name="T73" fmla="*/ 15 h 84"/>
                <a:gd name="T74" fmla="*/ 25 w 40"/>
                <a:gd name="T75" fmla="*/ 22 h 84"/>
                <a:gd name="T76" fmla="*/ 28 w 40"/>
                <a:gd name="T77" fmla="*/ 28 h 84"/>
                <a:gd name="T78" fmla="*/ 36 w 40"/>
                <a:gd name="T79" fmla="*/ 37 h 84"/>
                <a:gd name="T80" fmla="*/ 40 w 40"/>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84">
                  <a:moveTo>
                    <a:pt x="22" y="41"/>
                  </a:moveTo>
                  <a:cubicBezTo>
                    <a:pt x="20" y="41"/>
                    <a:pt x="18" y="41"/>
                    <a:pt x="17" y="42"/>
                  </a:cubicBezTo>
                  <a:cubicBezTo>
                    <a:pt x="13" y="44"/>
                    <a:pt x="10" y="46"/>
                    <a:pt x="8" y="48"/>
                  </a:cubicBezTo>
                  <a:cubicBezTo>
                    <a:pt x="5" y="51"/>
                    <a:pt x="2" y="53"/>
                    <a:pt x="0" y="56"/>
                  </a:cubicBezTo>
                  <a:cubicBezTo>
                    <a:pt x="1" y="58"/>
                    <a:pt x="2" y="60"/>
                    <a:pt x="4" y="62"/>
                  </a:cubicBezTo>
                  <a:cubicBezTo>
                    <a:pt x="6" y="66"/>
                    <a:pt x="10" y="69"/>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3"/>
                    <a:pt x="14" y="73"/>
                    <a:pt x="14" y="73"/>
                  </a:cubicBezTo>
                  <a:cubicBezTo>
                    <a:pt x="14" y="73"/>
                    <a:pt x="14" y="73"/>
                    <a:pt x="14" y="73"/>
                  </a:cubicBezTo>
                  <a:cubicBezTo>
                    <a:pt x="14" y="73"/>
                    <a:pt x="14" y="73"/>
                    <a:pt x="15" y="73"/>
                  </a:cubicBezTo>
                  <a:cubicBezTo>
                    <a:pt x="15" y="73"/>
                    <a:pt x="15" y="73"/>
                    <a:pt x="15" y="73"/>
                  </a:cubicBezTo>
                  <a:cubicBezTo>
                    <a:pt x="15" y="73"/>
                    <a:pt x="15" y="73"/>
                    <a:pt x="15" y="73"/>
                  </a:cubicBezTo>
                  <a:cubicBezTo>
                    <a:pt x="15" y="73"/>
                    <a:pt x="15" y="73"/>
                    <a:pt x="15" y="73"/>
                  </a:cubicBezTo>
                  <a:cubicBezTo>
                    <a:pt x="19" y="76"/>
                    <a:pt x="26" y="81"/>
                    <a:pt x="32" y="84"/>
                  </a:cubicBezTo>
                  <a:cubicBezTo>
                    <a:pt x="32" y="84"/>
                    <a:pt x="32" y="84"/>
                    <a:pt x="32" y="84"/>
                  </a:cubicBezTo>
                  <a:cubicBezTo>
                    <a:pt x="32" y="84"/>
                    <a:pt x="32" y="84"/>
                    <a:pt x="32" y="84"/>
                  </a:cubicBezTo>
                  <a:cubicBezTo>
                    <a:pt x="36" y="47"/>
                    <a:pt x="36" y="47"/>
                    <a:pt x="36" y="47"/>
                  </a:cubicBezTo>
                  <a:cubicBezTo>
                    <a:pt x="33" y="46"/>
                    <a:pt x="30" y="44"/>
                    <a:pt x="28" y="43"/>
                  </a:cubicBezTo>
                  <a:cubicBezTo>
                    <a:pt x="26" y="41"/>
                    <a:pt x="24" y="41"/>
                    <a:pt x="22" y="41"/>
                  </a:cubicBezTo>
                  <a:moveTo>
                    <a:pt x="40" y="0"/>
                  </a:moveTo>
                  <a:cubicBezTo>
                    <a:pt x="37" y="3"/>
                    <a:pt x="34" y="5"/>
                    <a:pt x="31" y="8"/>
                  </a:cubicBezTo>
                  <a:cubicBezTo>
                    <a:pt x="31" y="8"/>
                    <a:pt x="31" y="8"/>
                    <a:pt x="31" y="8"/>
                  </a:cubicBezTo>
                  <a:cubicBezTo>
                    <a:pt x="31" y="8"/>
                    <a:pt x="31" y="8"/>
                    <a:pt x="31" y="8"/>
                  </a:cubicBezTo>
                  <a:cubicBezTo>
                    <a:pt x="29" y="10"/>
                    <a:pt x="27" y="12"/>
                    <a:pt x="25" y="15"/>
                  </a:cubicBezTo>
                  <a:cubicBezTo>
                    <a:pt x="24" y="17"/>
                    <a:pt x="24" y="19"/>
                    <a:pt x="25" y="22"/>
                  </a:cubicBezTo>
                  <a:cubicBezTo>
                    <a:pt x="25" y="24"/>
                    <a:pt x="27" y="26"/>
                    <a:pt x="28" y="28"/>
                  </a:cubicBezTo>
                  <a:cubicBezTo>
                    <a:pt x="31" y="31"/>
                    <a:pt x="34" y="34"/>
                    <a:pt x="36" y="37"/>
                  </a:cubicBezTo>
                  <a:cubicBezTo>
                    <a:pt x="40" y="0"/>
                    <a:pt x="40" y="0"/>
                    <a:pt x="40"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3" name="ïṣľïḋè"/>
            <p:cNvSpPr/>
            <p:nvPr>
              <p:custDataLst>
                <p:tags r:id="rId55"/>
              </p:custDataLst>
            </p:nvPr>
          </p:nvSpPr>
          <p:spPr bwMode="auto">
            <a:xfrm>
              <a:off x="3913188" y="2817813"/>
              <a:ext cx="122238" cy="134938"/>
            </a:xfrm>
            <a:custGeom>
              <a:avLst/>
              <a:gdLst>
                <a:gd name="T0" fmla="*/ 26 w 37"/>
                <a:gd name="T1" fmla="*/ 0 h 41"/>
                <a:gd name="T2" fmla="*/ 3 w 37"/>
                <a:gd name="T3" fmla="*/ 29 h 41"/>
                <a:gd name="T4" fmla="*/ 2 w 37"/>
                <a:gd name="T5" fmla="*/ 29 h 41"/>
                <a:gd name="T6" fmla="*/ 1 w 37"/>
                <a:gd name="T7" fmla="*/ 41 h 41"/>
                <a:gd name="T8" fmla="*/ 1 w 37"/>
                <a:gd name="T9" fmla="*/ 41 h 41"/>
                <a:gd name="T10" fmla="*/ 1 w 37"/>
                <a:gd name="T11" fmla="*/ 41 h 41"/>
                <a:gd name="T12" fmla="*/ 9 w 37"/>
                <a:gd name="T13" fmla="*/ 33 h 41"/>
                <a:gd name="T14" fmla="*/ 18 w 37"/>
                <a:gd name="T15" fmla="*/ 27 h 41"/>
                <a:gd name="T16" fmla="*/ 23 w 37"/>
                <a:gd name="T17" fmla="*/ 26 h 41"/>
                <a:gd name="T18" fmla="*/ 29 w 37"/>
                <a:gd name="T19" fmla="*/ 28 h 41"/>
                <a:gd name="T20" fmla="*/ 37 w 37"/>
                <a:gd name="T21" fmla="*/ 32 h 41"/>
                <a:gd name="T22" fmla="*/ 37 w 37"/>
                <a:gd name="T23" fmla="*/ 22 h 41"/>
                <a:gd name="T24" fmla="*/ 29 w 37"/>
                <a:gd name="T25" fmla="*/ 13 h 41"/>
                <a:gd name="T26" fmla="*/ 26 w 37"/>
                <a:gd name="T27" fmla="*/ 7 h 41"/>
                <a:gd name="T28" fmla="*/ 26 w 37"/>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1">
                  <a:moveTo>
                    <a:pt x="26" y="0"/>
                  </a:moveTo>
                  <a:cubicBezTo>
                    <a:pt x="17" y="8"/>
                    <a:pt x="8" y="19"/>
                    <a:pt x="3" y="29"/>
                  </a:cubicBezTo>
                  <a:cubicBezTo>
                    <a:pt x="2" y="29"/>
                    <a:pt x="2" y="29"/>
                    <a:pt x="2" y="29"/>
                  </a:cubicBezTo>
                  <a:cubicBezTo>
                    <a:pt x="0" y="33"/>
                    <a:pt x="0" y="37"/>
                    <a:pt x="1" y="41"/>
                  </a:cubicBezTo>
                  <a:cubicBezTo>
                    <a:pt x="1" y="41"/>
                    <a:pt x="1" y="41"/>
                    <a:pt x="1" y="41"/>
                  </a:cubicBezTo>
                  <a:cubicBezTo>
                    <a:pt x="1" y="41"/>
                    <a:pt x="1" y="41"/>
                    <a:pt x="1" y="41"/>
                  </a:cubicBezTo>
                  <a:cubicBezTo>
                    <a:pt x="3" y="38"/>
                    <a:pt x="6" y="36"/>
                    <a:pt x="9" y="33"/>
                  </a:cubicBezTo>
                  <a:cubicBezTo>
                    <a:pt x="11" y="31"/>
                    <a:pt x="14" y="29"/>
                    <a:pt x="18" y="27"/>
                  </a:cubicBezTo>
                  <a:cubicBezTo>
                    <a:pt x="19" y="26"/>
                    <a:pt x="21" y="26"/>
                    <a:pt x="23" y="26"/>
                  </a:cubicBezTo>
                  <a:cubicBezTo>
                    <a:pt x="25" y="26"/>
                    <a:pt x="27" y="26"/>
                    <a:pt x="29" y="28"/>
                  </a:cubicBezTo>
                  <a:cubicBezTo>
                    <a:pt x="31" y="29"/>
                    <a:pt x="34" y="31"/>
                    <a:pt x="37" y="32"/>
                  </a:cubicBezTo>
                  <a:cubicBezTo>
                    <a:pt x="37" y="22"/>
                    <a:pt x="37" y="22"/>
                    <a:pt x="37" y="22"/>
                  </a:cubicBezTo>
                  <a:cubicBezTo>
                    <a:pt x="35" y="19"/>
                    <a:pt x="32" y="16"/>
                    <a:pt x="29" y="13"/>
                  </a:cubicBezTo>
                  <a:cubicBezTo>
                    <a:pt x="28" y="11"/>
                    <a:pt x="26" y="9"/>
                    <a:pt x="26" y="7"/>
                  </a:cubicBezTo>
                  <a:cubicBezTo>
                    <a:pt x="25" y="4"/>
                    <a:pt x="25" y="2"/>
                    <a:pt x="26"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4" name="îṣļïḍè"/>
            <p:cNvSpPr/>
            <p:nvPr>
              <p:custDataLst>
                <p:tags r:id="rId56"/>
              </p:custDataLst>
            </p:nvPr>
          </p:nvSpPr>
          <p:spPr bwMode="auto">
            <a:xfrm>
              <a:off x="3913188" y="2913063"/>
              <a:ext cx="52388" cy="95250"/>
            </a:xfrm>
            <a:custGeom>
              <a:avLst/>
              <a:gdLst>
                <a:gd name="T0" fmla="*/ 16 w 16"/>
                <a:gd name="T1" fmla="*/ 29 h 29"/>
                <a:gd name="T2" fmla="*/ 16 w 16"/>
                <a:gd name="T3" fmla="*/ 29 h 29"/>
                <a:gd name="T4" fmla="*/ 16 w 16"/>
                <a:gd name="T5" fmla="*/ 29 h 29"/>
                <a:gd name="T6" fmla="*/ 16 w 16"/>
                <a:gd name="T7" fmla="*/ 29 h 29"/>
                <a:gd name="T8" fmla="*/ 16 w 16"/>
                <a:gd name="T9" fmla="*/ 29 h 29"/>
                <a:gd name="T10" fmla="*/ 16 w 16"/>
                <a:gd name="T11" fmla="*/ 29 h 29"/>
                <a:gd name="T12" fmla="*/ 15 w 16"/>
                <a:gd name="T13" fmla="*/ 29 h 29"/>
                <a:gd name="T14" fmla="*/ 15 w 16"/>
                <a:gd name="T15" fmla="*/ 29 h 29"/>
                <a:gd name="T16" fmla="*/ 15 w 16"/>
                <a:gd name="T17" fmla="*/ 29 h 29"/>
                <a:gd name="T18" fmla="*/ 15 w 16"/>
                <a:gd name="T19" fmla="*/ 28 h 29"/>
                <a:gd name="T20" fmla="*/ 15 w 16"/>
                <a:gd name="T21" fmla="*/ 28 h 29"/>
                <a:gd name="T22" fmla="*/ 15 w 16"/>
                <a:gd name="T23" fmla="*/ 28 h 29"/>
                <a:gd name="T24" fmla="*/ 15 w 16"/>
                <a:gd name="T25" fmla="*/ 28 h 29"/>
                <a:gd name="T26" fmla="*/ 15 w 16"/>
                <a:gd name="T27" fmla="*/ 28 h 29"/>
                <a:gd name="T28" fmla="*/ 15 w 16"/>
                <a:gd name="T29" fmla="*/ 28 h 29"/>
                <a:gd name="T30" fmla="*/ 15 w 16"/>
                <a:gd name="T31" fmla="*/ 28 h 29"/>
                <a:gd name="T32" fmla="*/ 15 w 16"/>
                <a:gd name="T33" fmla="*/ 28 h 29"/>
                <a:gd name="T34" fmla="*/ 15 w 16"/>
                <a:gd name="T35" fmla="*/ 28 h 29"/>
                <a:gd name="T36" fmla="*/ 15 w 16"/>
                <a:gd name="T37" fmla="*/ 28 h 29"/>
                <a:gd name="T38" fmla="*/ 15 w 16"/>
                <a:gd name="T39" fmla="*/ 28 h 29"/>
                <a:gd name="T40" fmla="*/ 15 w 16"/>
                <a:gd name="T41" fmla="*/ 28 h 29"/>
                <a:gd name="T42" fmla="*/ 15 w 16"/>
                <a:gd name="T43" fmla="*/ 28 h 29"/>
                <a:gd name="T44" fmla="*/ 15 w 16"/>
                <a:gd name="T45" fmla="*/ 28 h 29"/>
                <a:gd name="T46" fmla="*/ 15 w 16"/>
                <a:gd name="T47" fmla="*/ 28 h 29"/>
                <a:gd name="T48" fmla="*/ 15 w 16"/>
                <a:gd name="T49" fmla="*/ 28 h 29"/>
                <a:gd name="T50" fmla="*/ 15 w 16"/>
                <a:gd name="T51" fmla="*/ 28 h 29"/>
                <a:gd name="T52" fmla="*/ 15 w 16"/>
                <a:gd name="T53" fmla="*/ 28 h 29"/>
                <a:gd name="T54" fmla="*/ 15 w 16"/>
                <a:gd name="T55" fmla="*/ 28 h 29"/>
                <a:gd name="T56" fmla="*/ 15 w 16"/>
                <a:gd name="T57" fmla="*/ 28 h 29"/>
                <a:gd name="T58" fmla="*/ 15 w 16"/>
                <a:gd name="T59" fmla="*/ 28 h 29"/>
                <a:gd name="T60" fmla="*/ 3 w 16"/>
                <a:gd name="T61" fmla="*/ 0 h 29"/>
                <a:gd name="T62" fmla="*/ 2 w 16"/>
                <a:gd name="T63" fmla="*/ 0 h 29"/>
                <a:gd name="T64" fmla="*/ 1 w 16"/>
                <a:gd name="T65" fmla="*/ 12 h 29"/>
                <a:gd name="T66" fmla="*/ 2 w 16"/>
                <a:gd name="T67" fmla="*/ 0 h 29"/>
                <a:gd name="T68" fmla="*/ 3 w 16"/>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9">
                  <a:moveTo>
                    <a:pt x="16" y="29"/>
                  </a:moveTo>
                  <a:cubicBezTo>
                    <a:pt x="16" y="29"/>
                    <a:pt x="16" y="29"/>
                    <a:pt x="16" y="29"/>
                  </a:cubicBezTo>
                  <a:cubicBezTo>
                    <a:pt x="16" y="29"/>
                    <a:pt x="16" y="29"/>
                    <a:pt x="16" y="29"/>
                  </a:cubicBezTo>
                  <a:moveTo>
                    <a:pt x="16" y="29"/>
                  </a:moveTo>
                  <a:cubicBezTo>
                    <a:pt x="16" y="29"/>
                    <a:pt x="16" y="29"/>
                    <a:pt x="16" y="29"/>
                  </a:cubicBezTo>
                  <a:cubicBezTo>
                    <a:pt x="16" y="29"/>
                    <a:pt x="16" y="29"/>
                    <a:pt x="16" y="29"/>
                  </a:cubicBezTo>
                  <a:moveTo>
                    <a:pt x="15" y="29"/>
                  </a:moveTo>
                  <a:cubicBezTo>
                    <a:pt x="15" y="29"/>
                    <a:pt x="15" y="29"/>
                    <a:pt x="15" y="29"/>
                  </a:cubicBezTo>
                  <a:cubicBezTo>
                    <a:pt x="15" y="29"/>
                    <a:pt x="15" y="29"/>
                    <a:pt x="15" y="29"/>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3" y="0"/>
                  </a:moveTo>
                  <a:cubicBezTo>
                    <a:pt x="2" y="0"/>
                    <a:pt x="2" y="0"/>
                    <a:pt x="2" y="0"/>
                  </a:cubicBezTo>
                  <a:cubicBezTo>
                    <a:pt x="0" y="4"/>
                    <a:pt x="0" y="8"/>
                    <a:pt x="1" y="12"/>
                  </a:cubicBezTo>
                  <a:cubicBezTo>
                    <a:pt x="0" y="8"/>
                    <a:pt x="0" y="4"/>
                    <a:pt x="2" y="0"/>
                  </a:cubicBezTo>
                  <a:cubicBezTo>
                    <a:pt x="2" y="0"/>
                    <a:pt x="2" y="0"/>
                    <a:pt x="3"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5" name="íšḻiďê"/>
            <p:cNvSpPr/>
            <p:nvPr>
              <p:custDataLst>
                <p:tags r:id="rId57"/>
              </p:custDataLst>
            </p:nvPr>
          </p:nvSpPr>
          <p:spPr bwMode="auto">
            <a:xfrm>
              <a:off x="4068763" y="2593976"/>
              <a:ext cx="331788" cy="463550"/>
            </a:xfrm>
            <a:custGeom>
              <a:avLst/>
              <a:gdLst>
                <a:gd name="T0" fmla="*/ 96 w 101"/>
                <a:gd name="T1" fmla="*/ 73 h 141"/>
                <a:gd name="T2" fmla="*/ 62 w 101"/>
                <a:gd name="T3" fmla="*/ 99 h 141"/>
                <a:gd name="T4" fmla="*/ 27 w 101"/>
                <a:gd name="T5" fmla="*/ 114 h 141"/>
                <a:gd name="T6" fmla="*/ 21 w 101"/>
                <a:gd name="T7" fmla="*/ 113 h 141"/>
                <a:gd name="T8" fmla="*/ 2 w 101"/>
                <a:gd name="T9" fmla="*/ 107 h 141"/>
                <a:gd name="T10" fmla="*/ 0 w 101"/>
                <a:gd name="T11" fmla="*/ 141 h 141"/>
                <a:gd name="T12" fmla="*/ 5 w 101"/>
                <a:gd name="T13" fmla="*/ 141 h 141"/>
                <a:gd name="T14" fmla="*/ 21 w 101"/>
                <a:gd name="T15" fmla="*/ 136 h 141"/>
                <a:gd name="T16" fmla="*/ 35 w 101"/>
                <a:gd name="T17" fmla="*/ 128 h 141"/>
                <a:gd name="T18" fmla="*/ 40 w 101"/>
                <a:gd name="T19" fmla="*/ 125 h 141"/>
                <a:gd name="T20" fmla="*/ 90 w 101"/>
                <a:gd name="T21" fmla="*/ 80 h 141"/>
                <a:gd name="T22" fmla="*/ 95 w 101"/>
                <a:gd name="T23" fmla="*/ 73 h 141"/>
                <a:gd name="T24" fmla="*/ 95 w 101"/>
                <a:gd name="T25" fmla="*/ 73 h 141"/>
                <a:gd name="T26" fmla="*/ 96 w 101"/>
                <a:gd name="T27" fmla="*/ 73 h 141"/>
                <a:gd name="T28" fmla="*/ 67 w 101"/>
                <a:gd name="T29" fmla="*/ 0 h 141"/>
                <a:gd name="T30" fmla="*/ 65 w 101"/>
                <a:gd name="T31" fmla="*/ 0 h 141"/>
                <a:gd name="T32" fmla="*/ 65 w 101"/>
                <a:gd name="T33" fmla="*/ 0 h 141"/>
                <a:gd name="T34" fmla="*/ 43 w 101"/>
                <a:gd name="T35" fmla="*/ 11 h 141"/>
                <a:gd name="T36" fmla="*/ 42 w 101"/>
                <a:gd name="T37" fmla="*/ 13 h 141"/>
                <a:gd name="T38" fmla="*/ 8 w 101"/>
                <a:gd name="T39" fmla="*/ 39 h 141"/>
                <a:gd name="T40" fmla="*/ 3 w 101"/>
                <a:gd name="T41" fmla="*/ 99 h 141"/>
                <a:gd name="T42" fmla="*/ 23 w 101"/>
                <a:gd name="T43" fmla="*/ 107 h 141"/>
                <a:gd name="T44" fmla="*/ 29 w 101"/>
                <a:gd name="T45" fmla="*/ 108 h 141"/>
                <a:gd name="T46" fmla="*/ 46 w 101"/>
                <a:gd name="T47" fmla="*/ 103 h 141"/>
                <a:gd name="T48" fmla="*/ 60 w 101"/>
                <a:gd name="T49" fmla="*/ 94 h 141"/>
                <a:gd name="T50" fmla="*/ 100 w 101"/>
                <a:gd name="T51" fmla="*/ 63 h 141"/>
                <a:gd name="T52" fmla="*/ 101 w 101"/>
                <a:gd name="T53" fmla="*/ 58 h 141"/>
                <a:gd name="T54" fmla="*/ 101 w 101"/>
                <a:gd name="T55" fmla="*/ 58 h 141"/>
                <a:gd name="T56" fmla="*/ 100 w 101"/>
                <a:gd name="T57" fmla="*/ 56 h 141"/>
                <a:gd name="T58" fmla="*/ 93 w 101"/>
                <a:gd name="T59" fmla="*/ 33 h 141"/>
                <a:gd name="T60" fmla="*/ 75 w 101"/>
                <a:gd name="T61" fmla="*/ 5 h 141"/>
                <a:gd name="T62" fmla="*/ 75 w 101"/>
                <a:gd name="T63" fmla="*/ 5 h 141"/>
                <a:gd name="T64" fmla="*/ 75 w 101"/>
                <a:gd name="T65" fmla="*/ 5 h 141"/>
                <a:gd name="T66" fmla="*/ 67 w 101"/>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1">
                  <a:moveTo>
                    <a:pt x="96" y="73"/>
                  </a:moveTo>
                  <a:cubicBezTo>
                    <a:pt x="85" y="82"/>
                    <a:pt x="75" y="90"/>
                    <a:pt x="62" y="99"/>
                  </a:cubicBezTo>
                  <a:cubicBezTo>
                    <a:pt x="51" y="106"/>
                    <a:pt x="40" y="114"/>
                    <a:pt x="27" y="114"/>
                  </a:cubicBezTo>
                  <a:cubicBezTo>
                    <a:pt x="25" y="114"/>
                    <a:pt x="23" y="113"/>
                    <a:pt x="21" y="113"/>
                  </a:cubicBezTo>
                  <a:cubicBezTo>
                    <a:pt x="14" y="112"/>
                    <a:pt x="8" y="110"/>
                    <a:pt x="2" y="107"/>
                  </a:cubicBezTo>
                  <a:cubicBezTo>
                    <a:pt x="0" y="141"/>
                    <a:pt x="0" y="141"/>
                    <a:pt x="0" y="141"/>
                  </a:cubicBezTo>
                  <a:cubicBezTo>
                    <a:pt x="1" y="141"/>
                    <a:pt x="3" y="141"/>
                    <a:pt x="5" y="141"/>
                  </a:cubicBezTo>
                  <a:cubicBezTo>
                    <a:pt x="10" y="141"/>
                    <a:pt x="15" y="140"/>
                    <a:pt x="21" y="136"/>
                  </a:cubicBezTo>
                  <a:cubicBezTo>
                    <a:pt x="26" y="133"/>
                    <a:pt x="31" y="131"/>
                    <a:pt x="35" y="128"/>
                  </a:cubicBezTo>
                  <a:cubicBezTo>
                    <a:pt x="37" y="127"/>
                    <a:pt x="38" y="126"/>
                    <a:pt x="40" y="125"/>
                  </a:cubicBezTo>
                  <a:cubicBezTo>
                    <a:pt x="59" y="112"/>
                    <a:pt x="76" y="98"/>
                    <a:pt x="90" y="80"/>
                  </a:cubicBezTo>
                  <a:cubicBezTo>
                    <a:pt x="92" y="78"/>
                    <a:pt x="94" y="76"/>
                    <a:pt x="95" y="73"/>
                  </a:cubicBezTo>
                  <a:cubicBezTo>
                    <a:pt x="95" y="73"/>
                    <a:pt x="95" y="73"/>
                    <a:pt x="95" y="73"/>
                  </a:cubicBezTo>
                  <a:cubicBezTo>
                    <a:pt x="95" y="73"/>
                    <a:pt x="96" y="73"/>
                    <a:pt x="96" y="73"/>
                  </a:cubicBezTo>
                  <a:moveTo>
                    <a:pt x="67" y="0"/>
                  </a:moveTo>
                  <a:cubicBezTo>
                    <a:pt x="66" y="0"/>
                    <a:pt x="66" y="0"/>
                    <a:pt x="65" y="0"/>
                  </a:cubicBezTo>
                  <a:cubicBezTo>
                    <a:pt x="65" y="0"/>
                    <a:pt x="65" y="0"/>
                    <a:pt x="65" y="0"/>
                  </a:cubicBezTo>
                  <a:cubicBezTo>
                    <a:pt x="59" y="1"/>
                    <a:pt x="48" y="8"/>
                    <a:pt x="43" y="11"/>
                  </a:cubicBezTo>
                  <a:cubicBezTo>
                    <a:pt x="43" y="12"/>
                    <a:pt x="42" y="12"/>
                    <a:pt x="42" y="13"/>
                  </a:cubicBezTo>
                  <a:cubicBezTo>
                    <a:pt x="30" y="21"/>
                    <a:pt x="19" y="30"/>
                    <a:pt x="8" y="39"/>
                  </a:cubicBezTo>
                  <a:cubicBezTo>
                    <a:pt x="3" y="99"/>
                    <a:pt x="3" y="99"/>
                    <a:pt x="3" y="99"/>
                  </a:cubicBezTo>
                  <a:cubicBezTo>
                    <a:pt x="10" y="103"/>
                    <a:pt x="17" y="106"/>
                    <a:pt x="23" y="107"/>
                  </a:cubicBezTo>
                  <a:cubicBezTo>
                    <a:pt x="25" y="108"/>
                    <a:pt x="27" y="108"/>
                    <a:pt x="29" y="108"/>
                  </a:cubicBezTo>
                  <a:cubicBezTo>
                    <a:pt x="35" y="108"/>
                    <a:pt x="40" y="106"/>
                    <a:pt x="46" y="103"/>
                  </a:cubicBezTo>
                  <a:cubicBezTo>
                    <a:pt x="51" y="100"/>
                    <a:pt x="55" y="97"/>
                    <a:pt x="60" y="94"/>
                  </a:cubicBezTo>
                  <a:cubicBezTo>
                    <a:pt x="75" y="85"/>
                    <a:pt x="88" y="75"/>
                    <a:pt x="100" y="63"/>
                  </a:cubicBezTo>
                  <a:cubicBezTo>
                    <a:pt x="100" y="61"/>
                    <a:pt x="100" y="60"/>
                    <a:pt x="101" y="58"/>
                  </a:cubicBezTo>
                  <a:cubicBezTo>
                    <a:pt x="101" y="58"/>
                    <a:pt x="101" y="58"/>
                    <a:pt x="101" y="58"/>
                  </a:cubicBezTo>
                  <a:cubicBezTo>
                    <a:pt x="101" y="58"/>
                    <a:pt x="100" y="57"/>
                    <a:pt x="100" y="56"/>
                  </a:cubicBezTo>
                  <a:cubicBezTo>
                    <a:pt x="100" y="49"/>
                    <a:pt x="96" y="39"/>
                    <a:pt x="93" y="33"/>
                  </a:cubicBezTo>
                  <a:cubicBezTo>
                    <a:pt x="89" y="23"/>
                    <a:pt x="83" y="12"/>
                    <a:pt x="75" y="5"/>
                  </a:cubicBezTo>
                  <a:cubicBezTo>
                    <a:pt x="75" y="5"/>
                    <a:pt x="75" y="5"/>
                    <a:pt x="75" y="5"/>
                  </a:cubicBezTo>
                  <a:cubicBezTo>
                    <a:pt x="75" y="5"/>
                    <a:pt x="75" y="5"/>
                    <a:pt x="75" y="5"/>
                  </a:cubicBezTo>
                  <a:cubicBezTo>
                    <a:pt x="73" y="2"/>
                    <a:pt x="70" y="0"/>
                    <a:pt x="67"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6" name="íślïdé"/>
            <p:cNvSpPr/>
            <p:nvPr>
              <p:custDataLst>
                <p:tags r:id="rId58"/>
              </p:custDataLst>
            </p:nvPr>
          </p:nvSpPr>
          <p:spPr bwMode="auto">
            <a:xfrm>
              <a:off x="4075113" y="2800351"/>
              <a:ext cx="322263" cy="168275"/>
            </a:xfrm>
            <a:custGeom>
              <a:avLst/>
              <a:gdLst>
                <a:gd name="T0" fmla="*/ 98 w 98"/>
                <a:gd name="T1" fmla="*/ 0 h 51"/>
                <a:gd name="T2" fmla="*/ 58 w 98"/>
                <a:gd name="T3" fmla="*/ 31 h 51"/>
                <a:gd name="T4" fmla="*/ 44 w 98"/>
                <a:gd name="T5" fmla="*/ 40 h 51"/>
                <a:gd name="T6" fmla="*/ 27 w 98"/>
                <a:gd name="T7" fmla="*/ 45 h 51"/>
                <a:gd name="T8" fmla="*/ 21 w 98"/>
                <a:gd name="T9" fmla="*/ 44 h 51"/>
                <a:gd name="T10" fmla="*/ 1 w 98"/>
                <a:gd name="T11" fmla="*/ 36 h 51"/>
                <a:gd name="T12" fmla="*/ 0 w 98"/>
                <a:gd name="T13" fmla="*/ 44 h 51"/>
                <a:gd name="T14" fmla="*/ 19 w 98"/>
                <a:gd name="T15" fmla="*/ 50 h 51"/>
                <a:gd name="T16" fmla="*/ 25 w 98"/>
                <a:gd name="T17" fmla="*/ 51 h 51"/>
                <a:gd name="T18" fmla="*/ 60 w 98"/>
                <a:gd name="T19" fmla="*/ 36 h 51"/>
                <a:gd name="T20" fmla="*/ 94 w 98"/>
                <a:gd name="T21" fmla="*/ 10 h 51"/>
                <a:gd name="T22" fmla="*/ 98 w 98"/>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1">
                  <a:moveTo>
                    <a:pt x="98" y="0"/>
                  </a:moveTo>
                  <a:cubicBezTo>
                    <a:pt x="86" y="12"/>
                    <a:pt x="73" y="22"/>
                    <a:pt x="58" y="31"/>
                  </a:cubicBezTo>
                  <a:cubicBezTo>
                    <a:pt x="53" y="34"/>
                    <a:pt x="49" y="37"/>
                    <a:pt x="44" y="40"/>
                  </a:cubicBezTo>
                  <a:cubicBezTo>
                    <a:pt x="38" y="43"/>
                    <a:pt x="33" y="45"/>
                    <a:pt x="27" y="45"/>
                  </a:cubicBezTo>
                  <a:cubicBezTo>
                    <a:pt x="25" y="45"/>
                    <a:pt x="23" y="45"/>
                    <a:pt x="21" y="44"/>
                  </a:cubicBezTo>
                  <a:cubicBezTo>
                    <a:pt x="15" y="43"/>
                    <a:pt x="8" y="40"/>
                    <a:pt x="1" y="36"/>
                  </a:cubicBezTo>
                  <a:cubicBezTo>
                    <a:pt x="0" y="44"/>
                    <a:pt x="0" y="44"/>
                    <a:pt x="0" y="44"/>
                  </a:cubicBezTo>
                  <a:cubicBezTo>
                    <a:pt x="6" y="47"/>
                    <a:pt x="12" y="49"/>
                    <a:pt x="19" y="50"/>
                  </a:cubicBezTo>
                  <a:cubicBezTo>
                    <a:pt x="21" y="50"/>
                    <a:pt x="23" y="51"/>
                    <a:pt x="25" y="51"/>
                  </a:cubicBezTo>
                  <a:cubicBezTo>
                    <a:pt x="38" y="51"/>
                    <a:pt x="49" y="43"/>
                    <a:pt x="60" y="36"/>
                  </a:cubicBezTo>
                  <a:cubicBezTo>
                    <a:pt x="73" y="27"/>
                    <a:pt x="83" y="19"/>
                    <a:pt x="94" y="10"/>
                  </a:cubicBezTo>
                  <a:cubicBezTo>
                    <a:pt x="96" y="7"/>
                    <a:pt x="97" y="3"/>
                    <a:pt x="98"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7" name="iṣļiḋè"/>
            <p:cNvSpPr/>
            <p:nvPr>
              <p:custDataLst>
                <p:tags r:id="rId59"/>
              </p:custDataLst>
            </p:nvPr>
          </p:nvSpPr>
          <p:spPr bwMode="auto">
            <a:xfrm>
              <a:off x="4200526" y="2593976"/>
              <a:ext cx="200025" cy="411163"/>
            </a:xfrm>
            <a:custGeom>
              <a:avLst/>
              <a:gdLst>
                <a:gd name="T0" fmla="*/ 55 w 61"/>
                <a:gd name="T1" fmla="*/ 73 h 125"/>
                <a:gd name="T2" fmla="*/ 50 w 61"/>
                <a:gd name="T3" fmla="*/ 80 h 125"/>
                <a:gd name="T4" fmla="*/ 0 w 61"/>
                <a:gd name="T5" fmla="*/ 125 h 125"/>
                <a:gd name="T6" fmla="*/ 50 w 61"/>
                <a:gd name="T7" fmla="*/ 80 h 125"/>
                <a:gd name="T8" fmla="*/ 55 w 61"/>
                <a:gd name="T9" fmla="*/ 73 h 125"/>
                <a:gd name="T10" fmla="*/ 60 w 61"/>
                <a:gd name="T11" fmla="*/ 56 h 125"/>
                <a:gd name="T12" fmla="*/ 61 w 61"/>
                <a:gd name="T13" fmla="*/ 58 h 125"/>
                <a:gd name="T14" fmla="*/ 60 w 61"/>
                <a:gd name="T15" fmla="*/ 56 h 125"/>
                <a:gd name="T16" fmla="*/ 35 w 61"/>
                <a:gd name="T17" fmla="*/ 5 h 125"/>
                <a:gd name="T18" fmla="*/ 35 w 61"/>
                <a:gd name="T19" fmla="*/ 5 h 125"/>
                <a:gd name="T20" fmla="*/ 35 w 61"/>
                <a:gd name="T21" fmla="*/ 5 h 125"/>
                <a:gd name="T22" fmla="*/ 35 w 61"/>
                <a:gd name="T23" fmla="*/ 5 h 125"/>
                <a:gd name="T24" fmla="*/ 35 w 61"/>
                <a:gd name="T25" fmla="*/ 5 h 125"/>
                <a:gd name="T26" fmla="*/ 25 w 61"/>
                <a:gd name="T27" fmla="*/ 0 h 125"/>
                <a:gd name="T28" fmla="*/ 25 w 61"/>
                <a:gd name="T29" fmla="*/ 0 h 125"/>
                <a:gd name="T30" fmla="*/ 3 w 61"/>
                <a:gd name="T31" fmla="*/ 11 h 125"/>
                <a:gd name="T32" fmla="*/ 2 w 61"/>
                <a:gd name="T33" fmla="*/ 13 h 125"/>
                <a:gd name="T34" fmla="*/ 3 w 61"/>
                <a:gd name="T35" fmla="*/ 11 h 125"/>
                <a:gd name="T36" fmla="*/ 25 w 61"/>
                <a:gd name="T37" fmla="*/ 0 h 125"/>
                <a:gd name="T38" fmla="*/ 25 w 61"/>
                <a:gd name="T3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25">
                  <a:moveTo>
                    <a:pt x="55" y="73"/>
                  </a:moveTo>
                  <a:cubicBezTo>
                    <a:pt x="54" y="76"/>
                    <a:pt x="52" y="78"/>
                    <a:pt x="50" y="80"/>
                  </a:cubicBezTo>
                  <a:cubicBezTo>
                    <a:pt x="36" y="98"/>
                    <a:pt x="19" y="112"/>
                    <a:pt x="0" y="125"/>
                  </a:cubicBezTo>
                  <a:cubicBezTo>
                    <a:pt x="19" y="112"/>
                    <a:pt x="36" y="98"/>
                    <a:pt x="50" y="80"/>
                  </a:cubicBezTo>
                  <a:cubicBezTo>
                    <a:pt x="52" y="78"/>
                    <a:pt x="54" y="76"/>
                    <a:pt x="55" y="73"/>
                  </a:cubicBezTo>
                  <a:moveTo>
                    <a:pt x="60" y="56"/>
                  </a:moveTo>
                  <a:cubicBezTo>
                    <a:pt x="60" y="57"/>
                    <a:pt x="61" y="58"/>
                    <a:pt x="61" y="58"/>
                  </a:cubicBezTo>
                  <a:cubicBezTo>
                    <a:pt x="61" y="58"/>
                    <a:pt x="60" y="57"/>
                    <a:pt x="60" y="56"/>
                  </a:cubicBezTo>
                  <a:moveTo>
                    <a:pt x="35" y="5"/>
                  </a:moveTo>
                  <a:cubicBezTo>
                    <a:pt x="35" y="5"/>
                    <a:pt x="35" y="5"/>
                    <a:pt x="35" y="5"/>
                  </a:cubicBezTo>
                  <a:cubicBezTo>
                    <a:pt x="35" y="5"/>
                    <a:pt x="35" y="5"/>
                    <a:pt x="35" y="5"/>
                  </a:cubicBezTo>
                  <a:cubicBezTo>
                    <a:pt x="35" y="5"/>
                    <a:pt x="35" y="5"/>
                    <a:pt x="35" y="5"/>
                  </a:cubicBezTo>
                  <a:cubicBezTo>
                    <a:pt x="35" y="5"/>
                    <a:pt x="35" y="5"/>
                    <a:pt x="35" y="5"/>
                  </a:cubicBezTo>
                  <a:moveTo>
                    <a:pt x="25" y="0"/>
                  </a:moveTo>
                  <a:cubicBezTo>
                    <a:pt x="25" y="0"/>
                    <a:pt x="25" y="0"/>
                    <a:pt x="25" y="0"/>
                  </a:cubicBezTo>
                  <a:cubicBezTo>
                    <a:pt x="19" y="1"/>
                    <a:pt x="8" y="8"/>
                    <a:pt x="3" y="11"/>
                  </a:cubicBezTo>
                  <a:cubicBezTo>
                    <a:pt x="3" y="12"/>
                    <a:pt x="2" y="12"/>
                    <a:pt x="2" y="13"/>
                  </a:cubicBezTo>
                  <a:cubicBezTo>
                    <a:pt x="2" y="12"/>
                    <a:pt x="3" y="12"/>
                    <a:pt x="3" y="11"/>
                  </a:cubicBezTo>
                  <a:cubicBezTo>
                    <a:pt x="8" y="8"/>
                    <a:pt x="19" y="1"/>
                    <a:pt x="25" y="0"/>
                  </a:cubicBezTo>
                  <a:cubicBezTo>
                    <a:pt x="25" y="0"/>
                    <a:pt x="25" y="0"/>
                    <a:pt x="25"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8" name="iśľíḓé"/>
            <p:cNvSpPr/>
            <p:nvPr>
              <p:custDataLst>
                <p:tags r:id="rId60"/>
              </p:custDataLst>
            </p:nvPr>
          </p:nvSpPr>
          <p:spPr bwMode="auto">
            <a:xfrm>
              <a:off x="4021138" y="2722563"/>
              <a:ext cx="73025" cy="334963"/>
            </a:xfrm>
            <a:custGeom>
              <a:avLst/>
              <a:gdLst>
                <a:gd name="T0" fmla="*/ 4 w 22"/>
                <a:gd name="T1" fmla="*/ 61 h 102"/>
                <a:gd name="T2" fmla="*/ 0 w 22"/>
                <a:gd name="T3" fmla="*/ 98 h 102"/>
                <a:gd name="T4" fmla="*/ 11 w 22"/>
                <a:gd name="T5" fmla="*/ 101 h 102"/>
                <a:gd name="T6" fmla="*/ 11 w 22"/>
                <a:gd name="T7" fmla="*/ 101 h 102"/>
                <a:gd name="T8" fmla="*/ 11 w 22"/>
                <a:gd name="T9" fmla="*/ 101 h 102"/>
                <a:gd name="T10" fmla="*/ 11 w 22"/>
                <a:gd name="T11" fmla="*/ 101 h 102"/>
                <a:gd name="T12" fmla="*/ 11 w 22"/>
                <a:gd name="T13" fmla="*/ 101 h 102"/>
                <a:gd name="T14" fmla="*/ 11 w 22"/>
                <a:gd name="T15" fmla="*/ 101 h 102"/>
                <a:gd name="T16" fmla="*/ 11 w 22"/>
                <a:gd name="T17" fmla="*/ 101 h 102"/>
                <a:gd name="T18" fmla="*/ 12 w 22"/>
                <a:gd name="T19" fmla="*/ 102 h 102"/>
                <a:gd name="T20" fmla="*/ 12 w 22"/>
                <a:gd name="T21" fmla="*/ 102 h 102"/>
                <a:gd name="T22" fmla="*/ 12 w 22"/>
                <a:gd name="T23" fmla="*/ 102 h 102"/>
                <a:gd name="T24" fmla="*/ 12 w 22"/>
                <a:gd name="T25" fmla="*/ 102 h 102"/>
                <a:gd name="T26" fmla="*/ 12 w 22"/>
                <a:gd name="T27" fmla="*/ 102 h 102"/>
                <a:gd name="T28" fmla="*/ 13 w 22"/>
                <a:gd name="T29" fmla="*/ 102 h 102"/>
                <a:gd name="T30" fmla="*/ 13 w 22"/>
                <a:gd name="T31" fmla="*/ 102 h 102"/>
                <a:gd name="T32" fmla="*/ 13 w 22"/>
                <a:gd name="T33" fmla="*/ 102 h 102"/>
                <a:gd name="T34" fmla="*/ 13 w 22"/>
                <a:gd name="T35" fmla="*/ 102 h 102"/>
                <a:gd name="T36" fmla="*/ 13 w 22"/>
                <a:gd name="T37" fmla="*/ 102 h 102"/>
                <a:gd name="T38" fmla="*/ 14 w 22"/>
                <a:gd name="T39" fmla="*/ 102 h 102"/>
                <a:gd name="T40" fmla="*/ 16 w 22"/>
                <a:gd name="T41" fmla="*/ 68 h 102"/>
                <a:gd name="T42" fmla="*/ 8 w 22"/>
                <a:gd name="T43" fmla="*/ 64 h 102"/>
                <a:gd name="T44" fmla="*/ 4 w 22"/>
                <a:gd name="T45" fmla="*/ 61 h 102"/>
                <a:gd name="T46" fmla="*/ 22 w 22"/>
                <a:gd name="T47" fmla="*/ 0 h 102"/>
                <a:gd name="T48" fmla="*/ 8 w 22"/>
                <a:gd name="T49" fmla="*/ 14 h 102"/>
                <a:gd name="T50" fmla="*/ 8 w 22"/>
                <a:gd name="T51" fmla="*/ 14 h 102"/>
                <a:gd name="T52" fmla="*/ 8 w 22"/>
                <a:gd name="T53" fmla="*/ 14 h 102"/>
                <a:gd name="T54" fmla="*/ 8 w 22"/>
                <a:gd name="T55" fmla="*/ 14 h 102"/>
                <a:gd name="T56" fmla="*/ 4 w 22"/>
                <a:gd name="T57" fmla="*/ 51 h 102"/>
                <a:gd name="T58" fmla="*/ 7 w 22"/>
                <a:gd name="T59" fmla="*/ 52 h 102"/>
                <a:gd name="T60" fmla="*/ 17 w 22"/>
                <a:gd name="T61" fmla="*/ 60 h 102"/>
                <a:gd name="T62" fmla="*/ 22 w 22"/>
                <a:gd name="T6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02">
                  <a:moveTo>
                    <a:pt x="4" y="61"/>
                  </a:moveTo>
                  <a:cubicBezTo>
                    <a:pt x="0" y="98"/>
                    <a:pt x="0" y="98"/>
                    <a:pt x="0" y="98"/>
                  </a:cubicBezTo>
                  <a:cubicBezTo>
                    <a:pt x="4" y="99"/>
                    <a:pt x="7"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2"/>
                    <a:pt x="12" y="102"/>
                    <a:pt x="12" y="102"/>
                  </a:cubicBezTo>
                  <a:cubicBezTo>
                    <a:pt x="12" y="102"/>
                    <a:pt x="12" y="102"/>
                    <a:pt x="12" y="102"/>
                  </a:cubicBezTo>
                  <a:cubicBezTo>
                    <a:pt x="12" y="102"/>
                    <a:pt x="12" y="102"/>
                    <a:pt x="12" y="102"/>
                  </a:cubicBezTo>
                  <a:cubicBezTo>
                    <a:pt x="12" y="102"/>
                    <a:pt x="12" y="102"/>
                    <a:pt x="12" y="102"/>
                  </a:cubicBezTo>
                  <a:cubicBezTo>
                    <a:pt x="12" y="102"/>
                    <a:pt x="12" y="102"/>
                    <a:pt x="12" y="102"/>
                  </a:cubicBezTo>
                  <a:cubicBezTo>
                    <a:pt x="12" y="102"/>
                    <a:pt x="12" y="102"/>
                    <a:pt x="13"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2"/>
                    <a:pt x="13" y="102"/>
                    <a:pt x="14" y="102"/>
                  </a:cubicBezTo>
                  <a:cubicBezTo>
                    <a:pt x="16" y="68"/>
                    <a:pt x="16" y="68"/>
                    <a:pt x="16" y="68"/>
                  </a:cubicBezTo>
                  <a:cubicBezTo>
                    <a:pt x="14" y="67"/>
                    <a:pt x="11" y="65"/>
                    <a:pt x="8" y="64"/>
                  </a:cubicBezTo>
                  <a:cubicBezTo>
                    <a:pt x="6" y="63"/>
                    <a:pt x="5" y="62"/>
                    <a:pt x="4" y="61"/>
                  </a:cubicBezTo>
                  <a:moveTo>
                    <a:pt x="22" y="0"/>
                  </a:moveTo>
                  <a:cubicBezTo>
                    <a:pt x="17" y="5"/>
                    <a:pt x="12" y="9"/>
                    <a:pt x="8" y="14"/>
                  </a:cubicBezTo>
                  <a:cubicBezTo>
                    <a:pt x="8" y="14"/>
                    <a:pt x="8" y="14"/>
                    <a:pt x="8" y="14"/>
                  </a:cubicBezTo>
                  <a:cubicBezTo>
                    <a:pt x="8" y="14"/>
                    <a:pt x="8" y="14"/>
                    <a:pt x="8" y="14"/>
                  </a:cubicBezTo>
                  <a:cubicBezTo>
                    <a:pt x="8" y="14"/>
                    <a:pt x="8" y="14"/>
                    <a:pt x="8" y="14"/>
                  </a:cubicBezTo>
                  <a:cubicBezTo>
                    <a:pt x="4" y="51"/>
                    <a:pt x="4" y="51"/>
                    <a:pt x="4" y="51"/>
                  </a:cubicBezTo>
                  <a:cubicBezTo>
                    <a:pt x="5" y="51"/>
                    <a:pt x="6" y="52"/>
                    <a:pt x="7" y="52"/>
                  </a:cubicBezTo>
                  <a:cubicBezTo>
                    <a:pt x="10" y="55"/>
                    <a:pt x="13" y="57"/>
                    <a:pt x="17" y="60"/>
                  </a:cubicBezTo>
                  <a:cubicBezTo>
                    <a:pt x="22" y="0"/>
                    <a:pt x="22" y="0"/>
                    <a:pt x="22" y="0"/>
                  </a:cubicBezTo>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9" name="iṧ1iḑè"/>
            <p:cNvSpPr/>
            <p:nvPr>
              <p:custDataLst>
                <p:tags r:id="rId61"/>
              </p:custDataLst>
            </p:nvPr>
          </p:nvSpPr>
          <p:spPr bwMode="auto">
            <a:xfrm>
              <a:off x="4035426" y="2890838"/>
              <a:ext cx="42863" cy="55563"/>
            </a:xfrm>
            <a:custGeom>
              <a:avLst/>
              <a:gdLst>
                <a:gd name="T0" fmla="*/ 0 w 13"/>
                <a:gd name="T1" fmla="*/ 0 h 17"/>
                <a:gd name="T2" fmla="*/ 0 w 13"/>
                <a:gd name="T3" fmla="*/ 10 h 17"/>
                <a:gd name="T4" fmla="*/ 4 w 13"/>
                <a:gd name="T5" fmla="*/ 13 h 17"/>
                <a:gd name="T6" fmla="*/ 12 w 13"/>
                <a:gd name="T7" fmla="*/ 17 h 17"/>
                <a:gd name="T8" fmla="*/ 13 w 13"/>
                <a:gd name="T9" fmla="*/ 9 h 17"/>
                <a:gd name="T10" fmla="*/ 3 w 13"/>
                <a:gd name="T11" fmla="*/ 1 h 17"/>
                <a:gd name="T12" fmla="*/ 0 w 13"/>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3" h="17">
                  <a:moveTo>
                    <a:pt x="0" y="0"/>
                  </a:moveTo>
                  <a:cubicBezTo>
                    <a:pt x="0" y="10"/>
                    <a:pt x="0" y="10"/>
                    <a:pt x="0" y="10"/>
                  </a:cubicBezTo>
                  <a:cubicBezTo>
                    <a:pt x="1" y="11"/>
                    <a:pt x="2" y="12"/>
                    <a:pt x="4" y="13"/>
                  </a:cubicBezTo>
                  <a:cubicBezTo>
                    <a:pt x="7" y="14"/>
                    <a:pt x="10" y="16"/>
                    <a:pt x="12" y="17"/>
                  </a:cubicBezTo>
                  <a:cubicBezTo>
                    <a:pt x="13" y="9"/>
                    <a:pt x="13" y="9"/>
                    <a:pt x="13" y="9"/>
                  </a:cubicBezTo>
                  <a:cubicBezTo>
                    <a:pt x="9" y="6"/>
                    <a:pt x="6" y="4"/>
                    <a:pt x="3" y="1"/>
                  </a:cubicBezTo>
                  <a:cubicBezTo>
                    <a:pt x="2" y="1"/>
                    <a:pt x="1" y="0"/>
                    <a:pt x="0"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0" name="ïṩlïḍe"/>
            <p:cNvSpPr/>
            <p:nvPr>
              <p:custDataLst>
                <p:tags r:id="rId62"/>
              </p:custDataLst>
            </p:nvPr>
          </p:nvSpPr>
          <p:spPr bwMode="auto">
            <a:xfrm>
              <a:off x="4057651" y="3054351"/>
              <a:ext cx="6350" cy="3175"/>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0 h 1"/>
                <a:gd name="T26" fmla="*/ 1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1" y="1"/>
                  </a:moveTo>
                  <a:cubicBezTo>
                    <a:pt x="1" y="1"/>
                    <a:pt x="1" y="1"/>
                    <a:pt x="2" y="1"/>
                  </a:cubicBezTo>
                  <a:cubicBezTo>
                    <a:pt x="1" y="1"/>
                    <a:pt x="1" y="1"/>
                    <a:pt x="1" y="1"/>
                  </a:cubicBezTo>
                  <a:moveTo>
                    <a:pt x="1" y="1"/>
                  </a:moveTo>
                  <a:cubicBezTo>
                    <a:pt x="1" y="1"/>
                    <a:pt x="1" y="1"/>
                    <a:pt x="1" y="1"/>
                  </a:cubicBezTo>
                  <a:cubicBezTo>
                    <a:pt x="1" y="1"/>
                    <a:pt x="1" y="1"/>
                    <a:pt x="1" y="1"/>
                  </a:cubicBezTo>
                  <a:moveTo>
                    <a:pt x="0" y="0"/>
                  </a:moveTo>
                  <a:cubicBezTo>
                    <a:pt x="0" y="1"/>
                    <a:pt x="1" y="1"/>
                    <a:pt x="1" y="1"/>
                  </a:cubicBezTo>
                  <a:cubicBezTo>
                    <a:pt x="1"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FD7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1" name="íşḷide"/>
            <p:cNvSpPr/>
            <p:nvPr>
              <p:custDataLst>
                <p:tags r:id="rId63"/>
              </p:custDataLst>
            </p:nvPr>
          </p:nvSpPr>
          <p:spPr bwMode="auto">
            <a:xfrm>
              <a:off x="4724401" y="2030413"/>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352" name="isļîḑé"/>
            <p:cNvSpPr/>
            <p:nvPr>
              <p:custDataLst>
                <p:tags r:id="rId64"/>
              </p:custDataLst>
            </p:nvPr>
          </p:nvSpPr>
          <p:spPr bwMode="auto">
            <a:xfrm>
              <a:off x="4598988" y="2290763"/>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3" name="ïṣľiḑe"/>
            <p:cNvSpPr/>
            <p:nvPr>
              <p:custDataLst>
                <p:tags r:id="rId65"/>
              </p:custDataLst>
            </p:nvPr>
          </p:nvSpPr>
          <p:spPr bwMode="auto">
            <a:xfrm>
              <a:off x="5556251" y="3660776"/>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4" name="ïş1iďe"/>
            <p:cNvSpPr/>
            <p:nvPr>
              <p:custDataLst>
                <p:tags r:id="rId66"/>
              </p:custDataLst>
            </p:nvPr>
          </p:nvSpPr>
          <p:spPr bwMode="auto">
            <a:xfrm>
              <a:off x="4724401" y="2517776"/>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5" name="ï$ḷïdé"/>
            <p:cNvSpPr/>
            <p:nvPr>
              <p:custDataLst>
                <p:tags r:id="rId67"/>
              </p:custDataLst>
            </p:nvPr>
          </p:nvSpPr>
          <p:spPr bwMode="auto">
            <a:xfrm>
              <a:off x="4222751" y="1262063"/>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6" name="í$líḓè"/>
            <p:cNvSpPr/>
            <p:nvPr>
              <p:custDataLst>
                <p:tags r:id="rId68"/>
              </p:custDataLst>
            </p:nvPr>
          </p:nvSpPr>
          <p:spPr bwMode="auto">
            <a:xfrm>
              <a:off x="4203701" y="1328738"/>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7" name="îšliḋé"/>
            <p:cNvSpPr/>
            <p:nvPr>
              <p:custDataLst>
                <p:tags r:id="rId69"/>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8" name="iṡlîḍê"/>
            <p:cNvSpPr/>
            <p:nvPr>
              <p:custDataLst>
                <p:tags r:id="rId70"/>
              </p:custDataLst>
            </p:nvPr>
          </p:nvSpPr>
          <p:spPr bwMode="auto">
            <a:xfrm>
              <a:off x="4387851" y="1406526"/>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9" name="ïṥḷidè"/>
            <p:cNvSpPr/>
            <p:nvPr>
              <p:custDataLst>
                <p:tags r:id="rId71"/>
              </p:custDataLst>
            </p:nvPr>
          </p:nvSpPr>
          <p:spPr bwMode="auto">
            <a:xfrm>
              <a:off x="5008563" y="2220913"/>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0" name="iSḻîḍê"/>
            <p:cNvSpPr/>
            <p:nvPr>
              <p:custDataLst>
                <p:tags r:id="rId72"/>
              </p:custDataLst>
            </p:nvPr>
          </p:nvSpPr>
          <p:spPr bwMode="auto">
            <a:xfrm>
              <a:off x="4827588" y="2600326"/>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1" name="íś1iḋè"/>
            <p:cNvSpPr/>
            <p:nvPr>
              <p:custDataLst>
                <p:tags r:id="rId73"/>
              </p:custDataLst>
            </p:nvPr>
          </p:nvSpPr>
          <p:spPr bwMode="auto">
            <a:xfrm>
              <a:off x="5008563"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2" name="íṡḻiḓê"/>
            <p:cNvSpPr/>
            <p:nvPr>
              <p:custDataLst>
                <p:tags r:id="rId74"/>
              </p:custDataLst>
            </p:nvPr>
          </p:nvSpPr>
          <p:spPr bwMode="auto">
            <a:xfrm>
              <a:off x="5189538" y="2603501"/>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3" name="ïŝļíḋé"/>
            <p:cNvSpPr/>
            <p:nvPr>
              <p:custDataLst>
                <p:tags r:id="rId75"/>
              </p:custDataLst>
            </p:nvPr>
          </p:nvSpPr>
          <p:spPr bwMode="auto">
            <a:xfrm>
              <a:off x="5372101" y="2603501"/>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4" name="ï$ḷïďè"/>
            <p:cNvSpPr/>
            <p:nvPr>
              <p:custDataLst>
                <p:tags r:id="rId76"/>
              </p:custDataLst>
            </p:nvPr>
          </p:nvSpPr>
          <p:spPr bwMode="auto">
            <a:xfrm>
              <a:off x="5553076" y="2603501"/>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5" name="ïś1ïḋé"/>
            <p:cNvSpPr/>
            <p:nvPr>
              <p:custDataLst>
                <p:tags r:id="rId77"/>
              </p:custDataLst>
            </p:nvPr>
          </p:nvSpPr>
          <p:spPr bwMode="auto">
            <a:xfrm>
              <a:off x="5737226" y="2603501"/>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6" name="íšľíḓe"/>
            <p:cNvSpPr/>
            <p:nvPr>
              <p:custDataLst>
                <p:tags r:id="rId78"/>
              </p:custDataLst>
            </p:nvPr>
          </p:nvSpPr>
          <p:spPr bwMode="auto">
            <a:xfrm>
              <a:off x="5919788" y="2603501"/>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7" name="îS1ïḋe"/>
            <p:cNvSpPr/>
            <p:nvPr>
              <p:custDataLst>
                <p:tags r:id="rId79"/>
              </p:custDataLst>
            </p:nvPr>
          </p:nvSpPr>
          <p:spPr bwMode="auto">
            <a:xfrm>
              <a:off x="6100763" y="2603501"/>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8" name="işḷïḋè"/>
            <p:cNvSpPr/>
            <p:nvPr>
              <p:custDataLst>
                <p:tags r:id="rId80"/>
              </p:custDataLst>
            </p:nvPr>
          </p:nvSpPr>
          <p:spPr bwMode="auto">
            <a:xfrm>
              <a:off x="6281738"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9" name="ïṣḻíḓe"/>
            <p:cNvSpPr/>
            <p:nvPr>
              <p:custDataLst>
                <p:tags r:id="rId81"/>
              </p:custDataLst>
            </p:nvPr>
          </p:nvSpPr>
          <p:spPr bwMode="auto">
            <a:xfrm>
              <a:off x="6464301" y="2606676"/>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0" name="ïŝlîḋe"/>
            <p:cNvSpPr/>
            <p:nvPr>
              <p:custDataLst>
                <p:tags r:id="rId82"/>
              </p:custDataLst>
            </p:nvPr>
          </p:nvSpPr>
          <p:spPr bwMode="auto">
            <a:xfrm>
              <a:off x="6645276" y="2606676"/>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1" name="íṥ1iḑê"/>
            <p:cNvSpPr/>
            <p:nvPr>
              <p:custDataLst>
                <p:tags r:id="rId83"/>
              </p:custDataLst>
            </p:nvPr>
          </p:nvSpPr>
          <p:spPr bwMode="auto">
            <a:xfrm>
              <a:off x="6831013"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2" name="íṥ1îďe"/>
            <p:cNvSpPr/>
            <p:nvPr>
              <p:custDataLst>
                <p:tags r:id="rId84"/>
              </p:custDataLst>
            </p:nvPr>
          </p:nvSpPr>
          <p:spPr bwMode="auto">
            <a:xfrm>
              <a:off x="7011988" y="2606676"/>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3" name="îsḻïḑe"/>
            <p:cNvSpPr/>
            <p:nvPr>
              <p:custDataLst>
                <p:tags r:id="rId85"/>
              </p:custDataLst>
            </p:nvPr>
          </p:nvSpPr>
          <p:spPr bwMode="auto">
            <a:xfrm>
              <a:off x="7192963" y="2606676"/>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4" name="îš1îďé"/>
            <p:cNvSpPr/>
            <p:nvPr>
              <p:custDataLst>
                <p:tags r:id="rId86"/>
              </p:custDataLst>
            </p:nvPr>
          </p:nvSpPr>
          <p:spPr bwMode="auto">
            <a:xfrm>
              <a:off x="4827588" y="2716213"/>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5" name="ïs1iḍê"/>
            <p:cNvSpPr/>
            <p:nvPr>
              <p:custDataLst>
                <p:tags r:id="rId87"/>
              </p:custDataLst>
            </p:nvPr>
          </p:nvSpPr>
          <p:spPr bwMode="auto">
            <a:xfrm>
              <a:off x="5008563" y="2716213"/>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6" name="îşḷïḍé"/>
            <p:cNvSpPr/>
            <p:nvPr>
              <p:custDataLst>
                <p:tags r:id="rId88"/>
              </p:custDataLst>
            </p:nvPr>
          </p:nvSpPr>
          <p:spPr bwMode="auto">
            <a:xfrm>
              <a:off x="5189538" y="2716213"/>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7" name="ïšlïḑé"/>
            <p:cNvSpPr/>
            <p:nvPr>
              <p:custDataLst>
                <p:tags r:id="rId89"/>
              </p:custDataLst>
            </p:nvPr>
          </p:nvSpPr>
          <p:spPr bwMode="auto">
            <a:xfrm>
              <a:off x="5372101" y="2716213"/>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8" name="í$ḷîḓé"/>
            <p:cNvSpPr/>
            <p:nvPr>
              <p:custDataLst>
                <p:tags r:id="rId90"/>
              </p:custDataLst>
            </p:nvPr>
          </p:nvSpPr>
          <p:spPr bwMode="auto">
            <a:xfrm>
              <a:off x="5553076" y="2716213"/>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9" name="ís1íďè"/>
            <p:cNvSpPr/>
            <p:nvPr>
              <p:custDataLst>
                <p:tags r:id="rId91"/>
              </p:custDataLst>
            </p:nvPr>
          </p:nvSpPr>
          <p:spPr bwMode="auto">
            <a:xfrm>
              <a:off x="5737226" y="2716213"/>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0" name="ïŝļíḍé"/>
            <p:cNvSpPr/>
            <p:nvPr>
              <p:custDataLst>
                <p:tags r:id="rId92"/>
              </p:custDataLst>
            </p:nvPr>
          </p:nvSpPr>
          <p:spPr bwMode="auto">
            <a:xfrm>
              <a:off x="5919788" y="2716213"/>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1" name="ïs1iďê"/>
            <p:cNvSpPr/>
            <p:nvPr>
              <p:custDataLst>
                <p:tags r:id="rId93"/>
              </p:custDataLst>
            </p:nvPr>
          </p:nvSpPr>
          <p:spPr bwMode="auto">
            <a:xfrm>
              <a:off x="6100763" y="2719388"/>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2" name="íṣḷiďê"/>
            <p:cNvSpPr/>
            <p:nvPr>
              <p:custDataLst>
                <p:tags r:id="rId94"/>
              </p:custDataLst>
            </p:nvPr>
          </p:nvSpPr>
          <p:spPr bwMode="auto">
            <a:xfrm>
              <a:off x="6281738" y="2719388"/>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3" name="îṧlíḋé"/>
            <p:cNvSpPr/>
            <p:nvPr>
              <p:custDataLst>
                <p:tags r:id="rId95"/>
              </p:custDataLst>
            </p:nvPr>
          </p:nvSpPr>
          <p:spPr bwMode="auto">
            <a:xfrm>
              <a:off x="6464301" y="2719388"/>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4" name="ïsľíďè"/>
            <p:cNvSpPr/>
            <p:nvPr>
              <p:custDataLst>
                <p:tags r:id="rId96"/>
              </p:custDataLst>
            </p:nvPr>
          </p:nvSpPr>
          <p:spPr bwMode="auto">
            <a:xfrm>
              <a:off x="6645276" y="2719388"/>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5" name="ïṩ1íďé"/>
            <p:cNvSpPr/>
            <p:nvPr>
              <p:custDataLst>
                <p:tags r:id="rId97"/>
              </p:custDataLst>
            </p:nvPr>
          </p:nvSpPr>
          <p:spPr bwMode="auto">
            <a:xfrm>
              <a:off x="6826251" y="2719388"/>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6" name="iṩľïdè"/>
            <p:cNvSpPr/>
            <p:nvPr>
              <p:custDataLst>
                <p:tags r:id="rId98"/>
              </p:custDataLst>
            </p:nvPr>
          </p:nvSpPr>
          <p:spPr bwMode="auto">
            <a:xfrm>
              <a:off x="7011988" y="2719388"/>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7" name="îśľïḋe"/>
            <p:cNvSpPr/>
            <p:nvPr>
              <p:custDataLst>
                <p:tags r:id="rId99"/>
              </p:custDataLst>
            </p:nvPr>
          </p:nvSpPr>
          <p:spPr bwMode="auto">
            <a:xfrm>
              <a:off x="4827588" y="2873376"/>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8" name="ïslíḑe"/>
            <p:cNvSpPr/>
            <p:nvPr>
              <p:custDataLst>
                <p:tags r:id="rId100"/>
              </p:custDataLst>
            </p:nvPr>
          </p:nvSpPr>
          <p:spPr bwMode="auto">
            <a:xfrm>
              <a:off x="5189538"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9" name="iṣľïḑè"/>
            <p:cNvSpPr/>
            <p:nvPr>
              <p:custDataLst>
                <p:tags r:id="rId101"/>
              </p:custDataLst>
            </p:nvPr>
          </p:nvSpPr>
          <p:spPr bwMode="auto">
            <a:xfrm>
              <a:off x="5372101" y="2873376"/>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0" name="iṩlïdè"/>
            <p:cNvSpPr/>
            <p:nvPr>
              <p:custDataLst>
                <p:tags r:id="rId102"/>
              </p:custDataLst>
            </p:nvPr>
          </p:nvSpPr>
          <p:spPr bwMode="auto">
            <a:xfrm>
              <a:off x="5553076" y="2873376"/>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1" name="ïşļidè"/>
            <p:cNvSpPr/>
            <p:nvPr>
              <p:custDataLst>
                <p:tags r:id="rId103"/>
              </p:custDataLst>
            </p:nvPr>
          </p:nvSpPr>
          <p:spPr bwMode="auto">
            <a:xfrm>
              <a:off x="5734051" y="287655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2" name="íšḷïḓe"/>
            <p:cNvSpPr/>
            <p:nvPr>
              <p:custDataLst>
                <p:tags r:id="rId104"/>
              </p:custDataLst>
            </p:nvPr>
          </p:nvSpPr>
          <p:spPr bwMode="auto">
            <a:xfrm>
              <a:off x="5919788" y="287655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3" name="íSḻíḍê"/>
            <p:cNvSpPr/>
            <p:nvPr>
              <p:custDataLst>
                <p:tags r:id="rId105"/>
              </p:custDataLst>
            </p:nvPr>
          </p:nvSpPr>
          <p:spPr bwMode="auto">
            <a:xfrm>
              <a:off x="6100763" y="2876551"/>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4" name="iṣḷïḍè"/>
            <p:cNvSpPr/>
            <p:nvPr>
              <p:custDataLst>
                <p:tags r:id="rId106"/>
              </p:custDataLst>
            </p:nvPr>
          </p:nvSpPr>
          <p:spPr bwMode="auto">
            <a:xfrm>
              <a:off x="6281738" y="2876551"/>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5" name="í$ḻiḓé"/>
            <p:cNvSpPr/>
            <p:nvPr>
              <p:custDataLst>
                <p:tags r:id="rId107"/>
              </p:custDataLst>
            </p:nvPr>
          </p:nvSpPr>
          <p:spPr bwMode="auto">
            <a:xfrm>
              <a:off x="6464301" y="2876551"/>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6" name="iṧ1ïďè"/>
            <p:cNvSpPr/>
            <p:nvPr>
              <p:custDataLst>
                <p:tags r:id="rId108"/>
              </p:custDataLst>
            </p:nvPr>
          </p:nvSpPr>
          <p:spPr bwMode="auto">
            <a:xfrm>
              <a:off x="6645276"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7" name="íş1ïďê"/>
            <p:cNvSpPr/>
            <p:nvPr>
              <p:custDataLst>
                <p:tags r:id="rId109"/>
              </p:custDataLst>
            </p:nvPr>
          </p:nvSpPr>
          <p:spPr bwMode="auto">
            <a:xfrm>
              <a:off x="6826251" y="287655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8" name="íśḻíḑè"/>
            <p:cNvSpPr/>
            <p:nvPr>
              <p:custDataLst>
                <p:tags r:id="rId110"/>
              </p:custDataLst>
            </p:nvPr>
          </p:nvSpPr>
          <p:spPr bwMode="auto">
            <a:xfrm>
              <a:off x="4827588" y="3032126"/>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9" name="íṧ1íḓè"/>
            <p:cNvSpPr/>
            <p:nvPr>
              <p:custDataLst>
                <p:tags r:id="rId111"/>
              </p:custDataLst>
            </p:nvPr>
          </p:nvSpPr>
          <p:spPr bwMode="auto">
            <a:xfrm>
              <a:off x="5070476" y="3032126"/>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0" name="îşļíḑê"/>
            <p:cNvSpPr/>
            <p:nvPr>
              <p:custDataLst>
                <p:tags r:id="rId112"/>
              </p:custDataLst>
            </p:nvPr>
          </p:nvSpPr>
          <p:spPr bwMode="auto">
            <a:xfrm>
              <a:off x="5253038" y="3032126"/>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1" name="í$1iḑê"/>
            <p:cNvSpPr/>
            <p:nvPr>
              <p:custDataLst>
                <p:tags r:id="rId113"/>
              </p:custDataLst>
            </p:nvPr>
          </p:nvSpPr>
          <p:spPr bwMode="auto">
            <a:xfrm>
              <a:off x="5434013"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2" name="ïṩ1îďè"/>
            <p:cNvSpPr/>
            <p:nvPr>
              <p:custDataLst>
                <p:tags r:id="rId114"/>
              </p:custDataLst>
            </p:nvPr>
          </p:nvSpPr>
          <p:spPr bwMode="auto">
            <a:xfrm>
              <a:off x="5614988" y="303530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3" name="ïsḷiḍe"/>
            <p:cNvSpPr/>
            <p:nvPr>
              <p:custDataLst>
                <p:tags r:id="rId115"/>
              </p:custDataLst>
            </p:nvPr>
          </p:nvSpPr>
          <p:spPr bwMode="auto">
            <a:xfrm>
              <a:off x="5797551" y="3035301"/>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4" name="íSļíḓê"/>
            <p:cNvSpPr/>
            <p:nvPr>
              <p:custDataLst>
                <p:tags r:id="rId116"/>
              </p:custDataLst>
            </p:nvPr>
          </p:nvSpPr>
          <p:spPr bwMode="auto">
            <a:xfrm>
              <a:off x="5978526" y="3035301"/>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5" name="îṧ1îḋê"/>
            <p:cNvSpPr/>
            <p:nvPr>
              <p:custDataLst>
                <p:tags r:id="rId117"/>
              </p:custDataLst>
            </p:nvPr>
          </p:nvSpPr>
          <p:spPr bwMode="auto">
            <a:xfrm>
              <a:off x="6164263" y="3035301"/>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6" name="î$liḍé"/>
            <p:cNvSpPr/>
            <p:nvPr>
              <p:custDataLst>
                <p:tags r:id="rId118"/>
              </p:custDataLst>
            </p:nvPr>
          </p:nvSpPr>
          <p:spPr bwMode="auto">
            <a:xfrm>
              <a:off x="6345238" y="3035301"/>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7" name="îṡļïḑe"/>
            <p:cNvSpPr/>
            <p:nvPr>
              <p:custDataLst>
                <p:tags r:id="rId119"/>
              </p:custDataLst>
            </p:nvPr>
          </p:nvSpPr>
          <p:spPr bwMode="auto">
            <a:xfrm>
              <a:off x="6526213" y="303530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8" name="íšḻîḑé"/>
            <p:cNvSpPr/>
            <p:nvPr>
              <p:custDataLst>
                <p:tags r:id="rId120"/>
              </p:custDataLst>
            </p:nvPr>
          </p:nvSpPr>
          <p:spPr bwMode="auto">
            <a:xfrm>
              <a:off x="6708776" y="303530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9" name="îṣļîḓé"/>
            <p:cNvSpPr/>
            <p:nvPr>
              <p:custDataLst>
                <p:tags r:id="rId121"/>
              </p:custDataLst>
            </p:nvPr>
          </p:nvSpPr>
          <p:spPr bwMode="auto">
            <a:xfrm>
              <a:off x="6889751" y="3038476"/>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0" name="iSļiḍê"/>
            <p:cNvSpPr/>
            <p:nvPr>
              <p:custDataLst>
                <p:tags r:id="rId122"/>
              </p:custDataLst>
            </p:nvPr>
          </p:nvSpPr>
          <p:spPr bwMode="auto">
            <a:xfrm>
              <a:off x="7042151" y="2876551"/>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1" name="ï$liďé"/>
            <p:cNvSpPr/>
            <p:nvPr>
              <p:custDataLst>
                <p:tags r:id="rId123"/>
              </p:custDataLst>
            </p:nvPr>
          </p:nvSpPr>
          <p:spPr bwMode="auto">
            <a:xfrm>
              <a:off x="4824413" y="318928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2" name="iṣḷiḍe"/>
            <p:cNvSpPr/>
            <p:nvPr>
              <p:custDataLst>
                <p:tags r:id="rId124"/>
              </p:custDataLst>
            </p:nvPr>
          </p:nvSpPr>
          <p:spPr bwMode="auto">
            <a:xfrm>
              <a:off x="5008563" y="3189288"/>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3" name="íṩļîdê"/>
            <p:cNvSpPr/>
            <p:nvPr>
              <p:custDataLst>
                <p:tags r:id="rId125"/>
              </p:custDataLst>
            </p:nvPr>
          </p:nvSpPr>
          <p:spPr bwMode="auto">
            <a:xfrm>
              <a:off x="5189538" y="3194051"/>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4" name="iSlíďé"/>
            <p:cNvSpPr/>
            <p:nvPr>
              <p:custDataLst>
                <p:tags r:id="rId126"/>
              </p:custDataLst>
            </p:nvPr>
          </p:nvSpPr>
          <p:spPr bwMode="auto">
            <a:xfrm>
              <a:off x="5372101" y="3194051"/>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5" name="í$ľîďè"/>
            <p:cNvSpPr/>
            <p:nvPr>
              <p:custDataLst>
                <p:tags r:id="rId127"/>
              </p:custDataLst>
            </p:nvPr>
          </p:nvSpPr>
          <p:spPr bwMode="auto">
            <a:xfrm>
              <a:off x="5553076"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6" name="iṡḻïdè"/>
            <p:cNvSpPr/>
            <p:nvPr>
              <p:custDataLst>
                <p:tags r:id="rId128"/>
              </p:custDataLst>
            </p:nvPr>
          </p:nvSpPr>
          <p:spPr bwMode="auto">
            <a:xfrm>
              <a:off x="5734051" y="319405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7" name="ïśḻiḋê"/>
            <p:cNvSpPr/>
            <p:nvPr>
              <p:custDataLst>
                <p:tags r:id="rId129"/>
              </p:custDataLst>
            </p:nvPr>
          </p:nvSpPr>
          <p:spPr bwMode="auto">
            <a:xfrm>
              <a:off x="5916613" y="3194051"/>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8" name="ïṣ1îdè"/>
            <p:cNvSpPr/>
            <p:nvPr>
              <p:custDataLst>
                <p:tags r:id="rId130"/>
              </p:custDataLst>
            </p:nvPr>
          </p:nvSpPr>
          <p:spPr bwMode="auto">
            <a:xfrm>
              <a:off x="6097588" y="319405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9" name="iŝḻîḋè"/>
            <p:cNvSpPr/>
            <p:nvPr>
              <p:custDataLst>
                <p:tags r:id="rId131"/>
              </p:custDataLst>
            </p:nvPr>
          </p:nvSpPr>
          <p:spPr bwMode="auto">
            <a:xfrm>
              <a:off x="6281738" y="3194051"/>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0" name="îṩlîḓé"/>
            <p:cNvSpPr/>
            <p:nvPr>
              <p:custDataLst>
                <p:tags r:id="rId132"/>
              </p:custDataLst>
            </p:nvPr>
          </p:nvSpPr>
          <p:spPr bwMode="auto">
            <a:xfrm>
              <a:off x="6464301" y="3194051"/>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1" name="íṥḷíde"/>
            <p:cNvSpPr/>
            <p:nvPr>
              <p:custDataLst>
                <p:tags r:id="rId133"/>
              </p:custDataLst>
            </p:nvPr>
          </p:nvSpPr>
          <p:spPr bwMode="auto">
            <a:xfrm>
              <a:off x="6645276"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2" name="iṥľiḑé"/>
            <p:cNvSpPr/>
            <p:nvPr>
              <p:custDataLst>
                <p:tags r:id="rId134"/>
              </p:custDataLst>
            </p:nvPr>
          </p:nvSpPr>
          <p:spPr bwMode="auto">
            <a:xfrm>
              <a:off x="6826251" y="3197226"/>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3" name="ïṧḷiḑè"/>
            <p:cNvSpPr/>
            <p:nvPr>
              <p:custDataLst>
                <p:tags r:id="rId135"/>
              </p:custDataLst>
            </p:nvPr>
          </p:nvSpPr>
          <p:spPr bwMode="auto">
            <a:xfrm>
              <a:off x="7008813" y="3197226"/>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4" name="íš1ïḑe"/>
            <p:cNvSpPr/>
            <p:nvPr>
              <p:custDataLst>
                <p:tags r:id="rId136"/>
              </p:custDataLst>
            </p:nvPr>
          </p:nvSpPr>
          <p:spPr bwMode="auto">
            <a:xfrm>
              <a:off x="4824413" y="3348038"/>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5" name="íṡ1íḋé"/>
            <p:cNvSpPr/>
            <p:nvPr>
              <p:custDataLst>
                <p:tags r:id="rId137"/>
              </p:custDataLst>
            </p:nvPr>
          </p:nvSpPr>
          <p:spPr bwMode="auto">
            <a:xfrm>
              <a:off x="5005388" y="3351213"/>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6" name="iśļíďé"/>
            <p:cNvSpPr/>
            <p:nvPr>
              <p:custDataLst>
                <p:tags r:id="rId138"/>
              </p:custDataLst>
            </p:nvPr>
          </p:nvSpPr>
          <p:spPr bwMode="auto">
            <a:xfrm>
              <a:off x="5189538" y="3351213"/>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7" name="íṩļiḍé"/>
            <p:cNvSpPr/>
            <p:nvPr>
              <p:custDataLst>
                <p:tags r:id="rId139"/>
              </p:custDataLst>
            </p:nvPr>
          </p:nvSpPr>
          <p:spPr bwMode="auto">
            <a:xfrm>
              <a:off x="5372101" y="3351213"/>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8" name="iş1iďè"/>
            <p:cNvSpPr/>
            <p:nvPr>
              <p:custDataLst>
                <p:tags r:id="rId140"/>
              </p:custDataLst>
            </p:nvPr>
          </p:nvSpPr>
          <p:spPr bwMode="auto">
            <a:xfrm>
              <a:off x="5553076" y="3351213"/>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9" name="îṡḻïdê"/>
            <p:cNvSpPr/>
            <p:nvPr>
              <p:custDataLst>
                <p:tags r:id="rId141"/>
              </p:custDataLst>
            </p:nvPr>
          </p:nvSpPr>
          <p:spPr bwMode="auto">
            <a:xfrm>
              <a:off x="6464301" y="3354388"/>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0" name="îṡ1íďé"/>
            <p:cNvSpPr/>
            <p:nvPr>
              <p:custDataLst>
                <p:tags r:id="rId142"/>
              </p:custDataLst>
            </p:nvPr>
          </p:nvSpPr>
          <p:spPr bwMode="auto">
            <a:xfrm>
              <a:off x="6645276" y="3354388"/>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1" name="ïŝlîdè"/>
            <p:cNvSpPr/>
            <p:nvPr>
              <p:custDataLst>
                <p:tags r:id="rId143"/>
              </p:custDataLst>
            </p:nvPr>
          </p:nvSpPr>
          <p:spPr bwMode="auto">
            <a:xfrm>
              <a:off x="6826251" y="3354388"/>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2" name="iṥḻiďe"/>
            <p:cNvSpPr/>
            <p:nvPr>
              <p:custDataLst>
                <p:tags r:id="rId144"/>
              </p:custDataLst>
            </p:nvPr>
          </p:nvSpPr>
          <p:spPr bwMode="auto">
            <a:xfrm>
              <a:off x="7008813" y="3354388"/>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3" name="îṡľîďé"/>
            <p:cNvSpPr/>
            <p:nvPr>
              <p:custDataLst>
                <p:tags r:id="rId145"/>
              </p:custDataLst>
            </p:nvPr>
          </p:nvSpPr>
          <p:spPr bwMode="auto">
            <a:xfrm>
              <a:off x="7008813" y="3427413"/>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4" name="i$ļïḓê"/>
            <p:cNvSpPr/>
            <p:nvPr>
              <p:custDataLst>
                <p:tags r:id="rId146"/>
              </p:custDataLst>
            </p:nvPr>
          </p:nvSpPr>
          <p:spPr bwMode="auto">
            <a:xfrm>
              <a:off x="7189788" y="3354388"/>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5" name="î$1ïḑé"/>
            <p:cNvSpPr/>
            <p:nvPr>
              <p:custDataLst>
                <p:tags r:id="rId147"/>
              </p:custDataLst>
            </p:nvPr>
          </p:nvSpPr>
          <p:spPr bwMode="auto">
            <a:xfrm>
              <a:off x="4385617" y="1400177"/>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sp>
          <p:nvSpPr>
            <p:cNvPr id="436" name="îšľïdé"/>
            <p:cNvSpPr/>
            <p:nvPr>
              <p:custDataLst>
                <p:tags r:id="rId148"/>
              </p:custDataLst>
            </p:nvPr>
          </p:nvSpPr>
          <p:spPr bwMode="auto">
            <a:xfrm>
              <a:off x="3962401" y="4056063"/>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437" name="íśḻîdè"/>
            <p:cNvSpPr/>
            <p:nvPr>
              <p:custDataLst>
                <p:tags r:id="rId149"/>
              </p:custDataLst>
            </p:nvPr>
          </p:nvSpPr>
          <p:spPr bwMode="auto">
            <a:xfrm>
              <a:off x="3622676" y="3941763"/>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8" name="íṣľïḋé"/>
            <p:cNvSpPr/>
            <p:nvPr>
              <p:custDataLst>
                <p:tags r:id="rId150"/>
              </p:custDataLst>
            </p:nvPr>
          </p:nvSpPr>
          <p:spPr bwMode="auto">
            <a:xfrm>
              <a:off x="3622676" y="3948113"/>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9" name="ísľîḋê"/>
            <p:cNvSpPr/>
            <p:nvPr>
              <p:custDataLst>
                <p:tags r:id="rId151"/>
              </p:custDataLst>
            </p:nvPr>
          </p:nvSpPr>
          <p:spPr bwMode="auto">
            <a:xfrm>
              <a:off x="4032251" y="5114926"/>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0" name="i$ḻídê"/>
            <p:cNvSpPr/>
            <p:nvPr>
              <p:custDataLst>
                <p:tags r:id="rId152"/>
              </p:custDataLst>
            </p:nvPr>
          </p:nvSpPr>
          <p:spPr bwMode="auto">
            <a:xfrm>
              <a:off x="5018088" y="4627563"/>
              <a:ext cx="892175" cy="358775"/>
            </a:xfrm>
            <a:custGeom>
              <a:avLst/>
              <a:gdLst>
                <a:gd name="T0" fmla="*/ 0 w 270"/>
                <a:gd name="T1" fmla="*/ 107 h 109"/>
                <a:gd name="T2" fmla="*/ 33 w 270"/>
                <a:gd name="T3" fmla="*/ 109 h 109"/>
                <a:gd name="T4" fmla="*/ 245 w 270"/>
                <a:gd name="T5" fmla="*/ 35 h 109"/>
                <a:gd name="T6" fmla="*/ 270 w 270"/>
                <a:gd name="T7" fmla="*/ 7 h 109"/>
                <a:gd name="T8" fmla="*/ 223 w 270"/>
                <a:gd name="T9" fmla="*/ 0 h 109"/>
                <a:gd name="T10" fmla="*/ 12 w 270"/>
                <a:gd name="T11" fmla="*/ 78 h 109"/>
                <a:gd name="T12" fmla="*/ 0 w 270"/>
                <a:gd name="T13" fmla="*/ 107 h 109"/>
              </a:gdLst>
              <a:ahLst/>
              <a:cxnLst>
                <a:cxn ang="0">
                  <a:pos x="T0" y="T1"/>
                </a:cxn>
                <a:cxn ang="0">
                  <a:pos x="T2" y="T3"/>
                </a:cxn>
                <a:cxn ang="0">
                  <a:pos x="T4" y="T5"/>
                </a:cxn>
                <a:cxn ang="0">
                  <a:pos x="T6" y="T7"/>
                </a:cxn>
                <a:cxn ang="0">
                  <a:pos x="T8" y="T9"/>
                </a:cxn>
                <a:cxn ang="0">
                  <a:pos x="T10" y="T11"/>
                </a:cxn>
                <a:cxn ang="0">
                  <a:pos x="T12" y="T13"/>
                </a:cxn>
              </a:cxnLst>
              <a:rect l="0" t="0" r="r" b="b"/>
              <a:pathLst>
                <a:path w="270" h="109">
                  <a:moveTo>
                    <a:pt x="0" y="107"/>
                  </a:moveTo>
                  <a:cubicBezTo>
                    <a:pt x="33" y="109"/>
                    <a:pt x="33" y="109"/>
                    <a:pt x="33" y="109"/>
                  </a:cubicBezTo>
                  <a:cubicBezTo>
                    <a:pt x="245" y="35"/>
                    <a:pt x="245" y="35"/>
                    <a:pt x="245" y="35"/>
                  </a:cubicBezTo>
                  <a:cubicBezTo>
                    <a:pt x="270" y="7"/>
                    <a:pt x="270" y="7"/>
                    <a:pt x="270" y="7"/>
                  </a:cubicBezTo>
                  <a:cubicBezTo>
                    <a:pt x="270" y="7"/>
                    <a:pt x="225" y="0"/>
                    <a:pt x="223" y="0"/>
                  </a:cubicBezTo>
                  <a:cubicBezTo>
                    <a:pt x="221" y="1"/>
                    <a:pt x="12" y="78"/>
                    <a:pt x="12" y="78"/>
                  </a:cubicBezTo>
                  <a:lnTo>
                    <a:pt x="0" y="107"/>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441" name="iṡḻíḍe"/>
            <p:cNvSpPr/>
            <p:nvPr>
              <p:custDataLst>
                <p:tags r:id="rId153"/>
              </p:custDataLst>
            </p:nvPr>
          </p:nvSpPr>
          <p:spPr bwMode="auto">
            <a:xfrm>
              <a:off x="4965701" y="4860926"/>
              <a:ext cx="109538" cy="125413"/>
            </a:xfrm>
            <a:custGeom>
              <a:avLst/>
              <a:gdLst>
                <a:gd name="T0" fmla="*/ 21 w 33"/>
                <a:gd name="T1" fmla="*/ 0 h 38"/>
                <a:gd name="T2" fmla="*/ 11 w 33"/>
                <a:gd name="T3" fmla="*/ 3 h 38"/>
                <a:gd name="T4" fmla="*/ 2 w 33"/>
                <a:gd name="T5" fmla="*/ 22 h 38"/>
                <a:gd name="T6" fmla="*/ 4 w 33"/>
                <a:gd name="T7" fmla="*/ 26 h 38"/>
                <a:gd name="T8" fmla="*/ 23 w 33"/>
                <a:gd name="T9" fmla="*/ 35 h 38"/>
                <a:gd name="T10" fmla="*/ 33 w 33"/>
                <a:gd name="T11" fmla="*/ 32 h 38"/>
                <a:gd name="T12" fmla="*/ 21 w 33"/>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21" y="0"/>
                  </a:moveTo>
                  <a:cubicBezTo>
                    <a:pt x="11" y="3"/>
                    <a:pt x="11" y="3"/>
                    <a:pt x="11" y="3"/>
                  </a:cubicBezTo>
                  <a:cubicBezTo>
                    <a:pt x="4" y="6"/>
                    <a:pt x="0" y="15"/>
                    <a:pt x="2" y="22"/>
                  </a:cubicBezTo>
                  <a:cubicBezTo>
                    <a:pt x="4" y="26"/>
                    <a:pt x="4" y="26"/>
                    <a:pt x="4" y="26"/>
                  </a:cubicBezTo>
                  <a:cubicBezTo>
                    <a:pt x="7" y="34"/>
                    <a:pt x="15" y="38"/>
                    <a:pt x="23" y="35"/>
                  </a:cubicBezTo>
                  <a:cubicBezTo>
                    <a:pt x="33" y="32"/>
                    <a:pt x="33" y="32"/>
                    <a:pt x="33" y="32"/>
                  </a:cubicBezTo>
                  <a:lnTo>
                    <a:pt x="21" y="0"/>
                  </a:lnTo>
                  <a:close/>
                </a:path>
              </a:pathLst>
            </a:custGeom>
            <a:solidFill>
              <a:srgbClr val="C16F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2" name="îṧlïḋé"/>
            <p:cNvSpPr/>
            <p:nvPr>
              <p:custDataLst>
                <p:tags r:id="rId154"/>
              </p:custDataLst>
            </p:nvPr>
          </p:nvSpPr>
          <p:spPr bwMode="auto">
            <a:xfrm>
              <a:off x="5035551" y="4597401"/>
              <a:ext cx="768350" cy="368300"/>
            </a:xfrm>
            <a:custGeom>
              <a:avLst/>
              <a:gdLst>
                <a:gd name="T0" fmla="*/ 0 w 484"/>
                <a:gd name="T1" fmla="*/ 166 h 232"/>
                <a:gd name="T2" fmla="*/ 25 w 484"/>
                <a:gd name="T3" fmla="*/ 232 h 232"/>
                <a:gd name="T4" fmla="*/ 484 w 484"/>
                <a:gd name="T5" fmla="*/ 64 h 232"/>
                <a:gd name="T6" fmla="*/ 459 w 484"/>
                <a:gd name="T7" fmla="*/ 0 h 232"/>
                <a:gd name="T8" fmla="*/ 0 w 484"/>
                <a:gd name="T9" fmla="*/ 166 h 232"/>
              </a:gdLst>
              <a:ahLst/>
              <a:cxnLst>
                <a:cxn ang="0">
                  <a:pos x="T0" y="T1"/>
                </a:cxn>
                <a:cxn ang="0">
                  <a:pos x="T2" y="T3"/>
                </a:cxn>
                <a:cxn ang="0">
                  <a:pos x="T4" y="T5"/>
                </a:cxn>
                <a:cxn ang="0">
                  <a:pos x="T6" y="T7"/>
                </a:cxn>
                <a:cxn ang="0">
                  <a:pos x="T8" y="T9"/>
                </a:cxn>
              </a:cxnLst>
              <a:rect l="0" t="0" r="r" b="b"/>
              <a:pathLst>
                <a:path w="484" h="232">
                  <a:moveTo>
                    <a:pt x="0" y="166"/>
                  </a:moveTo>
                  <a:lnTo>
                    <a:pt x="25" y="232"/>
                  </a:lnTo>
                  <a:lnTo>
                    <a:pt x="484" y="64"/>
                  </a:lnTo>
                  <a:lnTo>
                    <a:pt x="459" y="0"/>
                  </a:lnTo>
                  <a:lnTo>
                    <a:pt x="0" y="166"/>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3" name="îṡ1iḋe"/>
            <p:cNvSpPr/>
            <p:nvPr>
              <p:custDataLst>
                <p:tags r:id="rId155"/>
              </p:custDataLst>
            </p:nvPr>
          </p:nvSpPr>
          <p:spPr bwMode="auto">
            <a:xfrm>
              <a:off x="5048251" y="4640263"/>
              <a:ext cx="712788" cy="273050"/>
            </a:xfrm>
            <a:custGeom>
              <a:avLst/>
              <a:gdLst>
                <a:gd name="T0" fmla="*/ 449 w 449"/>
                <a:gd name="T1" fmla="*/ 10 h 172"/>
                <a:gd name="T2" fmla="*/ 4 w 449"/>
                <a:gd name="T3" fmla="*/ 172 h 172"/>
                <a:gd name="T4" fmla="*/ 0 w 449"/>
                <a:gd name="T5" fmla="*/ 162 h 172"/>
                <a:gd name="T6" fmla="*/ 445 w 449"/>
                <a:gd name="T7" fmla="*/ 0 h 172"/>
                <a:gd name="T8" fmla="*/ 449 w 449"/>
                <a:gd name="T9" fmla="*/ 10 h 172"/>
              </a:gdLst>
              <a:ahLst/>
              <a:cxnLst>
                <a:cxn ang="0">
                  <a:pos x="T0" y="T1"/>
                </a:cxn>
                <a:cxn ang="0">
                  <a:pos x="T2" y="T3"/>
                </a:cxn>
                <a:cxn ang="0">
                  <a:pos x="T4" y="T5"/>
                </a:cxn>
                <a:cxn ang="0">
                  <a:pos x="T6" y="T7"/>
                </a:cxn>
                <a:cxn ang="0">
                  <a:pos x="T8" y="T9"/>
                </a:cxn>
              </a:cxnLst>
              <a:rect l="0" t="0" r="r" b="b"/>
              <a:pathLst>
                <a:path w="449" h="172">
                  <a:moveTo>
                    <a:pt x="449" y="10"/>
                  </a:moveTo>
                  <a:lnTo>
                    <a:pt x="4" y="172"/>
                  </a:lnTo>
                  <a:lnTo>
                    <a:pt x="0" y="162"/>
                  </a:lnTo>
                  <a:lnTo>
                    <a:pt x="445" y="0"/>
                  </a:lnTo>
                  <a:lnTo>
                    <a:pt x="449" y="10"/>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4" name="íṧ1íḍé"/>
            <p:cNvSpPr/>
            <p:nvPr>
              <p:custDataLst>
                <p:tags r:id="rId156"/>
              </p:custDataLst>
            </p:nvPr>
          </p:nvSpPr>
          <p:spPr bwMode="auto">
            <a:xfrm>
              <a:off x="5067301" y="4695826"/>
              <a:ext cx="709613" cy="269875"/>
            </a:xfrm>
            <a:custGeom>
              <a:avLst/>
              <a:gdLst>
                <a:gd name="T0" fmla="*/ 447 w 447"/>
                <a:gd name="T1" fmla="*/ 8 h 170"/>
                <a:gd name="T2" fmla="*/ 5 w 447"/>
                <a:gd name="T3" fmla="*/ 170 h 170"/>
                <a:gd name="T4" fmla="*/ 0 w 447"/>
                <a:gd name="T5" fmla="*/ 162 h 170"/>
                <a:gd name="T6" fmla="*/ 445 w 447"/>
                <a:gd name="T7" fmla="*/ 0 h 170"/>
                <a:gd name="T8" fmla="*/ 447 w 447"/>
                <a:gd name="T9" fmla="*/ 8 h 170"/>
              </a:gdLst>
              <a:ahLst/>
              <a:cxnLst>
                <a:cxn ang="0">
                  <a:pos x="T0" y="T1"/>
                </a:cxn>
                <a:cxn ang="0">
                  <a:pos x="T2" y="T3"/>
                </a:cxn>
                <a:cxn ang="0">
                  <a:pos x="T4" y="T5"/>
                </a:cxn>
                <a:cxn ang="0">
                  <a:pos x="T6" y="T7"/>
                </a:cxn>
                <a:cxn ang="0">
                  <a:pos x="T8" y="T9"/>
                </a:cxn>
              </a:cxnLst>
              <a:rect l="0" t="0" r="r" b="b"/>
              <a:pathLst>
                <a:path w="447" h="170">
                  <a:moveTo>
                    <a:pt x="447" y="8"/>
                  </a:moveTo>
                  <a:lnTo>
                    <a:pt x="5" y="170"/>
                  </a:lnTo>
                  <a:lnTo>
                    <a:pt x="0" y="162"/>
                  </a:lnTo>
                  <a:lnTo>
                    <a:pt x="445" y="0"/>
                  </a:lnTo>
                  <a:lnTo>
                    <a:pt x="447" y="8"/>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5" name="isļîďê"/>
            <p:cNvSpPr/>
            <p:nvPr>
              <p:custDataLst>
                <p:tags r:id="rId157"/>
              </p:custDataLst>
            </p:nvPr>
          </p:nvSpPr>
          <p:spPr bwMode="auto">
            <a:xfrm>
              <a:off x="5035551" y="4603751"/>
              <a:ext cx="709613" cy="263525"/>
            </a:xfrm>
            <a:custGeom>
              <a:avLst/>
              <a:gdLst>
                <a:gd name="T0" fmla="*/ 447 w 447"/>
                <a:gd name="T1" fmla="*/ 6 h 166"/>
                <a:gd name="T2" fmla="*/ 2 w 447"/>
                <a:gd name="T3" fmla="*/ 166 h 166"/>
                <a:gd name="T4" fmla="*/ 0 w 447"/>
                <a:gd name="T5" fmla="*/ 162 h 166"/>
                <a:gd name="T6" fmla="*/ 444 w 447"/>
                <a:gd name="T7" fmla="*/ 0 h 166"/>
                <a:gd name="T8" fmla="*/ 447 w 447"/>
                <a:gd name="T9" fmla="*/ 6 h 166"/>
              </a:gdLst>
              <a:ahLst/>
              <a:cxnLst>
                <a:cxn ang="0">
                  <a:pos x="T0" y="T1"/>
                </a:cxn>
                <a:cxn ang="0">
                  <a:pos x="T2" y="T3"/>
                </a:cxn>
                <a:cxn ang="0">
                  <a:pos x="T4" y="T5"/>
                </a:cxn>
                <a:cxn ang="0">
                  <a:pos x="T6" y="T7"/>
                </a:cxn>
                <a:cxn ang="0">
                  <a:pos x="T8" y="T9"/>
                </a:cxn>
              </a:cxnLst>
              <a:rect l="0" t="0" r="r" b="b"/>
              <a:pathLst>
                <a:path w="447" h="166">
                  <a:moveTo>
                    <a:pt x="447" y="6"/>
                  </a:moveTo>
                  <a:lnTo>
                    <a:pt x="2" y="166"/>
                  </a:lnTo>
                  <a:lnTo>
                    <a:pt x="0" y="162"/>
                  </a:lnTo>
                  <a:lnTo>
                    <a:pt x="444" y="0"/>
                  </a:lnTo>
                  <a:lnTo>
                    <a:pt x="447" y="6"/>
                  </a:lnTo>
                  <a:close/>
                </a:path>
              </a:pathLst>
            </a:custGeom>
            <a:solidFill>
              <a:srgbClr val="2B31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6" name="ïṧlïḑé"/>
            <p:cNvSpPr/>
            <p:nvPr>
              <p:custDataLst>
                <p:tags r:id="rId158"/>
              </p:custDataLst>
            </p:nvPr>
          </p:nvSpPr>
          <p:spPr bwMode="auto">
            <a:xfrm>
              <a:off x="5727701" y="4594226"/>
              <a:ext cx="198438" cy="119063"/>
            </a:xfrm>
            <a:custGeom>
              <a:avLst/>
              <a:gdLst>
                <a:gd name="T0" fmla="*/ 13 w 60"/>
                <a:gd name="T1" fmla="*/ 0 h 36"/>
                <a:gd name="T2" fmla="*/ 3 w 60"/>
                <a:gd name="T3" fmla="*/ 4 h 36"/>
                <a:gd name="T4" fmla="*/ 0 w 60"/>
                <a:gd name="T5" fmla="*/ 9 h 36"/>
                <a:gd name="T6" fmla="*/ 6 w 60"/>
                <a:gd name="T7" fmla="*/ 12 h 36"/>
                <a:gd name="T8" fmla="*/ 3 w 60"/>
                <a:gd name="T9" fmla="*/ 17 h 36"/>
                <a:gd name="T10" fmla="*/ 9 w 60"/>
                <a:gd name="T11" fmla="*/ 20 h 36"/>
                <a:gd name="T12" fmla="*/ 6 w 60"/>
                <a:gd name="T13" fmla="*/ 25 h 36"/>
                <a:gd name="T14" fmla="*/ 11 w 60"/>
                <a:gd name="T15" fmla="*/ 28 h 36"/>
                <a:gd name="T16" fmla="*/ 9 w 60"/>
                <a:gd name="T17" fmla="*/ 33 h 36"/>
                <a:gd name="T18" fmla="*/ 14 w 60"/>
                <a:gd name="T19" fmla="*/ 35 h 36"/>
                <a:gd name="T20" fmla="*/ 25 w 60"/>
                <a:gd name="T21" fmla="*/ 32 h 36"/>
                <a:gd name="T22" fmla="*/ 60 w 60"/>
                <a:gd name="T23" fmla="*/ 1 h 36"/>
                <a:gd name="T24" fmla="*/ 13 w 6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36">
                  <a:moveTo>
                    <a:pt x="13" y="0"/>
                  </a:moveTo>
                  <a:cubicBezTo>
                    <a:pt x="3" y="4"/>
                    <a:pt x="3" y="4"/>
                    <a:pt x="3" y="4"/>
                  </a:cubicBezTo>
                  <a:cubicBezTo>
                    <a:pt x="1" y="4"/>
                    <a:pt x="0" y="7"/>
                    <a:pt x="0" y="9"/>
                  </a:cubicBezTo>
                  <a:cubicBezTo>
                    <a:pt x="1" y="11"/>
                    <a:pt x="4" y="12"/>
                    <a:pt x="6" y="12"/>
                  </a:cubicBezTo>
                  <a:cubicBezTo>
                    <a:pt x="4" y="12"/>
                    <a:pt x="2" y="15"/>
                    <a:pt x="3" y="17"/>
                  </a:cubicBezTo>
                  <a:cubicBezTo>
                    <a:pt x="4" y="19"/>
                    <a:pt x="6" y="20"/>
                    <a:pt x="9" y="20"/>
                  </a:cubicBezTo>
                  <a:cubicBezTo>
                    <a:pt x="6" y="20"/>
                    <a:pt x="5" y="23"/>
                    <a:pt x="6" y="25"/>
                  </a:cubicBezTo>
                  <a:cubicBezTo>
                    <a:pt x="7" y="27"/>
                    <a:pt x="9" y="28"/>
                    <a:pt x="11" y="28"/>
                  </a:cubicBezTo>
                  <a:cubicBezTo>
                    <a:pt x="9" y="29"/>
                    <a:pt x="8" y="31"/>
                    <a:pt x="9" y="33"/>
                  </a:cubicBezTo>
                  <a:cubicBezTo>
                    <a:pt x="10" y="35"/>
                    <a:pt x="12" y="36"/>
                    <a:pt x="14" y="35"/>
                  </a:cubicBezTo>
                  <a:cubicBezTo>
                    <a:pt x="25" y="32"/>
                    <a:pt x="25" y="32"/>
                    <a:pt x="25" y="32"/>
                  </a:cubicBezTo>
                  <a:cubicBezTo>
                    <a:pt x="60" y="1"/>
                    <a:pt x="60" y="1"/>
                    <a:pt x="60" y="1"/>
                  </a:cubicBezTo>
                  <a:lnTo>
                    <a:pt x="13" y="0"/>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7" name="íSlíḋè"/>
            <p:cNvSpPr/>
            <p:nvPr>
              <p:custDataLst>
                <p:tags r:id="rId159"/>
              </p:custDataLst>
            </p:nvPr>
          </p:nvSpPr>
          <p:spPr bwMode="auto">
            <a:xfrm>
              <a:off x="5856288" y="4594226"/>
              <a:ext cx="69850" cy="46038"/>
            </a:xfrm>
            <a:custGeom>
              <a:avLst/>
              <a:gdLst>
                <a:gd name="T0" fmla="*/ 2 w 21"/>
                <a:gd name="T1" fmla="*/ 0 h 14"/>
                <a:gd name="T2" fmla="*/ 1 w 21"/>
                <a:gd name="T3" fmla="*/ 9 h 14"/>
                <a:gd name="T4" fmla="*/ 6 w 21"/>
                <a:gd name="T5" fmla="*/ 14 h 14"/>
                <a:gd name="T6" fmla="*/ 21 w 21"/>
                <a:gd name="T7" fmla="*/ 1 h 14"/>
                <a:gd name="T8" fmla="*/ 2 w 21"/>
                <a:gd name="T9" fmla="*/ 0 h 14"/>
              </a:gdLst>
              <a:ahLst/>
              <a:cxnLst>
                <a:cxn ang="0">
                  <a:pos x="T0" y="T1"/>
                </a:cxn>
                <a:cxn ang="0">
                  <a:pos x="T2" y="T3"/>
                </a:cxn>
                <a:cxn ang="0">
                  <a:pos x="T4" y="T5"/>
                </a:cxn>
                <a:cxn ang="0">
                  <a:pos x="T6" y="T7"/>
                </a:cxn>
                <a:cxn ang="0">
                  <a:pos x="T8" y="T9"/>
                </a:cxn>
              </a:cxnLst>
              <a:rect l="0" t="0" r="r" b="b"/>
              <a:pathLst>
                <a:path w="21" h="14">
                  <a:moveTo>
                    <a:pt x="2" y="0"/>
                  </a:moveTo>
                  <a:cubicBezTo>
                    <a:pt x="0" y="3"/>
                    <a:pt x="0" y="6"/>
                    <a:pt x="1" y="9"/>
                  </a:cubicBezTo>
                  <a:cubicBezTo>
                    <a:pt x="2" y="11"/>
                    <a:pt x="4" y="13"/>
                    <a:pt x="6" y="14"/>
                  </a:cubicBezTo>
                  <a:cubicBezTo>
                    <a:pt x="21" y="1"/>
                    <a:pt x="21" y="1"/>
                    <a:pt x="21" y="1"/>
                  </a:cubicBezTo>
                  <a:lnTo>
                    <a:pt x="2" y="0"/>
                  </a:lnTo>
                  <a:close/>
                </a:path>
              </a:pathLst>
            </a:custGeom>
            <a:solidFill>
              <a:srgbClr val="1143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8" name="íṥḻîḓê"/>
            <p:cNvSpPr/>
            <p:nvPr>
              <p:custDataLst>
                <p:tags r:id="rId160"/>
              </p:custDataLst>
            </p:nvPr>
          </p:nvSpPr>
          <p:spPr bwMode="auto">
            <a:xfrm>
              <a:off x="4057651" y="3394076"/>
              <a:ext cx="192088" cy="293688"/>
            </a:xfrm>
            <a:custGeom>
              <a:avLst/>
              <a:gdLst>
                <a:gd name="T0" fmla="*/ 8 w 58"/>
                <a:gd name="T1" fmla="*/ 3 h 89"/>
                <a:gd name="T2" fmla="*/ 24 w 58"/>
                <a:gd name="T3" fmla="*/ 9 h 89"/>
                <a:gd name="T4" fmla="*/ 55 w 58"/>
                <a:gd name="T5" fmla="*/ 68 h 89"/>
                <a:gd name="T6" fmla="*/ 50 w 58"/>
                <a:gd name="T7" fmla="*/ 85 h 89"/>
                <a:gd name="T8" fmla="*/ 50 w 58"/>
                <a:gd name="T9" fmla="*/ 85 h 89"/>
                <a:gd name="T10" fmla="*/ 33 w 58"/>
                <a:gd name="T11" fmla="*/ 79 h 89"/>
                <a:gd name="T12" fmla="*/ 33 w 58"/>
                <a:gd name="T13" fmla="*/ 76 h 89"/>
                <a:gd name="T14" fmla="*/ 36 w 58"/>
                <a:gd name="T15" fmla="*/ 77 h 89"/>
                <a:gd name="T16" fmla="*/ 48 w 58"/>
                <a:gd name="T17" fmla="*/ 82 h 89"/>
                <a:gd name="T18" fmla="*/ 48 w 58"/>
                <a:gd name="T19" fmla="*/ 82 h 89"/>
                <a:gd name="T20" fmla="*/ 51 w 58"/>
                <a:gd name="T21" fmla="*/ 69 h 89"/>
                <a:gd name="T22" fmla="*/ 21 w 58"/>
                <a:gd name="T23" fmla="*/ 11 h 89"/>
                <a:gd name="T24" fmla="*/ 10 w 58"/>
                <a:gd name="T25" fmla="*/ 7 h 89"/>
                <a:gd name="T26" fmla="*/ 7 w 58"/>
                <a:gd name="T27" fmla="*/ 18 h 89"/>
                <a:gd name="T28" fmla="*/ 28 w 58"/>
                <a:gd name="T29" fmla="*/ 58 h 89"/>
                <a:gd name="T30" fmla="*/ 35 w 58"/>
                <a:gd name="T31" fmla="*/ 61 h 89"/>
                <a:gd name="T32" fmla="*/ 37 w 58"/>
                <a:gd name="T33" fmla="*/ 54 h 89"/>
                <a:gd name="T34" fmla="*/ 22 w 58"/>
                <a:gd name="T35" fmla="*/ 24 h 89"/>
                <a:gd name="T36" fmla="*/ 22 w 58"/>
                <a:gd name="T37" fmla="*/ 21 h 89"/>
                <a:gd name="T38" fmla="*/ 25 w 58"/>
                <a:gd name="T39" fmla="*/ 22 h 89"/>
                <a:gd name="T40" fmla="*/ 41 w 58"/>
                <a:gd name="T41" fmla="*/ 52 h 89"/>
                <a:gd name="T42" fmla="*/ 37 w 58"/>
                <a:gd name="T43" fmla="*/ 65 h 89"/>
                <a:gd name="T44" fmla="*/ 25 w 58"/>
                <a:gd name="T45" fmla="*/ 60 h 89"/>
                <a:gd name="T46" fmla="*/ 4 w 58"/>
                <a:gd name="T47" fmla="*/ 19 h 89"/>
                <a:gd name="T48" fmla="*/ 8 w 58"/>
                <a:gd name="T49"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89">
                  <a:moveTo>
                    <a:pt x="8" y="3"/>
                  </a:moveTo>
                  <a:cubicBezTo>
                    <a:pt x="14" y="0"/>
                    <a:pt x="21" y="3"/>
                    <a:pt x="24" y="9"/>
                  </a:cubicBezTo>
                  <a:cubicBezTo>
                    <a:pt x="55" y="68"/>
                    <a:pt x="55" y="68"/>
                    <a:pt x="55" y="68"/>
                  </a:cubicBezTo>
                  <a:cubicBezTo>
                    <a:pt x="58" y="74"/>
                    <a:pt x="56" y="82"/>
                    <a:pt x="50" y="85"/>
                  </a:cubicBezTo>
                  <a:cubicBezTo>
                    <a:pt x="50" y="85"/>
                    <a:pt x="50" y="85"/>
                    <a:pt x="50" y="85"/>
                  </a:cubicBezTo>
                  <a:cubicBezTo>
                    <a:pt x="44" y="89"/>
                    <a:pt x="36" y="86"/>
                    <a:pt x="33" y="79"/>
                  </a:cubicBezTo>
                  <a:cubicBezTo>
                    <a:pt x="32" y="78"/>
                    <a:pt x="32" y="77"/>
                    <a:pt x="33" y="76"/>
                  </a:cubicBezTo>
                  <a:cubicBezTo>
                    <a:pt x="34" y="76"/>
                    <a:pt x="35" y="76"/>
                    <a:pt x="36" y="77"/>
                  </a:cubicBezTo>
                  <a:cubicBezTo>
                    <a:pt x="38" y="82"/>
                    <a:pt x="44" y="84"/>
                    <a:pt x="48" y="82"/>
                  </a:cubicBezTo>
                  <a:cubicBezTo>
                    <a:pt x="48" y="82"/>
                    <a:pt x="48" y="82"/>
                    <a:pt x="48" y="82"/>
                  </a:cubicBezTo>
                  <a:cubicBezTo>
                    <a:pt x="52" y="79"/>
                    <a:pt x="54" y="74"/>
                    <a:pt x="51" y="69"/>
                  </a:cubicBezTo>
                  <a:cubicBezTo>
                    <a:pt x="21" y="11"/>
                    <a:pt x="21" y="11"/>
                    <a:pt x="21" y="11"/>
                  </a:cubicBezTo>
                  <a:cubicBezTo>
                    <a:pt x="18" y="6"/>
                    <a:pt x="14" y="5"/>
                    <a:pt x="10" y="7"/>
                  </a:cubicBezTo>
                  <a:cubicBezTo>
                    <a:pt x="6" y="8"/>
                    <a:pt x="5" y="13"/>
                    <a:pt x="7" y="18"/>
                  </a:cubicBezTo>
                  <a:cubicBezTo>
                    <a:pt x="28" y="58"/>
                    <a:pt x="28" y="58"/>
                    <a:pt x="28" y="58"/>
                  </a:cubicBezTo>
                  <a:cubicBezTo>
                    <a:pt x="30" y="61"/>
                    <a:pt x="33" y="62"/>
                    <a:pt x="35" y="61"/>
                  </a:cubicBezTo>
                  <a:cubicBezTo>
                    <a:pt x="38" y="60"/>
                    <a:pt x="39" y="56"/>
                    <a:pt x="37" y="54"/>
                  </a:cubicBezTo>
                  <a:cubicBezTo>
                    <a:pt x="22" y="24"/>
                    <a:pt x="22" y="24"/>
                    <a:pt x="22" y="24"/>
                  </a:cubicBezTo>
                  <a:cubicBezTo>
                    <a:pt x="21" y="23"/>
                    <a:pt x="22" y="22"/>
                    <a:pt x="22" y="21"/>
                  </a:cubicBezTo>
                  <a:cubicBezTo>
                    <a:pt x="23" y="21"/>
                    <a:pt x="25" y="21"/>
                    <a:pt x="25" y="22"/>
                  </a:cubicBezTo>
                  <a:cubicBezTo>
                    <a:pt x="41" y="52"/>
                    <a:pt x="41" y="52"/>
                    <a:pt x="41" y="52"/>
                  </a:cubicBezTo>
                  <a:cubicBezTo>
                    <a:pt x="43" y="57"/>
                    <a:pt x="42" y="62"/>
                    <a:pt x="37" y="65"/>
                  </a:cubicBezTo>
                  <a:cubicBezTo>
                    <a:pt x="33" y="67"/>
                    <a:pt x="27" y="65"/>
                    <a:pt x="25" y="60"/>
                  </a:cubicBezTo>
                  <a:cubicBezTo>
                    <a:pt x="4" y="19"/>
                    <a:pt x="4" y="19"/>
                    <a:pt x="4" y="19"/>
                  </a:cubicBezTo>
                  <a:cubicBezTo>
                    <a:pt x="0" y="13"/>
                    <a:pt x="2" y="6"/>
                    <a:pt x="8" y="3"/>
                  </a:cubicBezTo>
                  <a:close/>
                </a:path>
              </a:pathLst>
            </a:custGeom>
            <a:solidFill>
              <a:srgbClr val="53B59E"/>
            </a:solidFill>
            <a:ln>
              <a:noFill/>
            </a:ln>
          </p:spPr>
          <p:txBody>
            <a:bodyPr anchor="ctr"/>
            <a:lstStyle/>
            <a:p>
              <a:pPr algn="ctr"/>
              <a:endParaRPr>
                <a:solidFill>
                  <a:srgbClr val="000000"/>
                </a:solidFill>
              </a:endParaRPr>
            </a:p>
          </p:txBody>
        </p:sp>
        <p:sp>
          <p:nvSpPr>
            <p:cNvPr id="449" name="îšḻîdè"/>
            <p:cNvSpPr/>
            <p:nvPr>
              <p:custDataLst>
                <p:tags r:id="rId161"/>
              </p:custDataLst>
            </p:nvPr>
          </p:nvSpPr>
          <p:spPr bwMode="auto">
            <a:xfrm>
              <a:off x="3513138" y="2030413"/>
              <a:ext cx="601663" cy="628650"/>
            </a:xfrm>
            <a:custGeom>
              <a:avLst/>
              <a:gdLst>
                <a:gd name="T0" fmla="*/ 65 w 182"/>
                <a:gd name="T1" fmla="*/ 187 h 191"/>
                <a:gd name="T2" fmla="*/ 78 w 182"/>
                <a:gd name="T3" fmla="*/ 172 h 191"/>
                <a:gd name="T4" fmla="*/ 109 w 182"/>
                <a:gd name="T5" fmla="*/ 136 h 191"/>
                <a:gd name="T6" fmla="*/ 169 w 182"/>
                <a:gd name="T7" fmla="*/ 67 h 191"/>
                <a:gd name="T8" fmla="*/ 169 w 182"/>
                <a:gd name="T9" fmla="*/ 67 h 191"/>
                <a:gd name="T10" fmla="*/ 175 w 182"/>
                <a:gd name="T11" fmla="*/ 59 h 191"/>
                <a:gd name="T12" fmla="*/ 179 w 182"/>
                <a:gd name="T13" fmla="*/ 33 h 191"/>
                <a:gd name="T14" fmla="*/ 174 w 182"/>
                <a:gd name="T15" fmla="*/ 25 h 191"/>
                <a:gd name="T16" fmla="*/ 140 w 182"/>
                <a:gd name="T17" fmla="*/ 3 h 191"/>
                <a:gd name="T18" fmla="*/ 127 w 182"/>
                <a:gd name="T19" fmla="*/ 4 h 191"/>
                <a:gd name="T20" fmla="*/ 87 w 182"/>
                <a:gd name="T21" fmla="*/ 51 h 191"/>
                <a:gd name="T22" fmla="*/ 79 w 182"/>
                <a:gd name="T23" fmla="*/ 60 h 191"/>
                <a:gd name="T24" fmla="*/ 3 w 182"/>
                <a:gd name="T25" fmla="*/ 126 h 191"/>
                <a:gd name="T26" fmla="*/ 5 w 182"/>
                <a:gd name="T27" fmla="*/ 144 h 191"/>
                <a:gd name="T28" fmla="*/ 52 w 182"/>
                <a:gd name="T29" fmla="*/ 188 h 191"/>
                <a:gd name="T30" fmla="*/ 65 w 182"/>
                <a:gd name="T31" fmla="*/ 18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 h="191">
                  <a:moveTo>
                    <a:pt x="65" y="187"/>
                  </a:moveTo>
                  <a:cubicBezTo>
                    <a:pt x="78" y="172"/>
                    <a:pt x="78" y="172"/>
                    <a:pt x="78" y="172"/>
                  </a:cubicBezTo>
                  <a:cubicBezTo>
                    <a:pt x="109" y="136"/>
                    <a:pt x="109" y="136"/>
                    <a:pt x="109" y="136"/>
                  </a:cubicBezTo>
                  <a:cubicBezTo>
                    <a:pt x="169" y="67"/>
                    <a:pt x="169" y="67"/>
                    <a:pt x="169" y="67"/>
                  </a:cubicBezTo>
                  <a:cubicBezTo>
                    <a:pt x="169" y="67"/>
                    <a:pt x="169" y="67"/>
                    <a:pt x="169" y="67"/>
                  </a:cubicBezTo>
                  <a:cubicBezTo>
                    <a:pt x="175" y="59"/>
                    <a:pt x="175" y="59"/>
                    <a:pt x="175" y="59"/>
                  </a:cubicBezTo>
                  <a:cubicBezTo>
                    <a:pt x="180" y="52"/>
                    <a:pt x="182" y="42"/>
                    <a:pt x="179" y="33"/>
                  </a:cubicBezTo>
                  <a:cubicBezTo>
                    <a:pt x="177" y="29"/>
                    <a:pt x="176" y="26"/>
                    <a:pt x="174" y="25"/>
                  </a:cubicBezTo>
                  <a:cubicBezTo>
                    <a:pt x="140" y="3"/>
                    <a:pt x="140" y="3"/>
                    <a:pt x="140" y="3"/>
                  </a:cubicBezTo>
                  <a:cubicBezTo>
                    <a:pt x="136" y="0"/>
                    <a:pt x="131" y="1"/>
                    <a:pt x="127" y="4"/>
                  </a:cubicBezTo>
                  <a:cubicBezTo>
                    <a:pt x="87" y="51"/>
                    <a:pt x="87" y="51"/>
                    <a:pt x="87" y="51"/>
                  </a:cubicBezTo>
                  <a:cubicBezTo>
                    <a:pt x="79" y="60"/>
                    <a:pt x="79" y="60"/>
                    <a:pt x="79" y="60"/>
                  </a:cubicBezTo>
                  <a:cubicBezTo>
                    <a:pt x="3" y="126"/>
                    <a:pt x="3" y="126"/>
                    <a:pt x="3" y="126"/>
                  </a:cubicBezTo>
                  <a:cubicBezTo>
                    <a:pt x="0" y="130"/>
                    <a:pt x="1" y="141"/>
                    <a:pt x="5" y="144"/>
                  </a:cubicBezTo>
                  <a:cubicBezTo>
                    <a:pt x="52" y="188"/>
                    <a:pt x="52" y="188"/>
                    <a:pt x="52" y="188"/>
                  </a:cubicBezTo>
                  <a:cubicBezTo>
                    <a:pt x="56" y="191"/>
                    <a:pt x="61" y="191"/>
                    <a:pt x="65" y="187"/>
                  </a:cubicBezTo>
                  <a:close/>
                </a:path>
              </a:pathLst>
            </a:custGeom>
            <a:solidFill>
              <a:srgbClr val="2E94A1">
                <a:alpha val="30000"/>
              </a:srgbClr>
            </a:solidFill>
            <a:ln>
              <a:noFill/>
            </a:ln>
          </p:spPr>
          <p:txBody>
            <a:bodyPr anchor="ctr"/>
            <a:lstStyle/>
            <a:p>
              <a:pPr algn="ctr"/>
              <a:endParaRPr>
                <a:solidFill>
                  <a:srgbClr val="000000"/>
                </a:solidFill>
              </a:endParaRPr>
            </a:p>
          </p:txBody>
        </p:sp>
        <p:sp>
          <p:nvSpPr>
            <p:cNvPr id="450" name="ïŝḻíḋe"/>
            <p:cNvSpPr/>
            <p:nvPr>
              <p:custDataLst>
                <p:tags r:id="rId162"/>
              </p:custDataLst>
            </p:nvPr>
          </p:nvSpPr>
          <p:spPr bwMode="auto">
            <a:xfrm>
              <a:off x="3519488" y="2024063"/>
              <a:ext cx="544513" cy="579438"/>
            </a:xfrm>
            <a:custGeom>
              <a:avLst/>
              <a:gdLst>
                <a:gd name="T0" fmla="*/ 57 w 165"/>
                <a:gd name="T1" fmla="*/ 172 h 176"/>
                <a:gd name="T2" fmla="*/ 161 w 165"/>
                <a:gd name="T3" fmla="*/ 52 h 176"/>
                <a:gd name="T4" fmla="*/ 161 w 165"/>
                <a:gd name="T5" fmla="*/ 39 h 176"/>
                <a:gd name="T6" fmla="*/ 120 w 165"/>
                <a:gd name="T7" fmla="*/ 3 h 176"/>
                <a:gd name="T8" fmla="*/ 107 w 165"/>
                <a:gd name="T9" fmla="*/ 4 h 176"/>
                <a:gd name="T10" fmla="*/ 3 w 165"/>
                <a:gd name="T11" fmla="*/ 125 h 176"/>
                <a:gd name="T12" fmla="*/ 4 w 165"/>
                <a:gd name="T13" fmla="*/ 138 h 176"/>
                <a:gd name="T14" fmla="*/ 45 w 165"/>
                <a:gd name="T15" fmla="*/ 173 h 176"/>
                <a:gd name="T16" fmla="*/ 57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7" y="172"/>
                  </a:moveTo>
                  <a:cubicBezTo>
                    <a:pt x="161" y="52"/>
                    <a:pt x="161" y="52"/>
                    <a:pt x="161" y="52"/>
                  </a:cubicBezTo>
                  <a:cubicBezTo>
                    <a:pt x="165" y="48"/>
                    <a:pt x="164" y="42"/>
                    <a:pt x="161" y="39"/>
                  </a:cubicBezTo>
                  <a:cubicBezTo>
                    <a:pt x="120" y="3"/>
                    <a:pt x="120" y="3"/>
                    <a:pt x="120" y="3"/>
                  </a:cubicBezTo>
                  <a:cubicBezTo>
                    <a:pt x="116" y="0"/>
                    <a:pt x="110" y="1"/>
                    <a:pt x="107" y="4"/>
                  </a:cubicBezTo>
                  <a:cubicBezTo>
                    <a:pt x="3" y="125"/>
                    <a:pt x="3" y="125"/>
                    <a:pt x="3" y="125"/>
                  </a:cubicBezTo>
                  <a:cubicBezTo>
                    <a:pt x="0" y="129"/>
                    <a:pt x="0" y="134"/>
                    <a:pt x="4" y="138"/>
                  </a:cubicBezTo>
                  <a:cubicBezTo>
                    <a:pt x="45" y="173"/>
                    <a:pt x="45" y="173"/>
                    <a:pt x="45" y="173"/>
                  </a:cubicBezTo>
                  <a:cubicBezTo>
                    <a:pt x="48" y="176"/>
                    <a:pt x="54" y="176"/>
                    <a:pt x="57" y="172"/>
                  </a:cubicBezTo>
                  <a:close/>
                </a:path>
              </a:pathLst>
            </a:custGeom>
            <a:solidFill>
              <a:srgbClr val="D042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1" name="îšḻíďè"/>
            <p:cNvSpPr/>
            <p:nvPr>
              <p:custDataLst>
                <p:tags r:id="rId163"/>
              </p:custDataLst>
            </p:nvPr>
          </p:nvSpPr>
          <p:spPr bwMode="auto">
            <a:xfrm>
              <a:off x="3562351" y="1973263"/>
              <a:ext cx="544513" cy="581025"/>
            </a:xfrm>
            <a:custGeom>
              <a:avLst/>
              <a:gdLst>
                <a:gd name="T0" fmla="*/ 58 w 165"/>
                <a:gd name="T1" fmla="*/ 172 h 176"/>
                <a:gd name="T2" fmla="*/ 162 w 165"/>
                <a:gd name="T3" fmla="*/ 51 h 176"/>
                <a:gd name="T4" fmla="*/ 161 w 165"/>
                <a:gd name="T5" fmla="*/ 39 h 176"/>
                <a:gd name="T6" fmla="*/ 120 w 165"/>
                <a:gd name="T7" fmla="*/ 3 h 176"/>
                <a:gd name="T8" fmla="*/ 107 w 165"/>
                <a:gd name="T9" fmla="*/ 4 h 176"/>
                <a:gd name="T10" fmla="*/ 3 w 165"/>
                <a:gd name="T11" fmla="*/ 125 h 176"/>
                <a:gd name="T12" fmla="*/ 4 w 165"/>
                <a:gd name="T13" fmla="*/ 137 h 176"/>
                <a:gd name="T14" fmla="*/ 45 w 165"/>
                <a:gd name="T15" fmla="*/ 173 h 176"/>
                <a:gd name="T16" fmla="*/ 58 w 165"/>
                <a:gd name="T1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6">
                  <a:moveTo>
                    <a:pt x="58" y="172"/>
                  </a:moveTo>
                  <a:cubicBezTo>
                    <a:pt x="162" y="51"/>
                    <a:pt x="162" y="51"/>
                    <a:pt x="162" y="51"/>
                  </a:cubicBezTo>
                  <a:cubicBezTo>
                    <a:pt x="165" y="48"/>
                    <a:pt x="164" y="42"/>
                    <a:pt x="161" y="39"/>
                  </a:cubicBezTo>
                  <a:cubicBezTo>
                    <a:pt x="120" y="3"/>
                    <a:pt x="120" y="3"/>
                    <a:pt x="120" y="3"/>
                  </a:cubicBezTo>
                  <a:cubicBezTo>
                    <a:pt x="116" y="0"/>
                    <a:pt x="110" y="0"/>
                    <a:pt x="107" y="4"/>
                  </a:cubicBezTo>
                  <a:cubicBezTo>
                    <a:pt x="3" y="125"/>
                    <a:pt x="3" y="125"/>
                    <a:pt x="3" y="125"/>
                  </a:cubicBezTo>
                  <a:cubicBezTo>
                    <a:pt x="0" y="128"/>
                    <a:pt x="0" y="134"/>
                    <a:pt x="4" y="137"/>
                  </a:cubicBezTo>
                  <a:cubicBezTo>
                    <a:pt x="45" y="173"/>
                    <a:pt x="45" y="173"/>
                    <a:pt x="45" y="173"/>
                  </a:cubicBezTo>
                  <a:cubicBezTo>
                    <a:pt x="48" y="176"/>
                    <a:pt x="54" y="176"/>
                    <a:pt x="58" y="172"/>
                  </a:cubicBezTo>
                  <a:close/>
                </a:path>
              </a:pathLst>
            </a:custGeom>
            <a:solidFill>
              <a:srgbClr val="F765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2" name="íŝḻíḓe"/>
            <p:cNvSpPr/>
            <p:nvPr>
              <p:custDataLst>
                <p:tags r:id="rId164"/>
              </p:custDataLst>
            </p:nvPr>
          </p:nvSpPr>
          <p:spPr bwMode="auto">
            <a:xfrm>
              <a:off x="3784601" y="1973263"/>
              <a:ext cx="322263" cy="323850"/>
            </a:xfrm>
            <a:custGeom>
              <a:avLst/>
              <a:gdLst>
                <a:gd name="T0" fmla="*/ 55 w 98"/>
                <a:gd name="T1" fmla="*/ 98 h 98"/>
                <a:gd name="T2" fmla="*/ 95 w 98"/>
                <a:gd name="T3" fmla="*/ 51 h 98"/>
                <a:gd name="T4" fmla="*/ 94 w 98"/>
                <a:gd name="T5" fmla="*/ 39 h 98"/>
                <a:gd name="T6" fmla="*/ 53 w 98"/>
                <a:gd name="T7" fmla="*/ 3 h 98"/>
                <a:gd name="T8" fmla="*/ 40 w 98"/>
                <a:gd name="T9" fmla="*/ 4 h 98"/>
                <a:gd name="T10" fmla="*/ 0 w 98"/>
                <a:gd name="T11" fmla="*/ 50 h 98"/>
                <a:gd name="T12" fmla="*/ 55 w 98"/>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98" h="98">
                  <a:moveTo>
                    <a:pt x="55" y="98"/>
                  </a:moveTo>
                  <a:cubicBezTo>
                    <a:pt x="95" y="51"/>
                    <a:pt x="95" y="51"/>
                    <a:pt x="95" y="51"/>
                  </a:cubicBezTo>
                  <a:cubicBezTo>
                    <a:pt x="98" y="48"/>
                    <a:pt x="97" y="42"/>
                    <a:pt x="94" y="39"/>
                  </a:cubicBezTo>
                  <a:cubicBezTo>
                    <a:pt x="53" y="3"/>
                    <a:pt x="53" y="3"/>
                    <a:pt x="53" y="3"/>
                  </a:cubicBezTo>
                  <a:cubicBezTo>
                    <a:pt x="49" y="0"/>
                    <a:pt x="43" y="0"/>
                    <a:pt x="40" y="4"/>
                  </a:cubicBezTo>
                  <a:cubicBezTo>
                    <a:pt x="0" y="50"/>
                    <a:pt x="0" y="50"/>
                    <a:pt x="0" y="50"/>
                  </a:cubicBezTo>
                  <a:lnTo>
                    <a:pt x="55" y="98"/>
                  </a:lnTo>
                  <a:close/>
                </a:path>
              </a:pathLst>
            </a:custGeom>
            <a:solidFill>
              <a:srgbClr val="7EDC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3" name="ïşľîdê"/>
            <p:cNvSpPr/>
            <p:nvPr>
              <p:custDataLst>
                <p:tags r:id="rId165"/>
              </p:custDataLst>
            </p:nvPr>
          </p:nvSpPr>
          <p:spPr bwMode="auto">
            <a:xfrm>
              <a:off x="6067426" y="4857751"/>
              <a:ext cx="171450" cy="300038"/>
            </a:xfrm>
            <a:custGeom>
              <a:avLst/>
              <a:gdLst>
                <a:gd name="T0" fmla="*/ 44 w 52"/>
                <a:gd name="T1" fmla="*/ 89 h 91"/>
                <a:gd name="T2" fmla="*/ 28 w 52"/>
                <a:gd name="T3" fmla="*/ 81 h 91"/>
                <a:gd name="T4" fmla="*/ 3 w 52"/>
                <a:gd name="T5" fmla="*/ 20 h 91"/>
                <a:gd name="T6" fmla="*/ 9 w 52"/>
                <a:gd name="T7" fmla="*/ 3 h 91"/>
                <a:gd name="T8" fmla="*/ 9 w 52"/>
                <a:gd name="T9" fmla="*/ 3 h 91"/>
                <a:gd name="T10" fmla="*/ 25 w 52"/>
                <a:gd name="T11" fmla="*/ 11 h 91"/>
                <a:gd name="T12" fmla="*/ 25 w 52"/>
                <a:gd name="T13" fmla="*/ 13 h 91"/>
                <a:gd name="T14" fmla="*/ 22 w 52"/>
                <a:gd name="T15" fmla="*/ 12 h 91"/>
                <a:gd name="T16" fmla="*/ 10 w 52"/>
                <a:gd name="T17" fmla="*/ 7 h 91"/>
                <a:gd name="T18" fmla="*/ 10 w 52"/>
                <a:gd name="T19" fmla="*/ 7 h 91"/>
                <a:gd name="T20" fmla="*/ 6 w 52"/>
                <a:gd name="T21" fmla="*/ 19 h 91"/>
                <a:gd name="T22" fmla="*/ 32 w 52"/>
                <a:gd name="T23" fmla="*/ 80 h 91"/>
                <a:gd name="T24" fmla="*/ 42 w 52"/>
                <a:gd name="T25" fmla="*/ 85 h 91"/>
                <a:gd name="T26" fmla="*/ 46 w 52"/>
                <a:gd name="T27" fmla="*/ 74 h 91"/>
                <a:gd name="T28" fmla="*/ 28 w 52"/>
                <a:gd name="T29" fmla="*/ 32 h 91"/>
                <a:gd name="T30" fmla="*/ 21 w 52"/>
                <a:gd name="T31" fmla="*/ 28 h 91"/>
                <a:gd name="T32" fmla="*/ 19 w 52"/>
                <a:gd name="T33" fmla="*/ 36 h 91"/>
                <a:gd name="T34" fmla="*/ 32 w 52"/>
                <a:gd name="T35" fmla="*/ 66 h 91"/>
                <a:gd name="T36" fmla="*/ 31 w 52"/>
                <a:gd name="T37" fmla="*/ 69 h 91"/>
                <a:gd name="T38" fmla="*/ 28 w 52"/>
                <a:gd name="T39" fmla="*/ 68 h 91"/>
                <a:gd name="T40" fmla="*/ 15 w 52"/>
                <a:gd name="T41" fmla="*/ 37 h 91"/>
                <a:gd name="T42" fmla="*/ 20 w 52"/>
                <a:gd name="T43" fmla="*/ 25 h 91"/>
                <a:gd name="T44" fmla="*/ 32 w 52"/>
                <a:gd name="T45" fmla="*/ 30 h 91"/>
                <a:gd name="T46" fmla="*/ 49 w 52"/>
                <a:gd name="T47" fmla="*/ 73 h 91"/>
                <a:gd name="T48" fmla="*/ 44 w 52"/>
                <a:gd name="T49"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91">
                  <a:moveTo>
                    <a:pt x="44" y="89"/>
                  </a:moveTo>
                  <a:cubicBezTo>
                    <a:pt x="38" y="91"/>
                    <a:pt x="31" y="88"/>
                    <a:pt x="28" y="81"/>
                  </a:cubicBezTo>
                  <a:cubicBezTo>
                    <a:pt x="3" y="20"/>
                    <a:pt x="3" y="20"/>
                    <a:pt x="3" y="20"/>
                  </a:cubicBezTo>
                  <a:cubicBezTo>
                    <a:pt x="0" y="13"/>
                    <a:pt x="2" y="6"/>
                    <a:pt x="9" y="3"/>
                  </a:cubicBezTo>
                  <a:cubicBezTo>
                    <a:pt x="9" y="3"/>
                    <a:pt x="9" y="3"/>
                    <a:pt x="9" y="3"/>
                  </a:cubicBezTo>
                  <a:cubicBezTo>
                    <a:pt x="15" y="0"/>
                    <a:pt x="23" y="4"/>
                    <a:pt x="25" y="11"/>
                  </a:cubicBezTo>
                  <a:cubicBezTo>
                    <a:pt x="26" y="12"/>
                    <a:pt x="25" y="13"/>
                    <a:pt x="25" y="13"/>
                  </a:cubicBezTo>
                  <a:cubicBezTo>
                    <a:pt x="24" y="14"/>
                    <a:pt x="22" y="13"/>
                    <a:pt x="22" y="12"/>
                  </a:cubicBezTo>
                  <a:cubicBezTo>
                    <a:pt x="20" y="7"/>
                    <a:pt x="15" y="5"/>
                    <a:pt x="10" y="7"/>
                  </a:cubicBezTo>
                  <a:cubicBezTo>
                    <a:pt x="10" y="7"/>
                    <a:pt x="10" y="7"/>
                    <a:pt x="10" y="7"/>
                  </a:cubicBezTo>
                  <a:cubicBezTo>
                    <a:pt x="6" y="9"/>
                    <a:pt x="4" y="14"/>
                    <a:pt x="6" y="19"/>
                  </a:cubicBezTo>
                  <a:cubicBezTo>
                    <a:pt x="32" y="80"/>
                    <a:pt x="32" y="80"/>
                    <a:pt x="32" y="80"/>
                  </a:cubicBezTo>
                  <a:cubicBezTo>
                    <a:pt x="34" y="84"/>
                    <a:pt x="38" y="86"/>
                    <a:pt x="42" y="85"/>
                  </a:cubicBezTo>
                  <a:cubicBezTo>
                    <a:pt x="46" y="83"/>
                    <a:pt x="48" y="78"/>
                    <a:pt x="46" y="74"/>
                  </a:cubicBezTo>
                  <a:cubicBezTo>
                    <a:pt x="28" y="32"/>
                    <a:pt x="28" y="32"/>
                    <a:pt x="28" y="32"/>
                  </a:cubicBezTo>
                  <a:cubicBezTo>
                    <a:pt x="27" y="29"/>
                    <a:pt x="24" y="27"/>
                    <a:pt x="21" y="28"/>
                  </a:cubicBezTo>
                  <a:cubicBezTo>
                    <a:pt x="19" y="30"/>
                    <a:pt x="18" y="33"/>
                    <a:pt x="19" y="36"/>
                  </a:cubicBezTo>
                  <a:cubicBezTo>
                    <a:pt x="32" y="66"/>
                    <a:pt x="32" y="66"/>
                    <a:pt x="32" y="66"/>
                  </a:cubicBezTo>
                  <a:cubicBezTo>
                    <a:pt x="32" y="67"/>
                    <a:pt x="32" y="69"/>
                    <a:pt x="31" y="69"/>
                  </a:cubicBezTo>
                  <a:cubicBezTo>
                    <a:pt x="30" y="69"/>
                    <a:pt x="29" y="69"/>
                    <a:pt x="28" y="68"/>
                  </a:cubicBezTo>
                  <a:cubicBezTo>
                    <a:pt x="15" y="37"/>
                    <a:pt x="15" y="37"/>
                    <a:pt x="15" y="37"/>
                  </a:cubicBezTo>
                  <a:cubicBezTo>
                    <a:pt x="13" y="32"/>
                    <a:pt x="15" y="26"/>
                    <a:pt x="20" y="25"/>
                  </a:cubicBezTo>
                  <a:cubicBezTo>
                    <a:pt x="24" y="23"/>
                    <a:pt x="29" y="25"/>
                    <a:pt x="32" y="30"/>
                  </a:cubicBezTo>
                  <a:cubicBezTo>
                    <a:pt x="49" y="73"/>
                    <a:pt x="49" y="73"/>
                    <a:pt x="49" y="73"/>
                  </a:cubicBezTo>
                  <a:cubicBezTo>
                    <a:pt x="52" y="79"/>
                    <a:pt x="50" y="86"/>
                    <a:pt x="44" y="89"/>
                  </a:cubicBez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4" name="îṩlîdê"/>
            <p:cNvSpPr/>
            <p:nvPr>
              <p:custDataLst>
                <p:tags r:id="rId166"/>
              </p:custDataLst>
            </p:nvPr>
          </p:nvSpPr>
          <p:spPr bwMode="auto">
            <a:xfrm>
              <a:off x="5619751" y="4851401"/>
              <a:ext cx="300038" cy="160338"/>
            </a:xfrm>
            <a:custGeom>
              <a:avLst/>
              <a:gdLst>
                <a:gd name="T0" fmla="*/ 89 w 91"/>
                <a:gd name="T1" fmla="*/ 9 h 49"/>
                <a:gd name="T2" fmla="*/ 81 w 91"/>
                <a:gd name="T3" fmla="*/ 24 h 49"/>
                <a:gd name="T4" fmla="*/ 19 w 91"/>
                <a:gd name="T5" fmla="*/ 47 h 49"/>
                <a:gd name="T6" fmla="*/ 2 w 91"/>
                <a:gd name="T7" fmla="*/ 40 h 49"/>
                <a:gd name="T8" fmla="*/ 2 w 91"/>
                <a:gd name="T9" fmla="*/ 40 h 49"/>
                <a:gd name="T10" fmla="*/ 11 w 91"/>
                <a:gd name="T11" fmla="*/ 23 h 49"/>
                <a:gd name="T12" fmla="*/ 13 w 91"/>
                <a:gd name="T13" fmla="*/ 25 h 49"/>
                <a:gd name="T14" fmla="*/ 12 w 91"/>
                <a:gd name="T15" fmla="*/ 27 h 49"/>
                <a:gd name="T16" fmla="*/ 6 w 91"/>
                <a:gd name="T17" fmla="*/ 38 h 49"/>
                <a:gd name="T18" fmla="*/ 6 w 91"/>
                <a:gd name="T19" fmla="*/ 38 h 49"/>
                <a:gd name="T20" fmla="*/ 18 w 91"/>
                <a:gd name="T21" fmla="*/ 43 h 49"/>
                <a:gd name="T22" fmla="*/ 80 w 91"/>
                <a:gd name="T23" fmla="*/ 21 h 49"/>
                <a:gd name="T24" fmla="*/ 85 w 91"/>
                <a:gd name="T25" fmla="*/ 11 h 49"/>
                <a:gd name="T26" fmla="*/ 75 w 91"/>
                <a:gd name="T27" fmla="*/ 6 h 49"/>
                <a:gd name="T28" fmla="*/ 32 w 91"/>
                <a:gd name="T29" fmla="*/ 22 h 49"/>
                <a:gd name="T30" fmla="*/ 28 w 91"/>
                <a:gd name="T31" fmla="*/ 29 h 49"/>
                <a:gd name="T32" fmla="*/ 35 w 91"/>
                <a:gd name="T33" fmla="*/ 31 h 49"/>
                <a:gd name="T34" fmla="*/ 66 w 91"/>
                <a:gd name="T35" fmla="*/ 20 h 49"/>
                <a:gd name="T36" fmla="*/ 69 w 91"/>
                <a:gd name="T37" fmla="*/ 21 h 49"/>
                <a:gd name="T38" fmla="*/ 68 w 91"/>
                <a:gd name="T39" fmla="*/ 24 h 49"/>
                <a:gd name="T40" fmla="*/ 36 w 91"/>
                <a:gd name="T41" fmla="*/ 35 h 49"/>
                <a:gd name="T42" fmla="*/ 24 w 91"/>
                <a:gd name="T43" fmla="*/ 30 h 49"/>
                <a:gd name="T44" fmla="*/ 30 w 91"/>
                <a:gd name="T45" fmla="*/ 18 h 49"/>
                <a:gd name="T46" fmla="*/ 74 w 91"/>
                <a:gd name="T47" fmla="*/ 3 h 49"/>
                <a:gd name="T48" fmla="*/ 89 w 91"/>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49">
                  <a:moveTo>
                    <a:pt x="89" y="9"/>
                  </a:moveTo>
                  <a:cubicBezTo>
                    <a:pt x="91" y="15"/>
                    <a:pt x="88" y="22"/>
                    <a:pt x="81" y="24"/>
                  </a:cubicBezTo>
                  <a:cubicBezTo>
                    <a:pt x="19" y="47"/>
                    <a:pt x="19" y="47"/>
                    <a:pt x="19" y="47"/>
                  </a:cubicBezTo>
                  <a:cubicBezTo>
                    <a:pt x="12" y="49"/>
                    <a:pt x="4" y="46"/>
                    <a:pt x="2" y="40"/>
                  </a:cubicBezTo>
                  <a:cubicBezTo>
                    <a:pt x="2" y="40"/>
                    <a:pt x="2" y="40"/>
                    <a:pt x="2" y="40"/>
                  </a:cubicBezTo>
                  <a:cubicBezTo>
                    <a:pt x="0" y="33"/>
                    <a:pt x="3" y="26"/>
                    <a:pt x="11" y="23"/>
                  </a:cubicBezTo>
                  <a:cubicBezTo>
                    <a:pt x="12" y="23"/>
                    <a:pt x="13" y="24"/>
                    <a:pt x="13" y="25"/>
                  </a:cubicBezTo>
                  <a:cubicBezTo>
                    <a:pt x="14" y="26"/>
                    <a:pt x="13" y="27"/>
                    <a:pt x="12" y="27"/>
                  </a:cubicBezTo>
                  <a:cubicBezTo>
                    <a:pt x="7" y="29"/>
                    <a:pt x="4" y="34"/>
                    <a:pt x="6" y="38"/>
                  </a:cubicBezTo>
                  <a:cubicBezTo>
                    <a:pt x="6" y="38"/>
                    <a:pt x="6" y="38"/>
                    <a:pt x="6" y="38"/>
                  </a:cubicBezTo>
                  <a:cubicBezTo>
                    <a:pt x="7" y="43"/>
                    <a:pt x="13" y="45"/>
                    <a:pt x="18" y="43"/>
                  </a:cubicBezTo>
                  <a:cubicBezTo>
                    <a:pt x="80" y="21"/>
                    <a:pt x="80" y="21"/>
                    <a:pt x="80" y="21"/>
                  </a:cubicBezTo>
                  <a:cubicBezTo>
                    <a:pt x="84" y="19"/>
                    <a:pt x="87" y="15"/>
                    <a:pt x="85" y="11"/>
                  </a:cubicBezTo>
                  <a:cubicBezTo>
                    <a:pt x="84" y="7"/>
                    <a:pt x="79" y="5"/>
                    <a:pt x="75" y="6"/>
                  </a:cubicBezTo>
                  <a:cubicBezTo>
                    <a:pt x="32" y="22"/>
                    <a:pt x="32" y="22"/>
                    <a:pt x="32" y="22"/>
                  </a:cubicBezTo>
                  <a:cubicBezTo>
                    <a:pt x="29" y="23"/>
                    <a:pt x="27" y="26"/>
                    <a:pt x="28" y="29"/>
                  </a:cubicBezTo>
                  <a:cubicBezTo>
                    <a:pt x="29" y="31"/>
                    <a:pt x="32" y="32"/>
                    <a:pt x="35" y="31"/>
                  </a:cubicBezTo>
                  <a:cubicBezTo>
                    <a:pt x="66" y="20"/>
                    <a:pt x="66" y="20"/>
                    <a:pt x="66" y="20"/>
                  </a:cubicBezTo>
                  <a:cubicBezTo>
                    <a:pt x="67" y="20"/>
                    <a:pt x="69" y="20"/>
                    <a:pt x="69" y="21"/>
                  </a:cubicBezTo>
                  <a:cubicBezTo>
                    <a:pt x="69" y="22"/>
                    <a:pt x="69" y="23"/>
                    <a:pt x="68" y="24"/>
                  </a:cubicBezTo>
                  <a:cubicBezTo>
                    <a:pt x="36" y="35"/>
                    <a:pt x="36" y="35"/>
                    <a:pt x="36" y="35"/>
                  </a:cubicBezTo>
                  <a:cubicBezTo>
                    <a:pt x="31" y="37"/>
                    <a:pt x="26" y="35"/>
                    <a:pt x="24" y="30"/>
                  </a:cubicBezTo>
                  <a:cubicBezTo>
                    <a:pt x="22" y="25"/>
                    <a:pt x="25" y="20"/>
                    <a:pt x="30" y="18"/>
                  </a:cubicBezTo>
                  <a:cubicBezTo>
                    <a:pt x="74" y="3"/>
                    <a:pt x="74" y="3"/>
                    <a:pt x="74" y="3"/>
                  </a:cubicBezTo>
                  <a:cubicBezTo>
                    <a:pt x="80" y="0"/>
                    <a:pt x="87" y="3"/>
                    <a:pt x="89" y="9"/>
                  </a:cubicBezTo>
                  <a:close/>
                </a:path>
              </a:pathLst>
            </a:custGeom>
            <a:solidFill>
              <a:srgbClr val="53B59E"/>
            </a:solidFill>
            <a:ln>
              <a:noFill/>
            </a:ln>
          </p:spPr>
          <p:txBody>
            <a:bodyPr anchor="ctr"/>
            <a:lstStyle/>
            <a:p>
              <a:pPr algn="ctr"/>
              <a:endParaRPr>
                <a:solidFill>
                  <a:srgbClr val="000000"/>
                </a:solidFill>
              </a:endParaRPr>
            </a:p>
          </p:txBody>
        </p:sp>
        <p:sp>
          <p:nvSpPr>
            <p:cNvPr id="455" name="isḷidê"/>
            <p:cNvSpPr/>
            <p:nvPr>
              <p:custDataLst>
                <p:tags r:id="rId167"/>
              </p:custDataLst>
            </p:nvPr>
          </p:nvSpPr>
          <p:spPr bwMode="auto">
            <a:xfrm>
              <a:off x="7843838" y="2144713"/>
              <a:ext cx="1055688" cy="1055688"/>
            </a:xfrm>
            <a:prstGeom prst="ellipse">
              <a:avLst/>
            </a:prstGeom>
            <a:solidFill>
              <a:srgbClr val="0F7F87">
                <a:alpha val="30000"/>
              </a:srgbClr>
            </a:solidFill>
            <a:ln>
              <a:noFill/>
            </a:ln>
          </p:spPr>
          <p:txBody>
            <a:bodyPr anchor="ctr"/>
            <a:lstStyle/>
            <a:p>
              <a:pPr algn="ctr"/>
              <a:endParaRPr>
                <a:solidFill>
                  <a:srgbClr val="000000"/>
                </a:solidFill>
              </a:endParaRPr>
            </a:p>
          </p:txBody>
        </p:sp>
        <p:sp>
          <p:nvSpPr>
            <p:cNvPr id="456" name="ïşḷiďè"/>
            <p:cNvSpPr/>
            <p:nvPr>
              <p:custDataLst>
                <p:tags r:id="rId168"/>
              </p:custDataLst>
            </p:nvPr>
          </p:nvSpPr>
          <p:spPr bwMode="auto">
            <a:xfrm>
              <a:off x="7764463" y="204946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7" name="ísļíḋe"/>
            <p:cNvSpPr/>
            <p:nvPr>
              <p:custDataLst>
                <p:tags r:id="rId169"/>
              </p:custDataLst>
            </p:nvPr>
          </p:nvSpPr>
          <p:spPr bwMode="auto">
            <a:xfrm>
              <a:off x="8731251" y="228441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458" name="iś1îďe"/>
            <p:cNvSpPr/>
            <p:nvPr>
              <p:custDataLst>
                <p:tags r:id="rId170"/>
              </p:custDataLst>
            </p:nvPr>
          </p:nvSpPr>
          <p:spPr bwMode="auto">
            <a:xfrm>
              <a:off x="8731251" y="228441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9" name="ïśḷiḓê"/>
            <p:cNvSpPr/>
            <p:nvPr>
              <p:custDataLst>
                <p:tags r:id="rId171"/>
              </p:custDataLst>
            </p:nvPr>
          </p:nvSpPr>
          <p:spPr bwMode="auto">
            <a:xfrm>
              <a:off x="7935913" y="221773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0" name="ïšḻïḋê"/>
            <p:cNvSpPr/>
            <p:nvPr>
              <p:custDataLst>
                <p:tags r:id="rId172"/>
              </p:custDataLst>
            </p:nvPr>
          </p:nvSpPr>
          <p:spPr bwMode="auto">
            <a:xfrm>
              <a:off x="8572501" y="255428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1" name="ïṡļïḑê"/>
            <p:cNvSpPr/>
            <p:nvPr>
              <p:custDataLst>
                <p:tags r:id="rId173"/>
              </p:custDataLst>
            </p:nvPr>
          </p:nvSpPr>
          <p:spPr bwMode="auto">
            <a:xfrm>
              <a:off x="8077201" y="230028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2" name="íŝ1idê"/>
            <p:cNvSpPr/>
            <p:nvPr>
              <p:custDataLst>
                <p:tags r:id="rId174"/>
              </p:custDataLst>
            </p:nvPr>
          </p:nvSpPr>
          <p:spPr bwMode="auto">
            <a:xfrm>
              <a:off x="8012113" y="229711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3" name="í$liḑé"/>
            <p:cNvSpPr/>
            <p:nvPr>
              <p:custDataLst>
                <p:tags r:id="rId175"/>
              </p:custDataLst>
            </p:nvPr>
          </p:nvSpPr>
          <p:spPr bwMode="auto">
            <a:xfrm>
              <a:off x="8012113" y="229711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4" name="ïṩlíḋê"/>
            <p:cNvSpPr/>
            <p:nvPr>
              <p:custDataLst>
                <p:tags r:id="rId176"/>
              </p:custDataLst>
            </p:nvPr>
          </p:nvSpPr>
          <p:spPr bwMode="auto">
            <a:xfrm>
              <a:off x="8364538" y="237013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5" name="iṧliḋe"/>
            <p:cNvSpPr/>
            <p:nvPr>
              <p:custDataLst>
                <p:tags r:id="rId177"/>
              </p:custDataLst>
            </p:nvPr>
          </p:nvSpPr>
          <p:spPr bwMode="auto">
            <a:xfrm>
              <a:off x="8296276" y="237331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6" name="îṥḷïḑê"/>
            <p:cNvSpPr/>
            <p:nvPr>
              <p:custDataLst>
                <p:tags r:id="rId178"/>
              </p:custDataLst>
            </p:nvPr>
          </p:nvSpPr>
          <p:spPr bwMode="auto">
            <a:xfrm>
              <a:off x="8328026" y="242252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7" name="íSḷiḋe"/>
            <p:cNvSpPr/>
            <p:nvPr>
              <p:custDataLst>
                <p:tags r:id="rId179"/>
              </p:custDataLst>
            </p:nvPr>
          </p:nvSpPr>
          <p:spPr bwMode="auto">
            <a:xfrm>
              <a:off x="8331201" y="237331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8" name="iṧ1ïḓé"/>
            <p:cNvSpPr/>
            <p:nvPr>
              <p:custDataLst>
                <p:tags r:id="rId180"/>
              </p:custDataLst>
            </p:nvPr>
          </p:nvSpPr>
          <p:spPr bwMode="auto">
            <a:xfrm>
              <a:off x="8177213" y="271145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9" name="îṣlidê"/>
            <p:cNvSpPr/>
            <p:nvPr>
              <p:custDataLst>
                <p:tags r:id="rId181"/>
              </p:custDataLst>
            </p:nvPr>
          </p:nvSpPr>
          <p:spPr bwMode="auto">
            <a:xfrm>
              <a:off x="8216901" y="269240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0" name="îś1ïďê"/>
            <p:cNvSpPr/>
            <p:nvPr>
              <p:custDataLst>
                <p:tags r:id="rId182"/>
              </p:custDataLst>
            </p:nvPr>
          </p:nvSpPr>
          <p:spPr bwMode="auto">
            <a:xfrm>
              <a:off x="8401051" y="264953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1" name="îṡľïḑé"/>
            <p:cNvSpPr/>
            <p:nvPr>
              <p:custDataLst>
                <p:tags r:id="rId183"/>
              </p:custDataLst>
            </p:nvPr>
          </p:nvSpPr>
          <p:spPr bwMode="auto">
            <a:xfrm>
              <a:off x="8275638" y="271938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2" name="iṩļiḓé"/>
            <p:cNvSpPr/>
            <p:nvPr>
              <p:custDataLst>
                <p:tags r:id="rId184"/>
              </p:custDataLst>
            </p:nvPr>
          </p:nvSpPr>
          <p:spPr bwMode="auto">
            <a:xfrm>
              <a:off x="8147051" y="269875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3" name="ïṣliḋè"/>
            <p:cNvSpPr/>
            <p:nvPr>
              <p:custDataLst>
                <p:tags r:id="rId185"/>
              </p:custDataLst>
            </p:nvPr>
          </p:nvSpPr>
          <p:spPr bwMode="auto">
            <a:xfrm>
              <a:off x="8374063" y="232727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4" name="îṡḻîḍé"/>
            <p:cNvSpPr/>
            <p:nvPr>
              <p:custDataLst>
                <p:tags r:id="rId186"/>
              </p:custDataLst>
            </p:nvPr>
          </p:nvSpPr>
          <p:spPr bwMode="auto">
            <a:xfrm>
              <a:off x="8394701" y="23891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5" name="ïṡľiḋè"/>
            <p:cNvSpPr/>
            <p:nvPr>
              <p:custDataLst>
                <p:tags r:id="rId187"/>
              </p:custDataLst>
            </p:nvPr>
          </p:nvSpPr>
          <p:spPr bwMode="auto">
            <a:xfrm>
              <a:off x="8339138" y="23002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6" name="ïṣlïḑê"/>
            <p:cNvSpPr/>
            <p:nvPr>
              <p:custDataLst>
                <p:tags r:id="rId188"/>
              </p:custDataLst>
            </p:nvPr>
          </p:nvSpPr>
          <p:spPr bwMode="auto">
            <a:xfrm>
              <a:off x="8334376" y="232251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7" name="î$lîḓè"/>
            <p:cNvSpPr/>
            <p:nvPr>
              <p:custDataLst>
                <p:tags r:id="rId189"/>
              </p:custDataLst>
            </p:nvPr>
          </p:nvSpPr>
          <p:spPr bwMode="auto">
            <a:xfrm>
              <a:off x="8143876" y="266858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8" name="iṡḻîḋè"/>
            <p:cNvSpPr/>
            <p:nvPr>
              <p:custDataLst>
                <p:tags r:id="rId190"/>
              </p:custDataLst>
            </p:nvPr>
          </p:nvSpPr>
          <p:spPr bwMode="auto">
            <a:xfrm>
              <a:off x="8431213" y="260032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9" name="îṩ1îdé"/>
            <p:cNvSpPr/>
            <p:nvPr>
              <p:custDataLst>
                <p:tags r:id="rId191"/>
              </p:custDataLst>
            </p:nvPr>
          </p:nvSpPr>
          <p:spPr bwMode="auto">
            <a:xfrm>
              <a:off x="8424863" y="265906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0" name="ïSḻïde"/>
            <p:cNvSpPr/>
            <p:nvPr>
              <p:custDataLst>
                <p:tags r:id="rId192"/>
              </p:custDataLst>
            </p:nvPr>
          </p:nvSpPr>
          <p:spPr bwMode="auto">
            <a:xfrm>
              <a:off x="8150226" y="264953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1" name="isliḍe"/>
            <p:cNvSpPr/>
            <p:nvPr>
              <p:custDataLst>
                <p:tags r:id="rId193"/>
              </p:custDataLst>
            </p:nvPr>
          </p:nvSpPr>
          <p:spPr bwMode="auto">
            <a:xfrm>
              <a:off x="8305801" y="269557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2" name="íS1íḑe"/>
            <p:cNvSpPr/>
            <p:nvPr>
              <p:custDataLst>
                <p:tags r:id="rId194"/>
              </p:custDataLst>
            </p:nvPr>
          </p:nvSpPr>
          <p:spPr bwMode="auto">
            <a:xfrm>
              <a:off x="8140701" y="26860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3" name="i$ḷîḑe"/>
            <p:cNvSpPr/>
            <p:nvPr>
              <p:custDataLst>
                <p:tags r:id="rId195"/>
              </p:custDataLst>
            </p:nvPr>
          </p:nvSpPr>
          <p:spPr bwMode="auto">
            <a:xfrm>
              <a:off x="8367713" y="240188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4" name="îs1iḍê"/>
            <p:cNvSpPr/>
            <p:nvPr>
              <p:custDataLst>
                <p:tags r:id="rId196"/>
              </p:custDataLst>
            </p:nvPr>
          </p:nvSpPr>
          <p:spPr bwMode="auto">
            <a:xfrm>
              <a:off x="8421688" y="263048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5" name="ísļîdé"/>
            <p:cNvSpPr/>
            <p:nvPr>
              <p:custDataLst>
                <p:tags r:id="rId197"/>
              </p:custDataLst>
            </p:nvPr>
          </p:nvSpPr>
          <p:spPr bwMode="auto">
            <a:xfrm>
              <a:off x="8278813" y="270510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6" name="iŝ1iḍé"/>
            <p:cNvSpPr/>
            <p:nvPr>
              <p:custDataLst>
                <p:tags r:id="rId198"/>
              </p:custDataLst>
            </p:nvPr>
          </p:nvSpPr>
          <p:spPr bwMode="auto">
            <a:xfrm>
              <a:off x="8428038" y="233045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7" name="iṧḻïḋe"/>
            <p:cNvSpPr/>
            <p:nvPr>
              <p:custDataLst>
                <p:tags r:id="rId199"/>
              </p:custDataLst>
            </p:nvPr>
          </p:nvSpPr>
          <p:spPr bwMode="auto">
            <a:xfrm>
              <a:off x="7966076" y="225425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8" name="í$ḻïḍê"/>
            <p:cNvSpPr/>
            <p:nvPr>
              <p:custDataLst>
                <p:tags r:id="rId200"/>
              </p:custDataLst>
            </p:nvPr>
          </p:nvSpPr>
          <p:spPr bwMode="auto">
            <a:xfrm>
              <a:off x="4787901" y="3789363"/>
              <a:ext cx="698500" cy="738188"/>
            </a:xfrm>
            <a:custGeom>
              <a:avLst/>
              <a:gdLst>
                <a:gd name="T0" fmla="*/ 54 w 440"/>
                <a:gd name="T1" fmla="*/ 372 h 465"/>
                <a:gd name="T2" fmla="*/ 0 w 440"/>
                <a:gd name="T3" fmla="*/ 424 h 465"/>
                <a:gd name="T4" fmla="*/ 372 w 440"/>
                <a:gd name="T5" fmla="*/ 465 h 465"/>
                <a:gd name="T6" fmla="*/ 440 w 440"/>
                <a:gd name="T7" fmla="*/ 0 h 465"/>
                <a:gd name="T8" fmla="*/ 54 w 440"/>
                <a:gd name="T9" fmla="*/ 372 h 465"/>
              </a:gdLst>
              <a:ahLst/>
              <a:cxnLst>
                <a:cxn ang="0">
                  <a:pos x="T0" y="T1"/>
                </a:cxn>
                <a:cxn ang="0">
                  <a:pos x="T2" y="T3"/>
                </a:cxn>
                <a:cxn ang="0">
                  <a:pos x="T4" y="T5"/>
                </a:cxn>
                <a:cxn ang="0">
                  <a:pos x="T6" y="T7"/>
                </a:cxn>
                <a:cxn ang="0">
                  <a:pos x="T8" y="T9"/>
                </a:cxn>
              </a:cxnLst>
              <a:rect l="0" t="0" r="r" b="b"/>
              <a:pathLst>
                <a:path w="440" h="465">
                  <a:moveTo>
                    <a:pt x="54" y="372"/>
                  </a:moveTo>
                  <a:lnTo>
                    <a:pt x="0" y="424"/>
                  </a:lnTo>
                  <a:lnTo>
                    <a:pt x="372" y="465"/>
                  </a:lnTo>
                  <a:lnTo>
                    <a:pt x="440" y="0"/>
                  </a:lnTo>
                  <a:lnTo>
                    <a:pt x="54" y="372"/>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489" name="ïsľîḋe"/>
            <p:cNvSpPr/>
            <p:nvPr>
              <p:custDataLst>
                <p:tags r:id="rId201"/>
              </p:custDataLst>
            </p:nvPr>
          </p:nvSpPr>
          <p:spPr bwMode="auto">
            <a:xfrm>
              <a:off x="4787901" y="3789363"/>
              <a:ext cx="706438" cy="673100"/>
            </a:xfrm>
            <a:custGeom>
              <a:avLst/>
              <a:gdLst>
                <a:gd name="T0" fmla="*/ 445 w 445"/>
                <a:gd name="T1" fmla="*/ 391 h 424"/>
                <a:gd name="T2" fmla="*/ 0 w 445"/>
                <a:gd name="T3" fmla="*/ 424 h 424"/>
                <a:gd name="T4" fmla="*/ 0 w 445"/>
                <a:gd name="T5" fmla="*/ 0 h 424"/>
                <a:gd name="T6" fmla="*/ 440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0"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90" name="ïsļíďè"/>
            <p:cNvSpPr/>
            <p:nvPr>
              <p:custDataLst>
                <p:tags r:id="rId202"/>
              </p:custDataLst>
            </p:nvPr>
          </p:nvSpPr>
          <p:spPr bwMode="auto">
            <a:xfrm>
              <a:off x="4883151" y="3889376"/>
              <a:ext cx="508000" cy="52388"/>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491" name="îŝḻíḍê"/>
            <p:cNvSpPr/>
            <p:nvPr>
              <p:custDataLst>
                <p:tags r:id="rId203"/>
              </p:custDataLst>
            </p:nvPr>
          </p:nvSpPr>
          <p:spPr bwMode="auto">
            <a:xfrm>
              <a:off x="4883151" y="4017963"/>
              <a:ext cx="508000" cy="49213"/>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492" name="ïsḻiḑê"/>
            <p:cNvSpPr/>
            <p:nvPr>
              <p:custDataLst>
                <p:tags r:id="rId204"/>
              </p:custDataLst>
            </p:nvPr>
          </p:nvSpPr>
          <p:spPr bwMode="auto">
            <a:xfrm>
              <a:off x="4883151" y="4141788"/>
              <a:ext cx="312738" cy="50800"/>
            </a:xfrm>
            <a:prstGeom prst="rect">
              <a:avLst/>
            </a:prstGeom>
            <a:solidFill>
              <a:srgbClr val="585E7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493" name="iṧḷiḑe"/>
            <p:cNvSpPr/>
            <p:nvPr>
              <p:custDataLst>
                <p:tags r:id="rId205"/>
              </p:custDataLst>
            </p:nvPr>
          </p:nvSpPr>
          <p:spPr bwMode="auto">
            <a:xfrm>
              <a:off x="8074025" y="3789363"/>
              <a:ext cx="700088" cy="738188"/>
            </a:xfrm>
            <a:custGeom>
              <a:avLst/>
              <a:gdLst>
                <a:gd name="T0" fmla="*/ 54 w 441"/>
                <a:gd name="T1" fmla="*/ 372 h 465"/>
                <a:gd name="T2" fmla="*/ 0 w 441"/>
                <a:gd name="T3" fmla="*/ 424 h 465"/>
                <a:gd name="T4" fmla="*/ 372 w 441"/>
                <a:gd name="T5" fmla="*/ 465 h 465"/>
                <a:gd name="T6" fmla="*/ 441 w 441"/>
                <a:gd name="T7" fmla="*/ 0 h 465"/>
                <a:gd name="T8" fmla="*/ 54 w 441"/>
                <a:gd name="T9" fmla="*/ 372 h 465"/>
              </a:gdLst>
              <a:ahLst/>
              <a:cxnLst>
                <a:cxn ang="0">
                  <a:pos x="T0" y="T1"/>
                </a:cxn>
                <a:cxn ang="0">
                  <a:pos x="T2" y="T3"/>
                </a:cxn>
                <a:cxn ang="0">
                  <a:pos x="T4" y="T5"/>
                </a:cxn>
                <a:cxn ang="0">
                  <a:pos x="T6" y="T7"/>
                </a:cxn>
                <a:cxn ang="0">
                  <a:pos x="T8" y="T9"/>
                </a:cxn>
              </a:cxnLst>
              <a:rect l="0" t="0" r="r" b="b"/>
              <a:pathLst>
                <a:path w="441" h="465">
                  <a:moveTo>
                    <a:pt x="54" y="372"/>
                  </a:moveTo>
                  <a:lnTo>
                    <a:pt x="0" y="424"/>
                  </a:lnTo>
                  <a:lnTo>
                    <a:pt x="372" y="465"/>
                  </a:lnTo>
                  <a:lnTo>
                    <a:pt x="441" y="0"/>
                  </a:lnTo>
                  <a:lnTo>
                    <a:pt x="54" y="372"/>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494" name="ïṡḷîďe"/>
            <p:cNvSpPr/>
            <p:nvPr>
              <p:custDataLst>
                <p:tags r:id="rId206"/>
              </p:custDataLst>
            </p:nvPr>
          </p:nvSpPr>
          <p:spPr bwMode="auto">
            <a:xfrm>
              <a:off x="8074025" y="3789363"/>
              <a:ext cx="706438" cy="673100"/>
            </a:xfrm>
            <a:custGeom>
              <a:avLst/>
              <a:gdLst>
                <a:gd name="T0" fmla="*/ 445 w 445"/>
                <a:gd name="T1" fmla="*/ 391 h 424"/>
                <a:gd name="T2" fmla="*/ 0 w 445"/>
                <a:gd name="T3" fmla="*/ 424 h 424"/>
                <a:gd name="T4" fmla="*/ 0 w 445"/>
                <a:gd name="T5" fmla="*/ 0 h 424"/>
                <a:gd name="T6" fmla="*/ 441 w 445"/>
                <a:gd name="T7" fmla="*/ 0 h 424"/>
                <a:gd name="T8" fmla="*/ 445 w 445"/>
                <a:gd name="T9" fmla="*/ 391 h 424"/>
              </a:gdLst>
              <a:ahLst/>
              <a:cxnLst>
                <a:cxn ang="0">
                  <a:pos x="T0" y="T1"/>
                </a:cxn>
                <a:cxn ang="0">
                  <a:pos x="T2" y="T3"/>
                </a:cxn>
                <a:cxn ang="0">
                  <a:pos x="T4" y="T5"/>
                </a:cxn>
                <a:cxn ang="0">
                  <a:pos x="T6" y="T7"/>
                </a:cxn>
                <a:cxn ang="0">
                  <a:pos x="T8" y="T9"/>
                </a:cxn>
              </a:cxnLst>
              <a:rect l="0" t="0" r="r" b="b"/>
              <a:pathLst>
                <a:path w="445" h="424">
                  <a:moveTo>
                    <a:pt x="445" y="391"/>
                  </a:moveTo>
                  <a:lnTo>
                    <a:pt x="0" y="424"/>
                  </a:lnTo>
                  <a:lnTo>
                    <a:pt x="0" y="0"/>
                  </a:lnTo>
                  <a:lnTo>
                    <a:pt x="441" y="0"/>
                  </a:lnTo>
                  <a:lnTo>
                    <a:pt x="445" y="391"/>
                  </a:lnTo>
                  <a:close/>
                </a:path>
              </a:pathLst>
            </a:custGeom>
            <a:solidFill>
              <a:srgbClr val="EFE2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95" name="iśľide"/>
            <p:cNvSpPr/>
            <p:nvPr>
              <p:custDataLst>
                <p:tags r:id="rId207"/>
              </p:custDataLst>
            </p:nvPr>
          </p:nvSpPr>
          <p:spPr>
            <a:xfrm rot="21176673" flipV="1">
              <a:off x="3724588" y="4105882"/>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sp>
        <p:nvSpPr>
          <p:cNvPr id="2" name="日期占位符 1"/>
          <p:cNvSpPr>
            <a:spLocks noGrp="1"/>
          </p:cNvSpPr>
          <p:nvPr>
            <p:ph type="dt" sz="half" idx="19"/>
            <p:custDataLst>
              <p:tags r:id="rId4"/>
            </p:custDataLst>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20"/>
            <p:custDataLst>
              <p:tags r:id="rId5"/>
            </p:custDataLst>
          </p:nvPr>
        </p:nvSpPr>
        <p:spPr/>
        <p:txBody>
          <a:bodyPr/>
          <a:lstStyle/>
          <a:p>
            <a:endParaRPr lang="zh-CN" altLang="en-US" dirty="0">
              <a:solidFill>
                <a:srgbClr val="000000">
                  <a:tint val="75000"/>
                </a:srgbClr>
              </a:solidFill>
            </a:endParaRPr>
          </a:p>
        </p:txBody>
      </p:sp>
      <p:sp>
        <p:nvSpPr>
          <p:cNvPr id="5" name="灯片编号占位符 4"/>
          <p:cNvSpPr>
            <a:spLocks noGrp="1"/>
          </p:cNvSpPr>
          <p:nvPr>
            <p:ph type="sldNum" sz="quarter" idx="21"/>
            <p:custDataLst>
              <p:tags r:id="rId6"/>
            </p:custDataLst>
          </p:nvPr>
        </p:nvSpPr>
        <p:spPr/>
        <p:txBody>
          <a:body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overrideClrMapping bg1="lt1" tx1="dk1" bg2="lt2" tx2="dk2" accent1="accent1" accent2="accent2" accent3="accent3" accent4="accent4" accent5="accent5" accent6="accent6" hlink="hlink" folHlink="folHlink"/>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通用">
    <p:bg>
      <p:bgPr>
        <a:solidFill>
          <a:schemeClr val="bg2"/>
        </a:solidFill>
        <a:effectLst/>
      </p:bgPr>
    </p:bg>
    <p:spTree>
      <p:nvGrpSpPr>
        <p:cNvPr id="1" name=""/>
        <p:cNvGrpSpPr/>
        <p:nvPr/>
      </p:nvGrpSpPr>
      <p:grpSpPr>
        <a:xfrm>
          <a:off x="0" y="0"/>
          <a:ext cx="0" cy="0"/>
          <a:chOff x="0" y="0"/>
          <a:chExt cx="0" cy="0"/>
        </a:xfrm>
      </p:grpSpPr>
      <p:grpSp>
        <p:nvGrpSpPr>
          <p:cNvPr id="101" name="组合 100"/>
          <p:cNvGrpSpPr/>
          <p:nvPr>
            <p:custDataLst>
              <p:tags r:id="rId1"/>
            </p:custDataLst>
          </p:nvPr>
        </p:nvGrpSpPr>
        <p:grpSpPr>
          <a:xfrm>
            <a:off x="-1270" y="0"/>
            <a:ext cx="12193270" cy="6867525"/>
            <a:chOff x="-1270" y="0"/>
            <a:chExt cx="12193270" cy="6867525"/>
          </a:xfrm>
        </p:grpSpPr>
        <p:sp>
          <p:nvSpPr>
            <p:cNvPr id="6" name="任意多边形: 形状 5"/>
            <p:cNvSpPr/>
            <p:nvPr userDrawn="1">
              <p:custDataLst>
                <p:tags r:id="rId6"/>
              </p:custDataLst>
            </p:nvPr>
          </p:nvSpPr>
          <p:spPr>
            <a:xfrm flipV="1">
              <a:off x="10975975" y="6174105"/>
              <a:ext cx="1216025" cy="693420"/>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8CE4E6"/>
                </a:solidFill>
              </a:endParaRPr>
            </a:p>
          </p:txBody>
        </p:sp>
        <p:sp>
          <p:nvSpPr>
            <p:cNvPr id="7" name="任意多边形: 形状 6"/>
            <p:cNvSpPr/>
            <p:nvPr userDrawn="1">
              <p:custDataLst>
                <p:tags r:id="rId7"/>
              </p:custDataLst>
            </p:nvPr>
          </p:nvSpPr>
          <p:spPr>
            <a:xfrm rot="10800000">
              <a:off x="-1270" y="0"/>
              <a:ext cx="1054735" cy="929640"/>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grpSp>
          <p:nvGrpSpPr>
            <p:cNvPr id="8" name="组合 7"/>
            <p:cNvGrpSpPr/>
            <p:nvPr userDrawn="1">
              <p:custDataLst>
                <p:tags r:id="rId8"/>
              </p:custDataLst>
            </p:nvPr>
          </p:nvGrpSpPr>
          <p:grpSpPr>
            <a:xfrm>
              <a:off x="365125" y="0"/>
              <a:ext cx="511175" cy="774700"/>
              <a:chOff x="1663215" y="5742645"/>
              <a:chExt cx="917575" cy="1390650"/>
            </a:xfrm>
          </p:grpSpPr>
          <p:sp>
            <p:nvSpPr>
              <p:cNvPr id="9" name="îšľïdé"/>
              <p:cNvSpPr/>
              <p:nvPr>
                <p:custDataLst>
                  <p:tags r:id="rId96"/>
                </p:custDataLst>
              </p:nvPr>
            </p:nvSpPr>
            <p:spPr bwMode="auto">
              <a:xfrm>
                <a:off x="2002940" y="5856945"/>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10" name="íśḻîdè"/>
              <p:cNvSpPr/>
              <p:nvPr>
                <p:custDataLst>
                  <p:tags r:id="rId97"/>
                </p:custDataLst>
              </p:nvPr>
            </p:nvSpPr>
            <p:spPr bwMode="auto">
              <a:xfrm>
                <a:off x="1663215" y="5742645"/>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1" name="íṣľïḋé"/>
              <p:cNvSpPr/>
              <p:nvPr>
                <p:custDataLst>
                  <p:tags r:id="rId98"/>
                </p:custDataLst>
              </p:nvPr>
            </p:nvSpPr>
            <p:spPr bwMode="auto">
              <a:xfrm>
                <a:off x="1663215" y="5748995"/>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2" name="ísľîḋê"/>
              <p:cNvSpPr/>
              <p:nvPr>
                <p:custDataLst>
                  <p:tags r:id="rId99"/>
                </p:custDataLst>
              </p:nvPr>
            </p:nvSpPr>
            <p:spPr bwMode="auto">
              <a:xfrm>
                <a:off x="2072790" y="6915808"/>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3" name="iśľide"/>
              <p:cNvSpPr/>
              <p:nvPr>
                <p:custDataLst>
                  <p:tags r:id="rId100"/>
                </p:custDataLst>
              </p:nvPr>
            </p:nvSpPr>
            <p:spPr>
              <a:xfrm rot="21176673" flipV="1">
                <a:off x="1765127" y="5906764"/>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grpSp>
          <p:nvGrpSpPr>
            <p:cNvPr id="14" name="组合 13"/>
            <p:cNvGrpSpPr/>
            <p:nvPr userDrawn="1">
              <p:custDataLst>
                <p:tags r:id="rId9"/>
              </p:custDataLst>
            </p:nvPr>
          </p:nvGrpSpPr>
          <p:grpSpPr>
            <a:xfrm>
              <a:off x="11021695" y="5927090"/>
              <a:ext cx="994410" cy="862965"/>
              <a:chOff x="6283613" y="3035686"/>
              <a:chExt cx="3781425" cy="3282950"/>
            </a:xfrm>
          </p:grpSpPr>
          <p:sp>
            <p:nvSpPr>
              <p:cNvPr id="15" name="ïṥļïḍe"/>
              <p:cNvSpPr/>
              <p:nvPr>
                <p:custDataLst>
                  <p:tags r:id="rId10"/>
                </p:custDataLst>
              </p:nvPr>
            </p:nvSpPr>
            <p:spPr bwMode="auto">
              <a:xfrm>
                <a:off x="8415625" y="5094674"/>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6" name="íşḷide"/>
              <p:cNvSpPr/>
              <p:nvPr>
                <p:custDataLst>
                  <p:tags r:id="rId11"/>
                </p:custDataLst>
              </p:nvPr>
            </p:nvSpPr>
            <p:spPr bwMode="auto">
              <a:xfrm>
                <a:off x="6804313" y="3804036"/>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17" name="isļîḑé"/>
              <p:cNvSpPr/>
              <p:nvPr>
                <p:custDataLst>
                  <p:tags r:id="rId12"/>
                </p:custDataLst>
              </p:nvPr>
            </p:nvSpPr>
            <p:spPr bwMode="auto">
              <a:xfrm>
                <a:off x="6678900" y="4064386"/>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8" name="ïṣľiḑe"/>
              <p:cNvSpPr/>
              <p:nvPr>
                <p:custDataLst>
                  <p:tags r:id="rId13"/>
                </p:custDataLst>
              </p:nvPr>
            </p:nvSpPr>
            <p:spPr bwMode="auto">
              <a:xfrm>
                <a:off x="7636163" y="5434399"/>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9" name="ïş1iďe"/>
              <p:cNvSpPr/>
              <p:nvPr>
                <p:custDataLst>
                  <p:tags r:id="rId14"/>
                </p:custDataLst>
              </p:nvPr>
            </p:nvSpPr>
            <p:spPr bwMode="auto">
              <a:xfrm>
                <a:off x="6804313" y="4291399"/>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0" name="ï$ḷïdé"/>
              <p:cNvSpPr/>
              <p:nvPr>
                <p:custDataLst>
                  <p:tags r:id="rId15"/>
                </p:custDataLst>
              </p:nvPr>
            </p:nvSpPr>
            <p:spPr bwMode="auto">
              <a:xfrm>
                <a:off x="6302663" y="3035686"/>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 name="í$líḓè"/>
              <p:cNvSpPr/>
              <p:nvPr>
                <p:custDataLst>
                  <p:tags r:id="rId16"/>
                </p:custDataLst>
              </p:nvPr>
            </p:nvSpPr>
            <p:spPr bwMode="auto">
              <a:xfrm>
                <a:off x="6283613" y="3102361"/>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 name="îšliḋé"/>
              <p:cNvSpPr/>
              <p:nvPr>
                <p:custDataLst>
                  <p:tags r:id="rId17"/>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 name="iṡlîḍê"/>
              <p:cNvSpPr/>
              <p:nvPr>
                <p:custDataLst>
                  <p:tags r:id="rId18"/>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 name="ïṥḷidè"/>
              <p:cNvSpPr/>
              <p:nvPr>
                <p:custDataLst>
                  <p:tags r:id="rId19"/>
                </p:custDataLst>
              </p:nvPr>
            </p:nvSpPr>
            <p:spPr bwMode="auto">
              <a:xfrm>
                <a:off x="7088475" y="3994536"/>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 name="iSḻîḍê"/>
              <p:cNvSpPr/>
              <p:nvPr>
                <p:custDataLst>
                  <p:tags r:id="rId20"/>
                </p:custDataLst>
              </p:nvPr>
            </p:nvSpPr>
            <p:spPr bwMode="auto">
              <a:xfrm>
                <a:off x="6907500" y="4373949"/>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 name="íś1iḋè"/>
              <p:cNvSpPr/>
              <p:nvPr>
                <p:custDataLst>
                  <p:tags r:id="rId21"/>
                </p:custDataLst>
              </p:nvPr>
            </p:nvSpPr>
            <p:spPr bwMode="auto">
              <a:xfrm>
                <a:off x="7088475"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 name="íṡḻiḓê"/>
              <p:cNvSpPr/>
              <p:nvPr>
                <p:custDataLst>
                  <p:tags r:id="rId22"/>
                </p:custDataLst>
              </p:nvPr>
            </p:nvSpPr>
            <p:spPr bwMode="auto">
              <a:xfrm>
                <a:off x="7269450"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 name="ïŝļíḋé"/>
              <p:cNvSpPr/>
              <p:nvPr>
                <p:custDataLst>
                  <p:tags r:id="rId23"/>
                </p:custDataLst>
              </p:nvPr>
            </p:nvSpPr>
            <p:spPr bwMode="auto">
              <a:xfrm>
                <a:off x="7452013" y="4377124"/>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 name="ï$ḷïďè"/>
              <p:cNvSpPr/>
              <p:nvPr>
                <p:custDataLst>
                  <p:tags r:id="rId24"/>
                </p:custDataLst>
              </p:nvPr>
            </p:nvSpPr>
            <p:spPr bwMode="auto">
              <a:xfrm>
                <a:off x="7632988" y="4377124"/>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 name="ïś1ïḋé"/>
              <p:cNvSpPr/>
              <p:nvPr>
                <p:custDataLst>
                  <p:tags r:id="rId25"/>
                </p:custDataLst>
              </p:nvPr>
            </p:nvSpPr>
            <p:spPr bwMode="auto">
              <a:xfrm>
                <a:off x="7817138" y="4377124"/>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 name="íšľíḓe"/>
              <p:cNvSpPr/>
              <p:nvPr>
                <p:custDataLst>
                  <p:tags r:id="rId26"/>
                </p:custDataLst>
              </p:nvPr>
            </p:nvSpPr>
            <p:spPr bwMode="auto">
              <a:xfrm>
                <a:off x="7999700" y="4377124"/>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2" name="îS1ïḋe"/>
              <p:cNvSpPr/>
              <p:nvPr>
                <p:custDataLst>
                  <p:tags r:id="rId27"/>
                </p:custDataLst>
              </p:nvPr>
            </p:nvSpPr>
            <p:spPr bwMode="auto">
              <a:xfrm>
                <a:off x="8180675" y="4377124"/>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 name="işḷïḋè"/>
              <p:cNvSpPr/>
              <p:nvPr>
                <p:custDataLst>
                  <p:tags r:id="rId28"/>
                </p:custDataLst>
              </p:nvPr>
            </p:nvSpPr>
            <p:spPr bwMode="auto">
              <a:xfrm>
                <a:off x="8361650"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 name="ïṣḻíḓe"/>
              <p:cNvSpPr/>
              <p:nvPr>
                <p:custDataLst>
                  <p:tags r:id="rId29"/>
                </p:custDataLst>
              </p:nvPr>
            </p:nvSpPr>
            <p:spPr bwMode="auto">
              <a:xfrm>
                <a:off x="8544213" y="4380299"/>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 name="ïŝlîḋe"/>
              <p:cNvSpPr/>
              <p:nvPr>
                <p:custDataLst>
                  <p:tags r:id="rId30"/>
                </p:custDataLst>
              </p:nvPr>
            </p:nvSpPr>
            <p:spPr bwMode="auto">
              <a:xfrm>
                <a:off x="8725188"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 name="íṥ1iḑê"/>
              <p:cNvSpPr/>
              <p:nvPr>
                <p:custDataLst>
                  <p:tags r:id="rId31"/>
                </p:custDataLst>
              </p:nvPr>
            </p:nvSpPr>
            <p:spPr bwMode="auto">
              <a:xfrm>
                <a:off x="8910925"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 name="íṥ1îďe"/>
              <p:cNvSpPr/>
              <p:nvPr>
                <p:custDataLst>
                  <p:tags r:id="rId32"/>
                </p:custDataLst>
              </p:nvPr>
            </p:nvSpPr>
            <p:spPr bwMode="auto">
              <a:xfrm>
                <a:off x="9091900"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 name="îsḻïḑe"/>
              <p:cNvSpPr/>
              <p:nvPr>
                <p:custDataLst>
                  <p:tags r:id="rId33"/>
                </p:custDataLst>
              </p:nvPr>
            </p:nvSpPr>
            <p:spPr bwMode="auto">
              <a:xfrm>
                <a:off x="9272875" y="4380299"/>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 name="îš1îďé"/>
              <p:cNvSpPr/>
              <p:nvPr>
                <p:custDataLst>
                  <p:tags r:id="rId34"/>
                </p:custDataLst>
              </p:nvPr>
            </p:nvSpPr>
            <p:spPr bwMode="auto">
              <a:xfrm>
                <a:off x="6907500" y="4489836"/>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 name="ïs1iḍê"/>
              <p:cNvSpPr/>
              <p:nvPr>
                <p:custDataLst>
                  <p:tags r:id="rId35"/>
                </p:custDataLst>
              </p:nvPr>
            </p:nvSpPr>
            <p:spPr bwMode="auto">
              <a:xfrm>
                <a:off x="7088475" y="4489836"/>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 name="îşḷïḍé"/>
              <p:cNvSpPr/>
              <p:nvPr>
                <p:custDataLst>
                  <p:tags r:id="rId36"/>
                </p:custDataLst>
              </p:nvPr>
            </p:nvSpPr>
            <p:spPr bwMode="auto">
              <a:xfrm>
                <a:off x="7269450" y="4489836"/>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 name="ïšlïḑé"/>
              <p:cNvSpPr/>
              <p:nvPr>
                <p:custDataLst>
                  <p:tags r:id="rId37"/>
                </p:custDataLst>
              </p:nvPr>
            </p:nvSpPr>
            <p:spPr bwMode="auto">
              <a:xfrm>
                <a:off x="7452013" y="4489836"/>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 name="í$ḷîḓé"/>
              <p:cNvSpPr/>
              <p:nvPr>
                <p:custDataLst>
                  <p:tags r:id="rId38"/>
                </p:custDataLst>
              </p:nvPr>
            </p:nvSpPr>
            <p:spPr bwMode="auto">
              <a:xfrm>
                <a:off x="7632988" y="4489836"/>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 name="ís1íďè"/>
              <p:cNvSpPr/>
              <p:nvPr>
                <p:custDataLst>
                  <p:tags r:id="rId39"/>
                </p:custDataLst>
              </p:nvPr>
            </p:nvSpPr>
            <p:spPr bwMode="auto">
              <a:xfrm>
                <a:off x="7817138" y="4489836"/>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 name="ïŝļíḍé"/>
              <p:cNvSpPr/>
              <p:nvPr>
                <p:custDataLst>
                  <p:tags r:id="rId40"/>
                </p:custDataLst>
              </p:nvPr>
            </p:nvSpPr>
            <p:spPr bwMode="auto">
              <a:xfrm>
                <a:off x="7999700" y="4489836"/>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 name="ïs1iďê"/>
              <p:cNvSpPr/>
              <p:nvPr>
                <p:custDataLst>
                  <p:tags r:id="rId41"/>
                </p:custDataLst>
              </p:nvPr>
            </p:nvSpPr>
            <p:spPr bwMode="auto">
              <a:xfrm>
                <a:off x="8180675" y="4493011"/>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 name="íṣḷiďê"/>
              <p:cNvSpPr/>
              <p:nvPr>
                <p:custDataLst>
                  <p:tags r:id="rId42"/>
                </p:custDataLst>
              </p:nvPr>
            </p:nvSpPr>
            <p:spPr bwMode="auto">
              <a:xfrm>
                <a:off x="8361650" y="449301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 name="îṧlíḋé"/>
              <p:cNvSpPr/>
              <p:nvPr>
                <p:custDataLst>
                  <p:tags r:id="rId43"/>
                </p:custDataLst>
              </p:nvPr>
            </p:nvSpPr>
            <p:spPr bwMode="auto">
              <a:xfrm>
                <a:off x="8544213" y="4493011"/>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9" name="ïsľíďè"/>
              <p:cNvSpPr/>
              <p:nvPr>
                <p:custDataLst>
                  <p:tags r:id="rId44"/>
                </p:custDataLst>
              </p:nvPr>
            </p:nvSpPr>
            <p:spPr bwMode="auto">
              <a:xfrm>
                <a:off x="8725188" y="4493011"/>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0" name="ïṩ1íďé"/>
              <p:cNvSpPr/>
              <p:nvPr>
                <p:custDataLst>
                  <p:tags r:id="rId45"/>
                </p:custDataLst>
              </p:nvPr>
            </p:nvSpPr>
            <p:spPr bwMode="auto">
              <a:xfrm>
                <a:off x="8906163" y="449301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1" name="iṩľïdè"/>
              <p:cNvSpPr/>
              <p:nvPr>
                <p:custDataLst>
                  <p:tags r:id="rId46"/>
                </p:custDataLst>
              </p:nvPr>
            </p:nvSpPr>
            <p:spPr bwMode="auto">
              <a:xfrm>
                <a:off x="9091900" y="4493011"/>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2" name="îśľïḋe"/>
              <p:cNvSpPr/>
              <p:nvPr>
                <p:custDataLst>
                  <p:tags r:id="rId47"/>
                </p:custDataLst>
              </p:nvPr>
            </p:nvSpPr>
            <p:spPr bwMode="auto">
              <a:xfrm>
                <a:off x="6907500" y="4646999"/>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3" name="ïslíḑe"/>
              <p:cNvSpPr/>
              <p:nvPr>
                <p:custDataLst>
                  <p:tags r:id="rId48"/>
                </p:custDataLst>
              </p:nvPr>
            </p:nvSpPr>
            <p:spPr bwMode="auto">
              <a:xfrm>
                <a:off x="7269450"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4" name="iṣľïḑè"/>
              <p:cNvSpPr/>
              <p:nvPr>
                <p:custDataLst>
                  <p:tags r:id="rId49"/>
                </p:custDataLst>
              </p:nvPr>
            </p:nvSpPr>
            <p:spPr bwMode="auto">
              <a:xfrm>
                <a:off x="7452013" y="4646999"/>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5" name="iṩlïdè"/>
              <p:cNvSpPr/>
              <p:nvPr>
                <p:custDataLst>
                  <p:tags r:id="rId50"/>
                </p:custDataLst>
              </p:nvPr>
            </p:nvSpPr>
            <p:spPr bwMode="auto">
              <a:xfrm>
                <a:off x="7632988"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6" name="ïşļidè"/>
              <p:cNvSpPr/>
              <p:nvPr>
                <p:custDataLst>
                  <p:tags r:id="rId51"/>
                </p:custDataLst>
              </p:nvPr>
            </p:nvSpPr>
            <p:spPr bwMode="auto">
              <a:xfrm>
                <a:off x="7813963" y="465017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7" name="íšḷïḓe"/>
              <p:cNvSpPr/>
              <p:nvPr>
                <p:custDataLst>
                  <p:tags r:id="rId52"/>
                </p:custDataLst>
              </p:nvPr>
            </p:nvSpPr>
            <p:spPr bwMode="auto">
              <a:xfrm>
                <a:off x="7999700" y="4650174"/>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8" name="íSḻíḍê"/>
              <p:cNvSpPr/>
              <p:nvPr>
                <p:custDataLst>
                  <p:tags r:id="rId53"/>
                </p:custDataLst>
              </p:nvPr>
            </p:nvSpPr>
            <p:spPr bwMode="auto">
              <a:xfrm>
                <a:off x="8180675" y="4650174"/>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9" name="iṣḷïḍè"/>
              <p:cNvSpPr/>
              <p:nvPr>
                <p:custDataLst>
                  <p:tags r:id="rId54"/>
                </p:custDataLst>
              </p:nvPr>
            </p:nvSpPr>
            <p:spPr bwMode="auto">
              <a:xfrm>
                <a:off x="8361650" y="4650174"/>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0" name="í$ḻiḓé"/>
              <p:cNvSpPr/>
              <p:nvPr>
                <p:custDataLst>
                  <p:tags r:id="rId55"/>
                </p:custDataLst>
              </p:nvPr>
            </p:nvSpPr>
            <p:spPr bwMode="auto">
              <a:xfrm>
                <a:off x="8544213" y="4650174"/>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1" name="iṧ1ïďè"/>
              <p:cNvSpPr/>
              <p:nvPr>
                <p:custDataLst>
                  <p:tags r:id="rId56"/>
                </p:custDataLst>
              </p:nvPr>
            </p:nvSpPr>
            <p:spPr bwMode="auto">
              <a:xfrm>
                <a:off x="8725188"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2" name="íş1ïďê"/>
              <p:cNvSpPr/>
              <p:nvPr>
                <p:custDataLst>
                  <p:tags r:id="rId57"/>
                </p:custDataLst>
              </p:nvPr>
            </p:nvSpPr>
            <p:spPr bwMode="auto">
              <a:xfrm>
                <a:off x="8906163"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3" name="íśḻíḑè"/>
              <p:cNvSpPr/>
              <p:nvPr>
                <p:custDataLst>
                  <p:tags r:id="rId58"/>
                </p:custDataLst>
              </p:nvPr>
            </p:nvSpPr>
            <p:spPr bwMode="auto">
              <a:xfrm>
                <a:off x="6907500" y="4805749"/>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4" name="íṧ1íḓè"/>
              <p:cNvSpPr/>
              <p:nvPr>
                <p:custDataLst>
                  <p:tags r:id="rId59"/>
                </p:custDataLst>
              </p:nvPr>
            </p:nvSpPr>
            <p:spPr bwMode="auto">
              <a:xfrm>
                <a:off x="7150388" y="4805749"/>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5" name="îşļíḑê"/>
              <p:cNvSpPr/>
              <p:nvPr>
                <p:custDataLst>
                  <p:tags r:id="rId60"/>
                </p:custDataLst>
              </p:nvPr>
            </p:nvSpPr>
            <p:spPr bwMode="auto">
              <a:xfrm>
                <a:off x="7332950" y="4805749"/>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6" name="í$1iḑê"/>
              <p:cNvSpPr/>
              <p:nvPr>
                <p:custDataLst>
                  <p:tags r:id="rId61"/>
                </p:custDataLst>
              </p:nvPr>
            </p:nvSpPr>
            <p:spPr bwMode="auto">
              <a:xfrm>
                <a:off x="7513925"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7" name="ïṩ1îďè"/>
              <p:cNvSpPr/>
              <p:nvPr>
                <p:custDataLst>
                  <p:tags r:id="rId62"/>
                </p:custDataLst>
              </p:nvPr>
            </p:nvSpPr>
            <p:spPr bwMode="auto">
              <a:xfrm>
                <a:off x="7694900"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8" name="ïsḷiḍe"/>
              <p:cNvSpPr/>
              <p:nvPr>
                <p:custDataLst>
                  <p:tags r:id="rId63"/>
                </p:custDataLst>
              </p:nvPr>
            </p:nvSpPr>
            <p:spPr bwMode="auto">
              <a:xfrm>
                <a:off x="7877463" y="4808924"/>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9" name="íSļíḓê"/>
              <p:cNvSpPr/>
              <p:nvPr>
                <p:custDataLst>
                  <p:tags r:id="rId64"/>
                </p:custDataLst>
              </p:nvPr>
            </p:nvSpPr>
            <p:spPr bwMode="auto">
              <a:xfrm>
                <a:off x="8058438" y="4808924"/>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0" name="îṧ1îḋê"/>
              <p:cNvSpPr/>
              <p:nvPr>
                <p:custDataLst>
                  <p:tags r:id="rId65"/>
                </p:custDataLst>
              </p:nvPr>
            </p:nvSpPr>
            <p:spPr bwMode="auto">
              <a:xfrm>
                <a:off x="8244175" y="4808924"/>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1" name="î$liḍé"/>
              <p:cNvSpPr/>
              <p:nvPr>
                <p:custDataLst>
                  <p:tags r:id="rId66"/>
                </p:custDataLst>
              </p:nvPr>
            </p:nvSpPr>
            <p:spPr bwMode="auto">
              <a:xfrm>
                <a:off x="8425150" y="4808924"/>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2" name="îṡļïḑe"/>
              <p:cNvSpPr/>
              <p:nvPr>
                <p:custDataLst>
                  <p:tags r:id="rId67"/>
                </p:custDataLst>
              </p:nvPr>
            </p:nvSpPr>
            <p:spPr bwMode="auto">
              <a:xfrm>
                <a:off x="8606125" y="480892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3" name="íšḻîḑé"/>
              <p:cNvSpPr/>
              <p:nvPr>
                <p:custDataLst>
                  <p:tags r:id="rId68"/>
                </p:custDataLst>
              </p:nvPr>
            </p:nvSpPr>
            <p:spPr bwMode="auto">
              <a:xfrm>
                <a:off x="8788688" y="4808924"/>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4" name="îṣļîḓé"/>
              <p:cNvSpPr/>
              <p:nvPr>
                <p:custDataLst>
                  <p:tags r:id="rId69"/>
                </p:custDataLst>
              </p:nvPr>
            </p:nvSpPr>
            <p:spPr bwMode="auto">
              <a:xfrm>
                <a:off x="8969663" y="4812099"/>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5" name="iSļiḍê"/>
              <p:cNvSpPr/>
              <p:nvPr>
                <p:custDataLst>
                  <p:tags r:id="rId70"/>
                </p:custDataLst>
              </p:nvPr>
            </p:nvSpPr>
            <p:spPr bwMode="auto">
              <a:xfrm>
                <a:off x="9122063" y="4650174"/>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6" name="ï$liďé"/>
              <p:cNvSpPr/>
              <p:nvPr>
                <p:custDataLst>
                  <p:tags r:id="rId71"/>
                </p:custDataLst>
              </p:nvPr>
            </p:nvSpPr>
            <p:spPr bwMode="auto">
              <a:xfrm>
                <a:off x="6904325" y="496291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7" name="iṣḷiḍe"/>
              <p:cNvSpPr/>
              <p:nvPr>
                <p:custDataLst>
                  <p:tags r:id="rId72"/>
                </p:custDataLst>
              </p:nvPr>
            </p:nvSpPr>
            <p:spPr bwMode="auto">
              <a:xfrm>
                <a:off x="7088475" y="4962911"/>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 name="íṩļîdê"/>
              <p:cNvSpPr/>
              <p:nvPr>
                <p:custDataLst>
                  <p:tags r:id="rId73"/>
                </p:custDataLst>
              </p:nvPr>
            </p:nvSpPr>
            <p:spPr bwMode="auto">
              <a:xfrm>
                <a:off x="7269450" y="4967674"/>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 name="iSlíďé"/>
              <p:cNvSpPr/>
              <p:nvPr>
                <p:custDataLst>
                  <p:tags r:id="rId74"/>
                </p:custDataLst>
              </p:nvPr>
            </p:nvSpPr>
            <p:spPr bwMode="auto">
              <a:xfrm>
                <a:off x="7452013" y="4967674"/>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 name="í$ľîďè"/>
              <p:cNvSpPr/>
              <p:nvPr>
                <p:custDataLst>
                  <p:tags r:id="rId75"/>
                </p:custDataLst>
              </p:nvPr>
            </p:nvSpPr>
            <p:spPr bwMode="auto">
              <a:xfrm>
                <a:off x="7632988"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1" name="iṡḻïdè"/>
              <p:cNvSpPr/>
              <p:nvPr>
                <p:custDataLst>
                  <p:tags r:id="rId76"/>
                </p:custDataLst>
              </p:nvPr>
            </p:nvSpPr>
            <p:spPr bwMode="auto">
              <a:xfrm>
                <a:off x="7813963"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 name="ïśḻiḋê"/>
              <p:cNvSpPr/>
              <p:nvPr>
                <p:custDataLst>
                  <p:tags r:id="rId77"/>
                </p:custDataLst>
              </p:nvPr>
            </p:nvSpPr>
            <p:spPr bwMode="auto">
              <a:xfrm>
                <a:off x="7996525" y="4967674"/>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 name="ïṣ1îdè"/>
              <p:cNvSpPr/>
              <p:nvPr>
                <p:custDataLst>
                  <p:tags r:id="rId78"/>
                </p:custDataLst>
              </p:nvPr>
            </p:nvSpPr>
            <p:spPr bwMode="auto">
              <a:xfrm>
                <a:off x="8177500" y="4967674"/>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 name="iŝḻîḋè"/>
              <p:cNvSpPr/>
              <p:nvPr>
                <p:custDataLst>
                  <p:tags r:id="rId79"/>
                </p:custDataLst>
              </p:nvPr>
            </p:nvSpPr>
            <p:spPr bwMode="auto">
              <a:xfrm>
                <a:off x="8361650" y="4967674"/>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 name="îṩlîḓé"/>
              <p:cNvSpPr/>
              <p:nvPr>
                <p:custDataLst>
                  <p:tags r:id="rId80"/>
                </p:custDataLst>
              </p:nvPr>
            </p:nvSpPr>
            <p:spPr bwMode="auto">
              <a:xfrm>
                <a:off x="8544213" y="4967674"/>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 name="íṥḷíde"/>
              <p:cNvSpPr/>
              <p:nvPr>
                <p:custDataLst>
                  <p:tags r:id="rId81"/>
                </p:custDataLst>
              </p:nvPr>
            </p:nvSpPr>
            <p:spPr bwMode="auto">
              <a:xfrm>
                <a:off x="8725188"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 name="iṥľiḑé"/>
              <p:cNvSpPr/>
              <p:nvPr>
                <p:custDataLst>
                  <p:tags r:id="rId82"/>
                </p:custDataLst>
              </p:nvPr>
            </p:nvSpPr>
            <p:spPr bwMode="auto">
              <a:xfrm>
                <a:off x="8906163"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 name="ïṧḷiḑè"/>
              <p:cNvSpPr/>
              <p:nvPr>
                <p:custDataLst>
                  <p:tags r:id="rId83"/>
                </p:custDataLst>
              </p:nvPr>
            </p:nvSpPr>
            <p:spPr bwMode="auto">
              <a:xfrm>
                <a:off x="9088725" y="4970849"/>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 name="íš1ïḑe"/>
              <p:cNvSpPr/>
              <p:nvPr>
                <p:custDataLst>
                  <p:tags r:id="rId84"/>
                </p:custDataLst>
              </p:nvPr>
            </p:nvSpPr>
            <p:spPr bwMode="auto">
              <a:xfrm>
                <a:off x="6904325" y="512166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 name="íṡ1íḋé"/>
              <p:cNvSpPr/>
              <p:nvPr>
                <p:custDataLst>
                  <p:tags r:id="rId85"/>
                </p:custDataLst>
              </p:nvPr>
            </p:nvSpPr>
            <p:spPr bwMode="auto">
              <a:xfrm>
                <a:off x="7085300" y="5124836"/>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 name="iśļíďé"/>
              <p:cNvSpPr/>
              <p:nvPr>
                <p:custDataLst>
                  <p:tags r:id="rId86"/>
                </p:custDataLst>
              </p:nvPr>
            </p:nvSpPr>
            <p:spPr bwMode="auto">
              <a:xfrm>
                <a:off x="7269450" y="5124836"/>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 name="íṩļiḍé"/>
              <p:cNvSpPr/>
              <p:nvPr>
                <p:custDataLst>
                  <p:tags r:id="rId87"/>
                </p:custDataLst>
              </p:nvPr>
            </p:nvSpPr>
            <p:spPr bwMode="auto">
              <a:xfrm>
                <a:off x="7452013" y="5124836"/>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 name="iş1iďè"/>
              <p:cNvSpPr/>
              <p:nvPr>
                <p:custDataLst>
                  <p:tags r:id="rId88"/>
                </p:custDataLst>
              </p:nvPr>
            </p:nvSpPr>
            <p:spPr bwMode="auto">
              <a:xfrm>
                <a:off x="7632988" y="5124836"/>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 name="îṡḻïdê"/>
              <p:cNvSpPr/>
              <p:nvPr>
                <p:custDataLst>
                  <p:tags r:id="rId89"/>
                </p:custDataLst>
              </p:nvPr>
            </p:nvSpPr>
            <p:spPr bwMode="auto">
              <a:xfrm>
                <a:off x="8544213" y="512801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 name="îṡ1íďé"/>
              <p:cNvSpPr/>
              <p:nvPr>
                <p:custDataLst>
                  <p:tags r:id="rId90"/>
                </p:custDataLst>
              </p:nvPr>
            </p:nvSpPr>
            <p:spPr bwMode="auto">
              <a:xfrm>
                <a:off x="8725188" y="5128011"/>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 name="ïŝlîdè"/>
              <p:cNvSpPr/>
              <p:nvPr>
                <p:custDataLst>
                  <p:tags r:id="rId91"/>
                </p:custDataLst>
              </p:nvPr>
            </p:nvSpPr>
            <p:spPr bwMode="auto">
              <a:xfrm>
                <a:off x="8906163" y="512801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 name="iṥḻiďe"/>
              <p:cNvSpPr/>
              <p:nvPr>
                <p:custDataLst>
                  <p:tags r:id="rId92"/>
                </p:custDataLst>
              </p:nvPr>
            </p:nvSpPr>
            <p:spPr bwMode="auto">
              <a:xfrm>
                <a:off x="9088725" y="5128011"/>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8" name="îṡľîďé"/>
              <p:cNvSpPr/>
              <p:nvPr>
                <p:custDataLst>
                  <p:tags r:id="rId93"/>
                </p:custDataLst>
              </p:nvPr>
            </p:nvSpPr>
            <p:spPr bwMode="auto">
              <a:xfrm>
                <a:off x="9088725" y="5201036"/>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9" name="i$ļïḓê"/>
              <p:cNvSpPr/>
              <p:nvPr>
                <p:custDataLst>
                  <p:tags r:id="rId94"/>
                </p:custDataLst>
              </p:nvPr>
            </p:nvSpPr>
            <p:spPr bwMode="auto">
              <a:xfrm>
                <a:off x="9269700" y="512801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0" name="î$1ïḑé"/>
              <p:cNvSpPr/>
              <p:nvPr>
                <p:custDataLst>
                  <p:tags r:id="rId95"/>
                </p:custDataLst>
              </p:nvPr>
            </p:nvSpPr>
            <p:spPr bwMode="auto">
              <a:xfrm>
                <a:off x="6465529" y="3173800"/>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grpSp>
      </p:grpSp>
      <p:sp>
        <p:nvSpPr>
          <p:cNvPr id="2" name="标题 1"/>
          <p:cNvSpPr>
            <a:spLocks noGrp="1"/>
          </p:cNvSpPr>
          <p:nvPr>
            <p:ph type="title"/>
            <p:custDataLst>
              <p:tags r:id="rId2"/>
            </p:custDataLst>
          </p:nvPr>
        </p:nvSpPr>
        <p:spPr/>
        <p:txBody>
          <a:bodyPr/>
          <a:lstStyle>
            <a:lvl1pPr>
              <a:defRPr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custDataLst>
              <p:tags r:id="rId4"/>
            </p:custDataLst>
          </p:nvPr>
        </p:nvSpPr>
        <p:spPr/>
        <p:txBody>
          <a:bodyPr/>
          <a:lstStyle/>
          <a:p>
            <a:endParaRPr lang="zh-CN" altLang="en-US" dirty="0">
              <a:solidFill>
                <a:srgbClr val="000000">
                  <a:tint val="75000"/>
                </a:srgbClr>
              </a:solidFill>
            </a:endParaRPr>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itleAndTx" preserve="1">
  <p:cSld name="竖排标题与文本">
    <p:bg>
      <p:bgPr>
        <a:solidFill>
          <a:schemeClr val="bg2"/>
        </a:solidFill>
        <a:effectLst/>
      </p:bgPr>
    </p:bg>
    <p:spTree>
      <p:nvGrpSpPr>
        <p:cNvPr id="1" name=""/>
        <p:cNvGrpSpPr/>
        <p:nvPr/>
      </p:nvGrpSpPr>
      <p:grpSpPr>
        <a:xfrm>
          <a:off x="0" y="0"/>
          <a:ext cx="0" cy="0"/>
          <a:chOff x="0" y="0"/>
          <a:chExt cx="0" cy="0"/>
        </a:xfrm>
      </p:grpSpPr>
      <p:grpSp>
        <p:nvGrpSpPr>
          <p:cNvPr id="7" name="组合 6"/>
          <p:cNvGrpSpPr/>
          <p:nvPr>
            <p:custDataLst>
              <p:tags r:id="rId1"/>
            </p:custDataLst>
          </p:nvPr>
        </p:nvGrpSpPr>
        <p:grpSpPr>
          <a:xfrm>
            <a:off x="59245" y="14479"/>
            <a:ext cx="12088531" cy="6843521"/>
            <a:chOff x="59245" y="14479"/>
            <a:chExt cx="12088531" cy="6843521"/>
          </a:xfrm>
        </p:grpSpPr>
        <p:grpSp>
          <p:nvGrpSpPr>
            <p:cNvPr id="8" name="组合 7"/>
            <p:cNvGrpSpPr/>
            <p:nvPr userDrawn="1"/>
          </p:nvGrpSpPr>
          <p:grpSpPr>
            <a:xfrm>
              <a:off x="59245" y="14479"/>
              <a:ext cx="820497" cy="870719"/>
              <a:chOff x="1700223" y="1399848"/>
              <a:chExt cx="3110219" cy="3564710"/>
            </a:xfrm>
          </p:grpSpPr>
          <p:pic>
            <p:nvPicPr>
              <p:cNvPr id="48" name="图片 47"/>
              <p:cNvPicPr>
                <a:picLocks noChangeAspect="1"/>
              </p:cNvPicPr>
              <p:nvPr userDrawn="1">
                <p:custDataLst>
                  <p:tags r:id="rId44"/>
                </p:custDataLst>
              </p:nvPr>
            </p:nvPicPr>
            <p:blipFill rotWithShape="1">
              <a:blip r:embed="rId78" cstate="print"/>
              <a:srcRect/>
              <a:stretch>
                <a:fillRect/>
              </a:stretch>
            </p:blipFill>
            <p:spPr>
              <a:xfrm>
                <a:off x="3259928" y="1739878"/>
                <a:ext cx="1550514" cy="1792782"/>
              </a:xfrm>
              <a:prstGeom prst="rect">
                <a:avLst/>
              </a:prstGeom>
            </p:spPr>
          </p:pic>
          <p:grpSp>
            <p:nvGrpSpPr>
              <p:cNvPr id="49" name="Group 4"/>
              <p:cNvGrpSpPr>
                <a:grpSpLocks noChangeAspect="1"/>
              </p:cNvGrpSpPr>
              <p:nvPr userDrawn="1"/>
            </p:nvGrpSpPr>
            <p:grpSpPr bwMode="auto">
              <a:xfrm>
                <a:off x="1700223" y="1399848"/>
                <a:ext cx="2675584" cy="3564710"/>
                <a:chOff x="985" y="1352"/>
                <a:chExt cx="978" cy="1303"/>
              </a:xfrm>
              <a:solidFill>
                <a:schemeClr val="bg2">
                  <a:lumMod val="50000"/>
                </a:schemeClr>
              </a:solidFill>
            </p:grpSpPr>
            <p:sp>
              <p:nvSpPr>
                <p:cNvPr id="50" name="Freeform 5"/>
                <p:cNvSpPr>
                  <a:spLocks noEditPoints="1"/>
                </p:cNvSpPr>
                <p:nvPr>
                  <p:custDataLst>
                    <p:tags r:id="rId45"/>
                  </p:custDataLst>
                </p:nvPr>
              </p:nvSpPr>
              <p:spPr bwMode="auto">
                <a:xfrm>
                  <a:off x="1383" y="1456"/>
                  <a:ext cx="357" cy="361"/>
                </a:xfrm>
                <a:custGeom>
                  <a:avLst/>
                  <a:gdLst>
                    <a:gd name="T0" fmla="*/ 0 w 120"/>
                    <a:gd name="T1" fmla="*/ 61 h 122"/>
                    <a:gd name="T2" fmla="*/ 60 w 120"/>
                    <a:gd name="T3" fmla="*/ 0 h 122"/>
                    <a:gd name="T4" fmla="*/ 60 w 120"/>
                    <a:gd name="T5" fmla="*/ 0 h 122"/>
                    <a:gd name="T6" fmla="*/ 120 w 120"/>
                    <a:gd name="T7" fmla="*/ 61 h 122"/>
                    <a:gd name="T8" fmla="*/ 120 w 120"/>
                    <a:gd name="T9" fmla="*/ 61 h 122"/>
                    <a:gd name="T10" fmla="*/ 120 w 120"/>
                    <a:gd name="T11" fmla="*/ 61 h 122"/>
                    <a:gd name="T12" fmla="*/ 60 w 120"/>
                    <a:gd name="T13" fmla="*/ 122 h 122"/>
                    <a:gd name="T14" fmla="*/ 60 w 120"/>
                    <a:gd name="T15" fmla="*/ 122 h 122"/>
                    <a:gd name="T16" fmla="*/ 0 w 120"/>
                    <a:gd name="T17" fmla="*/ 61 h 122"/>
                    <a:gd name="T18" fmla="*/ 4 w 120"/>
                    <a:gd name="T19" fmla="*/ 61 h 122"/>
                    <a:gd name="T20" fmla="*/ 60 w 120"/>
                    <a:gd name="T21" fmla="*/ 118 h 122"/>
                    <a:gd name="T22" fmla="*/ 60 w 120"/>
                    <a:gd name="T23" fmla="*/ 118 h 122"/>
                    <a:gd name="T24" fmla="*/ 116 w 120"/>
                    <a:gd name="T25" fmla="*/ 61 h 122"/>
                    <a:gd name="T26" fmla="*/ 116 w 120"/>
                    <a:gd name="T27" fmla="*/ 61 h 122"/>
                    <a:gd name="T28" fmla="*/ 116 w 120"/>
                    <a:gd name="T29" fmla="*/ 61 h 122"/>
                    <a:gd name="T30" fmla="*/ 60 w 120"/>
                    <a:gd name="T31" fmla="*/ 4 h 122"/>
                    <a:gd name="T32" fmla="*/ 60 w 120"/>
                    <a:gd name="T33" fmla="*/ 4 h 122"/>
                    <a:gd name="T34" fmla="*/ 4 w 120"/>
                    <a:gd name="T3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2">
                      <a:moveTo>
                        <a:pt x="0" y="61"/>
                      </a:moveTo>
                      <a:cubicBezTo>
                        <a:pt x="0" y="28"/>
                        <a:pt x="27" y="0"/>
                        <a:pt x="60" y="0"/>
                      </a:cubicBezTo>
                      <a:cubicBezTo>
                        <a:pt x="60" y="0"/>
                        <a:pt x="60" y="0"/>
                        <a:pt x="60" y="0"/>
                      </a:cubicBezTo>
                      <a:cubicBezTo>
                        <a:pt x="93" y="0"/>
                        <a:pt x="120" y="28"/>
                        <a:pt x="120" y="61"/>
                      </a:cubicBezTo>
                      <a:cubicBezTo>
                        <a:pt x="120" y="61"/>
                        <a:pt x="120" y="61"/>
                        <a:pt x="120" y="61"/>
                      </a:cubicBezTo>
                      <a:cubicBezTo>
                        <a:pt x="120" y="61"/>
                        <a:pt x="120" y="61"/>
                        <a:pt x="120" y="61"/>
                      </a:cubicBezTo>
                      <a:cubicBezTo>
                        <a:pt x="120" y="95"/>
                        <a:pt x="93" y="122"/>
                        <a:pt x="60" y="122"/>
                      </a:cubicBezTo>
                      <a:cubicBezTo>
                        <a:pt x="60" y="122"/>
                        <a:pt x="60" y="122"/>
                        <a:pt x="60" y="122"/>
                      </a:cubicBezTo>
                      <a:cubicBezTo>
                        <a:pt x="27" y="122"/>
                        <a:pt x="0" y="95"/>
                        <a:pt x="0" y="61"/>
                      </a:cubicBezTo>
                      <a:close/>
                      <a:moveTo>
                        <a:pt x="4" y="61"/>
                      </a:moveTo>
                      <a:cubicBezTo>
                        <a:pt x="4" y="92"/>
                        <a:pt x="29" y="118"/>
                        <a:pt x="60" y="118"/>
                      </a:cubicBezTo>
                      <a:cubicBezTo>
                        <a:pt x="60" y="118"/>
                        <a:pt x="60" y="118"/>
                        <a:pt x="60" y="118"/>
                      </a:cubicBezTo>
                      <a:cubicBezTo>
                        <a:pt x="91" y="118"/>
                        <a:pt x="116" y="92"/>
                        <a:pt x="116" y="61"/>
                      </a:cubicBezTo>
                      <a:cubicBezTo>
                        <a:pt x="116" y="61"/>
                        <a:pt x="116" y="61"/>
                        <a:pt x="116" y="61"/>
                      </a:cubicBezTo>
                      <a:cubicBezTo>
                        <a:pt x="116" y="61"/>
                        <a:pt x="116" y="61"/>
                        <a:pt x="116" y="61"/>
                      </a:cubicBezTo>
                      <a:cubicBezTo>
                        <a:pt x="116" y="30"/>
                        <a:pt x="91" y="4"/>
                        <a:pt x="60" y="4"/>
                      </a:cubicBezTo>
                      <a:cubicBezTo>
                        <a:pt x="60" y="4"/>
                        <a:pt x="60" y="4"/>
                        <a:pt x="60" y="4"/>
                      </a:cubicBezTo>
                      <a:cubicBezTo>
                        <a:pt x="29" y="4"/>
                        <a:pt x="4" y="30"/>
                        <a:pt x="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
                <p:cNvSpPr>
                  <a:spLocks noEditPoints="1"/>
                </p:cNvSpPr>
                <p:nvPr>
                  <p:custDataLst>
                    <p:tags r:id="rId46"/>
                  </p:custDataLst>
                </p:nvPr>
              </p:nvSpPr>
              <p:spPr bwMode="auto">
                <a:xfrm>
                  <a:off x="1377" y="1450"/>
                  <a:ext cx="369" cy="373"/>
                </a:xfrm>
                <a:custGeom>
                  <a:avLst/>
                  <a:gdLst>
                    <a:gd name="T0" fmla="*/ 0 w 124"/>
                    <a:gd name="T1" fmla="*/ 63 h 126"/>
                    <a:gd name="T2" fmla="*/ 2 w 124"/>
                    <a:gd name="T3" fmla="*/ 63 h 126"/>
                    <a:gd name="T4" fmla="*/ 0 w 124"/>
                    <a:gd name="T5" fmla="*/ 63 h 126"/>
                    <a:gd name="T6" fmla="*/ 62 w 124"/>
                    <a:gd name="T7" fmla="*/ 0 h 126"/>
                    <a:gd name="T8" fmla="*/ 62 w 124"/>
                    <a:gd name="T9" fmla="*/ 0 h 126"/>
                    <a:gd name="T10" fmla="*/ 124 w 124"/>
                    <a:gd name="T11" fmla="*/ 61 h 126"/>
                    <a:gd name="T12" fmla="*/ 124 w 124"/>
                    <a:gd name="T13" fmla="*/ 61 h 126"/>
                    <a:gd name="T14" fmla="*/ 124 w 124"/>
                    <a:gd name="T15" fmla="*/ 61 h 126"/>
                    <a:gd name="T16" fmla="*/ 124 w 124"/>
                    <a:gd name="T17" fmla="*/ 63 h 126"/>
                    <a:gd name="T18" fmla="*/ 62 w 124"/>
                    <a:gd name="T19" fmla="*/ 126 h 126"/>
                    <a:gd name="T20" fmla="*/ 62 w 124"/>
                    <a:gd name="T21" fmla="*/ 126 h 126"/>
                    <a:gd name="T22" fmla="*/ 0 w 124"/>
                    <a:gd name="T23" fmla="*/ 63 h 126"/>
                    <a:gd name="T24" fmla="*/ 62 w 124"/>
                    <a:gd name="T25" fmla="*/ 122 h 126"/>
                    <a:gd name="T26" fmla="*/ 104 w 124"/>
                    <a:gd name="T27" fmla="*/ 104 h 126"/>
                    <a:gd name="T28" fmla="*/ 104 w 124"/>
                    <a:gd name="T29" fmla="*/ 104 h 126"/>
                    <a:gd name="T30" fmla="*/ 62 w 124"/>
                    <a:gd name="T31" fmla="*/ 122 h 126"/>
                    <a:gd name="T32" fmla="*/ 62 w 124"/>
                    <a:gd name="T33" fmla="*/ 122 h 126"/>
                    <a:gd name="T34" fmla="*/ 19 w 124"/>
                    <a:gd name="T35" fmla="*/ 102 h 126"/>
                    <a:gd name="T36" fmla="*/ 19 w 124"/>
                    <a:gd name="T37" fmla="*/ 102 h 126"/>
                    <a:gd name="T38" fmla="*/ 62 w 124"/>
                    <a:gd name="T39" fmla="*/ 122 h 126"/>
                    <a:gd name="T40" fmla="*/ 62 w 124"/>
                    <a:gd name="T41" fmla="*/ 118 h 126"/>
                    <a:gd name="T42" fmla="*/ 116 w 124"/>
                    <a:gd name="T43" fmla="*/ 63 h 126"/>
                    <a:gd name="T44" fmla="*/ 116 w 124"/>
                    <a:gd name="T45" fmla="*/ 63 h 126"/>
                    <a:gd name="T46" fmla="*/ 116 w 124"/>
                    <a:gd name="T47" fmla="*/ 62 h 126"/>
                    <a:gd name="T48" fmla="*/ 62 w 124"/>
                    <a:gd name="T49" fmla="*/ 8 h 126"/>
                    <a:gd name="T50" fmla="*/ 62 w 124"/>
                    <a:gd name="T51" fmla="*/ 8 h 126"/>
                    <a:gd name="T52" fmla="*/ 8 w 124"/>
                    <a:gd name="T53" fmla="*/ 63 h 126"/>
                    <a:gd name="T54" fmla="*/ 8 w 124"/>
                    <a:gd name="T55" fmla="*/ 63 h 126"/>
                    <a:gd name="T56" fmla="*/ 62 w 124"/>
                    <a:gd name="T57" fmla="*/ 118 h 126"/>
                    <a:gd name="T58" fmla="*/ 120 w 124"/>
                    <a:gd name="T59" fmla="*/ 67 h 126"/>
                    <a:gd name="T60" fmla="*/ 120 w 124"/>
                    <a:gd name="T61" fmla="*/ 65 h 126"/>
                    <a:gd name="T62" fmla="*/ 120 w 124"/>
                    <a:gd name="T63" fmla="*/ 65 h 126"/>
                    <a:gd name="T64" fmla="*/ 120 w 124"/>
                    <a:gd name="T65" fmla="*/ 65 h 126"/>
                    <a:gd name="T66" fmla="*/ 120 w 124"/>
                    <a:gd name="T67" fmla="*/ 67 h 126"/>
                    <a:gd name="T68" fmla="*/ 19 w 124"/>
                    <a:gd name="T69" fmla="*/ 24 h 126"/>
                    <a:gd name="T70" fmla="*/ 62 w 124"/>
                    <a:gd name="T71" fmla="*/ 4 h 126"/>
                    <a:gd name="T72" fmla="*/ 62 w 124"/>
                    <a:gd name="T73" fmla="*/ 4 h 126"/>
                    <a:gd name="T74" fmla="*/ 62 w 124"/>
                    <a:gd name="T75" fmla="*/ 4 h 126"/>
                    <a:gd name="T76" fmla="*/ 62 w 124"/>
                    <a:gd name="T77" fmla="*/ 4 h 126"/>
                    <a:gd name="T78" fmla="*/ 62 w 124"/>
                    <a:gd name="T79" fmla="*/ 4 h 126"/>
                    <a:gd name="T80" fmla="*/ 62 w 124"/>
                    <a:gd name="T81" fmla="*/ 4 h 126"/>
                    <a:gd name="T82" fmla="*/ 19 w 124"/>
                    <a:gd name="T83" fmla="*/ 24 h 126"/>
                    <a:gd name="T84" fmla="*/ 105 w 124"/>
                    <a:gd name="T85" fmla="*/ 24 h 126"/>
                    <a:gd name="T86" fmla="*/ 62 w 124"/>
                    <a:gd name="T87" fmla="*/ 4 h 126"/>
                    <a:gd name="T88" fmla="*/ 62 w 124"/>
                    <a:gd name="T89" fmla="*/ 4 h 126"/>
                    <a:gd name="T90" fmla="*/ 105 w 124"/>
                    <a:gd name="T91"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4" h="126">
                      <a:moveTo>
                        <a:pt x="0" y="63"/>
                      </a:moveTo>
                      <a:cubicBezTo>
                        <a:pt x="2" y="63"/>
                        <a:pt x="2" y="63"/>
                        <a:pt x="2" y="63"/>
                      </a:cubicBezTo>
                      <a:cubicBezTo>
                        <a:pt x="0" y="63"/>
                        <a:pt x="0" y="63"/>
                        <a:pt x="0" y="63"/>
                      </a:cubicBezTo>
                      <a:cubicBezTo>
                        <a:pt x="0" y="28"/>
                        <a:pt x="28" y="0"/>
                        <a:pt x="62" y="0"/>
                      </a:cubicBezTo>
                      <a:cubicBezTo>
                        <a:pt x="62" y="0"/>
                        <a:pt x="62" y="0"/>
                        <a:pt x="62" y="0"/>
                      </a:cubicBezTo>
                      <a:cubicBezTo>
                        <a:pt x="96" y="0"/>
                        <a:pt x="123" y="27"/>
                        <a:pt x="124" y="61"/>
                      </a:cubicBezTo>
                      <a:cubicBezTo>
                        <a:pt x="124" y="61"/>
                        <a:pt x="124" y="61"/>
                        <a:pt x="124" y="61"/>
                      </a:cubicBezTo>
                      <a:cubicBezTo>
                        <a:pt x="124" y="61"/>
                        <a:pt x="124" y="61"/>
                        <a:pt x="124" y="61"/>
                      </a:cubicBezTo>
                      <a:cubicBezTo>
                        <a:pt x="124" y="63"/>
                        <a:pt x="124" y="63"/>
                        <a:pt x="124" y="63"/>
                      </a:cubicBezTo>
                      <a:cubicBezTo>
                        <a:pt x="124" y="98"/>
                        <a:pt x="97" y="126"/>
                        <a:pt x="62" y="126"/>
                      </a:cubicBezTo>
                      <a:cubicBezTo>
                        <a:pt x="62" y="126"/>
                        <a:pt x="62" y="126"/>
                        <a:pt x="62" y="126"/>
                      </a:cubicBezTo>
                      <a:cubicBezTo>
                        <a:pt x="28" y="126"/>
                        <a:pt x="0" y="98"/>
                        <a:pt x="0" y="63"/>
                      </a:cubicBezTo>
                      <a:close/>
                      <a:moveTo>
                        <a:pt x="62" y="122"/>
                      </a:moveTo>
                      <a:cubicBezTo>
                        <a:pt x="79" y="122"/>
                        <a:pt x="93" y="115"/>
                        <a:pt x="104" y="104"/>
                      </a:cubicBezTo>
                      <a:cubicBezTo>
                        <a:pt x="104" y="104"/>
                        <a:pt x="104" y="104"/>
                        <a:pt x="104" y="104"/>
                      </a:cubicBezTo>
                      <a:cubicBezTo>
                        <a:pt x="93" y="115"/>
                        <a:pt x="79" y="122"/>
                        <a:pt x="62" y="122"/>
                      </a:cubicBezTo>
                      <a:cubicBezTo>
                        <a:pt x="62" y="122"/>
                        <a:pt x="62" y="122"/>
                        <a:pt x="62" y="122"/>
                      </a:cubicBezTo>
                      <a:cubicBezTo>
                        <a:pt x="45" y="122"/>
                        <a:pt x="29" y="114"/>
                        <a:pt x="19" y="102"/>
                      </a:cubicBezTo>
                      <a:cubicBezTo>
                        <a:pt x="19" y="102"/>
                        <a:pt x="19" y="102"/>
                        <a:pt x="19" y="102"/>
                      </a:cubicBezTo>
                      <a:cubicBezTo>
                        <a:pt x="29" y="114"/>
                        <a:pt x="45" y="122"/>
                        <a:pt x="62" y="122"/>
                      </a:cubicBezTo>
                      <a:close/>
                      <a:moveTo>
                        <a:pt x="62" y="118"/>
                      </a:moveTo>
                      <a:cubicBezTo>
                        <a:pt x="92" y="118"/>
                        <a:pt x="116" y="93"/>
                        <a:pt x="116" y="63"/>
                      </a:cubicBezTo>
                      <a:cubicBezTo>
                        <a:pt x="116" y="63"/>
                        <a:pt x="116" y="63"/>
                        <a:pt x="116" y="63"/>
                      </a:cubicBezTo>
                      <a:cubicBezTo>
                        <a:pt x="116" y="62"/>
                        <a:pt x="116" y="62"/>
                        <a:pt x="116" y="62"/>
                      </a:cubicBezTo>
                      <a:cubicBezTo>
                        <a:pt x="116" y="32"/>
                        <a:pt x="92" y="8"/>
                        <a:pt x="62" y="8"/>
                      </a:cubicBezTo>
                      <a:cubicBezTo>
                        <a:pt x="62" y="8"/>
                        <a:pt x="62" y="8"/>
                        <a:pt x="62" y="8"/>
                      </a:cubicBezTo>
                      <a:cubicBezTo>
                        <a:pt x="32" y="8"/>
                        <a:pt x="8" y="33"/>
                        <a:pt x="8" y="63"/>
                      </a:cubicBezTo>
                      <a:cubicBezTo>
                        <a:pt x="8" y="63"/>
                        <a:pt x="8" y="63"/>
                        <a:pt x="8" y="63"/>
                      </a:cubicBezTo>
                      <a:cubicBezTo>
                        <a:pt x="8" y="93"/>
                        <a:pt x="32" y="118"/>
                        <a:pt x="62" y="118"/>
                      </a:cubicBezTo>
                      <a:close/>
                      <a:moveTo>
                        <a:pt x="120" y="67"/>
                      </a:moveTo>
                      <a:cubicBezTo>
                        <a:pt x="120" y="66"/>
                        <a:pt x="120" y="66"/>
                        <a:pt x="120" y="65"/>
                      </a:cubicBezTo>
                      <a:cubicBezTo>
                        <a:pt x="120" y="65"/>
                        <a:pt x="120" y="65"/>
                        <a:pt x="120" y="65"/>
                      </a:cubicBezTo>
                      <a:cubicBezTo>
                        <a:pt x="120" y="65"/>
                        <a:pt x="120" y="65"/>
                        <a:pt x="120" y="65"/>
                      </a:cubicBezTo>
                      <a:cubicBezTo>
                        <a:pt x="120" y="66"/>
                        <a:pt x="120" y="66"/>
                        <a:pt x="120" y="67"/>
                      </a:cubicBezTo>
                      <a:close/>
                      <a:moveTo>
                        <a:pt x="19" y="24"/>
                      </a:moveTo>
                      <a:cubicBezTo>
                        <a:pt x="30" y="12"/>
                        <a:pt x="45"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45" y="4"/>
                        <a:pt x="30" y="12"/>
                        <a:pt x="19" y="24"/>
                      </a:cubicBezTo>
                      <a:close/>
                      <a:moveTo>
                        <a:pt x="105" y="24"/>
                      </a:moveTo>
                      <a:cubicBezTo>
                        <a:pt x="95" y="12"/>
                        <a:pt x="79" y="4"/>
                        <a:pt x="62" y="4"/>
                      </a:cubicBezTo>
                      <a:cubicBezTo>
                        <a:pt x="62" y="4"/>
                        <a:pt x="62" y="4"/>
                        <a:pt x="62" y="4"/>
                      </a:cubicBezTo>
                      <a:cubicBezTo>
                        <a:pt x="79" y="4"/>
                        <a:pt x="95" y="12"/>
                        <a:pt x="10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
                <p:cNvSpPr>
                  <a:spLocks noEditPoints="1"/>
                </p:cNvSpPr>
                <p:nvPr>
                  <p:custDataLst>
                    <p:tags r:id="rId47"/>
                  </p:custDataLst>
                </p:nvPr>
              </p:nvSpPr>
              <p:spPr bwMode="auto">
                <a:xfrm>
                  <a:off x="1490" y="1619"/>
                  <a:ext cx="173" cy="157"/>
                </a:xfrm>
                <a:custGeom>
                  <a:avLst/>
                  <a:gdLst>
                    <a:gd name="T0" fmla="*/ 0 w 58"/>
                    <a:gd name="T1" fmla="*/ 39 h 53"/>
                    <a:gd name="T2" fmla="*/ 0 w 58"/>
                    <a:gd name="T3" fmla="*/ 38 h 53"/>
                    <a:gd name="T4" fmla="*/ 0 w 58"/>
                    <a:gd name="T5" fmla="*/ 38 h 53"/>
                    <a:gd name="T6" fmla="*/ 7 w 58"/>
                    <a:gd name="T7" fmla="*/ 0 h 53"/>
                    <a:gd name="T8" fmla="*/ 7 w 58"/>
                    <a:gd name="T9" fmla="*/ 0 h 53"/>
                    <a:gd name="T10" fmla="*/ 11 w 58"/>
                    <a:gd name="T11" fmla="*/ 0 h 53"/>
                    <a:gd name="T12" fmla="*/ 15 w 58"/>
                    <a:gd name="T13" fmla="*/ 13 h 53"/>
                    <a:gd name="T14" fmla="*/ 15 w 58"/>
                    <a:gd name="T15" fmla="*/ 13 h 53"/>
                    <a:gd name="T16" fmla="*/ 25 w 58"/>
                    <a:gd name="T17" fmla="*/ 27 h 53"/>
                    <a:gd name="T18" fmla="*/ 25 w 58"/>
                    <a:gd name="T19" fmla="*/ 27 h 53"/>
                    <a:gd name="T20" fmla="*/ 37 w 58"/>
                    <a:gd name="T21" fmla="*/ 28 h 53"/>
                    <a:gd name="T22" fmla="*/ 37 w 58"/>
                    <a:gd name="T23" fmla="*/ 28 h 53"/>
                    <a:gd name="T24" fmla="*/ 57 w 58"/>
                    <a:gd name="T25" fmla="*/ 27 h 53"/>
                    <a:gd name="T26" fmla="*/ 57 w 58"/>
                    <a:gd name="T27" fmla="*/ 27 h 53"/>
                    <a:gd name="T28" fmla="*/ 58 w 58"/>
                    <a:gd name="T29" fmla="*/ 31 h 53"/>
                    <a:gd name="T30" fmla="*/ 41 w 58"/>
                    <a:gd name="T31" fmla="*/ 41 h 53"/>
                    <a:gd name="T32" fmla="*/ 41 w 58"/>
                    <a:gd name="T33" fmla="*/ 41 h 53"/>
                    <a:gd name="T34" fmla="*/ 18 w 58"/>
                    <a:gd name="T35" fmla="*/ 53 h 53"/>
                    <a:gd name="T36" fmla="*/ 18 w 58"/>
                    <a:gd name="T37" fmla="*/ 53 h 53"/>
                    <a:gd name="T38" fmla="*/ 17 w 58"/>
                    <a:gd name="T39" fmla="*/ 53 h 53"/>
                    <a:gd name="T40" fmla="*/ 17 w 58"/>
                    <a:gd name="T41" fmla="*/ 53 h 53"/>
                    <a:gd name="T42" fmla="*/ 0 w 58"/>
                    <a:gd name="T43" fmla="*/ 39 h 53"/>
                    <a:gd name="T44" fmla="*/ 4 w 58"/>
                    <a:gd name="T45" fmla="*/ 39 h 53"/>
                    <a:gd name="T46" fmla="*/ 4 w 58"/>
                    <a:gd name="T47" fmla="*/ 39 h 53"/>
                    <a:gd name="T48" fmla="*/ 4 w 58"/>
                    <a:gd name="T49" fmla="*/ 39 h 53"/>
                    <a:gd name="T50" fmla="*/ 8 w 58"/>
                    <a:gd name="T51" fmla="*/ 45 h 53"/>
                    <a:gd name="T52" fmla="*/ 8 w 58"/>
                    <a:gd name="T53" fmla="*/ 45 h 53"/>
                    <a:gd name="T54" fmla="*/ 17 w 58"/>
                    <a:gd name="T55" fmla="*/ 49 h 53"/>
                    <a:gd name="T56" fmla="*/ 17 w 58"/>
                    <a:gd name="T57" fmla="*/ 49 h 53"/>
                    <a:gd name="T58" fmla="*/ 17 w 58"/>
                    <a:gd name="T59" fmla="*/ 49 h 53"/>
                    <a:gd name="T60" fmla="*/ 17 w 58"/>
                    <a:gd name="T61" fmla="*/ 49 h 53"/>
                    <a:gd name="T62" fmla="*/ 39 w 58"/>
                    <a:gd name="T63" fmla="*/ 38 h 53"/>
                    <a:gd name="T64" fmla="*/ 39 w 58"/>
                    <a:gd name="T65" fmla="*/ 38 h 53"/>
                    <a:gd name="T66" fmla="*/ 49 w 58"/>
                    <a:gd name="T67" fmla="*/ 31 h 53"/>
                    <a:gd name="T68" fmla="*/ 49 w 58"/>
                    <a:gd name="T69" fmla="*/ 31 h 53"/>
                    <a:gd name="T70" fmla="*/ 37 w 58"/>
                    <a:gd name="T71" fmla="*/ 32 h 53"/>
                    <a:gd name="T72" fmla="*/ 37 w 58"/>
                    <a:gd name="T73" fmla="*/ 32 h 53"/>
                    <a:gd name="T74" fmla="*/ 24 w 58"/>
                    <a:gd name="T75" fmla="*/ 31 h 53"/>
                    <a:gd name="T76" fmla="*/ 24 w 58"/>
                    <a:gd name="T77" fmla="*/ 31 h 53"/>
                    <a:gd name="T78" fmla="*/ 11 w 58"/>
                    <a:gd name="T79" fmla="*/ 14 h 53"/>
                    <a:gd name="T80" fmla="*/ 11 w 58"/>
                    <a:gd name="T81" fmla="*/ 14 h 53"/>
                    <a:gd name="T82" fmla="*/ 10 w 58"/>
                    <a:gd name="T83" fmla="*/ 9 h 53"/>
                    <a:gd name="T84" fmla="*/ 10 w 58"/>
                    <a:gd name="T85" fmla="*/ 9 h 53"/>
                    <a:gd name="T86" fmla="*/ 4 w 58"/>
                    <a:gd name="T8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3">
                      <a:moveTo>
                        <a:pt x="0" y="39"/>
                      </a:moveTo>
                      <a:cubicBezTo>
                        <a:pt x="0" y="39"/>
                        <a:pt x="0" y="38"/>
                        <a:pt x="0" y="38"/>
                      </a:cubicBezTo>
                      <a:cubicBezTo>
                        <a:pt x="0" y="38"/>
                        <a:pt x="0" y="38"/>
                        <a:pt x="0" y="38"/>
                      </a:cubicBezTo>
                      <a:cubicBezTo>
                        <a:pt x="1" y="32"/>
                        <a:pt x="7" y="0"/>
                        <a:pt x="7" y="0"/>
                      </a:cubicBezTo>
                      <a:cubicBezTo>
                        <a:pt x="7" y="0"/>
                        <a:pt x="7" y="0"/>
                        <a:pt x="7" y="0"/>
                      </a:cubicBezTo>
                      <a:cubicBezTo>
                        <a:pt x="11" y="0"/>
                        <a:pt x="11" y="0"/>
                        <a:pt x="11" y="0"/>
                      </a:cubicBezTo>
                      <a:cubicBezTo>
                        <a:pt x="11" y="0"/>
                        <a:pt x="12" y="6"/>
                        <a:pt x="15" y="13"/>
                      </a:cubicBezTo>
                      <a:cubicBezTo>
                        <a:pt x="15" y="13"/>
                        <a:pt x="15" y="13"/>
                        <a:pt x="15" y="13"/>
                      </a:cubicBezTo>
                      <a:cubicBezTo>
                        <a:pt x="17" y="20"/>
                        <a:pt x="21" y="27"/>
                        <a:pt x="25" y="27"/>
                      </a:cubicBezTo>
                      <a:cubicBezTo>
                        <a:pt x="25" y="27"/>
                        <a:pt x="25" y="27"/>
                        <a:pt x="25" y="27"/>
                      </a:cubicBezTo>
                      <a:cubicBezTo>
                        <a:pt x="28" y="28"/>
                        <a:pt x="32" y="28"/>
                        <a:pt x="37" y="28"/>
                      </a:cubicBezTo>
                      <a:cubicBezTo>
                        <a:pt x="37" y="28"/>
                        <a:pt x="37" y="28"/>
                        <a:pt x="37" y="28"/>
                      </a:cubicBezTo>
                      <a:cubicBezTo>
                        <a:pt x="47" y="28"/>
                        <a:pt x="57" y="27"/>
                        <a:pt x="57" y="27"/>
                      </a:cubicBezTo>
                      <a:cubicBezTo>
                        <a:pt x="57" y="27"/>
                        <a:pt x="57" y="27"/>
                        <a:pt x="57" y="27"/>
                      </a:cubicBezTo>
                      <a:cubicBezTo>
                        <a:pt x="58" y="31"/>
                        <a:pt x="58" y="31"/>
                        <a:pt x="58" y="31"/>
                      </a:cubicBezTo>
                      <a:cubicBezTo>
                        <a:pt x="58" y="31"/>
                        <a:pt x="50" y="36"/>
                        <a:pt x="41" y="41"/>
                      </a:cubicBezTo>
                      <a:cubicBezTo>
                        <a:pt x="41" y="41"/>
                        <a:pt x="41" y="41"/>
                        <a:pt x="41" y="41"/>
                      </a:cubicBezTo>
                      <a:cubicBezTo>
                        <a:pt x="32" y="47"/>
                        <a:pt x="22" y="52"/>
                        <a:pt x="18" y="53"/>
                      </a:cubicBezTo>
                      <a:cubicBezTo>
                        <a:pt x="18" y="53"/>
                        <a:pt x="18" y="53"/>
                        <a:pt x="18" y="53"/>
                      </a:cubicBezTo>
                      <a:cubicBezTo>
                        <a:pt x="18" y="53"/>
                        <a:pt x="17" y="53"/>
                        <a:pt x="17" y="53"/>
                      </a:cubicBezTo>
                      <a:cubicBezTo>
                        <a:pt x="17" y="53"/>
                        <a:pt x="17" y="53"/>
                        <a:pt x="17" y="53"/>
                      </a:cubicBezTo>
                      <a:cubicBezTo>
                        <a:pt x="9" y="53"/>
                        <a:pt x="0" y="46"/>
                        <a:pt x="0" y="39"/>
                      </a:cubicBezTo>
                      <a:close/>
                      <a:moveTo>
                        <a:pt x="4" y="39"/>
                      </a:moveTo>
                      <a:cubicBezTo>
                        <a:pt x="4" y="39"/>
                        <a:pt x="4" y="39"/>
                        <a:pt x="4" y="39"/>
                      </a:cubicBezTo>
                      <a:cubicBezTo>
                        <a:pt x="4" y="39"/>
                        <a:pt x="4" y="39"/>
                        <a:pt x="4" y="39"/>
                      </a:cubicBezTo>
                      <a:cubicBezTo>
                        <a:pt x="4" y="41"/>
                        <a:pt x="6" y="43"/>
                        <a:pt x="8" y="45"/>
                      </a:cubicBezTo>
                      <a:cubicBezTo>
                        <a:pt x="8" y="45"/>
                        <a:pt x="8" y="45"/>
                        <a:pt x="8" y="45"/>
                      </a:cubicBezTo>
                      <a:cubicBezTo>
                        <a:pt x="11" y="48"/>
                        <a:pt x="14" y="49"/>
                        <a:pt x="17" y="49"/>
                      </a:cubicBezTo>
                      <a:cubicBezTo>
                        <a:pt x="17" y="49"/>
                        <a:pt x="17" y="49"/>
                        <a:pt x="17" y="49"/>
                      </a:cubicBezTo>
                      <a:cubicBezTo>
                        <a:pt x="17" y="49"/>
                        <a:pt x="17" y="49"/>
                        <a:pt x="17" y="49"/>
                      </a:cubicBezTo>
                      <a:cubicBezTo>
                        <a:pt x="17" y="49"/>
                        <a:pt x="17" y="49"/>
                        <a:pt x="17" y="49"/>
                      </a:cubicBezTo>
                      <a:cubicBezTo>
                        <a:pt x="20" y="49"/>
                        <a:pt x="30" y="43"/>
                        <a:pt x="39" y="38"/>
                      </a:cubicBezTo>
                      <a:cubicBezTo>
                        <a:pt x="39" y="38"/>
                        <a:pt x="39" y="38"/>
                        <a:pt x="39" y="38"/>
                      </a:cubicBezTo>
                      <a:cubicBezTo>
                        <a:pt x="43" y="36"/>
                        <a:pt x="46" y="33"/>
                        <a:pt x="49" y="31"/>
                      </a:cubicBezTo>
                      <a:cubicBezTo>
                        <a:pt x="49" y="31"/>
                        <a:pt x="49" y="31"/>
                        <a:pt x="49" y="31"/>
                      </a:cubicBezTo>
                      <a:cubicBezTo>
                        <a:pt x="46" y="32"/>
                        <a:pt x="41" y="32"/>
                        <a:pt x="37" y="32"/>
                      </a:cubicBezTo>
                      <a:cubicBezTo>
                        <a:pt x="37" y="32"/>
                        <a:pt x="37" y="32"/>
                        <a:pt x="37" y="32"/>
                      </a:cubicBezTo>
                      <a:cubicBezTo>
                        <a:pt x="32" y="32"/>
                        <a:pt x="27" y="32"/>
                        <a:pt x="24" y="31"/>
                      </a:cubicBezTo>
                      <a:cubicBezTo>
                        <a:pt x="24" y="31"/>
                        <a:pt x="24" y="31"/>
                        <a:pt x="24" y="31"/>
                      </a:cubicBezTo>
                      <a:cubicBezTo>
                        <a:pt x="17" y="29"/>
                        <a:pt x="14" y="21"/>
                        <a:pt x="11" y="14"/>
                      </a:cubicBezTo>
                      <a:cubicBezTo>
                        <a:pt x="11" y="14"/>
                        <a:pt x="11" y="14"/>
                        <a:pt x="11" y="14"/>
                      </a:cubicBezTo>
                      <a:cubicBezTo>
                        <a:pt x="11" y="13"/>
                        <a:pt x="10" y="11"/>
                        <a:pt x="10" y="9"/>
                      </a:cubicBezTo>
                      <a:cubicBezTo>
                        <a:pt x="10" y="9"/>
                        <a:pt x="10" y="9"/>
                        <a:pt x="10" y="9"/>
                      </a:cubicBezTo>
                      <a:cubicBezTo>
                        <a:pt x="8" y="19"/>
                        <a:pt x="5" y="35"/>
                        <a:pt x="4"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
                <p:cNvSpPr>
                  <a:spLocks noEditPoints="1"/>
                </p:cNvSpPr>
                <p:nvPr>
                  <p:custDataLst>
                    <p:tags r:id="rId48"/>
                  </p:custDataLst>
                </p:nvPr>
              </p:nvSpPr>
              <p:spPr bwMode="auto">
                <a:xfrm>
                  <a:off x="1484" y="1613"/>
                  <a:ext cx="185" cy="169"/>
                </a:xfrm>
                <a:custGeom>
                  <a:avLst/>
                  <a:gdLst>
                    <a:gd name="T0" fmla="*/ 0 w 62"/>
                    <a:gd name="T1" fmla="*/ 41 h 57"/>
                    <a:gd name="T2" fmla="*/ 7 w 62"/>
                    <a:gd name="T3" fmla="*/ 1 h 57"/>
                    <a:gd name="T4" fmla="*/ 9 w 62"/>
                    <a:gd name="T5" fmla="*/ 0 h 57"/>
                    <a:gd name="T6" fmla="*/ 15 w 62"/>
                    <a:gd name="T7" fmla="*/ 1 h 57"/>
                    <a:gd name="T8" fmla="*/ 15 w 62"/>
                    <a:gd name="T9" fmla="*/ 1 h 57"/>
                    <a:gd name="T10" fmla="*/ 15 w 62"/>
                    <a:gd name="T11" fmla="*/ 2 h 57"/>
                    <a:gd name="T12" fmla="*/ 15 w 62"/>
                    <a:gd name="T13" fmla="*/ 2 h 57"/>
                    <a:gd name="T14" fmla="*/ 19 w 62"/>
                    <a:gd name="T15" fmla="*/ 14 h 57"/>
                    <a:gd name="T16" fmla="*/ 27 w 62"/>
                    <a:gd name="T17" fmla="*/ 27 h 57"/>
                    <a:gd name="T18" fmla="*/ 39 w 62"/>
                    <a:gd name="T19" fmla="*/ 28 h 57"/>
                    <a:gd name="T20" fmla="*/ 39 w 62"/>
                    <a:gd name="T21" fmla="*/ 28 h 57"/>
                    <a:gd name="T22" fmla="*/ 60 w 62"/>
                    <a:gd name="T23" fmla="*/ 27 h 57"/>
                    <a:gd name="T24" fmla="*/ 61 w 62"/>
                    <a:gd name="T25" fmla="*/ 34 h 57"/>
                    <a:gd name="T26" fmla="*/ 61 w 62"/>
                    <a:gd name="T27" fmla="*/ 34 h 57"/>
                    <a:gd name="T28" fmla="*/ 60 w 62"/>
                    <a:gd name="T29" fmla="*/ 35 h 57"/>
                    <a:gd name="T30" fmla="*/ 56 w 62"/>
                    <a:gd name="T31" fmla="*/ 38 h 57"/>
                    <a:gd name="T32" fmla="*/ 20 w 62"/>
                    <a:gd name="T33" fmla="*/ 57 h 57"/>
                    <a:gd name="T34" fmla="*/ 19 w 62"/>
                    <a:gd name="T35" fmla="*/ 57 h 57"/>
                    <a:gd name="T36" fmla="*/ 19 w 62"/>
                    <a:gd name="T37" fmla="*/ 53 h 57"/>
                    <a:gd name="T38" fmla="*/ 20 w 62"/>
                    <a:gd name="T39" fmla="*/ 53 h 57"/>
                    <a:gd name="T40" fmla="*/ 20 w 62"/>
                    <a:gd name="T41" fmla="*/ 53 h 57"/>
                    <a:gd name="T42" fmla="*/ 9 w 62"/>
                    <a:gd name="T43" fmla="*/ 49 h 57"/>
                    <a:gd name="T44" fmla="*/ 13 w 62"/>
                    <a:gd name="T45" fmla="*/ 51 h 57"/>
                    <a:gd name="T46" fmla="*/ 19 w 62"/>
                    <a:gd name="T47" fmla="*/ 49 h 57"/>
                    <a:gd name="T48" fmla="*/ 19 w 62"/>
                    <a:gd name="T49" fmla="*/ 49 h 57"/>
                    <a:gd name="T50" fmla="*/ 40 w 62"/>
                    <a:gd name="T51" fmla="*/ 38 h 57"/>
                    <a:gd name="T52" fmla="*/ 44 w 62"/>
                    <a:gd name="T53" fmla="*/ 36 h 57"/>
                    <a:gd name="T54" fmla="*/ 25 w 62"/>
                    <a:gd name="T55" fmla="*/ 35 h 57"/>
                    <a:gd name="T56" fmla="*/ 12 w 62"/>
                    <a:gd name="T57" fmla="*/ 19 h 57"/>
                    <a:gd name="T58" fmla="*/ 8 w 62"/>
                    <a:gd name="T59" fmla="*/ 41 h 57"/>
                    <a:gd name="T60" fmla="*/ 8 w 62"/>
                    <a:gd name="T61" fmla="*/ 41 h 57"/>
                    <a:gd name="T62" fmla="*/ 38 w 62"/>
                    <a:gd name="T63" fmla="*/ 44 h 57"/>
                    <a:gd name="T64" fmla="*/ 4 w 62"/>
                    <a:gd name="T65" fmla="*/ 41 h 57"/>
                    <a:gd name="T66" fmla="*/ 4 w 62"/>
                    <a:gd name="T67" fmla="*/ 41 h 57"/>
                    <a:gd name="T68" fmla="*/ 4 w 62"/>
                    <a:gd name="T69" fmla="*/ 41 h 57"/>
                    <a:gd name="T70" fmla="*/ 4 w 62"/>
                    <a:gd name="T71" fmla="*/ 41 h 57"/>
                    <a:gd name="T72" fmla="*/ 8 w 62"/>
                    <a:gd name="T73" fmla="*/ 41 h 57"/>
                    <a:gd name="T74" fmla="*/ 8 w 62"/>
                    <a:gd name="T75" fmla="*/ 41 h 57"/>
                    <a:gd name="T76" fmla="*/ 7 w 62"/>
                    <a:gd name="T77" fmla="*/ 41 h 57"/>
                    <a:gd name="T78" fmla="*/ 6 w 62"/>
                    <a:gd name="T79" fmla="*/ 32 h 57"/>
                    <a:gd name="T80" fmla="*/ 13 w 62"/>
                    <a:gd name="T81" fmla="*/ 11 h 57"/>
                    <a:gd name="T82" fmla="*/ 11 w 62"/>
                    <a:gd name="T83" fmla="*/ 4 h 57"/>
                    <a:gd name="T84" fmla="*/ 39 w 62"/>
                    <a:gd name="T85" fmla="*/ 32 h 57"/>
                    <a:gd name="T86" fmla="*/ 39 w 62"/>
                    <a:gd name="T87" fmla="*/ 32 h 57"/>
                    <a:gd name="T88" fmla="*/ 39 w 62"/>
                    <a:gd name="T89" fmla="*/ 32 h 57"/>
                    <a:gd name="T90" fmla="*/ 38 w 62"/>
                    <a:gd name="T91" fmla="*/ 32 h 57"/>
                    <a:gd name="T92" fmla="*/ 40 w 62"/>
                    <a:gd name="T93" fmla="*/ 32 h 57"/>
                    <a:gd name="T94" fmla="*/ 38 w 62"/>
                    <a:gd name="T95" fmla="*/ 32 h 57"/>
                    <a:gd name="T96" fmla="*/ 38 w 62"/>
                    <a:gd name="T97" fmla="*/ 32 h 57"/>
                    <a:gd name="T98" fmla="*/ 37 w 62"/>
                    <a:gd name="T99" fmla="*/ 32 h 57"/>
                    <a:gd name="T100" fmla="*/ 37 w 62"/>
                    <a:gd name="T101" fmla="*/ 32 h 57"/>
                    <a:gd name="T102" fmla="*/ 37 w 62"/>
                    <a:gd name="T103" fmla="*/ 32 h 57"/>
                    <a:gd name="T104" fmla="*/ 37 w 62"/>
                    <a:gd name="T105" fmla="*/ 32 h 57"/>
                    <a:gd name="T106" fmla="*/ 36 w 62"/>
                    <a:gd name="T107" fmla="*/ 32 h 57"/>
                    <a:gd name="T108" fmla="*/ 54 w 62"/>
                    <a:gd name="T109" fmla="*/ 31 h 57"/>
                    <a:gd name="T110" fmla="*/ 57 w 62"/>
                    <a:gd name="T111" fmla="*/ 31 h 57"/>
                    <a:gd name="T112" fmla="*/ 27 w 62"/>
                    <a:gd name="T113" fmla="*/ 31 h 57"/>
                    <a:gd name="T114" fmla="*/ 26 w 62"/>
                    <a:gd name="T115" fmla="*/ 31 h 57"/>
                    <a:gd name="T116" fmla="*/ 26 w 62"/>
                    <a:gd name="T117" fmla="*/ 31 h 57"/>
                    <a:gd name="T118" fmla="*/ 15 w 62"/>
                    <a:gd name="T1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7">
                      <a:moveTo>
                        <a:pt x="0" y="41"/>
                      </a:moveTo>
                      <a:cubicBezTo>
                        <a:pt x="2" y="41"/>
                        <a:pt x="2" y="41"/>
                        <a:pt x="2" y="41"/>
                      </a:cubicBezTo>
                      <a:cubicBezTo>
                        <a:pt x="0" y="41"/>
                        <a:pt x="0" y="41"/>
                        <a:pt x="0" y="41"/>
                      </a:cubicBezTo>
                      <a:cubicBezTo>
                        <a:pt x="0" y="40"/>
                        <a:pt x="0" y="40"/>
                        <a:pt x="0" y="39"/>
                      </a:cubicBezTo>
                      <a:cubicBezTo>
                        <a:pt x="0" y="39"/>
                        <a:pt x="0" y="39"/>
                        <a:pt x="0" y="39"/>
                      </a:cubicBezTo>
                      <a:cubicBezTo>
                        <a:pt x="1" y="33"/>
                        <a:pt x="7" y="2"/>
                        <a:pt x="7" y="1"/>
                      </a:cubicBezTo>
                      <a:cubicBezTo>
                        <a:pt x="7" y="1"/>
                        <a:pt x="7" y="1"/>
                        <a:pt x="7" y="1"/>
                      </a:cubicBezTo>
                      <a:cubicBezTo>
                        <a:pt x="8" y="0"/>
                        <a:pt x="8" y="0"/>
                        <a:pt x="8" y="0"/>
                      </a:cubicBezTo>
                      <a:cubicBezTo>
                        <a:pt x="9" y="0"/>
                        <a:pt x="9" y="0"/>
                        <a:pt x="9" y="0"/>
                      </a:cubicBezTo>
                      <a:cubicBezTo>
                        <a:pt x="14" y="0"/>
                        <a:pt x="14" y="0"/>
                        <a:pt x="14"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6" y="3"/>
                        <a:pt x="16" y="4"/>
                        <a:pt x="16" y="5"/>
                      </a:cubicBezTo>
                      <a:cubicBezTo>
                        <a:pt x="16" y="5"/>
                        <a:pt x="16" y="5"/>
                        <a:pt x="16" y="5"/>
                      </a:cubicBezTo>
                      <a:cubicBezTo>
                        <a:pt x="17" y="8"/>
                        <a:pt x="18" y="11"/>
                        <a:pt x="19" y="14"/>
                      </a:cubicBezTo>
                      <a:cubicBezTo>
                        <a:pt x="19" y="14"/>
                        <a:pt x="19" y="14"/>
                        <a:pt x="19" y="14"/>
                      </a:cubicBezTo>
                      <a:cubicBezTo>
                        <a:pt x="21" y="21"/>
                        <a:pt x="26" y="27"/>
                        <a:pt x="27" y="27"/>
                      </a:cubicBezTo>
                      <a:cubicBezTo>
                        <a:pt x="27" y="27"/>
                        <a:pt x="27" y="27"/>
                        <a:pt x="27" y="27"/>
                      </a:cubicBezTo>
                      <a:cubicBezTo>
                        <a:pt x="30" y="27"/>
                        <a:pt x="34"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49" y="28"/>
                        <a:pt x="58" y="27"/>
                        <a:pt x="59" y="27"/>
                      </a:cubicBezTo>
                      <a:cubicBezTo>
                        <a:pt x="59" y="27"/>
                        <a:pt x="59" y="27"/>
                        <a:pt x="59" y="27"/>
                      </a:cubicBezTo>
                      <a:cubicBezTo>
                        <a:pt x="60" y="27"/>
                        <a:pt x="60" y="27"/>
                        <a:pt x="60" y="27"/>
                      </a:cubicBezTo>
                      <a:cubicBezTo>
                        <a:pt x="62" y="34"/>
                        <a:pt x="62" y="34"/>
                        <a:pt x="62"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0" y="35"/>
                        <a:pt x="60" y="35"/>
                        <a:pt x="60" y="35"/>
                      </a:cubicBezTo>
                      <a:cubicBezTo>
                        <a:pt x="60" y="35"/>
                        <a:pt x="60" y="35"/>
                        <a:pt x="60" y="35"/>
                      </a:cubicBezTo>
                      <a:cubicBezTo>
                        <a:pt x="59" y="36"/>
                        <a:pt x="57" y="37"/>
                        <a:pt x="56" y="38"/>
                      </a:cubicBezTo>
                      <a:cubicBezTo>
                        <a:pt x="56" y="38"/>
                        <a:pt x="56" y="38"/>
                        <a:pt x="56" y="38"/>
                      </a:cubicBezTo>
                      <a:cubicBezTo>
                        <a:pt x="53" y="40"/>
                        <a:pt x="48" y="42"/>
                        <a:pt x="44" y="45"/>
                      </a:cubicBezTo>
                      <a:cubicBezTo>
                        <a:pt x="44" y="45"/>
                        <a:pt x="44" y="45"/>
                        <a:pt x="44" y="45"/>
                      </a:cubicBezTo>
                      <a:cubicBezTo>
                        <a:pt x="35" y="50"/>
                        <a:pt x="25" y="56"/>
                        <a:pt x="20" y="57"/>
                      </a:cubicBezTo>
                      <a:cubicBezTo>
                        <a:pt x="20" y="57"/>
                        <a:pt x="20" y="57"/>
                        <a:pt x="20" y="57"/>
                      </a:cubicBezTo>
                      <a:cubicBezTo>
                        <a:pt x="20" y="57"/>
                        <a:pt x="19" y="57"/>
                        <a:pt x="19" y="57"/>
                      </a:cubicBezTo>
                      <a:cubicBezTo>
                        <a:pt x="19" y="57"/>
                        <a:pt x="19" y="57"/>
                        <a:pt x="19" y="57"/>
                      </a:cubicBezTo>
                      <a:cubicBezTo>
                        <a:pt x="10" y="56"/>
                        <a:pt x="1" y="50"/>
                        <a:pt x="0" y="41"/>
                      </a:cubicBezTo>
                      <a:close/>
                      <a:moveTo>
                        <a:pt x="20" y="53"/>
                      </a:moveTo>
                      <a:cubicBezTo>
                        <a:pt x="20" y="53"/>
                        <a:pt x="19" y="53"/>
                        <a:pt x="19" y="53"/>
                      </a:cubicBezTo>
                      <a:cubicBezTo>
                        <a:pt x="19" y="53"/>
                        <a:pt x="19" y="53"/>
                        <a:pt x="19" y="53"/>
                      </a:cubicBezTo>
                      <a:cubicBezTo>
                        <a:pt x="19"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lose/>
                      <a:moveTo>
                        <a:pt x="13" y="51"/>
                      </a:moveTo>
                      <a:cubicBezTo>
                        <a:pt x="11" y="51"/>
                        <a:pt x="10" y="50"/>
                        <a:pt x="9" y="49"/>
                      </a:cubicBezTo>
                      <a:cubicBezTo>
                        <a:pt x="9" y="49"/>
                        <a:pt x="9" y="49"/>
                        <a:pt x="9" y="49"/>
                      </a:cubicBezTo>
                      <a:cubicBezTo>
                        <a:pt x="8" y="48"/>
                        <a:pt x="7" y="47"/>
                        <a:pt x="6" y="46"/>
                      </a:cubicBezTo>
                      <a:cubicBezTo>
                        <a:pt x="6" y="46"/>
                        <a:pt x="6" y="46"/>
                        <a:pt x="6" y="46"/>
                      </a:cubicBezTo>
                      <a:cubicBezTo>
                        <a:pt x="8" y="48"/>
                        <a:pt x="10" y="50"/>
                        <a:pt x="13" y="51"/>
                      </a:cubicBezTo>
                      <a:close/>
                      <a:moveTo>
                        <a:pt x="11" y="46"/>
                      </a:moveTo>
                      <a:cubicBezTo>
                        <a:pt x="14" y="48"/>
                        <a:pt x="17"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31" y="43"/>
                        <a:pt x="40" y="38"/>
                      </a:cubicBezTo>
                      <a:cubicBezTo>
                        <a:pt x="40" y="38"/>
                        <a:pt x="40" y="38"/>
                        <a:pt x="40" y="38"/>
                      </a:cubicBezTo>
                      <a:cubicBezTo>
                        <a:pt x="41" y="37"/>
                        <a:pt x="42" y="36"/>
                        <a:pt x="44" y="36"/>
                      </a:cubicBezTo>
                      <a:cubicBezTo>
                        <a:pt x="44" y="36"/>
                        <a:pt x="44" y="36"/>
                        <a:pt x="44" y="36"/>
                      </a:cubicBezTo>
                      <a:cubicBezTo>
                        <a:pt x="42" y="36"/>
                        <a:pt x="41" y="36"/>
                        <a:pt x="39" y="36"/>
                      </a:cubicBezTo>
                      <a:cubicBezTo>
                        <a:pt x="39" y="36"/>
                        <a:pt x="39" y="36"/>
                        <a:pt x="39" y="36"/>
                      </a:cubicBezTo>
                      <a:cubicBezTo>
                        <a:pt x="34" y="36"/>
                        <a:pt x="29" y="36"/>
                        <a:pt x="25" y="35"/>
                      </a:cubicBezTo>
                      <a:cubicBezTo>
                        <a:pt x="25" y="35"/>
                        <a:pt x="25" y="35"/>
                        <a:pt x="25" y="35"/>
                      </a:cubicBezTo>
                      <a:cubicBezTo>
                        <a:pt x="18" y="33"/>
                        <a:pt x="15" y="26"/>
                        <a:pt x="12" y="19"/>
                      </a:cubicBezTo>
                      <a:cubicBezTo>
                        <a:pt x="12" y="19"/>
                        <a:pt x="12" y="19"/>
                        <a:pt x="12" y="19"/>
                      </a:cubicBezTo>
                      <a:cubicBezTo>
                        <a:pt x="11" y="28"/>
                        <a:pt x="9" y="38"/>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9" y="44"/>
                        <a:pt x="11" y="46"/>
                      </a:cubicBezTo>
                      <a:close/>
                      <a:moveTo>
                        <a:pt x="35" y="45"/>
                      </a:moveTo>
                      <a:cubicBezTo>
                        <a:pt x="36" y="45"/>
                        <a:pt x="37" y="44"/>
                        <a:pt x="38" y="44"/>
                      </a:cubicBezTo>
                      <a:cubicBezTo>
                        <a:pt x="38" y="44"/>
                        <a:pt x="38" y="44"/>
                        <a:pt x="38" y="44"/>
                      </a:cubicBezTo>
                      <a:cubicBezTo>
                        <a:pt x="37" y="44"/>
                        <a:pt x="36" y="45"/>
                        <a:pt x="35" y="45"/>
                      </a:cubicBezTo>
                      <a:close/>
                      <a:moveTo>
                        <a:pt x="4" y="41"/>
                      </a:move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lose/>
                      <a:moveTo>
                        <a:pt x="8" y="41"/>
                      </a:moveTo>
                      <a:cubicBezTo>
                        <a:pt x="8" y="41"/>
                        <a:pt x="8" y="41"/>
                        <a:pt x="8" y="41"/>
                      </a:cubicBezTo>
                      <a:cubicBezTo>
                        <a:pt x="8" y="41"/>
                        <a:pt x="8" y="41"/>
                        <a:pt x="8" y="41"/>
                      </a:cubicBezTo>
                      <a:close/>
                      <a:moveTo>
                        <a:pt x="8" y="41"/>
                      </a:moveTo>
                      <a:cubicBezTo>
                        <a:pt x="8" y="41"/>
                        <a:pt x="8" y="41"/>
                        <a:pt x="8" y="41"/>
                      </a:cubicBezTo>
                      <a:cubicBezTo>
                        <a:pt x="8" y="41"/>
                        <a:pt x="8" y="41"/>
                        <a:pt x="8" y="41"/>
                      </a:cubicBezTo>
                      <a:cubicBezTo>
                        <a:pt x="8" y="41"/>
                        <a:pt x="8" y="41"/>
                        <a:pt x="8" y="41"/>
                      </a:cubicBezTo>
                      <a:close/>
                      <a:moveTo>
                        <a:pt x="7" y="41"/>
                      </a:moveTo>
                      <a:cubicBezTo>
                        <a:pt x="7" y="41"/>
                        <a:pt x="7" y="41"/>
                        <a:pt x="7" y="41"/>
                      </a:cubicBezTo>
                      <a:cubicBezTo>
                        <a:pt x="6" y="41"/>
                        <a:pt x="6" y="41"/>
                        <a:pt x="6" y="41"/>
                      </a:cubicBezTo>
                      <a:cubicBezTo>
                        <a:pt x="7" y="41"/>
                        <a:pt x="7" y="41"/>
                        <a:pt x="7" y="41"/>
                      </a:cubicBezTo>
                      <a:close/>
                      <a:moveTo>
                        <a:pt x="6" y="32"/>
                      </a:moveTo>
                      <a:cubicBezTo>
                        <a:pt x="7" y="26"/>
                        <a:pt x="8" y="17"/>
                        <a:pt x="10" y="11"/>
                      </a:cubicBezTo>
                      <a:cubicBezTo>
                        <a:pt x="10" y="11"/>
                        <a:pt x="10" y="11"/>
                        <a:pt x="10" y="11"/>
                      </a:cubicBezTo>
                      <a:cubicBezTo>
                        <a:pt x="13" y="11"/>
                        <a:pt x="13" y="11"/>
                        <a:pt x="13" y="11"/>
                      </a:cubicBezTo>
                      <a:cubicBezTo>
                        <a:pt x="13" y="8"/>
                        <a:pt x="12" y="5"/>
                        <a:pt x="12" y="4"/>
                      </a:cubicBezTo>
                      <a:cubicBezTo>
                        <a:pt x="12" y="4"/>
                        <a:pt x="12" y="4"/>
                        <a:pt x="12" y="4"/>
                      </a:cubicBezTo>
                      <a:cubicBezTo>
                        <a:pt x="11" y="4"/>
                        <a:pt x="11" y="4"/>
                        <a:pt x="11" y="4"/>
                      </a:cubicBezTo>
                      <a:cubicBezTo>
                        <a:pt x="10" y="8"/>
                        <a:pt x="7" y="23"/>
                        <a:pt x="6"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9" y="32"/>
                        <a:pt x="39" y="32"/>
                        <a:pt x="39" y="32"/>
                      </a:cubicBezTo>
                      <a:cubicBezTo>
                        <a:pt x="39" y="32"/>
                        <a:pt x="39" y="32"/>
                        <a:pt x="39" y="32"/>
                      </a:cubicBezTo>
                      <a:cubicBezTo>
                        <a:pt x="39" y="32"/>
                        <a:pt x="39" y="32"/>
                        <a:pt x="39" y="32"/>
                      </a:cubicBezTo>
                      <a:close/>
                      <a:moveTo>
                        <a:pt x="39" y="32"/>
                      </a:moveTo>
                      <a:cubicBezTo>
                        <a:pt x="38" y="32"/>
                        <a:pt x="38" y="32"/>
                        <a:pt x="38" y="32"/>
                      </a:cubicBezTo>
                      <a:cubicBezTo>
                        <a:pt x="38" y="32"/>
                        <a:pt x="38" y="32"/>
                        <a:pt x="38" y="32"/>
                      </a:cubicBezTo>
                      <a:cubicBezTo>
                        <a:pt x="38" y="32"/>
                        <a:pt x="38" y="32"/>
                        <a:pt x="39" y="32"/>
                      </a:cubicBezTo>
                      <a:close/>
                      <a:moveTo>
                        <a:pt x="40" y="32"/>
                      </a:moveTo>
                      <a:cubicBezTo>
                        <a:pt x="40" y="32"/>
                        <a:pt x="40" y="32"/>
                        <a:pt x="40" y="32"/>
                      </a:cubicBezTo>
                      <a:cubicBezTo>
                        <a:pt x="40" y="32"/>
                        <a:pt x="40" y="32"/>
                        <a:pt x="40" y="32"/>
                      </a:cubicBezTo>
                      <a:cubicBezTo>
                        <a:pt x="40" y="32"/>
                        <a:pt x="40" y="32"/>
                        <a:pt x="40" y="32"/>
                      </a:cubicBezTo>
                      <a:close/>
                      <a:moveTo>
                        <a:pt x="38" y="32"/>
                      </a:moveTo>
                      <a:cubicBezTo>
                        <a:pt x="38" y="32"/>
                        <a:pt x="38" y="32"/>
                        <a:pt x="38" y="32"/>
                      </a:cubicBezTo>
                      <a:cubicBezTo>
                        <a:pt x="38" y="32"/>
                        <a:pt x="38" y="32"/>
                        <a:pt x="38" y="32"/>
                      </a:cubicBezTo>
                      <a:cubicBezTo>
                        <a:pt x="38" y="32"/>
                        <a:pt x="38" y="32"/>
                        <a:pt x="38"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7" y="32"/>
                        <a:pt x="37" y="32"/>
                        <a:pt x="37" y="32"/>
                      </a:cubicBezTo>
                      <a:cubicBezTo>
                        <a:pt x="37" y="32"/>
                        <a:pt x="37" y="32"/>
                        <a:pt x="37" y="32"/>
                      </a:cubicBezTo>
                      <a:cubicBezTo>
                        <a:pt x="37" y="32"/>
                        <a:pt x="37" y="32"/>
                        <a:pt x="37" y="32"/>
                      </a:cubicBezTo>
                      <a:close/>
                      <a:moveTo>
                        <a:pt x="37" y="32"/>
                      </a:moveTo>
                      <a:cubicBezTo>
                        <a:pt x="36" y="32"/>
                        <a:pt x="36" y="32"/>
                        <a:pt x="36" y="32"/>
                      </a:cubicBezTo>
                      <a:cubicBezTo>
                        <a:pt x="36" y="32"/>
                        <a:pt x="36" y="32"/>
                        <a:pt x="36" y="32"/>
                      </a:cubicBezTo>
                      <a:cubicBezTo>
                        <a:pt x="36" y="32"/>
                        <a:pt x="36" y="32"/>
                        <a:pt x="37" y="32"/>
                      </a:cubicBezTo>
                      <a:close/>
                      <a:moveTo>
                        <a:pt x="36" y="32"/>
                      </a:moveTo>
                      <a:cubicBezTo>
                        <a:pt x="36" y="32"/>
                        <a:pt x="36" y="32"/>
                        <a:pt x="36" y="32"/>
                      </a:cubicBezTo>
                      <a:cubicBezTo>
                        <a:pt x="36" y="32"/>
                        <a:pt x="36" y="32"/>
                        <a:pt x="36" y="32"/>
                      </a:cubicBezTo>
                      <a:cubicBezTo>
                        <a:pt x="36" y="32"/>
                        <a:pt x="36" y="32"/>
                        <a:pt x="36" y="32"/>
                      </a:cubicBezTo>
                      <a:close/>
                      <a:moveTo>
                        <a:pt x="57" y="31"/>
                      </a:moveTo>
                      <a:cubicBezTo>
                        <a:pt x="56" y="31"/>
                        <a:pt x="56" y="31"/>
                        <a:pt x="54" y="31"/>
                      </a:cubicBezTo>
                      <a:cubicBezTo>
                        <a:pt x="54" y="31"/>
                        <a:pt x="54" y="31"/>
                        <a:pt x="54" y="31"/>
                      </a:cubicBezTo>
                      <a:cubicBezTo>
                        <a:pt x="57" y="31"/>
                        <a:pt x="57" y="31"/>
                        <a:pt x="57" y="31"/>
                      </a:cubicBezTo>
                      <a:cubicBezTo>
                        <a:pt x="57" y="31"/>
                        <a:pt x="57" y="31"/>
                        <a:pt x="57" y="31"/>
                      </a:cubicBezTo>
                      <a:cubicBezTo>
                        <a:pt x="57" y="31"/>
                        <a:pt x="57" y="31"/>
                        <a:pt x="57" y="31"/>
                      </a:cubicBezTo>
                      <a:close/>
                      <a:moveTo>
                        <a:pt x="26" y="31"/>
                      </a:moveTo>
                      <a:cubicBezTo>
                        <a:pt x="27" y="31"/>
                        <a:pt x="27" y="31"/>
                        <a:pt x="27" y="31"/>
                      </a:cubicBezTo>
                      <a:cubicBezTo>
                        <a:pt x="27" y="31"/>
                        <a:pt x="27" y="31"/>
                        <a:pt x="27" y="31"/>
                      </a:cubicBezTo>
                      <a:cubicBezTo>
                        <a:pt x="27" y="31"/>
                        <a:pt x="27" y="31"/>
                        <a:pt x="26" y="31"/>
                      </a:cubicBezTo>
                      <a:cubicBezTo>
                        <a:pt x="26" y="31"/>
                        <a:pt x="26" y="31"/>
                        <a:pt x="26" y="31"/>
                      </a:cubicBezTo>
                      <a:cubicBezTo>
                        <a:pt x="24" y="30"/>
                        <a:pt x="22" y="29"/>
                        <a:pt x="20" y="26"/>
                      </a:cubicBezTo>
                      <a:cubicBezTo>
                        <a:pt x="20" y="26"/>
                        <a:pt x="20" y="26"/>
                        <a:pt x="20" y="26"/>
                      </a:cubicBezTo>
                      <a:cubicBezTo>
                        <a:pt x="22" y="29"/>
                        <a:pt x="24" y="30"/>
                        <a:pt x="26" y="31"/>
                      </a:cubicBezTo>
                      <a:close/>
                      <a:moveTo>
                        <a:pt x="19" y="24"/>
                      </a:moveTo>
                      <a:cubicBezTo>
                        <a:pt x="18" y="22"/>
                        <a:pt x="16" y="19"/>
                        <a:pt x="15" y="16"/>
                      </a:cubicBezTo>
                      <a:cubicBezTo>
                        <a:pt x="15" y="16"/>
                        <a:pt x="15" y="16"/>
                        <a:pt x="15" y="16"/>
                      </a:cubicBezTo>
                      <a:cubicBezTo>
                        <a:pt x="16" y="19"/>
                        <a:pt x="18"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9"/>
                <p:cNvSpPr/>
                <p:nvPr>
                  <p:custDataLst>
                    <p:tags r:id="rId49"/>
                  </p:custDataLst>
                </p:nvPr>
              </p:nvSpPr>
              <p:spPr bwMode="auto">
                <a:xfrm>
                  <a:off x="1574" y="1559"/>
                  <a:ext cx="20" cy="21"/>
                </a:xfrm>
                <a:custGeom>
                  <a:avLst/>
                  <a:gdLst>
                    <a:gd name="T0" fmla="*/ 0 w 20"/>
                    <a:gd name="T1" fmla="*/ 9 h 21"/>
                    <a:gd name="T2" fmla="*/ 8 w 20"/>
                    <a:gd name="T3" fmla="*/ 0 h 21"/>
                    <a:gd name="T4" fmla="*/ 20 w 20"/>
                    <a:gd name="T5" fmla="*/ 12 h 21"/>
                    <a:gd name="T6" fmla="*/ 14 w 20"/>
                    <a:gd name="T7" fmla="*/ 21 h 21"/>
                    <a:gd name="T8" fmla="*/ 0 w 20"/>
                    <a:gd name="T9" fmla="*/ 9 h 21"/>
                    <a:gd name="T10" fmla="*/ 0 w 20"/>
                    <a:gd name="T11" fmla="*/ 9 h 21"/>
                  </a:gdLst>
                  <a:ahLst/>
                  <a:cxnLst>
                    <a:cxn ang="0">
                      <a:pos x="T0" y="T1"/>
                    </a:cxn>
                    <a:cxn ang="0">
                      <a:pos x="T2" y="T3"/>
                    </a:cxn>
                    <a:cxn ang="0">
                      <a:pos x="T4" y="T5"/>
                    </a:cxn>
                    <a:cxn ang="0">
                      <a:pos x="T6" y="T7"/>
                    </a:cxn>
                    <a:cxn ang="0">
                      <a:pos x="T8" y="T9"/>
                    </a:cxn>
                    <a:cxn ang="0">
                      <a:pos x="T10" y="T11"/>
                    </a:cxn>
                  </a:cxnLst>
                  <a:rect l="0" t="0" r="r" b="b"/>
                  <a:pathLst>
                    <a:path w="20" h="21">
                      <a:moveTo>
                        <a:pt x="0" y="9"/>
                      </a:moveTo>
                      <a:lnTo>
                        <a:pt x="8" y="0"/>
                      </a:lnTo>
                      <a:lnTo>
                        <a:pt x="20" y="12"/>
                      </a:lnTo>
                      <a:lnTo>
                        <a:pt x="14" y="2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
                <p:cNvSpPr/>
                <p:nvPr>
                  <p:custDataLst>
                    <p:tags r:id="rId50"/>
                  </p:custDataLst>
                </p:nvPr>
              </p:nvSpPr>
              <p:spPr bwMode="auto">
                <a:xfrm>
                  <a:off x="1565" y="1551"/>
                  <a:ext cx="38" cy="38"/>
                </a:xfrm>
                <a:custGeom>
                  <a:avLst/>
                  <a:gdLst>
                    <a:gd name="T0" fmla="*/ 6 w 38"/>
                    <a:gd name="T1" fmla="*/ 23 h 38"/>
                    <a:gd name="T2" fmla="*/ 9 w 38"/>
                    <a:gd name="T3" fmla="*/ 17 h 38"/>
                    <a:gd name="T4" fmla="*/ 14 w 38"/>
                    <a:gd name="T5" fmla="*/ 23 h 38"/>
                    <a:gd name="T6" fmla="*/ 9 w 38"/>
                    <a:gd name="T7" fmla="*/ 17 h 38"/>
                    <a:gd name="T8" fmla="*/ 6 w 38"/>
                    <a:gd name="T9" fmla="*/ 23 h 38"/>
                    <a:gd name="T10" fmla="*/ 0 w 38"/>
                    <a:gd name="T11" fmla="*/ 20 h 38"/>
                    <a:gd name="T12" fmla="*/ 14 w 38"/>
                    <a:gd name="T13" fmla="*/ 0 h 38"/>
                    <a:gd name="T14" fmla="*/ 38 w 38"/>
                    <a:gd name="T15" fmla="*/ 20 h 38"/>
                    <a:gd name="T16" fmla="*/ 23 w 38"/>
                    <a:gd name="T17" fmla="*/ 38 h 38"/>
                    <a:gd name="T18" fmla="*/ 6 w 38"/>
                    <a:gd name="T19" fmla="*/ 23 h 38"/>
                    <a:gd name="T20" fmla="*/ 6 w 38"/>
                    <a:gd name="T2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6" y="23"/>
                      </a:moveTo>
                      <a:lnTo>
                        <a:pt x="9" y="17"/>
                      </a:lnTo>
                      <a:lnTo>
                        <a:pt x="14" y="23"/>
                      </a:lnTo>
                      <a:lnTo>
                        <a:pt x="9" y="17"/>
                      </a:lnTo>
                      <a:lnTo>
                        <a:pt x="6" y="23"/>
                      </a:lnTo>
                      <a:lnTo>
                        <a:pt x="0" y="20"/>
                      </a:lnTo>
                      <a:lnTo>
                        <a:pt x="14" y="0"/>
                      </a:lnTo>
                      <a:lnTo>
                        <a:pt x="38" y="20"/>
                      </a:lnTo>
                      <a:lnTo>
                        <a:pt x="23" y="38"/>
                      </a:lnTo>
                      <a:lnTo>
                        <a:pt x="6" y="23"/>
                      </a:lnTo>
                      <a:lnTo>
                        <a:pt x="6"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
                <p:cNvSpPr/>
                <p:nvPr>
                  <p:custDataLst>
                    <p:tags r:id="rId51"/>
                  </p:custDataLst>
                </p:nvPr>
              </p:nvSpPr>
              <p:spPr bwMode="auto">
                <a:xfrm>
                  <a:off x="1651" y="1580"/>
                  <a:ext cx="9" cy="12"/>
                </a:xfrm>
                <a:custGeom>
                  <a:avLst/>
                  <a:gdLst>
                    <a:gd name="T0" fmla="*/ 0 w 9"/>
                    <a:gd name="T1" fmla="*/ 12 h 12"/>
                    <a:gd name="T2" fmla="*/ 0 w 9"/>
                    <a:gd name="T3" fmla="*/ 0 h 12"/>
                    <a:gd name="T4" fmla="*/ 9 w 9"/>
                    <a:gd name="T5" fmla="*/ 0 h 12"/>
                    <a:gd name="T6" fmla="*/ 9 w 9"/>
                    <a:gd name="T7" fmla="*/ 12 h 12"/>
                    <a:gd name="T8" fmla="*/ 0 w 9"/>
                    <a:gd name="T9" fmla="*/ 12 h 12"/>
                    <a:gd name="T10" fmla="*/ 0 w 9"/>
                    <a:gd name="T11" fmla="*/ 12 h 12"/>
                  </a:gdLst>
                  <a:ahLst/>
                  <a:cxnLst>
                    <a:cxn ang="0">
                      <a:pos x="T0" y="T1"/>
                    </a:cxn>
                    <a:cxn ang="0">
                      <a:pos x="T2" y="T3"/>
                    </a:cxn>
                    <a:cxn ang="0">
                      <a:pos x="T4" y="T5"/>
                    </a:cxn>
                    <a:cxn ang="0">
                      <a:pos x="T6" y="T7"/>
                    </a:cxn>
                    <a:cxn ang="0">
                      <a:pos x="T8" y="T9"/>
                    </a:cxn>
                    <a:cxn ang="0">
                      <a:pos x="T10" y="T11"/>
                    </a:cxn>
                  </a:cxnLst>
                  <a:rect l="0" t="0" r="r" b="b"/>
                  <a:pathLst>
                    <a:path w="9" h="12">
                      <a:moveTo>
                        <a:pt x="0" y="12"/>
                      </a:moveTo>
                      <a:lnTo>
                        <a:pt x="0" y="0"/>
                      </a:lnTo>
                      <a:lnTo>
                        <a:pt x="9" y="0"/>
                      </a:lnTo>
                      <a:lnTo>
                        <a:pt x="9" y="12"/>
                      </a:lnTo>
                      <a:lnTo>
                        <a:pt x="0" y="12"/>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
                <p:cNvSpPr/>
                <p:nvPr>
                  <p:custDataLst>
                    <p:tags r:id="rId52"/>
                  </p:custDataLst>
                </p:nvPr>
              </p:nvSpPr>
              <p:spPr bwMode="auto">
                <a:xfrm>
                  <a:off x="1645" y="1574"/>
                  <a:ext cx="21" cy="24"/>
                </a:xfrm>
                <a:custGeom>
                  <a:avLst/>
                  <a:gdLst>
                    <a:gd name="T0" fmla="*/ 15 w 21"/>
                    <a:gd name="T1" fmla="*/ 24 h 24"/>
                    <a:gd name="T2" fmla="*/ 6 w 21"/>
                    <a:gd name="T3" fmla="*/ 24 h 24"/>
                    <a:gd name="T4" fmla="*/ 6 w 21"/>
                    <a:gd name="T5" fmla="*/ 18 h 24"/>
                    <a:gd name="T6" fmla="*/ 12 w 21"/>
                    <a:gd name="T7" fmla="*/ 18 h 24"/>
                    <a:gd name="T8" fmla="*/ 6 w 21"/>
                    <a:gd name="T9" fmla="*/ 18 h 24"/>
                    <a:gd name="T10" fmla="*/ 6 w 21"/>
                    <a:gd name="T11" fmla="*/ 24 h 24"/>
                    <a:gd name="T12" fmla="*/ 0 w 21"/>
                    <a:gd name="T13" fmla="*/ 24 h 24"/>
                    <a:gd name="T14" fmla="*/ 0 w 21"/>
                    <a:gd name="T15" fmla="*/ 0 h 24"/>
                    <a:gd name="T16" fmla="*/ 6 w 21"/>
                    <a:gd name="T17" fmla="*/ 0 h 24"/>
                    <a:gd name="T18" fmla="*/ 21 w 21"/>
                    <a:gd name="T19" fmla="*/ 0 h 24"/>
                    <a:gd name="T20" fmla="*/ 21 w 21"/>
                    <a:gd name="T21" fmla="*/ 24 h 24"/>
                    <a:gd name="T22" fmla="*/ 15 w 21"/>
                    <a:gd name="T23" fmla="*/ 24 h 24"/>
                    <a:gd name="T24" fmla="*/ 15 w 21"/>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4">
                      <a:moveTo>
                        <a:pt x="15" y="24"/>
                      </a:moveTo>
                      <a:lnTo>
                        <a:pt x="6" y="24"/>
                      </a:lnTo>
                      <a:lnTo>
                        <a:pt x="6" y="18"/>
                      </a:lnTo>
                      <a:lnTo>
                        <a:pt x="12" y="18"/>
                      </a:lnTo>
                      <a:lnTo>
                        <a:pt x="6" y="18"/>
                      </a:lnTo>
                      <a:lnTo>
                        <a:pt x="6" y="24"/>
                      </a:lnTo>
                      <a:lnTo>
                        <a:pt x="0" y="24"/>
                      </a:lnTo>
                      <a:lnTo>
                        <a:pt x="0" y="0"/>
                      </a:lnTo>
                      <a:lnTo>
                        <a:pt x="6" y="0"/>
                      </a:lnTo>
                      <a:lnTo>
                        <a:pt x="21" y="0"/>
                      </a:lnTo>
                      <a:lnTo>
                        <a:pt x="21" y="24"/>
                      </a:lnTo>
                      <a:lnTo>
                        <a:pt x="15" y="24"/>
                      </a:lnTo>
                      <a:lnTo>
                        <a:pt x="1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3"/>
                <p:cNvSpPr/>
                <p:nvPr>
                  <p:custDataLst>
                    <p:tags r:id="rId53"/>
                  </p:custDataLst>
                </p:nvPr>
              </p:nvSpPr>
              <p:spPr bwMode="auto">
                <a:xfrm>
                  <a:off x="1630" y="1358"/>
                  <a:ext cx="83" cy="124"/>
                </a:xfrm>
                <a:custGeom>
                  <a:avLst/>
                  <a:gdLst>
                    <a:gd name="T0" fmla="*/ 0 w 28"/>
                    <a:gd name="T1" fmla="*/ 39 h 42"/>
                    <a:gd name="T2" fmla="*/ 12 w 28"/>
                    <a:gd name="T3" fmla="*/ 31 h 42"/>
                    <a:gd name="T4" fmla="*/ 12 w 28"/>
                    <a:gd name="T5" fmla="*/ 31 h 42"/>
                    <a:gd name="T6" fmla="*/ 24 w 28"/>
                    <a:gd name="T7" fmla="*/ 20 h 42"/>
                    <a:gd name="T8" fmla="*/ 24 w 28"/>
                    <a:gd name="T9" fmla="*/ 20 h 42"/>
                    <a:gd name="T10" fmla="*/ 18 w 28"/>
                    <a:gd name="T11" fmla="*/ 10 h 42"/>
                    <a:gd name="T12" fmla="*/ 18 w 28"/>
                    <a:gd name="T13" fmla="*/ 10 h 42"/>
                    <a:gd name="T14" fmla="*/ 9 w 28"/>
                    <a:gd name="T15" fmla="*/ 4 h 42"/>
                    <a:gd name="T16" fmla="*/ 9 w 28"/>
                    <a:gd name="T17" fmla="*/ 4 h 42"/>
                    <a:gd name="T18" fmla="*/ 8 w 28"/>
                    <a:gd name="T19" fmla="*/ 4 h 42"/>
                    <a:gd name="T20" fmla="*/ 8 w 28"/>
                    <a:gd name="T21" fmla="*/ 4 h 42"/>
                    <a:gd name="T22" fmla="*/ 6 w 28"/>
                    <a:gd name="T23" fmla="*/ 9 h 42"/>
                    <a:gd name="T24" fmla="*/ 6 w 28"/>
                    <a:gd name="T25" fmla="*/ 9 h 42"/>
                    <a:gd name="T26" fmla="*/ 7 w 28"/>
                    <a:gd name="T27" fmla="*/ 14 h 42"/>
                    <a:gd name="T28" fmla="*/ 7 w 28"/>
                    <a:gd name="T29" fmla="*/ 14 h 42"/>
                    <a:gd name="T30" fmla="*/ 14 w 28"/>
                    <a:gd name="T31" fmla="*/ 17 h 42"/>
                    <a:gd name="T32" fmla="*/ 14 w 28"/>
                    <a:gd name="T33" fmla="*/ 17 h 42"/>
                    <a:gd name="T34" fmla="*/ 12 w 28"/>
                    <a:gd name="T35" fmla="*/ 21 h 42"/>
                    <a:gd name="T36" fmla="*/ 6 w 28"/>
                    <a:gd name="T37" fmla="*/ 18 h 42"/>
                    <a:gd name="T38" fmla="*/ 6 w 28"/>
                    <a:gd name="T39" fmla="*/ 18 h 42"/>
                    <a:gd name="T40" fmla="*/ 2 w 28"/>
                    <a:gd name="T41" fmla="*/ 9 h 42"/>
                    <a:gd name="T42" fmla="*/ 2 w 28"/>
                    <a:gd name="T43" fmla="*/ 9 h 42"/>
                    <a:gd name="T44" fmla="*/ 5 w 28"/>
                    <a:gd name="T45" fmla="*/ 1 h 42"/>
                    <a:gd name="T46" fmla="*/ 5 w 28"/>
                    <a:gd name="T47" fmla="*/ 1 h 42"/>
                    <a:gd name="T48" fmla="*/ 9 w 28"/>
                    <a:gd name="T49" fmla="*/ 0 h 42"/>
                    <a:gd name="T50" fmla="*/ 9 w 28"/>
                    <a:gd name="T51" fmla="*/ 0 h 42"/>
                    <a:gd name="T52" fmla="*/ 21 w 28"/>
                    <a:gd name="T53" fmla="*/ 7 h 42"/>
                    <a:gd name="T54" fmla="*/ 21 w 28"/>
                    <a:gd name="T55" fmla="*/ 7 h 42"/>
                    <a:gd name="T56" fmla="*/ 28 w 28"/>
                    <a:gd name="T57" fmla="*/ 20 h 42"/>
                    <a:gd name="T58" fmla="*/ 28 w 28"/>
                    <a:gd name="T59" fmla="*/ 20 h 42"/>
                    <a:gd name="T60" fmla="*/ 15 w 28"/>
                    <a:gd name="T61" fmla="*/ 35 h 42"/>
                    <a:gd name="T62" fmla="*/ 15 w 28"/>
                    <a:gd name="T63" fmla="*/ 35 h 42"/>
                    <a:gd name="T64" fmla="*/ 2 w 28"/>
                    <a:gd name="T65" fmla="*/ 42 h 42"/>
                    <a:gd name="T66" fmla="*/ 2 w 28"/>
                    <a:gd name="T67" fmla="*/ 42 h 42"/>
                    <a:gd name="T68" fmla="*/ 0 w 28"/>
                    <a:gd name="T69"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42">
                      <a:moveTo>
                        <a:pt x="0" y="39"/>
                      </a:moveTo>
                      <a:cubicBezTo>
                        <a:pt x="0" y="39"/>
                        <a:pt x="6" y="36"/>
                        <a:pt x="12" y="31"/>
                      </a:cubicBezTo>
                      <a:cubicBezTo>
                        <a:pt x="12" y="31"/>
                        <a:pt x="12" y="31"/>
                        <a:pt x="12" y="31"/>
                      </a:cubicBezTo>
                      <a:cubicBezTo>
                        <a:pt x="18" y="28"/>
                        <a:pt x="24" y="22"/>
                        <a:pt x="24" y="20"/>
                      </a:cubicBezTo>
                      <a:cubicBezTo>
                        <a:pt x="24" y="20"/>
                        <a:pt x="24" y="20"/>
                        <a:pt x="24" y="20"/>
                      </a:cubicBezTo>
                      <a:cubicBezTo>
                        <a:pt x="24" y="18"/>
                        <a:pt x="21" y="14"/>
                        <a:pt x="18" y="10"/>
                      </a:cubicBezTo>
                      <a:cubicBezTo>
                        <a:pt x="18" y="10"/>
                        <a:pt x="18" y="10"/>
                        <a:pt x="18" y="10"/>
                      </a:cubicBezTo>
                      <a:cubicBezTo>
                        <a:pt x="15" y="6"/>
                        <a:pt x="10" y="4"/>
                        <a:pt x="9" y="4"/>
                      </a:cubicBezTo>
                      <a:cubicBezTo>
                        <a:pt x="9" y="4"/>
                        <a:pt x="9" y="4"/>
                        <a:pt x="9" y="4"/>
                      </a:cubicBezTo>
                      <a:cubicBezTo>
                        <a:pt x="8" y="4"/>
                        <a:pt x="8" y="4"/>
                        <a:pt x="8" y="4"/>
                      </a:cubicBezTo>
                      <a:cubicBezTo>
                        <a:pt x="8" y="4"/>
                        <a:pt x="8" y="4"/>
                        <a:pt x="8" y="4"/>
                      </a:cubicBezTo>
                      <a:cubicBezTo>
                        <a:pt x="7" y="5"/>
                        <a:pt x="6" y="7"/>
                        <a:pt x="6" y="9"/>
                      </a:cubicBezTo>
                      <a:cubicBezTo>
                        <a:pt x="6" y="9"/>
                        <a:pt x="6" y="9"/>
                        <a:pt x="6" y="9"/>
                      </a:cubicBezTo>
                      <a:cubicBezTo>
                        <a:pt x="6" y="11"/>
                        <a:pt x="7" y="14"/>
                        <a:pt x="7" y="14"/>
                      </a:cubicBezTo>
                      <a:cubicBezTo>
                        <a:pt x="7" y="14"/>
                        <a:pt x="7" y="14"/>
                        <a:pt x="7" y="14"/>
                      </a:cubicBezTo>
                      <a:cubicBezTo>
                        <a:pt x="10" y="15"/>
                        <a:pt x="14" y="17"/>
                        <a:pt x="14" y="17"/>
                      </a:cubicBezTo>
                      <a:cubicBezTo>
                        <a:pt x="14" y="17"/>
                        <a:pt x="14" y="17"/>
                        <a:pt x="14" y="17"/>
                      </a:cubicBezTo>
                      <a:cubicBezTo>
                        <a:pt x="12" y="21"/>
                        <a:pt x="12" y="21"/>
                        <a:pt x="12" y="21"/>
                      </a:cubicBezTo>
                      <a:cubicBezTo>
                        <a:pt x="12" y="21"/>
                        <a:pt x="8" y="18"/>
                        <a:pt x="6" y="18"/>
                      </a:cubicBezTo>
                      <a:cubicBezTo>
                        <a:pt x="6" y="18"/>
                        <a:pt x="6" y="18"/>
                        <a:pt x="6" y="18"/>
                      </a:cubicBezTo>
                      <a:cubicBezTo>
                        <a:pt x="3" y="16"/>
                        <a:pt x="2" y="13"/>
                        <a:pt x="2" y="9"/>
                      </a:cubicBezTo>
                      <a:cubicBezTo>
                        <a:pt x="2" y="9"/>
                        <a:pt x="2" y="9"/>
                        <a:pt x="2" y="9"/>
                      </a:cubicBezTo>
                      <a:cubicBezTo>
                        <a:pt x="2" y="7"/>
                        <a:pt x="3" y="4"/>
                        <a:pt x="5" y="1"/>
                      </a:cubicBezTo>
                      <a:cubicBezTo>
                        <a:pt x="5" y="1"/>
                        <a:pt x="5" y="1"/>
                        <a:pt x="5" y="1"/>
                      </a:cubicBezTo>
                      <a:cubicBezTo>
                        <a:pt x="6" y="0"/>
                        <a:pt x="8" y="0"/>
                        <a:pt x="9" y="0"/>
                      </a:cubicBezTo>
                      <a:cubicBezTo>
                        <a:pt x="9" y="0"/>
                        <a:pt x="9" y="0"/>
                        <a:pt x="9" y="0"/>
                      </a:cubicBezTo>
                      <a:cubicBezTo>
                        <a:pt x="13" y="0"/>
                        <a:pt x="17" y="3"/>
                        <a:pt x="21" y="7"/>
                      </a:cubicBezTo>
                      <a:cubicBezTo>
                        <a:pt x="21" y="7"/>
                        <a:pt x="21" y="7"/>
                        <a:pt x="21" y="7"/>
                      </a:cubicBezTo>
                      <a:cubicBezTo>
                        <a:pt x="24" y="11"/>
                        <a:pt x="27" y="16"/>
                        <a:pt x="28" y="20"/>
                      </a:cubicBezTo>
                      <a:cubicBezTo>
                        <a:pt x="28" y="20"/>
                        <a:pt x="28" y="20"/>
                        <a:pt x="28" y="20"/>
                      </a:cubicBezTo>
                      <a:cubicBezTo>
                        <a:pt x="27" y="26"/>
                        <a:pt x="21" y="30"/>
                        <a:pt x="15" y="35"/>
                      </a:cubicBezTo>
                      <a:cubicBezTo>
                        <a:pt x="15" y="35"/>
                        <a:pt x="15" y="35"/>
                        <a:pt x="15" y="35"/>
                      </a:cubicBezTo>
                      <a:cubicBezTo>
                        <a:pt x="8" y="39"/>
                        <a:pt x="2" y="42"/>
                        <a:pt x="2" y="42"/>
                      </a:cubicBezTo>
                      <a:cubicBezTo>
                        <a:pt x="2" y="42"/>
                        <a:pt x="2" y="42"/>
                        <a:pt x="2" y="42"/>
                      </a:cubicBezTo>
                      <a:cubicBezTo>
                        <a:pt x="0" y="39"/>
                        <a:pt x="0" y="39"/>
                        <a:pt x="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4"/>
                <p:cNvSpPr>
                  <a:spLocks noEditPoints="1"/>
                </p:cNvSpPr>
                <p:nvPr>
                  <p:custDataLst>
                    <p:tags r:id="rId54"/>
                  </p:custDataLst>
                </p:nvPr>
              </p:nvSpPr>
              <p:spPr bwMode="auto">
                <a:xfrm>
                  <a:off x="1624" y="1352"/>
                  <a:ext cx="95" cy="139"/>
                </a:xfrm>
                <a:custGeom>
                  <a:avLst/>
                  <a:gdLst>
                    <a:gd name="T0" fmla="*/ 0 w 32"/>
                    <a:gd name="T1" fmla="*/ 42 h 47"/>
                    <a:gd name="T2" fmla="*/ 1 w 32"/>
                    <a:gd name="T3" fmla="*/ 39 h 47"/>
                    <a:gd name="T4" fmla="*/ 1 w 32"/>
                    <a:gd name="T5" fmla="*/ 39 h 47"/>
                    <a:gd name="T6" fmla="*/ 1 w 32"/>
                    <a:gd name="T7" fmla="*/ 39 h 47"/>
                    <a:gd name="T8" fmla="*/ 2 w 32"/>
                    <a:gd name="T9" fmla="*/ 39 h 47"/>
                    <a:gd name="T10" fmla="*/ 5 w 32"/>
                    <a:gd name="T11" fmla="*/ 37 h 47"/>
                    <a:gd name="T12" fmla="*/ 13 w 32"/>
                    <a:gd name="T13" fmla="*/ 32 h 47"/>
                    <a:gd name="T14" fmla="*/ 24 w 32"/>
                    <a:gd name="T15" fmla="*/ 22 h 47"/>
                    <a:gd name="T16" fmla="*/ 24 w 32"/>
                    <a:gd name="T17" fmla="*/ 22 h 47"/>
                    <a:gd name="T18" fmla="*/ 11 w 32"/>
                    <a:gd name="T19" fmla="*/ 8 h 47"/>
                    <a:gd name="T20" fmla="*/ 10 w 32"/>
                    <a:gd name="T21" fmla="*/ 11 h 47"/>
                    <a:gd name="T22" fmla="*/ 11 w 32"/>
                    <a:gd name="T23" fmla="*/ 14 h 47"/>
                    <a:gd name="T24" fmla="*/ 17 w 32"/>
                    <a:gd name="T25" fmla="*/ 17 h 47"/>
                    <a:gd name="T26" fmla="*/ 14 w 32"/>
                    <a:gd name="T27" fmla="*/ 25 h 47"/>
                    <a:gd name="T28" fmla="*/ 14 w 32"/>
                    <a:gd name="T29" fmla="*/ 25 h 47"/>
                    <a:gd name="T30" fmla="*/ 13 w 32"/>
                    <a:gd name="T31" fmla="*/ 25 h 47"/>
                    <a:gd name="T32" fmla="*/ 13 w 32"/>
                    <a:gd name="T33" fmla="*/ 24 h 47"/>
                    <a:gd name="T34" fmla="*/ 13 w 32"/>
                    <a:gd name="T35" fmla="*/ 24 h 47"/>
                    <a:gd name="T36" fmla="*/ 7 w 32"/>
                    <a:gd name="T37" fmla="*/ 21 h 47"/>
                    <a:gd name="T38" fmla="*/ 7 w 32"/>
                    <a:gd name="T39" fmla="*/ 21 h 47"/>
                    <a:gd name="T40" fmla="*/ 2 w 32"/>
                    <a:gd name="T41" fmla="*/ 11 h 47"/>
                    <a:gd name="T42" fmla="*/ 6 w 32"/>
                    <a:gd name="T43" fmla="*/ 2 h 47"/>
                    <a:gd name="T44" fmla="*/ 11 w 32"/>
                    <a:gd name="T45" fmla="*/ 0 h 47"/>
                    <a:gd name="T46" fmla="*/ 24 w 32"/>
                    <a:gd name="T47" fmla="*/ 8 h 47"/>
                    <a:gd name="T48" fmla="*/ 18 w 32"/>
                    <a:gd name="T49" fmla="*/ 38 h 47"/>
                    <a:gd name="T50" fmla="*/ 5 w 32"/>
                    <a:gd name="T51" fmla="*/ 46 h 47"/>
                    <a:gd name="T52" fmla="*/ 5 w 32"/>
                    <a:gd name="T53" fmla="*/ 42 h 47"/>
                    <a:gd name="T54" fmla="*/ 5 w 32"/>
                    <a:gd name="T55" fmla="*/ 42 h 47"/>
                    <a:gd name="T56" fmla="*/ 9 w 32"/>
                    <a:gd name="T57" fmla="*/ 39 h 47"/>
                    <a:gd name="T58" fmla="*/ 15 w 32"/>
                    <a:gd name="T59" fmla="*/ 35 h 47"/>
                    <a:gd name="T60" fmla="*/ 15 w 32"/>
                    <a:gd name="T61" fmla="*/ 35 h 47"/>
                    <a:gd name="T62" fmla="*/ 21 w 32"/>
                    <a:gd name="T63" fmla="*/ 31 h 47"/>
                    <a:gd name="T64" fmla="*/ 23 w 32"/>
                    <a:gd name="T65" fmla="*/ 29 h 47"/>
                    <a:gd name="T66" fmla="*/ 22 w 32"/>
                    <a:gd name="T67" fmla="*/ 12 h 47"/>
                    <a:gd name="T68" fmla="*/ 28 w 32"/>
                    <a:gd name="T69" fmla="*/ 22 h 47"/>
                    <a:gd name="T70" fmla="*/ 13 w 32"/>
                    <a:gd name="T71" fmla="*/ 20 h 47"/>
                    <a:gd name="T72" fmla="*/ 10 w 32"/>
                    <a:gd name="T73" fmla="*/ 18 h 47"/>
                    <a:gd name="T74" fmla="*/ 7 w 32"/>
                    <a:gd name="T75" fmla="*/ 14 h 47"/>
                    <a:gd name="T76" fmla="*/ 6 w 32"/>
                    <a:gd name="T77" fmla="*/ 11 h 47"/>
                    <a:gd name="T78" fmla="*/ 9 w 32"/>
                    <a:gd name="T79" fmla="*/ 5 h 47"/>
                    <a:gd name="T80" fmla="*/ 9 w 32"/>
                    <a:gd name="T81" fmla="*/ 5 h 47"/>
                    <a:gd name="T82" fmla="*/ 6 w 32"/>
                    <a:gd name="T83" fmla="*/ 11 h 47"/>
                    <a:gd name="T84" fmla="*/ 6 w 32"/>
                    <a:gd name="T85" fmla="*/ 11 h 47"/>
                    <a:gd name="T86" fmla="*/ 6 w 32"/>
                    <a:gd name="T87" fmla="*/ 11 h 47"/>
                    <a:gd name="T88" fmla="*/ 10 w 32"/>
                    <a:gd name="T89"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42"/>
                      </a:moveTo>
                      <a:cubicBezTo>
                        <a:pt x="2" y="41"/>
                        <a:pt x="2" y="41"/>
                        <a:pt x="2" y="41"/>
                      </a:cubicBezTo>
                      <a:cubicBezTo>
                        <a:pt x="0" y="42"/>
                        <a:pt x="0" y="42"/>
                        <a:pt x="0" y="42"/>
                      </a:cubicBezTo>
                      <a:cubicBezTo>
                        <a:pt x="0" y="40"/>
                        <a:pt x="0" y="40"/>
                        <a:pt x="0" y="40"/>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1" y="39"/>
                      </a:cubicBezTo>
                      <a:cubicBezTo>
                        <a:pt x="1" y="39"/>
                        <a:pt x="1" y="39"/>
                        <a:pt x="2" y="39"/>
                      </a:cubicBezTo>
                      <a:cubicBezTo>
                        <a:pt x="2" y="39"/>
                        <a:pt x="2" y="39"/>
                        <a:pt x="2" y="39"/>
                      </a:cubicBezTo>
                      <a:cubicBezTo>
                        <a:pt x="2" y="39"/>
                        <a:pt x="2" y="39"/>
                        <a:pt x="2" y="38"/>
                      </a:cubicBezTo>
                      <a:cubicBezTo>
                        <a:pt x="2" y="38"/>
                        <a:pt x="2" y="38"/>
                        <a:pt x="2" y="38"/>
                      </a:cubicBezTo>
                      <a:cubicBezTo>
                        <a:pt x="3" y="38"/>
                        <a:pt x="4" y="38"/>
                        <a:pt x="5" y="37"/>
                      </a:cubicBezTo>
                      <a:cubicBezTo>
                        <a:pt x="5" y="37"/>
                        <a:pt x="5" y="37"/>
                        <a:pt x="5" y="37"/>
                      </a:cubicBezTo>
                      <a:cubicBezTo>
                        <a:pt x="7" y="36"/>
                        <a:pt x="10" y="34"/>
                        <a:pt x="13" y="32"/>
                      </a:cubicBezTo>
                      <a:cubicBezTo>
                        <a:pt x="13" y="32"/>
                        <a:pt x="13" y="32"/>
                        <a:pt x="13" y="32"/>
                      </a:cubicBezTo>
                      <a:cubicBezTo>
                        <a:pt x="18" y="29"/>
                        <a:pt x="23" y="24"/>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1" y="16"/>
                        <a:pt x="18" y="13"/>
                      </a:cubicBezTo>
                      <a:cubicBezTo>
                        <a:pt x="18" y="13"/>
                        <a:pt x="18" y="13"/>
                        <a:pt x="18" y="13"/>
                      </a:cubicBezTo>
                      <a:cubicBezTo>
                        <a:pt x="16" y="10"/>
                        <a:pt x="12" y="8"/>
                        <a:pt x="11" y="8"/>
                      </a:cubicBezTo>
                      <a:cubicBezTo>
                        <a:pt x="11" y="8"/>
                        <a:pt x="11" y="8"/>
                        <a:pt x="11" y="8"/>
                      </a:cubicBezTo>
                      <a:cubicBezTo>
                        <a:pt x="10" y="9"/>
                        <a:pt x="10" y="10"/>
                        <a:pt x="10" y="11"/>
                      </a:cubicBezTo>
                      <a:cubicBezTo>
                        <a:pt x="10" y="11"/>
                        <a:pt x="10" y="11"/>
                        <a:pt x="10" y="11"/>
                      </a:cubicBezTo>
                      <a:cubicBezTo>
                        <a:pt x="10" y="11"/>
                        <a:pt x="10" y="11"/>
                        <a:pt x="10" y="11"/>
                      </a:cubicBezTo>
                      <a:cubicBezTo>
                        <a:pt x="10" y="11"/>
                        <a:pt x="10" y="11"/>
                        <a:pt x="10" y="11"/>
                      </a:cubicBezTo>
                      <a:cubicBezTo>
                        <a:pt x="10" y="12"/>
                        <a:pt x="10" y="14"/>
                        <a:pt x="11" y="14"/>
                      </a:cubicBezTo>
                      <a:cubicBezTo>
                        <a:pt x="11" y="14"/>
                        <a:pt x="11" y="14"/>
                        <a:pt x="11" y="14"/>
                      </a:cubicBezTo>
                      <a:cubicBezTo>
                        <a:pt x="13" y="15"/>
                        <a:pt x="16" y="17"/>
                        <a:pt x="17" y="17"/>
                      </a:cubicBezTo>
                      <a:cubicBezTo>
                        <a:pt x="17" y="17"/>
                        <a:pt x="17" y="17"/>
                        <a:pt x="17" y="17"/>
                      </a:cubicBezTo>
                      <a:cubicBezTo>
                        <a:pt x="19" y="18"/>
                        <a:pt x="19" y="18"/>
                        <a:pt x="19" y="18"/>
                      </a:cubicBezTo>
                      <a:cubicBezTo>
                        <a:pt x="16" y="25"/>
                        <a:pt x="16" y="25"/>
                        <a:pt x="16"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3"/>
                        <a:pt x="11" y="23"/>
                      </a:cubicBezTo>
                      <a:cubicBezTo>
                        <a:pt x="11" y="23"/>
                        <a:pt x="11" y="23"/>
                        <a:pt x="11" y="23"/>
                      </a:cubicBezTo>
                      <a:cubicBezTo>
                        <a:pt x="10" y="22"/>
                        <a:pt x="8" y="22"/>
                        <a:pt x="7" y="21"/>
                      </a:cubicBezTo>
                      <a:cubicBezTo>
                        <a:pt x="7" y="21"/>
                        <a:pt x="7" y="21"/>
                        <a:pt x="7" y="21"/>
                      </a:cubicBezTo>
                      <a:cubicBezTo>
                        <a:pt x="7" y="21"/>
                        <a:pt x="7" y="21"/>
                        <a:pt x="7" y="21"/>
                      </a:cubicBezTo>
                      <a:cubicBezTo>
                        <a:pt x="7" y="21"/>
                        <a:pt x="7" y="21"/>
                        <a:pt x="7" y="21"/>
                      </a:cubicBezTo>
                      <a:cubicBezTo>
                        <a:pt x="3" y="19"/>
                        <a:pt x="2" y="15"/>
                        <a:pt x="2" y="11"/>
                      </a:cubicBezTo>
                      <a:cubicBezTo>
                        <a:pt x="2" y="11"/>
                        <a:pt x="2" y="11"/>
                        <a:pt x="2" y="11"/>
                      </a:cubicBezTo>
                      <a:cubicBezTo>
                        <a:pt x="2" y="11"/>
                        <a:pt x="2" y="11"/>
                        <a:pt x="2" y="11"/>
                      </a:cubicBezTo>
                      <a:cubicBezTo>
                        <a:pt x="2" y="11"/>
                        <a:pt x="2" y="11"/>
                        <a:pt x="2" y="11"/>
                      </a:cubicBezTo>
                      <a:cubicBezTo>
                        <a:pt x="2" y="8"/>
                        <a:pt x="3" y="5"/>
                        <a:pt x="6" y="2"/>
                      </a:cubicBezTo>
                      <a:cubicBezTo>
                        <a:pt x="6" y="2"/>
                        <a:pt x="6" y="2"/>
                        <a:pt x="6" y="2"/>
                      </a:cubicBezTo>
                      <a:cubicBezTo>
                        <a:pt x="7" y="0"/>
                        <a:pt x="9" y="0"/>
                        <a:pt x="11" y="0"/>
                      </a:cubicBezTo>
                      <a:cubicBezTo>
                        <a:pt x="11" y="0"/>
                        <a:pt x="11" y="0"/>
                        <a:pt x="11" y="0"/>
                      </a:cubicBezTo>
                      <a:cubicBezTo>
                        <a:pt x="11" y="0"/>
                        <a:pt x="11" y="0"/>
                        <a:pt x="11" y="0"/>
                      </a:cubicBezTo>
                      <a:cubicBezTo>
                        <a:pt x="11" y="0"/>
                        <a:pt x="11" y="0"/>
                        <a:pt x="11" y="0"/>
                      </a:cubicBezTo>
                      <a:cubicBezTo>
                        <a:pt x="16" y="0"/>
                        <a:pt x="20" y="4"/>
                        <a:pt x="24" y="8"/>
                      </a:cubicBezTo>
                      <a:cubicBezTo>
                        <a:pt x="24" y="8"/>
                        <a:pt x="24" y="8"/>
                        <a:pt x="24" y="8"/>
                      </a:cubicBezTo>
                      <a:cubicBezTo>
                        <a:pt x="28" y="12"/>
                        <a:pt x="31" y="17"/>
                        <a:pt x="32" y="22"/>
                      </a:cubicBezTo>
                      <a:cubicBezTo>
                        <a:pt x="32" y="22"/>
                        <a:pt x="32" y="22"/>
                        <a:pt x="32" y="22"/>
                      </a:cubicBezTo>
                      <a:cubicBezTo>
                        <a:pt x="31" y="30"/>
                        <a:pt x="24" y="34"/>
                        <a:pt x="18" y="38"/>
                      </a:cubicBezTo>
                      <a:cubicBezTo>
                        <a:pt x="18" y="38"/>
                        <a:pt x="18" y="38"/>
                        <a:pt x="18" y="38"/>
                      </a:cubicBezTo>
                      <a:cubicBezTo>
                        <a:pt x="11" y="43"/>
                        <a:pt x="5" y="46"/>
                        <a:pt x="5" y="46"/>
                      </a:cubicBezTo>
                      <a:cubicBezTo>
                        <a:pt x="5" y="46"/>
                        <a:pt x="5" y="46"/>
                        <a:pt x="5" y="46"/>
                      </a:cubicBezTo>
                      <a:cubicBezTo>
                        <a:pt x="3" y="47"/>
                        <a:pt x="3" y="47"/>
                        <a:pt x="3" y="47"/>
                      </a:cubicBezTo>
                      <a:cubicBezTo>
                        <a:pt x="0" y="42"/>
                        <a:pt x="0" y="42"/>
                        <a:pt x="0" y="42"/>
                      </a:cubicBezTo>
                      <a:close/>
                      <a:moveTo>
                        <a:pt x="5" y="42"/>
                      </a:moveTo>
                      <a:cubicBezTo>
                        <a:pt x="5" y="41"/>
                        <a:pt x="6" y="41"/>
                        <a:pt x="6" y="41"/>
                      </a:cubicBezTo>
                      <a:cubicBezTo>
                        <a:pt x="6" y="41"/>
                        <a:pt x="6" y="41"/>
                        <a:pt x="6" y="41"/>
                      </a:cubicBezTo>
                      <a:cubicBezTo>
                        <a:pt x="6" y="41"/>
                        <a:pt x="5" y="41"/>
                        <a:pt x="5" y="42"/>
                      </a:cubicBezTo>
                      <a:cubicBezTo>
                        <a:pt x="5" y="42"/>
                        <a:pt x="5" y="42"/>
                        <a:pt x="5" y="42"/>
                      </a:cubicBezTo>
                      <a:close/>
                      <a:moveTo>
                        <a:pt x="15" y="35"/>
                      </a:moveTo>
                      <a:cubicBezTo>
                        <a:pt x="13" y="37"/>
                        <a:pt x="11" y="38"/>
                        <a:pt x="9" y="39"/>
                      </a:cubicBezTo>
                      <a:cubicBezTo>
                        <a:pt x="9" y="39"/>
                        <a:pt x="9" y="39"/>
                        <a:pt x="9" y="39"/>
                      </a:cubicBezTo>
                      <a:cubicBezTo>
                        <a:pt x="11" y="38"/>
                        <a:pt x="13" y="37"/>
                        <a:pt x="15" y="35"/>
                      </a:cubicBezTo>
                      <a:cubicBezTo>
                        <a:pt x="15" y="35"/>
                        <a:pt x="15" y="35"/>
                        <a:pt x="15" y="35"/>
                      </a:cubicBezTo>
                      <a:cubicBezTo>
                        <a:pt x="15" y="35"/>
                        <a:pt x="15" y="35"/>
                        <a:pt x="15" y="35"/>
                      </a:cubicBezTo>
                      <a:cubicBezTo>
                        <a:pt x="15" y="35"/>
                        <a:pt x="15" y="35"/>
                        <a:pt x="15" y="35"/>
                      </a:cubicBezTo>
                      <a:cubicBezTo>
                        <a:pt x="15" y="35"/>
                        <a:pt x="15" y="35"/>
                        <a:pt x="15" y="35"/>
                      </a:cubicBezTo>
                      <a:close/>
                      <a:moveTo>
                        <a:pt x="23" y="29"/>
                      </a:moveTo>
                      <a:cubicBezTo>
                        <a:pt x="23" y="29"/>
                        <a:pt x="22" y="30"/>
                        <a:pt x="21" y="31"/>
                      </a:cubicBezTo>
                      <a:cubicBezTo>
                        <a:pt x="21" y="31"/>
                        <a:pt x="21" y="31"/>
                        <a:pt x="21" y="31"/>
                      </a:cubicBezTo>
                      <a:cubicBezTo>
                        <a:pt x="24" y="29"/>
                        <a:pt x="26" y="27"/>
                        <a:pt x="27" y="25"/>
                      </a:cubicBezTo>
                      <a:cubicBezTo>
                        <a:pt x="27" y="25"/>
                        <a:pt x="27" y="25"/>
                        <a:pt x="27" y="25"/>
                      </a:cubicBezTo>
                      <a:cubicBezTo>
                        <a:pt x="26" y="26"/>
                        <a:pt x="25" y="27"/>
                        <a:pt x="23" y="29"/>
                      </a:cubicBezTo>
                      <a:close/>
                      <a:moveTo>
                        <a:pt x="28" y="22"/>
                      </a:moveTo>
                      <a:cubicBezTo>
                        <a:pt x="27" y="19"/>
                        <a:pt x="25" y="15"/>
                        <a:pt x="22" y="12"/>
                      </a:cubicBezTo>
                      <a:cubicBezTo>
                        <a:pt x="22" y="12"/>
                        <a:pt x="22" y="12"/>
                        <a:pt x="22" y="12"/>
                      </a:cubicBezTo>
                      <a:cubicBezTo>
                        <a:pt x="25" y="15"/>
                        <a:pt x="27" y="19"/>
                        <a:pt x="28" y="22"/>
                      </a:cubicBezTo>
                      <a:cubicBezTo>
                        <a:pt x="28" y="22"/>
                        <a:pt x="28" y="22"/>
                        <a:pt x="28" y="22"/>
                      </a:cubicBezTo>
                      <a:cubicBezTo>
                        <a:pt x="28" y="22"/>
                        <a:pt x="28" y="22"/>
                        <a:pt x="28" y="22"/>
                      </a:cubicBezTo>
                      <a:close/>
                      <a:moveTo>
                        <a:pt x="14" y="20"/>
                      </a:moveTo>
                      <a:cubicBezTo>
                        <a:pt x="14" y="20"/>
                        <a:pt x="14" y="20"/>
                        <a:pt x="14" y="20"/>
                      </a:cubicBezTo>
                      <a:cubicBezTo>
                        <a:pt x="13" y="20"/>
                        <a:pt x="13" y="20"/>
                        <a:pt x="13" y="20"/>
                      </a:cubicBezTo>
                      <a:cubicBezTo>
                        <a:pt x="13" y="20"/>
                        <a:pt x="13" y="20"/>
                        <a:pt x="13" y="20"/>
                      </a:cubicBezTo>
                      <a:cubicBezTo>
                        <a:pt x="12" y="19"/>
                        <a:pt x="11" y="19"/>
                        <a:pt x="10" y="18"/>
                      </a:cubicBezTo>
                      <a:cubicBezTo>
                        <a:pt x="10" y="18"/>
                        <a:pt x="10" y="18"/>
                        <a:pt x="10" y="18"/>
                      </a:cubicBezTo>
                      <a:cubicBezTo>
                        <a:pt x="11" y="19"/>
                        <a:pt x="13" y="20"/>
                        <a:pt x="14" y="20"/>
                      </a:cubicBezTo>
                      <a:close/>
                      <a:moveTo>
                        <a:pt x="8" y="17"/>
                      </a:moveTo>
                      <a:cubicBezTo>
                        <a:pt x="7" y="16"/>
                        <a:pt x="7" y="16"/>
                        <a:pt x="7" y="14"/>
                      </a:cubicBezTo>
                      <a:cubicBezTo>
                        <a:pt x="7" y="14"/>
                        <a:pt x="7" y="14"/>
                        <a:pt x="7" y="14"/>
                      </a:cubicBezTo>
                      <a:cubicBezTo>
                        <a:pt x="7" y="16"/>
                        <a:pt x="7" y="16"/>
                        <a:pt x="8" y="17"/>
                      </a:cubicBezTo>
                      <a:close/>
                      <a:moveTo>
                        <a:pt x="6" y="11"/>
                      </a:moveTo>
                      <a:cubicBezTo>
                        <a:pt x="6" y="9"/>
                        <a:pt x="7" y="7"/>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7" y="6"/>
                        <a:pt x="6" y="9"/>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lose/>
                      <a:moveTo>
                        <a:pt x="9" y="4"/>
                      </a:moveTo>
                      <a:cubicBezTo>
                        <a:pt x="9" y="4"/>
                        <a:pt x="10" y="4"/>
                        <a:pt x="10" y="4"/>
                      </a:cubicBezTo>
                      <a:cubicBezTo>
                        <a:pt x="10" y="4"/>
                        <a:pt x="10" y="4"/>
                        <a:pt x="10" y="4"/>
                      </a:cubicBezTo>
                      <a:cubicBezTo>
                        <a:pt x="10" y="4"/>
                        <a:pt x="9"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
                <p:cNvSpPr>
                  <a:spLocks noEditPoints="1"/>
                </p:cNvSpPr>
                <p:nvPr>
                  <p:custDataLst>
                    <p:tags r:id="rId55"/>
                  </p:custDataLst>
                </p:nvPr>
              </p:nvSpPr>
              <p:spPr bwMode="auto">
                <a:xfrm>
                  <a:off x="1651" y="1423"/>
                  <a:ext cx="98" cy="68"/>
                </a:xfrm>
                <a:custGeom>
                  <a:avLst/>
                  <a:gdLst>
                    <a:gd name="T0" fmla="*/ 0 w 33"/>
                    <a:gd name="T1" fmla="*/ 23 h 23"/>
                    <a:gd name="T2" fmla="*/ 0 w 33"/>
                    <a:gd name="T3" fmla="*/ 19 h 23"/>
                    <a:gd name="T4" fmla="*/ 7 w 33"/>
                    <a:gd name="T5" fmla="*/ 19 h 23"/>
                    <a:gd name="T6" fmla="*/ 7 w 33"/>
                    <a:gd name="T7" fmla="*/ 19 h 23"/>
                    <a:gd name="T8" fmla="*/ 18 w 33"/>
                    <a:gd name="T9" fmla="*/ 19 h 23"/>
                    <a:gd name="T10" fmla="*/ 18 w 33"/>
                    <a:gd name="T11" fmla="*/ 19 h 23"/>
                    <a:gd name="T12" fmla="*/ 24 w 33"/>
                    <a:gd name="T13" fmla="*/ 18 h 23"/>
                    <a:gd name="T14" fmla="*/ 24 w 33"/>
                    <a:gd name="T15" fmla="*/ 18 h 23"/>
                    <a:gd name="T16" fmla="*/ 27 w 33"/>
                    <a:gd name="T17" fmla="*/ 12 h 23"/>
                    <a:gd name="T18" fmla="*/ 27 w 33"/>
                    <a:gd name="T19" fmla="*/ 12 h 23"/>
                    <a:gd name="T20" fmla="*/ 29 w 33"/>
                    <a:gd name="T21" fmla="*/ 7 h 23"/>
                    <a:gd name="T22" fmla="*/ 29 w 33"/>
                    <a:gd name="T23" fmla="*/ 7 h 23"/>
                    <a:gd name="T24" fmla="*/ 27 w 33"/>
                    <a:gd name="T25" fmla="*/ 4 h 23"/>
                    <a:gd name="T26" fmla="*/ 27 w 33"/>
                    <a:gd name="T27" fmla="*/ 4 h 23"/>
                    <a:gd name="T28" fmla="*/ 26 w 33"/>
                    <a:gd name="T29" fmla="*/ 4 h 23"/>
                    <a:gd name="T30" fmla="*/ 26 w 33"/>
                    <a:gd name="T31" fmla="*/ 4 h 23"/>
                    <a:gd name="T32" fmla="*/ 25 w 33"/>
                    <a:gd name="T33" fmla="*/ 7 h 23"/>
                    <a:gd name="T34" fmla="*/ 25 w 33"/>
                    <a:gd name="T35" fmla="*/ 7 h 23"/>
                    <a:gd name="T36" fmla="*/ 23 w 33"/>
                    <a:gd name="T37" fmla="*/ 11 h 23"/>
                    <a:gd name="T38" fmla="*/ 23 w 33"/>
                    <a:gd name="T39" fmla="*/ 11 h 23"/>
                    <a:gd name="T40" fmla="*/ 19 w 33"/>
                    <a:gd name="T41" fmla="*/ 9 h 23"/>
                    <a:gd name="T42" fmla="*/ 21 w 33"/>
                    <a:gd name="T43" fmla="*/ 5 h 23"/>
                    <a:gd name="T44" fmla="*/ 21 w 33"/>
                    <a:gd name="T45" fmla="*/ 5 h 23"/>
                    <a:gd name="T46" fmla="*/ 27 w 33"/>
                    <a:gd name="T47" fmla="*/ 0 h 23"/>
                    <a:gd name="T48" fmla="*/ 27 w 33"/>
                    <a:gd name="T49" fmla="*/ 0 h 23"/>
                    <a:gd name="T50" fmla="*/ 30 w 33"/>
                    <a:gd name="T51" fmla="*/ 1 h 23"/>
                    <a:gd name="T52" fmla="*/ 30 w 33"/>
                    <a:gd name="T53" fmla="*/ 1 h 23"/>
                    <a:gd name="T54" fmla="*/ 33 w 33"/>
                    <a:gd name="T55" fmla="*/ 7 h 23"/>
                    <a:gd name="T56" fmla="*/ 33 w 33"/>
                    <a:gd name="T57" fmla="*/ 7 h 23"/>
                    <a:gd name="T58" fmla="*/ 30 w 33"/>
                    <a:gd name="T59" fmla="*/ 14 h 23"/>
                    <a:gd name="T60" fmla="*/ 30 w 33"/>
                    <a:gd name="T61" fmla="*/ 14 h 23"/>
                    <a:gd name="T62" fmla="*/ 27 w 33"/>
                    <a:gd name="T63" fmla="*/ 20 h 23"/>
                    <a:gd name="T64" fmla="*/ 27 w 33"/>
                    <a:gd name="T65" fmla="*/ 20 h 23"/>
                    <a:gd name="T66" fmla="*/ 19 w 33"/>
                    <a:gd name="T67" fmla="*/ 23 h 23"/>
                    <a:gd name="T68" fmla="*/ 19 w 33"/>
                    <a:gd name="T69" fmla="*/ 23 h 23"/>
                    <a:gd name="T70" fmla="*/ 7 w 33"/>
                    <a:gd name="T71" fmla="*/ 23 h 23"/>
                    <a:gd name="T72" fmla="*/ 7 w 33"/>
                    <a:gd name="T73" fmla="*/ 23 h 23"/>
                    <a:gd name="T74" fmla="*/ 0 w 33"/>
                    <a:gd name="T75" fmla="*/ 23 h 23"/>
                    <a:gd name="T76" fmla="*/ 23 w 33"/>
                    <a:gd name="T77" fmla="*/ 11 h 23"/>
                    <a:gd name="T78" fmla="*/ 23 w 33"/>
                    <a:gd name="T79" fmla="*/ 11 h 23"/>
                    <a:gd name="T80" fmla="*/ 23 w 33"/>
                    <a:gd name="T81" fmla="*/ 11 h 23"/>
                    <a:gd name="T82" fmla="*/ 23 w 33"/>
                    <a:gd name="T83" fmla="*/ 11 h 23"/>
                    <a:gd name="T84" fmla="*/ 23 w 33"/>
                    <a:gd name="T8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3">
                      <a:moveTo>
                        <a:pt x="0" y="23"/>
                      </a:moveTo>
                      <a:cubicBezTo>
                        <a:pt x="0" y="19"/>
                        <a:pt x="0" y="19"/>
                        <a:pt x="0" y="19"/>
                      </a:cubicBezTo>
                      <a:cubicBezTo>
                        <a:pt x="0" y="19"/>
                        <a:pt x="3" y="19"/>
                        <a:pt x="7" y="19"/>
                      </a:cubicBezTo>
                      <a:cubicBezTo>
                        <a:pt x="7" y="19"/>
                        <a:pt x="7" y="19"/>
                        <a:pt x="7" y="19"/>
                      </a:cubicBezTo>
                      <a:cubicBezTo>
                        <a:pt x="10" y="19"/>
                        <a:pt x="14" y="19"/>
                        <a:pt x="18" y="19"/>
                      </a:cubicBezTo>
                      <a:cubicBezTo>
                        <a:pt x="18" y="19"/>
                        <a:pt x="18" y="19"/>
                        <a:pt x="18" y="19"/>
                      </a:cubicBezTo>
                      <a:cubicBezTo>
                        <a:pt x="23" y="19"/>
                        <a:pt x="24" y="18"/>
                        <a:pt x="24" y="18"/>
                      </a:cubicBezTo>
                      <a:cubicBezTo>
                        <a:pt x="24" y="18"/>
                        <a:pt x="24" y="18"/>
                        <a:pt x="24" y="18"/>
                      </a:cubicBezTo>
                      <a:cubicBezTo>
                        <a:pt x="24" y="18"/>
                        <a:pt x="25" y="15"/>
                        <a:pt x="27" y="12"/>
                      </a:cubicBezTo>
                      <a:cubicBezTo>
                        <a:pt x="27" y="12"/>
                        <a:pt x="27" y="12"/>
                        <a:pt x="27" y="12"/>
                      </a:cubicBezTo>
                      <a:cubicBezTo>
                        <a:pt x="28" y="9"/>
                        <a:pt x="29" y="8"/>
                        <a:pt x="29" y="7"/>
                      </a:cubicBezTo>
                      <a:cubicBezTo>
                        <a:pt x="29" y="7"/>
                        <a:pt x="29" y="7"/>
                        <a:pt x="29" y="7"/>
                      </a:cubicBezTo>
                      <a:cubicBezTo>
                        <a:pt x="29" y="6"/>
                        <a:pt x="29" y="5"/>
                        <a:pt x="27" y="4"/>
                      </a:cubicBezTo>
                      <a:cubicBezTo>
                        <a:pt x="27" y="4"/>
                        <a:pt x="27" y="4"/>
                        <a:pt x="27" y="4"/>
                      </a:cubicBezTo>
                      <a:cubicBezTo>
                        <a:pt x="27" y="4"/>
                        <a:pt x="27" y="4"/>
                        <a:pt x="26" y="4"/>
                      </a:cubicBezTo>
                      <a:cubicBezTo>
                        <a:pt x="26" y="4"/>
                        <a:pt x="26" y="4"/>
                        <a:pt x="26" y="4"/>
                      </a:cubicBezTo>
                      <a:cubicBezTo>
                        <a:pt x="26" y="5"/>
                        <a:pt x="25" y="6"/>
                        <a:pt x="25" y="7"/>
                      </a:cubicBezTo>
                      <a:cubicBezTo>
                        <a:pt x="25" y="7"/>
                        <a:pt x="25" y="7"/>
                        <a:pt x="25" y="7"/>
                      </a:cubicBezTo>
                      <a:cubicBezTo>
                        <a:pt x="24" y="9"/>
                        <a:pt x="23" y="11"/>
                        <a:pt x="23" y="11"/>
                      </a:cubicBezTo>
                      <a:cubicBezTo>
                        <a:pt x="23" y="11"/>
                        <a:pt x="23" y="11"/>
                        <a:pt x="23" y="11"/>
                      </a:cubicBezTo>
                      <a:cubicBezTo>
                        <a:pt x="19" y="9"/>
                        <a:pt x="19" y="9"/>
                        <a:pt x="19" y="9"/>
                      </a:cubicBezTo>
                      <a:cubicBezTo>
                        <a:pt x="19" y="9"/>
                        <a:pt x="20" y="7"/>
                        <a:pt x="21" y="5"/>
                      </a:cubicBezTo>
                      <a:cubicBezTo>
                        <a:pt x="21" y="5"/>
                        <a:pt x="21" y="5"/>
                        <a:pt x="21" y="5"/>
                      </a:cubicBezTo>
                      <a:cubicBezTo>
                        <a:pt x="23" y="3"/>
                        <a:pt x="24" y="0"/>
                        <a:pt x="27" y="0"/>
                      </a:cubicBezTo>
                      <a:cubicBezTo>
                        <a:pt x="27" y="0"/>
                        <a:pt x="27" y="0"/>
                        <a:pt x="27" y="0"/>
                      </a:cubicBezTo>
                      <a:cubicBezTo>
                        <a:pt x="28" y="0"/>
                        <a:pt x="29" y="0"/>
                        <a:pt x="30" y="1"/>
                      </a:cubicBezTo>
                      <a:cubicBezTo>
                        <a:pt x="30" y="1"/>
                        <a:pt x="30" y="1"/>
                        <a:pt x="30" y="1"/>
                      </a:cubicBezTo>
                      <a:cubicBezTo>
                        <a:pt x="32" y="3"/>
                        <a:pt x="33" y="4"/>
                        <a:pt x="33" y="7"/>
                      </a:cubicBezTo>
                      <a:cubicBezTo>
                        <a:pt x="33" y="7"/>
                        <a:pt x="33" y="7"/>
                        <a:pt x="33" y="7"/>
                      </a:cubicBezTo>
                      <a:cubicBezTo>
                        <a:pt x="33" y="9"/>
                        <a:pt x="32" y="11"/>
                        <a:pt x="30" y="14"/>
                      </a:cubicBezTo>
                      <a:cubicBezTo>
                        <a:pt x="30" y="14"/>
                        <a:pt x="30" y="14"/>
                        <a:pt x="30" y="14"/>
                      </a:cubicBezTo>
                      <a:cubicBezTo>
                        <a:pt x="28" y="17"/>
                        <a:pt x="28" y="18"/>
                        <a:pt x="27" y="20"/>
                      </a:cubicBezTo>
                      <a:cubicBezTo>
                        <a:pt x="27" y="20"/>
                        <a:pt x="27" y="20"/>
                        <a:pt x="27" y="20"/>
                      </a:cubicBezTo>
                      <a:cubicBezTo>
                        <a:pt x="26" y="22"/>
                        <a:pt x="24" y="23"/>
                        <a:pt x="19" y="23"/>
                      </a:cubicBezTo>
                      <a:cubicBezTo>
                        <a:pt x="19" y="23"/>
                        <a:pt x="19" y="23"/>
                        <a:pt x="19" y="23"/>
                      </a:cubicBezTo>
                      <a:cubicBezTo>
                        <a:pt x="14" y="23"/>
                        <a:pt x="10" y="23"/>
                        <a:pt x="7" y="23"/>
                      </a:cubicBezTo>
                      <a:cubicBezTo>
                        <a:pt x="7" y="23"/>
                        <a:pt x="7" y="23"/>
                        <a:pt x="7" y="23"/>
                      </a:cubicBezTo>
                      <a:cubicBezTo>
                        <a:pt x="2" y="23"/>
                        <a:pt x="0" y="23"/>
                        <a:pt x="0" y="23"/>
                      </a:cubicBezTo>
                      <a:close/>
                      <a:moveTo>
                        <a:pt x="23" y="11"/>
                      </a:moveTo>
                      <a:cubicBezTo>
                        <a:pt x="23" y="11"/>
                        <a:pt x="23" y="11"/>
                        <a:pt x="23" y="11"/>
                      </a:cubicBezTo>
                      <a:cubicBezTo>
                        <a:pt x="23" y="11"/>
                        <a:pt x="23" y="11"/>
                        <a:pt x="23" y="11"/>
                      </a:cubicBezTo>
                      <a:cubicBezTo>
                        <a:pt x="23" y="11"/>
                        <a:pt x="23" y="11"/>
                        <a:pt x="23" y="11"/>
                      </a:cubicBezTo>
                      <a:cubicBezTo>
                        <a:pt x="23" y="11"/>
                        <a:pt x="23" y="11"/>
                        <a:pt x="2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
                <p:cNvSpPr>
                  <a:spLocks noEditPoints="1"/>
                </p:cNvSpPr>
                <p:nvPr>
                  <p:custDataLst>
                    <p:tags r:id="rId56"/>
                  </p:custDataLst>
                </p:nvPr>
              </p:nvSpPr>
              <p:spPr bwMode="auto">
                <a:xfrm>
                  <a:off x="1642" y="1417"/>
                  <a:ext cx="113" cy="80"/>
                </a:xfrm>
                <a:custGeom>
                  <a:avLst/>
                  <a:gdLst>
                    <a:gd name="T0" fmla="*/ 3 w 38"/>
                    <a:gd name="T1" fmla="*/ 25 h 27"/>
                    <a:gd name="T2" fmla="*/ 3 w 38"/>
                    <a:gd name="T3" fmla="*/ 25 h 27"/>
                    <a:gd name="T4" fmla="*/ 0 w 38"/>
                    <a:gd name="T5" fmla="*/ 27 h 27"/>
                    <a:gd name="T6" fmla="*/ 3 w 38"/>
                    <a:gd name="T7" fmla="*/ 19 h 27"/>
                    <a:gd name="T8" fmla="*/ 10 w 38"/>
                    <a:gd name="T9" fmla="*/ 19 h 27"/>
                    <a:gd name="T10" fmla="*/ 21 w 38"/>
                    <a:gd name="T11" fmla="*/ 19 h 27"/>
                    <a:gd name="T12" fmla="*/ 25 w 38"/>
                    <a:gd name="T13" fmla="*/ 19 h 27"/>
                    <a:gd name="T14" fmla="*/ 26 w 38"/>
                    <a:gd name="T15" fmla="*/ 18 h 27"/>
                    <a:gd name="T16" fmla="*/ 27 w 38"/>
                    <a:gd name="T17" fmla="*/ 15 h 27"/>
                    <a:gd name="T18" fmla="*/ 24 w 38"/>
                    <a:gd name="T19" fmla="*/ 15 h 27"/>
                    <a:gd name="T20" fmla="*/ 20 w 38"/>
                    <a:gd name="T21" fmla="*/ 13 h 27"/>
                    <a:gd name="T22" fmla="*/ 20 w 38"/>
                    <a:gd name="T23" fmla="*/ 11 h 27"/>
                    <a:gd name="T24" fmla="*/ 21 w 38"/>
                    <a:gd name="T25" fmla="*/ 10 h 27"/>
                    <a:gd name="T26" fmla="*/ 21 w 38"/>
                    <a:gd name="T27" fmla="*/ 9 h 27"/>
                    <a:gd name="T28" fmla="*/ 23 w 38"/>
                    <a:gd name="T29" fmla="*/ 6 h 27"/>
                    <a:gd name="T30" fmla="*/ 30 w 38"/>
                    <a:gd name="T31" fmla="*/ 0 h 27"/>
                    <a:gd name="T32" fmla="*/ 30 w 38"/>
                    <a:gd name="T33" fmla="*/ 0 h 27"/>
                    <a:gd name="T34" fmla="*/ 34 w 38"/>
                    <a:gd name="T35" fmla="*/ 1 h 27"/>
                    <a:gd name="T36" fmla="*/ 38 w 38"/>
                    <a:gd name="T37" fmla="*/ 9 h 27"/>
                    <a:gd name="T38" fmla="*/ 35 w 38"/>
                    <a:gd name="T39" fmla="*/ 18 h 27"/>
                    <a:gd name="T40" fmla="*/ 32 w 38"/>
                    <a:gd name="T41" fmla="*/ 23 h 27"/>
                    <a:gd name="T42" fmla="*/ 22 w 38"/>
                    <a:gd name="T43" fmla="*/ 27 h 27"/>
                    <a:gd name="T44" fmla="*/ 10 w 38"/>
                    <a:gd name="T45" fmla="*/ 27 h 27"/>
                    <a:gd name="T46" fmla="*/ 9 w 38"/>
                    <a:gd name="T47" fmla="*/ 27 h 27"/>
                    <a:gd name="T48" fmla="*/ 3 w 38"/>
                    <a:gd name="T49" fmla="*/ 27 h 27"/>
                    <a:gd name="T50" fmla="*/ 22 w 38"/>
                    <a:gd name="T51" fmla="*/ 23 h 27"/>
                    <a:gd name="T52" fmla="*/ 22 w 38"/>
                    <a:gd name="T53" fmla="*/ 23 h 27"/>
                    <a:gd name="T54" fmla="*/ 22 w 38"/>
                    <a:gd name="T55" fmla="*/ 23 h 27"/>
                    <a:gd name="T56" fmla="*/ 10 w 38"/>
                    <a:gd name="T57" fmla="*/ 23 h 27"/>
                    <a:gd name="T58" fmla="*/ 5 w 38"/>
                    <a:gd name="T59" fmla="*/ 23 h 27"/>
                    <a:gd name="T60" fmla="*/ 10 w 38"/>
                    <a:gd name="T61" fmla="*/ 23 h 27"/>
                    <a:gd name="T62" fmla="*/ 27 w 38"/>
                    <a:gd name="T63" fmla="*/ 22 h 27"/>
                    <a:gd name="T64" fmla="*/ 24 w 38"/>
                    <a:gd name="T65" fmla="*/ 23 h 27"/>
                    <a:gd name="T66" fmla="*/ 28 w 38"/>
                    <a:gd name="T67" fmla="*/ 22 h 27"/>
                    <a:gd name="T68" fmla="*/ 28 w 38"/>
                    <a:gd name="T69" fmla="*/ 22 h 27"/>
                    <a:gd name="T70" fmla="*/ 29 w 38"/>
                    <a:gd name="T71" fmla="*/ 20 h 27"/>
                    <a:gd name="T72" fmla="*/ 30 w 38"/>
                    <a:gd name="T73" fmla="*/ 18 h 27"/>
                    <a:gd name="T74" fmla="*/ 29 w 38"/>
                    <a:gd name="T75" fmla="*/ 20 h 27"/>
                    <a:gd name="T76" fmla="*/ 31 w 38"/>
                    <a:gd name="T77" fmla="*/ 16 h 27"/>
                    <a:gd name="T78" fmla="*/ 31 w 38"/>
                    <a:gd name="T79" fmla="*/ 15 h 27"/>
                    <a:gd name="T80" fmla="*/ 34 w 38"/>
                    <a:gd name="T81" fmla="*/ 10 h 27"/>
                    <a:gd name="T82" fmla="*/ 34 w 38"/>
                    <a:gd name="T83" fmla="*/ 10 h 27"/>
                    <a:gd name="T84" fmla="*/ 30 w 38"/>
                    <a:gd name="T85" fmla="*/ 10 h 27"/>
                    <a:gd name="T86" fmla="*/ 28 w 38"/>
                    <a:gd name="T87" fmla="*/ 12 h 27"/>
                    <a:gd name="T88" fmla="*/ 28 w 38"/>
                    <a:gd name="T89" fmla="*/ 13 h 27"/>
                    <a:gd name="T90" fmla="*/ 30 w 38"/>
                    <a:gd name="T91" fmla="*/ 9 h 27"/>
                    <a:gd name="T92" fmla="*/ 30 w 38"/>
                    <a:gd name="T93" fmla="*/ 9 h 27"/>
                    <a:gd name="T94" fmla="*/ 30 w 38"/>
                    <a:gd name="T95" fmla="*/ 9 h 27"/>
                    <a:gd name="T96" fmla="*/ 30 w 38"/>
                    <a:gd name="T97" fmla="*/ 9 h 27"/>
                    <a:gd name="T98" fmla="*/ 28 w 38"/>
                    <a:gd name="T99" fmla="*/ 13 h 27"/>
                    <a:gd name="T100" fmla="*/ 28 w 38"/>
                    <a:gd name="T101" fmla="*/ 13 h 27"/>
                    <a:gd name="T102" fmla="*/ 26 w 38"/>
                    <a:gd name="T103" fmla="*/ 8 h 27"/>
                    <a:gd name="T104" fmla="*/ 25 w 38"/>
                    <a:gd name="T105" fmla="*/ 10 h 27"/>
                    <a:gd name="T106" fmla="*/ 34 w 38"/>
                    <a:gd name="T107" fmla="*/ 9 h 27"/>
                    <a:gd name="T108" fmla="*/ 34 w 38"/>
                    <a:gd name="T109" fmla="*/ 9 h 27"/>
                    <a:gd name="T110" fmla="*/ 32 w 38"/>
                    <a:gd name="T111" fmla="*/ 5 h 27"/>
                    <a:gd name="T112" fmla="*/ 34 w 38"/>
                    <a:gd name="T113" fmla="*/ 9 h 27"/>
                    <a:gd name="T114" fmla="*/ 34 w 38"/>
                    <a:gd name="T115" fmla="*/ 9 h 27"/>
                    <a:gd name="T116" fmla="*/ 34 w 38"/>
                    <a:gd name="T117" fmla="*/ 9 h 27"/>
                    <a:gd name="T118" fmla="*/ 34 w 38"/>
                    <a:gd name="T119" fmla="*/ 9 h 27"/>
                    <a:gd name="T120" fmla="*/ 28 w 38"/>
                    <a:gd name="T121" fmla="*/ 5 h 27"/>
                    <a:gd name="T122" fmla="*/ 29 w 38"/>
                    <a:gd name="T123" fmla="*/ 4 h 27"/>
                    <a:gd name="T124" fmla="*/ 29 w 38"/>
                    <a:gd name="T1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27">
                      <a:moveTo>
                        <a:pt x="3" y="27"/>
                      </a:moveTo>
                      <a:cubicBezTo>
                        <a:pt x="3" y="25"/>
                        <a:pt x="3" y="25"/>
                        <a:pt x="3" y="25"/>
                      </a:cubicBezTo>
                      <a:cubicBezTo>
                        <a:pt x="5" y="25"/>
                        <a:pt x="5" y="25"/>
                        <a:pt x="5" y="25"/>
                      </a:cubicBezTo>
                      <a:cubicBezTo>
                        <a:pt x="3" y="25"/>
                        <a:pt x="3" y="25"/>
                        <a:pt x="3" y="25"/>
                      </a:cubicBezTo>
                      <a:cubicBezTo>
                        <a:pt x="3" y="27"/>
                        <a:pt x="3" y="27"/>
                        <a:pt x="3" y="27"/>
                      </a:cubicBezTo>
                      <a:cubicBezTo>
                        <a:pt x="0" y="27"/>
                        <a:pt x="0" y="27"/>
                        <a:pt x="0" y="27"/>
                      </a:cubicBezTo>
                      <a:cubicBezTo>
                        <a:pt x="1" y="19"/>
                        <a:pt x="1" y="19"/>
                        <a:pt x="1" y="19"/>
                      </a:cubicBezTo>
                      <a:cubicBezTo>
                        <a:pt x="3" y="19"/>
                        <a:pt x="3" y="19"/>
                        <a:pt x="3" y="19"/>
                      </a:cubicBezTo>
                      <a:cubicBezTo>
                        <a:pt x="3" y="19"/>
                        <a:pt x="6" y="19"/>
                        <a:pt x="10" y="19"/>
                      </a:cubicBezTo>
                      <a:cubicBezTo>
                        <a:pt x="10" y="19"/>
                        <a:pt x="10" y="19"/>
                        <a:pt x="10" y="19"/>
                      </a:cubicBezTo>
                      <a:cubicBezTo>
                        <a:pt x="13" y="19"/>
                        <a:pt x="17" y="19"/>
                        <a:pt x="21" y="19"/>
                      </a:cubicBezTo>
                      <a:cubicBezTo>
                        <a:pt x="21" y="19"/>
                        <a:pt x="21" y="19"/>
                        <a:pt x="21" y="19"/>
                      </a:cubicBezTo>
                      <a:cubicBezTo>
                        <a:pt x="24" y="19"/>
                        <a:pt x="25" y="19"/>
                        <a:pt x="25" y="19"/>
                      </a:cubicBezTo>
                      <a:cubicBezTo>
                        <a:pt x="25" y="19"/>
                        <a:pt x="25" y="19"/>
                        <a:pt x="25" y="19"/>
                      </a:cubicBezTo>
                      <a:cubicBezTo>
                        <a:pt x="25" y="18"/>
                        <a:pt x="26" y="18"/>
                        <a:pt x="26" y="18"/>
                      </a:cubicBezTo>
                      <a:cubicBezTo>
                        <a:pt x="26" y="18"/>
                        <a:pt x="26" y="18"/>
                        <a:pt x="26" y="18"/>
                      </a:cubicBezTo>
                      <a:cubicBezTo>
                        <a:pt x="26" y="17"/>
                        <a:pt x="26" y="16"/>
                        <a:pt x="27" y="15"/>
                      </a:cubicBezTo>
                      <a:cubicBezTo>
                        <a:pt x="27" y="15"/>
                        <a:pt x="27" y="15"/>
                        <a:pt x="27" y="15"/>
                      </a:cubicBezTo>
                      <a:cubicBezTo>
                        <a:pt x="26" y="15"/>
                        <a:pt x="26" y="15"/>
                        <a:pt x="26" y="15"/>
                      </a:cubicBezTo>
                      <a:cubicBezTo>
                        <a:pt x="24" y="15"/>
                        <a:pt x="24" y="15"/>
                        <a:pt x="24" y="15"/>
                      </a:cubicBezTo>
                      <a:cubicBezTo>
                        <a:pt x="24" y="14"/>
                        <a:pt x="24" y="14"/>
                        <a:pt x="24" y="14"/>
                      </a:cubicBezTo>
                      <a:cubicBezTo>
                        <a:pt x="20" y="13"/>
                        <a:pt x="20" y="13"/>
                        <a:pt x="20" y="13"/>
                      </a:cubicBezTo>
                      <a:cubicBezTo>
                        <a:pt x="20" y="11"/>
                        <a:pt x="20" y="11"/>
                        <a:pt x="20" y="11"/>
                      </a:cubicBezTo>
                      <a:cubicBezTo>
                        <a:pt x="20" y="11"/>
                        <a:pt x="20" y="11"/>
                        <a:pt x="20" y="11"/>
                      </a:cubicBezTo>
                      <a:cubicBezTo>
                        <a:pt x="20" y="10"/>
                        <a:pt x="21" y="10"/>
                        <a:pt x="21" y="10"/>
                      </a:cubicBezTo>
                      <a:cubicBezTo>
                        <a:pt x="21" y="10"/>
                        <a:pt x="21" y="10"/>
                        <a:pt x="21" y="10"/>
                      </a:cubicBezTo>
                      <a:cubicBezTo>
                        <a:pt x="21" y="10"/>
                        <a:pt x="21" y="10"/>
                        <a:pt x="21" y="9"/>
                      </a:cubicBezTo>
                      <a:cubicBezTo>
                        <a:pt x="21" y="9"/>
                        <a:pt x="21" y="9"/>
                        <a:pt x="21" y="9"/>
                      </a:cubicBezTo>
                      <a:cubicBezTo>
                        <a:pt x="21" y="8"/>
                        <a:pt x="22" y="7"/>
                        <a:pt x="23" y="6"/>
                      </a:cubicBezTo>
                      <a:cubicBezTo>
                        <a:pt x="23" y="6"/>
                        <a:pt x="23" y="6"/>
                        <a:pt x="23" y="6"/>
                      </a:cubicBezTo>
                      <a:cubicBezTo>
                        <a:pt x="24" y="4"/>
                        <a:pt x="25" y="0"/>
                        <a:pt x="30" y="0"/>
                      </a:cubicBezTo>
                      <a:cubicBezTo>
                        <a:pt x="30" y="0"/>
                        <a:pt x="30" y="0"/>
                        <a:pt x="30" y="0"/>
                      </a:cubicBezTo>
                      <a:cubicBezTo>
                        <a:pt x="30" y="0"/>
                        <a:pt x="30" y="0"/>
                        <a:pt x="30" y="0"/>
                      </a:cubicBezTo>
                      <a:cubicBezTo>
                        <a:pt x="30" y="0"/>
                        <a:pt x="30" y="0"/>
                        <a:pt x="30" y="0"/>
                      </a:cubicBezTo>
                      <a:cubicBezTo>
                        <a:pt x="30" y="0"/>
                        <a:pt x="30" y="0"/>
                        <a:pt x="30" y="0"/>
                      </a:cubicBezTo>
                      <a:cubicBezTo>
                        <a:pt x="32" y="0"/>
                        <a:pt x="33" y="0"/>
                        <a:pt x="34" y="1"/>
                      </a:cubicBezTo>
                      <a:cubicBezTo>
                        <a:pt x="34" y="1"/>
                        <a:pt x="34" y="1"/>
                        <a:pt x="34" y="1"/>
                      </a:cubicBezTo>
                      <a:cubicBezTo>
                        <a:pt x="36" y="3"/>
                        <a:pt x="38" y="6"/>
                        <a:pt x="38" y="9"/>
                      </a:cubicBezTo>
                      <a:cubicBezTo>
                        <a:pt x="38" y="9"/>
                        <a:pt x="38" y="9"/>
                        <a:pt x="38" y="9"/>
                      </a:cubicBezTo>
                      <a:cubicBezTo>
                        <a:pt x="38" y="12"/>
                        <a:pt x="37" y="15"/>
                        <a:pt x="35" y="18"/>
                      </a:cubicBezTo>
                      <a:cubicBezTo>
                        <a:pt x="35" y="18"/>
                        <a:pt x="35" y="18"/>
                        <a:pt x="35" y="18"/>
                      </a:cubicBezTo>
                      <a:cubicBezTo>
                        <a:pt x="33" y="20"/>
                        <a:pt x="33" y="21"/>
                        <a:pt x="32" y="23"/>
                      </a:cubicBezTo>
                      <a:cubicBezTo>
                        <a:pt x="32" y="23"/>
                        <a:pt x="32" y="23"/>
                        <a:pt x="32" y="23"/>
                      </a:cubicBezTo>
                      <a:cubicBezTo>
                        <a:pt x="30" y="26"/>
                        <a:pt x="27" y="27"/>
                        <a:pt x="22" y="27"/>
                      </a:cubicBezTo>
                      <a:cubicBezTo>
                        <a:pt x="22" y="27"/>
                        <a:pt x="22" y="27"/>
                        <a:pt x="22" y="27"/>
                      </a:cubicBezTo>
                      <a:cubicBezTo>
                        <a:pt x="17" y="27"/>
                        <a:pt x="13" y="27"/>
                        <a:pt x="10" y="27"/>
                      </a:cubicBezTo>
                      <a:cubicBezTo>
                        <a:pt x="10" y="27"/>
                        <a:pt x="10" y="27"/>
                        <a:pt x="10" y="27"/>
                      </a:cubicBezTo>
                      <a:cubicBezTo>
                        <a:pt x="10" y="27"/>
                        <a:pt x="10" y="27"/>
                        <a:pt x="9" y="27"/>
                      </a:cubicBezTo>
                      <a:cubicBezTo>
                        <a:pt x="9" y="27"/>
                        <a:pt x="9" y="27"/>
                        <a:pt x="9" y="27"/>
                      </a:cubicBezTo>
                      <a:cubicBezTo>
                        <a:pt x="5" y="27"/>
                        <a:pt x="3" y="27"/>
                        <a:pt x="3" y="27"/>
                      </a:cubicBezTo>
                      <a:close/>
                      <a:moveTo>
                        <a:pt x="10" y="23"/>
                      </a:moveTo>
                      <a:cubicBezTo>
                        <a:pt x="13" y="23"/>
                        <a:pt x="17"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17" y="23"/>
                        <a:pt x="13" y="23"/>
                        <a:pt x="10" y="23"/>
                      </a:cubicBezTo>
                      <a:cubicBezTo>
                        <a:pt x="10" y="23"/>
                        <a:pt x="10" y="23"/>
                        <a:pt x="10" y="23"/>
                      </a:cubicBezTo>
                      <a:cubicBezTo>
                        <a:pt x="8" y="23"/>
                        <a:pt x="7" y="23"/>
                        <a:pt x="5" y="23"/>
                      </a:cubicBezTo>
                      <a:cubicBezTo>
                        <a:pt x="5" y="23"/>
                        <a:pt x="5" y="23"/>
                        <a:pt x="5" y="23"/>
                      </a:cubicBezTo>
                      <a:cubicBezTo>
                        <a:pt x="7" y="23"/>
                        <a:pt x="8" y="23"/>
                        <a:pt x="10" y="23"/>
                      </a:cubicBezTo>
                      <a:close/>
                      <a:moveTo>
                        <a:pt x="28" y="22"/>
                      </a:moveTo>
                      <a:cubicBezTo>
                        <a:pt x="27" y="22"/>
                        <a:pt x="27" y="22"/>
                        <a:pt x="27" y="22"/>
                      </a:cubicBezTo>
                      <a:cubicBezTo>
                        <a:pt x="27" y="22"/>
                        <a:pt x="27" y="22"/>
                        <a:pt x="27" y="22"/>
                      </a:cubicBezTo>
                      <a:cubicBezTo>
                        <a:pt x="26" y="23"/>
                        <a:pt x="25" y="23"/>
                        <a:pt x="24" y="23"/>
                      </a:cubicBezTo>
                      <a:cubicBezTo>
                        <a:pt x="24" y="23"/>
                        <a:pt x="24" y="23"/>
                        <a:pt x="24" y="23"/>
                      </a:cubicBezTo>
                      <a:cubicBezTo>
                        <a:pt x="27" y="23"/>
                        <a:pt x="28" y="22"/>
                        <a:pt x="28" y="22"/>
                      </a:cubicBezTo>
                      <a:cubicBezTo>
                        <a:pt x="28" y="22"/>
                        <a:pt x="28" y="22"/>
                        <a:pt x="28" y="22"/>
                      </a:cubicBezTo>
                      <a:cubicBezTo>
                        <a:pt x="28" y="22"/>
                        <a:pt x="28" y="22"/>
                        <a:pt x="28" y="22"/>
                      </a:cubicBezTo>
                      <a:close/>
                      <a:moveTo>
                        <a:pt x="29" y="20"/>
                      </a:moveTo>
                      <a:cubicBezTo>
                        <a:pt x="29" y="20"/>
                        <a:pt x="29" y="20"/>
                        <a:pt x="29" y="20"/>
                      </a:cubicBezTo>
                      <a:cubicBezTo>
                        <a:pt x="29" y="20"/>
                        <a:pt x="29" y="20"/>
                        <a:pt x="29" y="20"/>
                      </a:cubicBezTo>
                      <a:cubicBezTo>
                        <a:pt x="29" y="20"/>
                        <a:pt x="29" y="19"/>
                        <a:pt x="30" y="18"/>
                      </a:cubicBezTo>
                      <a:cubicBezTo>
                        <a:pt x="30" y="18"/>
                        <a:pt x="30" y="18"/>
                        <a:pt x="30" y="18"/>
                      </a:cubicBezTo>
                      <a:cubicBezTo>
                        <a:pt x="30" y="19"/>
                        <a:pt x="29" y="20"/>
                        <a:pt x="29" y="20"/>
                      </a:cubicBezTo>
                      <a:close/>
                      <a:moveTo>
                        <a:pt x="31" y="15"/>
                      </a:moveTo>
                      <a:cubicBezTo>
                        <a:pt x="31" y="15"/>
                        <a:pt x="31" y="16"/>
                        <a:pt x="31" y="16"/>
                      </a:cubicBezTo>
                      <a:cubicBezTo>
                        <a:pt x="31" y="16"/>
                        <a:pt x="31" y="16"/>
                        <a:pt x="31" y="16"/>
                      </a:cubicBezTo>
                      <a:cubicBezTo>
                        <a:pt x="31" y="16"/>
                        <a:pt x="31" y="15"/>
                        <a:pt x="31" y="15"/>
                      </a:cubicBezTo>
                      <a:cubicBezTo>
                        <a:pt x="31" y="15"/>
                        <a:pt x="31" y="15"/>
                        <a:pt x="31" y="15"/>
                      </a:cubicBezTo>
                      <a:cubicBezTo>
                        <a:pt x="33" y="13"/>
                        <a:pt x="34" y="11"/>
                        <a:pt x="34" y="10"/>
                      </a:cubicBezTo>
                      <a:cubicBezTo>
                        <a:pt x="34" y="10"/>
                        <a:pt x="34" y="10"/>
                        <a:pt x="34" y="10"/>
                      </a:cubicBezTo>
                      <a:cubicBezTo>
                        <a:pt x="34" y="10"/>
                        <a:pt x="34" y="10"/>
                        <a:pt x="34" y="10"/>
                      </a:cubicBezTo>
                      <a:cubicBezTo>
                        <a:pt x="34" y="11"/>
                        <a:pt x="33" y="13"/>
                        <a:pt x="31" y="15"/>
                      </a:cubicBezTo>
                      <a:close/>
                      <a:moveTo>
                        <a:pt x="30" y="10"/>
                      </a:moveTo>
                      <a:cubicBezTo>
                        <a:pt x="29" y="11"/>
                        <a:pt x="29" y="11"/>
                        <a:pt x="28" y="12"/>
                      </a:cubicBezTo>
                      <a:cubicBezTo>
                        <a:pt x="28" y="12"/>
                        <a:pt x="28" y="12"/>
                        <a:pt x="28" y="12"/>
                      </a:cubicBezTo>
                      <a:cubicBezTo>
                        <a:pt x="28" y="13"/>
                        <a:pt x="28" y="13"/>
                        <a:pt x="28" y="13"/>
                      </a:cubicBezTo>
                      <a:cubicBezTo>
                        <a:pt x="28" y="13"/>
                        <a:pt x="28" y="13"/>
                        <a:pt x="28" y="13"/>
                      </a:cubicBezTo>
                      <a:cubicBezTo>
                        <a:pt x="30" y="11"/>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lose/>
                      <a:moveTo>
                        <a:pt x="28" y="13"/>
                      </a:moveTo>
                      <a:cubicBezTo>
                        <a:pt x="27" y="13"/>
                        <a:pt x="27" y="13"/>
                        <a:pt x="27" y="13"/>
                      </a:cubicBezTo>
                      <a:cubicBezTo>
                        <a:pt x="28" y="13"/>
                        <a:pt x="28" y="13"/>
                        <a:pt x="28" y="13"/>
                      </a:cubicBezTo>
                      <a:close/>
                      <a:moveTo>
                        <a:pt x="25" y="10"/>
                      </a:moveTo>
                      <a:cubicBezTo>
                        <a:pt x="25" y="9"/>
                        <a:pt x="26" y="8"/>
                        <a:pt x="26" y="8"/>
                      </a:cubicBezTo>
                      <a:cubicBezTo>
                        <a:pt x="26" y="8"/>
                        <a:pt x="26" y="8"/>
                        <a:pt x="26" y="8"/>
                      </a:cubicBezTo>
                      <a:cubicBezTo>
                        <a:pt x="26" y="8"/>
                        <a:pt x="25" y="9"/>
                        <a:pt x="25" y="10"/>
                      </a:cubicBezTo>
                      <a:close/>
                      <a:moveTo>
                        <a:pt x="34" y="9"/>
                      </a:moveTo>
                      <a:cubicBezTo>
                        <a:pt x="34" y="9"/>
                        <a:pt x="34" y="9"/>
                        <a:pt x="34" y="9"/>
                      </a:cubicBezTo>
                      <a:cubicBezTo>
                        <a:pt x="34" y="9"/>
                        <a:pt x="34" y="9"/>
                        <a:pt x="34" y="9"/>
                      </a:cubicBezTo>
                      <a:cubicBezTo>
                        <a:pt x="34" y="9"/>
                        <a:pt x="34" y="9"/>
                        <a:pt x="34" y="9"/>
                      </a:cubicBezTo>
                      <a:cubicBezTo>
                        <a:pt x="34" y="8"/>
                        <a:pt x="33" y="7"/>
                        <a:pt x="32" y="5"/>
                      </a:cubicBezTo>
                      <a:cubicBezTo>
                        <a:pt x="32" y="5"/>
                        <a:pt x="32" y="5"/>
                        <a:pt x="32" y="5"/>
                      </a:cubicBezTo>
                      <a:cubicBezTo>
                        <a:pt x="33" y="7"/>
                        <a:pt x="34" y="8"/>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27" y="6"/>
                      </a:moveTo>
                      <a:cubicBezTo>
                        <a:pt x="27" y="5"/>
                        <a:pt x="28" y="5"/>
                        <a:pt x="28" y="5"/>
                      </a:cubicBezTo>
                      <a:cubicBezTo>
                        <a:pt x="28" y="5"/>
                        <a:pt x="28" y="5"/>
                        <a:pt x="28" y="5"/>
                      </a:cubicBezTo>
                      <a:cubicBezTo>
                        <a:pt x="28" y="5"/>
                        <a:pt x="29" y="4"/>
                        <a:pt x="29" y="4"/>
                      </a:cubicBezTo>
                      <a:cubicBezTo>
                        <a:pt x="29" y="4"/>
                        <a:pt x="29" y="4"/>
                        <a:pt x="29" y="4"/>
                      </a:cubicBezTo>
                      <a:cubicBezTo>
                        <a:pt x="29" y="4"/>
                        <a:pt x="29" y="4"/>
                        <a:pt x="29" y="4"/>
                      </a:cubicBezTo>
                      <a:cubicBezTo>
                        <a:pt x="28" y="4"/>
                        <a:pt x="28" y="5"/>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7"/>
                <p:cNvSpPr>
                  <a:spLocks noEditPoints="1"/>
                </p:cNvSpPr>
                <p:nvPr>
                  <p:custDataLst>
                    <p:tags r:id="rId57"/>
                  </p:custDataLst>
                </p:nvPr>
              </p:nvSpPr>
              <p:spPr bwMode="auto">
                <a:xfrm>
                  <a:off x="1256" y="1820"/>
                  <a:ext cx="315" cy="376"/>
                </a:xfrm>
                <a:custGeom>
                  <a:avLst/>
                  <a:gdLst>
                    <a:gd name="T0" fmla="*/ 19 w 106"/>
                    <a:gd name="T1" fmla="*/ 124 h 127"/>
                    <a:gd name="T2" fmla="*/ 0 w 106"/>
                    <a:gd name="T3" fmla="*/ 73 h 127"/>
                    <a:gd name="T4" fmla="*/ 0 w 106"/>
                    <a:gd name="T5" fmla="*/ 73 h 127"/>
                    <a:gd name="T6" fmla="*/ 10 w 106"/>
                    <a:gd name="T7" fmla="*/ 34 h 127"/>
                    <a:gd name="T8" fmla="*/ 10 w 106"/>
                    <a:gd name="T9" fmla="*/ 34 h 127"/>
                    <a:gd name="T10" fmla="*/ 74 w 106"/>
                    <a:gd name="T11" fmla="*/ 0 h 127"/>
                    <a:gd name="T12" fmla="*/ 74 w 106"/>
                    <a:gd name="T13" fmla="*/ 0 h 127"/>
                    <a:gd name="T14" fmla="*/ 93 w 106"/>
                    <a:gd name="T15" fmla="*/ 5 h 127"/>
                    <a:gd name="T16" fmla="*/ 93 w 106"/>
                    <a:gd name="T17" fmla="*/ 5 h 127"/>
                    <a:gd name="T18" fmla="*/ 106 w 106"/>
                    <a:gd name="T19" fmla="*/ 34 h 127"/>
                    <a:gd name="T20" fmla="*/ 106 w 106"/>
                    <a:gd name="T21" fmla="*/ 34 h 127"/>
                    <a:gd name="T22" fmla="*/ 91 w 106"/>
                    <a:gd name="T23" fmla="*/ 81 h 127"/>
                    <a:gd name="T24" fmla="*/ 91 w 106"/>
                    <a:gd name="T25" fmla="*/ 81 h 127"/>
                    <a:gd name="T26" fmla="*/ 30 w 106"/>
                    <a:gd name="T27" fmla="*/ 127 h 127"/>
                    <a:gd name="T28" fmla="*/ 30 w 106"/>
                    <a:gd name="T29" fmla="*/ 127 h 127"/>
                    <a:gd name="T30" fmla="*/ 30 w 106"/>
                    <a:gd name="T31" fmla="*/ 127 h 127"/>
                    <a:gd name="T32" fmla="*/ 30 w 106"/>
                    <a:gd name="T33" fmla="*/ 127 h 127"/>
                    <a:gd name="T34" fmla="*/ 19 w 106"/>
                    <a:gd name="T35" fmla="*/ 124 h 127"/>
                    <a:gd name="T36" fmla="*/ 14 w 106"/>
                    <a:gd name="T37" fmla="*/ 36 h 127"/>
                    <a:gd name="T38" fmla="*/ 4 w 106"/>
                    <a:gd name="T39" fmla="*/ 73 h 127"/>
                    <a:gd name="T40" fmla="*/ 4 w 106"/>
                    <a:gd name="T41" fmla="*/ 73 h 127"/>
                    <a:gd name="T42" fmla="*/ 21 w 106"/>
                    <a:gd name="T43" fmla="*/ 120 h 127"/>
                    <a:gd name="T44" fmla="*/ 21 w 106"/>
                    <a:gd name="T45" fmla="*/ 120 h 127"/>
                    <a:gd name="T46" fmla="*/ 30 w 106"/>
                    <a:gd name="T47" fmla="*/ 123 h 127"/>
                    <a:gd name="T48" fmla="*/ 30 w 106"/>
                    <a:gd name="T49" fmla="*/ 123 h 127"/>
                    <a:gd name="T50" fmla="*/ 88 w 106"/>
                    <a:gd name="T51" fmla="*/ 79 h 127"/>
                    <a:gd name="T52" fmla="*/ 88 w 106"/>
                    <a:gd name="T53" fmla="*/ 79 h 127"/>
                    <a:gd name="T54" fmla="*/ 102 w 106"/>
                    <a:gd name="T55" fmla="*/ 34 h 127"/>
                    <a:gd name="T56" fmla="*/ 102 w 106"/>
                    <a:gd name="T57" fmla="*/ 34 h 127"/>
                    <a:gd name="T58" fmla="*/ 91 w 106"/>
                    <a:gd name="T59" fmla="*/ 8 h 127"/>
                    <a:gd name="T60" fmla="*/ 91 w 106"/>
                    <a:gd name="T61" fmla="*/ 8 h 127"/>
                    <a:gd name="T62" fmla="*/ 74 w 106"/>
                    <a:gd name="T63" fmla="*/ 4 h 127"/>
                    <a:gd name="T64" fmla="*/ 74 w 106"/>
                    <a:gd name="T65" fmla="*/ 4 h 127"/>
                    <a:gd name="T66" fmla="*/ 73 w 106"/>
                    <a:gd name="T67" fmla="*/ 4 h 127"/>
                    <a:gd name="T68" fmla="*/ 73 w 106"/>
                    <a:gd name="T69" fmla="*/ 4 h 127"/>
                    <a:gd name="T70" fmla="*/ 14 w 106"/>
                    <a:gd name="T71"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27">
                      <a:moveTo>
                        <a:pt x="19" y="124"/>
                      </a:moveTo>
                      <a:cubicBezTo>
                        <a:pt x="8" y="116"/>
                        <a:pt x="0" y="95"/>
                        <a:pt x="0" y="73"/>
                      </a:cubicBezTo>
                      <a:cubicBezTo>
                        <a:pt x="0" y="73"/>
                        <a:pt x="0" y="73"/>
                        <a:pt x="0" y="73"/>
                      </a:cubicBezTo>
                      <a:cubicBezTo>
                        <a:pt x="0" y="59"/>
                        <a:pt x="3" y="45"/>
                        <a:pt x="10" y="34"/>
                      </a:cubicBezTo>
                      <a:cubicBezTo>
                        <a:pt x="10" y="34"/>
                        <a:pt x="10" y="34"/>
                        <a:pt x="10" y="34"/>
                      </a:cubicBezTo>
                      <a:cubicBezTo>
                        <a:pt x="25" y="12"/>
                        <a:pt x="52" y="0"/>
                        <a:pt x="74" y="0"/>
                      </a:cubicBezTo>
                      <a:cubicBezTo>
                        <a:pt x="74" y="0"/>
                        <a:pt x="74" y="0"/>
                        <a:pt x="74" y="0"/>
                      </a:cubicBezTo>
                      <a:cubicBezTo>
                        <a:pt x="81" y="0"/>
                        <a:pt x="88" y="2"/>
                        <a:pt x="93" y="5"/>
                      </a:cubicBezTo>
                      <a:cubicBezTo>
                        <a:pt x="93" y="5"/>
                        <a:pt x="93" y="5"/>
                        <a:pt x="93" y="5"/>
                      </a:cubicBezTo>
                      <a:cubicBezTo>
                        <a:pt x="102" y="11"/>
                        <a:pt x="106" y="22"/>
                        <a:pt x="106" y="34"/>
                      </a:cubicBezTo>
                      <a:cubicBezTo>
                        <a:pt x="106" y="34"/>
                        <a:pt x="106" y="34"/>
                        <a:pt x="106" y="34"/>
                      </a:cubicBezTo>
                      <a:cubicBezTo>
                        <a:pt x="106" y="48"/>
                        <a:pt x="101" y="65"/>
                        <a:pt x="91" y="81"/>
                      </a:cubicBezTo>
                      <a:cubicBezTo>
                        <a:pt x="91" y="81"/>
                        <a:pt x="91" y="81"/>
                        <a:pt x="91" y="81"/>
                      </a:cubicBezTo>
                      <a:cubicBezTo>
                        <a:pt x="75" y="105"/>
                        <a:pt x="50" y="127"/>
                        <a:pt x="30" y="127"/>
                      </a:cubicBezTo>
                      <a:cubicBezTo>
                        <a:pt x="30" y="127"/>
                        <a:pt x="30" y="127"/>
                        <a:pt x="30" y="127"/>
                      </a:cubicBezTo>
                      <a:cubicBezTo>
                        <a:pt x="30" y="127"/>
                        <a:pt x="30" y="127"/>
                        <a:pt x="30" y="127"/>
                      </a:cubicBezTo>
                      <a:cubicBezTo>
                        <a:pt x="30" y="127"/>
                        <a:pt x="30" y="127"/>
                        <a:pt x="30" y="127"/>
                      </a:cubicBezTo>
                      <a:cubicBezTo>
                        <a:pt x="26" y="127"/>
                        <a:pt x="23" y="126"/>
                        <a:pt x="19" y="124"/>
                      </a:cubicBezTo>
                      <a:close/>
                      <a:moveTo>
                        <a:pt x="14" y="36"/>
                      </a:moveTo>
                      <a:cubicBezTo>
                        <a:pt x="7" y="46"/>
                        <a:pt x="4" y="60"/>
                        <a:pt x="4" y="73"/>
                      </a:cubicBezTo>
                      <a:cubicBezTo>
                        <a:pt x="4" y="73"/>
                        <a:pt x="4" y="73"/>
                        <a:pt x="4" y="73"/>
                      </a:cubicBezTo>
                      <a:cubicBezTo>
                        <a:pt x="4" y="94"/>
                        <a:pt x="12" y="114"/>
                        <a:pt x="21" y="120"/>
                      </a:cubicBezTo>
                      <a:cubicBezTo>
                        <a:pt x="21" y="120"/>
                        <a:pt x="21" y="120"/>
                        <a:pt x="21" y="120"/>
                      </a:cubicBezTo>
                      <a:cubicBezTo>
                        <a:pt x="24" y="122"/>
                        <a:pt x="27" y="123"/>
                        <a:pt x="30" y="123"/>
                      </a:cubicBezTo>
                      <a:cubicBezTo>
                        <a:pt x="30" y="123"/>
                        <a:pt x="30" y="123"/>
                        <a:pt x="30" y="123"/>
                      </a:cubicBezTo>
                      <a:cubicBezTo>
                        <a:pt x="47" y="123"/>
                        <a:pt x="73" y="102"/>
                        <a:pt x="88" y="79"/>
                      </a:cubicBezTo>
                      <a:cubicBezTo>
                        <a:pt x="88" y="79"/>
                        <a:pt x="88" y="79"/>
                        <a:pt x="88" y="79"/>
                      </a:cubicBezTo>
                      <a:cubicBezTo>
                        <a:pt x="98" y="63"/>
                        <a:pt x="102" y="47"/>
                        <a:pt x="102" y="34"/>
                      </a:cubicBezTo>
                      <a:cubicBezTo>
                        <a:pt x="102" y="34"/>
                        <a:pt x="102" y="34"/>
                        <a:pt x="102" y="34"/>
                      </a:cubicBezTo>
                      <a:cubicBezTo>
                        <a:pt x="102" y="22"/>
                        <a:pt x="98" y="13"/>
                        <a:pt x="91" y="8"/>
                      </a:cubicBezTo>
                      <a:cubicBezTo>
                        <a:pt x="91" y="8"/>
                        <a:pt x="91" y="8"/>
                        <a:pt x="91" y="8"/>
                      </a:cubicBezTo>
                      <a:cubicBezTo>
                        <a:pt x="87" y="6"/>
                        <a:pt x="81" y="4"/>
                        <a:pt x="74" y="4"/>
                      </a:cubicBezTo>
                      <a:cubicBezTo>
                        <a:pt x="74" y="4"/>
                        <a:pt x="74" y="4"/>
                        <a:pt x="74" y="4"/>
                      </a:cubicBezTo>
                      <a:cubicBezTo>
                        <a:pt x="74" y="4"/>
                        <a:pt x="73" y="4"/>
                        <a:pt x="73" y="4"/>
                      </a:cubicBezTo>
                      <a:cubicBezTo>
                        <a:pt x="73" y="4"/>
                        <a:pt x="73" y="4"/>
                        <a:pt x="73" y="4"/>
                      </a:cubicBezTo>
                      <a:cubicBezTo>
                        <a:pt x="54" y="4"/>
                        <a:pt x="27" y="15"/>
                        <a:pt x="1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8"/>
                <p:cNvSpPr>
                  <a:spLocks noEditPoints="1"/>
                </p:cNvSpPr>
                <p:nvPr>
                  <p:custDataLst>
                    <p:tags r:id="rId58"/>
                  </p:custDataLst>
                </p:nvPr>
              </p:nvSpPr>
              <p:spPr bwMode="auto">
                <a:xfrm>
                  <a:off x="1250" y="1814"/>
                  <a:ext cx="327" cy="388"/>
                </a:xfrm>
                <a:custGeom>
                  <a:avLst/>
                  <a:gdLst>
                    <a:gd name="T0" fmla="*/ 20 w 110"/>
                    <a:gd name="T1" fmla="*/ 127 h 131"/>
                    <a:gd name="T2" fmla="*/ 0 w 110"/>
                    <a:gd name="T3" fmla="*/ 75 h 131"/>
                    <a:gd name="T4" fmla="*/ 11 w 110"/>
                    <a:gd name="T5" fmla="*/ 34 h 131"/>
                    <a:gd name="T6" fmla="*/ 96 w 110"/>
                    <a:gd name="T7" fmla="*/ 5 h 131"/>
                    <a:gd name="T8" fmla="*/ 110 w 110"/>
                    <a:gd name="T9" fmla="*/ 36 h 131"/>
                    <a:gd name="T10" fmla="*/ 95 w 110"/>
                    <a:gd name="T11" fmla="*/ 84 h 131"/>
                    <a:gd name="T12" fmla="*/ 32 w 110"/>
                    <a:gd name="T13" fmla="*/ 131 h 131"/>
                    <a:gd name="T14" fmla="*/ 33 w 110"/>
                    <a:gd name="T15" fmla="*/ 127 h 131"/>
                    <a:gd name="T16" fmla="*/ 34 w 110"/>
                    <a:gd name="T17" fmla="*/ 127 h 131"/>
                    <a:gd name="T18" fmla="*/ 34 w 110"/>
                    <a:gd name="T19" fmla="*/ 127 h 131"/>
                    <a:gd name="T20" fmla="*/ 34 w 110"/>
                    <a:gd name="T21" fmla="*/ 127 h 131"/>
                    <a:gd name="T22" fmla="*/ 35 w 110"/>
                    <a:gd name="T23" fmla="*/ 127 h 131"/>
                    <a:gd name="T24" fmla="*/ 35 w 110"/>
                    <a:gd name="T25" fmla="*/ 127 h 131"/>
                    <a:gd name="T26" fmla="*/ 35 w 110"/>
                    <a:gd name="T27" fmla="*/ 127 h 131"/>
                    <a:gd name="T28" fmla="*/ 79 w 110"/>
                    <a:gd name="T29" fmla="*/ 98 h 131"/>
                    <a:gd name="T30" fmla="*/ 8 w 110"/>
                    <a:gd name="T31" fmla="*/ 75 h 131"/>
                    <a:gd name="T32" fmla="*/ 25 w 110"/>
                    <a:gd name="T33" fmla="*/ 121 h 131"/>
                    <a:gd name="T34" fmla="*/ 32 w 110"/>
                    <a:gd name="T35" fmla="*/ 123 h 131"/>
                    <a:gd name="T36" fmla="*/ 88 w 110"/>
                    <a:gd name="T37" fmla="*/ 79 h 131"/>
                    <a:gd name="T38" fmla="*/ 102 w 110"/>
                    <a:gd name="T39" fmla="*/ 36 h 131"/>
                    <a:gd name="T40" fmla="*/ 102 w 110"/>
                    <a:gd name="T41" fmla="*/ 36 h 131"/>
                    <a:gd name="T42" fmla="*/ 92 w 110"/>
                    <a:gd name="T43" fmla="*/ 12 h 131"/>
                    <a:gd name="T44" fmla="*/ 75 w 110"/>
                    <a:gd name="T45" fmla="*/ 8 h 131"/>
                    <a:gd name="T46" fmla="*/ 16 w 110"/>
                    <a:gd name="T47" fmla="*/ 38 h 131"/>
                    <a:gd name="T48" fmla="*/ 8 w 110"/>
                    <a:gd name="T49" fmla="*/ 75 h 131"/>
                    <a:gd name="T50" fmla="*/ 80 w 110"/>
                    <a:gd name="T51" fmla="*/ 97 h 131"/>
                    <a:gd name="T52" fmla="*/ 4 w 110"/>
                    <a:gd name="T53" fmla="*/ 75 h 131"/>
                    <a:gd name="T54" fmla="*/ 4 w 110"/>
                    <a:gd name="T55" fmla="*/ 75 h 131"/>
                    <a:gd name="T56" fmla="*/ 4 w 110"/>
                    <a:gd name="T57" fmla="*/ 75 h 131"/>
                    <a:gd name="T58" fmla="*/ 4 w 110"/>
                    <a:gd name="T59" fmla="*/ 75 h 131"/>
                    <a:gd name="T60" fmla="*/ 101 w 110"/>
                    <a:gd name="T61" fmla="*/ 62 h 131"/>
                    <a:gd name="T62" fmla="*/ 101 w 110"/>
                    <a:gd name="T63" fmla="*/ 62 h 131"/>
                    <a:gd name="T64" fmla="*/ 106 w 110"/>
                    <a:gd name="T65" fmla="*/ 40 h 131"/>
                    <a:gd name="T66" fmla="*/ 106 w 110"/>
                    <a:gd name="T67" fmla="*/ 39 h 131"/>
                    <a:gd name="T68" fmla="*/ 106 w 110"/>
                    <a:gd name="T69" fmla="*/ 39 h 131"/>
                    <a:gd name="T70" fmla="*/ 106 w 110"/>
                    <a:gd name="T71" fmla="*/ 39 h 131"/>
                    <a:gd name="T72" fmla="*/ 106 w 110"/>
                    <a:gd name="T73" fmla="*/ 38 h 131"/>
                    <a:gd name="T74" fmla="*/ 106 w 110"/>
                    <a:gd name="T75" fmla="*/ 37 h 131"/>
                    <a:gd name="T76" fmla="*/ 106 w 110"/>
                    <a:gd name="T77" fmla="*/ 37 h 131"/>
                    <a:gd name="T78" fmla="*/ 106 w 110"/>
                    <a:gd name="T79" fmla="*/ 37 h 131"/>
                    <a:gd name="T80" fmla="*/ 73 w 110"/>
                    <a:gd name="T81" fmla="*/ 4 h 131"/>
                    <a:gd name="T82" fmla="*/ 14 w 110"/>
                    <a:gd name="T83" fmla="*/ 37 h 131"/>
                    <a:gd name="T84" fmla="*/ 102 w 110"/>
                    <a:gd name="T85" fmla="*/ 18 h 131"/>
                    <a:gd name="T86" fmla="*/ 94 w 110"/>
                    <a:gd name="T87" fmla="*/ 9 h 131"/>
                    <a:gd name="T88" fmla="*/ 94 w 110"/>
                    <a:gd name="T89" fmla="*/ 9 h 131"/>
                    <a:gd name="T90" fmla="*/ 91 w 110"/>
                    <a:gd name="T91" fmla="*/ 7 h 131"/>
                    <a:gd name="T92" fmla="*/ 74 w 110"/>
                    <a:gd name="T93" fmla="*/ 4 h 131"/>
                    <a:gd name="T94" fmla="*/ 74 w 110"/>
                    <a:gd name="T95" fmla="*/ 4 h 131"/>
                    <a:gd name="T96" fmla="*/ 74 w 110"/>
                    <a:gd name="T97" fmla="*/ 4 h 131"/>
                    <a:gd name="T98" fmla="*/ 75 w 110"/>
                    <a:gd name="T99" fmla="*/ 4 h 131"/>
                    <a:gd name="T100" fmla="*/ 75 w 110"/>
                    <a:gd name="T101" fmla="*/ 4 h 131"/>
                    <a:gd name="T102" fmla="*/ 76 w 110"/>
                    <a:gd name="T103" fmla="*/ 4 h 131"/>
                    <a:gd name="T104" fmla="*/ 76 w 110"/>
                    <a:gd name="T105"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131">
                      <a:moveTo>
                        <a:pt x="32" y="131"/>
                      </a:moveTo>
                      <a:cubicBezTo>
                        <a:pt x="28" y="131"/>
                        <a:pt x="24" y="130"/>
                        <a:pt x="20" y="127"/>
                      </a:cubicBezTo>
                      <a:cubicBezTo>
                        <a:pt x="20" y="127"/>
                        <a:pt x="20" y="127"/>
                        <a:pt x="20" y="127"/>
                      </a:cubicBezTo>
                      <a:cubicBezTo>
                        <a:pt x="21" y="126"/>
                        <a:pt x="21" y="126"/>
                        <a:pt x="21" y="126"/>
                      </a:cubicBezTo>
                      <a:cubicBezTo>
                        <a:pt x="20" y="127"/>
                        <a:pt x="20" y="127"/>
                        <a:pt x="20" y="127"/>
                      </a:cubicBezTo>
                      <a:cubicBezTo>
                        <a:pt x="8" y="119"/>
                        <a:pt x="0" y="97"/>
                        <a:pt x="0" y="75"/>
                      </a:cubicBezTo>
                      <a:cubicBezTo>
                        <a:pt x="0" y="75"/>
                        <a:pt x="0" y="75"/>
                        <a:pt x="0" y="75"/>
                      </a:cubicBezTo>
                      <a:cubicBezTo>
                        <a:pt x="0" y="61"/>
                        <a:pt x="3" y="46"/>
                        <a:pt x="11" y="34"/>
                      </a:cubicBezTo>
                      <a:cubicBezTo>
                        <a:pt x="11" y="34"/>
                        <a:pt x="11" y="34"/>
                        <a:pt x="11" y="34"/>
                      </a:cubicBezTo>
                      <a:cubicBezTo>
                        <a:pt x="26" y="12"/>
                        <a:pt x="54" y="0"/>
                        <a:pt x="76" y="0"/>
                      </a:cubicBezTo>
                      <a:cubicBezTo>
                        <a:pt x="76" y="0"/>
                        <a:pt x="76" y="0"/>
                        <a:pt x="76" y="0"/>
                      </a:cubicBezTo>
                      <a:cubicBezTo>
                        <a:pt x="84" y="0"/>
                        <a:pt x="91" y="2"/>
                        <a:pt x="96" y="5"/>
                      </a:cubicBezTo>
                      <a:cubicBezTo>
                        <a:pt x="96" y="5"/>
                        <a:pt x="96" y="5"/>
                        <a:pt x="96" y="5"/>
                      </a:cubicBezTo>
                      <a:cubicBezTo>
                        <a:pt x="106" y="12"/>
                        <a:pt x="110" y="23"/>
                        <a:pt x="110" y="36"/>
                      </a:cubicBezTo>
                      <a:cubicBezTo>
                        <a:pt x="110" y="36"/>
                        <a:pt x="110" y="36"/>
                        <a:pt x="110" y="36"/>
                      </a:cubicBezTo>
                      <a:cubicBezTo>
                        <a:pt x="110" y="36"/>
                        <a:pt x="110" y="36"/>
                        <a:pt x="110" y="36"/>
                      </a:cubicBezTo>
                      <a:cubicBezTo>
                        <a:pt x="110" y="36"/>
                        <a:pt x="110" y="36"/>
                        <a:pt x="110" y="36"/>
                      </a:cubicBezTo>
                      <a:cubicBezTo>
                        <a:pt x="110" y="51"/>
                        <a:pt x="105" y="68"/>
                        <a:pt x="95" y="84"/>
                      </a:cubicBezTo>
                      <a:cubicBezTo>
                        <a:pt x="95" y="84"/>
                        <a:pt x="95" y="84"/>
                        <a:pt x="95" y="84"/>
                      </a:cubicBezTo>
                      <a:cubicBezTo>
                        <a:pt x="79" y="109"/>
                        <a:pt x="53" y="130"/>
                        <a:pt x="32" y="131"/>
                      </a:cubicBezTo>
                      <a:cubicBezTo>
                        <a:pt x="32" y="131"/>
                        <a:pt x="32" y="131"/>
                        <a:pt x="32" y="131"/>
                      </a:cubicBezTo>
                      <a:cubicBezTo>
                        <a:pt x="32" y="131"/>
                        <a:pt x="32" y="131"/>
                        <a:pt x="32" y="131"/>
                      </a:cubicBezTo>
                      <a:close/>
                      <a:moveTo>
                        <a:pt x="33" y="127"/>
                      </a:moveTo>
                      <a:cubicBezTo>
                        <a:pt x="33" y="127"/>
                        <a:pt x="33" y="127"/>
                        <a:pt x="33" y="127"/>
                      </a:cubicBezTo>
                      <a:cubicBezTo>
                        <a:pt x="33" y="127"/>
                        <a:pt x="33" y="127"/>
                        <a:pt x="33" y="127"/>
                      </a:cubicBezTo>
                      <a:cubicBezTo>
                        <a:pt x="33" y="127"/>
                        <a:pt x="33" y="127"/>
                        <a:pt x="33"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4" y="127"/>
                        <a:pt x="34" y="127"/>
                      </a:cubicBezTo>
                      <a:cubicBezTo>
                        <a:pt x="34" y="127"/>
                        <a:pt x="34" y="127"/>
                        <a:pt x="34" y="127"/>
                      </a:cubicBezTo>
                      <a:cubicBezTo>
                        <a:pt x="34" y="127"/>
                        <a:pt x="34" y="127"/>
                        <a:pt x="34" y="127"/>
                      </a:cubicBezTo>
                      <a:close/>
                      <a:moveTo>
                        <a:pt x="34" y="127"/>
                      </a:moveTo>
                      <a:cubicBezTo>
                        <a:pt x="34" y="127"/>
                        <a:pt x="35" y="127"/>
                        <a:pt x="35" y="127"/>
                      </a:cubicBezTo>
                      <a:cubicBezTo>
                        <a:pt x="35" y="127"/>
                        <a:pt x="35" y="127"/>
                        <a:pt x="35" y="127"/>
                      </a:cubicBezTo>
                      <a:cubicBezTo>
                        <a:pt x="35" y="127"/>
                        <a:pt x="34" y="127"/>
                        <a:pt x="34" y="127"/>
                      </a:cubicBezTo>
                      <a:close/>
                      <a:moveTo>
                        <a:pt x="35" y="127"/>
                      </a:moveTo>
                      <a:cubicBezTo>
                        <a:pt x="35" y="127"/>
                        <a:pt x="35" y="127"/>
                        <a:pt x="35" y="127"/>
                      </a:cubicBezTo>
                      <a:cubicBezTo>
                        <a:pt x="35" y="127"/>
                        <a:pt x="35" y="127"/>
                        <a:pt x="35" y="127"/>
                      </a:cubicBezTo>
                      <a:cubicBezTo>
                        <a:pt x="35" y="127"/>
                        <a:pt x="35" y="127"/>
                        <a:pt x="35" y="127"/>
                      </a:cubicBezTo>
                      <a:close/>
                      <a:moveTo>
                        <a:pt x="35" y="127"/>
                      </a:moveTo>
                      <a:cubicBezTo>
                        <a:pt x="49" y="125"/>
                        <a:pt x="65" y="113"/>
                        <a:pt x="79" y="98"/>
                      </a:cubicBezTo>
                      <a:cubicBezTo>
                        <a:pt x="79" y="98"/>
                        <a:pt x="79" y="98"/>
                        <a:pt x="79" y="98"/>
                      </a:cubicBezTo>
                      <a:cubicBezTo>
                        <a:pt x="65" y="113"/>
                        <a:pt x="49" y="125"/>
                        <a:pt x="35" y="127"/>
                      </a:cubicBezTo>
                      <a:close/>
                      <a:moveTo>
                        <a:pt x="8" y="75"/>
                      </a:moveTo>
                      <a:cubicBezTo>
                        <a:pt x="8" y="75"/>
                        <a:pt x="8" y="75"/>
                        <a:pt x="8" y="75"/>
                      </a:cubicBezTo>
                      <a:cubicBezTo>
                        <a:pt x="8" y="75"/>
                        <a:pt x="8" y="75"/>
                        <a:pt x="8" y="75"/>
                      </a:cubicBezTo>
                      <a:cubicBezTo>
                        <a:pt x="8" y="75"/>
                        <a:pt x="8" y="75"/>
                        <a:pt x="8" y="75"/>
                      </a:cubicBezTo>
                      <a:cubicBezTo>
                        <a:pt x="8" y="96"/>
                        <a:pt x="16" y="116"/>
                        <a:pt x="25" y="121"/>
                      </a:cubicBezTo>
                      <a:cubicBezTo>
                        <a:pt x="25" y="121"/>
                        <a:pt x="25" y="121"/>
                        <a:pt x="25" y="121"/>
                      </a:cubicBezTo>
                      <a:cubicBezTo>
                        <a:pt x="27" y="122"/>
                        <a:pt x="29" y="123"/>
                        <a:pt x="32" y="123"/>
                      </a:cubicBezTo>
                      <a:cubicBezTo>
                        <a:pt x="32" y="123"/>
                        <a:pt x="32" y="123"/>
                        <a:pt x="32" y="123"/>
                      </a:cubicBezTo>
                      <a:cubicBezTo>
                        <a:pt x="32" y="123"/>
                        <a:pt x="32" y="123"/>
                        <a:pt x="33" y="123"/>
                      </a:cubicBezTo>
                      <a:cubicBezTo>
                        <a:pt x="33" y="123"/>
                        <a:pt x="33" y="123"/>
                        <a:pt x="33" y="123"/>
                      </a:cubicBezTo>
                      <a:cubicBezTo>
                        <a:pt x="48" y="123"/>
                        <a:pt x="73" y="103"/>
                        <a:pt x="88" y="79"/>
                      </a:cubicBezTo>
                      <a:cubicBezTo>
                        <a:pt x="88" y="79"/>
                        <a:pt x="88" y="79"/>
                        <a:pt x="88" y="79"/>
                      </a:cubicBezTo>
                      <a:cubicBezTo>
                        <a:pt x="98" y="65"/>
                        <a:pt x="102" y="49"/>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25"/>
                        <a:pt x="99" y="16"/>
                        <a:pt x="92" y="12"/>
                      </a:cubicBezTo>
                      <a:cubicBezTo>
                        <a:pt x="92" y="12"/>
                        <a:pt x="92" y="12"/>
                        <a:pt x="92" y="12"/>
                      </a:cubicBezTo>
                      <a:cubicBezTo>
                        <a:pt x="88" y="10"/>
                        <a:pt x="82" y="8"/>
                        <a:pt x="76" y="8"/>
                      </a:cubicBezTo>
                      <a:cubicBezTo>
                        <a:pt x="76" y="8"/>
                        <a:pt x="76" y="8"/>
                        <a:pt x="76" y="8"/>
                      </a:cubicBezTo>
                      <a:cubicBezTo>
                        <a:pt x="75" y="8"/>
                        <a:pt x="75" y="8"/>
                        <a:pt x="75" y="8"/>
                      </a:cubicBezTo>
                      <a:cubicBezTo>
                        <a:pt x="56" y="8"/>
                        <a:pt x="30" y="19"/>
                        <a:pt x="17" y="39"/>
                      </a:cubicBezTo>
                      <a:cubicBezTo>
                        <a:pt x="17" y="39"/>
                        <a:pt x="17" y="39"/>
                        <a:pt x="17" y="39"/>
                      </a:cubicBezTo>
                      <a:cubicBezTo>
                        <a:pt x="16" y="38"/>
                        <a:pt x="16" y="38"/>
                        <a:pt x="16" y="38"/>
                      </a:cubicBezTo>
                      <a:cubicBezTo>
                        <a:pt x="17" y="39"/>
                        <a:pt x="17" y="39"/>
                        <a:pt x="17" y="39"/>
                      </a:cubicBezTo>
                      <a:cubicBezTo>
                        <a:pt x="11" y="49"/>
                        <a:pt x="8" y="62"/>
                        <a:pt x="8" y="75"/>
                      </a:cubicBezTo>
                      <a:cubicBezTo>
                        <a:pt x="8" y="75"/>
                        <a:pt x="8" y="75"/>
                        <a:pt x="8" y="75"/>
                      </a:cubicBezTo>
                      <a:cubicBezTo>
                        <a:pt x="8" y="75"/>
                        <a:pt x="8" y="75"/>
                        <a:pt x="8" y="75"/>
                      </a:cubicBezTo>
                      <a:close/>
                      <a:moveTo>
                        <a:pt x="79" y="97"/>
                      </a:moveTo>
                      <a:cubicBezTo>
                        <a:pt x="79" y="97"/>
                        <a:pt x="80" y="97"/>
                        <a:pt x="80" y="97"/>
                      </a:cubicBezTo>
                      <a:cubicBezTo>
                        <a:pt x="80" y="97"/>
                        <a:pt x="80" y="97"/>
                        <a:pt x="80" y="97"/>
                      </a:cubicBezTo>
                      <a:cubicBezTo>
                        <a:pt x="80" y="97"/>
                        <a:pt x="79" y="97"/>
                        <a:pt x="79" y="97"/>
                      </a:cubicBezTo>
                      <a:close/>
                      <a:moveTo>
                        <a:pt x="4" y="75"/>
                      </a:move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ubicBezTo>
                        <a:pt x="4" y="75"/>
                        <a:pt x="4" y="75"/>
                        <a:pt x="4" y="75"/>
                      </a:cubicBezTo>
                      <a:close/>
                      <a:moveTo>
                        <a:pt x="4" y="75"/>
                      </a:moveTo>
                      <a:cubicBezTo>
                        <a:pt x="4" y="75"/>
                        <a:pt x="4" y="75"/>
                        <a:pt x="4" y="75"/>
                      </a:cubicBezTo>
                      <a:cubicBezTo>
                        <a:pt x="4" y="75"/>
                        <a:pt x="4" y="75"/>
                        <a:pt x="4" y="75"/>
                      </a:cubicBezTo>
                      <a:cubicBezTo>
                        <a:pt x="4" y="75"/>
                        <a:pt x="4" y="75"/>
                        <a:pt x="4" y="75"/>
                      </a:cubicBezTo>
                      <a:close/>
                      <a:moveTo>
                        <a:pt x="101" y="62"/>
                      </a:moveTo>
                      <a:cubicBezTo>
                        <a:pt x="104" y="54"/>
                        <a:pt x="106" y="47"/>
                        <a:pt x="106" y="40"/>
                      </a:cubicBezTo>
                      <a:cubicBezTo>
                        <a:pt x="106" y="40"/>
                        <a:pt x="106" y="40"/>
                        <a:pt x="106" y="40"/>
                      </a:cubicBezTo>
                      <a:cubicBezTo>
                        <a:pt x="106" y="47"/>
                        <a:pt x="104" y="54"/>
                        <a:pt x="101" y="62"/>
                      </a:cubicBezTo>
                      <a:close/>
                      <a:moveTo>
                        <a:pt x="106" y="40"/>
                      </a:moveTo>
                      <a:cubicBezTo>
                        <a:pt x="106" y="40"/>
                        <a:pt x="106" y="40"/>
                        <a:pt x="106" y="40"/>
                      </a:cubicBezTo>
                      <a:cubicBezTo>
                        <a:pt x="106" y="40"/>
                        <a:pt x="106" y="40"/>
                        <a:pt x="106" y="40"/>
                      </a:cubicBezTo>
                      <a:cubicBezTo>
                        <a:pt x="106" y="40"/>
                        <a:pt x="106" y="40"/>
                        <a:pt x="106" y="40"/>
                      </a:cubicBezTo>
                      <a:close/>
                      <a:moveTo>
                        <a:pt x="106" y="40"/>
                      </a:moveTo>
                      <a:cubicBezTo>
                        <a:pt x="106" y="39"/>
                        <a:pt x="106" y="39"/>
                        <a:pt x="106" y="39"/>
                      </a:cubicBezTo>
                      <a:cubicBezTo>
                        <a:pt x="106" y="39"/>
                        <a:pt x="106" y="39"/>
                        <a:pt x="106" y="39"/>
                      </a:cubicBezTo>
                      <a:cubicBezTo>
                        <a:pt x="106" y="39"/>
                        <a:pt x="106" y="39"/>
                        <a:pt x="106" y="40"/>
                      </a:cubicBezTo>
                      <a:close/>
                      <a:moveTo>
                        <a:pt x="106" y="39"/>
                      </a:moveTo>
                      <a:cubicBezTo>
                        <a:pt x="106" y="39"/>
                        <a:pt x="106" y="39"/>
                        <a:pt x="106" y="39"/>
                      </a:cubicBezTo>
                      <a:cubicBezTo>
                        <a:pt x="106" y="39"/>
                        <a:pt x="106" y="39"/>
                        <a:pt x="106" y="39"/>
                      </a:cubicBezTo>
                      <a:cubicBezTo>
                        <a:pt x="106" y="39"/>
                        <a:pt x="106" y="39"/>
                        <a:pt x="106" y="39"/>
                      </a:cubicBezTo>
                      <a:close/>
                      <a:moveTo>
                        <a:pt x="106" y="38"/>
                      </a:moveTo>
                      <a:cubicBezTo>
                        <a:pt x="106" y="38"/>
                        <a:pt x="106" y="38"/>
                        <a:pt x="106" y="38"/>
                      </a:cubicBezTo>
                      <a:cubicBezTo>
                        <a:pt x="106" y="38"/>
                        <a:pt x="106" y="38"/>
                        <a:pt x="106" y="38"/>
                      </a:cubicBezTo>
                      <a:cubicBezTo>
                        <a:pt x="106" y="38"/>
                        <a:pt x="106" y="38"/>
                        <a:pt x="106" y="38"/>
                      </a:cubicBezTo>
                      <a:close/>
                      <a:moveTo>
                        <a:pt x="106" y="38"/>
                      </a:moveTo>
                      <a:cubicBezTo>
                        <a:pt x="106" y="38"/>
                        <a:pt x="106" y="37"/>
                        <a:pt x="106" y="37"/>
                      </a:cubicBezTo>
                      <a:cubicBezTo>
                        <a:pt x="106" y="37"/>
                        <a:pt x="106" y="37"/>
                        <a:pt x="106" y="37"/>
                      </a:cubicBezTo>
                      <a:cubicBezTo>
                        <a:pt x="106" y="37"/>
                        <a:pt x="106" y="38"/>
                        <a:pt x="106" y="38"/>
                      </a:cubicBezTo>
                      <a:close/>
                      <a:moveTo>
                        <a:pt x="106" y="37"/>
                      </a:moveTo>
                      <a:cubicBezTo>
                        <a:pt x="106" y="37"/>
                        <a:pt x="106" y="37"/>
                        <a:pt x="106" y="37"/>
                      </a:cubicBezTo>
                      <a:cubicBezTo>
                        <a:pt x="106" y="37"/>
                        <a:pt x="106" y="37"/>
                        <a:pt x="106" y="37"/>
                      </a:cubicBezTo>
                      <a:cubicBezTo>
                        <a:pt x="106" y="37"/>
                        <a:pt x="106" y="37"/>
                        <a:pt x="106" y="37"/>
                      </a:cubicBezTo>
                      <a:cubicBezTo>
                        <a:pt x="106" y="37"/>
                        <a:pt x="106" y="37"/>
                        <a:pt x="106" y="37"/>
                      </a:cubicBezTo>
                      <a:close/>
                      <a:moveTo>
                        <a:pt x="14" y="37"/>
                      </a:moveTo>
                      <a:cubicBezTo>
                        <a:pt x="27" y="16"/>
                        <a:pt x="53" y="5"/>
                        <a:pt x="73" y="4"/>
                      </a:cubicBezTo>
                      <a:cubicBezTo>
                        <a:pt x="73" y="4"/>
                        <a:pt x="73" y="4"/>
                        <a:pt x="73" y="4"/>
                      </a:cubicBezTo>
                      <a:cubicBezTo>
                        <a:pt x="53" y="5"/>
                        <a:pt x="27" y="16"/>
                        <a:pt x="14" y="37"/>
                      </a:cubicBezTo>
                      <a:cubicBezTo>
                        <a:pt x="14" y="37"/>
                        <a:pt x="14" y="37"/>
                        <a:pt x="14" y="37"/>
                      </a:cubicBezTo>
                      <a:cubicBezTo>
                        <a:pt x="14" y="37"/>
                        <a:pt x="14" y="37"/>
                        <a:pt x="14" y="37"/>
                      </a:cubicBezTo>
                      <a:close/>
                      <a:moveTo>
                        <a:pt x="102" y="18"/>
                      </a:moveTo>
                      <a:cubicBezTo>
                        <a:pt x="102" y="18"/>
                        <a:pt x="102" y="18"/>
                        <a:pt x="102" y="18"/>
                      </a:cubicBezTo>
                      <a:cubicBezTo>
                        <a:pt x="102" y="18"/>
                        <a:pt x="102" y="18"/>
                        <a:pt x="102" y="18"/>
                      </a:cubicBezTo>
                      <a:cubicBezTo>
                        <a:pt x="102" y="18"/>
                        <a:pt x="102" y="18"/>
                        <a:pt x="102" y="18"/>
                      </a:cubicBezTo>
                      <a:close/>
                      <a:moveTo>
                        <a:pt x="94" y="9"/>
                      </a:moveTo>
                      <a:cubicBezTo>
                        <a:pt x="97" y="11"/>
                        <a:pt x="100" y="14"/>
                        <a:pt x="102" y="17"/>
                      </a:cubicBezTo>
                      <a:cubicBezTo>
                        <a:pt x="102" y="17"/>
                        <a:pt x="102" y="17"/>
                        <a:pt x="102" y="17"/>
                      </a:cubicBezTo>
                      <a:cubicBezTo>
                        <a:pt x="100" y="14"/>
                        <a:pt x="97" y="11"/>
                        <a:pt x="94" y="9"/>
                      </a:cubicBezTo>
                      <a:cubicBezTo>
                        <a:pt x="94" y="9"/>
                        <a:pt x="94" y="9"/>
                        <a:pt x="94" y="9"/>
                      </a:cubicBezTo>
                      <a:cubicBezTo>
                        <a:pt x="93" y="8"/>
                        <a:pt x="92" y="8"/>
                        <a:pt x="91" y="7"/>
                      </a:cubicBezTo>
                      <a:cubicBezTo>
                        <a:pt x="91" y="7"/>
                        <a:pt x="91" y="7"/>
                        <a:pt x="91" y="7"/>
                      </a:cubicBezTo>
                      <a:cubicBezTo>
                        <a:pt x="92" y="8"/>
                        <a:pt x="93" y="8"/>
                        <a:pt x="94" y="9"/>
                      </a:cubicBezTo>
                      <a:close/>
                      <a:moveTo>
                        <a:pt x="74" y="4"/>
                      </a:moveTo>
                      <a:cubicBezTo>
                        <a:pt x="74" y="4"/>
                        <a:pt x="74" y="4"/>
                        <a:pt x="74" y="4"/>
                      </a:cubicBezTo>
                      <a:cubicBezTo>
                        <a:pt x="74" y="4"/>
                        <a:pt x="74" y="4"/>
                        <a:pt x="74" y="4"/>
                      </a:cubicBezTo>
                      <a:cubicBezTo>
                        <a:pt x="74" y="4"/>
                        <a:pt x="74" y="4"/>
                        <a:pt x="74" y="4"/>
                      </a:cubicBezTo>
                      <a:close/>
                      <a:moveTo>
                        <a:pt x="74" y="4"/>
                      </a:moveTo>
                      <a:cubicBezTo>
                        <a:pt x="74" y="4"/>
                        <a:pt x="74" y="4"/>
                        <a:pt x="74" y="4"/>
                      </a:cubicBezTo>
                      <a:cubicBezTo>
                        <a:pt x="74" y="4"/>
                        <a:pt x="74" y="4"/>
                        <a:pt x="74" y="4"/>
                      </a:cubicBezTo>
                      <a:cubicBezTo>
                        <a:pt x="74" y="4"/>
                        <a:pt x="74" y="4"/>
                        <a:pt x="74" y="4"/>
                      </a:cubicBezTo>
                      <a:close/>
                      <a:moveTo>
                        <a:pt x="75" y="4"/>
                      </a:moveTo>
                      <a:cubicBezTo>
                        <a:pt x="75" y="4"/>
                        <a:pt x="75" y="4"/>
                        <a:pt x="75" y="4"/>
                      </a:cubicBezTo>
                      <a:cubicBezTo>
                        <a:pt x="75" y="4"/>
                        <a:pt x="75" y="4"/>
                        <a:pt x="75" y="4"/>
                      </a:cubicBezTo>
                      <a:cubicBezTo>
                        <a:pt x="75" y="4"/>
                        <a:pt x="75" y="4"/>
                        <a:pt x="75" y="4"/>
                      </a:cubicBezTo>
                      <a:close/>
                      <a:moveTo>
                        <a:pt x="75" y="4"/>
                      </a:moveTo>
                      <a:cubicBezTo>
                        <a:pt x="75" y="4"/>
                        <a:pt x="75" y="4"/>
                        <a:pt x="75" y="4"/>
                      </a:cubicBezTo>
                      <a:cubicBezTo>
                        <a:pt x="75" y="4"/>
                        <a:pt x="75" y="4"/>
                        <a:pt x="75" y="4"/>
                      </a:cubicBezTo>
                      <a:cubicBezTo>
                        <a:pt x="75" y="4"/>
                        <a:pt x="75" y="4"/>
                        <a:pt x="75" y="4"/>
                      </a:cubicBezTo>
                      <a:close/>
                      <a:moveTo>
                        <a:pt x="76" y="4"/>
                      </a:moveTo>
                      <a:cubicBezTo>
                        <a:pt x="76" y="4"/>
                        <a:pt x="76" y="4"/>
                        <a:pt x="76" y="4"/>
                      </a:cubicBezTo>
                      <a:cubicBezTo>
                        <a:pt x="76" y="4"/>
                        <a:pt x="76" y="4"/>
                        <a:pt x="76" y="4"/>
                      </a:cubicBezTo>
                      <a:cubicBezTo>
                        <a:pt x="76" y="4"/>
                        <a:pt x="76" y="4"/>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9"/>
                <p:cNvSpPr/>
                <p:nvPr>
                  <p:custDataLst>
                    <p:tags r:id="rId59"/>
                  </p:custDataLst>
                </p:nvPr>
              </p:nvSpPr>
              <p:spPr bwMode="auto">
                <a:xfrm>
                  <a:off x="1449" y="1805"/>
                  <a:ext cx="80" cy="54"/>
                </a:xfrm>
                <a:custGeom>
                  <a:avLst/>
                  <a:gdLst>
                    <a:gd name="T0" fmla="*/ 0 w 80"/>
                    <a:gd name="T1" fmla="*/ 18 h 54"/>
                    <a:gd name="T2" fmla="*/ 32 w 80"/>
                    <a:gd name="T3" fmla="*/ 15 h 54"/>
                    <a:gd name="T4" fmla="*/ 32 w 80"/>
                    <a:gd name="T5" fmla="*/ 15 h 54"/>
                    <a:gd name="T6" fmla="*/ 35 w 80"/>
                    <a:gd name="T7" fmla="*/ 27 h 54"/>
                    <a:gd name="T8" fmla="*/ 12 w 80"/>
                    <a:gd name="T9" fmla="*/ 30 h 54"/>
                    <a:gd name="T10" fmla="*/ 12 w 80"/>
                    <a:gd name="T11" fmla="*/ 42 h 54"/>
                    <a:gd name="T12" fmla="*/ 56 w 80"/>
                    <a:gd name="T13" fmla="*/ 36 h 54"/>
                    <a:gd name="T14" fmla="*/ 71 w 80"/>
                    <a:gd name="T15" fmla="*/ 0 h 54"/>
                    <a:gd name="T16" fmla="*/ 80 w 80"/>
                    <a:gd name="T17" fmla="*/ 3 h 54"/>
                    <a:gd name="T18" fmla="*/ 65 w 80"/>
                    <a:gd name="T19" fmla="*/ 45 h 54"/>
                    <a:gd name="T20" fmla="*/ 0 w 80"/>
                    <a:gd name="T21" fmla="*/ 54 h 54"/>
                    <a:gd name="T22" fmla="*/ 0 w 80"/>
                    <a:gd name="T23" fmla="*/ 18 h 54"/>
                    <a:gd name="T24" fmla="*/ 0 w 80"/>
                    <a:gd name="T25"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4">
                      <a:moveTo>
                        <a:pt x="0" y="18"/>
                      </a:moveTo>
                      <a:lnTo>
                        <a:pt x="32" y="15"/>
                      </a:lnTo>
                      <a:lnTo>
                        <a:pt x="32" y="15"/>
                      </a:lnTo>
                      <a:lnTo>
                        <a:pt x="35" y="27"/>
                      </a:lnTo>
                      <a:lnTo>
                        <a:pt x="12" y="30"/>
                      </a:lnTo>
                      <a:lnTo>
                        <a:pt x="12" y="42"/>
                      </a:lnTo>
                      <a:lnTo>
                        <a:pt x="56" y="36"/>
                      </a:lnTo>
                      <a:lnTo>
                        <a:pt x="71" y="0"/>
                      </a:lnTo>
                      <a:lnTo>
                        <a:pt x="80" y="3"/>
                      </a:lnTo>
                      <a:lnTo>
                        <a:pt x="65" y="45"/>
                      </a:lnTo>
                      <a:lnTo>
                        <a:pt x="0" y="54"/>
                      </a:lnTo>
                      <a:lnTo>
                        <a:pt x="0" y="18"/>
                      </a:lnTo>
                      <a:lnTo>
                        <a:pt x="0"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
                <p:cNvSpPr>
                  <a:spLocks noEditPoints="1"/>
                </p:cNvSpPr>
                <p:nvPr>
                  <p:custDataLst>
                    <p:tags r:id="rId60"/>
                  </p:custDataLst>
                </p:nvPr>
              </p:nvSpPr>
              <p:spPr bwMode="auto">
                <a:xfrm>
                  <a:off x="1443" y="1796"/>
                  <a:ext cx="95" cy="71"/>
                </a:xfrm>
                <a:custGeom>
                  <a:avLst/>
                  <a:gdLst>
                    <a:gd name="T0" fmla="*/ 0 w 95"/>
                    <a:gd name="T1" fmla="*/ 27 h 71"/>
                    <a:gd name="T2" fmla="*/ 0 w 95"/>
                    <a:gd name="T3" fmla="*/ 21 h 71"/>
                    <a:gd name="T4" fmla="*/ 38 w 95"/>
                    <a:gd name="T5" fmla="*/ 18 h 71"/>
                    <a:gd name="T6" fmla="*/ 44 w 95"/>
                    <a:gd name="T7" fmla="*/ 18 h 71"/>
                    <a:gd name="T8" fmla="*/ 47 w 95"/>
                    <a:gd name="T9" fmla="*/ 39 h 71"/>
                    <a:gd name="T10" fmla="*/ 59 w 95"/>
                    <a:gd name="T11" fmla="*/ 39 h 71"/>
                    <a:gd name="T12" fmla="*/ 74 w 95"/>
                    <a:gd name="T13" fmla="*/ 0 h 71"/>
                    <a:gd name="T14" fmla="*/ 95 w 95"/>
                    <a:gd name="T15" fmla="*/ 9 h 71"/>
                    <a:gd name="T16" fmla="*/ 77 w 95"/>
                    <a:gd name="T17" fmla="*/ 60 h 71"/>
                    <a:gd name="T18" fmla="*/ 0 w 95"/>
                    <a:gd name="T19" fmla="*/ 71 h 71"/>
                    <a:gd name="T20" fmla="*/ 0 w 95"/>
                    <a:gd name="T21" fmla="*/ 27 h 71"/>
                    <a:gd name="T22" fmla="*/ 0 w 95"/>
                    <a:gd name="T23" fmla="*/ 27 h 71"/>
                    <a:gd name="T24" fmla="*/ 12 w 95"/>
                    <a:gd name="T25" fmla="*/ 57 h 71"/>
                    <a:gd name="T26" fmla="*/ 68 w 95"/>
                    <a:gd name="T27" fmla="*/ 51 h 71"/>
                    <a:gd name="T28" fmla="*/ 68 w 95"/>
                    <a:gd name="T29" fmla="*/ 51 h 71"/>
                    <a:gd name="T30" fmla="*/ 12 w 95"/>
                    <a:gd name="T31" fmla="*/ 57 h 71"/>
                    <a:gd name="T32" fmla="*/ 12 w 95"/>
                    <a:gd name="T33" fmla="*/ 57 h 71"/>
                    <a:gd name="T34" fmla="*/ 29 w 95"/>
                    <a:gd name="T35" fmla="*/ 30 h 71"/>
                    <a:gd name="T36" fmla="*/ 35 w 95"/>
                    <a:gd name="T37" fmla="*/ 30 h 71"/>
                    <a:gd name="T38" fmla="*/ 35 w 95"/>
                    <a:gd name="T39" fmla="*/ 30 h 71"/>
                    <a:gd name="T40" fmla="*/ 29 w 95"/>
                    <a:gd name="T41" fmla="*/ 30 h 71"/>
                    <a:gd name="T42" fmla="*/ 29 w 95"/>
                    <a:gd name="T43"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71">
                      <a:moveTo>
                        <a:pt x="0" y="27"/>
                      </a:moveTo>
                      <a:lnTo>
                        <a:pt x="0" y="21"/>
                      </a:lnTo>
                      <a:lnTo>
                        <a:pt x="38" y="18"/>
                      </a:lnTo>
                      <a:lnTo>
                        <a:pt x="44" y="18"/>
                      </a:lnTo>
                      <a:lnTo>
                        <a:pt x="47" y="39"/>
                      </a:lnTo>
                      <a:lnTo>
                        <a:pt x="59" y="39"/>
                      </a:lnTo>
                      <a:lnTo>
                        <a:pt x="74" y="0"/>
                      </a:lnTo>
                      <a:lnTo>
                        <a:pt x="95" y="9"/>
                      </a:lnTo>
                      <a:lnTo>
                        <a:pt x="77" y="60"/>
                      </a:lnTo>
                      <a:lnTo>
                        <a:pt x="0" y="71"/>
                      </a:lnTo>
                      <a:lnTo>
                        <a:pt x="0" y="27"/>
                      </a:lnTo>
                      <a:lnTo>
                        <a:pt x="0" y="27"/>
                      </a:lnTo>
                      <a:close/>
                      <a:moveTo>
                        <a:pt x="12" y="57"/>
                      </a:moveTo>
                      <a:lnTo>
                        <a:pt x="68" y="51"/>
                      </a:lnTo>
                      <a:lnTo>
                        <a:pt x="68" y="51"/>
                      </a:lnTo>
                      <a:lnTo>
                        <a:pt x="12" y="57"/>
                      </a:lnTo>
                      <a:lnTo>
                        <a:pt x="12" y="57"/>
                      </a:lnTo>
                      <a:close/>
                      <a:moveTo>
                        <a:pt x="29" y="30"/>
                      </a:moveTo>
                      <a:lnTo>
                        <a:pt x="35" y="30"/>
                      </a:lnTo>
                      <a:lnTo>
                        <a:pt x="35" y="30"/>
                      </a:lnTo>
                      <a:lnTo>
                        <a:pt x="29" y="30"/>
                      </a:lnTo>
                      <a:lnTo>
                        <a:pt x="2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
                <p:cNvSpPr/>
                <p:nvPr>
                  <p:custDataLst>
                    <p:tags r:id="rId61"/>
                  </p:custDataLst>
                </p:nvPr>
              </p:nvSpPr>
              <p:spPr bwMode="auto">
                <a:xfrm>
                  <a:off x="1514" y="1862"/>
                  <a:ext cx="42" cy="23"/>
                </a:xfrm>
                <a:custGeom>
                  <a:avLst/>
                  <a:gdLst>
                    <a:gd name="T0" fmla="*/ 0 w 42"/>
                    <a:gd name="T1" fmla="*/ 11 h 23"/>
                    <a:gd name="T2" fmla="*/ 39 w 42"/>
                    <a:gd name="T3" fmla="*/ 0 h 23"/>
                    <a:gd name="T4" fmla="*/ 42 w 42"/>
                    <a:gd name="T5" fmla="*/ 8 h 23"/>
                    <a:gd name="T6" fmla="*/ 3 w 42"/>
                    <a:gd name="T7" fmla="*/ 23 h 23"/>
                    <a:gd name="T8" fmla="*/ 0 w 42"/>
                    <a:gd name="T9" fmla="*/ 11 h 23"/>
                    <a:gd name="T10" fmla="*/ 0 w 42"/>
                    <a:gd name="T11" fmla="*/ 11 h 23"/>
                  </a:gdLst>
                  <a:ahLst/>
                  <a:cxnLst>
                    <a:cxn ang="0">
                      <a:pos x="T0" y="T1"/>
                    </a:cxn>
                    <a:cxn ang="0">
                      <a:pos x="T2" y="T3"/>
                    </a:cxn>
                    <a:cxn ang="0">
                      <a:pos x="T4" y="T5"/>
                    </a:cxn>
                    <a:cxn ang="0">
                      <a:pos x="T6" y="T7"/>
                    </a:cxn>
                    <a:cxn ang="0">
                      <a:pos x="T8" y="T9"/>
                    </a:cxn>
                    <a:cxn ang="0">
                      <a:pos x="T10" y="T11"/>
                    </a:cxn>
                  </a:cxnLst>
                  <a:rect l="0" t="0" r="r" b="b"/>
                  <a:pathLst>
                    <a:path w="42" h="23">
                      <a:moveTo>
                        <a:pt x="0" y="11"/>
                      </a:moveTo>
                      <a:lnTo>
                        <a:pt x="39" y="0"/>
                      </a:lnTo>
                      <a:lnTo>
                        <a:pt x="42" y="8"/>
                      </a:lnTo>
                      <a:lnTo>
                        <a:pt x="3" y="23"/>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2"/>
                <p:cNvSpPr>
                  <a:spLocks noEditPoints="1"/>
                </p:cNvSpPr>
                <p:nvPr>
                  <p:custDataLst>
                    <p:tags r:id="rId62"/>
                  </p:custDataLst>
                </p:nvPr>
              </p:nvSpPr>
              <p:spPr bwMode="auto">
                <a:xfrm>
                  <a:off x="1505" y="1853"/>
                  <a:ext cx="57" cy="38"/>
                </a:xfrm>
                <a:custGeom>
                  <a:avLst/>
                  <a:gdLst>
                    <a:gd name="T0" fmla="*/ 6 w 57"/>
                    <a:gd name="T1" fmla="*/ 32 h 38"/>
                    <a:gd name="T2" fmla="*/ 3 w 57"/>
                    <a:gd name="T3" fmla="*/ 20 h 38"/>
                    <a:gd name="T4" fmla="*/ 9 w 57"/>
                    <a:gd name="T5" fmla="*/ 20 h 38"/>
                    <a:gd name="T6" fmla="*/ 12 w 57"/>
                    <a:gd name="T7" fmla="*/ 26 h 38"/>
                    <a:gd name="T8" fmla="*/ 9 w 57"/>
                    <a:gd name="T9" fmla="*/ 20 h 38"/>
                    <a:gd name="T10" fmla="*/ 3 w 57"/>
                    <a:gd name="T11" fmla="*/ 20 h 38"/>
                    <a:gd name="T12" fmla="*/ 0 w 57"/>
                    <a:gd name="T13" fmla="*/ 14 h 38"/>
                    <a:gd name="T14" fmla="*/ 51 w 57"/>
                    <a:gd name="T15" fmla="*/ 0 h 38"/>
                    <a:gd name="T16" fmla="*/ 57 w 57"/>
                    <a:gd name="T17" fmla="*/ 23 h 38"/>
                    <a:gd name="T18" fmla="*/ 9 w 57"/>
                    <a:gd name="T19" fmla="*/ 38 h 38"/>
                    <a:gd name="T20" fmla="*/ 6 w 57"/>
                    <a:gd name="T21" fmla="*/ 32 h 38"/>
                    <a:gd name="T22" fmla="*/ 6 w 57"/>
                    <a:gd name="T23" fmla="*/ 32 h 38"/>
                    <a:gd name="T24" fmla="*/ 21 w 57"/>
                    <a:gd name="T25" fmla="*/ 20 h 38"/>
                    <a:gd name="T26" fmla="*/ 42 w 57"/>
                    <a:gd name="T27" fmla="*/ 14 h 38"/>
                    <a:gd name="T28" fmla="*/ 42 w 57"/>
                    <a:gd name="T29" fmla="*/ 14 h 38"/>
                    <a:gd name="T30" fmla="*/ 21 w 57"/>
                    <a:gd name="T31" fmla="*/ 20 h 38"/>
                    <a:gd name="T32" fmla="*/ 21 w 57"/>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8">
                      <a:moveTo>
                        <a:pt x="6" y="32"/>
                      </a:moveTo>
                      <a:lnTo>
                        <a:pt x="3" y="20"/>
                      </a:lnTo>
                      <a:lnTo>
                        <a:pt x="9" y="20"/>
                      </a:lnTo>
                      <a:lnTo>
                        <a:pt x="12" y="26"/>
                      </a:lnTo>
                      <a:lnTo>
                        <a:pt x="9" y="20"/>
                      </a:lnTo>
                      <a:lnTo>
                        <a:pt x="3" y="20"/>
                      </a:lnTo>
                      <a:lnTo>
                        <a:pt x="0" y="14"/>
                      </a:lnTo>
                      <a:lnTo>
                        <a:pt x="51" y="0"/>
                      </a:lnTo>
                      <a:lnTo>
                        <a:pt x="57" y="23"/>
                      </a:lnTo>
                      <a:lnTo>
                        <a:pt x="9" y="38"/>
                      </a:lnTo>
                      <a:lnTo>
                        <a:pt x="6" y="32"/>
                      </a:lnTo>
                      <a:lnTo>
                        <a:pt x="6" y="32"/>
                      </a:lnTo>
                      <a:close/>
                      <a:moveTo>
                        <a:pt x="21" y="20"/>
                      </a:moveTo>
                      <a:lnTo>
                        <a:pt x="42" y="14"/>
                      </a:lnTo>
                      <a:lnTo>
                        <a:pt x="42" y="14"/>
                      </a:lnTo>
                      <a:lnTo>
                        <a:pt x="21" y="20"/>
                      </a:lnTo>
                      <a:lnTo>
                        <a:pt x="21"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3"/>
                <p:cNvSpPr/>
                <p:nvPr>
                  <p:custDataLst>
                    <p:tags r:id="rId63"/>
                  </p:custDataLst>
                </p:nvPr>
              </p:nvSpPr>
              <p:spPr bwMode="auto">
                <a:xfrm>
                  <a:off x="1505" y="1844"/>
                  <a:ext cx="18" cy="35"/>
                </a:xfrm>
                <a:custGeom>
                  <a:avLst/>
                  <a:gdLst>
                    <a:gd name="T0" fmla="*/ 0 w 18"/>
                    <a:gd name="T1" fmla="*/ 3 h 35"/>
                    <a:gd name="T2" fmla="*/ 12 w 18"/>
                    <a:gd name="T3" fmla="*/ 0 h 35"/>
                    <a:gd name="T4" fmla="*/ 18 w 18"/>
                    <a:gd name="T5" fmla="*/ 32 h 35"/>
                    <a:gd name="T6" fmla="*/ 6 w 18"/>
                    <a:gd name="T7" fmla="*/ 35 h 35"/>
                    <a:gd name="T8" fmla="*/ 0 w 18"/>
                    <a:gd name="T9" fmla="*/ 3 h 35"/>
                    <a:gd name="T10" fmla="*/ 0 w 18"/>
                    <a:gd name="T11" fmla="*/ 3 h 35"/>
                  </a:gdLst>
                  <a:ahLst/>
                  <a:cxnLst>
                    <a:cxn ang="0">
                      <a:pos x="T0" y="T1"/>
                    </a:cxn>
                    <a:cxn ang="0">
                      <a:pos x="T2" y="T3"/>
                    </a:cxn>
                    <a:cxn ang="0">
                      <a:pos x="T4" y="T5"/>
                    </a:cxn>
                    <a:cxn ang="0">
                      <a:pos x="T6" y="T7"/>
                    </a:cxn>
                    <a:cxn ang="0">
                      <a:pos x="T8" y="T9"/>
                    </a:cxn>
                    <a:cxn ang="0">
                      <a:pos x="T10" y="T11"/>
                    </a:cxn>
                  </a:cxnLst>
                  <a:rect l="0" t="0" r="r" b="b"/>
                  <a:pathLst>
                    <a:path w="18" h="35">
                      <a:moveTo>
                        <a:pt x="0" y="3"/>
                      </a:moveTo>
                      <a:lnTo>
                        <a:pt x="12" y="0"/>
                      </a:lnTo>
                      <a:lnTo>
                        <a:pt x="18" y="32"/>
                      </a:lnTo>
                      <a:lnTo>
                        <a:pt x="6" y="35"/>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a:spLocks noEditPoints="1"/>
                </p:cNvSpPr>
                <p:nvPr>
                  <p:custDataLst>
                    <p:tags r:id="rId64"/>
                  </p:custDataLst>
                </p:nvPr>
              </p:nvSpPr>
              <p:spPr bwMode="auto">
                <a:xfrm>
                  <a:off x="1496" y="1838"/>
                  <a:ext cx="33" cy="47"/>
                </a:xfrm>
                <a:custGeom>
                  <a:avLst/>
                  <a:gdLst>
                    <a:gd name="T0" fmla="*/ 3 w 33"/>
                    <a:gd name="T1" fmla="*/ 9 h 47"/>
                    <a:gd name="T2" fmla="*/ 9 w 33"/>
                    <a:gd name="T3" fmla="*/ 9 h 47"/>
                    <a:gd name="T4" fmla="*/ 9 w 33"/>
                    <a:gd name="T5" fmla="*/ 15 h 47"/>
                    <a:gd name="T6" fmla="*/ 9 w 33"/>
                    <a:gd name="T7" fmla="*/ 9 h 47"/>
                    <a:gd name="T8" fmla="*/ 3 w 33"/>
                    <a:gd name="T9" fmla="*/ 9 h 47"/>
                    <a:gd name="T10" fmla="*/ 0 w 33"/>
                    <a:gd name="T11" fmla="*/ 3 h 47"/>
                    <a:gd name="T12" fmla="*/ 24 w 33"/>
                    <a:gd name="T13" fmla="*/ 0 h 47"/>
                    <a:gd name="T14" fmla="*/ 33 w 33"/>
                    <a:gd name="T15" fmla="*/ 44 h 47"/>
                    <a:gd name="T16" fmla="*/ 9 w 33"/>
                    <a:gd name="T17" fmla="*/ 47 h 47"/>
                    <a:gd name="T18" fmla="*/ 3 w 33"/>
                    <a:gd name="T19" fmla="*/ 9 h 47"/>
                    <a:gd name="T20" fmla="*/ 3 w 33"/>
                    <a:gd name="T21" fmla="*/ 9 h 47"/>
                    <a:gd name="T22" fmla="*/ 18 w 33"/>
                    <a:gd name="T23" fmla="*/ 35 h 47"/>
                    <a:gd name="T24" fmla="*/ 15 w 33"/>
                    <a:gd name="T25" fmla="*/ 12 h 47"/>
                    <a:gd name="T26" fmla="*/ 15 w 33"/>
                    <a:gd name="T27" fmla="*/ 12 h 47"/>
                    <a:gd name="T28" fmla="*/ 18 w 33"/>
                    <a:gd name="T29" fmla="*/ 35 h 47"/>
                    <a:gd name="T30" fmla="*/ 18 w 33"/>
                    <a:gd name="T31"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3" y="9"/>
                      </a:moveTo>
                      <a:lnTo>
                        <a:pt x="9" y="9"/>
                      </a:lnTo>
                      <a:lnTo>
                        <a:pt x="9" y="15"/>
                      </a:lnTo>
                      <a:lnTo>
                        <a:pt x="9" y="9"/>
                      </a:lnTo>
                      <a:lnTo>
                        <a:pt x="3" y="9"/>
                      </a:lnTo>
                      <a:lnTo>
                        <a:pt x="0" y="3"/>
                      </a:lnTo>
                      <a:lnTo>
                        <a:pt x="24" y="0"/>
                      </a:lnTo>
                      <a:lnTo>
                        <a:pt x="33" y="44"/>
                      </a:lnTo>
                      <a:lnTo>
                        <a:pt x="9" y="47"/>
                      </a:lnTo>
                      <a:lnTo>
                        <a:pt x="3" y="9"/>
                      </a:lnTo>
                      <a:lnTo>
                        <a:pt x="3" y="9"/>
                      </a:lnTo>
                      <a:close/>
                      <a:moveTo>
                        <a:pt x="18" y="35"/>
                      </a:moveTo>
                      <a:lnTo>
                        <a:pt x="15" y="12"/>
                      </a:lnTo>
                      <a:lnTo>
                        <a:pt x="15" y="12"/>
                      </a:lnTo>
                      <a:lnTo>
                        <a:pt x="18" y="35"/>
                      </a:lnTo>
                      <a:lnTo>
                        <a:pt x="18"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
                <p:cNvSpPr>
                  <a:spLocks noEditPoints="1"/>
                </p:cNvSpPr>
                <p:nvPr>
                  <p:custDataLst>
                    <p:tags r:id="rId65"/>
                  </p:custDataLst>
                </p:nvPr>
              </p:nvSpPr>
              <p:spPr bwMode="auto">
                <a:xfrm>
                  <a:off x="1321" y="1850"/>
                  <a:ext cx="196" cy="293"/>
                </a:xfrm>
                <a:custGeom>
                  <a:avLst/>
                  <a:gdLst>
                    <a:gd name="T0" fmla="*/ 0 w 196"/>
                    <a:gd name="T1" fmla="*/ 234 h 293"/>
                    <a:gd name="T2" fmla="*/ 0 w 196"/>
                    <a:gd name="T3" fmla="*/ 231 h 293"/>
                    <a:gd name="T4" fmla="*/ 184 w 196"/>
                    <a:gd name="T5" fmla="*/ 0 h 293"/>
                    <a:gd name="T6" fmla="*/ 196 w 196"/>
                    <a:gd name="T7" fmla="*/ 6 h 293"/>
                    <a:gd name="T8" fmla="*/ 113 w 196"/>
                    <a:gd name="T9" fmla="*/ 248 h 293"/>
                    <a:gd name="T10" fmla="*/ 15 w 196"/>
                    <a:gd name="T11" fmla="*/ 293 h 293"/>
                    <a:gd name="T12" fmla="*/ 0 w 196"/>
                    <a:gd name="T13" fmla="*/ 234 h 293"/>
                    <a:gd name="T14" fmla="*/ 0 w 196"/>
                    <a:gd name="T15" fmla="*/ 234 h 293"/>
                    <a:gd name="T16" fmla="*/ 24 w 196"/>
                    <a:gd name="T17" fmla="*/ 275 h 293"/>
                    <a:gd name="T18" fmla="*/ 104 w 196"/>
                    <a:gd name="T19" fmla="*/ 240 h 293"/>
                    <a:gd name="T20" fmla="*/ 172 w 196"/>
                    <a:gd name="T21" fmla="*/ 32 h 293"/>
                    <a:gd name="T22" fmla="*/ 12 w 196"/>
                    <a:gd name="T23" fmla="*/ 234 h 293"/>
                    <a:gd name="T24" fmla="*/ 24 w 196"/>
                    <a:gd name="T25" fmla="*/ 275 h 293"/>
                    <a:gd name="T26" fmla="*/ 24 w 196"/>
                    <a:gd name="T27" fmla="*/ 27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293">
                      <a:moveTo>
                        <a:pt x="0" y="234"/>
                      </a:moveTo>
                      <a:lnTo>
                        <a:pt x="0" y="231"/>
                      </a:lnTo>
                      <a:lnTo>
                        <a:pt x="184" y="0"/>
                      </a:lnTo>
                      <a:lnTo>
                        <a:pt x="196" y="6"/>
                      </a:lnTo>
                      <a:lnTo>
                        <a:pt x="113" y="248"/>
                      </a:lnTo>
                      <a:lnTo>
                        <a:pt x="15" y="293"/>
                      </a:lnTo>
                      <a:lnTo>
                        <a:pt x="0" y="234"/>
                      </a:lnTo>
                      <a:lnTo>
                        <a:pt x="0" y="234"/>
                      </a:lnTo>
                      <a:close/>
                      <a:moveTo>
                        <a:pt x="24" y="275"/>
                      </a:moveTo>
                      <a:lnTo>
                        <a:pt x="104" y="240"/>
                      </a:lnTo>
                      <a:lnTo>
                        <a:pt x="172" y="32"/>
                      </a:lnTo>
                      <a:lnTo>
                        <a:pt x="12" y="234"/>
                      </a:lnTo>
                      <a:lnTo>
                        <a:pt x="24" y="275"/>
                      </a:lnTo>
                      <a:lnTo>
                        <a:pt x="24" y="2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
                <p:cNvSpPr>
                  <a:spLocks noEditPoints="1"/>
                </p:cNvSpPr>
                <p:nvPr>
                  <p:custDataLst>
                    <p:tags r:id="rId66"/>
                  </p:custDataLst>
                </p:nvPr>
              </p:nvSpPr>
              <p:spPr bwMode="auto">
                <a:xfrm>
                  <a:off x="1315" y="1841"/>
                  <a:ext cx="208" cy="308"/>
                </a:xfrm>
                <a:custGeom>
                  <a:avLst/>
                  <a:gdLst>
                    <a:gd name="T0" fmla="*/ 0 w 208"/>
                    <a:gd name="T1" fmla="*/ 243 h 308"/>
                    <a:gd name="T2" fmla="*/ 0 w 208"/>
                    <a:gd name="T3" fmla="*/ 243 h 308"/>
                    <a:gd name="T4" fmla="*/ 0 w 208"/>
                    <a:gd name="T5" fmla="*/ 237 h 308"/>
                    <a:gd name="T6" fmla="*/ 190 w 208"/>
                    <a:gd name="T7" fmla="*/ 0 h 308"/>
                    <a:gd name="T8" fmla="*/ 208 w 208"/>
                    <a:gd name="T9" fmla="*/ 12 h 308"/>
                    <a:gd name="T10" fmla="*/ 122 w 208"/>
                    <a:gd name="T11" fmla="*/ 263 h 308"/>
                    <a:gd name="T12" fmla="*/ 15 w 208"/>
                    <a:gd name="T13" fmla="*/ 308 h 308"/>
                    <a:gd name="T14" fmla="*/ 0 w 208"/>
                    <a:gd name="T15" fmla="*/ 243 h 308"/>
                    <a:gd name="T16" fmla="*/ 0 w 208"/>
                    <a:gd name="T17" fmla="*/ 243 h 308"/>
                    <a:gd name="T18" fmla="*/ 24 w 208"/>
                    <a:gd name="T19" fmla="*/ 293 h 308"/>
                    <a:gd name="T20" fmla="*/ 113 w 208"/>
                    <a:gd name="T21" fmla="*/ 254 h 308"/>
                    <a:gd name="T22" fmla="*/ 30 w 208"/>
                    <a:gd name="T23" fmla="*/ 290 h 308"/>
                    <a:gd name="T24" fmla="*/ 24 w 208"/>
                    <a:gd name="T25" fmla="*/ 293 h 308"/>
                    <a:gd name="T26" fmla="*/ 24 w 208"/>
                    <a:gd name="T27" fmla="*/ 293 h 308"/>
                    <a:gd name="T28" fmla="*/ 24 w 208"/>
                    <a:gd name="T29" fmla="*/ 293 h 308"/>
                    <a:gd name="T30" fmla="*/ 30 w 208"/>
                    <a:gd name="T31" fmla="*/ 284 h 308"/>
                    <a:gd name="T32" fmla="*/ 36 w 208"/>
                    <a:gd name="T33" fmla="*/ 284 h 308"/>
                    <a:gd name="T34" fmla="*/ 30 w 208"/>
                    <a:gd name="T35" fmla="*/ 284 h 308"/>
                    <a:gd name="T36" fmla="*/ 30 w 208"/>
                    <a:gd name="T37" fmla="*/ 284 h 308"/>
                    <a:gd name="T38" fmla="*/ 27 w 208"/>
                    <a:gd name="T39" fmla="*/ 243 h 308"/>
                    <a:gd name="T40" fmla="*/ 33 w 208"/>
                    <a:gd name="T41" fmla="*/ 275 h 308"/>
                    <a:gd name="T42" fmla="*/ 104 w 208"/>
                    <a:gd name="T43" fmla="*/ 246 h 308"/>
                    <a:gd name="T44" fmla="*/ 163 w 208"/>
                    <a:gd name="T45" fmla="*/ 71 h 308"/>
                    <a:gd name="T46" fmla="*/ 27 w 208"/>
                    <a:gd name="T47" fmla="*/ 243 h 308"/>
                    <a:gd name="T48" fmla="*/ 27 w 208"/>
                    <a:gd name="T49" fmla="*/ 243 h 308"/>
                    <a:gd name="T50" fmla="*/ 18 w 208"/>
                    <a:gd name="T51" fmla="*/ 260 h 308"/>
                    <a:gd name="T52" fmla="*/ 12 w 208"/>
                    <a:gd name="T53" fmla="*/ 240 h 308"/>
                    <a:gd name="T54" fmla="*/ 175 w 208"/>
                    <a:gd name="T55" fmla="*/ 38 h 308"/>
                    <a:gd name="T56" fmla="*/ 184 w 208"/>
                    <a:gd name="T57" fmla="*/ 44 h 308"/>
                    <a:gd name="T58" fmla="*/ 193 w 208"/>
                    <a:gd name="T59" fmla="*/ 18 h 308"/>
                    <a:gd name="T60" fmla="*/ 193 w 208"/>
                    <a:gd name="T61" fmla="*/ 15 h 308"/>
                    <a:gd name="T62" fmla="*/ 12 w 208"/>
                    <a:gd name="T63" fmla="*/ 240 h 308"/>
                    <a:gd name="T64" fmla="*/ 6 w 208"/>
                    <a:gd name="T65" fmla="*/ 243 h 308"/>
                    <a:gd name="T66" fmla="*/ 12 w 208"/>
                    <a:gd name="T67" fmla="*/ 240 h 308"/>
                    <a:gd name="T68" fmla="*/ 18 w 208"/>
                    <a:gd name="T69" fmla="*/ 260 h 308"/>
                    <a:gd name="T70" fmla="*/ 18 w 208"/>
                    <a:gd name="T71" fmla="*/ 26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308">
                      <a:moveTo>
                        <a:pt x="0" y="243"/>
                      </a:moveTo>
                      <a:lnTo>
                        <a:pt x="0" y="243"/>
                      </a:lnTo>
                      <a:lnTo>
                        <a:pt x="0" y="237"/>
                      </a:lnTo>
                      <a:lnTo>
                        <a:pt x="190" y="0"/>
                      </a:lnTo>
                      <a:lnTo>
                        <a:pt x="208" y="12"/>
                      </a:lnTo>
                      <a:lnTo>
                        <a:pt x="122" y="263"/>
                      </a:lnTo>
                      <a:lnTo>
                        <a:pt x="15" y="308"/>
                      </a:lnTo>
                      <a:lnTo>
                        <a:pt x="0" y="243"/>
                      </a:lnTo>
                      <a:lnTo>
                        <a:pt x="0" y="243"/>
                      </a:lnTo>
                      <a:close/>
                      <a:moveTo>
                        <a:pt x="24" y="293"/>
                      </a:moveTo>
                      <a:lnTo>
                        <a:pt x="113" y="254"/>
                      </a:lnTo>
                      <a:lnTo>
                        <a:pt x="30" y="290"/>
                      </a:lnTo>
                      <a:lnTo>
                        <a:pt x="24" y="293"/>
                      </a:lnTo>
                      <a:lnTo>
                        <a:pt x="24" y="293"/>
                      </a:lnTo>
                      <a:lnTo>
                        <a:pt x="24" y="293"/>
                      </a:lnTo>
                      <a:close/>
                      <a:moveTo>
                        <a:pt x="30" y="284"/>
                      </a:moveTo>
                      <a:lnTo>
                        <a:pt x="36" y="284"/>
                      </a:lnTo>
                      <a:lnTo>
                        <a:pt x="30" y="284"/>
                      </a:lnTo>
                      <a:lnTo>
                        <a:pt x="30" y="284"/>
                      </a:lnTo>
                      <a:close/>
                      <a:moveTo>
                        <a:pt x="27" y="243"/>
                      </a:moveTo>
                      <a:lnTo>
                        <a:pt x="33" y="275"/>
                      </a:lnTo>
                      <a:lnTo>
                        <a:pt x="104" y="246"/>
                      </a:lnTo>
                      <a:lnTo>
                        <a:pt x="163" y="71"/>
                      </a:lnTo>
                      <a:lnTo>
                        <a:pt x="27" y="243"/>
                      </a:lnTo>
                      <a:lnTo>
                        <a:pt x="27" y="243"/>
                      </a:lnTo>
                      <a:close/>
                      <a:moveTo>
                        <a:pt x="18" y="260"/>
                      </a:moveTo>
                      <a:lnTo>
                        <a:pt x="12" y="240"/>
                      </a:lnTo>
                      <a:lnTo>
                        <a:pt x="175" y="38"/>
                      </a:lnTo>
                      <a:lnTo>
                        <a:pt x="184" y="44"/>
                      </a:lnTo>
                      <a:lnTo>
                        <a:pt x="193" y="18"/>
                      </a:lnTo>
                      <a:lnTo>
                        <a:pt x="193" y="15"/>
                      </a:lnTo>
                      <a:lnTo>
                        <a:pt x="12" y="240"/>
                      </a:lnTo>
                      <a:lnTo>
                        <a:pt x="6" y="243"/>
                      </a:lnTo>
                      <a:lnTo>
                        <a:pt x="12" y="240"/>
                      </a:lnTo>
                      <a:lnTo>
                        <a:pt x="18" y="260"/>
                      </a:lnTo>
                      <a:lnTo>
                        <a:pt x="18" y="2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
                <p:cNvSpPr/>
                <p:nvPr>
                  <p:custDataLst>
                    <p:tags r:id="rId67"/>
                  </p:custDataLst>
                </p:nvPr>
              </p:nvSpPr>
              <p:spPr bwMode="auto">
                <a:xfrm>
                  <a:off x="1550" y="1740"/>
                  <a:ext cx="407" cy="136"/>
                </a:xfrm>
                <a:custGeom>
                  <a:avLst/>
                  <a:gdLst>
                    <a:gd name="T0" fmla="*/ 0 w 137"/>
                    <a:gd name="T1" fmla="*/ 43 h 46"/>
                    <a:gd name="T2" fmla="*/ 48 w 137"/>
                    <a:gd name="T3" fmla="*/ 22 h 46"/>
                    <a:gd name="T4" fmla="*/ 48 w 137"/>
                    <a:gd name="T5" fmla="*/ 22 h 46"/>
                    <a:gd name="T6" fmla="*/ 107 w 137"/>
                    <a:gd name="T7" fmla="*/ 0 h 46"/>
                    <a:gd name="T8" fmla="*/ 107 w 137"/>
                    <a:gd name="T9" fmla="*/ 0 h 46"/>
                    <a:gd name="T10" fmla="*/ 109 w 137"/>
                    <a:gd name="T11" fmla="*/ 0 h 46"/>
                    <a:gd name="T12" fmla="*/ 109 w 137"/>
                    <a:gd name="T13" fmla="*/ 0 h 46"/>
                    <a:gd name="T14" fmla="*/ 137 w 137"/>
                    <a:gd name="T15" fmla="*/ 5 h 46"/>
                    <a:gd name="T16" fmla="*/ 137 w 137"/>
                    <a:gd name="T17" fmla="*/ 5 h 46"/>
                    <a:gd name="T18" fmla="*/ 135 w 137"/>
                    <a:gd name="T19" fmla="*/ 9 h 46"/>
                    <a:gd name="T20" fmla="*/ 127 w 137"/>
                    <a:gd name="T21" fmla="*/ 6 h 46"/>
                    <a:gd name="T22" fmla="*/ 127 w 137"/>
                    <a:gd name="T23" fmla="*/ 6 h 46"/>
                    <a:gd name="T24" fmla="*/ 109 w 137"/>
                    <a:gd name="T25" fmla="*/ 4 h 46"/>
                    <a:gd name="T26" fmla="*/ 109 w 137"/>
                    <a:gd name="T27" fmla="*/ 4 h 46"/>
                    <a:gd name="T28" fmla="*/ 107 w 137"/>
                    <a:gd name="T29" fmla="*/ 4 h 46"/>
                    <a:gd name="T30" fmla="*/ 107 w 137"/>
                    <a:gd name="T31" fmla="*/ 4 h 46"/>
                    <a:gd name="T32" fmla="*/ 49 w 137"/>
                    <a:gd name="T33" fmla="*/ 25 h 46"/>
                    <a:gd name="T34" fmla="*/ 49 w 137"/>
                    <a:gd name="T35" fmla="*/ 25 h 46"/>
                    <a:gd name="T36" fmla="*/ 2 w 137"/>
                    <a:gd name="T37" fmla="*/ 46 h 46"/>
                    <a:gd name="T38" fmla="*/ 2 w 137"/>
                    <a:gd name="T39" fmla="*/ 46 h 46"/>
                    <a:gd name="T40" fmla="*/ 0 w 137"/>
                    <a:gd name="T4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46">
                      <a:moveTo>
                        <a:pt x="0" y="43"/>
                      </a:moveTo>
                      <a:cubicBezTo>
                        <a:pt x="0" y="43"/>
                        <a:pt x="23" y="32"/>
                        <a:pt x="48" y="22"/>
                      </a:cubicBezTo>
                      <a:cubicBezTo>
                        <a:pt x="48" y="22"/>
                        <a:pt x="48" y="22"/>
                        <a:pt x="48" y="22"/>
                      </a:cubicBezTo>
                      <a:cubicBezTo>
                        <a:pt x="73" y="11"/>
                        <a:pt x="98" y="1"/>
                        <a:pt x="107" y="0"/>
                      </a:cubicBezTo>
                      <a:cubicBezTo>
                        <a:pt x="107" y="0"/>
                        <a:pt x="107" y="0"/>
                        <a:pt x="107" y="0"/>
                      </a:cubicBezTo>
                      <a:cubicBezTo>
                        <a:pt x="108" y="0"/>
                        <a:pt x="108" y="0"/>
                        <a:pt x="109" y="0"/>
                      </a:cubicBezTo>
                      <a:cubicBezTo>
                        <a:pt x="109" y="0"/>
                        <a:pt x="109" y="0"/>
                        <a:pt x="109" y="0"/>
                      </a:cubicBezTo>
                      <a:cubicBezTo>
                        <a:pt x="123" y="0"/>
                        <a:pt x="137" y="5"/>
                        <a:pt x="137" y="5"/>
                      </a:cubicBezTo>
                      <a:cubicBezTo>
                        <a:pt x="137" y="5"/>
                        <a:pt x="137" y="5"/>
                        <a:pt x="137" y="5"/>
                      </a:cubicBezTo>
                      <a:cubicBezTo>
                        <a:pt x="135" y="9"/>
                        <a:pt x="135" y="9"/>
                        <a:pt x="135" y="9"/>
                      </a:cubicBezTo>
                      <a:cubicBezTo>
                        <a:pt x="135" y="9"/>
                        <a:pt x="132" y="8"/>
                        <a:pt x="127" y="6"/>
                      </a:cubicBezTo>
                      <a:cubicBezTo>
                        <a:pt x="127" y="6"/>
                        <a:pt x="127" y="6"/>
                        <a:pt x="127" y="6"/>
                      </a:cubicBezTo>
                      <a:cubicBezTo>
                        <a:pt x="122" y="5"/>
                        <a:pt x="116" y="4"/>
                        <a:pt x="109" y="4"/>
                      </a:cubicBezTo>
                      <a:cubicBezTo>
                        <a:pt x="109" y="4"/>
                        <a:pt x="109" y="4"/>
                        <a:pt x="109" y="4"/>
                      </a:cubicBezTo>
                      <a:cubicBezTo>
                        <a:pt x="108" y="4"/>
                        <a:pt x="108" y="4"/>
                        <a:pt x="107" y="4"/>
                      </a:cubicBezTo>
                      <a:cubicBezTo>
                        <a:pt x="107" y="4"/>
                        <a:pt x="107" y="4"/>
                        <a:pt x="107" y="4"/>
                      </a:cubicBezTo>
                      <a:cubicBezTo>
                        <a:pt x="101" y="4"/>
                        <a:pt x="74" y="15"/>
                        <a:pt x="49" y="25"/>
                      </a:cubicBezTo>
                      <a:cubicBezTo>
                        <a:pt x="49" y="25"/>
                        <a:pt x="49" y="25"/>
                        <a:pt x="49" y="25"/>
                      </a:cubicBezTo>
                      <a:cubicBezTo>
                        <a:pt x="25" y="36"/>
                        <a:pt x="2" y="46"/>
                        <a:pt x="2" y="46"/>
                      </a:cubicBezTo>
                      <a:cubicBezTo>
                        <a:pt x="2" y="46"/>
                        <a:pt x="2" y="46"/>
                        <a:pt x="2" y="46"/>
                      </a:cubicBezTo>
                      <a:cubicBezTo>
                        <a:pt x="0" y="43"/>
                        <a:pt x="0" y="43"/>
                        <a:pt x="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
                <p:cNvSpPr>
                  <a:spLocks noEditPoints="1"/>
                </p:cNvSpPr>
                <p:nvPr>
                  <p:custDataLst>
                    <p:tags r:id="rId68"/>
                  </p:custDataLst>
                </p:nvPr>
              </p:nvSpPr>
              <p:spPr bwMode="auto">
                <a:xfrm>
                  <a:off x="1541" y="1734"/>
                  <a:ext cx="422" cy="151"/>
                </a:xfrm>
                <a:custGeom>
                  <a:avLst/>
                  <a:gdLst>
                    <a:gd name="T0" fmla="*/ 2 w 142"/>
                    <a:gd name="T1" fmla="*/ 46 h 51"/>
                    <a:gd name="T2" fmla="*/ 2 w 142"/>
                    <a:gd name="T3" fmla="*/ 46 h 51"/>
                    <a:gd name="T4" fmla="*/ 3 w 142"/>
                    <a:gd name="T5" fmla="*/ 43 h 51"/>
                    <a:gd name="T6" fmla="*/ 4 w 142"/>
                    <a:gd name="T7" fmla="*/ 42 h 51"/>
                    <a:gd name="T8" fmla="*/ 6 w 142"/>
                    <a:gd name="T9" fmla="*/ 41 h 51"/>
                    <a:gd name="T10" fmla="*/ 17 w 142"/>
                    <a:gd name="T11" fmla="*/ 36 h 51"/>
                    <a:gd name="T12" fmla="*/ 50 w 142"/>
                    <a:gd name="T13" fmla="*/ 22 h 51"/>
                    <a:gd name="T14" fmla="*/ 110 w 142"/>
                    <a:gd name="T15" fmla="*/ 0 h 51"/>
                    <a:gd name="T16" fmla="*/ 112 w 142"/>
                    <a:gd name="T17" fmla="*/ 0 h 51"/>
                    <a:gd name="T18" fmla="*/ 140 w 142"/>
                    <a:gd name="T19" fmla="*/ 5 h 51"/>
                    <a:gd name="T20" fmla="*/ 140 w 142"/>
                    <a:gd name="T21" fmla="*/ 13 h 51"/>
                    <a:gd name="T22" fmla="*/ 138 w 142"/>
                    <a:gd name="T23" fmla="*/ 13 h 51"/>
                    <a:gd name="T24" fmla="*/ 138 w 142"/>
                    <a:gd name="T25" fmla="*/ 13 h 51"/>
                    <a:gd name="T26" fmla="*/ 138 w 142"/>
                    <a:gd name="T27" fmla="*/ 13 h 51"/>
                    <a:gd name="T28" fmla="*/ 138 w 142"/>
                    <a:gd name="T29" fmla="*/ 13 h 51"/>
                    <a:gd name="T30" fmla="*/ 137 w 142"/>
                    <a:gd name="T31" fmla="*/ 12 h 51"/>
                    <a:gd name="T32" fmla="*/ 136 w 142"/>
                    <a:gd name="T33" fmla="*/ 12 h 51"/>
                    <a:gd name="T34" fmla="*/ 130 w 142"/>
                    <a:gd name="T35" fmla="*/ 10 h 51"/>
                    <a:gd name="T36" fmla="*/ 112 w 142"/>
                    <a:gd name="T37" fmla="*/ 8 h 51"/>
                    <a:gd name="T38" fmla="*/ 112 w 142"/>
                    <a:gd name="T39" fmla="*/ 8 h 51"/>
                    <a:gd name="T40" fmla="*/ 110 w 142"/>
                    <a:gd name="T41" fmla="*/ 8 h 51"/>
                    <a:gd name="T42" fmla="*/ 53 w 142"/>
                    <a:gd name="T43" fmla="*/ 29 h 51"/>
                    <a:gd name="T44" fmla="*/ 6 w 142"/>
                    <a:gd name="T45" fmla="*/ 50 h 51"/>
                    <a:gd name="T46" fmla="*/ 4 w 142"/>
                    <a:gd name="T47" fmla="*/ 51 h 51"/>
                    <a:gd name="T48" fmla="*/ 6 w 142"/>
                    <a:gd name="T49" fmla="*/ 46 h 51"/>
                    <a:gd name="T50" fmla="*/ 52 w 142"/>
                    <a:gd name="T51" fmla="*/ 26 h 51"/>
                    <a:gd name="T52" fmla="*/ 64 w 142"/>
                    <a:gd name="T53" fmla="*/ 20 h 51"/>
                    <a:gd name="T54" fmla="*/ 52 w 142"/>
                    <a:gd name="T55" fmla="*/ 26 h 51"/>
                    <a:gd name="T56" fmla="*/ 6 w 142"/>
                    <a:gd name="T57" fmla="*/ 46 h 51"/>
                    <a:gd name="T58" fmla="*/ 131 w 142"/>
                    <a:gd name="T59" fmla="*/ 6 h 51"/>
                    <a:gd name="T60" fmla="*/ 137 w 142"/>
                    <a:gd name="T61" fmla="*/ 8 h 51"/>
                    <a:gd name="T62" fmla="*/ 125 w 142"/>
                    <a:gd name="T63" fmla="*/ 5 h 51"/>
                    <a:gd name="T64" fmla="*/ 131 w 142"/>
                    <a:gd name="T65" fmla="*/ 6 h 51"/>
                    <a:gd name="T66" fmla="*/ 112 w 142"/>
                    <a:gd name="T67" fmla="*/ 4 h 51"/>
                    <a:gd name="T68" fmla="*/ 112 w 142"/>
                    <a:gd name="T69" fmla="*/ 4 h 51"/>
                    <a:gd name="T70" fmla="*/ 112 w 142"/>
                    <a:gd name="T71" fmla="*/ 4 h 51"/>
                    <a:gd name="T72" fmla="*/ 110 w 142"/>
                    <a:gd name="T73"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51">
                      <a:moveTo>
                        <a:pt x="3" y="49"/>
                      </a:moveTo>
                      <a:cubicBezTo>
                        <a:pt x="2" y="46"/>
                        <a:pt x="2" y="46"/>
                        <a:pt x="2" y="46"/>
                      </a:cubicBezTo>
                      <a:cubicBezTo>
                        <a:pt x="3" y="45"/>
                        <a:pt x="3" y="45"/>
                        <a:pt x="3" y="45"/>
                      </a:cubicBezTo>
                      <a:cubicBezTo>
                        <a:pt x="2" y="46"/>
                        <a:pt x="2" y="46"/>
                        <a:pt x="2" y="46"/>
                      </a:cubicBezTo>
                      <a:cubicBezTo>
                        <a:pt x="0" y="43"/>
                        <a:pt x="0" y="43"/>
                        <a:pt x="0" y="43"/>
                      </a:cubicBezTo>
                      <a:cubicBezTo>
                        <a:pt x="3" y="43"/>
                        <a:pt x="3" y="43"/>
                        <a:pt x="3" y="43"/>
                      </a:cubicBezTo>
                      <a:cubicBezTo>
                        <a:pt x="3" y="43"/>
                        <a:pt x="3" y="43"/>
                        <a:pt x="4" y="42"/>
                      </a:cubicBezTo>
                      <a:cubicBezTo>
                        <a:pt x="4" y="42"/>
                        <a:pt x="4" y="42"/>
                        <a:pt x="4" y="42"/>
                      </a:cubicBezTo>
                      <a:cubicBezTo>
                        <a:pt x="4" y="42"/>
                        <a:pt x="5" y="42"/>
                        <a:pt x="6" y="41"/>
                      </a:cubicBezTo>
                      <a:cubicBezTo>
                        <a:pt x="6" y="41"/>
                        <a:pt x="6" y="41"/>
                        <a:pt x="6" y="41"/>
                      </a:cubicBezTo>
                      <a:cubicBezTo>
                        <a:pt x="9" y="40"/>
                        <a:pt x="13" y="38"/>
                        <a:pt x="17" y="36"/>
                      </a:cubicBezTo>
                      <a:cubicBezTo>
                        <a:pt x="17" y="36"/>
                        <a:pt x="17" y="36"/>
                        <a:pt x="17" y="36"/>
                      </a:cubicBezTo>
                      <a:cubicBezTo>
                        <a:pt x="26" y="32"/>
                        <a:pt x="38" y="27"/>
                        <a:pt x="50" y="22"/>
                      </a:cubicBezTo>
                      <a:cubicBezTo>
                        <a:pt x="50" y="22"/>
                        <a:pt x="50" y="22"/>
                        <a:pt x="50" y="22"/>
                      </a:cubicBezTo>
                      <a:cubicBezTo>
                        <a:pt x="75" y="11"/>
                        <a:pt x="100" y="1"/>
                        <a:pt x="110" y="0"/>
                      </a:cubicBezTo>
                      <a:cubicBezTo>
                        <a:pt x="110" y="0"/>
                        <a:pt x="110" y="0"/>
                        <a:pt x="110" y="0"/>
                      </a:cubicBezTo>
                      <a:cubicBezTo>
                        <a:pt x="110" y="0"/>
                        <a:pt x="111" y="0"/>
                        <a:pt x="112" y="0"/>
                      </a:cubicBezTo>
                      <a:cubicBezTo>
                        <a:pt x="112" y="0"/>
                        <a:pt x="112" y="0"/>
                        <a:pt x="112" y="0"/>
                      </a:cubicBezTo>
                      <a:cubicBezTo>
                        <a:pt x="127" y="0"/>
                        <a:pt x="140" y="5"/>
                        <a:pt x="140" y="5"/>
                      </a:cubicBezTo>
                      <a:cubicBezTo>
                        <a:pt x="140" y="5"/>
                        <a:pt x="140" y="5"/>
                        <a:pt x="140" y="5"/>
                      </a:cubicBezTo>
                      <a:cubicBezTo>
                        <a:pt x="142" y="6"/>
                        <a:pt x="142" y="6"/>
                        <a:pt x="142" y="6"/>
                      </a:cubicBezTo>
                      <a:cubicBezTo>
                        <a:pt x="140" y="13"/>
                        <a:pt x="140" y="13"/>
                        <a:pt x="140"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8" y="13"/>
                        <a:pt x="138" y="13"/>
                      </a:cubicBezTo>
                      <a:cubicBezTo>
                        <a:pt x="138" y="13"/>
                        <a:pt x="137" y="12"/>
                        <a:pt x="137" y="12"/>
                      </a:cubicBezTo>
                      <a:cubicBezTo>
                        <a:pt x="137" y="12"/>
                        <a:pt x="137" y="12"/>
                        <a:pt x="137" y="12"/>
                      </a:cubicBezTo>
                      <a:cubicBezTo>
                        <a:pt x="137" y="12"/>
                        <a:pt x="136" y="12"/>
                        <a:pt x="136" y="12"/>
                      </a:cubicBezTo>
                      <a:cubicBezTo>
                        <a:pt x="136" y="12"/>
                        <a:pt x="136" y="12"/>
                        <a:pt x="136" y="12"/>
                      </a:cubicBezTo>
                      <a:cubicBezTo>
                        <a:pt x="134" y="11"/>
                        <a:pt x="132" y="11"/>
                        <a:pt x="130" y="10"/>
                      </a:cubicBezTo>
                      <a:cubicBezTo>
                        <a:pt x="130" y="10"/>
                        <a:pt x="130" y="10"/>
                        <a:pt x="130" y="10"/>
                      </a:cubicBezTo>
                      <a:cubicBezTo>
                        <a:pt x="125" y="9"/>
                        <a:pt x="119" y="8"/>
                        <a:pt x="112" y="8"/>
                      </a:cubicBezTo>
                      <a:cubicBezTo>
                        <a:pt x="112" y="8"/>
                        <a:pt x="112" y="8"/>
                        <a:pt x="112" y="8"/>
                      </a:cubicBezTo>
                      <a:cubicBezTo>
                        <a:pt x="112" y="8"/>
                        <a:pt x="112" y="8"/>
                        <a:pt x="112" y="8"/>
                      </a:cubicBezTo>
                      <a:cubicBezTo>
                        <a:pt x="112" y="8"/>
                        <a:pt x="112" y="8"/>
                        <a:pt x="112" y="8"/>
                      </a:cubicBezTo>
                      <a:cubicBezTo>
                        <a:pt x="111" y="8"/>
                        <a:pt x="111" y="8"/>
                        <a:pt x="110" y="8"/>
                      </a:cubicBezTo>
                      <a:cubicBezTo>
                        <a:pt x="110" y="8"/>
                        <a:pt x="110" y="8"/>
                        <a:pt x="110" y="8"/>
                      </a:cubicBezTo>
                      <a:cubicBezTo>
                        <a:pt x="105" y="8"/>
                        <a:pt x="77" y="19"/>
                        <a:pt x="53" y="29"/>
                      </a:cubicBezTo>
                      <a:cubicBezTo>
                        <a:pt x="53" y="29"/>
                        <a:pt x="53" y="29"/>
                        <a:pt x="53" y="29"/>
                      </a:cubicBezTo>
                      <a:cubicBezTo>
                        <a:pt x="29" y="40"/>
                        <a:pt x="6" y="50"/>
                        <a:pt x="6" y="50"/>
                      </a:cubicBezTo>
                      <a:cubicBezTo>
                        <a:pt x="6" y="50"/>
                        <a:pt x="6" y="50"/>
                        <a:pt x="6" y="50"/>
                      </a:cubicBezTo>
                      <a:cubicBezTo>
                        <a:pt x="4" y="51"/>
                        <a:pt x="4" y="51"/>
                        <a:pt x="4" y="51"/>
                      </a:cubicBezTo>
                      <a:cubicBezTo>
                        <a:pt x="3" y="49"/>
                        <a:pt x="3" y="49"/>
                        <a:pt x="3" y="49"/>
                      </a:cubicBezTo>
                      <a:close/>
                      <a:moveTo>
                        <a:pt x="6" y="46"/>
                      </a:moveTo>
                      <a:cubicBezTo>
                        <a:pt x="12" y="43"/>
                        <a:pt x="31" y="34"/>
                        <a:pt x="52" y="26"/>
                      </a:cubicBezTo>
                      <a:cubicBezTo>
                        <a:pt x="52" y="26"/>
                        <a:pt x="52" y="26"/>
                        <a:pt x="52" y="26"/>
                      </a:cubicBezTo>
                      <a:cubicBezTo>
                        <a:pt x="56" y="24"/>
                        <a:pt x="60" y="22"/>
                        <a:pt x="64" y="20"/>
                      </a:cubicBezTo>
                      <a:cubicBezTo>
                        <a:pt x="64" y="20"/>
                        <a:pt x="64" y="20"/>
                        <a:pt x="64" y="20"/>
                      </a:cubicBezTo>
                      <a:cubicBezTo>
                        <a:pt x="60" y="22"/>
                        <a:pt x="56" y="24"/>
                        <a:pt x="52" y="26"/>
                      </a:cubicBezTo>
                      <a:cubicBezTo>
                        <a:pt x="52" y="26"/>
                        <a:pt x="52" y="26"/>
                        <a:pt x="52" y="26"/>
                      </a:cubicBezTo>
                      <a:cubicBezTo>
                        <a:pt x="31" y="34"/>
                        <a:pt x="12" y="43"/>
                        <a:pt x="6" y="46"/>
                      </a:cubicBezTo>
                      <a:cubicBezTo>
                        <a:pt x="6" y="46"/>
                        <a:pt x="6" y="46"/>
                        <a:pt x="6" y="46"/>
                      </a:cubicBezTo>
                      <a:cubicBezTo>
                        <a:pt x="6" y="46"/>
                        <a:pt x="6" y="46"/>
                        <a:pt x="6" y="46"/>
                      </a:cubicBezTo>
                      <a:close/>
                      <a:moveTo>
                        <a:pt x="131" y="6"/>
                      </a:moveTo>
                      <a:cubicBezTo>
                        <a:pt x="133" y="7"/>
                        <a:pt x="136" y="8"/>
                        <a:pt x="137" y="8"/>
                      </a:cubicBezTo>
                      <a:cubicBezTo>
                        <a:pt x="137" y="8"/>
                        <a:pt x="137" y="8"/>
                        <a:pt x="137" y="8"/>
                      </a:cubicBezTo>
                      <a:cubicBezTo>
                        <a:pt x="137" y="8"/>
                        <a:pt x="137" y="8"/>
                        <a:pt x="137" y="8"/>
                      </a:cubicBezTo>
                      <a:cubicBezTo>
                        <a:pt x="135" y="7"/>
                        <a:pt x="130" y="6"/>
                        <a:pt x="125" y="5"/>
                      </a:cubicBezTo>
                      <a:cubicBezTo>
                        <a:pt x="125" y="5"/>
                        <a:pt x="125" y="5"/>
                        <a:pt x="125" y="5"/>
                      </a:cubicBezTo>
                      <a:cubicBezTo>
                        <a:pt x="127" y="6"/>
                        <a:pt x="129" y="6"/>
                        <a:pt x="131" y="6"/>
                      </a:cubicBezTo>
                      <a:close/>
                      <a:moveTo>
                        <a:pt x="110" y="4"/>
                      </a:moveTo>
                      <a:cubicBezTo>
                        <a:pt x="111"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2" y="4"/>
                        <a:pt x="112" y="4"/>
                      </a:cubicBezTo>
                      <a:cubicBezTo>
                        <a:pt x="112" y="4"/>
                        <a:pt x="111" y="4"/>
                        <a:pt x="1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9"/>
                <p:cNvSpPr/>
                <p:nvPr>
                  <p:custDataLst>
                    <p:tags r:id="rId69"/>
                  </p:custDataLst>
                </p:nvPr>
              </p:nvSpPr>
              <p:spPr bwMode="auto">
                <a:xfrm>
                  <a:off x="1149" y="1497"/>
                  <a:ext cx="219" cy="350"/>
                </a:xfrm>
                <a:custGeom>
                  <a:avLst/>
                  <a:gdLst>
                    <a:gd name="T0" fmla="*/ 70 w 74"/>
                    <a:gd name="T1" fmla="*/ 117 h 118"/>
                    <a:gd name="T2" fmla="*/ 70 w 74"/>
                    <a:gd name="T3" fmla="*/ 115 h 118"/>
                    <a:gd name="T4" fmla="*/ 70 w 74"/>
                    <a:gd name="T5" fmla="*/ 115 h 118"/>
                    <a:gd name="T6" fmla="*/ 35 w 74"/>
                    <a:gd name="T7" fmla="*/ 35 h 118"/>
                    <a:gd name="T8" fmla="*/ 35 w 74"/>
                    <a:gd name="T9" fmla="*/ 35 h 118"/>
                    <a:gd name="T10" fmla="*/ 0 w 74"/>
                    <a:gd name="T11" fmla="*/ 4 h 118"/>
                    <a:gd name="T12" fmla="*/ 0 w 74"/>
                    <a:gd name="T13" fmla="*/ 4 h 118"/>
                    <a:gd name="T14" fmla="*/ 0 w 74"/>
                    <a:gd name="T15" fmla="*/ 4 h 118"/>
                    <a:gd name="T16" fmla="*/ 3 w 74"/>
                    <a:gd name="T17" fmla="*/ 0 h 118"/>
                    <a:gd name="T18" fmla="*/ 74 w 74"/>
                    <a:gd name="T19" fmla="*/ 115 h 118"/>
                    <a:gd name="T20" fmla="*/ 74 w 74"/>
                    <a:gd name="T21" fmla="*/ 115 h 118"/>
                    <a:gd name="T22" fmla="*/ 74 w 74"/>
                    <a:gd name="T23" fmla="*/ 118 h 118"/>
                    <a:gd name="T24" fmla="*/ 74 w 74"/>
                    <a:gd name="T25" fmla="*/ 118 h 118"/>
                    <a:gd name="T26" fmla="*/ 70 w 74"/>
                    <a:gd name="T2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18">
                      <a:moveTo>
                        <a:pt x="70" y="117"/>
                      </a:moveTo>
                      <a:cubicBezTo>
                        <a:pt x="70" y="117"/>
                        <a:pt x="70" y="116"/>
                        <a:pt x="70" y="115"/>
                      </a:cubicBezTo>
                      <a:cubicBezTo>
                        <a:pt x="70" y="115"/>
                        <a:pt x="70" y="115"/>
                        <a:pt x="70" y="115"/>
                      </a:cubicBezTo>
                      <a:cubicBezTo>
                        <a:pt x="70" y="82"/>
                        <a:pt x="53" y="55"/>
                        <a:pt x="35" y="35"/>
                      </a:cubicBezTo>
                      <a:cubicBezTo>
                        <a:pt x="35" y="35"/>
                        <a:pt x="35" y="35"/>
                        <a:pt x="35" y="35"/>
                      </a:cubicBezTo>
                      <a:cubicBezTo>
                        <a:pt x="18" y="15"/>
                        <a:pt x="0" y="4"/>
                        <a:pt x="0" y="4"/>
                      </a:cubicBezTo>
                      <a:cubicBezTo>
                        <a:pt x="0" y="4"/>
                        <a:pt x="0" y="4"/>
                        <a:pt x="0" y="4"/>
                      </a:cubicBezTo>
                      <a:cubicBezTo>
                        <a:pt x="0" y="4"/>
                        <a:pt x="0" y="4"/>
                        <a:pt x="0" y="4"/>
                      </a:cubicBezTo>
                      <a:cubicBezTo>
                        <a:pt x="3" y="0"/>
                        <a:pt x="3" y="0"/>
                        <a:pt x="3" y="0"/>
                      </a:cubicBezTo>
                      <a:cubicBezTo>
                        <a:pt x="3" y="0"/>
                        <a:pt x="74" y="47"/>
                        <a:pt x="74" y="115"/>
                      </a:cubicBezTo>
                      <a:cubicBezTo>
                        <a:pt x="74" y="115"/>
                        <a:pt x="74" y="115"/>
                        <a:pt x="74" y="115"/>
                      </a:cubicBezTo>
                      <a:cubicBezTo>
                        <a:pt x="74" y="116"/>
                        <a:pt x="74" y="117"/>
                        <a:pt x="74" y="118"/>
                      </a:cubicBezTo>
                      <a:cubicBezTo>
                        <a:pt x="74" y="118"/>
                        <a:pt x="74" y="118"/>
                        <a:pt x="74" y="118"/>
                      </a:cubicBezTo>
                      <a:cubicBezTo>
                        <a:pt x="70" y="117"/>
                        <a:pt x="70" y="117"/>
                        <a:pt x="70"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0"/>
                <p:cNvSpPr>
                  <a:spLocks noEditPoints="1"/>
                </p:cNvSpPr>
                <p:nvPr>
                  <p:custDataLst>
                    <p:tags r:id="rId70"/>
                  </p:custDataLst>
                </p:nvPr>
              </p:nvSpPr>
              <p:spPr bwMode="auto">
                <a:xfrm>
                  <a:off x="1146" y="1485"/>
                  <a:ext cx="228" cy="368"/>
                </a:xfrm>
                <a:custGeom>
                  <a:avLst/>
                  <a:gdLst>
                    <a:gd name="T0" fmla="*/ 71 w 77"/>
                    <a:gd name="T1" fmla="*/ 123 h 124"/>
                    <a:gd name="T2" fmla="*/ 73 w 77"/>
                    <a:gd name="T3" fmla="*/ 122 h 124"/>
                    <a:gd name="T4" fmla="*/ 71 w 77"/>
                    <a:gd name="T5" fmla="*/ 123 h 124"/>
                    <a:gd name="T6" fmla="*/ 69 w 77"/>
                    <a:gd name="T7" fmla="*/ 121 h 124"/>
                    <a:gd name="T8" fmla="*/ 69 w 77"/>
                    <a:gd name="T9" fmla="*/ 119 h 124"/>
                    <a:gd name="T10" fmla="*/ 35 w 77"/>
                    <a:gd name="T11" fmla="*/ 40 h 124"/>
                    <a:gd name="T12" fmla="*/ 0 w 77"/>
                    <a:gd name="T13" fmla="*/ 9 h 124"/>
                    <a:gd name="T14" fmla="*/ 1 w 77"/>
                    <a:gd name="T15" fmla="*/ 10 h 124"/>
                    <a:gd name="T16" fmla="*/ 1 w 77"/>
                    <a:gd name="T17" fmla="*/ 7 h 124"/>
                    <a:gd name="T18" fmla="*/ 4 w 77"/>
                    <a:gd name="T19" fmla="*/ 0 h 124"/>
                    <a:gd name="T20" fmla="*/ 6 w 77"/>
                    <a:gd name="T21" fmla="*/ 3 h 124"/>
                    <a:gd name="T22" fmla="*/ 8 w 77"/>
                    <a:gd name="T23" fmla="*/ 5 h 124"/>
                    <a:gd name="T24" fmla="*/ 16 w 77"/>
                    <a:gd name="T25" fmla="*/ 11 h 124"/>
                    <a:gd name="T26" fmla="*/ 41 w 77"/>
                    <a:gd name="T27" fmla="*/ 35 h 124"/>
                    <a:gd name="T28" fmla="*/ 77 w 77"/>
                    <a:gd name="T29" fmla="*/ 119 h 124"/>
                    <a:gd name="T30" fmla="*/ 77 w 77"/>
                    <a:gd name="T31" fmla="*/ 122 h 124"/>
                    <a:gd name="T32" fmla="*/ 77 w 77"/>
                    <a:gd name="T33" fmla="*/ 124 h 124"/>
                    <a:gd name="T34" fmla="*/ 73 w 77"/>
                    <a:gd name="T35" fmla="*/ 120 h 124"/>
                    <a:gd name="T36" fmla="*/ 73 w 77"/>
                    <a:gd name="T37" fmla="*/ 119 h 124"/>
                    <a:gd name="T38" fmla="*/ 73 w 77"/>
                    <a:gd name="T39" fmla="*/ 112 h 124"/>
                    <a:gd name="T40" fmla="*/ 73 w 77"/>
                    <a:gd name="T41" fmla="*/ 119 h 124"/>
                    <a:gd name="T42" fmla="*/ 73 w 77"/>
                    <a:gd name="T43" fmla="*/ 120 h 124"/>
                    <a:gd name="T44" fmla="*/ 73 w 77"/>
                    <a:gd name="T45" fmla="*/ 120 h 124"/>
                    <a:gd name="T46" fmla="*/ 55 w 77"/>
                    <a:gd name="T47" fmla="*/ 60 h 124"/>
                    <a:gd name="T48" fmla="*/ 55 w 77"/>
                    <a:gd name="T49" fmla="*/ 60 h 124"/>
                    <a:gd name="T50" fmla="*/ 54 w 77"/>
                    <a:gd name="T51" fmla="*/ 59 h 124"/>
                    <a:gd name="T52" fmla="*/ 54 w 77"/>
                    <a:gd name="T53" fmla="*/ 59 h 124"/>
                    <a:gd name="T54" fmla="*/ 54 w 77"/>
                    <a:gd name="T55" fmla="*/ 59 h 124"/>
                    <a:gd name="T56" fmla="*/ 24 w 77"/>
                    <a:gd name="T57" fmla="*/ 24 h 124"/>
                    <a:gd name="T58" fmla="*/ 38 w 77"/>
                    <a:gd name="T59" fmla="*/ 38 h 124"/>
                    <a:gd name="T60" fmla="*/ 6 w 77"/>
                    <a:gd name="T61" fmla="*/ 8 h 124"/>
                    <a:gd name="T62" fmla="*/ 5 w 77"/>
                    <a:gd name="T63" fmla="*/ 8 h 124"/>
                    <a:gd name="T64" fmla="*/ 6 w 77"/>
                    <a:gd name="T65" fmla="*/ 8 h 124"/>
                    <a:gd name="T66" fmla="*/ 1 w 77"/>
                    <a:gd name="T67" fmla="*/ 9 h 124"/>
                    <a:gd name="T68" fmla="*/ 0 w 77"/>
                    <a:gd name="T69"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24">
                      <a:moveTo>
                        <a:pt x="75" y="124"/>
                      </a:moveTo>
                      <a:cubicBezTo>
                        <a:pt x="71" y="123"/>
                        <a:pt x="71" y="123"/>
                        <a:pt x="71" y="123"/>
                      </a:cubicBezTo>
                      <a:cubicBezTo>
                        <a:pt x="71" y="121"/>
                        <a:pt x="71" y="121"/>
                        <a:pt x="71" y="121"/>
                      </a:cubicBezTo>
                      <a:cubicBezTo>
                        <a:pt x="73" y="122"/>
                        <a:pt x="73" y="122"/>
                        <a:pt x="73" y="122"/>
                      </a:cubicBezTo>
                      <a:cubicBezTo>
                        <a:pt x="71" y="121"/>
                        <a:pt x="71" y="121"/>
                        <a:pt x="71" y="121"/>
                      </a:cubicBezTo>
                      <a:cubicBezTo>
                        <a:pt x="71" y="123"/>
                        <a:pt x="71" y="123"/>
                        <a:pt x="71" y="123"/>
                      </a:cubicBezTo>
                      <a:cubicBezTo>
                        <a:pt x="69" y="123"/>
                        <a:pt x="69" y="123"/>
                        <a:pt x="69" y="123"/>
                      </a:cubicBezTo>
                      <a:cubicBezTo>
                        <a:pt x="69" y="121"/>
                        <a:pt x="69" y="121"/>
                        <a:pt x="69" y="121"/>
                      </a:cubicBezTo>
                      <a:cubicBezTo>
                        <a:pt x="69" y="120"/>
                        <a:pt x="69" y="120"/>
                        <a:pt x="69" y="119"/>
                      </a:cubicBezTo>
                      <a:cubicBezTo>
                        <a:pt x="69" y="119"/>
                        <a:pt x="69" y="119"/>
                        <a:pt x="69" y="119"/>
                      </a:cubicBezTo>
                      <a:cubicBezTo>
                        <a:pt x="69" y="119"/>
                        <a:pt x="69" y="119"/>
                        <a:pt x="69" y="119"/>
                      </a:cubicBezTo>
                      <a:cubicBezTo>
                        <a:pt x="69" y="87"/>
                        <a:pt x="52" y="60"/>
                        <a:pt x="35" y="40"/>
                      </a:cubicBezTo>
                      <a:cubicBezTo>
                        <a:pt x="35" y="40"/>
                        <a:pt x="35" y="40"/>
                        <a:pt x="35" y="40"/>
                      </a:cubicBezTo>
                      <a:cubicBezTo>
                        <a:pt x="18" y="22"/>
                        <a:pt x="2" y="10"/>
                        <a:pt x="0" y="9"/>
                      </a:cubicBezTo>
                      <a:cubicBezTo>
                        <a:pt x="0" y="9"/>
                        <a:pt x="0" y="9"/>
                        <a:pt x="0" y="9"/>
                      </a:cubicBezTo>
                      <a:cubicBezTo>
                        <a:pt x="0" y="9"/>
                        <a:pt x="0" y="9"/>
                        <a:pt x="1" y="10"/>
                      </a:cubicBezTo>
                      <a:cubicBezTo>
                        <a:pt x="1" y="10"/>
                        <a:pt x="1" y="10"/>
                        <a:pt x="1" y="10"/>
                      </a:cubicBezTo>
                      <a:cubicBezTo>
                        <a:pt x="1" y="7"/>
                        <a:pt x="1" y="7"/>
                        <a:pt x="1" y="7"/>
                      </a:cubicBezTo>
                      <a:cubicBezTo>
                        <a:pt x="0" y="7"/>
                        <a:pt x="0" y="7"/>
                        <a:pt x="0" y="7"/>
                      </a:cubicBezTo>
                      <a:cubicBezTo>
                        <a:pt x="4" y="0"/>
                        <a:pt x="4" y="0"/>
                        <a:pt x="4" y="0"/>
                      </a:cubicBezTo>
                      <a:cubicBezTo>
                        <a:pt x="5" y="3"/>
                        <a:pt x="5" y="3"/>
                        <a:pt x="5" y="3"/>
                      </a:cubicBezTo>
                      <a:cubicBezTo>
                        <a:pt x="5" y="3"/>
                        <a:pt x="5" y="3"/>
                        <a:pt x="6" y="3"/>
                      </a:cubicBezTo>
                      <a:cubicBezTo>
                        <a:pt x="6" y="3"/>
                        <a:pt x="6" y="3"/>
                        <a:pt x="6" y="3"/>
                      </a:cubicBezTo>
                      <a:cubicBezTo>
                        <a:pt x="6" y="4"/>
                        <a:pt x="7" y="4"/>
                        <a:pt x="8" y="5"/>
                      </a:cubicBezTo>
                      <a:cubicBezTo>
                        <a:pt x="8" y="5"/>
                        <a:pt x="8" y="5"/>
                        <a:pt x="8" y="5"/>
                      </a:cubicBezTo>
                      <a:cubicBezTo>
                        <a:pt x="10" y="6"/>
                        <a:pt x="13" y="8"/>
                        <a:pt x="16" y="11"/>
                      </a:cubicBezTo>
                      <a:cubicBezTo>
                        <a:pt x="16" y="11"/>
                        <a:pt x="16" y="11"/>
                        <a:pt x="16" y="11"/>
                      </a:cubicBezTo>
                      <a:cubicBezTo>
                        <a:pt x="23" y="17"/>
                        <a:pt x="32" y="25"/>
                        <a:pt x="41" y="35"/>
                      </a:cubicBezTo>
                      <a:cubicBezTo>
                        <a:pt x="41" y="35"/>
                        <a:pt x="41" y="35"/>
                        <a:pt x="41" y="35"/>
                      </a:cubicBezTo>
                      <a:cubicBezTo>
                        <a:pt x="59" y="55"/>
                        <a:pt x="77" y="84"/>
                        <a:pt x="77" y="119"/>
                      </a:cubicBezTo>
                      <a:cubicBezTo>
                        <a:pt x="77" y="119"/>
                        <a:pt x="77" y="119"/>
                        <a:pt x="77" y="119"/>
                      </a:cubicBezTo>
                      <a:cubicBezTo>
                        <a:pt x="77" y="120"/>
                        <a:pt x="77" y="121"/>
                        <a:pt x="77" y="122"/>
                      </a:cubicBezTo>
                      <a:cubicBezTo>
                        <a:pt x="77" y="122"/>
                        <a:pt x="77" y="122"/>
                        <a:pt x="77" y="122"/>
                      </a:cubicBezTo>
                      <a:cubicBezTo>
                        <a:pt x="77" y="124"/>
                        <a:pt x="77" y="124"/>
                        <a:pt x="77" y="124"/>
                      </a:cubicBezTo>
                      <a:cubicBezTo>
                        <a:pt x="75" y="124"/>
                        <a:pt x="75" y="124"/>
                        <a:pt x="75" y="124"/>
                      </a:cubicBezTo>
                      <a:close/>
                      <a:moveTo>
                        <a:pt x="73" y="120"/>
                      </a:moveTo>
                      <a:cubicBezTo>
                        <a:pt x="73" y="119"/>
                        <a:pt x="73" y="119"/>
                        <a:pt x="73" y="119"/>
                      </a:cubicBezTo>
                      <a:cubicBezTo>
                        <a:pt x="73" y="119"/>
                        <a:pt x="73" y="119"/>
                        <a:pt x="73" y="119"/>
                      </a:cubicBezTo>
                      <a:cubicBezTo>
                        <a:pt x="73" y="117"/>
                        <a:pt x="73" y="115"/>
                        <a:pt x="73" y="112"/>
                      </a:cubicBezTo>
                      <a:cubicBezTo>
                        <a:pt x="73" y="112"/>
                        <a:pt x="73" y="112"/>
                        <a:pt x="73" y="112"/>
                      </a:cubicBezTo>
                      <a:cubicBezTo>
                        <a:pt x="73" y="115"/>
                        <a:pt x="73" y="117"/>
                        <a:pt x="73" y="119"/>
                      </a:cubicBezTo>
                      <a:cubicBezTo>
                        <a:pt x="73" y="119"/>
                        <a:pt x="73" y="119"/>
                        <a:pt x="73" y="119"/>
                      </a:cubicBezTo>
                      <a:cubicBezTo>
                        <a:pt x="73" y="119"/>
                        <a:pt x="73" y="119"/>
                        <a:pt x="73" y="119"/>
                      </a:cubicBezTo>
                      <a:cubicBezTo>
                        <a:pt x="73" y="119"/>
                        <a:pt x="73" y="119"/>
                        <a:pt x="73" y="120"/>
                      </a:cubicBezTo>
                      <a:cubicBezTo>
                        <a:pt x="73" y="120"/>
                        <a:pt x="73" y="120"/>
                        <a:pt x="73" y="120"/>
                      </a:cubicBezTo>
                      <a:cubicBezTo>
                        <a:pt x="73" y="120"/>
                        <a:pt x="73" y="120"/>
                        <a:pt x="73" y="120"/>
                      </a:cubicBezTo>
                      <a:close/>
                      <a:moveTo>
                        <a:pt x="55" y="60"/>
                      </a:moveTo>
                      <a:cubicBezTo>
                        <a:pt x="55" y="60"/>
                        <a:pt x="55" y="60"/>
                        <a:pt x="55" y="60"/>
                      </a:cubicBezTo>
                      <a:cubicBezTo>
                        <a:pt x="55" y="60"/>
                        <a:pt x="55" y="60"/>
                        <a:pt x="55" y="60"/>
                      </a:cubicBezTo>
                      <a:cubicBezTo>
                        <a:pt x="55" y="60"/>
                        <a:pt x="55" y="60"/>
                        <a:pt x="55" y="60"/>
                      </a:cubicBezTo>
                      <a:close/>
                      <a:moveTo>
                        <a:pt x="54" y="59"/>
                      </a:moveTo>
                      <a:cubicBezTo>
                        <a:pt x="54" y="59"/>
                        <a:pt x="54" y="59"/>
                        <a:pt x="54" y="59"/>
                      </a:cubicBezTo>
                      <a:cubicBezTo>
                        <a:pt x="54" y="59"/>
                        <a:pt x="54" y="59"/>
                        <a:pt x="54" y="59"/>
                      </a:cubicBezTo>
                      <a:cubicBezTo>
                        <a:pt x="54" y="59"/>
                        <a:pt x="54" y="59"/>
                        <a:pt x="54" y="59"/>
                      </a:cubicBezTo>
                      <a:close/>
                      <a:moveTo>
                        <a:pt x="38" y="38"/>
                      </a:moveTo>
                      <a:cubicBezTo>
                        <a:pt x="43" y="44"/>
                        <a:pt x="49" y="51"/>
                        <a:pt x="54" y="59"/>
                      </a:cubicBezTo>
                      <a:cubicBezTo>
                        <a:pt x="54" y="59"/>
                        <a:pt x="54" y="59"/>
                        <a:pt x="54" y="59"/>
                      </a:cubicBezTo>
                      <a:cubicBezTo>
                        <a:pt x="45" y="45"/>
                        <a:pt x="34" y="33"/>
                        <a:pt x="24" y="24"/>
                      </a:cubicBezTo>
                      <a:cubicBezTo>
                        <a:pt x="24" y="24"/>
                        <a:pt x="24" y="24"/>
                        <a:pt x="24" y="24"/>
                      </a:cubicBezTo>
                      <a:cubicBezTo>
                        <a:pt x="29" y="28"/>
                        <a:pt x="33" y="32"/>
                        <a:pt x="38" y="38"/>
                      </a:cubicBezTo>
                      <a:close/>
                      <a:moveTo>
                        <a:pt x="6" y="8"/>
                      </a:moveTo>
                      <a:cubicBezTo>
                        <a:pt x="6" y="8"/>
                        <a:pt x="6" y="8"/>
                        <a:pt x="6" y="8"/>
                      </a:cubicBezTo>
                      <a:cubicBezTo>
                        <a:pt x="6" y="8"/>
                        <a:pt x="6" y="8"/>
                        <a:pt x="6" y="8"/>
                      </a:cubicBezTo>
                      <a:cubicBezTo>
                        <a:pt x="5" y="8"/>
                        <a:pt x="5" y="8"/>
                        <a:pt x="5" y="8"/>
                      </a:cubicBezTo>
                      <a:cubicBezTo>
                        <a:pt x="5" y="8"/>
                        <a:pt x="5" y="8"/>
                        <a:pt x="5" y="8"/>
                      </a:cubicBezTo>
                      <a:cubicBezTo>
                        <a:pt x="5" y="8"/>
                        <a:pt x="5" y="8"/>
                        <a:pt x="6" y="8"/>
                      </a:cubicBezTo>
                      <a:close/>
                      <a:moveTo>
                        <a:pt x="0" y="9"/>
                      </a:moveTo>
                      <a:cubicBezTo>
                        <a:pt x="1" y="9"/>
                        <a:pt x="1" y="9"/>
                        <a:pt x="1" y="9"/>
                      </a:cubicBezTo>
                      <a:cubicBezTo>
                        <a:pt x="0" y="9"/>
                        <a:pt x="0" y="9"/>
                        <a:pt x="0" y="9"/>
                      </a:cubicBezTo>
                      <a:cubicBezTo>
                        <a:pt x="0" y="9"/>
                        <a:pt x="0" y="9"/>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1"/>
                <p:cNvSpPr/>
                <p:nvPr>
                  <p:custDataLst>
                    <p:tags r:id="rId71"/>
                  </p:custDataLst>
                </p:nvPr>
              </p:nvSpPr>
              <p:spPr bwMode="auto">
                <a:xfrm>
                  <a:off x="1178" y="1485"/>
                  <a:ext cx="24" cy="54"/>
                </a:xfrm>
                <a:custGeom>
                  <a:avLst/>
                  <a:gdLst>
                    <a:gd name="T0" fmla="*/ 0 w 24"/>
                    <a:gd name="T1" fmla="*/ 3 h 54"/>
                    <a:gd name="T2" fmla="*/ 12 w 24"/>
                    <a:gd name="T3" fmla="*/ 0 h 54"/>
                    <a:gd name="T4" fmla="*/ 24 w 24"/>
                    <a:gd name="T5" fmla="*/ 51 h 54"/>
                    <a:gd name="T6" fmla="*/ 12 w 24"/>
                    <a:gd name="T7" fmla="*/ 54 h 54"/>
                    <a:gd name="T8" fmla="*/ 0 w 24"/>
                    <a:gd name="T9" fmla="*/ 3 h 54"/>
                    <a:gd name="T10" fmla="*/ 0 w 24"/>
                    <a:gd name="T11" fmla="*/ 3 h 54"/>
                  </a:gdLst>
                  <a:ahLst/>
                  <a:cxnLst>
                    <a:cxn ang="0">
                      <a:pos x="T0" y="T1"/>
                    </a:cxn>
                    <a:cxn ang="0">
                      <a:pos x="T2" y="T3"/>
                    </a:cxn>
                    <a:cxn ang="0">
                      <a:pos x="T4" y="T5"/>
                    </a:cxn>
                    <a:cxn ang="0">
                      <a:pos x="T6" y="T7"/>
                    </a:cxn>
                    <a:cxn ang="0">
                      <a:pos x="T8" y="T9"/>
                    </a:cxn>
                    <a:cxn ang="0">
                      <a:pos x="T10" y="T11"/>
                    </a:cxn>
                  </a:cxnLst>
                  <a:rect l="0" t="0" r="r" b="b"/>
                  <a:pathLst>
                    <a:path w="24" h="54">
                      <a:moveTo>
                        <a:pt x="0" y="3"/>
                      </a:moveTo>
                      <a:lnTo>
                        <a:pt x="12" y="0"/>
                      </a:lnTo>
                      <a:lnTo>
                        <a:pt x="24" y="51"/>
                      </a:lnTo>
                      <a:lnTo>
                        <a:pt x="12" y="54"/>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
                <p:cNvSpPr/>
                <p:nvPr>
                  <p:custDataLst>
                    <p:tags r:id="rId72"/>
                  </p:custDataLst>
                </p:nvPr>
              </p:nvSpPr>
              <p:spPr bwMode="auto">
                <a:xfrm>
                  <a:off x="1172" y="1480"/>
                  <a:ext cx="39" cy="65"/>
                </a:xfrm>
                <a:custGeom>
                  <a:avLst/>
                  <a:gdLst>
                    <a:gd name="T0" fmla="*/ 0 w 39"/>
                    <a:gd name="T1" fmla="*/ 8 h 65"/>
                    <a:gd name="T2" fmla="*/ 6 w 39"/>
                    <a:gd name="T3" fmla="*/ 8 h 65"/>
                    <a:gd name="T4" fmla="*/ 9 w 39"/>
                    <a:gd name="T5" fmla="*/ 14 h 65"/>
                    <a:gd name="T6" fmla="*/ 6 w 39"/>
                    <a:gd name="T7" fmla="*/ 8 h 65"/>
                    <a:gd name="T8" fmla="*/ 0 w 39"/>
                    <a:gd name="T9" fmla="*/ 8 h 65"/>
                    <a:gd name="T10" fmla="*/ 0 w 39"/>
                    <a:gd name="T11" fmla="*/ 5 h 65"/>
                    <a:gd name="T12" fmla="*/ 21 w 39"/>
                    <a:gd name="T13" fmla="*/ 0 h 65"/>
                    <a:gd name="T14" fmla="*/ 39 w 39"/>
                    <a:gd name="T15" fmla="*/ 59 h 65"/>
                    <a:gd name="T16" fmla="*/ 15 w 39"/>
                    <a:gd name="T17" fmla="*/ 65 h 65"/>
                    <a:gd name="T18" fmla="*/ 0 w 39"/>
                    <a:gd name="T19" fmla="*/ 8 h 65"/>
                    <a:gd name="T20" fmla="*/ 0 w 39"/>
                    <a:gd name="T2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65">
                      <a:moveTo>
                        <a:pt x="0" y="8"/>
                      </a:moveTo>
                      <a:lnTo>
                        <a:pt x="6" y="8"/>
                      </a:lnTo>
                      <a:lnTo>
                        <a:pt x="9" y="14"/>
                      </a:lnTo>
                      <a:lnTo>
                        <a:pt x="6" y="8"/>
                      </a:lnTo>
                      <a:lnTo>
                        <a:pt x="0" y="8"/>
                      </a:lnTo>
                      <a:lnTo>
                        <a:pt x="0" y="5"/>
                      </a:lnTo>
                      <a:lnTo>
                        <a:pt x="21" y="0"/>
                      </a:lnTo>
                      <a:lnTo>
                        <a:pt x="39" y="59"/>
                      </a:lnTo>
                      <a:lnTo>
                        <a:pt x="15" y="65"/>
                      </a:lnTo>
                      <a:lnTo>
                        <a:pt x="0" y="8"/>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
                <p:cNvSpPr/>
                <p:nvPr>
                  <p:custDataLst>
                    <p:tags r:id="rId73"/>
                  </p:custDataLst>
                </p:nvPr>
              </p:nvSpPr>
              <p:spPr bwMode="auto">
                <a:xfrm>
                  <a:off x="994" y="2128"/>
                  <a:ext cx="294" cy="148"/>
                </a:xfrm>
                <a:custGeom>
                  <a:avLst/>
                  <a:gdLst>
                    <a:gd name="T0" fmla="*/ 53 w 99"/>
                    <a:gd name="T1" fmla="*/ 49 h 50"/>
                    <a:gd name="T2" fmla="*/ 36 w 99"/>
                    <a:gd name="T3" fmla="*/ 28 h 50"/>
                    <a:gd name="T4" fmla="*/ 36 w 99"/>
                    <a:gd name="T5" fmla="*/ 28 h 50"/>
                    <a:gd name="T6" fmla="*/ 27 w 99"/>
                    <a:gd name="T7" fmla="*/ 5 h 50"/>
                    <a:gd name="T8" fmla="*/ 27 w 99"/>
                    <a:gd name="T9" fmla="*/ 5 h 50"/>
                    <a:gd name="T10" fmla="*/ 27 w 99"/>
                    <a:gd name="T11" fmla="*/ 5 h 50"/>
                    <a:gd name="T12" fmla="*/ 27 w 99"/>
                    <a:gd name="T13" fmla="*/ 5 h 50"/>
                    <a:gd name="T14" fmla="*/ 25 w 99"/>
                    <a:gd name="T15" fmla="*/ 4 h 50"/>
                    <a:gd name="T16" fmla="*/ 25 w 99"/>
                    <a:gd name="T17" fmla="*/ 4 h 50"/>
                    <a:gd name="T18" fmla="*/ 1 w 99"/>
                    <a:gd name="T19" fmla="*/ 9 h 50"/>
                    <a:gd name="T20" fmla="*/ 1 w 99"/>
                    <a:gd name="T21" fmla="*/ 9 h 50"/>
                    <a:gd name="T22" fmla="*/ 0 w 99"/>
                    <a:gd name="T23" fmla="*/ 5 h 50"/>
                    <a:gd name="T24" fmla="*/ 25 w 99"/>
                    <a:gd name="T25" fmla="*/ 0 h 50"/>
                    <a:gd name="T26" fmla="*/ 25 w 99"/>
                    <a:gd name="T27" fmla="*/ 0 h 50"/>
                    <a:gd name="T28" fmla="*/ 29 w 99"/>
                    <a:gd name="T29" fmla="*/ 1 h 50"/>
                    <a:gd name="T30" fmla="*/ 29 w 99"/>
                    <a:gd name="T31" fmla="*/ 1 h 50"/>
                    <a:gd name="T32" fmla="*/ 31 w 99"/>
                    <a:gd name="T33" fmla="*/ 4 h 50"/>
                    <a:gd name="T34" fmla="*/ 31 w 99"/>
                    <a:gd name="T35" fmla="*/ 4 h 50"/>
                    <a:gd name="T36" fmla="*/ 40 w 99"/>
                    <a:gd name="T37" fmla="*/ 26 h 50"/>
                    <a:gd name="T38" fmla="*/ 40 w 99"/>
                    <a:gd name="T39" fmla="*/ 26 h 50"/>
                    <a:gd name="T40" fmla="*/ 54 w 99"/>
                    <a:gd name="T41" fmla="*/ 46 h 50"/>
                    <a:gd name="T42" fmla="*/ 54 w 99"/>
                    <a:gd name="T43" fmla="*/ 46 h 50"/>
                    <a:gd name="T44" fmla="*/ 54 w 99"/>
                    <a:gd name="T45" fmla="*/ 46 h 50"/>
                    <a:gd name="T46" fmla="*/ 54 w 99"/>
                    <a:gd name="T47" fmla="*/ 46 h 50"/>
                    <a:gd name="T48" fmla="*/ 64 w 99"/>
                    <a:gd name="T49" fmla="*/ 39 h 50"/>
                    <a:gd name="T50" fmla="*/ 64 w 99"/>
                    <a:gd name="T51" fmla="*/ 39 h 50"/>
                    <a:gd name="T52" fmla="*/ 78 w 99"/>
                    <a:gd name="T53" fmla="*/ 25 h 50"/>
                    <a:gd name="T54" fmla="*/ 78 w 99"/>
                    <a:gd name="T55" fmla="*/ 25 h 50"/>
                    <a:gd name="T56" fmla="*/ 96 w 99"/>
                    <a:gd name="T57" fmla="*/ 3 h 50"/>
                    <a:gd name="T58" fmla="*/ 96 w 99"/>
                    <a:gd name="T59" fmla="*/ 3 h 50"/>
                    <a:gd name="T60" fmla="*/ 99 w 99"/>
                    <a:gd name="T61" fmla="*/ 6 h 50"/>
                    <a:gd name="T62" fmla="*/ 67 w 99"/>
                    <a:gd name="T63" fmla="*/ 42 h 50"/>
                    <a:gd name="T64" fmla="*/ 67 w 99"/>
                    <a:gd name="T65" fmla="*/ 42 h 50"/>
                    <a:gd name="T66" fmla="*/ 54 w 99"/>
                    <a:gd name="T67" fmla="*/ 50 h 50"/>
                    <a:gd name="T68" fmla="*/ 54 w 99"/>
                    <a:gd name="T69" fmla="*/ 50 h 50"/>
                    <a:gd name="T70" fmla="*/ 53 w 99"/>
                    <a:gd name="T7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0">
                      <a:moveTo>
                        <a:pt x="53" y="49"/>
                      </a:moveTo>
                      <a:cubicBezTo>
                        <a:pt x="47" y="47"/>
                        <a:pt x="41" y="38"/>
                        <a:pt x="36" y="28"/>
                      </a:cubicBezTo>
                      <a:cubicBezTo>
                        <a:pt x="36" y="28"/>
                        <a:pt x="36" y="28"/>
                        <a:pt x="36" y="28"/>
                      </a:cubicBezTo>
                      <a:cubicBezTo>
                        <a:pt x="31" y="18"/>
                        <a:pt x="28" y="9"/>
                        <a:pt x="27" y="5"/>
                      </a:cubicBezTo>
                      <a:cubicBezTo>
                        <a:pt x="27" y="5"/>
                        <a:pt x="27" y="5"/>
                        <a:pt x="27" y="5"/>
                      </a:cubicBezTo>
                      <a:cubicBezTo>
                        <a:pt x="27" y="5"/>
                        <a:pt x="27" y="5"/>
                        <a:pt x="27" y="5"/>
                      </a:cubicBezTo>
                      <a:cubicBezTo>
                        <a:pt x="27" y="5"/>
                        <a:pt x="27" y="5"/>
                        <a:pt x="27" y="5"/>
                      </a:cubicBezTo>
                      <a:cubicBezTo>
                        <a:pt x="27" y="4"/>
                        <a:pt x="26" y="4"/>
                        <a:pt x="25" y="4"/>
                      </a:cubicBezTo>
                      <a:cubicBezTo>
                        <a:pt x="25" y="4"/>
                        <a:pt x="25" y="4"/>
                        <a:pt x="25" y="4"/>
                      </a:cubicBezTo>
                      <a:cubicBezTo>
                        <a:pt x="17" y="4"/>
                        <a:pt x="1" y="9"/>
                        <a:pt x="1" y="9"/>
                      </a:cubicBezTo>
                      <a:cubicBezTo>
                        <a:pt x="1" y="9"/>
                        <a:pt x="1" y="9"/>
                        <a:pt x="1" y="9"/>
                      </a:cubicBezTo>
                      <a:cubicBezTo>
                        <a:pt x="0" y="5"/>
                        <a:pt x="0" y="5"/>
                        <a:pt x="0" y="5"/>
                      </a:cubicBezTo>
                      <a:cubicBezTo>
                        <a:pt x="0" y="5"/>
                        <a:pt x="16" y="0"/>
                        <a:pt x="25" y="0"/>
                      </a:cubicBezTo>
                      <a:cubicBezTo>
                        <a:pt x="25" y="0"/>
                        <a:pt x="25" y="0"/>
                        <a:pt x="25" y="0"/>
                      </a:cubicBezTo>
                      <a:cubicBezTo>
                        <a:pt x="26" y="0"/>
                        <a:pt x="28" y="0"/>
                        <a:pt x="29" y="1"/>
                      </a:cubicBezTo>
                      <a:cubicBezTo>
                        <a:pt x="29" y="1"/>
                        <a:pt x="29" y="1"/>
                        <a:pt x="29" y="1"/>
                      </a:cubicBezTo>
                      <a:cubicBezTo>
                        <a:pt x="30" y="1"/>
                        <a:pt x="31" y="3"/>
                        <a:pt x="31" y="4"/>
                      </a:cubicBezTo>
                      <a:cubicBezTo>
                        <a:pt x="31" y="4"/>
                        <a:pt x="31" y="4"/>
                        <a:pt x="31" y="4"/>
                      </a:cubicBezTo>
                      <a:cubicBezTo>
                        <a:pt x="31" y="6"/>
                        <a:pt x="35" y="17"/>
                        <a:pt x="40" y="26"/>
                      </a:cubicBezTo>
                      <a:cubicBezTo>
                        <a:pt x="40" y="26"/>
                        <a:pt x="40" y="26"/>
                        <a:pt x="40" y="26"/>
                      </a:cubicBezTo>
                      <a:cubicBezTo>
                        <a:pt x="44" y="36"/>
                        <a:pt x="51" y="45"/>
                        <a:pt x="54" y="46"/>
                      </a:cubicBezTo>
                      <a:cubicBezTo>
                        <a:pt x="54" y="46"/>
                        <a:pt x="54" y="46"/>
                        <a:pt x="54" y="46"/>
                      </a:cubicBezTo>
                      <a:cubicBezTo>
                        <a:pt x="54" y="46"/>
                        <a:pt x="54" y="46"/>
                        <a:pt x="54" y="46"/>
                      </a:cubicBezTo>
                      <a:cubicBezTo>
                        <a:pt x="54" y="46"/>
                        <a:pt x="54" y="46"/>
                        <a:pt x="54" y="46"/>
                      </a:cubicBezTo>
                      <a:cubicBezTo>
                        <a:pt x="56" y="46"/>
                        <a:pt x="60" y="43"/>
                        <a:pt x="64" y="39"/>
                      </a:cubicBezTo>
                      <a:cubicBezTo>
                        <a:pt x="64" y="39"/>
                        <a:pt x="64" y="39"/>
                        <a:pt x="64" y="39"/>
                      </a:cubicBezTo>
                      <a:cubicBezTo>
                        <a:pt x="68" y="35"/>
                        <a:pt x="73" y="30"/>
                        <a:pt x="78" y="25"/>
                      </a:cubicBezTo>
                      <a:cubicBezTo>
                        <a:pt x="78" y="25"/>
                        <a:pt x="78" y="25"/>
                        <a:pt x="78" y="25"/>
                      </a:cubicBezTo>
                      <a:cubicBezTo>
                        <a:pt x="88" y="14"/>
                        <a:pt x="96" y="3"/>
                        <a:pt x="96" y="3"/>
                      </a:cubicBezTo>
                      <a:cubicBezTo>
                        <a:pt x="96" y="3"/>
                        <a:pt x="96" y="3"/>
                        <a:pt x="96" y="3"/>
                      </a:cubicBezTo>
                      <a:cubicBezTo>
                        <a:pt x="99" y="6"/>
                        <a:pt x="99" y="6"/>
                        <a:pt x="99" y="6"/>
                      </a:cubicBezTo>
                      <a:cubicBezTo>
                        <a:pt x="99" y="6"/>
                        <a:pt x="81" y="30"/>
                        <a:pt x="67" y="42"/>
                      </a:cubicBezTo>
                      <a:cubicBezTo>
                        <a:pt x="67" y="42"/>
                        <a:pt x="67" y="42"/>
                        <a:pt x="67" y="42"/>
                      </a:cubicBezTo>
                      <a:cubicBezTo>
                        <a:pt x="62" y="46"/>
                        <a:pt x="58" y="49"/>
                        <a:pt x="54" y="50"/>
                      </a:cubicBezTo>
                      <a:cubicBezTo>
                        <a:pt x="54" y="50"/>
                        <a:pt x="54" y="50"/>
                        <a:pt x="54" y="50"/>
                      </a:cubicBezTo>
                      <a:cubicBezTo>
                        <a:pt x="54" y="50"/>
                        <a:pt x="53" y="49"/>
                        <a:pt x="5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
                <p:cNvSpPr>
                  <a:spLocks noEditPoints="1"/>
                </p:cNvSpPr>
                <p:nvPr>
                  <p:custDataLst>
                    <p:tags r:id="rId74"/>
                  </p:custDataLst>
                </p:nvPr>
              </p:nvSpPr>
              <p:spPr bwMode="auto">
                <a:xfrm>
                  <a:off x="985" y="2122"/>
                  <a:ext cx="312" cy="160"/>
                </a:xfrm>
                <a:custGeom>
                  <a:avLst/>
                  <a:gdLst>
                    <a:gd name="T0" fmla="*/ 56 w 105"/>
                    <a:gd name="T1" fmla="*/ 51 h 54"/>
                    <a:gd name="T2" fmla="*/ 37 w 105"/>
                    <a:gd name="T3" fmla="*/ 31 h 54"/>
                    <a:gd name="T4" fmla="*/ 29 w 105"/>
                    <a:gd name="T5" fmla="*/ 8 h 54"/>
                    <a:gd name="T6" fmla="*/ 28 w 105"/>
                    <a:gd name="T7" fmla="*/ 8 h 54"/>
                    <a:gd name="T8" fmla="*/ 28 w 105"/>
                    <a:gd name="T9" fmla="*/ 8 h 54"/>
                    <a:gd name="T10" fmla="*/ 28 w 105"/>
                    <a:gd name="T11" fmla="*/ 8 h 54"/>
                    <a:gd name="T12" fmla="*/ 5 w 105"/>
                    <a:gd name="T13" fmla="*/ 13 h 54"/>
                    <a:gd name="T14" fmla="*/ 5 w 105"/>
                    <a:gd name="T15" fmla="*/ 13 h 54"/>
                    <a:gd name="T16" fmla="*/ 5 w 105"/>
                    <a:gd name="T17" fmla="*/ 13 h 54"/>
                    <a:gd name="T18" fmla="*/ 2 w 105"/>
                    <a:gd name="T19" fmla="*/ 11 h 54"/>
                    <a:gd name="T20" fmla="*/ 3 w 105"/>
                    <a:gd name="T21" fmla="*/ 5 h 54"/>
                    <a:gd name="T22" fmla="*/ 3 w 105"/>
                    <a:gd name="T23" fmla="*/ 5 h 54"/>
                    <a:gd name="T24" fmla="*/ 5 w 105"/>
                    <a:gd name="T25" fmla="*/ 4 h 54"/>
                    <a:gd name="T26" fmla="*/ 12 w 105"/>
                    <a:gd name="T27" fmla="*/ 3 h 54"/>
                    <a:gd name="T28" fmla="*/ 28 w 105"/>
                    <a:gd name="T29" fmla="*/ 0 h 54"/>
                    <a:gd name="T30" fmla="*/ 32 w 105"/>
                    <a:gd name="T31" fmla="*/ 1 h 54"/>
                    <a:gd name="T32" fmla="*/ 36 w 105"/>
                    <a:gd name="T33" fmla="*/ 6 h 54"/>
                    <a:gd name="T34" fmla="*/ 36 w 105"/>
                    <a:gd name="T35" fmla="*/ 7 h 54"/>
                    <a:gd name="T36" fmla="*/ 45 w 105"/>
                    <a:gd name="T37" fmla="*/ 27 h 54"/>
                    <a:gd name="T38" fmla="*/ 52 w 105"/>
                    <a:gd name="T39" fmla="*/ 40 h 54"/>
                    <a:gd name="T40" fmla="*/ 57 w 105"/>
                    <a:gd name="T41" fmla="*/ 46 h 54"/>
                    <a:gd name="T42" fmla="*/ 57 w 105"/>
                    <a:gd name="T43" fmla="*/ 46 h 54"/>
                    <a:gd name="T44" fmla="*/ 57 w 105"/>
                    <a:gd name="T45" fmla="*/ 46 h 54"/>
                    <a:gd name="T46" fmla="*/ 58 w 105"/>
                    <a:gd name="T47" fmla="*/ 46 h 54"/>
                    <a:gd name="T48" fmla="*/ 58 w 105"/>
                    <a:gd name="T49" fmla="*/ 45 h 54"/>
                    <a:gd name="T50" fmla="*/ 60 w 105"/>
                    <a:gd name="T51" fmla="*/ 44 h 54"/>
                    <a:gd name="T52" fmla="*/ 66 w 105"/>
                    <a:gd name="T53" fmla="*/ 40 h 54"/>
                    <a:gd name="T54" fmla="*/ 80 w 105"/>
                    <a:gd name="T55" fmla="*/ 25 h 54"/>
                    <a:gd name="T56" fmla="*/ 97 w 105"/>
                    <a:gd name="T57" fmla="*/ 4 h 54"/>
                    <a:gd name="T58" fmla="*/ 98 w 105"/>
                    <a:gd name="T59" fmla="*/ 2 h 54"/>
                    <a:gd name="T60" fmla="*/ 104 w 105"/>
                    <a:gd name="T61" fmla="*/ 9 h 54"/>
                    <a:gd name="T62" fmla="*/ 71 w 105"/>
                    <a:gd name="T63" fmla="*/ 46 h 54"/>
                    <a:gd name="T64" fmla="*/ 57 w 105"/>
                    <a:gd name="T65" fmla="*/ 54 h 54"/>
                    <a:gd name="T66" fmla="*/ 57 w 105"/>
                    <a:gd name="T67" fmla="*/ 50 h 54"/>
                    <a:gd name="T68" fmla="*/ 57 w 105"/>
                    <a:gd name="T69" fmla="*/ 50 h 54"/>
                    <a:gd name="T70" fmla="*/ 57 w 105"/>
                    <a:gd name="T71" fmla="*/ 50 h 54"/>
                    <a:gd name="T72" fmla="*/ 58 w 105"/>
                    <a:gd name="T73" fmla="*/ 49 h 54"/>
                    <a:gd name="T74" fmla="*/ 67 w 105"/>
                    <a:gd name="T75" fmla="*/ 44 h 54"/>
                    <a:gd name="T76" fmla="*/ 56 w 105"/>
                    <a:gd name="T77" fmla="*/ 49 h 54"/>
                    <a:gd name="T78" fmla="*/ 56 w 105"/>
                    <a:gd name="T79" fmla="*/ 49 h 54"/>
                    <a:gd name="T80" fmla="*/ 56 w 105"/>
                    <a:gd name="T81" fmla="*/ 49 h 54"/>
                    <a:gd name="T82" fmla="*/ 52 w 105"/>
                    <a:gd name="T83" fmla="*/ 46 h 54"/>
                    <a:gd name="T84" fmla="*/ 49 w 105"/>
                    <a:gd name="T85" fmla="*/ 42 h 54"/>
                    <a:gd name="T86" fmla="*/ 47 w 105"/>
                    <a:gd name="T87" fmla="*/ 39 h 54"/>
                    <a:gd name="T88" fmla="*/ 72 w 105"/>
                    <a:gd name="T89" fmla="*/ 39 h 54"/>
                    <a:gd name="T90" fmla="*/ 73 w 105"/>
                    <a:gd name="T91" fmla="*/ 39 h 54"/>
                    <a:gd name="T92" fmla="*/ 83 w 105"/>
                    <a:gd name="T93" fmla="*/ 28 h 54"/>
                    <a:gd name="T94" fmla="*/ 73 w 105"/>
                    <a:gd name="T95" fmla="*/ 39 h 54"/>
                    <a:gd name="T96" fmla="*/ 99 w 105"/>
                    <a:gd name="T97" fmla="*/ 8 h 54"/>
                    <a:gd name="T98" fmla="*/ 83 w 105"/>
                    <a:gd name="T99" fmla="*/ 28 h 54"/>
                    <a:gd name="T100" fmla="*/ 5 w 105"/>
                    <a:gd name="T101" fmla="*/ 11 h 54"/>
                    <a:gd name="T102" fmla="*/ 5 w 105"/>
                    <a:gd name="T103" fmla="*/ 13 h 54"/>
                    <a:gd name="T104" fmla="*/ 32 w 105"/>
                    <a:gd name="T105" fmla="*/ 6 h 54"/>
                    <a:gd name="T106" fmla="*/ 32 w 105"/>
                    <a:gd name="T107" fmla="*/ 6 h 54"/>
                    <a:gd name="T108" fmla="*/ 32 w 105"/>
                    <a:gd name="T109" fmla="*/ 6 h 54"/>
                    <a:gd name="T110" fmla="*/ 31 w 105"/>
                    <a:gd name="T111" fmla="*/ 5 h 54"/>
                    <a:gd name="T112" fmla="*/ 31 w 105"/>
                    <a:gd name="T113" fmla="*/ 5 h 54"/>
                    <a:gd name="T114" fmla="*/ 31 w 105"/>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54">
                      <a:moveTo>
                        <a:pt x="56" y="53"/>
                      </a:moveTo>
                      <a:cubicBezTo>
                        <a:pt x="56" y="51"/>
                        <a:pt x="56" y="51"/>
                        <a:pt x="56" y="51"/>
                      </a:cubicBezTo>
                      <a:cubicBezTo>
                        <a:pt x="55" y="53"/>
                        <a:pt x="55" y="53"/>
                        <a:pt x="55" y="53"/>
                      </a:cubicBezTo>
                      <a:cubicBezTo>
                        <a:pt x="48" y="51"/>
                        <a:pt x="43" y="41"/>
                        <a:pt x="37" y="31"/>
                      </a:cubicBezTo>
                      <a:cubicBezTo>
                        <a:pt x="37" y="31"/>
                        <a:pt x="37" y="31"/>
                        <a:pt x="37" y="31"/>
                      </a:cubicBezTo>
                      <a:cubicBezTo>
                        <a:pt x="33" y="22"/>
                        <a:pt x="30" y="13"/>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1" y="8"/>
                        <a:pt x="6" y="12"/>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1"/>
                        <a:pt x="4" y="11"/>
                        <a:pt x="4" y="11"/>
                      </a:cubicBezTo>
                      <a:cubicBezTo>
                        <a:pt x="2" y="11"/>
                        <a:pt x="2" y="11"/>
                        <a:pt x="2" y="11"/>
                      </a:cubicBezTo>
                      <a:cubicBezTo>
                        <a:pt x="0" y="5"/>
                        <a:pt x="0" y="5"/>
                        <a:pt x="0" y="5"/>
                      </a:cubicBezTo>
                      <a:cubicBezTo>
                        <a:pt x="3" y="5"/>
                        <a:pt x="3" y="5"/>
                        <a:pt x="3" y="5"/>
                      </a:cubicBezTo>
                      <a:cubicBezTo>
                        <a:pt x="3" y="5"/>
                        <a:pt x="3" y="5"/>
                        <a:pt x="3" y="5"/>
                      </a:cubicBezTo>
                      <a:cubicBezTo>
                        <a:pt x="3" y="5"/>
                        <a:pt x="3" y="5"/>
                        <a:pt x="3" y="5"/>
                      </a:cubicBezTo>
                      <a:cubicBezTo>
                        <a:pt x="4" y="5"/>
                        <a:pt x="4" y="5"/>
                        <a:pt x="5" y="4"/>
                      </a:cubicBezTo>
                      <a:cubicBezTo>
                        <a:pt x="5" y="4"/>
                        <a:pt x="5" y="4"/>
                        <a:pt x="5" y="4"/>
                      </a:cubicBezTo>
                      <a:cubicBezTo>
                        <a:pt x="7" y="4"/>
                        <a:pt x="9" y="3"/>
                        <a:pt x="12" y="3"/>
                      </a:cubicBezTo>
                      <a:cubicBezTo>
                        <a:pt x="12" y="3"/>
                        <a:pt x="12" y="3"/>
                        <a:pt x="12" y="3"/>
                      </a:cubicBezTo>
                      <a:cubicBezTo>
                        <a:pt x="17" y="2"/>
                        <a:pt x="23" y="0"/>
                        <a:pt x="28" y="0"/>
                      </a:cubicBezTo>
                      <a:cubicBezTo>
                        <a:pt x="28" y="0"/>
                        <a:pt x="28" y="0"/>
                        <a:pt x="28" y="0"/>
                      </a:cubicBezTo>
                      <a:cubicBezTo>
                        <a:pt x="29" y="0"/>
                        <a:pt x="31" y="0"/>
                        <a:pt x="32" y="1"/>
                      </a:cubicBezTo>
                      <a:cubicBezTo>
                        <a:pt x="32" y="1"/>
                        <a:pt x="32" y="1"/>
                        <a:pt x="32" y="1"/>
                      </a:cubicBezTo>
                      <a:cubicBezTo>
                        <a:pt x="34" y="2"/>
                        <a:pt x="36" y="3"/>
                        <a:pt x="36" y="6"/>
                      </a:cubicBezTo>
                      <a:cubicBezTo>
                        <a:pt x="36" y="6"/>
                        <a:pt x="36" y="6"/>
                        <a:pt x="36" y="6"/>
                      </a:cubicBezTo>
                      <a:cubicBezTo>
                        <a:pt x="36" y="6"/>
                        <a:pt x="36" y="6"/>
                        <a:pt x="36" y="6"/>
                      </a:cubicBezTo>
                      <a:cubicBezTo>
                        <a:pt x="36" y="7"/>
                        <a:pt x="36" y="7"/>
                        <a:pt x="36" y="7"/>
                      </a:cubicBezTo>
                      <a:cubicBezTo>
                        <a:pt x="36" y="8"/>
                        <a:pt x="40" y="19"/>
                        <a:pt x="45" y="27"/>
                      </a:cubicBezTo>
                      <a:cubicBezTo>
                        <a:pt x="45" y="27"/>
                        <a:pt x="45" y="27"/>
                        <a:pt x="45" y="27"/>
                      </a:cubicBezTo>
                      <a:cubicBezTo>
                        <a:pt x="47" y="32"/>
                        <a:pt x="50" y="37"/>
                        <a:pt x="52" y="40"/>
                      </a:cubicBezTo>
                      <a:cubicBezTo>
                        <a:pt x="52" y="40"/>
                        <a:pt x="52" y="40"/>
                        <a:pt x="52" y="40"/>
                      </a:cubicBezTo>
                      <a:cubicBezTo>
                        <a:pt x="54" y="43"/>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8" y="46"/>
                      </a:cubicBezTo>
                      <a:cubicBezTo>
                        <a:pt x="58" y="46"/>
                        <a:pt x="58" y="46"/>
                        <a:pt x="58" y="46"/>
                      </a:cubicBezTo>
                      <a:cubicBezTo>
                        <a:pt x="58" y="45"/>
                        <a:pt x="58" y="45"/>
                        <a:pt x="58" y="45"/>
                      </a:cubicBezTo>
                      <a:cubicBezTo>
                        <a:pt x="58" y="45"/>
                        <a:pt x="58" y="45"/>
                        <a:pt x="58" y="45"/>
                      </a:cubicBezTo>
                      <a:cubicBezTo>
                        <a:pt x="59" y="45"/>
                        <a:pt x="59" y="45"/>
                        <a:pt x="60" y="44"/>
                      </a:cubicBezTo>
                      <a:cubicBezTo>
                        <a:pt x="60" y="44"/>
                        <a:pt x="60" y="44"/>
                        <a:pt x="60" y="44"/>
                      </a:cubicBezTo>
                      <a:cubicBezTo>
                        <a:pt x="62" y="43"/>
                        <a:pt x="64" y="42"/>
                        <a:pt x="66" y="40"/>
                      </a:cubicBezTo>
                      <a:cubicBezTo>
                        <a:pt x="66" y="40"/>
                        <a:pt x="66" y="40"/>
                        <a:pt x="66" y="40"/>
                      </a:cubicBezTo>
                      <a:cubicBezTo>
                        <a:pt x="70" y="36"/>
                        <a:pt x="75" y="31"/>
                        <a:pt x="80" y="25"/>
                      </a:cubicBezTo>
                      <a:cubicBezTo>
                        <a:pt x="80" y="25"/>
                        <a:pt x="80" y="25"/>
                        <a:pt x="80" y="25"/>
                      </a:cubicBezTo>
                      <a:cubicBezTo>
                        <a:pt x="88" y="15"/>
                        <a:pt x="96" y="5"/>
                        <a:pt x="97" y="4"/>
                      </a:cubicBezTo>
                      <a:cubicBezTo>
                        <a:pt x="97" y="4"/>
                        <a:pt x="97" y="4"/>
                        <a:pt x="97" y="4"/>
                      </a:cubicBezTo>
                      <a:cubicBezTo>
                        <a:pt x="97" y="4"/>
                        <a:pt x="97" y="4"/>
                        <a:pt x="97" y="4"/>
                      </a:cubicBezTo>
                      <a:cubicBezTo>
                        <a:pt x="98" y="2"/>
                        <a:pt x="98" y="2"/>
                        <a:pt x="98" y="2"/>
                      </a:cubicBezTo>
                      <a:cubicBezTo>
                        <a:pt x="105" y="7"/>
                        <a:pt x="105" y="7"/>
                        <a:pt x="105" y="7"/>
                      </a:cubicBezTo>
                      <a:cubicBezTo>
                        <a:pt x="104" y="9"/>
                        <a:pt x="104" y="9"/>
                        <a:pt x="104" y="9"/>
                      </a:cubicBezTo>
                      <a:cubicBezTo>
                        <a:pt x="103" y="9"/>
                        <a:pt x="85" y="33"/>
                        <a:pt x="71" y="46"/>
                      </a:cubicBezTo>
                      <a:cubicBezTo>
                        <a:pt x="71" y="46"/>
                        <a:pt x="71" y="46"/>
                        <a:pt x="71" y="46"/>
                      </a:cubicBezTo>
                      <a:cubicBezTo>
                        <a:pt x="66" y="50"/>
                        <a:pt x="62" y="53"/>
                        <a:pt x="57" y="54"/>
                      </a:cubicBezTo>
                      <a:cubicBezTo>
                        <a:pt x="57" y="54"/>
                        <a:pt x="57" y="54"/>
                        <a:pt x="57" y="54"/>
                      </a:cubicBezTo>
                      <a:cubicBezTo>
                        <a:pt x="57" y="54"/>
                        <a:pt x="56" y="53"/>
                        <a:pt x="56" y="53"/>
                      </a:cubicBezTo>
                      <a:close/>
                      <a:moveTo>
                        <a:pt x="57" y="50"/>
                      </a:move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lose/>
                      <a:moveTo>
                        <a:pt x="58" y="49"/>
                      </a:moveTo>
                      <a:cubicBezTo>
                        <a:pt x="61" y="49"/>
                        <a:pt x="64" y="47"/>
                        <a:pt x="67" y="44"/>
                      </a:cubicBezTo>
                      <a:cubicBezTo>
                        <a:pt x="67" y="44"/>
                        <a:pt x="67" y="44"/>
                        <a:pt x="67" y="44"/>
                      </a:cubicBezTo>
                      <a:cubicBezTo>
                        <a:pt x="64" y="47"/>
                        <a:pt x="61" y="49"/>
                        <a:pt x="58" y="49"/>
                      </a:cubicBezTo>
                      <a:close/>
                      <a:moveTo>
                        <a:pt x="56" y="49"/>
                      </a:moveTo>
                      <a:cubicBezTo>
                        <a:pt x="56" y="49"/>
                        <a:pt x="56" y="49"/>
                        <a:pt x="56" y="49"/>
                      </a:cubicBezTo>
                      <a:cubicBezTo>
                        <a:pt x="56" y="49"/>
                        <a:pt x="56" y="49"/>
                        <a:pt x="56" y="49"/>
                      </a:cubicBezTo>
                      <a:cubicBezTo>
                        <a:pt x="56" y="49"/>
                        <a:pt x="56" y="49"/>
                        <a:pt x="56" y="49"/>
                      </a:cubicBezTo>
                      <a:cubicBezTo>
                        <a:pt x="56" y="49"/>
                        <a:pt x="56" y="49"/>
                        <a:pt x="56" y="49"/>
                      </a:cubicBezTo>
                      <a:cubicBezTo>
                        <a:pt x="56" y="49"/>
                        <a:pt x="56" y="49"/>
                        <a:pt x="56" y="49"/>
                      </a:cubicBezTo>
                      <a:close/>
                      <a:moveTo>
                        <a:pt x="52" y="46"/>
                      </a:moveTo>
                      <a:cubicBezTo>
                        <a:pt x="51" y="45"/>
                        <a:pt x="50" y="44"/>
                        <a:pt x="49" y="42"/>
                      </a:cubicBezTo>
                      <a:cubicBezTo>
                        <a:pt x="49" y="42"/>
                        <a:pt x="49" y="42"/>
                        <a:pt x="49" y="42"/>
                      </a:cubicBezTo>
                      <a:cubicBezTo>
                        <a:pt x="48" y="41"/>
                        <a:pt x="47" y="40"/>
                        <a:pt x="47" y="39"/>
                      </a:cubicBezTo>
                      <a:cubicBezTo>
                        <a:pt x="47" y="39"/>
                        <a:pt x="47" y="39"/>
                        <a:pt x="47" y="39"/>
                      </a:cubicBezTo>
                      <a:cubicBezTo>
                        <a:pt x="48" y="42"/>
                        <a:pt x="50" y="44"/>
                        <a:pt x="52" y="46"/>
                      </a:cubicBezTo>
                      <a:close/>
                      <a:moveTo>
                        <a:pt x="72" y="39"/>
                      </a:moveTo>
                      <a:cubicBezTo>
                        <a:pt x="73" y="39"/>
                        <a:pt x="73" y="39"/>
                        <a:pt x="73" y="39"/>
                      </a:cubicBezTo>
                      <a:cubicBezTo>
                        <a:pt x="73" y="39"/>
                        <a:pt x="73" y="39"/>
                        <a:pt x="73" y="39"/>
                      </a:cubicBezTo>
                      <a:cubicBezTo>
                        <a:pt x="73" y="39"/>
                        <a:pt x="73" y="39"/>
                        <a:pt x="72" y="39"/>
                      </a:cubicBezTo>
                      <a:close/>
                      <a:moveTo>
                        <a:pt x="83" y="28"/>
                      </a:moveTo>
                      <a:cubicBezTo>
                        <a:pt x="79" y="32"/>
                        <a:pt x="76" y="35"/>
                        <a:pt x="73" y="39"/>
                      </a:cubicBezTo>
                      <a:cubicBezTo>
                        <a:pt x="73" y="39"/>
                        <a:pt x="73" y="39"/>
                        <a:pt x="73" y="39"/>
                      </a:cubicBezTo>
                      <a:cubicBezTo>
                        <a:pt x="83" y="28"/>
                        <a:pt x="95" y="13"/>
                        <a:pt x="99" y="8"/>
                      </a:cubicBezTo>
                      <a:cubicBezTo>
                        <a:pt x="99" y="8"/>
                        <a:pt x="99" y="8"/>
                        <a:pt x="99" y="8"/>
                      </a:cubicBezTo>
                      <a:cubicBezTo>
                        <a:pt x="99" y="8"/>
                        <a:pt x="99" y="8"/>
                        <a:pt x="99" y="8"/>
                      </a:cubicBezTo>
                      <a:cubicBezTo>
                        <a:pt x="97" y="11"/>
                        <a:pt x="90" y="20"/>
                        <a:pt x="83" y="28"/>
                      </a:cubicBezTo>
                      <a:close/>
                      <a:moveTo>
                        <a:pt x="5" y="13"/>
                      </a:moveTo>
                      <a:cubicBezTo>
                        <a:pt x="5" y="11"/>
                        <a:pt x="5" y="11"/>
                        <a:pt x="5" y="11"/>
                      </a:cubicBezTo>
                      <a:cubicBezTo>
                        <a:pt x="5" y="11"/>
                        <a:pt x="5" y="11"/>
                        <a:pt x="5" y="11"/>
                      </a:cubicBezTo>
                      <a:cubicBezTo>
                        <a:pt x="5" y="13"/>
                        <a:pt x="5" y="13"/>
                        <a:pt x="5" y="13"/>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1" y="5"/>
                      </a:move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5"/>
                <p:cNvSpPr/>
                <p:nvPr>
                  <p:custDataLst>
                    <p:tags r:id="rId75"/>
                  </p:custDataLst>
                </p:nvPr>
              </p:nvSpPr>
              <p:spPr bwMode="auto">
                <a:xfrm>
                  <a:off x="1294" y="2187"/>
                  <a:ext cx="98" cy="462"/>
                </a:xfrm>
                <a:custGeom>
                  <a:avLst/>
                  <a:gdLst>
                    <a:gd name="T0" fmla="*/ 1 w 33"/>
                    <a:gd name="T1" fmla="*/ 147 h 156"/>
                    <a:gd name="T2" fmla="*/ 0 w 33"/>
                    <a:gd name="T3" fmla="*/ 143 h 156"/>
                    <a:gd name="T4" fmla="*/ 0 w 33"/>
                    <a:gd name="T5" fmla="*/ 143 h 156"/>
                    <a:gd name="T6" fmla="*/ 21 w 33"/>
                    <a:gd name="T7" fmla="*/ 0 h 156"/>
                    <a:gd name="T8" fmla="*/ 21 w 33"/>
                    <a:gd name="T9" fmla="*/ 0 h 156"/>
                    <a:gd name="T10" fmla="*/ 21 w 33"/>
                    <a:gd name="T11" fmla="*/ 0 h 156"/>
                    <a:gd name="T12" fmla="*/ 25 w 33"/>
                    <a:gd name="T13" fmla="*/ 1 h 156"/>
                    <a:gd name="T14" fmla="*/ 15 w 33"/>
                    <a:gd name="T15" fmla="*/ 63 h 156"/>
                    <a:gd name="T16" fmla="*/ 15 w 33"/>
                    <a:gd name="T17" fmla="*/ 63 h 156"/>
                    <a:gd name="T18" fmla="*/ 4 w 33"/>
                    <a:gd name="T19" fmla="*/ 143 h 156"/>
                    <a:gd name="T20" fmla="*/ 4 w 33"/>
                    <a:gd name="T21" fmla="*/ 143 h 156"/>
                    <a:gd name="T22" fmla="*/ 5 w 33"/>
                    <a:gd name="T23" fmla="*/ 146 h 156"/>
                    <a:gd name="T24" fmla="*/ 5 w 33"/>
                    <a:gd name="T25" fmla="*/ 146 h 156"/>
                    <a:gd name="T26" fmla="*/ 17 w 33"/>
                    <a:gd name="T27" fmla="*/ 152 h 156"/>
                    <a:gd name="T28" fmla="*/ 17 w 33"/>
                    <a:gd name="T29" fmla="*/ 152 h 156"/>
                    <a:gd name="T30" fmla="*/ 32 w 33"/>
                    <a:gd name="T31" fmla="*/ 150 h 156"/>
                    <a:gd name="T32" fmla="*/ 32 w 33"/>
                    <a:gd name="T33" fmla="*/ 150 h 156"/>
                    <a:gd name="T34" fmla="*/ 33 w 33"/>
                    <a:gd name="T35" fmla="*/ 153 h 156"/>
                    <a:gd name="T36" fmla="*/ 17 w 33"/>
                    <a:gd name="T37" fmla="*/ 156 h 156"/>
                    <a:gd name="T38" fmla="*/ 17 w 33"/>
                    <a:gd name="T39" fmla="*/ 156 h 156"/>
                    <a:gd name="T40" fmla="*/ 1 w 33"/>
                    <a:gd name="T41" fmla="*/ 1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6">
                      <a:moveTo>
                        <a:pt x="1" y="147"/>
                      </a:moveTo>
                      <a:cubicBezTo>
                        <a:pt x="1" y="146"/>
                        <a:pt x="0" y="145"/>
                        <a:pt x="0" y="143"/>
                      </a:cubicBezTo>
                      <a:cubicBezTo>
                        <a:pt x="0" y="143"/>
                        <a:pt x="0" y="143"/>
                        <a:pt x="0" y="143"/>
                      </a:cubicBezTo>
                      <a:cubicBezTo>
                        <a:pt x="1" y="118"/>
                        <a:pt x="21" y="1"/>
                        <a:pt x="21" y="0"/>
                      </a:cubicBezTo>
                      <a:cubicBezTo>
                        <a:pt x="21" y="0"/>
                        <a:pt x="21" y="0"/>
                        <a:pt x="21" y="0"/>
                      </a:cubicBezTo>
                      <a:cubicBezTo>
                        <a:pt x="21" y="0"/>
                        <a:pt x="21" y="0"/>
                        <a:pt x="21" y="0"/>
                      </a:cubicBezTo>
                      <a:cubicBezTo>
                        <a:pt x="25" y="1"/>
                        <a:pt x="25" y="1"/>
                        <a:pt x="25" y="1"/>
                      </a:cubicBezTo>
                      <a:cubicBezTo>
                        <a:pt x="25" y="1"/>
                        <a:pt x="20" y="31"/>
                        <a:pt x="15" y="63"/>
                      </a:cubicBezTo>
                      <a:cubicBezTo>
                        <a:pt x="15" y="63"/>
                        <a:pt x="15" y="63"/>
                        <a:pt x="15" y="63"/>
                      </a:cubicBezTo>
                      <a:cubicBezTo>
                        <a:pt x="10" y="95"/>
                        <a:pt x="4" y="131"/>
                        <a:pt x="4" y="143"/>
                      </a:cubicBezTo>
                      <a:cubicBezTo>
                        <a:pt x="4" y="143"/>
                        <a:pt x="4" y="143"/>
                        <a:pt x="4" y="143"/>
                      </a:cubicBezTo>
                      <a:cubicBezTo>
                        <a:pt x="4" y="145"/>
                        <a:pt x="5" y="146"/>
                        <a:pt x="5" y="146"/>
                      </a:cubicBezTo>
                      <a:cubicBezTo>
                        <a:pt x="5" y="146"/>
                        <a:pt x="5" y="146"/>
                        <a:pt x="5" y="146"/>
                      </a:cubicBezTo>
                      <a:cubicBezTo>
                        <a:pt x="6" y="150"/>
                        <a:pt x="10" y="152"/>
                        <a:pt x="17" y="152"/>
                      </a:cubicBezTo>
                      <a:cubicBezTo>
                        <a:pt x="17" y="152"/>
                        <a:pt x="17" y="152"/>
                        <a:pt x="17" y="152"/>
                      </a:cubicBezTo>
                      <a:cubicBezTo>
                        <a:pt x="24" y="152"/>
                        <a:pt x="32" y="150"/>
                        <a:pt x="32" y="150"/>
                      </a:cubicBezTo>
                      <a:cubicBezTo>
                        <a:pt x="32" y="150"/>
                        <a:pt x="32" y="150"/>
                        <a:pt x="32" y="150"/>
                      </a:cubicBezTo>
                      <a:cubicBezTo>
                        <a:pt x="33" y="153"/>
                        <a:pt x="33" y="153"/>
                        <a:pt x="33" y="153"/>
                      </a:cubicBezTo>
                      <a:cubicBezTo>
                        <a:pt x="33" y="153"/>
                        <a:pt x="25" y="156"/>
                        <a:pt x="17" y="156"/>
                      </a:cubicBezTo>
                      <a:cubicBezTo>
                        <a:pt x="17" y="156"/>
                        <a:pt x="17" y="156"/>
                        <a:pt x="17" y="156"/>
                      </a:cubicBezTo>
                      <a:cubicBezTo>
                        <a:pt x="10" y="156"/>
                        <a:pt x="3" y="154"/>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6"/>
                <p:cNvSpPr>
                  <a:spLocks noEditPoints="1"/>
                </p:cNvSpPr>
                <p:nvPr>
                  <p:custDataLst>
                    <p:tags r:id="rId76"/>
                  </p:custDataLst>
                </p:nvPr>
              </p:nvSpPr>
              <p:spPr bwMode="auto">
                <a:xfrm>
                  <a:off x="1288" y="2181"/>
                  <a:ext cx="110" cy="474"/>
                </a:xfrm>
                <a:custGeom>
                  <a:avLst/>
                  <a:gdLst>
                    <a:gd name="T0" fmla="*/ 3 w 37"/>
                    <a:gd name="T1" fmla="*/ 149 h 160"/>
                    <a:gd name="T2" fmla="*/ 0 w 37"/>
                    <a:gd name="T3" fmla="*/ 145 h 160"/>
                    <a:gd name="T4" fmla="*/ 21 w 37"/>
                    <a:gd name="T5" fmla="*/ 2 h 160"/>
                    <a:gd name="T6" fmla="*/ 21 w 37"/>
                    <a:gd name="T7" fmla="*/ 2 h 160"/>
                    <a:gd name="T8" fmla="*/ 23 w 37"/>
                    <a:gd name="T9" fmla="*/ 0 h 160"/>
                    <a:gd name="T10" fmla="*/ 30 w 37"/>
                    <a:gd name="T11" fmla="*/ 2 h 160"/>
                    <a:gd name="T12" fmla="*/ 29 w 37"/>
                    <a:gd name="T13" fmla="*/ 4 h 160"/>
                    <a:gd name="T14" fmla="*/ 29 w 37"/>
                    <a:gd name="T15" fmla="*/ 5 h 160"/>
                    <a:gd name="T16" fmla="*/ 28 w 37"/>
                    <a:gd name="T17" fmla="*/ 9 h 160"/>
                    <a:gd name="T18" fmla="*/ 26 w 37"/>
                    <a:gd name="T19" fmla="*/ 22 h 160"/>
                    <a:gd name="T20" fmla="*/ 19 w 37"/>
                    <a:gd name="T21" fmla="*/ 65 h 160"/>
                    <a:gd name="T22" fmla="*/ 8 w 37"/>
                    <a:gd name="T23" fmla="*/ 145 h 160"/>
                    <a:gd name="T24" fmla="*/ 8 w 37"/>
                    <a:gd name="T25" fmla="*/ 145 h 160"/>
                    <a:gd name="T26" fmla="*/ 9 w 37"/>
                    <a:gd name="T27" fmla="*/ 148 h 160"/>
                    <a:gd name="T28" fmla="*/ 19 w 37"/>
                    <a:gd name="T29" fmla="*/ 152 h 160"/>
                    <a:gd name="T30" fmla="*/ 19 w 37"/>
                    <a:gd name="T31" fmla="*/ 152 h 160"/>
                    <a:gd name="T32" fmla="*/ 33 w 37"/>
                    <a:gd name="T33" fmla="*/ 150 h 160"/>
                    <a:gd name="T34" fmla="*/ 33 w 37"/>
                    <a:gd name="T35" fmla="*/ 150 h 160"/>
                    <a:gd name="T36" fmla="*/ 34 w 37"/>
                    <a:gd name="T37" fmla="*/ 150 h 160"/>
                    <a:gd name="T38" fmla="*/ 37 w 37"/>
                    <a:gd name="T39" fmla="*/ 157 h 160"/>
                    <a:gd name="T40" fmla="*/ 35 w 37"/>
                    <a:gd name="T41" fmla="*/ 157 h 160"/>
                    <a:gd name="T42" fmla="*/ 34 w 37"/>
                    <a:gd name="T43" fmla="*/ 158 h 160"/>
                    <a:gd name="T44" fmla="*/ 30 w 37"/>
                    <a:gd name="T45" fmla="*/ 158 h 160"/>
                    <a:gd name="T46" fmla="*/ 19 w 37"/>
                    <a:gd name="T47" fmla="*/ 160 h 160"/>
                    <a:gd name="T48" fmla="*/ 18 w 37"/>
                    <a:gd name="T49" fmla="*/ 160 h 160"/>
                    <a:gd name="T50" fmla="*/ 1 w 37"/>
                    <a:gd name="T51" fmla="*/ 150 h 160"/>
                    <a:gd name="T52" fmla="*/ 19 w 37"/>
                    <a:gd name="T53" fmla="*/ 156 h 160"/>
                    <a:gd name="T54" fmla="*/ 13 w 37"/>
                    <a:gd name="T55" fmla="*/ 155 h 160"/>
                    <a:gd name="T56" fmla="*/ 19 w 37"/>
                    <a:gd name="T57" fmla="*/ 156 h 160"/>
                    <a:gd name="T58" fmla="*/ 27 w 37"/>
                    <a:gd name="T59" fmla="*/ 155 h 160"/>
                    <a:gd name="T60" fmla="*/ 32 w 37"/>
                    <a:gd name="T61" fmla="*/ 154 h 160"/>
                    <a:gd name="T62" fmla="*/ 29 w 37"/>
                    <a:gd name="T63" fmla="*/ 155 h 160"/>
                    <a:gd name="T64" fmla="*/ 5 w 37"/>
                    <a:gd name="T65" fmla="*/ 149 h 160"/>
                    <a:gd name="T66" fmla="*/ 5 w 37"/>
                    <a:gd name="T67" fmla="*/ 148 h 160"/>
                    <a:gd name="T68" fmla="*/ 5 w 37"/>
                    <a:gd name="T69" fmla="*/ 149 h 160"/>
                    <a:gd name="T70" fmla="*/ 5 w 37"/>
                    <a:gd name="T71" fmla="*/ 149 h 160"/>
                    <a:gd name="T72" fmla="*/ 4 w 37"/>
                    <a:gd name="T73" fmla="*/ 145 h 160"/>
                    <a:gd name="T74" fmla="*/ 4 w 37"/>
                    <a:gd name="T75" fmla="*/ 145 h 160"/>
                    <a:gd name="T76" fmla="*/ 15 w 37"/>
                    <a:gd name="T77" fmla="*/ 65 h 160"/>
                    <a:gd name="T78" fmla="*/ 12 w 37"/>
                    <a:gd name="T79" fmla="*/ 85 h 160"/>
                    <a:gd name="T80" fmla="*/ 15 w 37"/>
                    <a:gd name="T81" fmla="*/ 65 h 160"/>
                    <a:gd name="T82" fmla="*/ 17 w 37"/>
                    <a:gd name="T83" fmla="*/ 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60">
                      <a:moveTo>
                        <a:pt x="1" y="150"/>
                      </a:moveTo>
                      <a:cubicBezTo>
                        <a:pt x="3" y="149"/>
                        <a:pt x="3" y="149"/>
                        <a:pt x="3" y="149"/>
                      </a:cubicBezTo>
                      <a:cubicBezTo>
                        <a:pt x="1" y="150"/>
                        <a:pt x="1" y="150"/>
                        <a:pt x="1" y="150"/>
                      </a:cubicBezTo>
                      <a:cubicBezTo>
                        <a:pt x="1" y="148"/>
                        <a:pt x="0" y="147"/>
                        <a:pt x="0" y="145"/>
                      </a:cubicBezTo>
                      <a:cubicBezTo>
                        <a:pt x="0" y="145"/>
                        <a:pt x="0" y="145"/>
                        <a:pt x="0" y="145"/>
                      </a:cubicBezTo>
                      <a:cubicBezTo>
                        <a:pt x="1" y="120"/>
                        <a:pt x="20" y="10"/>
                        <a:pt x="21" y="2"/>
                      </a:cubicBezTo>
                      <a:cubicBezTo>
                        <a:pt x="21" y="2"/>
                        <a:pt x="21" y="2"/>
                        <a:pt x="21" y="2"/>
                      </a:cubicBezTo>
                      <a:cubicBezTo>
                        <a:pt x="21" y="2"/>
                        <a:pt x="21" y="2"/>
                        <a:pt x="21" y="2"/>
                      </a:cubicBezTo>
                      <a:cubicBezTo>
                        <a:pt x="21" y="0"/>
                        <a:pt x="21" y="0"/>
                        <a:pt x="21" y="0"/>
                      </a:cubicBezTo>
                      <a:cubicBezTo>
                        <a:pt x="23" y="0"/>
                        <a:pt x="23" y="0"/>
                        <a:pt x="23" y="0"/>
                      </a:cubicBezTo>
                      <a:cubicBezTo>
                        <a:pt x="23" y="0"/>
                        <a:pt x="23" y="0"/>
                        <a:pt x="23" y="0"/>
                      </a:cubicBezTo>
                      <a:cubicBezTo>
                        <a:pt x="30" y="2"/>
                        <a:pt x="30" y="2"/>
                        <a:pt x="30" y="2"/>
                      </a:cubicBezTo>
                      <a:cubicBezTo>
                        <a:pt x="29" y="4"/>
                        <a:pt x="29" y="4"/>
                        <a:pt x="29" y="4"/>
                      </a:cubicBezTo>
                      <a:cubicBezTo>
                        <a:pt x="29" y="4"/>
                        <a:pt x="29" y="4"/>
                        <a:pt x="29" y="4"/>
                      </a:cubicBezTo>
                      <a:cubicBezTo>
                        <a:pt x="29" y="4"/>
                        <a:pt x="29" y="4"/>
                        <a:pt x="29" y="5"/>
                      </a:cubicBezTo>
                      <a:cubicBezTo>
                        <a:pt x="29" y="5"/>
                        <a:pt x="29" y="5"/>
                        <a:pt x="29" y="5"/>
                      </a:cubicBezTo>
                      <a:cubicBezTo>
                        <a:pt x="29" y="6"/>
                        <a:pt x="28" y="7"/>
                        <a:pt x="28" y="9"/>
                      </a:cubicBezTo>
                      <a:cubicBezTo>
                        <a:pt x="28" y="9"/>
                        <a:pt x="28" y="9"/>
                        <a:pt x="28" y="9"/>
                      </a:cubicBezTo>
                      <a:cubicBezTo>
                        <a:pt x="28" y="12"/>
                        <a:pt x="27" y="17"/>
                        <a:pt x="26" y="22"/>
                      </a:cubicBezTo>
                      <a:cubicBezTo>
                        <a:pt x="26" y="22"/>
                        <a:pt x="26" y="22"/>
                        <a:pt x="26" y="22"/>
                      </a:cubicBezTo>
                      <a:cubicBezTo>
                        <a:pt x="24" y="34"/>
                        <a:pt x="21" y="49"/>
                        <a:pt x="19" y="65"/>
                      </a:cubicBezTo>
                      <a:cubicBezTo>
                        <a:pt x="19" y="65"/>
                        <a:pt x="19" y="65"/>
                        <a:pt x="19" y="65"/>
                      </a:cubicBezTo>
                      <a:cubicBezTo>
                        <a:pt x="14" y="97"/>
                        <a:pt x="9" y="133"/>
                        <a:pt x="8" y="145"/>
                      </a:cubicBezTo>
                      <a:cubicBezTo>
                        <a:pt x="8" y="145"/>
                        <a:pt x="8" y="145"/>
                        <a:pt x="8" y="145"/>
                      </a:cubicBezTo>
                      <a:cubicBezTo>
                        <a:pt x="9" y="145"/>
                        <a:pt x="9" y="145"/>
                        <a:pt x="9" y="145"/>
                      </a:cubicBezTo>
                      <a:cubicBezTo>
                        <a:pt x="8" y="145"/>
                        <a:pt x="8" y="145"/>
                        <a:pt x="8" y="145"/>
                      </a:cubicBezTo>
                      <a:cubicBezTo>
                        <a:pt x="8" y="145"/>
                        <a:pt x="8" y="145"/>
                        <a:pt x="8" y="145"/>
                      </a:cubicBezTo>
                      <a:cubicBezTo>
                        <a:pt x="8" y="147"/>
                        <a:pt x="9" y="148"/>
                        <a:pt x="9" y="148"/>
                      </a:cubicBezTo>
                      <a:cubicBezTo>
                        <a:pt x="9" y="148"/>
                        <a:pt x="9" y="148"/>
                        <a:pt x="9" y="148"/>
                      </a:cubicBezTo>
                      <a:cubicBezTo>
                        <a:pt x="9" y="150"/>
                        <a:pt x="13" y="152"/>
                        <a:pt x="19" y="152"/>
                      </a:cubicBezTo>
                      <a:cubicBezTo>
                        <a:pt x="19" y="152"/>
                        <a:pt x="19" y="152"/>
                        <a:pt x="19" y="152"/>
                      </a:cubicBezTo>
                      <a:cubicBezTo>
                        <a:pt x="19" y="152"/>
                        <a:pt x="19" y="152"/>
                        <a:pt x="19" y="152"/>
                      </a:cubicBezTo>
                      <a:cubicBezTo>
                        <a:pt x="26" y="152"/>
                        <a:pt x="33" y="150"/>
                        <a:pt x="33" y="150"/>
                      </a:cubicBezTo>
                      <a:cubicBezTo>
                        <a:pt x="33" y="150"/>
                        <a:pt x="33" y="150"/>
                        <a:pt x="33" y="150"/>
                      </a:cubicBezTo>
                      <a:cubicBezTo>
                        <a:pt x="33" y="150"/>
                        <a:pt x="33" y="150"/>
                        <a:pt x="33" y="150"/>
                      </a:cubicBezTo>
                      <a:cubicBezTo>
                        <a:pt x="33" y="150"/>
                        <a:pt x="33" y="150"/>
                        <a:pt x="33" y="150"/>
                      </a:cubicBezTo>
                      <a:cubicBezTo>
                        <a:pt x="33" y="150"/>
                        <a:pt x="33" y="150"/>
                        <a:pt x="34" y="150"/>
                      </a:cubicBezTo>
                      <a:cubicBezTo>
                        <a:pt x="34" y="150"/>
                        <a:pt x="34" y="150"/>
                        <a:pt x="34" y="150"/>
                      </a:cubicBezTo>
                      <a:cubicBezTo>
                        <a:pt x="35" y="150"/>
                        <a:pt x="35" y="150"/>
                        <a:pt x="35" y="150"/>
                      </a:cubicBezTo>
                      <a:cubicBezTo>
                        <a:pt x="37" y="157"/>
                        <a:pt x="37" y="157"/>
                        <a:pt x="37" y="157"/>
                      </a:cubicBezTo>
                      <a:cubicBezTo>
                        <a:pt x="35" y="157"/>
                        <a:pt x="35" y="157"/>
                        <a:pt x="35" y="157"/>
                      </a:cubicBezTo>
                      <a:cubicBezTo>
                        <a:pt x="35" y="157"/>
                        <a:pt x="35" y="157"/>
                        <a:pt x="35" y="157"/>
                      </a:cubicBezTo>
                      <a:cubicBezTo>
                        <a:pt x="35" y="157"/>
                        <a:pt x="35" y="157"/>
                        <a:pt x="35" y="157"/>
                      </a:cubicBezTo>
                      <a:cubicBezTo>
                        <a:pt x="35" y="157"/>
                        <a:pt x="34" y="158"/>
                        <a:pt x="34" y="158"/>
                      </a:cubicBezTo>
                      <a:cubicBezTo>
                        <a:pt x="34" y="158"/>
                        <a:pt x="34" y="158"/>
                        <a:pt x="34" y="158"/>
                      </a:cubicBezTo>
                      <a:cubicBezTo>
                        <a:pt x="33" y="158"/>
                        <a:pt x="32" y="158"/>
                        <a:pt x="30" y="158"/>
                      </a:cubicBezTo>
                      <a:cubicBezTo>
                        <a:pt x="30" y="158"/>
                        <a:pt x="30" y="158"/>
                        <a:pt x="30" y="158"/>
                      </a:cubicBezTo>
                      <a:cubicBezTo>
                        <a:pt x="27" y="159"/>
                        <a:pt x="23" y="160"/>
                        <a:pt x="19" y="160"/>
                      </a:cubicBezTo>
                      <a:cubicBezTo>
                        <a:pt x="19" y="160"/>
                        <a:pt x="19" y="160"/>
                        <a:pt x="19" y="160"/>
                      </a:cubicBezTo>
                      <a:cubicBezTo>
                        <a:pt x="19" y="160"/>
                        <a:pt x="18" y="160"/>
                        <a:pt x="18" y="160"/>
                      </a:cubicBezTo>
                      <a:cubicBezTo>
                        <a:pt x="18" y="160"/>
                        <a:pt x="18" y="160"/>
                        <a:pt x="18" y="160"/>
                      </a:cubicBezTo>
                      <a:cubicBezTo>
                        <a:pt x="12" y="160"/>
                        <a:pt x="4" y="158"/>
                        <a:pt x="1" y="150"/>
                      </a:cubicBezTo>
                      <a:close/>
                      <a:moveTo>
                        <a:pt x="19" y="156"/>
                      </a:moveTo>
                      <a:cubicBezTo>
                        <a:pt x="19" y="156"/>
                        <a:pt x="19" y="156"/>
                        <a:pt x="19" y="156"/>
                      </a:cubicBezTo>
                      <a:cubicBezTo>
                        <a:pt x="19" y="156"/>
                        <a:pt x="19" y="156"/>
                        <a:pt x="19" y="156"/>
                      </a:cubicBezTo>
                      <a:cubicBezTo>
                        <a:pt x="17" y="156"/>
                        <a:pt x="15" y="155"/>
                        <a:pt x="13" y="155"/>
                      </a:cubicBezTo>
                      <a:cubicBezTo>
                        <a:pt x="13" y="155"/>
                        <a:pt x="13" y="155"/>
                        <a:pt x="13" y="155"/>
                      </a:cubicBezTo>
                      <a:cubicBezTo>
                        <a:pt x="15" y="155"/>
                        <a:pt x="17" y="156"/>
                        <a:pt x="19" y="156"/>
                      </a:cubicBezTo>
                      <a:close/>
                      <a:moveTo>
                        <a:pt x="29" y="155"/>
                      </a:moveTo>
                      <a:cubicBezTo>
                        <a:pt x="28" y="155"/>
                        <a:pt x="28" y="155"/>
                        <a:pt x="27" y="155"/>
                      </a:cubicBezTo>
                      <a:cubicBezTo>
                        <a:pt x="27" y="155"/>
                        <a:pt x="27" y="155"/>
                        <a:pt x="27" y="155"/>
                      </a:cubicBezTo>
                      <a:cubicBezTo>
                        <a:pt x="29" y="155"/>
                        <a:pt x="30" y="154"/>
                        <a:pt x="32" y="154"/>
                      </a:cubicBezTo>
                      <a:cubicBezTo>
                        <a:pt x="32" y="154"/>
                        <a:pt x="32" y="154"/>
                        <a:pt x="32" y="154"/>
                      </a:cubicBezTo>
                      <a:cubicBezTo>
                        <a:pt x="31" y="154"/>
                        <a:pt x="30" y="154"/>
                        <a:pt x="29" y="155"/>
                      </a:cubicBezTo>
                      <a:close/>
                      <a:moveTo>
                        <a:pt x="5" y="149"/>
                      </a:moveTo>
                      <a:cubicBezTo>
                        <a:pt x="5" y="149"/>
                        <a:pt x="5" y="149"/>
                        <a:pt x="5" y="149"/>
                      </a:cubicBezTo>
                      <a:cubicBezTo>
                        <a:pt x="5" y="149"/>
                        <a:pt x="5" y="149"/>
                        <a:pt x="5" y="149"/>
                      </a:cubicBezTo>
                      <a:cubicBezTo>
                        <a:pt x="5" y="149"/>
                        <a:pt x="5" y="148"/>
                        <a:pt x="5" y="148"/>
                      </a:cubicBezTo>
                      <a:cubicBezTo>
                        <a:pt x="5" y="148"/>
                        <a:pt x="5" y="148"/>
                        <a:pt x="5" y="148"/>
                      </a:cubicBezTo>
                      <a:cubicBezTo>
                        <a:pt x="5" y="148"/>
                        <a:pt x="5" y="149"/>
                        <a:pt x="5" y="149"/>
                      </a:cubicBezTo>
                      <a:cubicBezTo>
                        <a:pt x="5" y="149"/>
                        <a:pt x="5" y="149"/>
                        <a:pt x="5" y="149"/>
                      </a:cubicBezTo>
                      <a:cubicBezTo>
                        <a:pt x="5" y="149"/>
                        <a:pt x="5" y="149"/>
                        <a:pt x="5" y="149"/>
                      </a:cubicBezTo>
                      <a:cubicBezTo>
                        <a:pt x="5" y="149"/>
                        <a:pt x="5" y="149"/>
                        <a:pt x="5" y="149"/>
                      </a:cubicBezTo>
                      <a:close/>
                      <a:moveTo>
                        <a:pt x="4" y="145"/>
                      </a:moveTo>
                      <a:cubicBezTo>
                        <a:pt x="4" y="145"/>
                        <a:pt x="4" y="145"/>
                        <a:pt x="4" y="145"/>
                      </a:cubicBezTo>
                      <a:cubicBezTo>
                        <a:pt x="4" y="145"/>
                        <a:pt x="4" y="145"/>
                        <a:pt x="4" y="145"/>
                      </a:cubicBezTo>
                      <a:cubicBezTo>
                        <a:pt x="4" y="145"/>
                        <a:pt x="4" y="145"/>
                        <a:pt x="4" y="145"/>
                      </a:cubicBezTo>
                      <a:close/>
                      <a:moveTo>
                        <a:pt x="15" y="65"/>
                      </a:moveTo>
                      <a:cubicBezTo>
                        <a:pt x="14" y="71"/>
                        <a:pt x="13" y="78"/>
                        <a:pt x="12" y="85"/>
                      </a:cubicBezTo>
                      <a:cubicBezTo>
                        <a:pt x="12" y="85"/>
                        <a:pt x="12" y="85"/>
                        <a:pt x="12" y="85"/>
                      </a:cubicBezTo>
                      <a:cubicBezTo>
                        <a:pt x="13" y="78"/>
                        <a:pt x="14" y="71"/>
                        <a:pt x="15" y="65"/>
                      </a:cubicBezTo>
                      <a:cubicBezTo>
                        <a:pt x="15" y="65"/>
                        <a:pt x="15" y="65"/>
                        <a:pt x="15" y="65"/>
                      </a:cubicBezTo>
                      <a:cubicBezTo>
                        <a:pt x="15" y="61"/>
                        <a:pt x="16" y="57"/>
                        <a:pt x="17" y="53"/>
                      </a:cubicBezTo>
                      <a:cubicBezTo>
                        <a:pt x="17" y="53"/>
                        <a:pt x="17" y="53"/>
                        <a:pt x="17" y="53"/>
                      </a:cubicBezTo>
                      <a:cubicBezTo>
                        <a:pt x="16" y="57"/>
                        <a:pt x="15" y="61"/>
                        <a:pt x="1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9" name="组合 8"/>
            <p:cNvGrpSpPr/>
            <p:nvPr userDrawn="1"/>
          </p:nvGrpSpPr>
          <p:grpSpPr>
            <a:xfrm>
              <a:off x="11164159" y="6091132"/>
              <a:ext cx="983617" cy="766868"/>
              <a:chOff x="6182366" y="3010887"/>
              <a:chExt cx="4135018" cy="3481811"/>
            </a:xfrm>
          </p:grpSpPr>
          <p:pic>
            <p:nvPicPr>
              <p:cNvPr id="10" name="图片 9"/>
              <p:cNvPicPr>
                <a:picLocks noChangeAspect="1"/>
              </p:cNvPicPr>
              <p:nvPr userDrawn="1">
                <p:custDataLst>
                  <p:tags r:id="rId7"/>
                </p:custDataLst>
              </p:nvPr>
            </p:nvPicPr>
            <p:blipFill rotWithShape="1">
              <a:blip r:embed="rId79" cstate="print"/>
              <a:srcRect/>
              <a:stretch>
                <a:fillRect/>
              </a:stretch>
            </p:blipFill>
            <p:spPr>
              <a:xfrm>
                <a:off x="6182366" y="3917578"/>
                <a:ext cx="1861766" cy="1679330"/>
              </a:xfrm>
              <a:prstGeom prst="rect">
                <a:avLst/>
              </a:prstGeom>
            </p:spPr>
          </p:pic>
          <p:grpSp>
            <p:nvGrpSpPr>
              <p:cNvPr id="11" name="Group 55"/>
              <p:cNvGrpSpPr>
                <a:grpSpLocks noChangeAspect="1"/>
              </p:cNvGrpSpPr>
              <p:nvPr userDrawn="1"/>
            </p:nvGrpSpPr>
            <p:grpSpPr bwMode="auto">
              <a:xfrm>
                <a:off x="7946565" y="3010887"/>
                <a:ext cx="2370819" cy="3481811"/>
                <a:chOff x="1190" y="1507"/>
                <a:chExt cx="1131" cy="1661"/>
              </a:xfrm>
              <a:solidFill>
                <a:schemeClr val="bg2">
                  <a:lumMod val="50000"/>
                </a:schemeClr>
              </a:solidFill>
            </p:grpSpPr>
            <p:sp>
              <p:nvSpPr>
                <p:cNvPr id="12" name="Freeform 56"/>
                <p:cNvSpPr>
                  <a:spLocks noEditPoints="1"/>
                </p:cNvSpPr>
                <p:nvPr>
                  <p:custDataLst>
                    <p:tags r:id="rId8"/>
                  </p:custDataLst>
                </p:nvPr>
              </p:nvSpPr>
              <p:spPr bwMode="auto">
                <a:xfrm>
                  <a:off x="1406" y="1599"/>
                  <a:ext cx="447" cy="438"/>
                </a:xfrm>
                <a:custGeom>
                  <a:avLst/>
                  <a:gdLst>
                    <a:gd name="T0" fmla="*/ 0 w 112"/>
                    <a:gd name="T1" fmla="*/ 55 h 110"/>
                    <a:gd name="T2" fmla="*/ 56 w 112"/>
                    <a:gd name="T3" fmla="*/ 0 h 110"/>
                    <a:gd name="T4" fmla="*/ 56 w 112"/>
                    <a:gd name="T5" fmla="*/ 0 h 110"/>
                    <a:gd name="T6" fmla="*/ 112 w 112"/>
                    <a:gd name="T7" fmla="*/ 55 h 110"/>
                    <a:gd name="T8" fmla="*/ 112 w 112"/>
                    <a:gd name="T9" fmla="*/ 55 h 110"/>
                    <a:gd name="T10" fmla="*/ 56 w 112"/>
                    <a:gd name="T11" fmla="*/ 110 h 110"/>
                    <a:gd name="T12" fmla="*/ 56 w 112"/>
                    <a:gd name="T13" fmla="*/ 110 h 110"/>
                    <a:gd name="T14" fmla="*/ 0 w 112"/>
                    <a:gd name="T15" fmla="*/ 55 h 110"/>
                    <a:gd name="T16" fmla="*/ 4 w 112"/>
                    <a:gd name="T17" fmla="*/ 55 h 110"/>
                    <a:gd name="T18" fmla="*/ 56 w 112"/>
                    <a:gd name="T19" fmla="*/ 106 h 110"/>
                    <a:gd name="T20" fmla="*/ 56 w 112"/>
                    <a:gd name="T21" fmla="*/ 106 h 110"/>
                    <a:gd name="T22" fmla="*/ 108 w 112"/>
                    <a:gd name="T23" fmla="*/ 55 h 110"/>
                    <a:gd name="T24" fmla="*/ 108 w 112"/>
                    <a:gd name="T25" fmla="*/ 55 h 110"/>
                    <a:gd name="T26" fmla="*/ 56 w 112"/>
                    <a:gd name="T27" fmla="*/ 4 h 110"/>
                    <a:gd name="T28" fmla="*/ 56 w 112"/>
                    <a:gd name="T29" fmla="*/ 4 h 110"/>
                    <a:gd name="T30" fmla="*/ 4 w 112"/>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10">
                      <a:moveTo>
                        <a:pt x="0" y="55"/>
                      </a:moveTo>
                      <a:cubicBezTo>
                        <a:pt x="0" y="24"/>
                        <a:pt x="25" y="0"/>
                        <a:pt x="56" y="0"/>
                      </a:cubicBezTo>
                      <a:cubicBezTo>
                        <a:pt x="56" y="0"/>
                        <a:pt x="56" y="0"/>
                        <a:pt x="56" y="0"/>
                      </a:cubicBezTo>
                      <a:cubicBezTo>
                        <a:pt x="87" y="0"/>
                        <a:pt x="112" y="24"/>
                        <a:pt x="112" y="55"/>
                      </a:cubicBezTo>
                      <a:cubicBezTo>
                        <a:pt x="112" y="55"/>
                        <a:pt x="112" y="55"/>
                        <a:pt x="112" y="55"/>
                      </a:cubicBezTo>
                      <a:cubicBezTo>
                        <a:pt x="112" y="85"/>
                        <a:pt x="87" y="110"/>
                        <a:pt x="56" y="110"/>
                      </a:cubicBezTo>
                      <a:cubicBezTo>
                        <a:pt x="56" y="110"/>
                        <a:pt x="56" y="110"/>
                        <a:pt x="56" y="110"/>
                      </a:cubicBezTo>
                      <a:cubicBezTo>
                        <a:pt x="25" y="110"/>
                        <a:pt x="0" y="85"/>
                        <a:pt x="0" y="55"/>
                      </a:cubicBezTo>
                      <a:close/>
                      <a:moveTo>
                        <a:pt x="4" y="55"/>
                      </a:moveTo>
                      <a:cubicBezTo>
                        <a:pt x="4" y="83"/>
                        <a:pt x="27" y="106"/>
                        <a:pt x="56" y="106"/>
                      </a:cubicBezTo>
                      <a:cubicBezTo>
                        <a:pt x="56" y="106"/>
                        <a:pt x="56" y="106"/>
                        <a:pt x="56" y="106"/>
                      </a:cubicBezTo>
                      <a:cubicBezTo>
                        <a:pt x="85" y="106"/>
                        <a:pt x="108" y="83"/>
                        <a:pt x="108" y="55"/>
                      </a:cubicBezTo>
                      <a:cubicBezTo>
                        <a:pt x="108" y="55"/>
                        <a:pt x="108" y="55"/>
                        <a:pt x="108" y="55"/>
                      </a:cubicBezTo>
                      <a:cubicBezTo>
                        <a:pt x="108" y="26"/>
                        <a:pt x="85" y="4"/>
                        <a:pt x="56" y="4"/>
                      </a:cubicBezTo>
                      <a:cubicBezTo>
                        <a:pt x="56" y="4"/>
                        <a:pt x="56" y="4"/>
                        <a:pt x="56" y="4"/>
                      </a:cubicBezTo>
                      <a:cubicBezTo>
                        <a:pt x="27" y="4"/>
                        <a:pt x="4" y="26"/>
                        <a:pt x="4"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7"/>
                <p:cNvSpPr>
                  <a:spLocks noEditPoints="1"/>
                </p:cNvSpPr>
                <p:nvPr>
                  <p:custDataLst>
                    <p:tags r:id="rId9"/>
                  </p:custDataLst>
                </p:nvPr>
              </p:nvSpPr>
              <p:spPr bwMode="auto">
                <a:xfrm>
                  <a:off x="1398" y="1591"/>
                  <a:ext cx="463" cy="454"/>
                </a:xfrm>
                <a:custGeom>
                  <a:avLst/>
                  <a:gdLst>
                    <a:gd name="T0" fmla="*/ 0 w 116"/>
                    <a:gd name="T1" fmla="*/ 57 h 114"/>
                    <a:gd name="T2" fmla="*/ 58 w 116"/>
                    <a:gd name="T3" fmla="*/ 0 h 114"/>
                    <a:gd name="T4" fmla="*/ 58 w 116"/>
                    <a:gd name="T5" fmla="*/ 0 h 114"/>
                    <a:gd name="T6" fmla="*/ 116 w 116"/>
                    <a:gd name="T7" fmla="*/ 57 h 114"/>
                    <a:gd name="T8" fmla="*/ 116 w 116"/>
                    <a:gd name="T9" fmla="*/ 57 h 114"/>
                    <a:gd name="T10" fmla="*/ 58 w 116"/>
                    <a:gd name="T11" fmla="*/ 114 h 114"/>
                    <a:gd name="T12" fmla="*/ 58 w 116"/>
                    <a:gd name="T13" fmla="*/ 114 h 114"/>
                    <a:gd name="T14" fmla="*/ 0 w 116"/>
                    <a:gd name="T15" fmla="*/ 57 h 114"/>
                    <a:gd name="T16" fmla="*/ 58 w 116"/>
                    <a:gd name="T17" fmla="*/ 110 h 114"/>
                    <a:gd name="T18" fmla="*/ 62 w 116"/>
                    <a:gd name="T19" fmla="*/ 109 h 114"/>
                    <a:gd name="T20" fmla="*/ 62 w 116"/>
                    <a:gd name="T21" fmla="*/ 109 h 114"/>
                    <a:gd name="T22" fmla="*/ 58 w 116"/>
                    <a:gd name="T23" fmla="*/ 110 h 114"/>
                    <a:gd name="T24" fmla="*/ 58 w 116"/>
                    <a:gd name="T25" fmla="*/ 110 h 114"/>
                    <a:gd name="T26" fmla="*/ 54 w 116"/>
                    <a:gd name="T27" fmla="*/ 109 h 114"/>
                    <a:gd name="T28" fmla="*/ 54 w 116"/>
                    <a:gd name="T29" fmla="*/ 109 h 114"/>
                    <a:gd name="T30" fmla="*/ 58 w 116"/>
                    <a:gd name="T31" fmla="*/ 110 h 114"/>
                    <a:gd name="T32" fmla="*/ 58 w 116"/>
                    <a:gd name="T33" fmla="*/ 106 h 114"/>
                    <a:gd name="T34" fmla="*/ 108 w 116"/>
                    <a:gd name="T35" fmla="*/ 57 h 114"/>
                    <a:gd name="T36" fmla="*/ 108 w 116"/>
                    <a:gd name="T37" fmla="*/ 57 h 114"/>
                    <a:gd name="T38" fmla="*/ 58 w 116"/>
                    <a:gd name="T39" fmla="*/ 8 h 114"/>
                    <a:gd name="T40" fmla="*/ 58 w 116"/>
                    <a:gd name="T41" fmla="*/ 8 h 114"/>
                    <a:gd name="T42" fmla="*/ 8 w 116"/>
                    <a:gd name="T43" fmla="*/ 57 h 114"/>
                    <a:gd name="T44" fmla="*/ 8 w 116"/>
                    <a:gd name="T45" fmla="*/ 57 h 114"/>
                    <a:gd name="T46" fmla="*/ 58 w 116"/>
                    <a:gd name="T47" fmla="*/ 106 h 114"/>
                    <a:gd name="T48" fmla="*/ 4 w 116"/>
                    <a:gd name="T49" fmla="*/ 57 h 114"/>
                    <a:gd name="T50" fmla="*/ 19 w 116"/>
                    <a:gd name="T51" fmla="*/ 93 h 114"/>
                    <a:gd name="T52" fmla="*/ 19 w 116"/>
                    <a:gd name="T53" fmla="*/ 93 h 114"/>
                    <a:gd name="T54" fmla="*/ 4 w 116"/>
                    <a:gd name="T55" fmla="*/ 57 h 114"/>
                    <a:gd name="T56" fmla="*/ 4 w 116"/>
                    <a:gd name="T57" fmla="*/ 57 h 114"/>
                    <a:gd name="T58" fmla="*/ 99 w 116"/>
                    <a:gd name="T59" fmla="*/ 91 h 114"/>
                    <a:gd name="T60" fmla="*/ 112 w 116"/>
                    <a:gd name="T61" fmla="*/ 57 h 114"/>
                    <a:gd name="T62" fmla="*/ 112 w 116"/>
                    <a:gd name="T63" fmla="*/ 57 h 114"/>
                    <a:gd name="T64" fmla="*/ 99 w 116"/>
                    <a:gd name="T65" fmla="*/ 91 h 114"/>
                    <a:gd name="T66" fmla="*/ 112 w 116"/>
                    <a:gd name="T67" fmla="*/ 57 h 114"/>
                    <a:gd name="T68" fmla="*/ 97 w 116"/>
                    <a:gd name="T69" fmla="*/ 20 h 114"/>
                    <a:gd name="T70" fmla="*/ 97 w 116"/>
                    <a:gd name="T71" fmla="*/ 20 h 114"/>
                    <a:gd name="T72" fmla="*/ 112 w 116"/>
                    <a:gd name="T73" fmla="*/ 57 h 114"/>
                    <a:gd name="T74" fmla="*/ 4 w 116"/>
                    <a:gd name="T75" fmla="*/ 57 h 114"/>
                    <a:gd name="T76" fmla="*/ 20 w 116"/>
                    <a:gd name="T77" fmla="*/ 19 h 114"/>
                    <a:gd name="T78" fmla="*/ 20 w 116"/>
                    <a:gd name="T79" fmla="*/ 19 h 114"/>
                    <a:gd name="T80" fmla="*/ 4 w 116"/>
                    <a:gd name="T8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14">
                      <a:moveTo>
                        <a:pt x="0" y="57"/>
                      </a:moveTo>
                      <a:cubicBezTo>
                        <a:pt x="0" y="25"/>
                        <a:pt x="26" y="0"/>
                        <a:pt x="58" y="0"/>
                      </a:cubicBezTo>
                      <a:cubicBezTo>
                        <a:pt x="58" y="0"/>
                        <a:pt x="58" y="0"/>
                        <a:pt x="58" y="0"/>
                      </a:cubicBezTo>
                      <a:cubicBezTo>
                        <a:pt x="90" y="0"/>
                        <a:pt x="116" y="25"/>
                        <a:pt x="116" y="57"/>
                      </a:cubicBezTo>
                      <a:cubicBezTo>
                        <a:pt x="116" y="57"/>
                        <a:pt x="116" y="57"/>
                        <a:pt x="116" y="57"/>
                      </a:cubicBezTo>
                      <a:cubicBezTo>
                        <a:pt x="116" y="88"/>
                        <a:pt x="90" y="114"/>
                        <a:pt x="58" y="114"/>
                      </a:cubicBezTo>
                      <a:cubicBezTo>
                        <a:pt x="58" y="114"/>
                        <a:pt x="58" y="114"/>
                        <a:pt x="58" y="114"/>
                      </a:cubicBezTo>
                      <a:cubicBezTo>
                        <a:pt x="26" y="114"/>
                        <a:pt x="0" y="88"/>
                        <a:pt x="0" y="57"/>
                      </a:cubicBezTo>
                      <a:close/>
                      <a:moveTo>
                        <a:pt x="58" y="110"/>
                      </a:moveTo>
                      <a:cubicBezTo>
                        <a:pt x="59" y="110"/>
                        <a:pt x="61" y="110"/>
                        <a:pt x="62" y="109"/>
                      </a:cubicBezTo>
                      <a:cubicBezTo>
                        <a:pt x="62" y="109"/>
                        <a:pt x="62" y="109"/>
                        <a:pt x="62" y="109"/>
                      </a:cubicBezTo>
                      <a:cubicBezTo>
                        <a:pt x="61" y="110"/>
                        <a:pt x="59" y="110"/>
                        <a:pt x="58" y="110"/>
                      </a:cubicBezTo>
                      <a:cubicBezTo>
                        <a:pt x="58" y="110"/>
                        <a:pt x="58" y="110"/>
                        <a:pt x="58" y="110"/>
                      </a:cubicBezTo>
                      <a:cubicBezTo>
                        <a:pt x="57" y="110"/>
                        <a:pt x="55" y="110"/>
                        <a:pt x="54" y="109"/>
                      </a:cubicBezTo>
                      <a:cubicBezTo>
                        <a:pt x="54" y="109"/>
                        <a:pt x="54" y="109"/>
                        <a:pt x="54" y="109"/>
                      </a:cubicBezTo>
                      <a:cubicBezTo>
                        <a:pt x="55" y="110"/>
                        <a:pt x="57" y="110"/>
                        <a:pt x="58" y="110"/>
                      </a:cubicBezTo>
                      <a:close/>
                      <a:moveTo>
                        <a:pt x="58" y="106"/>
                      </a:moveTo>
                      <a:cubicBezTo>
                        <a:pt x="85" y="106"/>
                        <a:pt x="108" y="84"/>
                        <a:pt x="108" y="57"/>
                      </a:cubicBezTo>
                      <a:cubicBezTo>
                        <a:pt x="108" y="57"/>
                        <a:pt x="108" y="57"/>
                        <a:pt x="108" y="57"/>
                      </a:cubicBezTo>
                      <a:cubicBezTo>
                        <a:pt x="108" y="30"/>
                        <a:pt x="85" y="8"/>
                        <a:pt x="58" y="8"/>
                      </a:cubicBezTo>
                      <a:cubicBezTo>
                        <a:pt x="58" y="8"/>
                        <a:pt x="58" y="8"/>
                        <a:pt x="58" y="8"/>
                      </a:cubicBezTo>
                      <a:cubicBezTo>
                        <a:pt x="30" y="8"/>
                        <a:pt x="8" y="30"/>
                        <a:pt x="8" y="57"/>
                      </a:cubicBezTo>
                      <a:cubicBezTo>
                        <a:pt x="8" y="57"/>
                        <a:pt x="8" y="57"/>
                        <a:pt x="8" y="57"/>
                      </a:cubicBezTo>
                      <a:cubicBezTo>
                        <a:pt x="8" y="84"/>
                        <a:pt x="30" y="106"/>
                        <a:pt x="58" y="106"/>
                      </a:cubicBezTo>
                      <a:close/>
                      <a:moveTo>
                        <a:pt x="4" y="57"/>
                      </a:moveTo>
                      <a:cubicBezTo>
                        <a:pt x="4" y="71"/>
                        <a:pt x="10" y="84"/>
                        <a:pt x="19" y="93"/>
                      </a:cubicBezTo>
                      <a:cubicBezTo>
                        <a:pt x="19" y="93"/>
                        <a:pt x="19" y="93"/>
                        <a:pt x="19" y="93"/>
                      </a:cubicBezTo>
                      <a:cubicBezTo>
                        <a:pt x="10" y="84"/>
                        <a:pt x="4" y="71"/>
                        <a:pt x="4" y="57"/>
                      </a:cubicBezTo>
                      <a:cubicBezTo>
                        <a:pt x="4" y="57"/>
                        <a:pt x="4" y="57"/>
                        <a:pt x="4" y="57"/>
                      </a:cubicBezTo>
                      <a:close/>
                      <a:moveTo>
                        <a:pt x="99" y="91"/>
                      </a:moveTo>
                      <a:cubicBezTo>
                        <a:pt x="107" y="82"/>
                        <a:pt x="112" y="70"/>
                        <a:pt x="112" y="57"/>
                      </a:cubicBezTo>
                      <a:cubicBezTo>
                        <a:pt x="112" y="57"/>
                        <a:pt x="112" y="57"/>
                        <a:pt x="112" y="57"/>
                      </a:cubicBezTo>
                      <a:cubicBezTo>
                        <a:pt x="112" y="70"/>
                        <a:pt x="107" y="82"/>
                        <a:pt x="99" y="91"/>
                      </a:cubicBezTo>
                      <a:close/>
                      <a:moveTo>
                        <a:pt x="112" y="57"/>
                      </a:moveTo>
                      <a:cubicBezTo>
                        <a:pt x="112" y="43"/>
                        <a:pt x="106" y="30"/>
                        <a:pt x="97" y="20"/>
                      </a:cubicBezTo>
                      <a:cubicBezTo>
                        <a:pt x="97" y="20"/>
                        <a:pt x="97" y="20"/>
                        <a:pt x="97" y="20"/>
                      </a:cubicBezTo>
                      <a:cubicBezTo>
                        <a:pt x="106" y="30"/>
                        <a:pt x="112" y="43"/>
                        <a:pt x="112" y="57"/>
                      </a:cubicBezTo>
                      <a:close/>
                      <a:moveTo>
                        <a:pt x="4" y="57"/>
                      </a:moveTo>
                      <a:cubicBezTo>
                        <a:pt x="4" y="42"/>
                        <a:pt x="10" y="29"/>
                        <a:pt x="20" y="19"/>
                      </a:cubicBezTo>
                      <a:cubicBezTo>
                        <a:pt x="20" y="19"/>
                        <a:pt x="20" y="19"/>
                        <a:pt x="20" y="19"/>
                      </a:cubicBezTo>
                      <a:cubicBezTo>
                        <a:pt x="10" y="29"/>
                        <a:pt x="4" y="42"/>
                        <a:pt x="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8"/>
                <p:cNvSpPr/>
                <p:nvPr>
                  <p:custDataLst>
                    <p:tags r:id="rId10"/>
                  </p:custDataLst>
                </p:nvPr>
              </p:nvSpPr>
              <p:spPr bwMode="auto">
                <a:xfrm>
                  <a:off x="1482" y="1766"/>
                  <a:ext cx="12" cy="16"/>
                </a:xfrm>
                <a:custGeom>
                  <a:avLst/>
                  <a:gdLst>
                    <a:gd name="T0" fmla="*/ 0 w 12"/>
                    <a:gd name="T1" fmla="*/ 16 h 16"/>
                    <a:gd name="T2" fmla="*/ 0 w 12"/>
                    <a:gd name="T3" fmla="*/ 0 h 16"/>
                    <a:gd name="T4" fmla="*/ 12 w 12"/>
                    <a:gd name="T5" fmla="*/ 0 h 16"/>
                    <a:gd name="T6" fmla="*/ 12 w 12"/>
                    <a:gd name="T7" fmla="*/ 16 h 16"/>
                    <a:gd name="T8" fmla="*/ 0 w 12"/>
                    <a:gd name="T9" fmla="*/ 16 h 16"/>
                    <a:gd name="T10" fmla="*/ 0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0" y="16"/>
                      </a:moveTo>
                      <a:lnTo>
                        <a:pt x="0" y="0"/>
                      </a:lnTo>
                      <a:lnTo>
                        <a:pt x="12" y="0"/>
                      </a:lnTo>
                      <a:lnTo>
                        <a:pt x="12" y="16"/>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9"/>
                <p:cNvSpPr/>
                <p:nvPr>
                  <p:custDataLst>
                    <p:tags r:id="rId11"/>
                  </p:custDataLst>
                </p:nvPr>
              </p:nvSpPr>
              <p:spPr bwMode="auto">
                <a:xfrm>
                  <a:off x="1474" y="1758"/>
                  <a:ext cx="28" cy="32"/>
                </a:xfrm>
                <a:custGeom>
                  <a:avLst/>
                  <a:gdLst>
                    <a:gd name="T0" fmla="*/ 20 w 28"/>
                    <a:gd name="T1" fmla="*/ 32 h 32"/>
                    <a:gd name="T2" fmla="*/ 8 w 28"/>
                    <a:gd name="T3" fmla="*/ 32 h 32"/>
                    <a:gd name="T4" fmla="*/ 8 w 28"/>
                    <a:gd name="T5" fmla="*/ 24 h 32"/>
                    <a:gd name="T6" fmla="*/ 16 w 28"/>
                    <a:gd name="T7" fmla="*/ 24 h 32"/>
                    <a:gd name="T8" fmla="*/ 8 w 28"/>
                    <a:gd name="T9" fmla="*/ 24 h 32"/>
                    <a:gd name="T10" fmla="*/ 8 w 28"/>
                    <a:gd name="T11" fmla="*/ 32 h 32"/>
                    <a:gd name="T12" fmla="*/ 0 w 28"/>
                    <a:gd name="T13" fmla="*/ 32 h 32"/>
                    <a:gd name="T14" fmla="*/ 0 w 28"/>
                    <a:gd name="T15" fmla="*/ 0 h 32"/>
                    <a:gd name="T16" fmla="*/ 8 w 28"/>
                    <a:gd name="T17" fmla="*/ 0 h 32"/>
                    <a:gd name="T18" fmla="*/ 28 w 28"/>
                    <a:gd name="T19" fmla="*/ 0 h 32"/>
                    <a:gd name="T20" fmla="*/ 28 w 28"/>
                    <a:gd name="T21" fmla="*/ 32 h 32"/>
                    <a:gd name="T22" fmla="*/ 20 w 28"/>
                    <a:gd name="T23" fmla="*/ 32 h 32"/>
                    <a:gd name="T24" fmla="*/ 20 w 2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32">
                      <a:moveTo>
                        <a:pt x="20" y="32"/>
                      </a:moveTo>
                      <a:lnTo>
                        <a:pt x="8" y="32"/>
                      </a:lnTo>
                      <a:lnTo>
                        <a:pt x="8" y="24"/>
                      </a:lnTo>
                      <a:lnTo>
                        <a:pt x="16" y="24"/>
                      </a:lnTo>
                      <a:lnTo>
                        <a:pt x="8" y="24"/>
                      </a:lnTo>
                      <a:lnTo>
                        <a:pt x="8" y="32"/>
                      </a:lnTo>
                      <a:lnTo>
                        <a:pt x="0" y="32"/>
                      </a:lnTo>
                      <a:lnTo>
                        <a:pt x="0" y="0"/>
                      </a:lnTo>
                      <a:lnTo>
                        <a:pt x="8" y="0"/>
                      </a:lnTo>
                      <a:lnTo>
                        <a:pt x="28" y="0"/>
                      </a:lnTo>
                      <a:lnTo>
                        <a:pt x="28" y="32"/>
                      </a:lnTo>
                      <a:lnTo>
                        <a:pt x="20" y="32"/>
                      </a:lnTo>
                      <a:lnTo>
                        <a:pt x="20"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0"/>
                <p:cNvSpPr/>
                <p:nvPr>
                  <p:custDataLst>
                    <p:tags r:id="rId12"/>
                  </p:custDataLst>
                </p:nvPr>
              </p:nvSpPr>
              <p:spPr bwMode="auto">
                <a:xfrm>
                  <a:off x="1382" y="1870"/>
                  <a:ext cx="44" cy="35"/>
                </a:xfrm>
                <a:custGeom>
                  <a:avLst/>
                  <a:gdLst>
                    <a:gd name="T0" fmla="*/ 0 w 44"/>
                    <a:gd name="T1" fmla="*/ 23 h 35"/>
                    <a:gd name="T2" fmla="*/ 36 w 44"/>
                    <a:gd name="T3" fmla="*/ 0 h 35"/>
                    <a:gd name="T4" fmla="*/ 44 w 44"/>
                    <a:gd name="T5" fmla="*/ 12 h 35"/>
                    <a:gd name="T6" fmla="*/ 12 w 44"/>
                    <a:gd name="T7" fmla="*/ 35 h 35"/>
                    <a:gd name="T8" fmla="*/ 0 w 44"/>
                    <a:gd name="T9" fmla="*/ 23 h 35"/>
                    <a:gd name="T10" fmla="*/ 0 w 44"/>
                    <a:gd name="T11" fmla="*/ 23 h 35"/>
                  </a:gdLst>
                  <a:ahLst/>
                  <a:cxnLst>
                    <a:cxn ang="0">
                      <a:pos x="T0" y="T1"/>
                    </a:cxn>
                    <a:cxn ang="0">
                      <a:pos x="T2" y="T3"/>
                    </a:cxn>
                    <a:cxn ang="0">
                      <a:pos x="T4" y="T5"/>
                    </a:cxn>
                    <a:cxn ang="0">
                      <a:pos x="T6" y="T7"/>
                    </a:cxn>
                    <a:cxn ang="0">
                      <a:pos x="T8" y="T9"/>
                    </a:cxn>
                    <a:cxn ang="0">
                      <a:pos x="T10" y="T11"/>
                    </a:cxn>
                  </a:cxnLst>
                  <a:rect l="0" t="0" r="r" b="b"/>
                  <a:pathLst>
                    <a:path w="44" h="35">
                      <a:moveTo>
                        <a:pt x="0" y="23"/>
                      </a:moveTo>
                      <a:lnTo>
                        <a:pt x="36" y="0"/>
                      </a:lnTo>
                      <a:lnTo>
                        <a:pt x="44" y="12"/>
                      </a:lnTo>
                      <a:lnTo>
                        <a:pt x="12" y="35"/>
                      </a:lnTo>
                      <a:lnTo>
                        <a:pt x="0" y="23"/>
                      </a:lnTo>
                      <a:lnTo>
                        <a:pt x="0"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
                <p:cNvSpPr/>
                <p:nvPr>
                  <p:custDataLst>
                    <p:tags r:id="rId13"/>
                  </p:custDataLst>
                </p:nvPr>
              </p:nvSpPr>
              <p:spPr bwMode="auto">
                <a:xfrm>
                  <a:off x="1374" y="1858"/>
                  <a:ext cx="64" cy="59"/>
                </a:xfrm>
                <a:custGeom>
                  <a:avLst/>
                  <a:gdLst>
                    <a:gd name="T0" fmla="*/ 4 w 64"/>
                    <a:gd name="T1" fmla="*/ 39 h 59"/>
                    <a:gd name="T2" fmla="*/ 8 w 64"/>
                    <a:gd name="T3" fmla="*/ 35 h 59"/>
                    <a:gd name="T4" fmla="*/ 12 w 64"/>
                    <a:gd name="T5" fmla="*/ 43 h 59"/>
                    <a:gd name="T6" fmla="*/ 8 w 64"/>
                    <a:gd name="T7" fmla="*/ 35 h 59"/>
                    <a:gd name="T8" fmla="*/ 4 w 64"/>
                    <a:gd name="T9" fmla="*/ 39 h 59"/>
                    <a:gd name="T10" fmla="*/ 0 w 64"/>
                    <a:gd name="T11" fmla="*/ 32 h 59"/>
                    <a:gd name="T12" fmla="*/ 48 w 64"/>
                    <a:gd name="T13" fmla="*/ 0 h 59"/>
                    <a:gd name="T14" fmla="*/ 64 w 64"/>
                    <a:gd name="T15" fmla="*/ 28 h 59"/>
                    <a:gd name="T16" fmla="*/ 16 w 64"/>
                    <a:gd name="T17" fmla="*/ 59 h 59"/>
                    <a:gd name="T18" fmla="*/ 4 w 64"/>
                    <a:gd name="T19" fmla="*/ 39 h 59"/>
                    <a:gd name="T20" fmla="*/ 4 w 64"/>
                    <a:gd name="T2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4" y="39"/>
                      </a:moveTo>
                      <a:lnTo>
                        <a:pt x="8" y="35"/>
                      </a:lnTo>
                      <a:lnTo>
                        <a:pt x="12" y="43"/>
                      </a:lnTo>
                      <a:lnTo>
                        <a:pt x="8" y="35"/>
                      </a:lnTo>
                      <a:lnTo>
                        <a:pt x="4" y="39"/>
                      </a:lnTo>
                      <a:lnTo>
                        <a:pt x="0" y="32"/>
                      </a:lnTo>
                      <a:lnTo>
                        <a:pt x="48" y="0"/>
                      </a:lnTo>
                      <a:lnTo>
                        <a:pt x="64" y="28"/>
                      </a:lnTo>
                      <a:lnTo>
                        <a:pt x="16" y="59"/>
                      </a:lnTo>
                      <a:lnTo>
                        <a:pt x="4" y="39"/>
                      </a:lnTo>
                      <a:lnTo>
                        <a:pt x="4"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2"/>
                <p:cNvSpPr/>
                <p:nvPr>
                  <p:custDataLst>
                    <p:tags r:id="rId14"/>
                  </p:custDataLst>
                </p:nvPr>
              </p:nvSpPr>
              <p:spPr bwMode="auto">
                <a:xfrm>
                  <a:off x="1454" y="1882"/>
                  <a:ext cx="224" cy="139"/>
                </a:xfrm>
                <a:custGeom>
                  <a:avLst/>
                  <a:gdLst>
                    <a:gd name="T0" fmla="*/ 23 w 56"/>
                    <a:gd name="T1" fmla="*/ 31 h 35"/>
                    <a:gd name="T2" fmla="*/ 52 w 56"/>
                    <a:gd name="T3" fmla="*/ 17 h 35"/>
                    <a:gd name="T4" fmla="*/ 51 w 56"/>
                    <a:gd name="T5" fmla="*/ 16 h 35"/>
                    <a:gd name="T6" fmla="*/ 51 w 56"/>
                    <a:gd name="T7" fmla="*/ 16 h 35"/>
                    <a:gd name="T8" fmla="*/ 47 w 56"/>
                    <a:gd name="T9" fmla="*/ 10 h 35"/>
                    <a:gd name="T10" fmla="*/ 47 w 56"/>
                    <a:gd name="T11" fmla="*/ 10 h 35"/>
                    <a:gd name="T12" fmla="*/ 28 w 56"/>
                    <a:gd name="T13" fmla="*/ 4 h 35"/>
                    <a:gd name="T14" fmla="*/ 28 w 56"/>
                    <a:gd name="T15" fmla="*/ 4 h 35"/>
                    <a:gd name="T16" fmla="*/ 27 w 56"/>
                    <a:gd name="T17" fmla="*/ 4 h 35"/>
                    <a:gd name="T18" fmla="*/ 27 w 56"/>
                    <a:gd name="T19" fmla="*/ 4 h 35"/>
                    <a:gd name="T20" fmla="*/ 14 w 56"/>
                    <a:gd name="T21" fmla="*/ 11 h 35"/>
                    <a:gd name="T22" fmla="*/ 14 w 56"/>
                    <a:gd name="T23" fmla="*/ 11 h 35"/>
                    <a:gd name="T24" fmla="*/ 2 w 56"/>
                    <a:gd name="T25" fmla="*/ 17 h 35"/>
                    <a:gd name="T26" fmla="*/ 2 w 56"/>
                    <a:gd name="T27" fmla="*/ 17 h 35"/>
                    <a:gd name="T28" fmla="*/ 0 w 56"/>
                    <a:gd name="T29" fmla="*/ 14 h 35"/>
                    <a:gd name="T30" fmla="*/ 12 w 56"/>
                    <a:gd name="T31" fmla="*/ 7 h 35"/>
                    <a:gd name="T32" fmla="*/ 12 w 56"/>
                    <a:gd name="T33" fmla="*/ 7 h 35"/>
                    <a:gd name="T34" fmla="*/ 27 w 56"/>
                    <a:gd name="T35" fmla="*/ 0 h 35"/>
                    <a:gd name="T36" fmla="*/ 27 w 56"/>
                    <a:gd name="T37" fmla="*/ 0 h 35"/>
                    <a:gd name="T38" fmla="*/ 28 w 56"/>
                    <a:gd name="T39" fmla="*/ 0 h 35"/>
                    <a:gd name="T40" fmla="*/ 28 w 56"/>
                    <a:gd name="T41" fmla="*/ 0 h 35"/>
                    <a:gd name="T42" fmla="*/ 50 w 56"/>
                    <a:gd name="T43" fmla="*/ 7 h 35"/>
                    <a:gd name="T44" fmla="*/ 50 w 56"/>
                    <a:gd name="T45" fmla="*/ 7 h 35"/>
                    <a:gd name="T46" fmla="*/ 56 w 56"/>
                    <a:gd name="T47" fmla="*/ 18 h 35"/>
                    <a:gd name="T48" fmla="*/ 56 w 56"/>
                    <a:gd name="T49" fmla="*/ 18 h 35"/>
                    <a:gd name="T50" fmla="*/ 56 w 56"/>
                    <a:gd name="T51" fmla="*/ 19 h 35"/>
                    <a:gd name="T52" fmla="*/ 25 w 56"/>
                    <a:gd name="T53" fmla="*/ 35 h 35"/>
                    <a:gd name="T54" fmla="*/ 23 w 56"/>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5">
                      <a:moveTo>
                        <a:pt x="23" y="31"/>
                      </a:moveTo>
                      <a:cubicBezTo>
                        <a:pt x="52" y="17"/>
                        <a:pt x="52" y="17"/>
                        <a:pt x="52" y="17"/>
                      </a:cubicBezTo>
                      <a:cubicBezTo>
                        <a:pt x="51" y="17"/>
                        <a:pt x="51" y="16"/>
                        <a:pt x="51" y="16"/>
                      </a:cubicBezTo>
                      <a:cubicBezTo>
                        <a:pt x="51" y="16"/>
                        <a:pt x="51" y="16"/>
                        <a:pt x="51" y="16"/>
                      </a:cubicBezTo>
                      <a:cubicBezTo>
                        <a:pt x="50" y="14"/>
                        <a:pt x="49" y="12"/>
                        <a:pt x="47" y="10"/>
                      </a:cubicBezTo>
                      <a:cubicBezTo>
                        <a:pt x="47" y="10"/>
                        <a:pt x="47" y="10"/>
                        <a:pt x="47" y="10"/>
                      </a:cubicBezTo>
                      <a:cubicBezTo>
                        <a:pt x="45" y="7"/>
                        <a:pt x="31" y="3"/>
                        <a:pt x="28" y="4"/>
                      </a:cubicBezTo>
                      <a:cubicBezTo>
                        <a:pt x="28" y="4"/>
                        <a:pt x="28" y="4"/>
                        <a:pt x="28" y="4"/>
                      </a:cubicBezTo>
                      <a:cubicBezTo>
                        <a:pt x="28" y="4"/>
                        <a:pt x="28" y="4"/>
                        <a:pt x="27" y="4"/>
                      </a:cubicBezTo>
                      <a:cubicBezTo>
                        <a:pt x="27" y="4"/>
                        <a:pt x="27" y="4"/>
                        <a:pt x="27" y="4"/>
                      </a:cubicBezTo>
                      <a:cubicBezTo>
                        <a:pt x="27" y="4"/>
                        <a:pt x="20" y="7"/>
                        <a:pt x="14" y="11"/>
                      </a:cubicBezTo>
                      <a:cubicBezTo>
                        <a:pt x="14" y="11"/>
                        <a:pt x="14" y="11"/>
                        <a:pt x="14" y="11"/>
                      </a:cubicBezTo>
                      <a:cubicBezTo>
                        <a:pt x="8" y="14"/>
                        <a:pt x="2" y="17"/>
                        <a:pt x="2" y="17"/>
                      </a:cubicBezTo>
                      <a:cubicBezTo>
                        <a:pt x="2" y="17"/>
                        <a:pt x="2" y="17"/>
                        <a:pt x="2" y="17"/>
                      </a:cubicBezTo>
                      <a:cubicBezTo>
                        <a:pt x="0" y="14"/>
                        <a:pt x="0" y="14"/>
                        <a:pt x="0" y="14"/>
                      </a:cubicBezTo>
                      <a:cubicBezTo>
                        <a:pt x="0" y="14"/>
                        <a:pt x="6" y="11"/>
                        <a:pt x="12" y="7"/>
                      </a:cubicBezTo>
                      <a:cubicBezTo>
                        <a:pt x="12" y="7"/>
                        <a:pt x="12" y="7"/>
                        <a:pt x="12" y="7"/>
                      </a:cubicBezTo>
                      <a:cubicBezTo>
                        <a:pt x="18" y="4"/>
                        <a:pt x="24" y="0"/>
                        <a:pt x="27" y="0"/>
                      </a:cubicBezTo>
                      <a:cubicBezTo>
                        <a:pt x="27" y="0"/>
                        <a:pt x="27" y="0"/>
                        <a:pt x="27" y="0"/>
                      </a:cubicBezTo>
                      <a:cubicBezTo>
                        <a:pt x="27" y="0"/>
                        <a:pt x="27" y="0"/>
                        <a:pt x="28" y="0"/>
                      </a:cubicBezTo>
                      <a:cubicBezTo>
                        <a:pt x="28" y="0"/>
                        <a:pt x="28" y="0"/>
                        <a:pt x="28" y="0"/>
                      </a:cubicBezTo>
                      <a:cubicBezTo>
                        <a:pt x="33" y="0"/>
                        <a:pt x="45" y="3"/>
                        <a:pt x="50" y="7"/>
                      </a:cubicBezTo>
                      <a:cubicBezTo>
                        <a:pt x="50" y="7"/>
                        <a:pt x="50" y="7"/>
                        <a:pt x="50" y="7"/>
                      </a:cubicBezTo>
                      <a:cubicBezTo>
                        <a:pt x="55" y="12"/>
                        <a:pt x="56" y="18"/>
                        <a:pt x="56" y="18"/>
                      </a:cubicBezTo>
                      <a:cubicBezTo>
                        <a:pt x="56" y="18"/>
                        <a:pt x="56" y="18"/>
                        <a:pt x="56" y="18"/>
                      </a:cubicBezTo>
                      <a:cubicBezTo>
                        <a:pt x="56" y="19"/>
                        <a:pt x="56" y="19"/>
                        <a:pt x="56" y="19"/>
                      </a:cubicBezTo>
                      <a:cubicBezTo>
                        <a:pt x="25" y="35"/>
                        <a:pt x="25" y="35"/>
                        <a:pt x="25" y="35"/>
                      </a:cubicBezTo>
                      <a:cubicBezTo>
                        <a:pt x="23" y="31"/>
                        <a:pt x="23" y="31"/>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3"/>
                <p:cNvSpPr>
                  <a:spLocks noEditPoints="1"/>
                </p:cNvSpPr>
                <p:nvPr>
                  <p:custDataLst>
                    <p:tags r:id="rId15"/>
                  </p:custDataLst>
                </p:nvPr>
              </p:nvSpPr>
              <p:spPr bwMode="auto">
                <a:xfrm>
                  <a:off x="1442" y="1874"/>
                  <a:ext cx="248" cy="155"/>
                </a:xfrm>
                <a:custGeom>
                  <a:avLst/>
                  <a:gdLst>
                    <a:gd name="T0" fmla="*/ 26 w 62"/>
                    <a:gd name="T1" fmla="*/ 33 h 39"/>
                    <a:gd name="T2" fmla="*/ 26 w 62"/>
                    <a:gd name="T3" fmla="*/ 33 h 39"/>
                    <a:gd name="T4" fmla="*/ 23 w 62"/>
                    <a:gd name="T5" fmla="*/ 32 h 39"/>
                    <a:gd name="T6" fmla="*/ 49 w 62"/>
                    <a:gd name="T7" fmla="*/ 13 h 39"/>
                    <a:gd name="T8" fmla="*/ 31 w 62"/>
                    <a:gd name="T9" fmla="*/ 8 h 39"/>
                    <a:gd name="T10" fmla="*/ 31 w 62"/>
                    <a:gd name="T11" fmla="*/ 8 h 39"/>
                    <a:gd name="T12" fmla="*/ 31 w 62"/>
                    <a:gd name="T13" fmla="*/ 8 h 39"/>
                    <a:gd name="T14" fmla="*/ 31 w 62"/>
                    <a:gd name="T15" fmla="*/ 8 h 39"/>
                    <a:gd name="T16" fmla="*/ 30 w 62"/>
                    <a:gd name="T17" fmla="*/ 8 h 39"/>
                    <a:gd name="T18" fmla="*/ 26 w 62"/>
                    <a:gd name="T19" fmla="*/ 10 h 39"/>
                    <a:gd name="T20" fmla="*/ 18 w 62"/>
                    <a:gd name="T21" fmla="*/ 14 h 39"/>
                    <a:gd name="T22" fmla="*/ 6 w 62"/>
                    <a:gd name="T23" fmla="*/ 21 h 39"/>
                    <a:gd name="T24" fmla="*/ 4 w 62"/>
                    <a:gd name="T25" fmla="*/ 22 h 39"/>
                    <a:gd name="T26" fmla="*/ 2 w 62"/>
                    <a:gd name="T27" fmla="*/ 14 h 39"/>
                    <a:gd name="T28" fmla="*/ 3 w 62"/>
                    <a:gd name="T29" fmla="*/ 14 h 39"/>
                    <a:gd name="T30" fmla="*/ 6 w 62"/>
                    <a:gd name="T31" fmla="*/ 12 h 39"/>
                    <a:gd name="T32" fmla="*/ 14 w 62"/>
                    <a:gd name="T33" fmla="*/ 7 h 39"/>
                    <a:gd name="T34" fmla="*/ 30 w 62"/>
                    <a:gd name="T35" fmla="*/ 0 h 39"/>
                    <a:gd name="T36" fmla="*/ 31 w 62"/>
                    <a:gd name="T37" fmla="*/ 0 h 39"/>
                    <a:gd name="T38" fmla="*/ 55 w 62"/>
                    <a:gd name="T39" fmla="*/ 8 h 39"/>
                    <a:gd name="T40" fmla="*/ 61 w 62"/>
                    <a:gd name="T41" fmla="*/ 19 h 39"/>
                    <a:gd name="T42" fmla="*/ 62 w 62"/>
                    <a:gd name="T43" fmla="*/ 23 h 39"/>
                    <a:gd name="T44" fmla="*/ 24 w 62"/>
                    <a:gd name="T45" fmla="*/ 34 h 39"/>
                    <a:gd name="T46" fmla="*/ 57 w 62"/>
                    <a:gd name="T47" fmla="*/ 20 h 39"/>
                    <a:gd name="T48" fmla="*/ 57 w 62"/>
                    <a:gd name="T49" fmla="*/ 20 h 39"/>
                    <a:gd name="T50" fmla="*/ 56 w 62"/>
                    <a:gd name="T51" fmla="*/ 17 h 39"/>
                    <a:gd name="T52" fmla="*/ 56 w 62"/>
                    <a:gd name="T53" fmla="*/ 19 h 39"/>
                    <a:gd name="T54" fmla="*/ 56 w 62"/>
                    <a:gd name="T55" fmla="*/ 17 h 39"/>
                    <a:gd name="T56" fmla="*/ 52 w 62"/>
                    <a:gd name="T57" fmla="*/ 11 h 39"/>
                    <a:gd name="T58" fmla="*/ 56 w 62"/>
                    <a:gd name="T59" fmla="*/ 17 h 39"/>
                    <a:gd name="T60" fmla="*/ 2 w 62"/>
                    <a:gd name="T61" fmla="*/ 14 h 39"/>
                    <a:gd name="T62" fmla="*/ 52 w 62"/>
                    <a:gd name="T63" fmla="*/ 11 h 39"/>
                    <a:gd name="T64" fmla="*/ 52 w 62"/>
                    <a:gd name="T65" fmla="*/ 11 h 39"/>
                    <a:gd name="T66" fmla="*/ 23 w 62"/>
                    <a:gd name="T67" fmla="*/ 7 h 39"/>
                    <a:gd name="T68" fmla="*/ 28 w 62"/>
                    <a:gd name="T69" fmla="*/ 5 h 39"/>
                    <a:gd name="T70" fmla="*/ 39 w 62"/>
                    <a:gd name="T71" fmla="*/ 5 h 39"/>
                    <a:gd name="T72" fmla="*/ 32 w 62"/>
                    <a:gd name="T73" fmla="*/ 4 h 39"/>
                    <a:gd name="T74" fmla="*/ 28 w 62"/>
                    <a:gd name="T75" fmla="*/ 4 h 39"/>
                    <a:gd name="T76" fmla="*/ 28 w 62"/>
                    <a:gd name="T77" fmla="*/ 4 h 39"/>
                    <a:gd name="T78" fmla="*/ 30 w 62"/>
                    <a:gd name="T79" fmla="*/ 4 h 39"/>
                    <a:gd name="T80" fmla="*/ 30 w 62"/>
                    <a:gd name="T81" fmla="*/ 4 h 39"/>
                    <a:gd name="T82" fmla="*/ 30 w 62"/>
                    <a:gd name="T83" fmla="*/ 4 h 39"/>
                    <a:gd name="T84" fmla="*/ 30 w 62"/>
                    <a:gd name="T85" fmla="*/ 4 h 39"/>
                    <a:gd name="T86" fmla="*/ 30 w 62"/>
                    <a:gd name="T87" fmla="*/ 4 h 39"/>
                    <a:gd name="T88" fmla="*/ 30 w 62"/>
                    <a:gd name="T89" fmla="*/ 4 h 39"/>
                    <a:gd name="T90" fmla="*/ 30 w 62"/>
                    <a:gd name="T9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39">
                      <a:moveTo>
                        <a:pt x="24" y="34"/>
                      </a:moveTo>
                      <a:cubicBezTo>
                        <a:pt x="26" y="33"/>
                        <a:pt x="26" y="33"/>
                        <a:pt x="26" y="33"/>
                      </a:cubicBezTo>
                      <a:cubicBezTo>
                        <a:pt x="27" y="35"/>
                        <a:pt x="27" y="35"/>
                        <a:pt x="27" y="35"/>
                      </a:cubicBezTo>
                      <a:cubicBezTo>
                        <a:pt x="26" y="33"/>
                        <a:pt x="26" y="33"/>
                        <a:pt x="26" y="33"/>
                      </a:cubicBezTo>
                      <a:cubicBezTo>
                        <a:pt x="24" y="34"/>
                        <a:pt x="24" y="34"/>
                        <a:pt x="24" y="34"/>
                      </a:cubicBezTo>
                      <a:cubicBezTo>
                        <a:pt x="23" y="32"/>
                        <a:pt x="23" y="32"/>
                        <a:pt x="23" y="32"/>
                      </a:cubicBezTo>
                      <a:cubicBezTo>
                        <a:pt x="52" y="18"/>
                        <a:pt x="52" y="18"/>
                        <a:pt x="52" y="18"/>
                      </a:cubicBezTo>
                      <a:cubicBezTo>
                        <a:pt x="51" y="17"/>
                        <a:pt x="50" y="15"/>
                        <a:pt x="49" y="13"/>
                      </a:cubicBezTo>
                      <a:cubicBezTo>
                        <a:pt x="49" y="13"/>
                        <a:pt x="49" y="13"/>
                        <a:pt x="49" y="13"/>
                      </a:cubicBezTo>
                      <a:cubicBezTo>
                        <a:pt x="48" y="12"/>
                        <a:pt x="34"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8" y="9"/>
                        <a:pt x="26" y="10"/>
                      </a:cubicBezTo>
                      <a:cubicBezTo>
                        <a:pt x="26" y="10"/>
                        <a:pt x="26" y="10"/>
                        <a:pt x="26" y="10"/>
                      </a:cubicBezTo>
                      <a:cubicBezTo>
                        <a:pt x="24" y="11"/>
                        <a:pt x="21" y="13"/>
                        <a:pt x="18" y="14"/>
                      </a:cubicBezTo>
                      <a:cubicBezTo>
                        <a:pt x="18" y="14"/>
                        <a:pt x="18" y="14"/>
                        <a:pt x="18" y="14"/>
                      </a:cubicBezTo>
                      <a:cubicBezTo>
                        <a:pt x="12" y="17"/>
                        <a:pt x="7" y="21"/>
                        <a:pt x="6" y="21"/>
                      </a:cubicBezTo>
                      <a:cubicBezTo>
                        <a:pt x="6" y="21"/>
                        <a:pt x="6" y="21"/>
                        <a:pt x="6" y="21"/>
                      </a:cubicBezTo>
                      <a:cubicBezTo>
                        <a:pt x="6" y="21"/>
                        <a:pt x="6" y="21"/>
                        <a:pt x="6" y="21"/>
                      </a:cubicBezTo>
                      <a:cubicBezTo>
                        <a:pt x="4" y="22"/>
                        <a:pt x="4" y="22"/>
                        <a:pt x="4" y="22"/>
                      </a:cubicBezTo>
                      <a:cubicBezTo>
                        <a:pt x="0" y="14"/>
                        <a:pt x="0" y="14"/>
                        <a:pt x="0" y="14"/>
                      </a:cubicBezTo>
                      <a:cubicBezTo>
                        <a:pt x="2" y="14"/>
                        <a:pt x="2" y="14"/>
                        <a:pt x="2" y="14"/>
                      </a:cubicBezTo>
                      <a:cubicBezTo>
                        <a:pt x="3" y="14"/>
                        <a:pt x="3" y="14"/>
                        <a:pt x="3" y="14"/>
                      </a:cubicBezTo>
                      <a:cubicBezTo>
                        <a:pt x="3" y="14"/>
                        <a:pt x="3" y="14"/>
                        <a:pt x="3" y="14"/>
                      </a:cubicBezTo>
                      <a:cubicBezTo>
                        <a:pt x="4" y="13"/>
                        <a:pt x="5" y="13"/>
                        <a:pt x="6" y="12"/>
                      </a:cubicBezTo>
                      <a:cubicBezTo>
                        <a:pt x="6" y="12"/>
                        <a:pt x="6" y="12"/>
                        <a:pt x="6" y="12"/>
                      </a:cubicBezTo>
                      <a:cubicBezTo>
                        <a:pt x="8" y="11"/>
                        <a:pt x="11" y="9"/>
                        <a:pt x="14" y="7"/>
                      </a:cubicBezTo>
                      <a:cubicBezTo>
                        <a:pt x="14" y="7"/>
                        <a:pt x="14" y="7"/>
                        <a:pt x="14" y="7"/>
                      </a:cubicBezTo>
                      <a:cubicBezTo>
                        <a:pt x="20" y="4"/>
                        <a:pt x="26" y="0"/>
                        <a:pt x="30" y="0"/>
                      </a:cubicBezTo>
                      <a:cubicBezTo>
                        <a:pt x="30" y="0"/>
                        <a:pt x="30" y="0"/>
                        <a:pt x="30" y="0"/>
                      </a:cubicBezTo>
                      <a:cubicBezTo>
                        <a:pt x="30" y="0"/>
                        <a:pt x="30" y="0"/>
                        <a:pt x="31" y="0"/>
                      </a:cubicBezTo>
                      <a:cubicBezTo>
                        <a:pt x="31" y="0"/>
                        <a:pt x="31" y="0"/>
                        <a:pt x="31" y="0"/>
                      </a:cubicBezTo>
                      <a:cubicBezTo>
                        <a:pt x="36" y="0"/>
                        <a:pt x="49" y="3"/>
                        <a:pt x="55" y="8"/>
                      </a:cubicBezTo>
                      <a:cubicBezTo>
                        <a:pt x="55" y="8"/>
                        <a:pt x="55" y="8"/>
                        <a:pt x="55" y="8"/>
                      </a:cubicBezTo>
                      <a:cubicBezTo>
                        <a:pt x="59" y="12"/>
                        <a:pt x="61" y="18"/>
                        <a:pt x="61" y="19"/>
                      </a:cubicBezTo>
                      <a:cubicBezTo>
                        <a:pt x="61" y="19"/>
                        <a:pt x="61" y="19"/>
                        <a:pt x="61" y="19"/>
                      </a:cubicBezTo>
                      <a:cubicBezTo>
                        <a:pt x="61" y="19"/>
                        <a:pt x="61" y="19"/>
                        <a:pt x="61" y="19"/>
                      </a:cubicBezTo>
                      <a:cubicBezTo>
                        <a:pt x="62" y="23"/>
                        <a:pt x="62" y="23"/>
                        <a:pt x="62" y="23"/>
                      </a:cubicBezTo>
                      <a:cubicBezTo>
                        <a:pt x="27" y="39"/>
                        <a:pt x="27" y="39"/>
                        <a:pt x="27" y="39"/>
                      </a:cubicBezTo>
                      <a:cubicBezTo>
                        <a:pt x="24" y="34"/>
                        <a:pt x="24" y="34"/>
                        <a:pt x="24" y="34"/>
                      </a:cubicBezTo>
                      <a:close/>
                      <a:moveTo>
                        <a:pt x="29" y="34"/>
                      </a:moveTo>
                      <a:cubicBezTo>
                        <a:pt x="57" y="20"/>
                        <a:pt x="57" y="20"/>
                        <a:pt x="57" y="20"/>
                      </a:cubicBezTo>
                      <a:cubicBezTo>
                        <a:pt x="57" y="20"/>
                        <a:pt x="57" y="20"/>
                        <a:pt x="57" y="20"/>
                      </a:cubicBezTo>
                      <a:cubicBezTo>
                        <a:pt x="57" y="20"/>
                        <a:pt x="57" y="20"/>
                        <a:pt x="57" y="20"/>
                      </a:cubicBezTo>
                      <a:cubicBezTo>
                        <a:pt x="29" y="34"/>
                        <a:pt x="29" y="34"/>
                        <a:pt x="29" y="34"/>
                      </a:cubicBezTo>
                      <a:close/>
                      <a:moveTo>
                        <a:pt x="56" y="17"/>
                      </a:moveTo>
                      <a:cubicBezTo>
                        <a:pt x="56" y="18"/>
                        <a:pt x="56" y="18"/>
                        <a:pt x="56" y="19"/>
                      </a:cubicBezTo>
                      <a:cubicBezTo>
                        <a:pt x="56" y="19"/>
                        <a:pt x="56" y="19"/>
                        <a:pt x="56" y="19"/>
                      </a:cubicBezTo>
                      <a:cubicBezTo>
                        <a:pt x="57" y="19"/>
                        <a:pt x="57" y="19"/>
                        <a:pt x="57" y="19"/>
                      </a:cubicBezTo>
                      <a:cubicBezTo>
                        <a:pt x="56" y="18"/>
                        <a:pt x="56" y="18"/>
                        <a:pt x="56" y="17"/>
                      </a:cubicBezTo>
                      <a:cubicBezTo>
                        <a:pt x="56" y="17"/>
                        <a:pt x="56" y="17"/>
                        <a:pt x="56" y="17"/>
                      </a:cubicBezTo>
                      <a:cubicBezTo>
                        <a:pt x="55" y="15"/>
                        <a:pt x="54" y="13"/>
                        <a:pt x="52" y="11"/>
                      </a:cubicBezTo>
                      <a:cubicBezTo>
                        <a:pt x="52" y="11"/>
                        <a:pt x="52" y="11"/>
                        <a:pt x="52" y="11"/>
                      </a:cubicBezTo>
                      <a:cubicBezTo>
                        <a:pt x="54" y="13"/>
                        <a:pt x="55" y="15"/>
                        <a:pt x="56" y="17"/>
                      </a:cubicBezTo>
                      <a:close/>
                      <a:moveTo>
                        <a:pt x="2" y="14"/>
                      </a:moveTo>
                      <a:cubicBezTo>
                        <a:pt x="2" y="14"/>
                        <a:pt x="2" y="14"/>
                        <a:pt x="2" y="14"/>
                      </a:cubicBezTo>
                      <a:cubicBezTo>
                        <a:pt x="2" y="14"/>
                        <a:pt x="2" y="14"/>
                        <a:pt x="2" y="14"/>
                      </a:cubicBezTo>
                      <a:close/>
                      <a:moveTo>
                        <a:pt x="52" y="11"/>
                      </a:moveTo>
                      <a:cubicBezTo>
                        <a:pt x="52" y="11"/>
                        <a:pt x="52" y="11"/>
                        <a:pt x="52" y="11"/>
                      </a:cubicBezTo>
                      <a:cubicBezTo>
                        <a:pt x="52" y="11"/>
                        <a:pt x="52" y="11"/>
                        <a:pt x="52" y="11"/>
                      </a:cubicBezTo>
                      <a:cubicBezTo>
                        <a:pt x="52" y="11"/>
                        <a:pt x="52" y="11"/>
                        <a:pt x="52" y="11"/>
                      </a:cubicBezTo>
                      <a:close/>
                      <a:moveTo>
                        <a:pt x="23" y="7"/>
                      </a:moveTo>
                      <a:cubicBezTo>
                        <a:pt x="25" y="6"/>
                        <a:pt x="27" y="5"/>
                        <a:pt x="28" y="5"/>
                      </a:cubicBezTo>
                      <a:cubicBezTo>
                        <a:pt x="28" y="5"/>
                        <a:pt x="28" y="5"/>
                        <a:pt x="28" y="5"/>
                      </a:cubicBezTo>
                      <a:cubicBezTo>
                        <a:pt x="26" y="5"/>
                        <a:pt x="25" y="6"/>
                        <a:pt x="23" y="7"/>
                      </a:cubicBezTo>
                      <a:close/>
                      <a:moveTo>
                        <a:pt x="39" y="5"/>
                      </a:moveTo>
                      <a:cubicBezTo>
                        <a:pt x="36" y="4"/>
                        <a:pt x="34" y="4"/>
                        <a:pt x="32" y="4"/>
                      </a:cubicBezTo>
                      <a:cubicBezTo>
                        <a:pt x="32" y="4"/>
                        <a:pt x="32" y="4"/>
                        <a:pt x="32" y="4"/>
                      </a:cubicBezTo>
                      <a:cubicBezTo>
                        <a:pt x="34" y="4"/>
                        <a:pt x="36" y="4"/>
                        <a:pt x="39" y="5"/>
                      </a:cubicBezTo>
                      <a:close/>
                      <a:moveTo>
                        <a:pt x="28" y="4"/>
                      </a:moveTo>
                      <a:cubicBezTo>
                        <a:pt x="28" y="4"/>
                        <a:pt x="28" y="4"/>
                        <a:pt x="28" y="4"/>
                      </a:cubicBezTo>
                      <a:cubicBezTo>
                        <a:pt x="28" y="4"/>
                        <a:pt x="28" y="4"/>
                        <a:pt x="28" y="4"/>
                      </a:cubicBezTo>
                      <a:cubicBezTo>
                        <a:pt x="28" y="4"/>
                        <a:pt x="28" y="4"/>
                        <a:pt x="28"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lose/>
                      <a:moveTo>
                        <a:pt x="30" y="4"/>
                      </a:move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4"/>
                <p:cNvSpPr/>
                <p:nvPr>
                  <p:custDataLst>
                    <p:tags r:id="rId16"/>
                  </p:custDataLst>
                </p:nvPr>
              </p:nvSpPr>
              <p:spPr bwMode="auto">
                <a:xfrm>
                  <a:off x="1490" y="1941"/>
                  <a:ext cx="104" cy="68"/>
                </a:xfrm>
                <a:custGeom>
                  <a:avLst/>
                  <a:gdLst>
                    <a:gd name="T0" fmla="*/ 12 w 26"/>
                    <a:gd name="T1" fmla="*/ 11 h 17"/>
                    <a:gd name="T2" fmla="*/ 12 w 26"/>
                    <a:gd name="T3" fmla="*/ 10 h 17"/>
                    <a:gd name="T4" fmla="*/ 12 w 26"/>
                    <a:gd name="T5" fmla="*/ 10 h 17"/>
                    <a:gd name="T6" fmla="*/ 12 w 26"/>
                    <a:gd name="T7" fmla="*/ 8 h 17"/>
                    <a:gd name="T8" fmla="*/ 12 w 26"/>
                    <a:gd name="T9" fmla="*/ 8 h 17"/>
                    <a:gd name="T10" fmla="*/ 10 w 26"/>
                    <a:gd name="T11" fmla="*/ 5 h 17"/>
                    <a:gd name="T12" fmla="*/ 10 w 26"/>
                    <a:gd name="T13" fmla="*/ 5 h 17"/>
                    <a:gd name="T14" fmla="*/ 8 w 26"/>
                    <a:gd name="T15" fmla="*/ 4 h 17"/>
                    <a:gd name="T16" fmla="*/ 8 w 26"/>
                    <a:gd name="T17" fmla="*/ 4 h 17"/>
                    <a:gd name="T18" fmla="*/ 5 w 26"/>
                    <a:gd name="T19" fmla="*/ 6 h 17"/>
                    <a:gd name="T20" fmla="*/ 5 w 26"/>
                    <a:gd name="T21" fmla="*/ 6 h 17"/>
                    <a:gd name="T22" fmla="*/ 3 w 26"/>
                    <a:gd name="T23" fmla="*/ 8 h 17"/>
                    <a:gd name="T24" fmla="*/ 3 w 26"/>
                    <a:gd name="T25" fmla="*/ 8 h 17"/>
                    <a:gd name="T26" fmla="*/ 0 w 26"/>
                    <a:gd name="T27" fmla="*/ 6 h 17"/>
                    <a:gd name="T28" fmla="*/ 8 w 26"/>
                    <a:gd name="T29" fmla="*/ 0 h 17"/>
                    <a:gd name="T30" fmla="*/ 8 w 26"/>
                    <a:gd name="T31" fmla="*/ 0 h 17"/>
                    <a:gd name="T32" fmla="*/ 12 w 26"/>
                    <a:gd name="T33" fmla="*/ 2 h 17"/>
                    <a:gd name="T34" fmla="*/ 12 w 26"/>
                    <a:gd name="T35" fmla="*/ 2 h 17"/>
                    <a:gd name="T36" fmla="*/ 15 w 26"/>
                    <a:gd name="T37" fmla="*/ 4 h 17"/>
                    <a:gd name="T38" fmla="*/ 15 w 26"/>
                    <a:gd name="T39" fmla="*/ 4 h 17"/>
                    <a:gd name="T40" fmla="*/ 16 w 26"/>
                    <a:gd name="T41" fmla="*/ 4 h 17"/>
                    <a:gd name="T42" fmla="*/ 16 w 26"/>
                    <a:gd name="T43" fmla="*/ 4 h 17"/>
                    <a:gd name="T44" fmla="*/ 19 w 26"/>
                    <a:gd name="T45" fmla="*/ 4 h 17"/>
                    <a:gd name="T46" fmla="*/ 19 w 26"/>
                    <a:gd name="T47" fmla="*/ 4 h 17"/>
                    <a:gd name="T48" fmla="*/ 25 w 26"/>
                    <a:gd name="T49" fmla="*/ 13 h 17"/>
                    <a:gd name="T50" fmla="*/ 25 w 26"/>
                    <a:gd name="T51" fmla="*/ 13 h 17"/>
                    <a:gd name="T52" fmla="*/ 25 w 26"/>
                    <a:gd name="T53" fmla="*/ 14 h 17"/>
                    <a:gd name="T54" fmla="*/ 25 w 26"/>
                    <a:gd name="T55" fmla="*/ 14 h 17"/>
                    <a:gd name="T56" fmla="*/ 21 w 26"/>
                    <a:gd name="T57" fmla="*/ 14 h 17"/>
                    <a:gd name="T58" fmla="*/ 21 w 26"/>
                    <a:gd name="T59" fmla="*/ 13 h 17"/>
                    <a:gd name="T60" fmla="*/ 21 w 26"/>
                    <a:gd name="T61" fmla="*/ 13 h 17"/>
                    <a:gd name="T62" fmla="*/ 18 w 26"/>
                    <a:gd name="T63" fmla="*/ 8 h 17"/>
                    <a:gd name="T64" fmla="*/ 18 w 26"/>
                    <a:gd name="T65" fmla="*/ 8 h 17"/>
                    <a:gd name="T66" fmla="*/ 16 w 26"/>
                    <a:gd name="T67" fmla="*/ 8 h 17"/>
                    <a:gd name="T68" fmla="*/ 16 w 26"/>
                    <a:gd name="T69" fmla="*/ 8 h 17"/>
                    <a:gd name="T70" fmla="*/ 16 w 26"/>
                    <a:gd name="T71" fmla="*/ 8 h 17"/>
                    <a:gd name="T72" fmla="*/ 16 w 26"/>
                    <a:gd name="T73" fmla="*/ 8 h 17"/>
                    <a:gd name="T74" fmla="*/ 16 w 26"/>
                    <a:gd name="T75" fmla="*/ 9 h 17"/>
                    <a:gd name="T76" fmla="*/ 16 w 26"/>
                    <a:gd name="T77" fmla="*/ 9 h 17"/>
                    <a:gd name="T78" fmla="*/ 15 w 26"/>
                    <a:gd name="T79" fmla="*/ 12 h 17"/>
                    <a:gd name="T80" fmla="*/ 15 w 26"/>
                    <a:gd name="T81" fmla="*/ 12 h 17"/>
                    <a:gd name="T82" fmla="*/ 12 w 26"/>
                    <a:gd name="T83" fmla="*/ 17 h 17"/>
                    <a:gd name="T84" fmla="*/ 12 w 26"/>
                    <a:gd name="T8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7">
                      <a:moveTo>
                        <a:pt x="12" y="11"/>
                      </a:moveTo>
                      <a:cubicBezTo>
                        <a:pt x="12" y="11"/>
                        <a:pt x="12" y="10"/>
                        <a:pt x="12" y="10"/>
                      </a:cubicBezTo>
                      <a:cubicBezTo>
                        <a:pt x="12" y="10"/>
                        <a:pt x="12" y="10"/>
                        <a:pt x="12" y="10"/>
                      </a:cubicBezTo>
                      <a:cubicBezTo>
                        <a:pt x="12" y="9"/>
                        <a:pt x="12" y="8"/>
                        <a:pt x="12" y="8"/>
                      </a:cubicBezTo>
                      <a:cubicBezTo>
                        <a:pt x="12" y="8"/>
                        <a:pt x="12" y="8"/>
                        <a:pt x="12" y="8"/>
                      </a:cubicBezTo>
                      <a:cubicBezTo>
                        <a:pt x="12" y="7"/>
                        <a:pt x="11" y="6"/>
                        <a:pt x="10" y="5"/>
                      </a:cubicBezTo>
                      <a:cubicBezTo>
                        <a:pt x="10" y="5"/>
                        <a:pt x="10" y="5"/>
                        <a:pt x="10" y="5"/>
                      </a:cubicBezTo>
                      <a:cubicBezTo>
                        <a:pt x="9" y="4"/>
                        <a:pt x="9" y="4"/>
                        <a:pt x="8" y="4"/>
                      </a:cubicBezTo>
                      <a:cubicBezTo>
                        <a:pt x="8" y="4"/>
                        <a:pt x="8" y="4"/>
                        <a:pt x="8" y="4"/>
                      </a:cubicBezTo>
                      <a:cubicBezTo>
                        <a:pt x="7" y="4"/>
                        <a:pt x="6" y="5"/>
                        <a:pt x="5" y="6"/>
                      </a:cubicBezTo>
                      <a:cubicBezTo>
                        <a:pt x="5" y="6"/>
                        <a:pt x="5" y="6"/>
                        <a:pt x="5" y="6"/>
                      </a:cubicBezTo>
                      <a:cubicBezTo>
                        <a:pt x="4" y="7"/>
                        <a:pt x="3" y="8"/>
                        <a:pt x="3" y="8"/>
                      </a:cubicBezTo>
                      <a:cubicBezTo>
                        <a:pt x="3" y="8"/>
                        <a:pt x="3" y="8"/>
                        <a:pt x="3" y="8"/>
                      </a:cubicBezTo>
                      <a:cubicBezTo>
                        <a:pt x="0" y="6"/>
                        <a:pt x="0" y="6"/>
                        <a:pt x="0" y="6"/>
                      </a:cubicBezTo>
                      <a:cubicBezTo>
                        <a:pt x="0" y="6"/>
                        <a:pt x="3" y="0"/>
                        <a:pt x="8" y="0"/>
                      </a:cubicBezTo>
                      <a:cubicBezTo>
                        <a:pt x="8" y="0"/>
                        <a:pt x="8" y="0"/>
                        <a:pt x="8" y="0"/>
                      </a:cubicBezTo>
                      <a:cubicBezTo>
                        <a:pt x="10" y="0"/>
                        <a:pt x="11" y="1"/>
                        <a:pt x="12" y="2"/>
                      </a:cubicBezTo>
                      <a:cubicBezTo>
                        <a:pt x="12" y="2"/>
                        <a:pt x="12" y="2"/>
                        <a:pt x="12" y="2"/>
                      </a:cubicBezTo>
                      <a:cubicBezTo>
                        <a:pt x="13" y="3"/>
                        <a:pt x="14" y="3"/>
                        <a:pt x="15" y="4"/>
                      </a:cubicBezTo>
                      <a:cubicBezTo>
                        <a:pt x="15" y="4"/>
                        <a:pt x="15" y="4"/>
                        <a:pt x="15" y="4"/>
                      </a:cubicBezTo>
                      <a:cubicBezTo>
                        <a:pt x="15" y="4"/>
                        <a:pt x="16" y="4"/>
                        <a:pt x="16" y="4"/>
                      </a:cubicBezTo>
                      <a:cubicBezTo>
                        <a:pt x="16" y="4"/>
                        <a:pt x="16" y="4"/>
                        <a:pt x="16" y="4"/>
                      </a:cubicBezTo>
                      <a:cubicBezTo>
                        <a:pt x="17" y="4"/>
                        <a:pt x="18" y="4"/>
                        <a:pt x="19" y="4"/>
                      </a:cubicBezTo>
                      <a:cubicBezTo>
                        <a:pt x="19" y="4"/>
                        <a:pt x="19" y="4"/>
                        <a:pt x="19" y="4"/>
                      </a:cubicBezTo>
                      <a:cubicBezTo>
                        <a:pt x="25" y="7"/>
                        <a:pt x="26" y="12"/>
                        <a:pt x="25" y="13"/>
                      </a:cubicBezTo>
                      <a:cubicBezTo>
                        <a:pt x="25" y="13"/>
                        <a:pt x="25" y="13"/>
                        <a:pt x="25" y="13"/>
                      </a:cubicBezTo>
                      <a:cubicBezTo>
                        <a:pt x="25" y="14"/>
                        <a:pt x="25" y="14"/>
                        <a:pt x="25" y="14"/>
                      </a:cubicBezTo>
                      <a:cubicBezTo>
                        <a:pt x="25" y="14"/>
                        <a:pt x="25" y="14"/>
                        <a:pt x="25" y="14"/>
                      </a:cubicBezTo>
                      <a:cubicBezTo>
                        <a:pt x="21" y="14"/>
                        <a:pt x="21" y="14"/>
                        <a:pt x="21" y="14"/>
                      </a:cubicBezTo>
                      <a:cubicBezTo>
                        <a:pt x="21" y="14"/>
                        <a:pt x="21" y="13"/>
                        <a:pt x="21" y="13"/>
                      </a:cubicBezTo>
                      <a:cubicBezTo>
                        <a:pt x="21" y="13"/>
                        <a:pt x="21" y="13"/>
                        <a:pt x="21" y="13"/>
                      </a:cubicBezTo>
                      <a:cubicBezTo>
                        <a:pt x="21" y="12"/>
                        <a:pt x="21" y="10"/>
                        <a:pt x="18" y="8"/>
                      </a:cubicBezTo>
                      <a:cubicBezTo>
                        <a:pt x="18" y="8"/>
                        <a:pt x="18" y="8"/>
                        <a:pt x="18"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9"/>
                      </a:cubicBezTo>
                      <a:cubicBezTo>
                        <a:pt x="16" y="9"/>
                        <a:pt x="16" y="9"/>
                        <a:pt x="16" y="9"/>
                      </a:cubicBezTo>
                      <a:cubicBezTo>
                        <a:pt x="16" y="10"/>
                        <a:pt x="16" y="11"/>
                        <a:pt x="15" y="12"/>
                      </a:cubicBezTo>
                      <a:cubicBezTo>
                        <a:pt x="15" y="12"/>
                        <a:pt x="15" y="12"/>
                        <a:pt x="15" y="12"/>
                      </a:cubicBezTo>
                      <a:cubicBezTo>
                        <a:pt x="12" y="17"/>
                        <a:pt x="12" y="17"/>
                        <a:pt x="12" y="17"/>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5"/>
                <p:cNvSpPr>
                  <a:spLocks noEditPoints="1"/>
                </p:cNvSpPr>
                <p:nvPr>
                  <p:custDataLst>
                    <p:tags r:id="rId17"/>
                  </p:custDataLst>
                </p:nvPr>
              </p:nvSpPr>
              <p:spPr bwMode="auto">
                <a:xfrm>
                  <a:off x="1470" y="1933"/>
                  <a:ext cx="128" cy="100"/>
                </a:xfrm>
                <a:custGeom>
                  <a:avLst/>
                  <a:gdLst>
                    <a:gd name="T0" fmla="*/ 15 w 32"/>
                    <a:gd name="T1" fmla="*/ 12 h 25"/>
                    <a:gd name="T2" fmla="*/ 15 w 32"/>
                    <a:gd name="T3" fmla="*/ 10 h 25"/>
                    <a:gd name="T4" fmla="*/ 13 w 32"/>
                    <a:gd name="T5" fmla="*/ 8 h 25"/>
                    <a:gd name="T6" fmla="*/ 13 w 32"/>
                    <a:gd name="T7" fmla="*/ 8 h 25"/>
                    <a:gd name="T8" fmla="*/ 13 w 32"/>
                    <a:gd name="T9" fmla="*/ 8 h 25"/>
                    <a:gd name="T10" fmla="*/ 13 w 32"/>
                    <a:gd name="T11" fmla="*/ 8 h 25"/>
                    <a:gd name="T12" fmla="*/ 12 w 32"/>
                    <a:gd name="T13" fmla="*/ 8 h 25"/>
                    <a:gd name="T14" fmla="*/ 11 w 32"/>
                    <a:gd name="T15" fmla="*/ 9 h 25"/>
                    <a:gd name="T16" fmla="*/ 10 w 32"/>
                    <a:gd name="T17" fmla="*/ 11 h 25"/>
                    <a:gd name="T18" fmla="*/ 0 w 32"/>
                    <a:gd name="T19" fmla="*/ 7 h 25"/>
                    <a:gd name="T20" fmla="*/ 4 w 32"/>
                    <a:gd name="T21" fmla="*/ 6 h 25"/>
                    <a:gd name="T22" fmla="*/ 6 w 32"/>
                    <a:gd name="T23" fmla="*/ 4 h 25"/>
                    <a:gd name="T24" fmla="*/ 13 w 32"/>
                    <a:gd name="T25" fmla="*/ 0 h 25"/>
                    <a:gd name="T26" fmla="*/ 13 w 32"/>
                    <a:gd name="T27" fmla="*/ 0 h 25"/>
                    <a:gd name="T28" fmla="*/ 19 w 32"/>
                    <a:gd name="T29" fmla="*/ 2 h 25"/>
                    <a:gd name="T30" fmla="*/ 20 w 32"/>
                    <a:gd name="T31" fmla="*/ 4 h 25"/>
                    <a:gd name="T32" fmla="*/ 21 w 32"/>
                    <a:gd name="T33" fmla="*/ 4 h 25"/>
                    <a:gd name="T34" fmla="*/ 21 w 32"/>
                    <a:gd name="T35" fmla="*/ 4 h 25"/>
                    <a:gd name="T36" fmla="*/ 22 w 32"/>
                    <a:gd name="T37" fmla="*/ 4 h 25"/>
                    <a:gd name="T38" fmla="*/ 25 w 32"/>
                    <a:gd name="T39" fmla="*/ 5 h 25"/>
                    <a:gd name="T40" fmla="*/ 32 w 32"/>
                    <a:gd name="T41" fmla="*/ 15 h 25"/>
                    <a:gd name="T42" fmla="*/ 32 w 32"/>
                    <a:gd name="T43" fmla="*/ 15 h 25"/>
                    <a:gd name="T44" fmla="*/ 32 w 32"/>
                    <a:gd name="T45" fmla="*/ 16 h 25"/>
                    <a:gd name="T46" fmla="*/ 32 w 32"/>
                    <a:gd name="T47" fmla="*/ 18 h 25"/>
                    <a:gd name="T48" fmla="*/ 25 w 32"/>
                    <a:gd name="T49" fmla="*/ 17 h 25"/>
                    <a:gd name="T50" fmla="*/ 25 w 32"/>
                    <a:gd name="T51" fmla="*/ 17 h 25"/>
                    <a:gd name="T52" fmla="*/ 25 w 32"/>
                    <a:gd name="T53" fmla="*/ 17 h 25"/>
                    <a:gd name="T54" fmla="*/ 24 w 32"/>
                    <a:gd name="T55" fmla="*/ 15 h 25"/>
                    <a:gd name="T56" fmla="*/ 24 w 32"/>
                    <a:gd name="T57" fmla="*/ 15 h 25"/>
                    <a:gd name="T58" fmla="*/ 23 w 32"/>
                    <a:gd name="T59" fmla="*/ 12 h 25"/>
                    <a:gd name="T60" fmla="*/ 22 w 32"/>
                    <a:gd name="T61" fmla="*/ 15 h 25"/>
                    <a:gd name="T62" fmla="*/ 15 w 32"/>
                    <a:gd name="T63" fmla="*/ 13 h 25"/>
                    <a:gd name="T64" fmla="*/ 27 w 32"/>
                    <a:gd name="T65" fmla="*/ 11 h 25"/>
                    <a:gd name="T66" fmla="*/ 28 w 32"/>
                    <a:gd name="T67" fmla="*/ 14 h 25"/>
                    <a:gd name="T68" fmla="*/ 28 w 32"/>
                    <a:gd name="T69" fmla="*/ 14 h 25"/>
                    <a:gd name="T70" fmla="*/ 19 w 32"/>
                    <a:gd name="T71" fmla="*/ 10 h 25"/>
                    <a:gd name="T72" fmla="*/ 19 w 32"/>
                    <a:gd name="T73" fmla="*/ 12 h 25"/>
                    <a:gd name="T74" fmla="*/ 19 w 32"/>
                    <a:gd name="T75" fmla="*/ 12 h 25"/>
                    <a:gd name="T76" fmla="*/ 17 w 32"/>
                    <a:gd name="T77" fmla="*/ 13 h 25"/>
                    <a:gd name="T78" fmla="*/ 19 w 32"/>
                    <a:gd name="T79" fmla="*/ 11 h 25"/>
                    <a:gd name="T80" fmla="*/ 19 w 32"/>
                    <a:gd name="T81" fmla="*/ 10 h 25"/>
                    <a:gd name="T82" fmla="*/ 19 w 32"/>
                    <a:gd name="T83" fmla="*/ 10 h 25"/>
                    <a:gd name="T84" fmla="*/ 20 w 32"/>
                    <a:gd name="T85" fmla="*/ 8 h 25"/>
                    <a:gd name="T86" fmla="*/ 19 w 32"/>
                    <a:gd name="T87" fmla="*/ 9 h 25"/>
                    <a:gd name="T88" fmla="*/ 19 w 32"/>
                    <a:gd name="T89" fmla="*/ 9 h 25"/>
                    <a:gd name="T90" fmla="*/ 23 w 32"/>
                    <a:gd name="T91" fmla="*/ 8 h 25"/>
                    <a:gd name="T92" fmla="*/ 21 w 32"/>
                    <a:gd name="T93" fmla="*/ 8 h 25"/>
                    <a:gd name="T94" fmla="*/ 21 w 32"/>
                    <a:gd name="T95" fmla="*/ 8 h 25"/>
                    <a:gd name="T96" fmla="*/ 21 w 32"/>
                    <a:gd name="T97" fmla="*/ 8 h 25"/>
                    <a:gd name="T98" fmla="*/ 21 w 32"/>
                    <a:gd name="T99" fmla="*/ 8 h 25"/>
                    <a:gd name="T100" fmla="*/ 21 w 32"/>
                    <a:gd name="T101" fmla="*/ 8 h 25"/>
                    <a:gd name="T102" fmla="*/ 21 w 32"/>
                    <a:gd name="T103" fmla="*/ 8 h 25"/>
                    <a:gd name="T104" fmla="*/ 8 w 32"/>
                    <a:gd name="T105" fmla="*/ 7 h 25"/>
                    <a:gd name="T106" fmla="*/ 8 w 32"/>
                    <a:gd name="T107" fmla="*/ 7 h 25"/>
                    <a:gd name="T108" fmla="*/ 10 w 32"/>
                    <a:gd name="T109" fmla="*/ 5 h 25"/>
                    <a:gd name="T110" fmla="*/ 8 w 32"/>
                    <a:gd name="T111" fmla="*/ 7 h 25"/>
                    <a:gd name="T112" fmla="*/ 18 w 32"/>
                    <a:gd name="T113" fmla="*/ 7 h 25"/>
                    <a:gd name="T114" fmla="*/ 16 w 32"/>
                    <a:gd name="T115" fmla="*/ 5 h 25"/>
                    <a:gd name="T116" fmla="*/ 14 w 32"/>
                    <a:gd name="T117" fmla="*/ 4 h 25"/>
                    <a:gd name="T118" fmla="*/ 16 w 32"/>
                    <a:gd name="T119" fmla="*/ 5 h 25"/>
                    <a:gd name="T120" fmla="*/ 13 w 32"/>
                    <a:gd name="T121" fmla="*/ 4 h 25"/>
                    <a:gd name="T122" fmla="*/ 13 w 32"/>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5">
                      <a:moveTo>
                        <a:pt x="15" y="13"/>
                      </a:moveTo>
                      <a:cubicBezTo>
                        <a:pt x="15" y="13"/>
                        <a:pt x="15" y="12"/>
                        <a:pt x="15" y="12"/>
                      </a:cubicBezTo>
                      <a:cubicBezTo>
                        <a:pt x="15" y="12"/>
                        <a:pt x="15" y="12"/>
                        <a:pt x="15" y="12"/>
                      </a:cubicBezTo>
                      <a:cubicBezTo>
                        <a:pt x="15" y="11"/>
                        <a:pt x="15" y="11"/>
                        <a:pt x="15" y="10"/>
                      </a:cubicBezTo>
                      <a:cubicBezTo>
                        <a:pt x="15" y="10"/>
                        <a:pt x="15" y="10"/>
                        <a:pt x="15" y="10"/>
                      </a:cubicBezTo>
                      <a:cubicBezTo>
                        <a:pt x="15" y="10"/>
                        <a:pt x="14" y="9"/>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2" y="8"/>
                      </a:cubicBezTo>
                      <a:cubicBezTo>
                        <a:pt x="12" y="8"/>
                        <a:pt x="12" y="8"/>
                        <a:pt x="12" y="8"/>
                      </a:cubicBezTo>
                      <a:cubicBezTo>
                        <a:pt x="12" y="9"/>
                        <a:pt x="12" y="9"/>
                        <a:pt x="11" y="9"/>
                      </a:cubicBezTo>
                      <a:cubicBezTo>
                        <a:pt x="11" y="9"/>
                        <a:pt x="11" y="9"/>
                        <a:pt x="11" y="9"/>
                      </a:cubicBezTo>
                      <a:cubicBezTo>
                        <a:pt x="10" y="10"/>
                        <a:pt x="10" y="11"/>
                        <a:pt x="10" y="11"/>
                      </a:cubicBezTo>
                      <a:cubicBezTo>
                        <a:pt x="10" y="11"/>
                        <a:pt x="10" y="11"/>
                        <a:pt x="10" y="11"/>
                      </a:cubicBezTo>
                      <a:cubicBezTo>
                        <a:pt x="8" y="13"/>
                        <a:pt x="8" y="13"/>
                        <a:pt x="8" y="13"/>
                      </a:cubicBezTo>
                      <a:cubicBezTo>
                        <a:pt x="0" y="7"/>
                        <a:pt x="0" y="7"/>
                        <a:pt x="0" y="7"/>
                      </a:cubicBezTo>
                      <a:cubicBezTo>
                        <a:pt x="3" y="6"/>
                        <a:pt x="3" y="6"/>
                        <a:pt x="3" y="6"/>
                      </a:cubicBezTo>
                      <a:cubicBezTo>
                        <a:pt x="4" y="6"/>
                        <a:pt x="4" y="6"/>
                        <a:pt x="4" y="6"/>
                      </a:cubicBezTo>
                      <a:cubicBezTo>
                        <a:pt x="4" y="6"/>
                        <a:pt x="4" y="6"/>
                        <a:pt x="4" y="6"/>
                      </a:cubicBezTo>
                      <a:cubicBezTo>
                        <a:pt x="4" y="5"/>
                        <a:pt x="5" y="4"/>
                        <a:pt x="6" y="4"/>
                      </a:cubicBezTo>
                      <a:cubicBezTo>
                        <a:pt x="6" y="4"/>
                        <a:pt x="6" y="4"/>
                        <a:pt x="6" y="4"/>
                      </a:cubicBezTo>
                      <a:cubicBezTo>
                        <a:pt x="7" y="2"/>
                        <a:pt x="10" y="0"/>
                        <a:pt x="13" y="0"/>
                      </a:cubicBezTo>
                      <a:cubicBezTo>
                        <a:pt x="13" y="0"/>
                        <a:pt x="13" y="0"/>
                        <a:pt x="13" y="0"/>
                      </a:cubicBezTo>
                      <a:cubicBezTo>
                        <a:pt x="13" y="0"/>
                        <a:pt x="13" y="0"/>
                        <a:pt x="13" y="0"/>
                      </a:cubicBezTo>
                      <a:cubicBezTo>
                        <a:pt x="13" y="0"/>
                        <a:pt x="13" y="0"/>
                        <a:pt x="13" y="0"/>
                      </a:cubicBezTo>
                      <a:cubicBezTo>
                        <a:pt x="15" y="0"/>
                        <a:pt x="17" y="1"/>
                        <a:pt x="19" y="2"/>
                      </a:cubicBezTo>
                      <a:cubicBezTo>
                        <a:pt x="19" y="2"/>
                        <a:pt x="19" y="2"/>
                        <a:pt x="19" y="2"/>
                      </a:cubicBezTo>
                      <a:cubicBezTo>
                        <a:pt x="19" y="3"/>
                        <a:pt x="20" y="3"/>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4"/>
                        <a:pt x="22" y="4"/>
                        <a:pt x="22" y="4"/>
                      </a:cubicBezTo>
                      <a:cubicBezTo>
                        <a:pt x="22" y="4"/>
                        <a:pt x="22" y="4"/>
                        <a:pt x="22" y="4"/>
                      </a:cubicBezTo>
                      <a:cubicBezTo>
                        <a:pt x="23" y="4"/>
                        <a:pt x="24" y="4"/>
                        <a:pt x="25" y="5"/>
                      </a:cubicBezTo>
                      <a:cubicBezTo>
                        <a:pt x="25" y="5"/>
                        <a:pt x="25" y="5"/>
                        <a:pt x="25" y="5"/>
                      </a:cubicBezTo>
                      <a:cubicBezTo>
                        <a:pt x="31" y="7"/>
                        <a:pt x="32" y="13"/>
                        <a:pt x="32" y="15"/>
                      </a:cubicBezTo>
                      <a:cubicBezTo>
                        <a:pt x="32" y="15"/>
                        <a:pt x="32" y="15"/>
                        <a:pt x="32" y="15"/>
                      </a:cubicBezTo>
                      <a:cubicBezTo>
                        <a:pt x="32" y="15"/>
                        <a:pt x="32" y="15"/>
                        <a:pt x="32" y="15"/>
                      </a:cubicBezTo>
                      <a:cubicBezTo>
                        <a:pt x="32" y="15"/>
                        <a:pt x="32" y="15"/>
                        <a:pt x="32" y="15"/>
                      </a:cubicBezTo>
                      <a:cubicBezTo>
                        <a:pt x="32" y="16"/>
                        <a:pt x="32" y="16"/>
                        <a:pt x="32" y="16"/>
                      </a:cubicBezTo>
                      <a:cubicBezTo>
                        <a:pt x="32" y="16"/>
                        <a:pt x="32" y="16"/>
                        <a:pt x="32" y="16"/>
                      </a:cubicBezTo>
                      <a:cubicBezTo>
                        <a:pt x="32" y="18"/>
                        <a:pt x="32" y="18"/>
                        <a:pt x="32" y="18"/>
                      </a:cubicBezTo>
                      <a:cubicBezTo>
                        <a:pt x="30" y="18"/>
                        <a:pt x="30" y="18"/>
                        <a:pt x="30"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4" y="16"/>
                        <a:pt x="24" y="15"/>
                      </a:cubicBezTo>
                      <a:cubicBezTo>
                        <a:pt x="24" y="15"/>
                        <a:pt x="24" y="15"/>
                        <a:pt x="24" y="15"/>
                      </a:cubicBezTo>
                      <a:cubicBezTo>
                        <a:pt x="24" y="15"/>
                        <a:pt x="24" y="15"/>
                        <a:pt x="24" y="15"/>
                      </a:cubicBezTo>
                      <a:cubicBezTo>
                        <a:pt x="24" y="15"/>
                        <a:pt x="24" y="15"/>
                        <a:pt x="24" y="15"/>
                      </a:cubicBezTo>
                      <a:cubicBezTo>
                        <a:pt x="24" y="14"/>
                        <a:pt x="24" y="13"/>
                        <a:pt x="23" y="12"/>
                      </a:cubicBezTo>
                      <a:cubicBezTo>
                        <a:pt x="23" y="12"/>
                        <a:pt x="23" y="12"/>
                        <a:pt x="23" y="12"/>
                      </a:cubicBezTo>
                      <a:cubicBezTo>
                        <a:pt x="23" y="14"/>
                        <a:pt x="22" y="14"/>
                        <a:pt x="22" y="15"/>
                      </a:cubicBezTo>
                      <a:cubicBezTo>
                        <a:pt x="22" y="15"/>
                        <a:pt x="22" y="15"/>
                        <a:pt x="22" y="15"/>
                      </a:cubicBezTo>
                      <a:cubicBezTo>
                        <a:pt x="16" y="25"/>
                        <a:pt x="16" y="25"/>
                        <a:pt x="16" y="25"/>
                      </a:cubicBezTo>
                      <a:cubicBezTo>
                        <a:pt x="15" y="13"/>
                        <a:pt x="15" y="13"/>
                        <a:pt x="15" y="13"/>
                      </a:cubicBezTo>
                      <a:close/>
                      <a:moveTo>
                        <a:pt x="28" y="14"/>
                      </a:moveTo>
                      <a:cubicBezTo>
                        <a:pt x="28" y="13"/>
                        <a:pt x="28" y="12"/>
                        <a:pt x="27" y="11"/>
                      </a:cubicBezTo>
                      <a:cubicBezTo>
                        <a:pt x="27" y="11"/>
                        <a:pt x="27" y="11"/>
                        <a:pt x="27" y="11"/>
                      </a:cubicBezTo>
                      <a:cubicBezTo>
                        <a:pt x="28" y="12"/>
                        <a:pt x="28" y="13"/>
                        <a:pt x="28" y="14"/>
                      </a:cubicBezTo>
                      <a:cubicBezTo>
                        <a:pt x="28" y="14"/>
                        <a:pt x="28" y="14"/>
                        <a:pt x="28" y="14"/>
                      </a:cubicBezTo>
                      <a:cubicBezTo>
                        <a:pt x="28" y="14"/>
                        <a:pt x="28" y="14"/>
                        <a:pt x="28" y="14"/>
                      </a:cubicBezTo>
                      <a:close/>
                      <a:moveTo>
                        <a:pt x="19" y="9"/>
                      </a:moveTo>
                      <a:cubicBezTo>
                        <a:pt x="19" y="10"/>
                        <a:pt x="19" y="10"/>
                        <a:pt x="19" y="10"/>
                      </a:cubicBezTo>
                      <a:cubicBezTo>
                        <a:pt x="19" y="10"/>
                        <a:pt x="19" y="10"/>
                        <a:pt x="19" y="10"/>
                      </a:cubicBezTo>
                      <a:cubicBezTo>
                        <a:pt x="19" y="11"/>
                        <a:pt x="19" y="11"/>
                        <a:pt x="19" y="12"/>
                      </a:cubicBezTo>
                      <a:cubicBezTo>
                        <a:pt x="19" y="12"/>
                        <a:pt x="19" y="12"/>
                        <a:pt x="19" y="12"/>
                      </a:cubicBezTo>
                      <a:cubicBezTo>
                        <a:pt x="19" y="12"/>
                        <a:pt x="19" y="12"/>
                        <a:pt x="19" y="12"/>
                      </a:cubicBezTo>
                      <a:cubicBezTo>
                        <a:pt x="19" y="12"/>
                        <a:pt x="19" y="12"/>
                        <a:pt x="19" y="12"/>
                      </a:cubicBezTo>
                      <a:cubicBezTo>
                        <a:pt x="17" y="13"/>
                        <a:pt x="17" y="13"/>
                        <a:pt x="17" y="13"/>
                      </a:cubicBezTo>
                      <a:cubicBezTo>
                        <a:pt x="19" y="12"/>
                        <a:pt x="19" y="12"/>
                        <a:pt x="19" y="12"/>
                      </a:cubicBezTo>
                      <a:cubicBezTo>
                        <a:pt x="19" y="12"/>
                        <a:pt x="19" y="12"/>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9"/>
                        <a:pt x="19" y="9"/>
                        <a:pt x="19" y="9"/>
                      </a:cubicBezTo>
                      <a:cubicBezTo>
                        <a:pt x="19" y="9"/>
                        <a:pt x="20" y="9"/>
                        <a:pt x="20" y="8"/>
                      </a:cubicBezTo>
                      <a:cubicBezTo>
                        <a:pt x="20" y="8"/>
                        <a:pt x="20" y="8"/>
                        <a:pt x="20" y="8"/>
                      </a:cubicBezTo>
                      <a:cubicBezTo>
                        <a:pt x="19" y="9"/>
                        <a:pt x="19" y="9"/>
                        <a:pt x="19" y="9"/>
                      </a:cubicBezTo>
                      <a:cubicBezTo>
                        <a:pt x="18" y="8"/>
                        <a:pt x="18" y="8"/>
                        <a:pt x="18" y="8"/>
                      </a:cubicBezTo>
                      <a:cubicBezTo>
                        <a:pt x="18" y="8"/>
                        <a:pt x="19" y="9"/>
                        <a:pt x="19" y="9"/>
                      </a:cubicBezTo>
                      <a:close/>
                      <a:moveTo>
                        <a:pt x="21" y="8"/>
                      </a:moveTo>
                      <a:cubicBezTo>
                        <a:pt x="22" y="8"/>
                        <a:pt x="22" y="8"/>
                        <a:pt x="23" y="8"/>
                      </a:cubicBezTo>
                      <a:cubicBezTo>
                        <a:pt x="23" y="8"/>
                        <a:pt x="23" y="8"/>
                        <a:pt x="23" y="8"/>
                      </a:cubicBezTo>
                      <a:cubicBezTo>
                        <a:pt x="22" y="8"/>
                        <a:pt x="22"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lose/>
                      <a:moveTo>
                        <a:pt x="8" y="7"/>
                      </a:moveTo>
                      <a:cubicBezTo>
                        <a:pt x="8" y="7"/>
                        <a:pt x="8" y="7"/>
                        <a:pt x="8" y="7"/>
                      </a:cubicBezTo>
                      <a:cubicBezTo>
                        <a:pt x="8" y="7"/>
                        <a:pt x="8" y="7"/>
                        <a:pt x="8" y="7"/>
                      </a:cubicBezTo>
                      <a:cubicBezTo>
                        <a:pt x="9" y="6"/>
                        <a:pt x="9" y="6"/>
                        <a:pt x="10" y="5"/>
                      </a:cubicBezTo>
                      <a:cubicBezTo>
                        <a:pt x="10" y="5"/>
                        <a:pt x="10" y="5"/>
                        <a:pt x="10" y="5"/>
                      </a:cubicBezTo>
                      <a:cubicBezTo>
                        <a:pt x="9" y="6"/>
                        <a:pt x="8" y="7"/>
                        <a:pt x="8" y="7"/>
                      </a:cubicBezTo>
                      <a:cubicBezTo>
                        <a:pt x="8" y="7"/>
                        <a:pt x="8" y="7"/>
                        <a:pt x="8" y="7"/>
                      </a:cubicBezTo>
                      <a:close/>
                      <a:moveTo>
                        <a:pt x="16" y="5"/>
                      </a:moveTo>
                      <a:cubicBezTo>
                        <a:pt x="17" y="6"/>
                        <a:pt x="17" y="7"/>
                        <a:pt x="18" y="7"/>
                      </a:cubicBezTo>
                      <a:cubicBezTo>
                        <a:pt x="18" y="7"/>
                        <a:pt x="18" y="7"/>
                        <a:pt x="18" y="7"/>
                      </a:cubicBezTo>
                      <a:cubicBezTo>
                        <a:pt x="17" y="7"/>
                        <a:pt x="17" y="6"/>
                        <a:pt x="16" y="5"/>
                      </a:cubicBezTo>
                      <a:cubicBezTo>
                        <a:pt x="16" y="5"/>
                        <a:pt x="16" y="5"/>
                        <a:pt x="16" y="5"/>
                      </a:cubicBezTo>
                      <a:cubicBezTo>
                        <a:pt x="15" y="5"/>
                        <a:pt x="15" y="4"/>
                        <a:pt x="14" y="4"/>
                      </a:cubicBezTo>
                      <a:cubicBezTo>
                        <a:pt x="14" y="4"/>
                        <a:pt x="14" y="4"/>
                        <a:pt x="14" y="4"/>
                      </a:cubicBezTo>
                      <a:cubicBezTo>
                        <a:pt x="15" y="4"/>
                        <a:pt x="15" y="5"/>
                        <a:pt x="16" y="5"/>
                      </a:cubicBezTo>
                      <a:close/>
                      <a:moveTo>
                        <a:pt x="13" y="4"/>
                      </a:moveTo>
                      <a:cubicBezTo>
                        <a:pt x="13" y="4"/>
                        <a:pt x="13" y="4"/>
                        <a:pt x="13" y="4"/>
                      </a:cubicBezTo>
                      <a:cubicBezTo>
                        <a:pt x="13" y="4"/>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6"/>
                <p:cNvSpPr/>
                <p:nvPr>
                  <p:custDataLst>
                    <p:tags r:id="rId18"/>
                  </p:custDataLst>
                </p:nvPr>
              </p:nvSpPr>
              <p:spPr bwMode="auto">
                <a:xfrm>
                  <a:off x="1370" y="1519"/>
                  <a:ext cx="140" cy="120"/>
                </a:xfrm>
                <a:custGeom>
                  <a:avLst/>
                  <a:gdLst>
                    <a:gd name="T0" fmla="*/ 3 w 35"/>
                    <a:gd name="T1" fmla="*/ 14 h 30"/>
                    <a:gd name="T2" fmla="*/ 0 w 35"/>
                    <a:gd name="T3" fmla="*/ 8 h 30"/>
                    <a:gd name="T4" fmla="*/ 0 w 35"/>
                    <a:gd name="T5" fmla="*/ 8 h 30"/>
                    <a:gd name="T6" fmla="*/ 9 w 35"/>
                    <a:gd name="T7" fmla="*/ 1 h 30"/>
                    <a:gd name="T8" fmla="*/ 9 w 35"/>
                    <a:gd name="T9" fmla="*/ 1 h 30"/>
                    <a:gd name="T10" fmla="*/ 17 w 35"/>
                    <a:gd name="T11" fmla="*/ 0 h 30"/>
                    <a:gd name="T12" fmla="*/ 17 w 35"/>
                    <a:gd name="T13" fmla="*/ 0 h 30"/>
                    <a:gd name="T14" fmla="*/ 17 w 35"/>
                    <a:gd name="T15" fmla="*/ 0 h 30"/>
                    <a:gd name="T16" fmla="*/ 17 w 35"/>
                    <a:gd name="T17" fmla="*/ 4 h 30"/>
                    <a:gd name="T18" fmla="*/ 12 w 35"/>
                    <a:gd name="T19" fmla="*/ 4 h 30"/>
                    <a:gd name="T20" fmla="*/ 12 w 35"/>
                    <a:gd name="T21" fmla="*/ 4 h 30"/>
                    <a:gd name="T22" fmla="*/ 5 w 35"/>
                    <a:gd name="T23" fmla="*/ 7 h 30"/>
                    <a:gd name="T24" fmla="*/ 5 w 35"/>
                    <a:gd name="T25" fmla="*/ 7 h 30"/>
                    <a:gd name="T26" fmla="*/ 4 w 35"/>
                    <a:gd name="T27" fmla="*/ 8 h 30"/>
                    <a:gd name="T28" fmla="*/ 4 w 35"/>
                    <a:gd name="T29" fmla="*/ 8 h 30"/>
                    <a:gd name="T30" fmla="*/ 6 w 35"/>
                    <a:gd name="T31" fmla="*/ 11 h 30"/>
                    <a:gd name="T32" fmla="*/ 6 w 35"/>
                    <a:gd name="T33" fmla="*/ 11 h 30"/>
                    <a:gd name="T34" fmla="*/ 35 w 35"/>
                    <a:gd name="T35" fmla="*/ 27 h 30"/>
                    <a:gd name="T36" fmla="*/ 35 w 35"/>
                    <a:gd name="T37" fmla="*/ 27 h 30"/>
                    <a:gd name="T38" fmla="*/ 34 w 35"/>
                    <a:gd name="T39" fmla="*/ 30 h 30"/>
                    <a:gd name="T40" fmla="*/ 3 w 35"/>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0">
                      <a:moveTo>
                        <a:pt x="3" y="14"/>
                      </a:moveTo>
                      <a:cubicBezTo>
                        <a:pt x="1" y="12"/>
                        <a:pt x="0" y="10"/>
                        <a:pt x="0" y="8"/>
                      </a:cubicBezTo>
                      <a:cubicBezTo>
                        <a:pt x="0" y="8"/>
                        <a:pt x="0" y="8"/>
                        <a:pt x="0" y="8"/>
                      </a:cubicBezTo>
                      <a:cubicBezTo>
                        <a:pt x="0" y="3"/>
                        <a:pt x="5" y="2"/>
                        <a:pt x="9" y="1"/>
                      </a:cubicBezTo>
                      <a:cubicBezTo>
                        <a:pt x="9" y="1"/>
                        <a:pt x="9" y="1"/>
                        <a:pt x="9" y="1"/>
                      </a:cubicBezTo>
                      <a:cubicBezTo>
                        <a:pt x="13" y="0"/>
                        <a:pt x="17" y="0"/>
                        <a:pt x="17" y="0"/>
                      </a:cubicBezTo>
                      <a:cubicBezTo>
                        <a:pt x="17" y="0"/>
                        <a:pt x="17" y="0"/>
                        <a:pt x="17" y="0"/>
                      </a:cubicBezTo>
                      <a:cubicBezTo>
                        <a:pt x="17" y="0"/>
                        <a:pt x="17" y="0"/>
                        <a:pt x="17" y="0"/>
                      </a:cubicBezTo>
                      <a:cubicBezTo>
                        <a:pt x="17" y="4"/>
                        <a:pt x="17" y="4"/>
                        <a:pt x="17" y="4"/>
                      </a:cubicBezTo>
                      <a:cubicBezTo>
                        <a:pt x="17" y="4"/>
                        <a:pt x="15" y="4"/>
                        <a:pt x="12" y="4"/>
                      </a:cubicBezTo>
                      <a:cubicBezTo>
                        <a:pt x="12" y="4"/>
                        <a:pt x="12" y="4"/>
                        <a:pt x="12" y="4"/>
                      </a:cubicBezTo>
                      <a:cubicBezTo>
                        <a:pt x="10" y="5"/>
                        <a:pt x="7" y="6"/>
                        <a:pt x="5" y="7"/>
                      </a:cubicBezTo>
                      <a:cubicBezTo>
                        <a:pt x="5" y="7"/>
                        <a:pt x="5" y="7"/>
                        <a:pt x="5" y="7"/>
                      </a:cubicBezTo>
                      <a:cubicBezTo>
                        <a:pt x="4" y="7"/>
                        <a:pt x="3" y="8"/>
                        <a:pt x="4" y="8"/>
                      </a:cubicBezTo>
                      <a:cubicBezTo>
                        <a:pt x="4" y="8"/>
                        <a:pt x="4" y="8"/>
                        <a:pt x="4" y="8"/>
                      </a:cubicBezTo>
                      <a:cubicBezTo>
                        <a:pt x="3" y="9"/>
                        <a:pt x="4" y="10"/>
                        <a:pt x="6" y="11"/>
                      </a:cubicBezTo>
                      <a:cubicBezTo>
                        <a:pt x="6" y="11"/>
                        <a:pt x="6" y="11"/>
                        <a:pt x="6" y="11"/>
                      </a:cubicBezTo>
                      <a:cubicBezTo>
                        <a:pt x="16" y="20"/>
                        <a:pt x="35" y="27"/>
                        <a:pt x="35" y="27"/>
                      </a:cubicBezTo>
                      <a:cubicBezTo>
                        <a:pt x="35" y="27"/>
                        <a:pt x="35" y="27"/>
                        <a:pt x="35" y="27"/>
                      </a:cubicBezTo>
                      <a:cubicBezTo>
                        <a:pt x="34" y="30"/>
                        <a:pt x="34" y="30"/>
                        <a:pt x="34" y="30"/>
                      </a:cubicBezTo>
                      <a:cubicBezTo>
                        <a:pt x="34" y="30"/>
                        <a:pt x="15" y="24"/>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
                <p:cNvSpPr>
                  <a:spLocks noEditPoints="1"/>
                </p:cNvSpPr>
                <p:nvPr>
                  <p:custDataLst>
                    <p:tags r:id="rId19"/>
                  </p:custDataLst>
                </p:nvPr>
              </p:nvSpPr>
              <p:spPr bwMode="auto">
                <a:xfrm>
                  <a:off x="1362" y="1507"/>
                  <a:ext cx="160" cy="144"/>
                </a:xfrm>
                <a:custGeom>
                  <a:avLst/>
                  <a:gdLst>
                    <a:gd name="T0" fmla="*/ 35 w 40"/>
                    <a:gd name="T1" fmla="*/ 35 h 36"/>
                    <a:gd name="T2" fmla="*/ 34 w 40"/>
                    <a:gd name="T3" fmla="*/ 35 h 36"/>
                    <a:gd name="T4" fmla="*/ 32 w 40"/>
                    <a:gd name="T5" fmla="*/ 34 h 36"/>
                    <a:gd name="T6" fmla="*/ 24 w 40"/>
                    <a:gd name="T7" fmla="*/ 31 h 36"/>
                    <a:gd name="T8" fmla="*/ 4 w 40"/>
                    <a:gd name="T9" fmla="*/ 19 h 36"/>
                    <a:gd name="T10" fmla="*/ 4 w 40"/>
                    <a:gd name="T11" fmla="*/ 19 h 36"/>
                    <a:gd name="T12" fmla="*/ 0 w 40"/>
                    <a:gd name="T13" fmla="*/ 11 h 36"/>
                    <a:gd name="T14" fmla="*/ 10 w 40"/>
                    <a:gd name="T15" fmla="*/ 2 h 36"/>
                    <a:gd name="T16" fmla="*/ 18 w 40"/>
                    <a:gd name="T17" fmla="*/ 1 h 36"/>
                    <a:gd name="T18" fmla="*/ 21 w 40"/>
                    <a:gd name="T19" fmla="*/ 3 h 36"/>
                    <a:gd name="T20" fmla="*/ 20 w 40"/>
                    <a:gd name="T21" fmla="*/ 8 h 36"/>
                    <a:gd name="T22" fmla="*/ 20 w 40"/>
                    <a:gd name="T23" fmla="*/ 9 h 36"/>
                    <a:gd name="T24" fmla="*/ 19 w 40"/>
                    <a:gd name="T25" fmla="*/ 9 h 36"/>
                    <a:gd name="T26" fmla="*/ 19 w 40"/>
                    <a:gd name="T27" fmla="*/ 9 h 36"/>
                    <a:gd name="T28" fmla="*/ 19 w 40"/>
                    <a:gd name="T29" fmla="*/ 9 h 36"/>
                    <a:gd name="T30" fmla="*/ 19 w 40"/>
                    <a:gd name="T31" fmla="*/ 9 h 36"/>
                    <a:gd name="T32" fmla="*/ 18 w 40"/>
                    <a:gd name="T33" fmla="*/ 9 h 36"/>
                    <a:gd name="T34" fmla="*/ 15 w 40"/>
                    <a:gd name="T35" fmla="*/ 9 h 36"/>
                    <a:gd name="T36" fmla="*/ 8 w 40"/>
                    <a:gd name="T37" fmla="*/ 11 h 36"/>
                    <a:gd name="T38" fmla="*/ 8 w 40"/>
                    <a:gd name="T39" fmla="*/ 11 h 36"/>
                    <a:gd name="T40" fmla="*/ 9 w 40"/>
                    <a:gd name="T41" fmla="*/ 13 h 36"/>
                    <a:gd name="T42" fmla="*/ 38 w 40"/>
                    <a:gd name="T43" fmla="*/ 28 h 36"/>
                    <a:gd name="T44" fmla="*/ 40 w 40"/>
                    <a:gd name="T45" fmla="*/ 28 h 36"/>
                    <a:gd name="T46" fmla="*/ 35 w 40"/>
                    <a:gd name="T47" fmla="*/ 35 h 36"/>
                    <a:gd name="T48" fmla="*/ 33 w 40"/>
                    <a:gd name="T49" fmla="*/ 30 h 36"/>
                    <a:gd name="T50" fmla="*/ 26 w 40"/>
                    <a:gd name="T51" fmla="*/ 27 h 36"/>
                    <a:gd name="T52" fmla="*/ 20 w 40"/>
                    <a:gd name="T53" fmla="*/ 24 h 36"/>
                    <a:gd name="T54" fmla="*/ 35 w 40"/>
                    <a:gd name="T55" fmla="*/ 31 h 36"/>
                    <a:gd name="T56" fmla="*/ 5 w 40"/>
                    <a:gd name="T57" fmla="*/ 14 h 36"/>
                    <a:gd name="T58" fmla="*/ 6 w 40"/>
                    <a:gd name="T59" fmla="*/ 16 h 36"/>
                    <a:gd name="T60" fmla="*/ 4 w 40"/>
                    <a:gd name="T61" fmla="*/ 12 h 36"/>
                    <a:gd name="T62" fmla="*/ 4 w 40"/>
                    <a:gd name="T63" fmla="*/ 12 h 36"/>
                    <a:gd name="T64" fmla="*/ 4 w 40"/>
                    <a:gd name="T65" fmla="*/ 12 h 36"/>
                    <a:gd name="T66" fmla="*/ 4 w 40"/>
                    <a:gd name="T67" fmla="*/ 11 h 36"/>
                    <a:gd name="T68" fmla="*/ 6 w 40"/>
                    <a:gd name="T69" fmla="*/ 8 h 36"/>
                    <a:gd name="T70" fmla="*/ 8 w 40"/>
                    <a:gd name="T71" fmla="*/ 7 h 36"/>
                    <a:gd name="T72" fmla="*/ 4 w 40"/>
                    <a:gd name="T73" fmla="*/ 11 h 36"/>
                    <a:gd name="T74" fmla="*/ 11 w 40"/>
                    <a:gd name="T75" fmla="*/ 6 h 36"/>
                    <a:gd name="T76" fmla="*/ 14 w 40"/>
                    <a:gd name="T77" fmla="*/ 5 h 36"/>
                    <a:gd name="T78" fmla="*/ 17 w 40"/>
                    <a:gd name="T79" fmla="*/ 5 h 36"/>
                    <a:gd name="T80" fmla="*/ 17 w 40"/>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36">
                      <a:moveTo>
                        <a:pt x="35" y="35"/>
                      </a:moveTo>
                      <a:cubicBezTo>
                        <a:pt x="35" y="35"/>
                        <a:pt x="35" y="35"/>
                        <a:pt x="35" y="35"/>
                      </a:cubicBezTo>
                      <a:cubicBezTo>
                        <a:pt x="35" y="35"/>
                        <a:pt x="35" y="35"/>
                        <a:pt x="34" y="35"/>
                      </a:cubicBezTo>
                      <a:cubicBezTo>
                        <a:pt x="34" y="35"/>
                        <a:pt x="34" y="35"/>
                        <a:pt x="34" y="35"/>
                      </a:cubicBezTo>
                      <a:cubicBezTo>
                        <a:pt x="34" y="35"/>
                        <a:pt x="33" y="34"/>
                        <a:pt x="32" y="34"/>
                      </a:cubicBezTo>
                      <a:cubicBezTo>
                        <a:pt x="32" y="34"/>
                        <a:pt x="32" y="34"/>
                        <a:pt x="32" y="34"/>
                      </a:cubicBezTo>
                      <a:cubicBezTo>
                        <a:pt x="30" y="33"/>
                        <a:pt x="27" y="32"/>
                        <a:pt x="24" y="31"/>
                      </a:cubicBezTo>
                      <a:cubicBezTo>
                        <a:pt x="24" y="31"/>
                        <a:pt x="24" y="31"/>
                        <a:pt x="24" y="31"/>
                      </a:cubicBezTo>
                      <a:cubicBezTo>
                        <a:pt x="18" y="28"/>
                        <a:pt x="10" y="24"/>
                        <a:pt x="4" y="19"/>
                      </a:cubicBezTo>
                      <a:cubicBezTo>
                        <a:pt x="4" y="19"/>
                        <a:pt x="4" y="19"/>
                        <a:pt x="4" y="19"/>
                      </a:cubicBezTo>
                      <a:cubicBezTo>
                        <a:pt x="5" y="17"/>
                        <a:pt x="5" y="17"/>
                        <a:pt x="5" y="17"/>
                      </a:cubicBezTo>
                      <a:cubicBezTo>
                        <a:pt x="4" y="19"/>
                        <a:pt x="4" y="19"/>
                        <a:pt x="4" y="19"/>
                      </a:cubicBezTo>
                      <a:cubicBezTo>
                        <a:pt x="1" y="17"/>
                        <a:pt x="0" y="14"/>
                        <a:pt x="0" y="11"/>
                      </a:cubicBezTo>
                      <a:cubicBezTo>
                        <a:pt x="0" y="11"/>
                        <a:pt x="0" y="11"/>
                        <a:pt x="0" y="11"/>
                      </a:cubicBezTo>
                      <a:cubicBezTo>
                        <a:pt x="0" y="5"/>
                        <a:pt x="7" y="3"/>
                        <a:pt x="10" y="2"/>
                      </a:cubicBezTo>
                      <a:cubicBezTo>
                        <a:pt x="10" y="2"/>
                        <a:pt x="10" y="2"/>
                        <a:pt x="10" y="2"/>
                      </a:cubicBezTo>
                      <a:cubicBezTo>
                        <a:pt x="14" y="1"/>
                        <a:pt x="18" y="1"/>
                        <a:pt x="18" y="1"/>
                      </a:cubicBezTo>
                      <a:cubicBezTo>
                        <a:pt x="18" y="1"/>
                        <a:pt x="18" y="1"/>
                        <a:pt x="18" y="1"/>
                      </a:cubicBezTo>
                      <a:cubicBezTo>
                        <a:pt x="21" y="0"/>
                        <a:pt x="21" y="0"/>
                        <a:pt x="21" y="0"/>
                      </a:cubicBezTo>
                      <a:cubicBezTo>
                        <a:pt x="21" y="3"/>
                        <a:pt x="21" y="3"/>
                        <a:pt x="21" y="3"/>
                      </a:cubicBezTo>
                      <a:cubicBezTo>
                        <a:pt x="21" y="7"/>
                        <a:pt x="21" y="7"/>
                        <a:pt x="21" y="7"/>
                      </a:cubicBezTo>
                      <a:cubicBezTo>
                        <a:pt x="21" y="8"/>
                        <a:pt x="20" y="8"/>
                        <a:pt x="20" y="8"/>
                      </a:cubicBezTo>
                      <a:cubicBezTo>
                        <a:pt x="20" y="8"/>
                        <a:pt x="20" y="8"/>
                        <a:pt x="20" y="8"/>
                      </a:cubicBezTo>
                      <a:cubicBezTo>
                        <a:pt x="20" y="8"/>
                        <a:pt x="20" y="8"/>
                        <a:pt x="20" y="9"/>
                      </a:cubicBezTo>
                      <a:cubicBezTo>
                        <a:pt x="20" y="9"/>
                        <a:pt x="20" y="9"/>
                        <a:pt x="20" y="9"/>
                      </a:cubicBezTo>
                      <a:cubicBezTo>
                        <a:pt x="20"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9"/>
                        <a:pt x="18" y="9"/>
                      </a:cubicBezTo>
                      <a:cubicBezTo>
                        <a:pt x="17" y="9"/>
                        <a:pt x="16" y="9"/>
                        <a:pt x="15" y="9"/>
                      </a:cubicBezTo>
                      <a:cubicBezTo>
                        <a:pt x="15" y="9"/>
                        <a:pt x="15" y="9"/>
                        <a:pt x="15" y="9"/>
                      </a:cubicBezTo>
                      <a:cubicBezTo>
                        <a:pt x="12" y="10"/>
                        <a:pt x="9" y="11"/>
                        <a:pt x="8" y="11"/>
                      </a:cubicBezTo>
                      <a:cubicBezTo>
                        <a:pt x="8" y="11"/>
                        <a:pt x="8" y="11"/>
                        <a:pt x="8" y="11"/>
                      </a:cubicBezTo>
                      <a:cubicBezTo>
                        <a:pt x="8" y="11"/>
                        <a:pt x="8" y="11"/>
                        <a:pt x="8" y="11"/>
                      </a:cubicBezTo>
                      <a:cubicBezTo>
                        <a:pt x="8" y="11"/>
                        <a:pt x="8" y="11"/>
                        <a:pt x="8" y="11"/>
                      </a:cubicBezTo>
                      <a:cubicBezTo>
                        <a:pt x="8" y="12"/>
                        <a:pt x="8" y="12"/>
                        <a:pt x="9" y="13"/>
                      </a:cubicBezTo>
                      <a:cubicBezTo>
                        <a:pt x="9" y="13"/>
                        <a:pt x="9" y="13"/>
                        <a:pt x="9" y="13"/>
                      </a:cubicBezTo>
                      <a:cubicBezTo>
                        <a:pt x="18" y="20"/>
                        <a:pt x="35" y="27"/>
                        <a:pt x="38" y="28"/>
                      </a:cubicBezTo>
                      <a:cubicBezTo>
                        <a:pt x="38" y="28"/>
                        <a:pt x="38" y="28"/>
                        <a:pt x="38" y="28"/>
                      </a:cubicBezTo>
                      <a:cubicBezTo>
                        <a:pt x="40" y="28"/>
                        <a:pt x="40" y="28"/>
                        <a:pt x="40" y="28"/>
                      </a:cubicBezTo>
                      <a:cubicBezTo>
                        <a:pt x="37" y="36"/>
                        <a:pt x="37" y="36"/>
                        <a:pt x="37" y="36"/>
                      </a:cubicBezTo>
                      <a:cubicBezTo>
                        <a:pt x="35" y="35"/>
                        <a:pt x="35" y="35"/>
                        <a:pt x="35" y="35"/>
                      </a:cubicBezTo>
                      <a:close/>
                      <a:moveTo>
                        <a:pt x="35" y="31"/>
                      </a:moveTo>
                      <a:cubicBezTo>
                        <a:pt x="34" y="31"/>
                        <a:pt x="34" y="30"/>
                        <a:pt x="33" y="30"/>
                      </a:cubicBezTo>
                      <a:cubicBezTo>
                        <a:pt x="33" y="30"/>
                        <a:pt x="33" y="30"/>
                        <a:pt x="33" y="30"/>
                      </a:cubicBezTo>
                      <a:cubicBezTo>
                        <a:pt x="31" y="30"/>
                        <a:pt x="29" y="28"/>
                        <a:pt x="26" y="27"/>
                      </a:cubicBezTo>
                      <a:cubicBezTo>
                        <a:pt x="26" y="27"/>
                        <a:pt x="26" y="27"/>
                        <a:pt x="26" y="27"/>
                      </a:cubicBezTo>
                      <a:cubicBezTo>
                        <a:pt x="24" y="26"/>
                        <a:pt x="22" y="25"/>
                        <a:pt x="20" y="24"/>
                      </a:cubicBezTo>
                      <a:cubicBezTo>
                        <a:pt x="20" y="24"/>
                        <a:pt x="20" y="24"/>
                        <a:pt x="20" y="24"/>
                      </a:cubicBezTo>
                      <a:cubicBezTo>
                        <a:pt x="26" y="27"/>
                        <a:pt x="32" y="30"/>
                        <a:pt x="35" y="31"/>
                      </a:cubicBezTo>
                      <a:close/>
                      <a:moveTo>
                        <a:pt x="6" y="16"/>
                      </a:moveTo>
                      <a:cubicBezTo>
                        <a:pt x="6" y="15"/>
                        <a:pt x="5" y="15"/>
                        <a:pt x="5" y="14"/>
                      </a:cubicBezTo>
                      <a:cubicBezTo>
                        <a:pt x="5" y="14"/>
                        <a:pt x="5" y="14"/>
                        <a:pt x="5" y="14"/>
                      </a:cubicBezTo>
                      <a:cubicBezTo>
                        <a:pt x="5" y="15"/>
                        <a:pt x="6" y="15"/>
                        <a:pt x="6" y="16"/>
                      </a:cubicBezTo>
                      <a:close/>
                      <a:moveTo>
                        <a:pt x="4" y="12"/>
                      </a:move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lose/>
                      <a:moveTo>
                        <a:pt x="4" y="11"/>
                      </a:moveTo>
                      <a:cubicBezTo>
                        <a:pt x="4" y="11"/>
                        <a:pt x="4" y="11"/>
                        <a:pt x="4" y="11"/>
                      </a:cubicBezTo>
                      <a:cubicBezTo>
                        <a:pt x="4" y="11"/>
                        <a:pt x="4" y="11"/>
                        <a:pt x="4" y="11"/>
                      </a:cubicBezTo>
                      <a:cubicBezTo>
                        <a:pt x="4" y="9"/>
                        <a:pt x="5" y="9"/>
                        <a:pt x="6" y="8"/>
                      </a:cubicBezTo>
                      <a:cubicBezTo>
                        <a:pt x="6" y="8"/>
                        <a:pt x="6" y="8"/>
                        <a:pt x="6" y="8"/>
                      </a:cubicBezTo>
                      <a:cubicBezTo>
                        <a:pt x="6" y="8"/>
                        <a:pt x="7" y="7"/>
                        <a:pt x="8" y="7"/>
                      </a:cubicBezTo>
                      <a:cubicBezTo>
                        <a:pt x="8" y="7"/>
                        <a:pt x="8" y="7"/>
                        <a:pt x="8" y="7"/>
                      </a:cubicBezTo>
                      <a:cubicBezTo>
                        <a:pt x="5" y="8"/>
                        <a:pt x="4" y="9"/>
                        <a:pt x="4" y="11"/>
                      </a:cubicBezTo>
                      <a:close/>
                      <a:moveTo>
                        <a:pt x="11" y="6"/>
                      </a:moveTo>
                      <a:cubicBezTo>
                        <a:pt x="11" y="6"/>
                        <a:pt x="11" y="6"/>
                        <a:pt x="11" y="6"/>
                      </a:cubicBezTo>
                      <a:cubicBezTo>
                        <a:pt x="11" y="6"/>
                        <a:pt x="11" y="6"/>
                        <a:pt x="11" y="6"/>
                      </a:cubicBezTo>
                      <a:cubicBezTo>
                        <a:pt x="12" y="6"/>
                        <a:pt x="13" y="5"/>
                        <a:pt x="14" y="5"/>
                      </a:cubicBezTo>
                      <a:cubicBezTo>
                        <a:pt x="14" y="5"/>
                        <a:pt x="14" y="5"/>
                        <a:pt x="14" y="5"/>
                      </a:cubicBezTo>
                      <a:cubicBezTo>
                        <a:pt x="15" y="5"/>
                        <a:pt x="16" y="5"/>
                        <a:pt x="17" y="5"/>
                      </a:cubicBezTo>
                      <a:cubicBezTo>
                        <a:pt x="17" y="5"/>
                        <a:pt x="17" y="5"/>
                        <a:pt x="17" y="5"/>
                      </a:cubicBezTo>
                      <a:cubicBezTo>
                        <a:pt x="17" y="5"/>
                        <a:pt x="17" y="5"/>
                        <a:pt x="17" y="5"/>
                      </a:cubicBezTo>
                      <a:cubicBezTo>
                        <a:pt x="15" y="5"/>
                        <a:pt x="13"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8"/>
                <p:cNvSpPr/>
                <p:nvPr>
                  <p:custDataLst>
                    <p:tags r:id="rId20"/>
                  </p:custDataLst>
                </p:nvPr>
              </p:nvSpPr>
              <p:spPr bwMode="auto">
                <a:xfrm>
                  <a:off x="1490" y="1519"/>
                  <a:ext cx="60" cy="96"/>
                </a:xfrm>
                <a:custGeom>
                  <a:avLst/>
                  <a:gdLst>
                    <a:gd name="T0" fmla="*/ 3 w 15"/>
                    <a:gd name="T1" fmla="*/ 12 h 24"/>
                    <a:gd name="T2" fmla="*/ 0 w 15"/>
                    <a:gd name="T3" fmla="*/ 6 h 24"/>
                    <a:gd name="T4" fmla="*/ 0 w 15"/>
                    <a:gd name="T5" fmla="*/ 6 h 24"/>
                    <a:gd name="T6" fmla="*/ 5 w 15"/>
                    <a:gd name="T7" fmla="*/ 0 h 24"/>
                    <a:gd name="T8" fmla="*/ 5 w 15"/>
                    <a:gd name="T9" fmla="*/ 0 h 24"/>
                    <a:gd name="T10" fmla="*/ 11 w 15"/>
                    <a:gd name="T11" fmla="*/ 0 h 24"/>
                    <a:gd name="T12" fmla="*/ 11 w 15"/>
                    <a:gd name="T13" fmla="*/ 0 h 24"/>
                    <a:gd name="T14" fmla="*/ 13 w 15"/>
                    <a:gd name="T15" fmla="*/ 0 h 24"/>
                    <a:gd name="T16" fmla="*/ 13 w 15"/>
                    <a:gd name="T17" fmla="*/ 0 h 24"/>
                    <a:gd name="T18" fmla="*/ 12 w 15"/>
                    <a:gd name="T19" fmla="*/ 4 h 24"/>
                    <a:gd name="T20" fmla="*/ 11 w 15"/>
                    <a:gd name="T21" fmla="*/ 4 h 24"/>
                    <a:gd name="T22" fmla="*/ 11 w 15"/>
                    <a:gd name="T23" fmla="*/ 4 h 24"/>
                    <a:gd name="T24" fmla="*/ 6 w 15"/>
                    <a:gd name="T25" fmla="*/ 4 h 24"/>
                    <a:gd name="T26" fmla="*/ 6 w 15"/>
                    <a:gd name="T27" fmla="*/ 4 h 24"/>
                    <a:gd name="T28" fmla="*/ 4 w 15"/>
                    <a:gd name="T29" fmla="*/ 6 h 24"/>
                    <a:gd name="T30" fmla="*/ 4 w 15"/>
                    <a:gd name="T31" fmla="*/ 6 h 24"/>
                    <a:gd name="T32" fmla="*/ 6 w 15"/>
                    <a:gd name="T33" fmla="*/ 10 h 24"/>
                    <a:gd name="T34" fmla="*/ 6 w 15"/>
                    <a:gd name="T35" fmla="*/ 10 h 24"/>
                    <a:gd name="T36" fmla="*/ 13 w 15"/>
                    <a:gd name="T37" fmla="*/ 18 h 24"/>
                    <a:gd name="T38" fmla="*/ 13 w 15"/>
                    <a:gd name="T39" fmla="*/ 18 h 24"/>
                    <a:gd name="T40" fmla="*/ 15 w 15"/>
                    <a:gd name="T41" fmla="*/ 20 h 24"/>
                    <a:gd name="T42" fmla="*/ 15 w 15"/>
                    <a:gd name="T43" fmla="*/ 20 h 24"/>
                    <a:gd name="T44" fmla="*/ 15 w 15"/>
                    <a:gd name="T45" fmla="*/ 20 h 24"/>
                    <a:gd name="T46" fmla="*/ 15 w 15"/>
                    <a:gd name="T47" fmla="*/ 20 h 24"/>
                    <a:gd name="T48" fmla="*/ 15 w 15"/>
                    <a:gd name="T49" fmla="*/ 21 h 24"/>
                    <a:gd name="T50" fmla="*/ 15 w 15"/>
                    <a:gd name="T51" fmla="*/ 24 h 24"/>
                    <a:gd name="T52" fmla="*/ 3 w 15"/>
                    <a:gd name="T5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4">
                      <a:moveTo>
                        <a:pt x="3" y="12"/>
                      </a:moveTo>
                      <a:cubicBezTo>
                        <a:pt x="1" y="10"/>
                        <a:pt x="0" y="8"/>
                        <a:pt x="0" y="6"/>
                      </a:cubicBezTo>
                      <a:cubicBezTo>
                        <a:pt x="0" y="6"/>
                        <a:pt x="0" y="6"/>
                        <a:pt x="0" y="6"/>
                      </a:cubicBezTo>
                      <a:cubicBezTo>
                        <a:pt x="0" y="3"/>
                        <a:pt x="3" y="1"/>
                        <a:pt x="5" y="0"/>
                      </a:cubicBezTo>
                      <a:cubicBezTo>
                        <a:pt x="5" y="0"/>
                        <a:pt x="5" y="0"/>
                        <a:pt x="5" y="0"/>
                      </a:cubicBezTo>
                      <a:cubicBezTo>
                        <a:pt x="7" y="0"/>
                        <a:pt x="9" y="0"/>
                        <a:pt x="11" y="0"/>
                      </a:cubicBezTo>
                      <a:cubicBezTo>
                        <a:pt x="11" y="0"/>
                        <a:pt x="11" y="0"/>
                        <a:pt x="11" y="0"/>
                      </a:cubicBezTo>
                      <a:cubicBezTo>
                        <a:pt x="12" y="0"/>
                        <a:pt x="12" y="0"/>
                        <a:pt x="13" y="0"/>
                      </a:cubicBezTo>
                      <a:cubicBezTo>
                        <a:pt x="13" y="0"/>
                        <a:pt x="13" y="0"/>
                        <a:pt x="13" y="0"/>
                      </a:cubicBezTo>
                      <a:cubicBezTo>
                        <a:pt x="12" y="4"/>
                        <a:pt x="12" y="4"/>
                        <a:pt x="12" y="4"/>
                      </a:cubicBezTo>
                      <a:cubicBezTo>
                        <a:pt x="12" y="4"/>
                        <a:pt x="12" y="4"/>
                        <a:pt x="11" y="4"/>
                      </a:cubicBezTo>
                      <a:cubicBezTo>
                        <a:pt x="11" y="4"/>
                        <a:pt x="11" y="4"/>
                        <a:pt x="11" y="4"/>
                      </a:cubicBezTo>
                      <a:cubicBezTo>
                        <a:pt x="9" y="4"/>
                        <a:pt x="8" y="4"/>
                        <a:pt x="6" y="4"/>
                      </a:cubicBezTo>
                      <a:cubicBezTo>
                        <a:pt x="6" y="4"/>
                        <a:pt x="6" y="4"/>
                        <a:pt x="6" y="4"/>
                      </a:cubicBezTo>
                      <a:cubicBezTo>
                        <a:pt x="5" y="5"/>
                        <a:pt x="4" y="5"/>
                        <a:pt x="4" y="6"/>
                      </a:cubicBezTo>
                      <a:cubicBezTo>
                        <a:pt x="4" y="6"/>
                        <a:pt x="4" y="6"/>
                        <a:pt x="4" y="6"/>
                      </a:cubicBezTo>
                      <a:cubicBezTo>
                        <a:pt x="4" y="6"/>
                        <a:pt x="5" y="8"/>
                        <a:pt x="6" y="10"/>
                      </a:cubicBezTo>
                      <a:cubicBezTo>
                        <a:pt x="6" y="10"/>
                        <a:pt x="6" y="10"/>
                        <a:pt x="6" y="10"/>
                      </a:cubicBezTo>
                      <a:cubicBezTo>
                        <a:pt x="9" y="14"/>
                        <a:pt x="12" y="17"/>
                        <a:pt x="13" y="18"/>
                      </a:cubicBezTo>
                      <a:cubicBezTo>
                        <a:pt x="13" y="18"/>
                        <a:pt x="13" y="18"/>
                        <a:pt x="13" y="18"/>
                      </a:cubicBezTo>
                      <a:cubicBezTo>
                        <a:pt x="15" y="19"/>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4"/>
                        <a:pt x="15" y="24"/>
                        <a:pt x="15" y="24"/>
                      </a:cubicBezTo>
                      <a:cubicBezTo>
                        <a:pt x="14" y="23"/>
                        <a:pt x="11" y="2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9"/>
                <p:cNvSpPr>
                  <a:spLocks noEditPoints="1"/>
                </p:cNvSpPr>
                <p:nvPr>
                  <p:custDataLst>
                    <p:tags r:id="rId21"/>
                  </p:custDataLst>
                </p:nvPr>
              </p:nvSpPr>
              <p:spPr bwMode="auto">
                <a:xfrm>
                  <a:off x="1482" y="1511"/>
                  <a:ext cx="80" cy="112"/>
                </a:xfrm>
                <a:custGeom>
                  <a:avLst/>
                  <a:gdLst>
                    <a:gd name="T0" fmla="*/ 3 w 20"/>
                    <a:gd name="T1" fmla="*/ 15 h 28"/>
                    <a:gd name="T2" fmla="*/ 5 w 20"/>
                    <a:gd name="T3" fmla="*/ 14 h 28"/>
                    <a:gd name="T4" fmla="*/ 0 w 20"/>
                    <a:gd name="T5" fmla="*/ 8 h 28"/>
                    <a:gd name="T6" fmla="*/ 0 w 20"/>
                    <a:gd name="T7" fmla="*/ 8 h 28"/>
                    <a:gd name="T8" fmla="*/ 6 w 20"/>
                    <a:gd name="T9" fmla="*/ 0 h 28"/>
                    <a:gd name="T10" fmla="*/ 13 w 20"/>
                    <a:gd name="T11" fmla="*/ 0 h 28"/>
                    <a:gd name="T12" fmla="*/ 15 w 20"/>
                    <a:gd name="T13" fmla="*/ 0 h 28"/>
                    <a:gd name="T14" fmla="*/ 15 w 20"/>
                    <a:gd name="T15" fmla="*/ 0 h 28"/>
                    <a:gd name="T16" fmla="*/ 16 w 20"/>
                    <a:gd name="T17" fmla="*/ 8 h 28"/>
                    <a:gd name="T18" fmla="*/ 13 w 20"/>
                    <a:gd name="T19" fmla="*/ 8 h 28"/>
                    <a:gd name="T20" fmla="*/ 13 w 20"/>
                    <a:gd name="T21" fmla="*/ 8 h 28"/>
                    <a:gd name="T22" fmla="*/ 9 w 20"/>
                    <a:gd name="T23" fmla="*/ 8 h 28"/>
                    <a:gd name="T24" fmla="*/ 8 w 20"/>
                    <a:gd name="T25" fmla="*/ 8 h 28"/>
                    <a:gd name="T26" fmla="*/ 9 w 20"/>
                    <a:gd name="T27" fmla="*/ 8 h 28"/>
                    <a:gd name="T28" fmla="*/ 10 w 20"/>
                    <a:gd name="T29" fmla="*/ 10 h 28"/>
                    <a:gd name="T30" fmla="*/ 17 w 20"/>
                    <a:gd name="T31" fmla="*/ 19 h 28"/>
                    <a:gd name="T32" fmla="*/ 18 w 20"/>
                    <a:gd name="T33" fmla="*/ 20 h 28"/>
                    <a:gd name="T34" fmla="*/ 19 w 20"/>
                    <a:gd name="T35" fmla="*/ 22 h 28"/>
                    <a:gd name="T36" fmla="*/ 18 w 20"/>
                    <a:gd name="T37" fmla="*/ 28 h 28"/>
                    <a:gd name="T38" fmla="*/ 15 w 20"/>
                    <a:gd name="T39" fmla="*/ 22 h 28"/>
                    <a:gd name="T40" fmla="*/ 14 w 20"/>
                    <a:gd name="T41" fmla="*/ 21 h 28"/>
                    <a:gd name="T42" fmla="*/ 13 w 20"/>
                    <a:gd name="T43" fmla="*/ 21 h 28"/>
                    <a:gd name="T44" fmla="*/ 15 w 20"/>
                    <a:gd name="T45" fmla="*/ 22 h 28"/>
                    <a:gd name="T46" fmla="*/ 6 w 20"/>
                    <a:gd name="T47" fmla="*/ 12 h 28"/>
                    <a:gd name="T48" fmla="*/ 7 w 20"/>
                    <a:gd name="T49" fmla="*/ 13 h 28"/>
                    <a:gd name="T50" fmla="*/ 4 w 20"/>
                    <a:gd name="T51" fmla="*/ 7 h 28"/>
                    <a:gd name="T52" fmla="*/ 4 w 20"/>
                    <a:gd name="T53" fmla="*/ 8 h 28"/>
                    <a:gd name="T54" fmla="*/ 4 w 20"/>
                    <a:gd name="T55" fmla="*/ 8 h 28"/>
                    <a:gd name="T56" fmla="*/ 6 w 20"/>
                    <a:gd name="T57" fmla="*/ 5 h 28"/>
                    <a:gd name="T58" fmla="*/ 4 w 20"/>
                    <a:gd name="T59" fmla="*/ 7 h 28"/>
                    <a:gd name="T60" fmla="*/ 7 w 20"/>
                    <a:gd name="T61" fmla="*/ 4 h 28"/>
                    <a:gd name="T62" fmla="*/ 7 w 20"/>
                    <a:gd name="T63" fmla="*/ 4 h 28"/>
                    <a:gd name="T64" fmla="*/ 8 w 20"/>
                    <a:gd name="T65" fmla="*/ 4 h 28"/>
                    <a:gd name="T66" fmla="*/ 7 w 20"/>
                    <a:gd name="T6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8">
                      <a:moveTo>
                        <a:pt x="16" y="27"/>
                      </a:moveTo>
                      <a:cubicBezTo>
                        <a:pt x="14" y="27"/>
                        <a:pt x="11" y="26"/>
                        <a:pt x="3" y="15"/>
                      </a:cubicBezTo>
                      <a:cubicBezTo>
                        <a:pt x="3" y="15"/>
                        <a:pt x="3" y="15"/>
                        <a:pt x="3" y="15"/>
                      </a:cubicBezTo>
                      <a:cubicBezTo>
                        <a:pt x="5" y="14"/>
                        <a:pt x="5" y="14"/>
                        <a:pt x="5" y="14"/>
                      </a:cubicBezTo>
                      <a:cubicBezTo>
                        <a:pt x="3" y="15"/>
                        <a:pt x="3" y="15"/>
                        <a:pt x="3" y="15"/>
                      </a:cubicBezTo>
                      <a:cubicBezTo>
                        <a:pt x="2" y="13"/>
                        <a:pt x="0" y="10"/>
                        <a:pt x="0" y="8"/>
                      </a:cubicBezTo>
                      <a:cubicBezTo>
                        <a:pt x="0" y="8"/>
                        <a:pt x="0" y="8"/>
                        <a:pt x="0" y="8"/>
                      </a:cubicBezTo>
                      <a:cubicBezTo>
                        <a:pt x="0" y="8"/>
                        <a:pt x="0" y="8"/>
                        <a:pt x="0" y="8"/>
                      </a:cubicBezTo>
                      <a:cubicBezTo>
                        <a:pt x="0" y="8"/>
                        <a:pt x="0" y="8"/>
                        <a:pt x="0" y="8"/>
                      </a:cubicBezTo>
                      <a:cubicBezTo>
                        <a:pt x="0" y="3"/>
                        <a:pt x="4" y="1"/>
                        <a:pt x="6" y="0"/>
                      </a:cubicBezTo>
                      <a:cubicBezTo>
                        <a:pt x="6" y="0"/>
                        <a:pt x="6" y="0"/>
                        <a:pt x="6" y="0"/>
                      </a:cubicBezTo>
                      <a:cubicBezTo>
                        <a:pt x="9" y="0"/>
                        <a:pt x="11" y="0"/>
                        <a:pt x="13" y="0"/>
                      </a:cubicBezTo>
                      <a:cubicBezTo>
                        <a:pt x="13" y="0"/>
                        <a:pt x="13" y="0"/>
                        <a:pt x="13" y="0"/>
                      </a:cubicBezTo>
                      <a:cubicBezTo>
                        <a:pt x="14" y="0"/>
                        <a:pt x="14" y="0"/>
                        <a:pt x="15" y="0"/>
                      </a:cubicBezTo>
                      <a:cubicBezTo>
                        <a:pt x="15" y="0"/>
                        <a:pt x="15" y="0"/>
                        <a:pt x="15" y="0"/>
                      </a:cubicBezTo>
                      <a:cubicBezTo>
                        <a:pt x="15" y="0"/>
                        <a:pt x="15" y="0"/>
                        <a:pt x="15" y="0"/>
                      </a:cubicBezTo>
                      <a:cubicBezTo>
                        <a:pt x="17" y="0"/>
                        <a:pt x="17" y="0"/>
                        <a:pt x="17" y="0"/>
                      </a:cubicBezTo>
                      <a:cubicBezTo>
                        <a:pt x="16" y="8"/>
                        <a:pt x="16" y="8"/>
                        <a:pt x="16" y="8"/>
                      </a:cubicBezTo>
                      <a:cubicBezTo>
                        <a:pt x="14" y="8"/>
                        <a:pt x="14" y="8"/>
                        <a:pt x="14" y="8"/>
                      </a:cubicBezTo>
                      <a:cubicBezTo>
                        <a:pt x="14" y="8"/>
                        <a:pt x="14" y="8"/>
                        <a:pt x="13" y="8"/>
                      </a:cubicBezTo>
                      <a:cubicBezTo>
                        <a:pt x="13" y="8"/>
                        <a:pt x="13" y="8"/>
                        <a:pt x="13" y="8"/>
                      </a:cubicBezTo>
                      <a:cubicBezTo>
                        <a:pt x="13" y="8"/>
                        <a:pt x="13" y="8"/>
                        <a:pt x="13" y="8"/>
                      </a:cubicBezTo>
                      <a:cubicBezTo>
                        <a:pt x="12" y="8"/>
                        <a:pt x="10" y="8"/>
                        <a:pt x="9" y="8"/>
                      </a:cubicBezTo>
                      <a:cubicBezTo>
                        <a:pt x="9" y="8"/>
                        <a:pt x="9" y="8"/>
                        <a:pt x="9" y="8"/>
                      </a:cubicBezTo>
                      <a:cubicBezTo>
                        <a:pt x="9" y="8"/>
                        <a:pt x="9" y="8"/>
                        <a:pt x="8" y="8"/>
                      </a:cubicBezTo>
                      <a:cubicBezTo>
                        <a:pt x="8" y="8"/>
                        <a:pt x="8" y="8"/>
                        <a:pt x="8" y="8"/>
                      </a:cubicBezTo>
                      <a:cubicBezTo>
                        <a:pt x="8" y="8"/>
                        <a:pt x="8" y="8"/>
                        <a:pt x="9" y="8"/>
                      </a:cubicBezTo>
                      <a:cubicBezTo>
                        <a:pt x="9" y="8"/>
                        <a:pt x="9" y="8"/>
                        <a:pt x="9" y="8"/>
                      </a:cubicBezTo>
                      <a:cubicBezTo>
                        <a:pt x="9" y="9"/>
                        <a:pt x="9" y="10"/>
                        <a:pt x="10" y="10"/>
                      </a:cubicBezTo>
                      <a:cubicBezTo>
                        <a:pt x="10" y="10"/>
                        <a:pt x="10" y="10"/>
                        <a:pt x="10" y="10"/>
                      </a:cubicBezTo>
                      <a:cubicBezTo>
                        <a:pt x="13" y="15"/>
                        <a:pt x="15" y="17"/>
                        <a:pt x="17" y="19"/>
                      </a:cubicBezTo>
                      <a:cubicBezTo>
                        <a:pt x="17" y="19"/>
                        <a:pt x="17" y="19"/>
                        <a:pt x="17" y="19"/>
                      </a:cubicBezTo>
                      <a:cubicBezTo>
                        <a:pt x="18" y="19"/>
                        <a:pt x="18" y="20"/>
                        <a:pt x="18" y="20"/>
                      </a:cubicBezTo>
                      <a:cubicBezTo>
                        <a:pt x="18" y="20"/>
                        <a:pt x="18" y="20"/>
                        <a:pt x="18" y="20"/>
                      </a:cubicBezTo>
                      <a:cubicBezTo>
                        <a:pt x="20" y="20"/>
                        <a:pt x="20" y="20"/>
                        <a:pt x="20" y="20"/>
                      </a:cubicBezTo>
                      <a:cubicBezTo>
                        <a:pt x="19" y="22"/>
                        <a:pt x="19" y="22"/>
                        <a:pt x="19" y="22"/>
                      </a:cubicBezTo>
                      <a:cubicBezTo>
                        <a:pt x="19" y="23"/>
                        <a:pt x="19" y="23"/>
                        <a:pt x="19" y="23"/>
                      </a:cubicBezTo>
                      <a:cubicBezTo>
                        <a:pt x="18" y="28"/>
                        <a:pt x="18" y="28"/>
                        <a:pt x="18" y="28"/>
                      </a:cubicBezTo>
                      <a:cubicBezTo>
                        <a:pt x="16" y="27"/>
                        <a:pt x="16" y="27"/>
                        <a:pt x="16" y="27"/>
                      </a:cubicBezTo>
                      <a:close/>
                      <a:moveTo>
                        <a:pt x="15" y="22"/>
                      </a:moveTo>
                      <a:cubicBezTo>
                        <a:pt x="15" y="22"/>
                        <a:pt x="15" y="22"/>
                        <a:pt x="15" y="22"/>
                      </a:cubicBezTo>
                      <a:cubicBezTo>
                        <a:pt x="15" y="22"/>
                        <a:pt x="14" y="22"/>
                        <a:pt x="14" y="21"/>
                      </a:cubicBezTo>
                      <a:cubicBezTo>
                        <a:pt x="14" y="21"/>
                        <a:pt x="14" y="21"/>
                        <a:pt x="14" y="21"/>
                      </a:cubicBezTo>
                      <a:cubicBezTo>
                        <a:pt x="14" y="21"/>
                        <a:pt x="14" y="21"/>
                        <a:pt x="13" y="21"/>
                      </a:cubicBezTo>
                      <a:cubicBezTo>
                        <a:pt x="13" y="21"/>
                        <a:pt x="13" y="21"/>
                        <a:pt x="13" y="21"/>
                      </a:cubicBezTo>
                      <a:cubicBezTo>
                        <a:pt x="14" y="22"/>
                        <a:pt x="15" y="22"/>
                        <a:pt x="15" y="22"/>
                      </a:cubicBezTo>
                      <a:close/>
                      <a:moveTo>
                        <a:pt x="7" y="13"/>
                      </a:moveTo>
                      <a:cubicBezTo>
                        <a:pt x="6" y="12"/>
                        <a:pt x="6" y="12"/>
                        <a:pt x="6" y="12"/>
                      </a:cubicBezTo>
                      <a:cubicBezTo>
                        <a:pt x="6" y="12"/>
                        <a:pt x="6" y="12"/>
                        <a:pt x="6" y="12"/>
                      </a:cubicBezTo>
                      <a:cubicBezTo>
                        <a:pt x="6" y="12"/>
                        <a:pt x="6" y="12"/>
                        <a:pt x="7" y="13"/>
                      </a:cubicBezTo>
                      <a:close/>
                      <a:moveTo>
                        <a:pt x="4" y="8"/>
                      </a:moveTo>
                      <a:cubicBezTo>
                        <a:pt x="4" y="8"/>
                        <a:pt x="4" y="8"/>
                        <a:pt x="4" y="7"/>
                      </a:cubicBezTo>
                      <a:cubicBezTo>
                        <a:pt x="4" y="7"/>
                        <a:pt x="4" y="7"/>
                        <a:pt x="4" y="7"/>
                      </a:cubicBezTo>
                      <a:cubicBezTo>
                        <a:pt x="4" y="8"/>
                        <a:pt x="4" y="8"/>
                        <a:pt x="4" y="8"/>
                      </a:cubicBezTo>
                      <a:cubicBezTo>
                        <a:pt x="4" y="8"/>
                        <a:pt x="4" y="8"/>
                        <a:pt x="4" y="8"/>
                      </a:cubicBezTo>
                      <a:cubicBezTo>
                        <a:pt x="4" y="8"/>
                        <a:pt x="4" y="8"/>
                        <a:pt x="4" y="8"/>
                      </a:cubicBezTo>
                      <a:close/>
                      <a:moveTo>
                        <a:pt x="4" y="7"/>
                      </a:moveTo>
                      <a:cubicBezTo>
                        <a:pt x="5" y="6"/>
                        <a:pt x="5" y="5"/>
                        <a:pt x="6" y="5"/>
                      </a:cubicBezTo>
                      <a:cubicBezTo>
                        <a:pt x="6" y="5"/>
                        <a:pt x="6" y="5"/>
                        <a:pt x="6" y="5"/>
                      </a:cubicBezTo>
                      <a:cubicBezTo>
                        <a:pt x="5" y="5"/>
                        <a:pt x="5" y="6"/>
                        <a:pt x="4" y="7"/>
                      </a:cubicBezTo>
                      <a:close/>
                      <a:moveTo>
                        <a:pt x="7" y="4"/>
                      </a:move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0"/>
                <p:cNvSpPr/>
                <p:nvPr>
                  <p:custDataLst>
                    <p:tags r:id="rId22"/>
                  </p:custDataLst>
                </p:nvPr>
              </p:nvSpPr>
              <p:spPr bwMode="auto">
                <a:xfrm>
                  <a:off x="1662" y="2025"/>
                  <a:ext cx="16" cy="28"/>
                </a:xfrm>
                <a:custGeom>
                  <a:avLst/>
                  <a:gdLst>
                    <a:gd name="T0" fmla="*/ 0 w 16"/>
                    <a:gd name="T1" fmla="*/ 28 h 28"/>
                    <a:gd name="T2" fmla="*/ 0 w 16"/>
                    <a:gd name="T3" fmla="*/ 0 h 28"/>
                    <a:gd name="T4" fmla="*/ 16 w 16"/>
                    <a:gd name="T5" fmla="*/ 0 h 28"/>
                    <a:gd name="T6" fmla="*/ 16 w 16"/>
                    <a:gd name="T7" fmla="*/ 28 h 28"/>
                    <a:gd name="T8" fmla="*/ 0 w 16"/>
                    <a:gd name="T9" fmla="*/ 28 h 28"/>
                    <a:gd name="T10" fmla="*/ 0 w 16"/>
                    <a:gd name="T11" fmla="*/ 28 h 28"/>
                  </a:gdLst>
                  <a:ahLst/>
                  <a:cxnLst>
                    <a:cxn ang="0">
                      <a:pos x="T0" y="T1"/>
                    </a:cxn>
                    <a:cxn ang="0">
                      <a:pos x="T2" y="T3"/>
                    </a:cxn>
                    <a:cxn ang="0">
                      <a:pos x="T4" y="T5"/>
                    </a:cxn>
                    <a:cxn ang="0">
                      <a:pos x="T6" y="T7"/>
                    </a:cxn>
                    <a:cxn ang="0">
                      <a:pos x="T8" y="T9"/>
                    </a:cxn>
                    <a:cxn ang="0">
                      <a:pos x="T10" y="T11"/>
                    </a:cxn>
                  </a:cxnLst>
                  <a:rect l="0" t="0" r="r" b="b"/>
                  <a:pathLst>
                    <a:path w="16" h="28">
                      <a:moveTo>
                        <a:pt x="0" y="28"/>
                      </a:moveTo>
                      <a:lnTo>
                        <a:pt x="0" y="0"/>
                      </a:lnTo>
                      <a:lnTo>
                        <a:pt x="16" y="0"/>
                      </a:lnTo>
                      <a:lnTo>
                        <a:pt x="16" y="28"/>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1"/>
                <p:cNvSpPr>
                  <a:spLocks noEditPoints="1"/>
                </p:cNvSpPr>
                <p:nvPr>
                  <p:custDataLst>
                    <p:tags r:id="rId23"/>
                  </p:custDataLst>
                </p:nvPr>
              </p:nvSpPr>
              <p:spPr bwMode="auto">
                <a:xfrm>
                  <a:off x="1654" y="2017"/>
                  <a:ext cx="32" cy="44"/>
                </a:xfrm>
                <a:custGeom>
                  <a:avLst/>
                  <a:gdLst>
                    <a:gd name="T0" fmla="*/ 24 w 32"/>
                    <a:gd name="T1" fmla="*/ 44 h 44"/>
                    <a:gd name="T2" fmla="*/ 8 w 32"/>
                    <a:gd name="T3" fmla="*/ 44 h 44"/>
                    <a:gd name="T4" fmla="*/ 8 w 32"/>
                    <a:gd name="T5" fmla="*/ 36 h 44"/>
                    <a:gd name="T6" fmla="*/ 16 w 32"/>
                    <a:gd name="T7" fmla="*/ 36 h 44"/>
                    <a:gd name="T8" fmla="*/ 8 w 32"/>
                    <a:gd name="T9" fmla="*/ 36 h 44"/>
                    <a:gd name="T10" fmla="*/ 8 w 32"/>
                    <a:gd name="T11" fmla="*/ 44 h 44"/>
                    <a:gd name="T12" fmla="*/ 0 w 32"/>
                    <a:gd name="T13" fmla="*/ 44 h 44"/>
                    <a:gd name="T14" fmla="*/ 0 w 32"/>
                    <a:gd name="T15" fmla="*/ 0 h 44"/>
                    <a:gd name="T16" fmla="*/ 32 w 32"/>
                    <a:gd name="T17" fmla="*/ 0 h 44"/>
                    <a:gd name="T18" fmla="*/ 32 w 32"/>
                    <a:gd name="T19" fmla="*/ 44 h 44"/>
                    <a:gd name="T20" fmla="*/ 24 w 32"/>
                    <a:gd name="T21" fmla="*/ 44 h 44"/>
                    <a:gd name="T22" fmla="*/ 24 w 32"/>
                    <a:gd name="T23" fmla="*/ 44 h 44"/>
                    <a:gd name="T24" fmla="*/ 16 w 32"/>
                    <a:gd name="T25" fmla="*/ 28 h 44"/>
                    <a:gd name="T26" fmla="*/ 16 w 32"/>
                    <a:gd name="T27" fmla="*/ 16 h 44"/>
                    <a:gd name="T28" fmla="*/ 16 w 32"/>
                    <a:gd name="T29" fmla="*/ 28 h 44"/>
                    <a:gd name="T30" fmla="*/ 16 w 32"/>
                    <a:gd name="T31"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4">
                      <a:moveTo>
                        <a:pt x="24" y="44"/>
                      </a:moveTo>
                      <a:lnTo>
                        <a:pt x="8" y="44"/>
                      </a:lnTo>
                      <a:lnTo>
                        <a:pt x="8" y="36"/>
                      </a:lnTo>
                      <a:lnTo>
                        <a:pt x="16" y="36"/>
                      </a:lnTo>
                      <a:lnTo>
                        <a:pt x="8" y="36"/>
                      </a:lnTo>
                      <a:lnTo>
                        <a:pt x="8" y="44"/>
                      </a:lnTo>
                      <a:lnTo>
                        <a:pt x="0" y="44"/>
                      </a:lnTo>
                      <a:lnTo>
                        <a:pt x="0" y="0"/>
                      </a:lnTo>
                      <a:lnTo>
                        <a:pt x="32" y="0"/>
                      </a:lnTo>
                      <a:lnTo>
                        <a:pt x="32" y="44"/>
                      </a:lnTo>
                      <a:lnTo>
                        <a:pt x="24" y="44"/>
                      </a:lnTo>
                      <a:lnTo>
                        <a:pt x="24" y="44"/>
                      </a:lnTo>
                      <a:close/>
                      <a:moveTo>
                        <a:pt x="16" y="28"/>
                      </a:moveTo>
                      <a:lnTo>
                        <a:pt x="16" y="16"/>
                      </a:lnTo>
                      <a:lnTo>
                        <a:pt x="16" y="28"/>
                      </a:lnTo>
                      <a:lnTo>
                        <a:pt x="16"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2"/>
                <p:cNvSpPr/>
                <p:nvPr>
                  <p:custDataLst>
                    <p:tags r:id="rId24"/>
                  </p:custDataLst>
                </p:nvPr>
              </p:nvSpPr>
              <p:spPr bwMode="auto">
                <a:xfrm>
                  <a:off x="1542" y="2045"/>
                  <a:ext cx="387" cy="522"/>
                </a:xfrm>
                <a:custGeom>
                  <a:avLst/>
                  <a:gdLst>
                    <a:gd name="T0" fmla="*/ 0 w 97"/>
                    <a:gd name="T1" fmla="*/ 65 h 131"/>
                    <a:gd name="T2" fmla="*/ 7 w 97"/>
                    <a:gd name="T3" fmla="*/ 22 h 131"/>
                    <a:gd name="T4" fmla="*/ 7 w 97"/>
                    <a:gd name="T5" fmla="*/ 22 h 131"/>
                    <a:gd name="T6" fmla="*/ 32 w 97"/>
                    <a:gd name="T7" fmla="*/ 0 h 131"/>
                    <a:gd name="T8" fmla="*/ 32 w 97"/>
                    <a:gd name="T9" fmla="*/ 0 h 131"/>
                    <a:gd name="T10" fmla="*/ 95 w 97"/>
                    <a:gd name="T11" fmla="*/ 54 h 131"/>
                    <a:gd name="T12" fmla="*/ 95 w 97"/>
                    <a:gd name="T13" fmla="*/ 54 h 131"/>
                    <a:gd name="T14" fmla="*/ 93 w 97"/>
                    <a:gd name="T15" fmla="*/ 54 h 131"/>
                    <a:gd name="T16" fmla="*/ 91 w 97"/>
                    <a:gd name="T17" fmla="*/ 55 h 131"/>
                    <a:gd name="T18" fmla="*/ 32 w 97"/>
                    <a:gd name="T19" fmla="*/ 4 h 131"/>
                    <a:gd name="T20" fmla="*/ 32 w 97"/>
                    <a:gd name="T21" fmla="*/ 4 h 131"/>
                    <a:gd name="T22" fmla="*/ 10 w 97"/>
                    <a:gd name="T23" fmla="*/ 23 h 131"/>
                    <a:gd name="T24" fmla="*/ 10 w 97"/>
                    <a:gd name="T25" fmla="*/ 23 h 131"/>
                    <a:gd name="T26" fmla="*/ 4 w 97"/>
                    <a:gd name="T27" fmla="*/ 65 h 131"/>
                    <a:gd name="T28" fmla="*/ 4 w 97"/>
                    <a:gd name="T29" fmla="*/ 65 h 131"/>
                    <a:gd name="T30" fmla="*/ 24 w 97"/>
                    <a:gd name="T31" fmla="*/ 107 h 131"/>
                    <a:gd name="T32" fmla="*/ 24 w 97"/>
                    <a:gd name="T33" fmla="*/ 107 h 131"/>
                    <a:gd name="T34" fmla="*/ 59 w 97"/>
                    <a:gd name="T35" fmla="*/ 127 h 131"/>
                    <a:gd name="T36" fmla="*/ 59 w 97"/>
                    <a:gd name="T37" fmla="*/ 127 h 131"/>
                    <a:gd name="T38" fmla="*/ 83 w 97"/>
                    <a:gd name="T39" fmla="*/ 109 h 131"/>
                    <a:gd name="T40" fmla="*/ 83 w 97"/>
                    <a:gd name="T41" fmla="*/ 109 h 131"/>
                    <a:gd name="T42" fmla="*/ 93 w 97"/>
                    <a:gd name="T43" fmla="*/ 71 h 131"/>
                    <a:gd name="T44" fmla="*/ 93 w 97"/>
                    <a:gd name="T45" fmla="*/ 71 h 131"/>
                    <a:gd name="T46" fmla="*/ 91 w 97"/>
                    <a:gd name="T47" fmla="*/ 55 h 131"/>
                    <a:gd name="T48" fmla="*/ 91 w 97"/>
                    <a:gd name="T49" fmla="*/ 55 h 131"/>
                    <a:gd name="T50" fmla="*/ 93 w 97"/>
                    <a:gd name="T51" fmla="*/ 54 h 131"/>
                    <a:gd name="T52" fmla="*/ 95 w 97"/>
                    <a:gd name="T53" fmla="*/ 54 h 131"/>
                    <a:gd name="T54" fmla="*/ 97 w 97"/>
                    <a:gd name="T55" fmla="*/ 71 h 131"/>
                    <a:gd name="T56" fmla="*/ 97 w 97"/>
                    <a:gd name="T57" fmla="*/ 71 h 131"/>
                    <a:gd name="T58" fmla="*/ 59 w 97"/>
                    <a:gd name="T59" fmla="*/ 131 h 131"/>
                    <a:gd name="T60" fmla="*/ 59 w 97"/>
                    <a:gd name="T61" fmla="*/ 131 h 131"/>
                    <a:gd name="T62" fmla="*/ 0 w 97"/>
                    <a:gd name="T63"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1">
                      <a:moveTo>
                        <a:pt x="0" y="65"/>
                      </a:moveTo>
                      <a:cubicBezTo>
                        <a:pt x="0" y="50"/>
                        <a:pt x="2" y="34"/>
                        <a:pt x="7" y="22"/>
                      </a:cubicBezTo>
                      <a:cubicBezTo>
                        <a:pt x="7" y="22"/>
                        <a:pt x="7" y="22"/>
                        <a:pt x="7" y="22"/>
                      </a:cubicBezTo>
                      <a:cubicBezTo>
                        <a:pt x="11" y="9"/>
                        <a:pt x="20" y="0"/>
                        <a:pt x="32" y="0"/>
                      </a:cubicBezTo>
                      <a:cubicBezTo>
                        <a:pt x="32" y="0"/>
                        <a:pt x="32" y="0"/>
                        <a:pt x="32" y="0"/>
                      </a:cubicBezTo>
                      <a:cubicBezTo>
                        <a:pt x="56" y="0"/>
                        <a:pt x="85" y="24"/>
                        <a:pt x="95" y="54"/>
                      </a:cubicBezTo>
                      <a:cubicBezTo>
                        <a:pt x="95" y="54"/>
                        <a:pt x="95" y="54"/>
                        <a:pt x="95" y="54"/>
                      </a:cubicBezTo>
                      <a:cubicBezTo>
                        <a:pt x="93" y="54"/>
                        <a:pt x="93" y="54"/>
                        <a:pt x="93" y="54"/>
                      </a:cubicBezTo>
                      <a:cubicBezTo>
                        <a:pt x="91" y="55"/>
                        <a:pt x="91" y="55"/>
                        <a:pt x="91" y="55"/>
                      </a:cubicBezTo>
                      <a:cubicBezTo>
                        <a:pt x="82" y="27"/>
                        <a:pt x="53" y="4"/>
                        <a:pt x="32" y="4"/>
                      </a:cubicBezTo>
                      <a:cubicBezTo>
                        <a:pt x="32" y="4"/>
                        <a:pt x="32" y="4"/>
                        <a:pt x="32" y="4"/>
                      </a:cubicBezTo>
                      <a:cubicBezTo>
                        <a:pt x="22" y="4"/>
                        <a:pt x="15" y="11"/>
                        <a:pt x="10" y="23"/>
                      </a:cubicBezTo>
                      <a:cubicBezTo>
                        <a:pt x="10" y="23"/>
                        <a:pt x="10" y="23"/>
                        <a:pt x="10" y="23"/>
                      </a:cubicBezTo>
                      <a:cubicBezTo>
                        <a:pt x="6" y="35"/>
                        <a:pt x="4" y="50"/>
                        <a:pt x="4" y="65"/>
                      </a:cubicBezTo>
                      <a:cubicBezTo>
                        <a:pt x="4" y="65"/>
                        <a:pt x="4" y="65"/>
                        <a:pt x="4" y="65"/>
                      </a:cubicBezTo>
                      <a:cubicBezTo>
                        <a:pt x="4" y="80"/>
                        <a:pt x="12" y="95"/>
                        <a:pt x="24" y="107"/>
                      </a:cubicBezTo>
                      <a:cubicBezTo>
                        <a:pt x="24" y="107"/>
                        <a:pt x="24" y="107"/>
                        <a:pt x="24" y="107"/>
                      </a:cubicBezTo>
                      <a:cubicBezTo>
                        <a:pt x="35" y="119"/>
                        <a:pt x="49" y="127"/>
                        <a:pt x="59" y="127"/>
                      </a:cubicBezTo>
                      <a:cubicBezTo>
                        <a:pt x="59" y="127"/>
                        <a:pt x="59" y="127"/>
                        <a:pt x="59" y="127"/>
                      </a:cubicBezTo>
                      <a:cubicBezTo>
                        <a:pt x="68" y="127"/>
                        <a:pt x="76" y="120"/>
                        <a:pt x="83" y="109"/>
                      </a:cubicBezTo>
                      <a:cubicBezTo>
                        <a:pt x="83" y="109"/>
                        <a:pt x="83" y="109"/>
                        <a:pt x="83" y="109"/>
                      </a:cubicBezTo>
                      <a:cubicBezTo>
                        <a:pt x="89" y="98"/>
                        <a:pt x="93" y="84"/>
                        <a:pt x="93" y="71"/>
                      </a:cubicBezTo>
                      <a:cubicBezTo>
                        <a:pt x="93" y="71"/>
                        <a:pt x="93" y="71"/>
                        <a:pt x="93" y="71"/>
                      </a:cubicBezTo>
                      <a:cubicBezTo>
                        <a:pt x="93" y="65"/>
                        <a:pt x="92" y="60"/>
                        <a:pt x="91" y="55"/>
                      </a:cubicBezTo>
                      <a:cubicBezTo>
                        <a:pt x="91" y="55"/>
                        <a:pt x="91" y="55"/>
                        <a:pt x="91" y="55"/>
                      </a:cubicBezTo>
                      <a:cubicBezTo>
                        <a:pt x="93" y="54"/>
                        <a:pt x="93" y="54"/>
                        <a:pt x="93" y="54"/>
                      </a:cubicBezTo>
                      <a:cubicBezTo>
                        <a:pt x="95" y="54"/>
                        <a:pt x="95" y="54"/>
                        <a:pt x="95" y="54"/>
                      </a:cubicBezTo>
                      <a:cubicBezTo>
                        <a:pt x="96" y="59"/>
                        <a:pt x="97" y="65"/>
                        <a:pt x="97" y="71"/>
                      </a:cubicBezTo>
                      <a:cubicBezTo>
                        <a:pt x="97" y="71"/>
                        <a:pt x="97" y="71"/>
                        <a:pt x="97" y="71"/>
                      </a:cubicBezTo>
                      <a:cubicBezTo>
                        <a:pt x="97" y="99"/>
                        <a:pt x="80" y="130"/>
                        <a:pt x="59" y="131"/>
                      </a:cubicBezTo>
                      <a:cubicBezTo>
                        <a:pt x="59" y="131"/>
                        <a:pt x="59" y="131"/>
                        <a:pt x="59" y="131"/>
                      </a:cubicBezTo>
                      <a:cubicBezTo>
                        <a:pt x="35" y="130"/>
                        <a:pt x="0" y="97"/>
                        <a:pt x="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3"/>
                <p:cNvSpPr>
                  <a:spLocks noEditPoints="1"/>
                </p:cNvSpPr>
                <p:nvPr>
                  <p:custDataLst>
                    <p:tags r:id="rId25"/>
                  </p:custDataLst>
                </p:nvPr>
              </p:nvSpPr>
              <p:spPr bwMode="auto">
                <a:xfrm>
                  <a:off x="1534" y="2037"/>
                  <a:ext cx="403" cy="538"/>
                </a:xfrm>
                <a:custGeom>
                  <a:avLst/>
                  <a:gdLst>
                    <a:gd name="T0" fmla="*/ 2 w 101"/>
                    <a:gd name="T1" fmla="*/ 67 h 135"/>
                    <a:gd name="T2" fmla="*/ 7 w 101"/>
                    <a:gd name="T3" fmla="*/ 23 h 135"/>
                    <a:gd name="T4" fmla="*/ 34 w 101"/>
                    <a:gd name="T5" fmla="*/ 0 h 135"/>
                    <a:gd name="T6" fmla="*/ 34 w 101"/>
                    <a:gd name="T7" fmla="*/ 0 h 135"/>
                    <a:gd name="T8" fmla="*/ 34 w 101"/>
                    <a:gd name="T9" fmla="*/ 0 h 135"/>
                    <a:gd name="T10" fmla="*/ 98 w 101"/>
                    <a:gd name="T11" fmla="*/ 53 h 135"/>
                    <a:gd name="T12" fmla="*/ 98 w 101"/>
                    <a:gd name="T13" fmla="*/ 55 h 135"/>
                    <a:gd name="T14" fmla="*/ 99 w 101"/>
                    <a:gd name="T15" fmla="*/ 55 h 135"/>
                    <a:gd name="T16" fmla="*/ 99 w 101"/>
                    <a:gd name="T17" fmla="*/ 57 h 135"/>
                    <a:gd name="T18" fmla="*/ 101 w 101"/>
                    <a:gd name="T19" fmla="*/ 73 h 135"/>
                    <a:gd name="T20" fmla="*/ 61 w 101"/>
                    <a:gd name="T21" fmla="*/ 135 h 135"/>
                    <a:gd name="T22" fmla="*/ 61 w 101"/>
                    <a:gd name="T23" fmla="*/ 131 h 135"/>
                    <a:gd name="T24" fmla="*/ 93 w 101"/>
                    <a:gd name="T25" fmla="*/ 97 h 135"/>
                    <a:gd name="T26" fmla="*/ 86 w 101"/>
                    <a:gd name="T27" fmla="*/ 112 h 135"/>
                    <a:gd name="T28" fmla="*/ 62 w 101"/>
                    <a:gd name="T29" fmla="*/ 131 h 135"/>
                    <a:gd name="T30" fmla="*/ 61 w 101"/>
                    <a:gd name="T31" fmla="*/ 131 h 135"/>
                    <a:gd name="T32" fmla="*/ 61 w 101"/>
                    <a:gd name="T33" fmla="*/ 131 h 135"/>
                    <a:gd name="T34" fmla="*/ 61 w 101"/>
                    <a:gd name="T35" fmla="*/ 131 h 135"/>
                    <a:gd name="T36" fmla="*/ 24 w 101"/>
                    <a:gd name="T37" fmla="*/ 110 h 135"/>
                    <a:gd name="T38" fmla="*/ 14 w 101"/>
                    <a:gd name="T39" fmla="*/ 97 h 135"/>
                    <a:gd name="T40" fmla="*/ 61 w 101"/>
                    <a:gd name="T41" fmla="*/ 131 h 135"/>
                    <a:gd name="T42" fmla="*/ 61 w 101"/>
                    <a:gd name="T43" fmla="*/ 127 h 135"/>
                    <a:gd name="T44" fmla="*/ 62 w 101"/>
                    <a:gd name="T45" fmla="*/ 127 h 135"/>
                    <a:gd name="T46" fmla="*/ 83 w 101"/>
                    <a:gd name="T47" fmla="*/ 110 h 135"/>
                    <a:gd name="T48" fmla="*/ 93 w 101"/>
                    <a:gd name="T49" fmla="*/ 73 h 135"/>
                    <a:gd name="T50" fmla="*/ 93 w 101"/>
                    <a:gd name="T51" fmla="*/ 73 h 135"/>
                    <a:gd name="T52" fmla="*/ 91 w 101"/>
                    <a:gd name="T53" fmla="*/ 58 h 135"/>
                    <a:gd name="T54" fmla="*/ 91 w 101"/>
                    <a:gd name="T55" fmla="*/ 57 h 135"/>
                    <a:gd name="T56" fmla="*/ 34 w 101"/>
                    <a:gd name="T57" fmla="*/ 8 h 135"/>
                    <a:gd name="T58" fmla="*/ 34 w 101"/>
                    <a:gd name="T59" fmla="*/ 8 h 135"/>
                    <a:gd name="T60" fmla="*/ 14 w 101"/>
                    <a:gd name="T61" fmla="*/ 26 h 135"/>
                    <a:gd name="T62" fmla="*/ 8 w 101"/>
                    <a:gd name="T63" fmla="*/ 67 h 135"/>
                    <a:gd name="T64" fmla="*/ 8 w 101"/>
                    <a:gd name="T65" fmla="*/ 68 h 135"/>
                    <a:gd name="T66" fmla="*/ 27 w 101"/>
                    <a:gd name="T67" fmla="*/ 108 h 135"/>
                    <a:gd name="T68" fmla="*/ 61 w 101"/>
                    <a:gd name="T69" fmla="*/ 127 h 135"/>
                    <a:gd name="T70" fmla="*/ 93 w 101"/>
                    <a:gd name="T71" fmla="*/ 97 h 135"/>
                    <a:gd name="T72" fmla="*/ 93 w 101"/>
                    <a:gd name="T73" fmla="*/ 97 h 135"/>
                    <a:gd name="T74" fmla="*/ 93 w 101"/>
                    <a:gd name="T75" fmla="*/ 96 h 135"/>
                    <a:gd name="T76" fmla="*/ 93 w 101"/>
                    <a:gd name="T77" fmla="*/ 96 h 135"/>
                    <a:gd name="T78" fmla="*/ 97 w 101"/>
                    <a:gd name="T79" fmla="*/ 72 h 135"/>
                    <a:gd name="T80" fmla="*/ 95 w 101"/>
                    <a:gd name="T81" fmla="*/ 58 h 135"/>
                    <a:gd name="T82" fmla="*/ 97 w 101"/>
                    <a:gd name="T83" fmla="*/ 72 h 135"/>
                    <a:gd name="T84" fmla="*/ 65 w 101"/>
                    <a:gd name="T85" fmla="*/ 16 h 135"/>
                    <a:gd name="T86" fmla="*/ 92 w 101"/>
                    <a:gd name="T87" fmla="*/ 50 h 135"/>
                    <a:gd name="T88" fmla="*/ 6 w 101"/>
                    <a:gd name="T89" fmla="*/ 41 h 135"/>
                    <a:gd name="T90" fmla="*/ 6 w 101"/>
                    <a:gd name="T91" fmla="*/ 41 h 135"/>
                    <a:gd name="T92" fmla="*/ 6 w 101"/>
                    <a:gd name="T93" fmla="*/ 40 h 135"/>
                    <a:gd name="T94" fmla="*/ 10 w 101"/>
                    <a:gd name="T95" fmla="*/ 24 h 135"/>
                    <a:gd name="T96" fmla="*/ 34 w 101"/>
                    <a:gd name="T97" fmla="*/ 4 h 135"/>
                    <a:gd name="T98" fmla="*/ 34 w 101"/>
                    <a:gd name="T99" fmla="*/ 4 h 135"/>
                    <a:gd name="T100" fmla="*/ 10 w 101"/>
                    <a:gd name="T101" fmla="*/ 24 h 135"/>
                    <a:gd name="T102" fmla="*/ 65 w 101"/>
                    <a:gd name="T103" fmla="*/ 15 h 135"/>
                    <a:gd name="T104" fmla="*/ 65 w 101"/>
                    <a:gd name="T105" fmla="*/ 16 h 135"/>
                    <a:gd name="T106" fmla="*/ 64 w 101"/>
                    <a:gd name="T107" fmla="*/ 15 h 135"/>
                    <a:gd name="T108" fmla="*/ 65 w 101"/>
                    <a:gd name="T109" fmla="*/ 15 h 135"/>
                    <a:gd name="T110" fmla="*/ 64 w 101"/>
                    <a:gd name="T111" fmla="*/ 15 h 135"/>
                    <a:gd name="T112" fmla="*/ 64 w 101"/>
                    <a:gd name="T113" fmla="*/ 15 h 135"/>
                    <a:gd name="T114" fmla="*/ 64 w 101"/>
                    <a:gd name="T115" fmla="*/ 15 h 135"/>
                    <a:gd name="T116" fmla="*/ 64 w 101"/>
                    <a:gd name="T117"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35">
                      <a:moveTo>
                        <a:pt x="0" y="67"/>
                      </a:moveTo>
                      <a:cubicBezTo>
                        <a:pt x="2" y="67"/>
                        <a:pt x="2" y="67"/>
                        <a:pt x="2" y="67"/>
                      </a:cubicBezTo>
                      <a:cubicBezTo>
                        <a:pt x="0" y="67"/>
                        <a:pt x="0" y="67"/>
                        <a:pt x="0" y="67"/>
                      </a:cubicBezTo>
                      <a:cubicBezTo>
                        <a:pt x="0" y="52"/>
                        <a:pt x="2" y="36"/>
                        <a:pt x="7" y="23"/>
                      </a:cubicBezTo>
                      <a:cubicBezTo>
                        <a:pt x="7" y="23"/>
                        <a:pt x="7" y="23"/>
                        <a:pt x="7" y="23"/>
                      </a:cubicBezTo>
                      <a:cubicBezTo>
                        <a:pt x="12" y="10"/>
                        <a:pt x="20" y="0"/>
                        <a:pt x="34" y="0"/>
                      </a:cubicBezTo>
                      <a:cubicBezTo>
                        <a:pt x="34" y="0"/>
                        <a:pt x="34" y="0"/>
                        <a:pt x="34" y="0"/>
                      </a:cubicBezTo>
                      <a:cubicBezTo>
                        <a:pt x="34" y="0"/>
                        <a:pt x="34" y="0"/>
                        <a:pt x="34" y="0"/>
                      </a:cubicBezTo>
                      <a:cubicBezTo>
                        <a:pt x="34" y="0"/>
                        <a:pt x="34" y="0"/>
                        <a:pt x="34" y="0"/>
                      </a:cubicBezTo>
                      <a:cubicBezTo>
                        <a:pt x="34" y="0"/>
                        <a:pt x="34" y="0"/>
                        <a:pt x="34" y="0"/>
                      </a:cubicBezTo>
                      <a:cubicBezTo>
                        <a:pt x="59" y="0"/>
                        <a:pt x="88" y="24"/>
                        <a:pt x="98" y="53"/>
                      </a:cubicBezTo>
                      <a:cubicBezTo>
                        <a:pt x="98" y="53"/>
                        <a:pt x="98" y="53"/>
                        <a:pt x="98" y="53"/>
                      </a:cubicBezTo>
                      <a:cubicBezTo>
                        <a:pt x="98" y="53"/>
                        <a:pt x="98" y="53"/>
                        <a:pt x="98" y="53"/>
                      </a:cubicBezTo>
                      <a:cubicBezTo>
                        <a:pt x="98" y="55"/>
                        <a:pt x="98" y="55"/>
                        <a:pt x="98" y="55"/>
                      </a:cubicBezTo>
                      <a:cubicBezTo>
                        <a:pt x="98" y="55"/>
                        <a:pt x="98" y="55"/>
                        <a:pt x="99" y="55"/>
                      </a:cubicBezTo>
                      <a:cubicBezTo>
                        <a:pt x="99" y="55"/>
                        <a:pt x="99" y="55"/>
                        <a:pt x="99" y="55"/>
                      </a:cubicBezTo>
                      <a:cubicBezTo>
                        <a:pt x="99" y="57"/>
                        <a:pt x="99" y="57"/>
                        <a:pt x="99" y="57"/>
                      </a:cubicBezTo>
                      <a:cubicBezTo>
                        <a:pt x="99" y="57"/>
                        <a:pt x="99" y="57"/>
                        <a:pt x="99" y="57"/>
                      </a:cubicBezTo>
                      <a:cubicBezTo>
                        <a:pt x="100" y="62"/>
                        <a:pt x="101" y="67"/>
                        <a:pt x="101" y="73"/>
                      </a:cubicBezTo>
                      <a:cubicBezTo>
                        <a:pt x="101" y="73"/>
                        <a:pt x="101" y="73"/>
                        <a:pt x="101" y="73"/>
                      </a:cubicBezTo>
                      <a:cubicBezTo>
                        <a:pt x="101" y="102"/>
                        <a:pt x="85" y="134"/>
                        <a:pt x="61" y="135"/>
                      </a:cubicBezTo>
                      <a:cubicBezTo>
                        <a:pt x="61" y="135"/>
                        <a:pt x="61" y="135"/>
                        <a:pt x="61" y="135"/>
                      </a:cubicBezTo>
                      <a:cubicBezTo>
                        <a:pt x="36" y="134"/>
                        <a:pt x="1" y="101"/>
                        <a:pt x="0" y="67"/>
                      </a:cubicBezTo>
                      <a:close/>
                      <a:moveTo>
                        <a:pt x="61" y="131"/>
                      </a:moveTo>
                      <a:cubicBezTo>
                        <a:pt x="75" y="131"/>
                        <a:pt x="87" y="116"/>
                        <a:pt x="93" y="97"/>
                      </a:cubicBezTo>
                      <a:cubicBezTo>
                        <a:pt x="93" y="97"/>
                        <a:pt x="93" y="97"/>
                        <a:pt x="93" y="97"/>
                      </a:cubicBezTo>
                      <a:cubicBezTo>
                        <a:pt x="91" y="103"/>
                        <a:pt x="89" y="108"/>
                        <a:pt x="86" y="112"/>
                      </a:cubicBezTo>
                      <a:cubicBezTo>
                        <a:pt x="86" y="112"/>
                        <a:pt x="86" y="112"/>
                        <a:pt x="86" y="112"/>
                      </a:cubicBezTo>
                      <a:cubicBezTo>
                        <a:pt x="80" y="123"/>
                        <a:pt x="71" y="131"/>
                        <a:pt x="62" y="131"/>
                      </a:cubicBezTo>
                      <a:cubicBezTo>
                        <a:pt x="62" y="131"/>
                        <a:pt x="62" y="131"/>
                        <a:pt x="62" y="131"/>
                      </a:cubicBezTo>
                      <a:cubicBezTo>
                        <a:pt x="62" y="131"/>
                        <a:pt x="62"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61" y="131"/>
                        <a:pt x="61" y="131"/>
                        <a:pt x="61" y="131"/>
                      </a:cubicBezTo>
                      <a:cubicBezTo>
                        <a:pt x="50" y="131"/>
                        <a:pt x="36" y="122"/>
                        <a:pt x="24" y="110"/>
                      </a:cubicBezTo>
                      <a:cubicBezTo>
                        <a:pt x="24" y="110"/>
                        <a:pt x="24" y="110"/>
                        <a:pt x="24" y="110"/>
                      </a:cubicBezTo>
                      <a:cubicBezTo>
                        <a:pt x="20" y="106"/>
                        <a:pt x="17" y="102"/>
                        <a:pt x="14" y="97"/>
                      </a:cubicBezTo>
                      <a:cubicBezTo>
                        <a:pt x="14" y="97"/>
                        <a:pt x="14" y="97"/>
                        <a:pt x="14" y="97"/>
                      </a:cubicBezTo>
                      <a:cubicBezTo>
                        <a:pt x="26" y="116"/>
                        <a:pt x="46" y="131"/>
                        <a:pt x="61" y="131"/>
                      </a:cubicBezTo>
                      <a:close/>
                      <a:moveTo>
                        <a:pt x="61" y="127"/>
                      </a:moveTo>
                      <a:cubicBezTo>
                        <a:pt x="61" y="127"/>
                        <a:pt x="61" y="127"/>
                        <a:pt x="61" y="127"/>
                      </a:cubicBezTo>
                      <a:cubicBezTo>
                        <a:pt x="61" y="127"/>
                        <a:pt x="61" y="127"/>
                        <a:pt x="61" y="127"/>
                      </a:cubicBezTo>
                      <a:cubicBezTo>
                        <a:pt x="61" y="127"/>
                        <a:pt x="61" y="127"/>
                        <a:pt x="62" y="127"/>
                      </a:cubicBezTo>
                      <a:cubicBezTo>
                        <a:pt x="62" y="127"/>
                        <a:pt x="62" y="127"/>
                        <a:pt x="62" y="127"/>
                      </a:cubicBezTo>
                      <a:cubicBezTo>
                        <a:pt x="69" y="127"/>
                        <a:pt x="77" y="120"/>
                        <a:pt x="83" y="110"/>
                      </a:cubicBezTo>
                      <a:cubicBezTo>
                        <a:pt x="83" y="110"/>
                        <a:pt x="83" y="110"/>
                        <a:pt x="83" y="110"/>
                      </a:cubicBezTo>
                      <a:cubicBezTo>
                        <a:pt x="89" y="100"/>
                        <a:pt x="93" y="86"/>
                        <a:pt x="93" y="73"/>
                      </a:cubicBezTo>
                      <a:cubicBezTo>
                        <a:pt x="93" y="73"/>
                        <a:pt x="93" y="73"/>
                        <a:pt x="93" y="73"/>
                      </a:cubicBezTo>
                      <a:cubicBezTo>
                        <a:pt x="93" y="73"/>
                        <a:pt x="93" y="73"/>
                        <a:pt x="93" y="73"/>
                      </a:cubicBezTo>
                      <a:cubicBezTo>
                        <a:pt x="93" y="73"/>
                        <a:pt x="93" y="73"/>
                        <a:pt x="93" y="73"/>
                      </a:cubicBezTo>
                      <a:cubicBezTo>
                        <a:pt x="93" y="67"/>
                        <a:pt x="92" y="62"/>
                        <a:pt x="91" y="58"/>
                      </a:cubicBezTo>
                      <a:cubicBezTo>
                        <a:pt x="91" y="58"/>
                        <a:pt x="91" y="58"/>
                        <a:pt x="91" y="58"/>
                      </a:cubicBezTo>
                      <a:cubicBezTo>
                        <a:pt x="91" y="57"/>
                        <a:pt x="91" y="57"/>
                        <a:pt x="91" y="57"/>
                      </a:cubicBezTo>
                      <a:cubicBezTo>
                        <a:pt x="82" y="30"/>
                        <a:pt x="54" y="8"/>
                        <a:pt x="34" y="8"/>
                      </a:cubicBezTo>
                      <a:cubicBezTo>
                        <a:pt x="34" y="8"/>
                        <a:pt x="34" y="8"/>
                        <a:pt x="34" y="8"/>
                      </a:cubicBezTo>
                      <a:cubicBezTo>
                        <a:pt x="34" y="8"/>
                        <a:pt x="34" y="8"/>
                        <a:pt x="34" y="8"/>
                      </a:cubicBezTo>
                      <a:cubicBezTo>
                        <a:pt x="34" y="8"/>
                        <a:pt x="34" y="8"/>
                        <a:pt x="34" y="8"/>
                      </a:cubicBezTo>
                      <a:cubicBezTo>
                        <a:pt x="25" y="8"/>
                        <a:pt x="19" y="14"/>
                        <a:pt x="14" y="26"/>
                      </a:cubicBezTo>
                      <a:cubicBezTo>
                        <a:pt x="14" y="26"/>
                        <a:pt x="14" y="26"/>
                        <a:pt x="14" y="26"/>
                      </a:cubicBezTo>
                      <a:cubicBezTo>
                        <a:pt x="10" y="37"/>
                        <a:pt x="8" y="52"/>
                        <a:pt x="8" y="67"/>
                      </a:cubicBezTo>
                      <a:cubicBezTo>
                        <a:pt x="8" y="67"/>
                        <a:pt x="8" y="67"/>
                        <a:pt x="8" y="67"/>
                      </a:cubicBezTo>
                      <a:cubicBezTo>
                        <a:pt x="8" y="67"/>
                        <a:pt x="8" y="67"/>
                        <a:pt x="8" y="67"/>
                      </a:cubicBezTo>
                      <a:cubicBezTo>
                        <a:pt x="8" y="68"/>
                        <a:pt x="8" y="68"/>
                        <a:pt x="8" y="68"/>
                      </a:cubicBezTo>
                      <a:cubicBezTo>
                        <a:pt x="8" y="81"/>
                        <a:pt x="16" y="96"/>
                        <a:pt x="27" y="108"/>
                      </a:cubicBezTo>
                      <a:cubicBezTo>
                        <a:pt x="27" y="108"/>
                        <a:pt x="27" y="108"/>
                        <a:pt x="27" y="108"/>
                      </a:cubicBezTo>
                      <a:cubicBezTo>
                        <a:pt x="38" y="119"/>
                        <a:pt x="52" y="127"/>
                        <a:pt x="61" y="127"/>
                      </a:cubicBezTo>
                      <a:cubicBezTo>
                        <a:pt x="61" y="127"/>
                        <a:pt x="61" y="127"/>
                        <a:pt x="61" y="127"/>
                      </a:cubicBezTo>
                      <a:cubicBezTo>
                        <a:pt x="61" y="127"/>
                        <a:pt x="61" y="127"/>
                        <a:pt x="61" y="127"/>
                      </a:cubicBezTo>
                      <a:close/>
                      <a:moveTo>
                        <a:pt x="93" y="97"/>
                      </a:moveTo>
                      <a:cubicBezTo>
                        <a:pt x="93" y="97"/>
                        <a:pt x="93" y="97"/>
                        <a:pt x="93" y="97"/>
                      </a:cubicBezTo>
                      <a:cubicBezTo>
                        <a:pt x="93" y="97"/>
                        <a:pt x="93" y="97"/>
                        <a:pt x="93" y="97"/>
                      </a:cubicBezTo>
                      <a:cubicBezTo>
                        <a:pt x="93" y="97"/>
                        <a:pt x="93" y="97"/>
                        <a:pt x="93" y="97"/>
                      </a:cubicBezTo>
                      <a:close/>
                      <a:moveTo>
                        <a:pt x="93" y="96"/>
                      </a:moveTo>
                      <a:cubicBezTo>
                        <a:pt x="93" y="96"/>
                        <a:pt x="93" y="96"/>
                        <a:pt x="93" y="96"/>
                      </a:cubicBezTo>
                      <a:cubicBezTo>
                        <a:pt x="93" y="96"/>
                        <a:pt x="93" y="96"/>
                        <a:pt x="93" y="96"/>
                      </a:cubicBezTo>
                      <a:cubicBezTo>
                        <a:pt x="93" y="96"/>
                        <a:pt x="93" y="96"/>
                        <a:pt x="93" y="96"/>
                      </a:cubicBezTo>
                      <a:close/>
                      <a:moveTo>
                        <a:pt x="97" y="72"/>
                      </a:moveTo>
                      <a:cubicBezTo>
                        <a:pt x="97" y="67"/>
                        <a:pt x="96" y="63"/>
                        <a:pt x="95" y="58"/>
                      </a:cubicBezTo>
                      <a:cubicBezTo>
                        <a:pt x="95" y="58"/>
                        <a:pt x="95" y="58"/>
                        <a:pt x="95" y="58"/>
                      </a:cubicBezTo>
                      <a:cubicBezTo>
                        <a:pt x="95" y="58"/>
                        <a:pt x="95" y="58"/>
                        <a:pt x="95" y="58"/>
                      </a:cubicBezTo>
                      <a:cubicBezTo>
                        <a:pt x="96" y="63"/>
                        <a:pt x="97" y="67"/>
                        <a:pt x="97" y="72"/>
                      </a:cubicBezTo>
                      <a:close/>
                      <a:moveTo>
                        <a:pt x="92" y="50"/>
                      </a:moveTo>
                      <a:cubicBezTo>
                        <a:pt x="86" y="36"/>
                        <a:pt x="76" y="24"/>
                        <a:pt x="65" y="16"/>
                      </a:cubicBezTo>
                      <a:cubicBezTo>
                        <a:pt x="65" y="16"/>
                        <a:pt x="65" y="16"/>
                        <a:pt x="65" y="16"/>
                      </a:cubicBezTo>
                      <a:cubicBezTo>
                        <a:pt x="76" y="24"/>
                        <a:pt x="86" y="36"/>
                        <a:pt x="92" y="50"/>
                      </a:cubicBezTo>
                      <a:close/>
                      <a:moveTo>
                        <a:pt x="6" y="41"/>
                      </a:moveTo>
                      <a:cubicBezTo>
                        <a:pt x="6" y="41"/>
                        <a:pt x="6" y="41"/>
                        <a:pt x="6" y="41"/>
                      </a:cubicBezTo>
                      <a:cubicBezTo>
                        <a:pt x="6" y="41"/>
                        <a:pt x="6" y="41"/>
                        <a:pt x="6" y="41"/>
                      </a:cubicBezTo>
                      <a:cubicBezTo>
                        <a:pt x="6" y="41"/>
                        <a:pt x="6" y="41"/>
                        <a:pt x="6" y="41"/>
                      </a:cubicBezTo>
                      <a:close/>
                      <a:moveTo>
                        <a:pt x="10" y="24"/>
                      </a:moveTo>
                      <a:cubicBezTo>
                        <a:pt x="9" y="29"/>
                        <a:pt x="7" y="35"/>
                        <a:pt x="6" y="40"/>
                      </a:cubicBezTo>
                      <a:cubicBezTo>
                        <a:pt x="6" y="40"/>
                        <a:pt x="6" y="40"/>
                        <a:pt x="6" y="40"/>
                      </a:cubicBezTo>
                      <a:cubicBezTo>
                        <a:pt x="7" y="35"/>
                        <a:pt x="9" y="29"/>
                        <a:pt x="10" y="24"/>
                      </a:cubicBezTo>
                      <a:cubicBezTo>
                        <a:pt x="10" y="24"/>
                        <a:pt x="10" y="24"/>
                        <a:pt x="10" y="24"/>
                      </a:cubicBezTo>
                      <a:cubicBezTo>
                        <a:pt x="15" y="12"/>
                        <a:pt x="23" y="4"/>
                        <a:pt x="34" y="4"/>
                      </a:cubicBezTo>
                      <a:cubicBezTo>
                        <a:pt x="34" y="4"/>
                        <a:pt x="34" y="4"/>
                        <a:pt x="34" y="4"/>
                      </a:cubicBezTo>
                      <a:cubicBezTo>
                        <a:pt x="34" y="4"/>
                        <a:pt x="34" y="4"/>
                        <a:pt x="34" y="4"/>
                      </a:cubicBezTo>
                      <a:cubicBezTo>
                        <a:pt x="34" y="4"/>
                        <a:pt x="34" y="4"/>
                        <a:pt x="34" y="4"/>
                      </a:cubicBezTo>
                      <a:cubicBezTo>
                        <a:pt x="23" y="4"/>
                        <a:pt x="15" y="12"/>
                        <a:pt x="10" y="24"/>
                      </a:cubicBezTo>
                      <a:close/>
                      <a:moveTo>
                        <a:pt x="65" y="16"/>
                      </a:moveTo>
                      <a:cubicBezTo>
                        <a:pt x="65" y="16"/>
                        <a:pt x="65" y="16"/>
                        <a:pt x="65" y="15"/>
                      </a:cubicBezTo>
                      <a:cubicBezTo>
                        <a:pt x="65" y="15"/>
                        <a:pt x="65" y="15"/>
                        <a:pt x="65" y="15"/>
                      </a:cubicBezTo>
                      <a:cubicBezTo>
                        <a:pt x="65" y="16"/>
                        <a:pt x="65" y="16"/>
                        <a:pt x="65" y="16"/>
                      </a:cubicBezTo>
                      <a:close/>
                      <a:moveTo>
                        <a:pt x="65" y="15"/>
                      </a:moveTo>
                      <a:cubicBezTo>
                        <a:pt x="64" y="15"/>
                        <a:pt x="64" y="15"/>
                        <a:pt x="64" y="15"/>
                      </a:cubicBezTo>
                      <a:cubicBezTo>
                        <a:pt x="64" y="15"/>
                        <a:pt x="64" y="15"/>
                        <a:pt x="64" y="15"/>
                      </a:cubicBezTo>
                      <a:cubicBezTo>
                        <a:pt x="64" y="15"/>
                        <a:pt x="64" y="15"/>
                        <a:pt x="65" y="15"/>
                      </a:cubicBezTo>
                      <a:close/>
                      <a:moveTo>
                        <a:pt x="64" y="15"/>
                      </a:moveTo>
                      <a:cubicBezTo>
                        <a:pt x="64" y="15"/>
                        <a:pt x="64" y="15"/>
                        <a:pt x="64" y="15"/>
                      </a:cubicBezTo>
                      <a:cubicBezTo>
                        <a:pt x="64" y="15"/>
                        <a:pt x="64" y="15"/>
                        <a:pt x="64" y="15"/>
                      </a:cubicBezTo>
                      <a:cubicBezTo>
                        <a:pt x="64" y="15"/>
                        <a:pt x="64" y="15"/>
                        <a:pt x="64" y="15"/>
                      </a:cubicBezTo>
                      <a:close/>
                      <a:moveTo>
                        <a:pt x="64" y="15"/>
                      </a:moveTo>
                      <a:cubicBezTo>
                        <a:pt x="64" y="15"/>
                        <a:pt x="64" y="15"/>
                        <a:pt x="64" y="15"/>
                      </a:cubicBezTo>
                      <a:cubicBezTo>
                        <a:pt x="64" y="15"/>
                        <a:pt x="64" y="15"/>
                        <a:pt x="64" y="15"/>
                      </a:cubicBezTo>
                      <a:cubicBezTo>
                        <a:pt x="64" y="15"/>
                        <a:pt x="64" y="15"/>
                        <a:pt x="6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4"/>
                <p:cNvSpPr/>
                <p:nvPr>
                  <p:custDataLst>
                    <p:tags r:id="rId26"/>
                  </p:custDataLst>
                </p:nvPr>
              </p:nvSpPr>
              <p:spPr bwMode="auto">
                <a:xfrm>
                  <a:off x="1598" y="2037"/>
                  <a:ext cx="128" cy="107"/>
                </a:xfrm>
                <a:custGeom>
                  <a:avLst/>
                  <a:gdLst>
                    <a:gd name="T0" fmla="*/ 0 w 128"/>
                    <a:gd name="T1" fmla="*/ 48 h 107"/>
                    <a:gd name="T2" fmla="*/ 16 w 128"/>
                    <a:gd name="T3" fmla="*/ 40 h 107"/>
                    <a:gd name="T4" fmla="*/ 32 w 128"/>
                    <a:gd name="T5" fmla="*/ 72 h 107"/>
                    <a:gd name="T6" fmla="*/ 72 w 128"/>
                    <a:gd name="T7" fmla="*/ 0 h 107"/>
                    <a:gd name="T8" fmla="*/ 108 w 128"/>
                    <a:gd name="T9" fmla="*/ 52 h 107"/>
                    <a:gd name="T10" fmla="*/ 112 w 128"/>
                    <a:gd name="T11" fmla="*/ 24 h 107"/>
                    <a:gd name="T12" fmla="*/ 128 w 128"/>
                    <a:gd name="T13" fmla="*/ 28 h 107"/>
                    <a:gd name="T14" fmla="*/ 116 w 128"/>
                    <a:gd name="T15" fmla="*/ 91 h 107"/>
                    <a:gd name="T16" fmla="*/ 72 w 128"/>
                    <a:gd name="T17" fmla="*/ 32 h 107"/>
                    <a:gd name="T18" fmla="*/ 32 w 128"/>
                    <a:gd name="T19" fmla="*/ 107 h 107"/>
                    <a:gd name="T20" fmla="*/ 0 w 128"/>
                    <a:gd name="T21" fmla="*/ 48 h 107"/>
                    <a:gd name="T22" fmla="*/ 0 w 128"/>
                    <a:gd name="T23" fmla="*/ 4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07">
                      <a:moveTo>
                        <a:pt x="0" y="48"/>
                      </a:moveTo>
                      <a:lnTo>
                        <a:pt x="16" y="40"/>
                      </a:lnTo>
                      <a:lnTo>
                        <a:pt x="32" y="72"/>
                      </a:lnTo>
                      <a:lnTo>
                        <a:pt x="72" y="0"/>
                      </a:lnTo>
                      <a:lnTo>
                        <a:pt x="108" y="52"/>
                      </a:lnTo>
                      <a:lnTo>
                        <a:pt x="112" y="24"/>
                      </a:lnTo>
                      <a:lnTo>
                        <a:pt x="128" y="28"/>
                      </a:lnTo>
                      <a:lnTo>
                        <a:pt x="116" y="91"/>
                      </a:lnTo>
                      <a:lnTo>
                        <a:pt x="72" y="32"/>
                      </a:lnTo>
                      <a:lnTo>
                        <a:pt x="32" y="107"/>
                      </a:lnTo>
                      <a:lnTo>
                        <a:pt x="0" y="48"/>
                      </a:lnTo>
                      <a:lnTo>
                        <a:pt x="0"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75"/>
                <p:cNvSpPr>
                  <a:spLocks noEditPoints="1"/>
                </p:cNvSpPr>
                <p:nvPr>
                  <p:custDataLst>
                    <p:tags r:id="rId27"/>
                  </p:custDataLst>
                </p:nvPr>
              </p:nvSpPr>
              <p:spPr bwMode="auto">
                <a:xfrm>
                  <a:off x="1590" y="2021"/>
                  <a:ext cx="148" cy="139"/>
                </a:xfrm>
                <a:custGeom>
                  <a:avLst/>
                  <a:gdLst>
                    <a:gd name="T0" fmla="*/ 0 w 148"/>
                    <a:gd name="T1" fmla="*/ 68 h 139"/>
                    <a:gd name="T2" fmla="*/ 8 w 148"/>
                    <a:gd name="T3" fmla="*/ 64 h 139"/>
                    <a:gd name="T4" fmla="*/ 12 w 148"/>
                    <a:gd name="T5" fmla="*/ 72 h 139"/>
                    <a:gd name="T6" fmla="*/ 8 w 148"/>
                    <a:gd name="T7" fmla="*/ 64 h 139"/>
                    <a:gd name="T8" fmla="*/ 0 w 148"/>
                    <a:gd name="T9" fmla="*/ 68 h 139"/>
                    <a:gd name="T10" fmla="*/ 0 w 148"/>
                    <a:gd name="T11" fmla="*/ 64 h 139"/>
                    <a:gd name="T12" fmla="*/ 28 w 148"/>
                    <a:gd name="T13" fmla="*/ 48 h 139"/>
                    <a:gd name="T14" fmla="*/ 40 w 148"/>
                    <a:gd name="T15" fmla="*/ 72 h 139"/>
                    <a:gd name="T16" fmla="*/ 80 w 148"/>
                    <a:gd name="T17" fmla="*/ 0 h 139"/>
                    <a:gd name="T18" fmla="*/ 112 w 148"/>
                    <a:gd name="T19" fmla="*/ 48 h 139"/>
                    <a:gd name="T20" fmla="*/ 116 w 148"/>
                    <a:gd name="T21" fmla="*/ 28 h 139"/>
                    <a:gd name="T22" fmla="*/ 148 w 148"/>
                    <a:gd name="T23" fmla="*/ 36 h 139"/>
                    <a:gd name="T24" fmla="*/ 128 w 148"/>
                    <a:gd name="T25" fmla="*/ 127 h 139"/>
                    <a:gd name="T26" fmla="*/ 80 w 148"/>
                    <a:gd name="T27" fmla="*/ 64 h 139"/>
                    <a:gd name="T28" fmla="*/ 40 w 148"/>
                    <a:gd name="T29" fmla="*/ 139 h 139"/>
                    <a:gd name="T30" fmla="*/ 0 w 148"/>
                    <a:gd name="T31" fmla="*/ 68 h 139"/>
                    <a:gd name="T32" fmla="*/ 0 w 148"/>
                    <a:gd name="T33" fmla="*/ 68 h 139"/>
                    <a:gd name="T34" fmla="*/ 40 w 148"/>
                    <a:gd name="T35" fmla="*/ 104 h 139"/>
                    <a:gd name="T36" fmla="*/ 80 w 148"/>
                    <a:gd name="T37" fmla="*/ 32 h 139"/>
                    <a:gd name="T38" fmla="*/ 120 w 148"/>
                    <a:gd name="T39" fmla="*/ 88 h 139"/>
                    <a:gd name="T40" fmla="*/ 128 w 148"/>
                    <a:gd name="T41" fmla="*/ 48 h 139"/>
                    <a:gd name="T42" fmla="*/ 120 w 148"/>
                    <a:gd name="T43" fmla="*/ 88 h 139"/>
                    <a:gd name="T44" fmla="*/ 80 w 148"/>
                    <a:gd name="T45" fmla="*/ 32 h 139"/>
                    <a:gd name="T46" fmla="*/ 40 w 148"/>
                    <a:gd name="T47" fmla="*/ 104 h 139"/>
                    <a:gd name="T48" fmla="*/ 40 w 148"/>
                    <a:gd name="T49"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39">
                      <a:moveTo>
                        <a:pt x="0" y="68"/>
                      </a:moveTo>
                      <a:lnTo>
                        <a:pt x="8" y="64"/>
                      </a:lnTo>
                      <a:lnTo>
                        <a:pt x="12" y="72"/>
                      </a:lnTo>
                      <a:lnTo>
                        <a:pt x="8" y="64"/>
                      </a:lnTo>
                      <a:lnTo>
                        <a:pt x="0" y="68"/>
                      </a:lnTo>
                      <a:lnTo>
                        <a:pt x="0" y="64"/>
                      </a:lnTo>
                      <a:lnTo>
                        <a:pt x="28" y="48"/>
                      </a:lnTo>
                      <a:lnTo>
                        <a:pt x="40" y="72"/>
                      </a:lnTo>
                      <a:lnTo>
                        <a:pt x="80" y="0"/>
                      </a:lnTo>
                      <a:lnTo>
                        <a:pt x="112" y="48"/>
                      </a:lnTo>
                      <a:lnTo>
                        <a:pt x="116" y="28"/>
                      </a:lnTo>
                      <a:lnTo>
                        <a:pt x="148" y="36"/>
                      </a:lnTo>
                      <a:lnTo>
                        <a:pt x="128" y="127"/>
                      </a:lnTo>
                      <a:lnTo>
                        <a:pt x="80" y="64"/>
                      </a:lnTo>
                      <a:lnTo>
                        <a:pt x="40" y="139"/>
                      </a:lnTo>
                      <a:lnTo>
                        <a:pt x="0" y="68"/>
                      </a:lnTo>
                      <a:lnTo>
                        <a:pt x="0" y="68"/>
                      </a:lnTo>
                      <a:close/>
                      <a:moveTo>
                        <a:pt x="40" y="104"/>
                      </a:moveTo>
                      <a:lnTo>
                        <a:pt x="80" y="32"/>
                      </a:lnTo>
                      <a:lnTo>
                        <a:pt x="120" y="88"/>
                      </a:lnTo>
                      <a:lnTo>
                        <a:pt x="128" y="48"/>
                      </a:lnTo>
                      <a:lnTo>
                        <a:pt x="120" y="88"/>
                      </a:lnTo>
                      <a:lnTo>
                        <a:pt x="80" y="32"/>
                      </a:lnTo>
                      <a:lnTo>
                        <a:pt x="40" y="104"/>
                      </a:lnTo>
                      <a:lnTo>
                        <a:pt x="40"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76"/>
                <p:cNvSpPr/>
                <p:nvPr>
                  <p:custDataLst>
                    <p:tags r:id="rId28"/>
                  </p:custDataLst>
                </p:nvPr>
              </p:nvSpPr>
              <p:spPr bwMode="auto">
                <a:xfrm>
                  <a:off x="1718" y="1870"/>
                  <a:ext cx="503" cy="191"/>
                </a:xfrm>
                <a:custGeom>
                  <a:avLst/>
                  <a:gdLst>
                    <a:gd name="T0" fmla="*/ 0 w 503"/>
                    <a:gd name="T1" fmla="*/ 175 h 191"/>
                    <a:gd name="T2" fmla="*/ 499 w 503"/>
                    <a:gd name="T3" fmla="*/ 0 h 191"/>
                    <a:gd name="T4" fmla="*/ 503 w 503"/>
                    <a:gd name="T5" fmla="*/ 16 h 191"/>
                    <a:gd name="T6" fmla="*/ 4 w 503"/>
                    <a:gd name="T7" fmla="*/ 191 h 191"/>
                    <a:gd name="T8" fmla="*/ 0 w 503"/>
                    <a:gd name="T9" fmla="*/ 175 h 191"/>
                    <a:gd name="T10" fmla="*/ 0 w 503"/>
                    <a:gd name="T11" fmla="*/ 175 h 191"/>
                  </a:gdLst>
                  <a:ahLst/>
                  <a:cxnLst>
                    <a:cxn ang="0">
                      <a:pos x="T0" y="T1"/>
                    </a:cxn>
                    <a:cxn ang="0">
                      <a:pos x="T2" y="T3"/>
                    </a:cxn>
                    <a:cxn ang="0">
                      <a:pos x="T4" y="T5"/>
                    </a:cxn>
                    <a:cxn ang="0">
                      <a:pos x="T6" y="T7"/>
                    </a:cxn>
                    <a:cxn ang="0">
                      <a:pos x="T8" y="T9"/>
                    </a:cxn>
                    <a:cxn ang="0">
                      <a:pos x="T10" y="T11"/>
                    </a:cxn>
                  </a:cxnLst>
                  <a:rect l="0" t="0" r="r" b="b"/>
                  <a:pathLst>
                    <a:path w="503" h="191">
                      <a:moveTo>
                        <a:pt x="0" y="175"/>
                      </a:moveTo>
                      <a:lnTo>
                        <a:pt x="499" y="0"/>
                      </a:lnTo>
                      <a:lnTo>
                        <a:pt x="503" y="16"/>
                      </a:lnTo>
                      <a:lnTo>
                        <a:pt x="4" y="191"/>
                      </a:lnTo>
                      <a:lnTo>
                        <a:pt x="0" y="175"/>
                      </a:lnTo>
                      <a:lnTo>
                        <a:pt x="0"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7"/>
                <p:cNvSpPr>
                  <a:spLocks noEditPoints="1"/>
                </p:cNvSpPr>
                <p:nvPr>
                  <p:custDataLst>
                    <p:tags r:id="rId29"/>
                  </p:custDataLst>
                </p:nvPr>
              </p:nvSpPr>
              <p:spPr bwMode="auto">
                <a:xfrm>
                  <a:off x="1706" y="1858"/>
                  <a:ext cx="527" cy="211"/>
                </a:xfrm>
                <a:custGeom>
                  <a:avLst/>
                  <a:gdLst>
                    <a:gd name="T0" fmla="*/ 8 w 527"/>
                    <a:gd name="T1" fmla="*/ 207 h 211"/>
                    <a:gd name="T2" fmla="*/ 4 w 527"/>
                    <a:gd name="T3" fmla="*/ 191 h 211"/>
                    <a:gd name="T4" fmla="*/ 12 w 527"/>
                    <a:gd name="T5" fmla="*/ 187 h 211"/>
                    <a:gd name="T6" fmla="*/ 12 w 527"/>
                    <a:gd name="T7" fmla="*/ 195 h 211"/>
                    <a:gd name="T8" fmla="*/ 12 w 527"/>
                    <a:gd name="T9" fmla="*/ 187 h 211"/>
                    <a:gd name="T10" fmla="*/ 4 w 527"/>
                    <a:gd name="T11" fmla="*/ 191 h 211"/>
                    <a:gd name="T12" fmla="*/ 0 w 527"/>
                    <a:gd name="T13" fmla="*/ 183 h 211"/>
                    <a:gd name="T14" fmla="*/ 515 w 527"/>
                    <a:gd name="T15" fmla="*/ 0 h 211"/>
                    <a:gd name="T16" fmla="*/ 527 w 527"/>
                    <a:gd name="T17" fmla="*/ 32 h 211"/>
                    <a:gd name="T18" fmla="*/ 12 w 527"/>
                    <a:gd name="T19" fmla="*/ 211 h 211"/>
                    <a:gd name="T20" fmla="*/ 8 w 527"/>
                    <a:gd name="T21" fmla="*/ 207 h 211"/>
                    <a:gd name="T22" fmla="*/ 8 w 527"/>
                    <a:gd name="T23" fmla="*/ 207 h 211"/>
                    <a:gd name="T24" fmla="*/ 20 w 527"/>
                    <a:gd name="T25" fmla="*/ 191 h 211"/>
                    <a:gd name="T26" fmla="*/ 507 w 527"/>
                    <a:gd name="T27" fmla="*/ 20 h 211"/>
                    <a:gd name="T28" fmla="*/ 507 w 527"/>
                    <a:gd name="T29" fmla="*/ 20 h 211"/>
                    <a:gd name="T30" fmla="*/ 20 w 527"/>
                    <a:gd name="T31" fmla="*/ 191 h 211"/>
                    <a:gd name="T32" fmla="*/ 20 w 527"/>
                    <a:gd name="T33" fmla="*/ 191 h 211"/>
                    <a:gd name="T34" fmla="*/ 20 w 527"/>
                    <a:gd name="T3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7" h="211">
                      <a:moveTo>
                        <a:pt x="8" y="207"/>
                      </a:moveTo>
                      <a:lnTo>
                        <a:pt x="4" y="191"/>
                      </a:lnTo>
                      <a:lnTo>
                        <a:pt x="12" y="187"/>
                      </a:lnTo>
                      <a:lnTo>
                        <a:pt x="12" y="195"/>
                      </a:lnTo>
                      <a:lnTo>
                        <a:pt x="12" y="187"/>
                      </a:lnTo>
                      <a:lnTo>
                        <a:pt x="4" y="191"/>
                      </a:lnTo>
                      <a:lnTo>
                        <a:pt x="0" y="183"/>
                      </a:lnTo>
                      <a:lnTo>
                        <a:pt x="515" y="0"/>
                      </a:lnTo>
                      <a:lnTo>
                        <a:pt x="527" y="32"/>
                      </a:lnTo>
                      <a:lnTo>
                        <a:pt x="12" y="211"/>
                      </a:lnTo>
                      <a:lnTo>
                        <a:pt x="8" y="207"/>
                      </a:lnTo>
                      <a:lnTo>
                        <a:pt x="8" y="207"/>
                      </a:lnTo>
                      <a:close/>
                      <a:moveTo>
                        <a:pt x="20" y="191"/>
                      </a:moveTo>
                      <a:lnTo>
                        <a:pt x="507" y="20"/>
                      </a:lnTo>
                      <a:lnTo>
                        <a:pt x="507" y="20"/>
                      </a:lnTo>
                      <a:lnTo>
                        <a:pt x="20" y="191"/>
                      </a:lnTo>
                      <a:lnTo>
                        <a:pt x="20" y="191"/>
                      </a:lnTo>
                      <a:lnTo>
                        <a:pt x="20" y="1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78"/>
                <p:cNvSpPr/>
                <p:nvPr>
                  <p:custDataLst>
                    <p:tags r:id="rId30"/>
                  </p:custDataLst>
                </p:nvPr>
              </p:nvSpPr>
              <p:spPr bwMode="auto">
                <a:xfrm>
                  <a:off x="1202" y="2121"/>
                  <a:ext cx="380" cy="286"/>
                </a:xfrm>
                <a:custGeom>
                  <a:avLst/>
                  <a:gdLst>
                    <a:gd name="T0" fmla="*/ 0 w 380"/>
                    <a:gd name="T1" fmla="*/ 270 h 286"/>
                    <a:gd name="T2" fmla="*/ 372 w 380"/>
                    <a:gd name="T3" fmla="*/ 0 h 286"/>
                    <a:gd name="T4" fmla="*/ 380 w 380"/>
                    <a:gd name="T5" fmla="*/ 11 h 286"/>
                    <a:gd name="T6" fmla="*/ 12 w 380"/>
                    <a:gd name="T7" fmla="*/ 286 h 286"/>
                    <a:gd name="T8" fmla="*/ 0 w 380"/>
                    <a:gd name="T9" fmla="*/ 270 h 286"/>
                    <a:gd name="T10" fmla="*/ 0 w 380"/>
                    <a:gd name="T11" fmla="*/ 270 h 286"/>
                  </a:gdLst>
                  <a:ahLst/>
                  <a:cxnLst>
                    <a:cxn ang="0">
                      <a:pos x="T0" y="T1"/>
                    </a:cxn>
                    <a:cxn ang="0">
                      <a:pos x="T2" y="T3"/>
                    </a:cxn>
                    <a:cxn ang="0">
                      <a:pos x="T4" y="T5"/>
                    </a:cxn>
                    <a:cxn ang="0">
                      <a:pos x="T6" y="T7"/>
                    </a:cxn>
                    <a:cxn ang="0">
                      <a:pos x="T8" y="T9"/>
                    </a:cxn>
                    <a:cxn ang="0">
                      <a:pos x="T10" y="T11"/>
                    </a:cxn>
                  </a:cxnLst>
                  <a:rect l="0" t="0" r="r" b="b"/>
                  <a:pathLst>
                    <a:path w="380" h="286">
                      <a:moveTo>
                        <a:pt x="0" y="270"/>
                      </a:moveTo>
                      <a:lnTo>
                        <a:pt x="372" y="0"/>
                      </a:lnTo>
                      <a:lnTo>
                        <a:pt x="380" y="11"/>
                      </a:lnTo>
                      <a:lnTo>
                        <a:pt x="12" y="286"/>
                      </a:lnTo>
                      <a:lnTo>
                        <a:pt x="0" y="270"/>
                      </a:lnTo>
                      <a:lnTo>
                        <a:pt x="0" y="2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79"/>
                <p:cNvSpPr>
                  <a:spLocks noEditPoints="1"/>
                </p:cNvSpPr>
                <p:nvPr>
                  <p:custDataLst>
                    <p:tags r:id="rId31"/>
                  </p:custDataLst>
                </p:nvPr>
              </p:nvSpPr>
              <p:spPr bwMode="auto">
                <a:xfrm>
                  <a:off x="1190" y="2109"/>
                  <a:ext cx="404" cy="306"/>
                </a:xfrm>
                <a:custGeom>
                  <a:avLst/>
                  <a:gdLst>
                    <a:gd name="T0" fmla="*/ 8 w 404"/>
                    <a:gd name="T1" fmla="*/ 286 h 306"/>
                    <a:gd name="T2" fmla="*/ 12 w 404"/>
                    <a:gd name="T3" fmla="*/ 282 h 306"/>
                    <a:gd name="T4" fmla="*/ 16 w 404"/>
                    <a:gd name="T5" fmla="*/ 290 h 306"/>
                    <a:gd name="T6" fmla="*/ 12 w 404"/>
                    <a:gd name="T7" fmla="*/ 282 h 306"/>
                    <a:gd name="T8" fmla="*/ 8 w 404"/>
                    <a:gd name="T9" fmla="*/ 286 h 306"/>
                    <a:gd name="T10" fmla="*/ 0 w 404"/>
                    <a:gd name="T11" fmla="*/ 282 h 306"/>
                    <a:gd name="T12" fmla="*/ 384 w 404"/>
                    <a:gd name="T13" fmla="*/ 0 h 306"/>
                    <a:gd name="T14" fmla="*/ 404 w 404"/>
                    <a:gd name="T15" fmla="*/ 23 h 306"/>
                    <a:gd name="T16" fmla="*/ 20 w 404"/>
                    <a:gd name="T17" fmla="*/ 306 h 306"/>
                    <a:gd name="T18" fmla="*/ 8 w 404"/>
                    <a:gd name="T19" fmla="*/ 286 h 306"/>
                    <a:gd name="T20" fmla="*/ 8 w 404"/>
                    <a:gd name="T21" fmla="*/ 286 h 306"/>
                    <a:gd name="T22" fmla="*/ 24 w 404"/>
                    <a:gd name="T23" fmla="*/ 286 h 306"/>
                    <a:gd name="T24" fmla="*/ 384 w 404"/>
                    <a:gd name="T25" fmla="*/ 23 h 306"/>
                    <a:gd name="T26" fmla="*/ 24 w 404"/>
                    <a:gd name="T27" fmla="*/ 286 h 306"/>
                    <a:gd name="T28" fmla="*/ 24 w 404"/>
                    <a:gd name="T29" fmla="*/ 286 h 306"/>
                    <a:gd name="T30" fmla="*/ 24 w 404"/>
                    <a:gd name="T31"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06">
                      <a:moveTo>
                        <a:pt x="8" y="286"/>
                      </a:moveTo>
                      <a:lnTo>
                        <a:pt x="12" y="282"/>
                      </a:lnTo>
                      <a:lnTo>
                        <a:pt x="16" y="290"/>
                      </a:lnTo>
                      <a:lnTo>
                        <a:pt x="12" y="282"/>
                      </a:lnTo>
                      <a:lnTo>
                        <a:pt x="8" y="286"/>
                      </a:lnTo>
                      <a:lnTo>
                        <a:pt x="0" y="282"/>
                      </a:lnTo>
                      <a:lnTo>
                        <a:pt x="384" y="0"/>
                      </a:lnTo>
                      <a:lnTo>
                        <a:pt x="404" y="23"/>
                      </a:lnTo>
                      <a:lnTo>
                        <a:pt x="20" y="306"/>
                      </a:lnTo>
                      <a:lnTo>
                        <a:pt x="8" y="286"/>
                      </a:lnTo>
                      <a:lnTo>
                        <a:pt x="8" y="286"/>
                      </a:lnTo>
                      <a:close/>
                      <a:moveTo>
                        <a:pt x="24" y="286"/>
                      </a:moveTo>
                      <a:lnTo>
                        <a:pt x="384" y="23"/>
                      </a:lnTo>
                      <a:lnTo>
                        <a:pt x="24" y="286"/>
                      </a:lnTo>
                      <a:lnTo>
                        <a:pt x="24" y="286"/>
                      </a:lnTo>
                      <a:lnTo>
                        <a:pt x="24" y="2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0"/>
                <p:cNvSpPr>
                  <a:spLocks noEditPoints="1"/>
                </p:cNvSpPr>
                <p:nvPr>
                  <p:custDataLst>
                    <p:tags r:id="rId32"/>
                  </p:custDataLst>
                </p:nvPr>
              </p:nvSpPr>
              <p:spPr bwMode="auto">
                <a:xfrm>
                  <a:off x="1270" y="2340"/>
                  <a:ext cx="20" cy="47"/>
                </a:xfrm>
                <a:custGeom>
                  <a:avLst/>
                  <a:gdLst>
                    <a:gd name="T0" fmla="*/ 0 w 5"/>
                    <a:gd name="T1" fmla="*/ 5 h 12"/>
                    <a:gd name="T2" fmla="*/ 0 w 5"/>
                    <a:gd name="T3" fmla="*/ 2 h 12"/>
                    <a:gd name="T4" fmla="*/ 0 w 5"/>
                    <a:gd name="T5" fmla="*/ 2 h 12"/>
                    <a:gd name="T6" fmla="*/ 0 w 5"/>
                    <a:gd name="T7" fmla="*/ 2 h 12"/>
                    <a:gd name="T8" fmla="*/ 0 w 5"/>
                    <a:gd name="T9" fmla="*/ 2 h 12"/>
                    <a:gd name="T10" fmla="*/ 1 w 5"/>
                    <a:gd name="T11" fmla="*/ 0 h 12"/>
                    <a:gd name="T12" fmla="*/ 1 w 5"/>
                    <a:gd name="T13" fmla="*/ 0 h 12"/>
                    <a:gd name="T14" fmla="*/ 2 w 5"/>
                    <a:gd name="T15" fmla="*/ 0 h 12"/>
                    <a:gd name="T16" fmla="*/ 2 w 5"/>
                    <a:gd name="T17" fmla="*/ 0 h 12"/>
                    <a:gd name="T18" fmla="*/ 4 w 5"/>
                    <a:gd name="T19" fmla="*/ 1 h 12"/>
                    <a:gd name="T20" fmla="*/ 4 w 5"/>
                    <a:gd name="T21" fmla="*/ 1 h 12"/>
                    <a:gd name="T22" fmla="*/ 4 w 5"/>
                    <a:gd name="T23" fmla="*/ 2 h 12"/>
                    <a:gd name="T24" fmla="*/ 4 w 5"/>
                    <a:gd name="T25" fmla="*/ 2 h 12"/>
                    <a:gd name="T26" fmla="*/ 4 w 5"/>
                    <a:gd name="T27" fmla="*/ 5 h 12"/>
                    <a:gd name="T28" fmla="*/ 4 w 5"/>
                    <a:gd name="T29" fmla="*/ 5 h 12"/>
                    <a:gd name="T30" fmla="*/ 5 w 5"/>
                    <a:gd name="T31" fmla="*/ 9 h 12"/>
                    <a:gd name="T32" fmla="*/ 5 w 5"/>
                    <a:gd name="T33" fmla="*/ 9 h 12"/>
                    <a:gd name="T34" fmla="*/ 2 w 5"/>
                    <a:gd name="T35" fmla="*/ 12 h 12"/>
                    <a:gd name="T36" fmla="*/ 0 w 5"/>
                    <a:gd name="T37" fmla="*/ 5 h 12"/>
                    <a:gd name="T38" fmla="*/ 4 w 5"/>
                    <a:gd name="T39" fmla="*/ 3 h 12"/>
                    <a:gd name="T40" fmla="*/ 2 w 5"/>
                    <a:gd name="T41" fmla="*/ 2 h 12"/>
                    <a:gd name="T42" fmla="*/ 4 w 5"/>
                    <a:gd name="T43" fmla="*/ 3 h 12"/>
                    <a:gd name="T44" fmla="*/ 2 w 5"/>
                    <a:gd name="T45" fmla="*/ 2 h 12"/>
                    <a:gd name="T46" fmla="*/ 2 w 5"/>
                    <a:gd name="T47" fmla="*/ 2 h 12"/>
                    <a:gd name="T48" fmla="*/ 2 w 5"/>
                    <a:gd name="T49" fmla="*/ 2 h 12"/>
                    <a:gd name="T50" fmla="*/ 2 w 5"/>
                    <a:gd name="T5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2">
                      <a:moveTo>
                        <a:pt x="0" y="5"/>
                      </a:moveTo>
                      <a:cubicBezTo>
                        <a:pt x="0" y="4"/>
                        <a:pt x="0" y="3"/>
                        <a:pt x="0" y="2"/>
                      </a:cubicBezTo>
                      <a:cubicBezTo>
                        <a:pt x="0" y="2"/>
                        <a:pt x="0" y="2"/>
                        <a:pt x="0" y="2"/>
                      </a:cubicBezTo>
                      <a:cubicBezTo>
                        <a:pt x="0" y="2"/>
                        <a:pt x="0" y="2"/>
                        <a:pt x="0" y="2"/>
                      </a:cubicBezTo>
                      <a:cubicBezTo>
                        <a:pt x="0" y="2"/>
                        <a:pt x="0" y="2"/>
                        <a:pt x="0" y="2"/>
                      </a:cubicBezTo>
                      <a:cubicBezTo>
                        <a:pt x="0" y="1"/>
                        <a:pt x="0" y="1"/>
                        <a:pt x="1" y="0"/>
                      </a:cubicBezTo>
                      <a:cubicBezTo>
                        <a:pt x="1" y="0"/>
                        <a:pt x="1" y="0"/>
                        <a:pt x="1" y="0"/>
                      </a:cubicBezTo>
                      <a:cubicBezTo>
                        <a:pt x="1" y="0"/>
                        <a:pt x="2" y="0"/>
                        <a:pt x="2" y="0"/>
                      </a:cubicBezTo>
                      <a:cubicBezTo>
                        <a:pt x="2" y="0"/>
                        <a:pt x="2" y="0"/>
                        <a:pt x="2" y="0"/>
                      </a:cubicBezTo>
                      <a:cubicBezTo>
                        <a:pt x="4" y="0"/>
                        <a:pt x="4" y="1"/>
                        <a:pt x="4" y="1"/>
                      </a:cubicBezTo>
                      <a:cubicBezTo>
                        <a:pt x="4" y="1"/>
                        <a:pt x="4" y="1"/>
                        <a:pt x="4" y="1"/>
                      </a:cubicBezTo>
                      <a:cubicBezTo>
                        <a:pt x="4" y="2"/>
                        <a:pt x="4" y="2"/>
                        <a:pt x="4" y="2"/>
                      </a:cubicBezTo>
                      <a:cubicBezTo>
                        <a:pt x="4" y="2"/>
                        <a:pt x="4" y="2"/>
                        <a:pt x="4" y="2"/>
                      </a:cubicBezTo>
                      <a:cubicBezTo>
                        <a:pt x="4" y="3"/>
                        <a:pt x="4" y="4"/>
                        <a:pt x="4" y="5"/>
                      </a:cubicBezTo>
                      <a:cubicBezTo>
                        <a:pt x="4" y="5"/>
                        <a:pt x="4" y="5"/>
                        <a:pt x="4" y="5"/>
                      </a:cubicBezTo>
                      <a:cubicBezTo>
                        <a:pt x="4" y="7"/>
                        <a:pt x="4" y="8"/>
                        <a:pt x="5" y="9"/>
                      </a:cubicBezTo>
                      <a:cubicBezTo>
                        <a:pt x="5" y="9"/>
                        <a:pt x="5" y="9"/>
                        <a:pt x="5" y="9"/>
                      </a:cubicBezTo>
                      <a:cubicBezTo>
                        <a:pt x="2" y="12"/>
                        <a:pt x="2" y="12"/>
                        <a:pt x="2" y="12"/>
                      </a:cubicBezTo>
                      <a:cubicBezTo>
                        <a:pt x="0" y="10"/>
                        <a:pt x="0" y="7"/>
                        <a:pt x="0" y="5"/>
                      </a:cubicBezTo>
                      <a:close/>
                      <a:moveTo>
                        <a:pt x="4" y="3"/>
                      </a:moveTo>
                      <a:cubicBezTo>
                        <a:pt x="2" y="2"/>
                        <a:pt x="2" y="2"/>
                        <a:pt x="2" y="2"/>
                      </a:cubicBezTo>
                      <a:cubicBezTo>
                        <a:pt x="4" y="3"/>
                        <a:pt x="4" y="3"/>
                        <a:pt x="4" y="3"/>
                      </a:cubicBezTo>
                      <a:close/>
                      <a:moveTo>
                        <a:pt x="2" y="2"/>
                      </a:move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1"/>
                <p:cNvSpPr>
                  <a:spLocks noEditPoints="1"/>
                </p:cNvSpPr>
                <p:nvPr>
                  <p:custDataLst>
                    <p:tags r:id="rId33"/>
                  </p:custDataLst>
                </p:nvPr>
              </p:nvSpPr>
              <p:spPr bwMode="auto">
                <a:xfrm>
                  <a:off x="1262" y="2332"/>
                  <a:ext cx="40" cy="67"/>
                </a:xfrm>
                <a:custGeom>
                  <a:avLst/>
                  <a:gdLst>
                    <a:gd name="T0" fmla="*/ 3 w 10"/>
                    <a:gd name="T1" fmla="*/ 15 h 17"/>
                    <a:gd name="T2" fmla="*/ 0 w 10"/>
                    <a:gd name="T3" fmla="*/ 7 h 17"/>
                    <a:gd name="T4" fmla="*/ 0 w 10"/>
                    <a:gd name="T5" fmla="*/ 7 h 17"/>
                    <a:gd name="T6" fmla="*/ 2 w 10"/>
                    <a:gd name="T7" fmla="*/ 7 h 17"/>
                    <a:gd name="T8" fmla="*/ 0 w 10"/>
                    <a:gd name="T9" fmla="*/ 7 h 17"/>
                    <a:gd name="T10" fmla="*/ 0 w 10"/>
                    <a:gd name="T11" fmla="*/ 4 h 17"/>
                    <a:gd name="T12" fmla="*/ 0 w 10"/>
                    <a:gd name="T13" fmla="*/ 4 h 17"/>
                    <a:gd name="T14" fmla="*/ 0 w 10"/>
                    <a:gd name="T15" fmla="*/ 4 h 17"/>
                    <a:gd name="T16" fmla="*/ 0 w 10"/>
                    <a:gd name="T17" fmla="*/ 4 h 17"/>
                    <a:gd name="T18" fmla="*/ 1 w 10"/>
                    <a:gd name="T19" fmla="*/ 1 h 17"/>
                    <a:gd name="T20" fmla="*/ 1 w 10"/>
                    <a:gd name="T21" fmla="*/ 1 h 17"/>
                    <a:gd name="T22" fmla="*/ 4 w 10"/>
                    <a:gd name="T23" fmla="*/ 0 h 17"/>
                    <a:gd name="T24" fmla="*/ 4 w 10"/>
                    <a:gd name="T25" fmla="*/ 0 h 17"/>
                    <a:gd name="T26" fmla="*/ 8 w 10"/>
                    <a:gd name="T27" fmla="*/ 3 h 17"/>
                    <a:gd name="T28" fmla="*/ 8 w 10"/>
                    <a:gd name="T29" fmla="*/ 3 h 17"/>
                    <a:gd name="T30" fmla="*/ 8 w 10"/>
                    <a:gd name="T31" fmla="*/ 4 h 17"/>
                    <a:gd name="T32" fmla="*/ 8 w 10"/>
                    <a:gd name="T33" fmla="*/ 4 h 17"/>
                    <a:gd name="T34" fmla="*/ 8 w 10"/>
                    <a:gd name="T35" fmla="*/ 4 h 17"/>
                    <a:gd name="T36" fmla="*/ 8 w 10"/>
                    <a:gd name="T37" fmla="*/ 4 h 17"/>
                    <a:gd name="T38" fmla="*/ 8 w 10"/>
                    <a:gd name="T39" fmla="*/ 8 h 17"/>
                    <a:gd name="T40" fmla="*/ 8 w 10"/>
                    <a:gd name="T41" fmla="*/ 8 h 17"/>
                    <a:gd name="T42" fmla="*/ 8 w 10"/>
                    <a:gd name="T43" fmla="*/ 8 h 17"/>
                    <a:gd name="T44" fmla="*/ 8 w 10"/>
                    <a:gd name="T45" fmla="*/ 9 h 17"/>
                    <a:gd name="T46" fmla="*/ 8 w 10"/>
                    <a:gd name="T47" fmla="*/ 9 h 17"/>
                    <a:gd name="T48" fmla="*/ 8 w 10"/>
                    <a:gd name="T49" fmla="*/ 9 h 17"/>
                    <a:gd name="T50" fmla="*/ 10 w 10"/>
                    <a:gd name="T51" fmla="*/ 11 h 17"/>
                    <a:gd name="T52" fmla="*/ 4 w 10"/>
                    <a:gd name="T53" fmla="*/ 17 h 17"/>
                    <a:gd name="T54" fmla="*/ 3 w 10"/>
                    <a:gd name="T55" fmla="*/ 15 h 17"/>
                    <a:gd name="T56" fmla="*/ 4 w 10"/>
                    <a:gd name="T57" fmla="*/ 9 h 17"/>
                    <a:gd name="T58" fmla="*/ 4 w 10"/>
                    <a:gd name="T59" fmla="*/ 8 h 17"/>
                    <a:gd name="T60" fmla="*/ 4 w 10"/>
                    <a:gd name="T61" fmla="*/ 8 h 17"/>
                    <a:gd name="T62" fmla="*/ 4 w 10"/>
                    <a:gd name="T63" fmla="*/ 9 h 17"/>
                    <a:gd name="T64" fmla="*/ 4 w 10"/>
                    <a:gd name="T65" fmla="*/ 7 h 17"/>
                    <a:gd name="T66" fmla="*/ 4 w 10"/>
                    <a:gd name="T67" fmla="*/ 6 h 17"/>
                    <a:gd name="T68" fmla="*/ 4 w 10"/>
                    <a:gd name="T69" fmla="*/ 6 h 17"/>
                    <a:gd name="T70" fmla="*/ 4 w 10"/>
                    <a:gd name="T71" fmla="*/ 6 h 17"/>
                    <a:gd name="T72" fmla="*/ 4 w 10"/>
                    <a:gd name="T73" fmla="*/ 7 h 17"/>
                    <a:gd name="T74" fmla="*/ 6 w 10"/>
                    <a:gd name="T75" fmla="*/ 5 h 17"/>
                    <a:gd name="T76" fmla="*/ 7 w 10"/>
                    <a:gd name="T77" fmla="*/ 4 h 17"/>
                    <a:gd name="T78" fmla="*/ 6 w 10"/>
                    <a:gd name="T79" fmla="*/ 5 h 17"/>
                    <a:gd name="T80" fmla="*/ 6 w 10"/>
                    <a:gd name="T81" fmla="*/ 5 h 17"/>
                    <a:gd name="T82" fmla="*/ 7 w 10"/>
                    <a:gd name="T83" fmla="*/ 4 h 17"/>
                    <a:gd name="T84" fmla="*/ 6 w 10"/>
                    <a:gd name="T8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7">
                      <a:moveTo>
                        <a:pt x="3" y="15"/>
                      </a:moveTo>
                      <a:cubicBezTo>
                        <a:pt x="0" y="13"/>
                        <a:pt x="0" y="9"/>
                        <a:pt x="0" y="7"/>
                      </a:cubicBezTo>
                      <a:cubicBezTo>
                        <a:pt x="0" y="7"/>
                        <a:pt x="0" y="7"/>
                        <a:pt x="0" y="7"/>
                      </a:cubicBezTo>
                      <a:cubicBezTo>
                        <a:pt x="2" y="7"/>
                        <a:pt x="2" y="7"/>
                        <a:pt x="2" y="7"/>
                      </a:cubicBezTo>
                      <a:cubicBezTo>
                        <a:pt x="0" y="7"/>
                        <a:pt x="0" y="7"/>
                        <a:pt x="0" y="7"/>
                      </a:cubicBezTo>
                      <a:cubicBezTo>
                        <a:pt x="0" y="6"/>
                        <a:pt x="0" y="5"/>
                        <a:pt x="0" y="4"/>
                      </a:cubicBezTo>
                      <a:cubicBezTo>
                        <a:pt x="0" y="4"/>
                        <a:pt x="0" y="4"/>
                        <a:pt x="0" y="4"/>
                      </a:cubicBezTo>
                      <a:cubicBezTo>
                        <a:pt x="0" y="4"/>
                        <a:pt x="0" y="4"/>
                        <a:pt x="0" y="4"/>
                      </a:cubicBezTo>
                      <a:cubicBezTo>
                        <a:pt x="0" y="4"/>
                        <a:pt x="0" y="4"/>
                        <a:pt x="0" y="4"/>
                      </a:cubicBezTo>
                      <a:cubicBezTo>
                        <a:pt x="0" y="2"/>
                        <a:pt x="1" y="2"/>
                        <a:pt x="1" y="1"/>
                      </a:cubicBezTo>
                      <a:cubicBezTo>
                        <a:pt x="1" y="1"/>
                        <a:pt x="1" y="1"/>
                        <a:pt x="1" y="1"/>
                      </a:cubicBezTo>
                      <a:cubicBezTo>
                        <a:pt x="2" y="0"/>
                        <a:pt x="3" y="0"/>
                        <a:pt x="4" y="0"/>
                      </a:cubicBezTo>
                      <a:cubicBezTo>
                        <a:pt x="4" y="0"/>
                        <a:pt x="4" y="0"/>
                        <a:pt x="4" y="0"/>
                      </a:cubicBezTo>
                      <a:cubicBezTo>
                        <a:pt x="7" y="0"/>
                        <a:pt x="8" y="2"/>
                        <a:pt x="8" y="3"/>
                      </a:cubicBezTo>
                      <a:cubicBezTo>
                        <a:pt x="8" y="3"/>
                        <a:pt x="8" y="3"/>
                        <a:pt x="8" y="3"/>
                      </a:cubicBezTo>
                      <a:cubicBezTo>
                        <a:pt x="8" y="3"/>
                        <a:pt x="8" y="4"/>
                        <a:pt x="8" y="4"/>
                      </a:cubicBezTo>
                      <a:cubicBezTo>
                        <a:pt x="8" y="4"/>
                        <a:pt x="8" y="4"/>
                        <a:pt x="8" y="4"/>
                      </a:cubicBezTo>
                      <a:cubicBezTo>
                        <a:pt x="8" y="4"/>
                        <a:pt x="8" y="4"/>
                        <a:pt x="8" y="4"/>
                      </a:cubicBezTo>
                      <a:cubicBezTo>
                        <a:pt x="8" y="4"/>
                        <a:pt x="8" y="4"/>
                        <a:pt x="8" y="4"/>
                      </a:cubicBezTo>
                      <a:cubicBezTo>
                        <a:pt x="8" y="5"/>
                        <a:pt x="8" y="6"/>
                        <a:pt x="8" y="8"/>
                      </a:cubicBezTo>
                      <a:cubicBezTo>
                        <a:pt x="8" y="8"/>
                        <a:pt x="8" y="8"/>
                        <a:pt x="8" y="8"/>
                      </a:cubicBezTo>
                      <a:cubicBezTo>
                        <a:pt x="8" y="8"/>
                        <a:pt x="8" y="8"/>
                        <a:pt x="8" y="8"/>
                      </a:cubicBezTo>
                      <a:cubicBezTo>
                        <a:pt x="8" y="8"/>
                        <a:pt x="8" y="9"/>
                        <a:pt x="8" y="9"/>
                      </a:cubicBezTo>
                      <a:cubicBezTo>
                        <a:pt x="8" y="9"/>
                        <a:pt x="8" y="9"/>
                        <a:pt x="8" y="9"/>
                      </a:cubicBezTo>
                      <a:cubicBezTo>
                        <a:pt x="8" y="9"/>
                        <a:pt x="8" y="9"/>
                        <a:pt x="8" y="9"/>
                      </a:cubicBezTo>
                      <a:cubicBezTo>
                        <a:pt x="10" y="11"/>
                        <a:pt x="10" y="11"/>
                        <a:pt x="10" y="11"/>
                      </a:cubicBezTo>
                      <a:cubicBezTo>
                        <a:pt x="4" y="17"/>
                        <a:pt x="4" y="17"/>
                        <a:pt x="4" y="17"/>
                      </a:cubicBezTo>
                      <a:cubicBezTo>
                        <a:pt x="3" y="15"/>
                        <a:pt x="3" y="15"/>
                        <a:pt x="3" y="15"/>
                      </a:cubicBezTo>
                      <a:close/>
                      <a:moveTo>
                        <a:pt x="4" y="9"/>
                      </a:moveTo>
                      <a:cubicBezTo>
                        <a:pt x="4" y="9"/>
                        <a:pt x="4" y="8"/>
                        <a:pt x="4" y="8"/>
                      </a:cubicBezTo>
                      <a:cubicBezTo>
                        <a:pt x="4" y="8"/>
                        <a:pt x="4" y="8"/>
                        <a:pt x="4" y="8"/>
                      </a:cubicBezTo>
                      <a:cubicBezTo>
                        <a:pt x="4" y="8"/>
                        <a:pt x="4" y="9"/>
                        <a:pt x="4" y="9"/>
                      </a:cubicBezTo>
                      <a:close/>
                      <a:moveTo>
                        <a:pt x="4" y="7"/>
                      </a:moveTo>
                      <a:cubicBezTo>
                        <a:pt x="4" y="7"/>
                        <a:pt x="4" y="7"/>
                        <a:pt x="4" y="6"/>
                      </a:cubicBezTo>
                      <a:cubicBezTo>
                        <a:pt x="4" y="6"/>
                        <a:pt x="4" y="6"/>
                        <a:pt x="4" y="6"/>
                      </a:cubicBezTo>
                      <a:cubicBezTo>
                        <a:pt x="4" y="6"/>
                        <a:pt x="4" y="6"/>
                        <a:pt x="4" y="6"/>
                      </a:cubicBezTo>
                      <a:cubicBezTo>
                        <a:pt x="4" y="7"/>
                        <a:pt x="4" y="7"/>
                        <a:pt x="4" y="7"/>
                      </a:cubicBezTo>
                      <a:close/>
                      <a:moveTo>
                        <a:pt x="6" y="5"/>
                      </a:moveTo>
                      <a:cubicBezTo>
                        <a:pt x="7" y="4"/>
                        <a:pt x="7" y="4"/>
                        <a:pt x="7" y="4"/>
                      </a:cubicBezTo>
                      <a:cubicBezTo>
                        <a:pt x="6" y="5"/>
                        <a:pt x="6" y="5"/>
                        <a:pt x="6" y="5"/>
                      </a:cubicBezTo>
                      <a:close/>
                      <a:moveTo>
                        <a:pt x="6" y="5"/>
                      </a:moveTo>
                      <a:cubicBezTo>
                        <a:pt x="7" y="4"/>
                        <a:pt x="7" y="4"/>
                        <a:pt x="7" y="4"/>
                      </a:cubicBezTo>
                      <a:cubicBezTo>
                        <a:pt x="6" y="5"/>
                        <a:pt x="6"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2"/>
                <p:cNvSpPr>
                  <a:spLocks noEditPoints="1"/>
                </p:cNvSpPr>
                <p:nvPr>
                  <p:custDataLst>
                    <p:tags r:id="rId34"/>
                  </p:custDataLst>
                </p:nvPr>
              </p:nvSpPr>
              <p:spPr bwMode="auto">
                <a:xfrm>
                  <a:off x="1654" y="2065"/>
                  <a:ext cx="104" cy="374"/>
                </a:xfrm>
                <a:custGeom>
                  <a:avLst/>
                  <a:gdLst>
                    <a:gd name="T0" fmla="*/ 24 w 104"/>
                    <a:gd name="T1" fmla="*/ 287 h 374"/>
                    <a:gd name="T2" fmla="*/ 32 w 104"/>
                    <a:gd name="T3" fmla="*/ 283 h 374"/>
                    <a:gd name="T4" fmla="*/ 40 w 104"/>
                    <a:gd name="T5" fmla="*/ 283 h 374"/>
                    <a:gd name="T6" fmla="*/ 32 w 104"/>
                    <a:gd name="T7" fmla="*/ 283 h 374"/>
                    <a:gd name="T8" fmla="*/ 24 w 104"/>
                    <a:gd name="T9" fmla="*/ 287 h 374"/>
                    <a:gd name="T10" fmla="*/ 24 w 104"/>
                    <a:gd name="T11" fmla="*/ 287 h 374"/>
                    <a:gd name="T12" fmla="*/ 0 w 104"/>
                    <a:gd name="T13" fmla="*/ 0 h 374"/>
                    <a:gd name="T14" fmla="*/ 16 w 104"/>
                    <a:gd name="T15" fmla="*/ 0 h 374"/>
                    <a:gd name="T16" fmla="*/ 104 w 104"/>
                    <a:gd name="T17" fmla="*/ 283 h 374"/>
                    <a:gd name="T18" fmla="*/ 104 w 104"/>
                    <a:gd name="T19" fmla="*/ 374 h 374"/>
                    <a:gd name="T20" fmla="*/ 24 w 104"/>
                    <a:gd name="T21" fmla="*/ 287 h 374"/>
                    <a:gd name="T22" fmla="*/ 24 w 104"/>
                    <a:gd name="T23" fmla="*/ 287 h 374"/>
                    <a:gd name="T24" fmla="*/ 88 w 104"/>
                    <a:gd name="T25" fmla="*/ 330 h 374"/>
                    <a:gd name="T26" fmla="*/ 88 w 104"/>
                    <a:gd name="T27" fmla="*/ 283 h 374"/>
                    <a:gd name="T28" fmla="*/ 24 w 104"/>
                    <a:gd name="T29" fmla="*/ 75 h 374"/>
                    <a:gd name="T30" fmla="*/ 40 w 104"/>
                    <a:gd name="T31" fmla="*/ 279 h 374"/>
                    <a:gd name="T32" fmla="*/ 88 w 104"/>
                    <a:gd name="T33" fmla="*/ 330 h 374"/>
                    <a:gd name="T34" fmla="*/ 88 w 104"/>
                    <a:gd name="T35" fmla="*/ 3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374">
                      <a:moveTo>
                        <a:pt x="24" y="287"/>
                      </a:moveTo>
                      <a:lnTo>
                        <a:pt x="32" y="283"/>
                      </a:lnTo>
                      <a:lnTo>
                        <a:pt x="40" y="283"/>
                      </a:lnTo>
                      <a:lnTo>
                        <a:pt x="32" y="283"/>
                      </a:lnTo>
                      <a:lnTo>
                        <a:pt x="24" y="287"/>
                      </a:lnTo>
                      <a:lnTo>
                        <a:pt x="24" y="287"/>
                      </a:lnTo>
                      <a:lnTo>
                        <a:pt x="0" y="0"/>
                      </a:lnTo>
                      <a:lnTo>
                        <a:pt x="16" y="0"/>
                      </a:lnTo>
                      <a:lnTo>
                        <a:pt x="104" y="283"/>
                      </a:lnTo>
                      <a:lnTo>
                        <a:pt x="104" y="374"/>
                      </a:lnTo>
                      <a:lnTo>
                        <a:pt x="24" y="287"/>
                      </a:lnTo>
                      <a:lnTo>
                        <a:pt x="24" y="287"/>
                      </a:lnTo>
                      <a:close/>
                      <a:moveTo>
                        <a:pt x="88" y="330"/>
                      </a:moveTo>
                      <a:lnTo>
                        <a:pt x="88" y="283"/>
                      </a:lnTo>
                      <a:lnTo>
                        <a:pt x="24" y="75"/>
                      </a:lnTo>
                      <a:lnTo>
                        <a:pt x="40" y="279"/>
                      </a:lnTo>
                      <a:lnTo>
                        <a:pt x="88" y="330"/>
                      </a:lnTo>
                      <a:lnTo>
                        <a:pt x="88" y="3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3"/>
                <p:cNvSpPr>
                  <a:spLocks noEditPoints="1"/>
                </p:cNvSpPr>
                <p:nvPr>
                  <p:custDataLst>
                    <p:tags r:id="rId35"/>
                  </p:custDataLst>
                </p:nvPr>
              </p:nvSpPr>
              <p:spPr bwMode="auto">
                <a:xfrm>
                  <a:off x="1646" y="2053"/>
                  <a:ext cx="120" cy="406"/>
                </a:xfrm>
                <a:custGeom>
                  <a:avLst/>
                  <a:gdLst>
                    <a:gd name="T0" fmla="*/ 28 w 120"/>
                    <a:gd name="T1" fmla="*/ 306 h 406"/>
                    <a:gd name="T2" fmla="*/ 24 w 120"/>
                    <a:gd name="T3" fmla="*/ 303 h 406"/>
                    <a:gd name="T4" fmla="*/ 24 w 120"/>
                    <a:gd name="T5" fmla="*/ 303 h 406"/>
                    <a:gd name="T6" fmla="*/ 24 w 120"/>
                    <a:gd name="T7" fmla="*/ 299 h 406"/>
                    <a:gd name="T8" fmla="*/ 24 w 120"/>
                    <a:gd name="T9" fmla="*/ 299 h 406"/>
                    <a:gd name="T10" fmla="*/ 0 w 120"/>
                    <a:gd name="T11" fmla="*/ 8 h 406"/>
                    <a:gd name="T12" fmla="*/ 28 w 120"/>
                    <a:gd name="T13" fmla="*/ 0 h 406"/>
                    <a:gd name="T14" fmla="*/ 120 w 120"/>
                    <a:gd name="T15" fmla="*/ 291 h 406"/>
                    <a:gd name="T16" fmla="*/ 120 w 120"/>
                    <a:gd name="T17" fmla="*/ 406 h 406"/>
                    <a:gd name="T18" fmla="*/ 28 w 120"/>
                    <a:gd name="T19" fmla="*/ 306 h 406"/>
                    <a:gd name="T20" fmla="*/ 28 w 120"/>
                    <a:gd name="T21" fmla="*/ 306 h 406"/>
                    <a:gd name="T22" fmla="*/ 104 w 120"/>
                    <a:gd name="T23" fmla="*/ 362 h 406"/>
                    <a:gd name="T24" fmla="*/ 104 w 120"/>
                    <a:gd name="T25" fmla="*/ 295 h 406"/>
                    <a:gd name="T26" fmla="*/ 104 w 120"/>
                    <a:gd name="T27" fmla="*/ 342 h 406"/>
                    <a:gd name="T28" fmla="*/ 104 w 120"/>
                    <a:gd name="T29" fmla="*/ 362 h 406"/>
                    <a:gd name="T30" fmla="*/ 48 w 120"/>
                    <a:gd name="T31" fmla="*/ 303 h 406"/>
                    <a:gd name="T32" fmla="*/ 48 w 120"/>
                    <a:gd name="T33" fmla="*/ 303 h 406"/>
                    <a:gd name="T34" fmla="*/ 104 w 120"/>
                    <a:gd name="T35" fmla="*/ 362 h 406"/>
                    <a:gd name="T36" fmla="*/ 104 w 120"/>
                    <a:gd name="T37" fmla="*/ 362 h 406"/>
                    <a:gd name="T38" fmla="*/ 96 w 120"/>
                    <a:gd name="T39" fmla="*/ 342 h 406"/>
                    <a:gd name="T40" fmla="*/ 100 w 120"/>
                    <a:gd name="T41" fmla="*/ 338 h 406"/>
                    <a:gd name="T42" fmla="*/ 96 w 120"/>
                    <a:gd name="T43" fmla="*/ 342 h 406"/>
                    <a:gd name="T44" fmla="*/ 96 w 120"/>
                    <a:gd name="T45" fmla="*/ 342 h 406"/>
                    <a:gd name="T46" fmla="*/ 56 w 120"/>
                    <a:gd name="T47" fmla="*/ 287 h 406"/>
                    <a:gd name="T48" fmla="*/ 88 w 120"/>
                    <a:gd name="T49" fmla="*/ 322 h 406"/>
                    <a:gd name="T50" fmla="*/ 88 w 120"/>
                    <a:gd name="T51" fmla="*/ 295 h 406"/>
                    <a:gd name="T52" fmla="*/ 44 w 120"/>
                    <a:gd name="T53" fmla="*/ 159 h 406"/>
                    <a:gd name="T54" fmla="*/ 56 w 120"/>
                    <a:gd name="T55" fmla="*/ 287 h 406"/>
                    <a:gd name="T56" fmla="*/ 56 w 120"/>
                    <a:gd name="T57" fmla="*/ 287 h 406"/>
                    <a:gd name="T58" fmla="*/ 40 w 120"/>
                    <a:gd name="T59" fmla="*/ 287 h 406"/>
                    <a:gd name="T60" fmla="*/ 40 w 120"/>
                    <a:gd name="T61" fmla="*/ 275 h 406"/>
                    <a:gd name="T62" fmla="*/ 40 w 120"/>
                    <a:gd name="T63" fmla="*/ 287 h 406"/>
                    <a:gd name="T64" fmla="*/ 40 w 120"/>
                    <a:gd name="T65" fmla="*/ 287 h 406"/>
                    <a:gd name="T66" fmla="*/ 16 w 120"/>
                    <a:gd name="T67" fmla="*/ 20 h 406"/>
                    <a:gd name="T68" fmla="*/ 24 w 120"/>
                    <a:gd name="T69" fmla="*/ 87 h 406"/>
                    <a:gd name="T70" fmla="*/ 40 w 120"/>
                    <a:gd name="T71" fmla="*/ 83 h 406"/>
                    <a:gd name="T72" fmla="*/ 20 w 120"/>
                    <a:gd name="T73" fmla="*/ 20 h 406"/>
                    <a:gd name="T74" fmla="*/ 16 w 120"/>
                    <a:gd name="T75" fmla="*/ 20 h 406"/>
                    <a:gd name="T76" fmla="*/ 16 w 120"/>
                    <a:gd name="T77" fmla="*/ 2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406">
                      <a:moveTo>
                        <a:pt x="28" y="306"/>
                      </a:moveTo>
                      <a:lnTo>
                        <a:pt x="24" y="303"/>
                      </a:lnTo>
                      <a:lnTo>
                        <a:pt x="24" y="303"/>
                      </a:lnTo>
                      <a:lnTo>
                        <a:pt x="24" y="299"/>
                      </a:lnTo>
                      <a:lnTo>
                        <a:pt x="24" y="299"/>
                      </a:lnTo>
                      <a:lnTo>
                        <a:pt x="0" y="8"/>
                      </a:lnTo>
                      <a:lnTo>
                        <a:pt x="28" y="0"/>
                      </a:lnTo>
                      <a:lnTo>
                        <a:pt x="120" y="291"/>
                      </a:lnTo>
                      <a:lnTo>
                        <a:pt x="120" y="406"/>
                      </a:lnTo>
                      <a:lnTo>
                        <a:pt x="28" y="306"/>
                      </a:lnTo>
                      <a:lnTo>
                        <a:pt x="28" y="306"/>
                      </a:lnTo>
                      <a:close/>
                      <a:moveTo>
                        <a:pt x="104" y="362"/>
                      </a:moveTo>
                      <a:lnTo>
                        <a:pt x="104" y="295"/>
                      </a:lnTo>
                      <a:lnTo>
                        <a:pt x="104" y="342"/>
                      </a:lnTo>
                      <a:lnTo>
                        <a:pt x="104" y="362"/>
                      </a:lnTo>
                      <a:lnTo>
                        <a:pt x="48" y="303"/>
                      </a:lnTo>
                      <a:lnTo>
                        <a:pt x="48" y="303"/>
                      </a:lnTo>
                      <a:lnTo>
                        <a:pt x="104" y="362"/>
                      </a:lnTo>
                      <a:lnTo>
                        <a:pt x="104" y="362"/>
                      </a:lnTo>
                      <a:close/>
                      <a:moveTo>
                        <a:pt x="96" y="342"/>
                      </a:moveTo>
                      <a:lnTo>
                        <a:pt x="100" y="338"/>
                      </a:lnTo>
                      <a:lnTo>
                        <a:pt x="96" y="342"/>
                      </a:lnTo>
                      <a:lnTo>
                        <a:pt x="96" y="342"/>
                      </a:lnTo>
                      <a:close/>
                      <a:moveTo>
                        <a:pt x="56" y="287"/>
                      </a:moveTo>
                      <a:lnTo>
                        <a:pt x="88" y="322"/>
                      </a:lnTo>
                      <a:lnTo>
                        <a:pt x="88" y="295"/>
                      </a:lnTo>
                      <a:lnTo>
                        <a:pt x="44" y="159"/>
                      </a:lnTo>
                      <a:lnTo>
                        <a:pt x="56" y="287"/>
                      </a:lnTo>
                      <a:lnTo>
                        <a:pt x="56" y="287"/>
                      </a:lnTo>
                      <a:close/>
                      <a:moveTo>
                        <a:pt x="40" y="287"/>
                      </a:moveTo>
                      <a:lnTo>
                        <a:pt x="40" y="275"/>
                      </a:lnTo>
                      <a:lnTo>
                        <a:pt x="40" y="287"/>
                      </a:lnTo>
                      <a:lnTo>
                        <a:pt x="40" y="287"/>
                      </a:lnTo>
                      <a:close/>
                      <a:moveTo>
                        <a:pt x="16" y="20"/>
                      </a:moveTo>
                      <a:lnTo>
                        <a:pt x="24" y="87"/>
                      </a:lnTo>
                      <a:lnTo>
                        <a:pt x="40" y="83"/>
                      </a:lnTo>
                      <a:lnTo>
                        <a:pt x="20" y="20"/>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4"/>
                <p:cNvSpPr/>
                <p:nvPr>
                  <p:custDataLst>
                    <p:tags r:id="rId36"/>
                  </p:custDataLst>
                </p:nvPr>
              </p:nvSpPr>
              <p:spPr bwMode="auto">
                <a:xfrm>
                  <a:off x="1662" y="2559"/>
                  <a:ext cx="84" cy="601"/>
                </a:xfrm>
                <a:custGeom>
                  <a:avLst/>
                  <a:gdLst>
                    <a:gd name="T0" fmla="*/ 0 w 21"/>
                    <a:gd name="T1" fmla="*/ 147 h 151"/>
                    <a:gd name="T2" fmla="*/ 16 w 21"/>
                    <a:gd name="T3" fmla="*/ 143 h 151"/>
                    <a:gd name="T4" fmla="*/ 9 w 21"/>
                    <a:gd name="T5" fmla="*/ 96 h 151"/>
                    <a:gd name="T6" fmla="*/ 9 w 21"/>
                    <a:gd name="T7" fmla="*/ 96 h 151"/>
                    <a:gd name="T8" fmla="*/ 3 w 21"/>
                    <a:gd name="T9" fmla="*/ 3 h 151"/>
                    <a:gd name="T10" fmla="*/ 3 w 21"/>
                    <a:gd name="T11" fmla="*/ 3 h 151"/>
                    <a:gd name="T12" fmla="*/ 3 w 21"/>
                    <a:gd name="T13" fmla="*/ 0 h 151"/>
                    <a:gd name="T14" fmla="*/ 3 w 21"/>
                    <a:gd name="T15" fmla="*/ 0 h 151"/>
                    <a:gd name="T16" fmla="*/ 3 w 21"/>
                    <a:gd name="T17" fmla="*/ 0 h 151"/>
                    <a:gd name="T18" fmla="*/ 7 w 21"/>
                    <a:gd name="T19" fmla="*/ 0 h 151"/>
                    <a:gd name="T20" fmla="*/ 7 w 21"/>
                    <a:gd name="T21" fmla="*/ 3 h 151"/>
                    <a:gd name="T22" fmla="*/ 7 w 21"/>
                    <a:gd name="T23" fmla="*/ 3 h 151"/>
                    <a:gd name="T24" fmla="*/ 13 w 21"/>
                    <a:gd name="T25" fmla="*/ 94 h 151"/>
                    <a:gd name="T26" fmla="*/ 13 w 21"/>
                    <a:gd name="T27" fmla="*/ 94 h 151"/>
                    <a:gd name="T28" fmla="*/ 20 w 21"/>
                    <a:gd name="T29" fmla="*/ 145 h 151"/>
                    <a:gd name="T30" fmla="*/ 20 w 21"/>
                    <a:gd name="T31" fmla="*/ 145 h 151"/>
                    <a:gd name="T32" fmla="*/ 21 w 21"/>
                    <a:gd name="T33" fmla="*/ 146 h 151"/>
                    <a:gd name="T34" fmla="*/ 1 w 21"/>
                    <a:gd name="T35" fmla="*/ 151 h 151"/>
                    <a:gd name="T36" fmla="*/ 0 w 2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1">
                      <a:moveTo>
                        <a:pt x="0" y="147"/>
                      </a:moveTo>
                      <a:cubicBezTo>
                        <a:pt x="16" y="143"/>
                        <a:pt x="16" y="143"/>
                        <a:pt x="16" y="143"/>
                      </a:cubicBezTo>
                      <a:cubicBezTo>
                        <a:pt x="16" y="137"/>
                        <a:pt x="15" y="116"/>
                        <a:pt x="9" y="96"/>
                      </a:cubicBezTo>
                      <a:cubicBezTo>
                        <a:pt x="9" y="96"/>
                        <a:pt x="9" y="96"/>
                        <a:pt x="9" y="96"/>
                      </a:cubicBezTo>
                      <a:cubicBezTo>
                        <a:pt x="3" y="74"/>
                        <a:pt x="3" y="17"/>
                        <a:pt x="3" y="3"/>
                      </a:cubicBezTo>
                      <a:cubicBezTo>
                        <a:pt x="3" y="3"/>
                        <a:pt x="3" y="3"/>
                        <a:pt x="3" y="3"/>
                      </a:cubicBezTo>
                      <a:cubicBezTo>
                        <a:pt x="3" y="1"/>
                        <a:pt x="3" y="0"/>
                        <a:pt x="3" y="0"/>
                      </a:cubicBezTo>
                      <a:cubicBezTo>
                        <a:pt x="3" y="0"/>
                        <a:pt x="3" y="0"/>
                        <a:pt x="3" y="0"/>
                      </a:cubicBezTo>
                      <a:cubicBezTo>
                        <a:pt x="3" y="0"/>
                        <a:pt x="3" y="0"/>
                        <a:pt x="3" y="0"/>
                      </a:cubicBezTo>
                      <a:cubicBezTo>
                        <a:pt x="7" y="0"/>
                        <a:pt x="7" y="0"/>
                        <a:pt x="7" y="0"/>
                      </a:cubicBezTo>
                      <a:cubicBezTo>
                        <a:pt x="7" y="0"/>
                        <a:pt x="7" y="1"/>
                        <a:pt x="7" y="3"/>
                      </a:cubicBezTo>
                      <a:cubicBezTo>
                        <a:pt x="7" y="3"/>
                        <a:pt x="7" y="3"/>
                        <a:pt x="7" y="3"/>
                      </a:cubicBezTo>
                      <a:cubicBezTo>
                        <a:pt x="7" y="17"/>
                        <a:pt x="7" y="74"/>
                        <a:pt x="13" y="94"/>
                      </a:cubicBezTo>
                      <a:cubicBezTo>
                        <a:pt x="13" y="94"/>
                        <a:pt x="13" y="94"/>
                        <a:pt x="13" y="94"/>
                      </a:cubicBezTo>
                      <a:cubicBezTo>
                        <a:pt x="20" y="119"/>
                        <a:pt x="20" y="144"/>
                        <a:pt x="20" y="145"/>
                      </a:cubicBezTo>
                      <a:cubicBezTo>
                        <a:pt x="20" y="145"/>
                        <a:pt x="20" y="145"/>
                        <a:pt x="20" y="145"/>
                      </a:cubicBezTo>
                      <a:cubicBezTo>
                        <a:pt x="21" y="146"/>
                        <a:pt x="21" y="146"/>
                        <a:pt x="21" y="146"/>
                      </a:cubicBezTo>
                      <a:cubicBezTo>
                        <a:pt x="1" y="151"/>
                        <a:pt x="1" y="151"/>
                        <a:pt x="1" y="151"/>
                      </a:cubicBezTo>
                      <a:cubicBezTo>
                        <a:pt x="0" y="147"/>
                        <a:pt x="0" y="147"/>
                        <a:pt x="0"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85"/>
                <p:cNvSpPr>
                  <a:spLocks noEditPoints="1"/>
                </p:cNvSpPr>
                <p:nvPr>
                  <p:custDataLst>
                    <p:tags r:id="rId37"/>
                  </p:custDataLst>
                </p:nvPr>
              </p:nvSpPr>
              <p:spPr bwMode="auto">
                <a:xfrm>
                  <a:off x="1650" y="2551"/>
                  <a:ext cx="104" cy="617"/>
                </a:xfrm>
                <a:custGeom>
                  <a:avLst/>
                  <a:gdLst>
                    <a:gd name="T0" fmla="*/ 2 w 26"/>
                    <a:gd name="T1" fmla="*/ 153 h 155"/>
                    <a:gd name="T2" fmla="*/ 1 w 26"/>
                    <a:gd name="T3" fmla="*/ 149 h 155"/>
                    <a:gd name="T4" fmla="*/ 3 w 26"/>
                    <a:gd name="T5" fmla="*/ 149 h 155"/>
                    <a:gd name="T6" fmla="*/ 3 w 26"/>
                    <a:gd name="T7" fmla="*/ 151 h 155"/>
                    <a:gd name="T8" fmla="*/ 3 w 26"/>
                    <a:gd name="T9" fmla="*/ 149 h 155"/>
                    <a:gd name="T10" fmla="*/ 1 w 26"/>
                    <a:gd name="T11" fmla="*/ 149 h 155"/>
                    <a:gd name="T12" fmla="*/ 0 w 26"/>
                    <a:gd name="T13" fmla="*/ 147 h 155"/>
                    <a:gd name="T14" fmla="*/ 17 w 26"/>
                    <a:gd name="T15" fmla="*/ 143 h 155"/>
                    <a:gd name="T16" fmla="*/ 10 w 26"/>
                    <a:gd name="T17" fmla="*/ 98 h 155"/>
                    <a:gd name="T18" fmla="*/ 10 w 26"/>
                    <a:gd name="T19" fmla="*/ 98 h 155"/>
                    <a:gd name="T20" fmla="*/ 4 w 26"/>
                    <a:gd name="T21" fmla="*/ 5 h 155"/>
                    <a:gd name="T22" fmla="*/ 4 w 26"/>
                    <a:gd name="T23" fmla="*/ 5 h 155"/>
                    <a:gd name="T24" fmla="*/ 4 w 26"/>
                    <a:gd name="T25" fmla="*/ 4 h 155"/>
                    <a:gd name="T26" fmla="*/ 4 w 26"/>
                    <a:gd name="T27" fmla="*/ 4 h 155"/>
                    <a:gd name="T28" fmla="*/ 4 w 26"/>
                    <a:gd name="T29" fmla="*/ 2 h 155"/>
                    <a:gd name="T30" fmla="*/ 4 w 26"/>
                    <a:gd name="T31" fmla="*/ 2 h 155"/>
                    <a:gd name="T32" fmla="*/ 4 w 26"/>
                    <a:gd name="T33" fmla="*/ 1 h 155"/>
                    <a:gd name="T34" fmla="*/ 4 w 26"/>
                    <a:gd name="T35" fmla="*/ 1 h 155"/>
                    <a:gd name="T36" fmla="*/ 6 w 26"/>
                    <a:gd name="T37" fmla="*/ 0 h 155"/>
                    <a:gd name="T38" fmla="*/ 6 w 26"/>
                    <a:gd name="T39" fmla="*/ 0 h 155"/>
                    <a:gd name="T40" fmla="*/ 6 w 26"/>
                    <a:gd name="T41" fmla="*/ 0 h 155"/>
                    <a:gd name="T42" fmla="*/ 6 w 26"/>
                    <a:gd name="T43" fmla="*/ 0 h 155"/>
                    <a:gd name="T44" fmla="*/ 12 w 26"/>
                    <a:gd name="T45" fmla="*/ 0 h 155"/>
                    <a:gd name="T46" fmla="*/ 12 w 26"/>
                    <a:gd name="T47" fmla="*/ 2 h 155"/>
                    <a:gd name="T48" fmla="*/ 12 w 26"/>
                    <a:gd name="T49" fmla="*/ 5 h 155"/>
                    <a:gd name="T50" fmla="*/ 12 w 26"/>
                    <a:gd name="T51" fmla="*/ 5 h 155"/>
                    <a:gd name="T52" fmla="*/ 12 w 26"/>
                    <a:gd name="T53" fmla="*/ 6 h 155"/>
                    <a:gd name="T54" fmla="*/ 12 w 26"/>
                    <a:gd name="T55" fmla="*/ 6 h 155"/>
                    <a:gd name="T56" fmla="*/ 18 w 26"/>
                    <a:gd name="T57" fmla="*/ 96 h 155"/>
                    <a:gd name="T58" fmla="*/ 18 w 26"/>
                    <a:gd name="T59" fmla="*/ 96 h 155"/>
                    <a:gd name="T60" fmla="*/ 25 w 26"/>
                    <a:gd name="T61" fmla="*/ 146 h 155"/>
                    <a:gd name="T62" fmla="*/ 25 w 26"/>
                    <a:gd name="T63" fmla="*/ 146 h 155"/>
                    <a:gd name="T64" fmla="*/ 26 w 26"/>
                    <a:gd name="T65" fmla="*/ 150 h 155"/>
                    <a:gd name="T66" fmla="*/ 2 w 26"/>
                    <a:gd name="T67" fmla="*/ 155 h 155"/>
                    <a:gd name="T68" fmla="*/ 2 w 26"/>
                    <a:gd name="T69" fmla="*/ 153 h 155"/>
                    <a:gd name="T70" fmla="*/ 5 w 26"/>
                    <a:gd name="T71" fmla="*/ 150 h 155"/>
                    <a:gd name="T72" fmla="*/ 21 w 26"/>
                    <a:gd name="T73" fmla="*/ 147 h 155"/>
                    <a:gd name="T74" fmla="*/ 21 w 26"/>
                    <a:gd name="T75" fmla="*/ 147 h 155"/>
                    <a:gd name="T76" fmla="*/ 21 w 26"/>
                    <a:gd name="T77" fmla="*/ 147 h 155"/>
                    <a:gd name="T78" fmla="*/ 5 w 26"/>
                    <a:gd name="T79" fmla="*/ 150 h 155"/>
                    <a:gd name="T80" fmla="*/ 5 w 26"/>
                    <a:gd name="T81" fmla="*/ 150 h 155"/>
                    <a:gd name="T82" fmla="*/ 21 w 26"/>
                    <a:gd name="T83" fmla="*/ 145 h 155"/>
                    <a:gd name="T84" fmla="*/ 21 w 26"/>
                    <a:gd name="T85" fmla="*/ 146 h 155"/>
                    <a:gd name="T86" fmla="*/ 17 w 26"/>
                    <a:gd name="T87" fmla="*/ 110 h 155"/>
                    <a:gd name="T88" fmla="*/ 17 w 26"/>
                    <a:gd name="T89" fmla="*/ 110 h 155"/>
                    <a:gd name="T90" fmla="*/ 21 w 26"/>
                    <a:gd name="T91" fmla="*/ 145 h 155"/>
                    <a:gd name="T92" fmla="*/ 17 w 26"/>
                    <a:gd name="T93" fmla="*/ 110 h 155"/>
                    <a:gd name="T94" fmla="*/ 17 w 26"/>
                    <a:gd name="T95" fmla="*/ 110 h 155"/>
                    <a:gd name="T96" fmla="*/ 17 w 26"/>
                    <a:gd name="T97" fmla="*/ 110 h 155"/>
                    <a:gd name="T98" fmla="*/ 17 w 26"/>
                    <a:gd name="T99" fmla="*/ 110 h 155"/>
                    <a:gd name="T100" fmla="*/ 8 w 26"/>
                    <a:gd name="T101" fmla="*/ 4 h 155"/>
                    <a:gd name="T102" fmla="*/ 8 w 26"/>
                    <a:gd name="T103" fmla="*/ 5 h 155"/>
                    <a:gd name="T104" fmla="*/ 8 w 26"/>
                    <a:gd name="T105" fmla="*/ 5 h 155"/>
                    <a:gd name="T106" fmla="*/ 8 w 26"/>
                    <a:gd name="T107" fmla="*/ 4 h 155"/>
                    <a:gd name="T108" fmla="*/ 8 w 26"/>
                    <a:gd name="T109" fmla="*/ 4 h 155"/>
                    <a:gd name="T110" fmla="*/ 8 w 26"/>
                    <a:gd name="T111" fmla="*/ 4 h 155"/>
                    <a:gd name="T112" fmla="*/ 8 w 26"/>
                    <a:gd name="T11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155">
                      <a:moveTo>
                        <a:pt x="2" y="153"/>
                      </a:moveTo>
                      <a:cubicBezTo>
                        <a:pt x="1" y="149"/>
                        <a:pt x="1" y="149"/>
                        <a:pt x="1" y="149"/>
                      </a:cubicBezTo>
                      <a:cubicBezTo>
                        <a:pt x="3" y="149"/>
                        <a:pt x="3" y="149"/>
                        <a:pt x="3" y="149"/>
                      </a:cubicBezTo>
                      <a:cubicBezTo>
                        <a:pt x="3" y="151"/>
                        <a:pt x="3" y="151"/>
                        <a:pt x="3" y="151"/>
                      </a:cubicBezTo>
                      <a:cubicBezTo>
                        <a:pt x="3" y="149"/>
                        <a:pt x="3" y="149"/>
                        <a:pt x="3" y="149"/>
                      </a:cubicBezTo>
                      <a:cubicBezTo>
                        <a:pt x="1" y="149"/>
                        <a:pt x="1" y="149"/>
                        <a:pt x="1" y="149"/>
                      </a:cubicBezTo>
                      <a:cubicBezTo>
                        <a:pt x="0" y="147"/>
                        <a:pt x="0" y="147"/>
                        <a:pt x="0" y="147"/>
                      </a:cubicBezTo>
                      <a:cubicBezTo>
                        <a:pt x="17" y="143"/>
                        <a:pt x="17" y="143"/>
                        <a:pt x="17" y="143"/>
                      </a:cubicBezTo>
                      <a:cubicBezTo>
                        <a:pt x="17" y="136"/>
                        <a:pt x="15" y="116"/>
                        <a:pt x="10" y="98"/>
                      </a:cubicBezTo>
                      <a:cubicBezTo>
                        <a:pt x="10" y="98"/>
                        <a:pt x="10" y="98"/>
                        <a:pt x="10" y="98"/>
                      </a:cubicBezTo>
                      <a:cubicBezTo>
                        <a:pt x="4" y="76"/>
                        <a:pt x="4" y="19"/>
                        <a:pt x="4" y="5"/>
                      </a:cubicBezTo>
                      <a:cubicBezTo>
                        <a:pt x="4" y="5"/>
                        <a:pt x="4" y="5"/>
                        <a:pt x="4" y="5"/>
                      </a:cubicBezTo>
                      <a:cubicBezTo>
                        <a:pt x="4" y="5"/>
                        <a:pt x="4" y="4"/>
                        <a:pt x="4" y="4"/>
                      </a:cubicBezTo>
                      <a:cubicBezTo>
                        <a:pt x="4" y="4"/>
                        <a:pt x="4" y="4"/>
                        <a:pt x="4" y="4"/>
                      </a:cubicBezTo>
                      <a:cubicBezTo>
                        <a:pt x="4" y="2"/>
                        <a:pt x="4" y="2"/>
                        <a:pt x="4" y="2"/>
                      </a:cubicBezTo>
                      <a:cubicBezTo>
                        <a:pt x="4" y="2"/>
                        <a:pt x="4" y="2"/>
                        <a:pt x="4" y="2"/>
                      </a:cubicBezTo>
                      <a:cubicBezTo>
                        <a:pt x="4" y="2"/>
                        <a:pt x="4" y="2"/>
                        <a:pt x="4" y="1"/>
                      </a:cubicBezTo>
                      <a:cubicBezTo>
                        <a:pt x="4" y="1"/>
                        <a:pt x="4" y="1"/>
                        <a:pt x="4" y="1"/>
                      </a:cubicBezTo>
                      <a:cubicBezTo>
                        <a:pt x="4" y="0"/>
                        <a:pt x="5" y="0"/>
                        <a:pt x="6" y="0"/>
                      </a:cubicBezTo>
                      <a:cubicBezTo>
                        <a:pt x="6" y="0"/>
                        <a:pt x="6" y="0"/>
                        <a:pt x="6" y="0"/>
                      </a:cubicBezTo>
                      <a:cubicBezTo>
                        <a:pt x="6" y="0"/>
                        <a:pt x="6" y="0"/>
                        <a:pt x="6" y="0"/>
                      </a:cubicBezTo>
                      <a:cubicBezTo>
                        <a:pt x="6" y="0"/>
                        <a:pt x="6" y="0"/>
                        <a:pt x="6" y="0"/>
                      </a:cubicBezTo>
                      <a:cubicBezTo>
                        <a:pt x="12" y="0"/>
                        <a:pt x="12" y="0"/>
                        <a:pt x="12" y="0"/>
                      </a:cubicBezTo>
                      <a:cubicBezTo>
                        <a:pt x="12" y="2"/>
                        <a:pt x="12" y="2"/>
                        <a:pt x="12" y="2"/>
                      </a:cubicBezTo>
                      <a:cubicBezTo>
                        <a:pt x="12" y="2"/>
                        <a:pt x="12" y="3"/>
                        <a:pt x="12" y="5"/>
                      </a:cubicBezTo>
                      <a:cubicBezTo>
                        <a:pt x="12" y="5"/>
                        <a:pt x="12" y="5"/>
                        <a:pt x="12" y="5"/>
                      </a:cubicBezTo>
                      <a:cubicBezTo>
                        <a:pt x="12" y="5"/>
                        <a:pt x="12" y="6"/>
                        <a:pt x="12" y="6"/>
                      </a:cubicBezTo>
                      <a:cubicBezTo>
                        <a:pt x="12" y="6"/>
                        <a:pt x="12" y="6"/>
                        <a:pt x="12" y="6"/>
                      </a:cubicBezTo>
                      <a:cubicBezTo>
                        <a:pt x="12" y="21"/>
                        <a:pt x="12" y="77"/>
                        <a:pt x="18" y="96"/>
                      </a:cubicBezTo>
                      <a:cubicBezTo>
                        <a:pt x="18" y="96"/>
                        <a:pt x="18" y="96"/>
                        <a:pt x="18" y="96"/>
                      </a:cubicBezTo>
                      <a:cubicBezTo>
                        <a:pt x="25" y="121"/>
                        <a:pt x="25" y="146"/>
                        <a:pt x="25" y="146"/>
                      </a:cubicBezTo>
                      <a:cubicBezTo>
                        <a:pt x="25" y="146"/>
                        <a:pt x="25" y="146"/>
                        <a:pt x="25" y="146"/>
                      </a:cubicBezTo>
                      <a:cubicBezTo>
                        <a:pt x="26" y="150"/>
                        <a:pt x="26" y="150"/>
                        <a:pt x="26" y="150"/>
                      </a:cubicBezTo>
                      <a:cubicBezTo>
                        <a:pt x="2" y="155"/>
                        <a:pt x="2" y="155"/>
                        <a:pt x="2" y="155"/>
                      </a:cubicBezTo>
                      <a:cubicBezTo>
                        <a:pt x="2" y="153"/>
                        <a:pt x="2" y="153"/>
                        <a:pt x="2" y="153"/>
                      </a:cubicBezTo>
                      <a:close/>
                      <a:moveTo>
                        <a:pt x="5" y="150"/>
                      </a:moveTo>
                      <a:cubicBezTo>
                        <a:pt x="21" y="147"/>
                        <a:pt x="21" y="147"/>
                        <a:pt x="21" y="147"/>
                      </a:cubicBezTo>
                      <a:cubicBezTo>
                        <a:pt x="21" y="147"/>
                        <a:pt x="21" y="147"/>
                        <a:pt x="21" y="147"/>
                      </a:cubicBezTo>
                      <a:cubicBezTo>
                        <a:pt x="21" y="147"/>
                        <a:pt x="21" y="147"/>
                        <a:pt x="21" y="147"/>
                      </a:cubicBezTo>
                      <a:cubicBezTo>
                        <a:pt x="5" y="150"/>
                        <a:pt x="5" y="150"/>
                        <a:pt x="5" y="150"/>
                      </a:cubicBezTo>
                      <a:cubicBezTo>
                        <a:pt x="5" y="150"/>
                        <a:pt x="5" y="150"/>
                        <a:pt x="5" y="150"/>
                      </a:cubicBezTo>
                      <a:close/>
                      <a:moveTo>
                        <a:pt x="21" y="145"/>
                      </a:moveTo>
                      <a:cubicBezTo>
                        <a:pt x="21" y="146"/>
                        <a:pt x="21" y="146"/>
                        <a:pt x="21" y="146"/>
                      </a:cubicBezTo>
                      <a:cubicBezTo>
                        <a:pt x="21" y="143"/>
                        <a:pt x="21" y="128"/>
                        <a:pt x="17" y="110"/>
                      </a:cubicBezTo>
                      <a:cubicBezTo>
                        <a:pt x="17" y="110"/>
                        <a:pt x="17" y="110"/>
                        <a:pt x="17" y="110"/>
                      </a:cubicBezTo>
                      <a:cubicBezTo>
                        <a:pt x="20" y="126"/>
                        <a:pt x="21" y="140"/>
                        <a:pt x="21" y="145"/>
                      </a:cubicBezTo>
                      <a:close/>
                      <a:moveTo>
                        <a:pt x="17" y="110"/>
                      </a:moveTo>
                      <a:cubicBezTo>
                        <a:pt x="17" y="110"/>
                        <a:pt x="17" y="110"/>
                        <a:pt x="17" y="110"/>
                      </a:cubicBezTo>
                      <a:cubicBezTo>
                        <a:pt x="17" y="110"/>
                        <a:pt x="17" y="110"/>
                        <a:pt x="17" y="110"/>
                      </a:cubicBezTo>
                      <a:cubicBezTo>
                        <a:pt x="17" y="110"/>
                        <a:pt x="17" y="110"/>
                        <a:pt x="17" y="110"/>
                      </a:cubicBezTo>
                      <a:close/>
                      <a:moveTo>
                        <a:pt x="8" y="4"/>
                      </a:moveTo>
                      <a:cubicBezTo>
                        <a:pt x="8" y="4"/>
                        <a:pt x="8" y="4"/>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6"/>
                <p:cNvSpPr/>
                <p:nvPr>
                  <p:custDataLst>
                    <p:tags r:id="rId38"/>
                  </p:custDataLst>
                </p:nvPr>
              </p:nvSpPr>
              <p:spPr bwMode="auto">
                <a:xfrm>
                  <a:off x="1865" y="2379"/>
                  <a:ext cx="444" cy="160"/>
                </a:xfrm>
                <a:custGeom>
                  <a:avLst/>
                  <a:gdLst>
                    <a:gd name="T0" fmla="*/ 87 w 111"/>
                    <a:gd name="T1" fmla="*/ 38 h 40"/>
                    <a:gd name="T2" fmla="*/ 79 w 111"/>
                    <a:gd name="T3" fmla="*/ 27 h 40"/>
                    <a:gd name="T4" fmla="*/ 79 w 111"/>
                    <a:gd name="T5" fmla="*/ 27 h 40"/>
                    <a:gd name="T6" fmla="*/ 58 w 111"/>
                    <a:gd name="T7" fmla="*/ 7 h 40"/>
                    <a:gd name="T8" fmla="*/ 58 w 111"/>
                    <a:gd name="T9" fmla="*/ 7 h 40"/>
                    <a:gd name="T10" fmla="*/ 49 w 111"/>
                    <a:gd name="T11" fmla="*/ 4 h 40"/>
                    <a:gd name="T12" fmla="*/ 49 w 111"/>
                    <a:gd name="T13" fmla="*/ 4 h 40"/>
                    <a:gd name="T14" fmla="*/ 19 w 111"/>
                    <a:gd name="T15" fmla="*/ 15 h 40"/>
                    <a:gd name="T16" fmla="*/ 19 w 111"/>
                    <a:gd name="T17" fmla="*/ 15 h 40"/>
                    <a:gd name="T18" fmla="*/ 2 w 111"/>
                    <a:gd name="T19" fmla="*/ 25 h 40"/>
                    <a:gd name="T20" fmla="*/ 2 w 111"/>
                    <a:gd name="T21" fmla="*/ 25 h 40"/>
                    <a:gd name="T22" fmla="*/ 0 w 111"/>
                    <a:gd name="T23" fmla="*/ 22 h 40"/>
                    <a:gd name="T24" fmla="*/ 49 w 111"/>
                    <a:gd name="T25" fmla="*/ 0 h 40"/>
                    <a:gd name="T26" fmla="*/ 49 w 111"/>
                    <a:gd name="T27" fmla="*/ 0 h 40"/>
                    <a:gd name="T28" fmla="*/ 60 w 111"/>
                    <a:gd name="T29" fmla="*/ 3 h 40"/>
                    <a:gd name="T30" fmla="*/ 60 w 111"/>
                    <a:gd name="T31" fmla="*/ 3 h 40"/>
                    <a:gd name="T32" fmla="*/ 89 w 111"/>
                    <a:gd name="T33" fmla="*/ 35 h 40"/>
                    <a:gd name="T34" fmla="*/ 89 w 111"/>
                    <a:gd name="T35" fmla="*/ 35 h 40"/>
                    <a:gd name="T36" fmla="*/ 109 w 111"/>
                    <a:gd name="T37" fmla="*/ 25 h 40"/>
                    <a:gd name="T38" fmla="*/ 111 w 111"/>
                    <a:gd name="T39" fmla="*/ 29 h 40"/>
                    <a:gd name="T40" fmla="*/ 88 w 111"/>
                    <a:gd name="T41" fmla="*/ 40 h 40"/>
                    <a:gd name="T42" fmla="*/ 87 w 111"/>
                    <a:gd name="T4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40">
                      <a:moveTo>
                        <a:pt x="87" y="38"/>
                      </a:moveTo>
                      <a:cubicBezTo>
                        <a:pt x="87" y="38"/>
                        <a:pt x="84" y="33"/>
                        <a:pt x="79" y="27"/>
                      </a:cubicBezTo>
                      <a:cubicBezTo>
                        <a:pt x="79" y="27"/>
                        <a:pt x="79" y="27"/>
                        <a:pt x="79" y="27"/>
                      </a:cubicBezTo>
                      <a:cubicBezTo>
                        <a:pt x="74" y="21"/>
                        <a:pt x="67" y="13"/>
                        <a:pt x="58" y="7"/>
                      </a:cubicBezTo>
                      <a:cubicBezTo>
                        <a:pt x="58" y="7"/>
                        <a:pt x="58" y="7"/>
                        <a:pt x="58" y="7"/>
                      </a:cubicBezTo>
                      <a:cubicBezTo>
                        <a:pt x="56" y="5"/>
                        <a:pt x="53" y="4"/>
                        <a:pt x="49" y="4"/>
                      </a:cubicBezTo>
                      <a:cubicBezTo>
                        <a:pt x="49" y="4"/>
                        <a:pt x="49" y="4"/>
                        <a:pt x="49" y="4"/>
                      </a:cubicBezTo>
                      <a:cubicBezTo>
                        <a:pt x="40" y="4"/>
                        <a:pt x="28" y="9"/>
                        <a:pt x="19" y="15"/>
                      </a:cubicBezTo>
                      <a:cubicBezTo>
                        <a:pt x="19" y="15"/>
                        <a:pt x="19" y="15"/>
                        <a:pt x="19" y="15"/>
                      </a:cubicBezTo>
                      <a:cubicBezTo>
                        <a:pt x="9" y="20"/>
                        <a:pt x="2" y="25"/>
                        <a:pt x="2" y="25"/>
                      </a:cubicBezTo>
                      <a:cubicBezTo>
                        <a:pt x="2" y="25"/>
                        <a:pt x="2" y="25"/>
                        <a:pt x="2" y="25"/>
                      </a:cubicBezTo>
                      <a:cubicBezTo>
                        <a:pt x="0" y="22"/>
                        <a:pt x="0" y="22"/>
                        <a:pt x="0" y="22"/>
                      </a:cubicBezTo>
                      <a:cubicBezTo>
                        <a:pt x="0" y="22"/>
                        <a:pt x="28" y="0"/>
                        <a:pt x="49" y="0"/>
                      </a:cubicBezTo>
                      <a:cubicBezTo>
                        <a:pt x="49" y="0"/>
                        <a:pt x="49" y="0"/>
                        <a:pt x="49" y="0"/>
                      </a:cubicBezTo>
                      <a:cubicBezTo>
                        <a:pt x="53" y="0"/>
                        <a:pt x="57" y="1"/>
                        <a:pt x="60" y="3"/>
                      </a:cubicBezTo>
                      <a:cubicBezTo>
                        <a:pt x="60" y="3"/>
                        <a:pt x="60" y="3"/>
                        <a:pt x="60" y="3"/>
                      </a:cubicBezTo>
                      <a:cubicBezTo>
                        <a:pt x="76" y="14"/>
                        <a:pt x="86" y="30"/>
                        <a:pt x="89" y="35"/>
                      </a:cubicBezTo>
                      <a:cubicBezTo>
                        <a:pt x="89" y="35"/>
                        <a:pt x="89" y="35"/>
                        <a:pt x="89" y="35"/>
                      </a:cubicBezTo>
                      <a:cubicBezTo>
                        <a:pt x="109" y="25"/>
                        <a:pt x="109" y="25"/>
                        <a:pt x="109" y="25"/>
                      </a:cubicBezTo>
                      <a:cubicBezTo>
                        <a:pt x="111" y="29"/>
                        <a:pt x="111" y="29"/>
                        <a:pt x="111" y="29"/>
                      </a:cubicBezTo>
                      <a:cubicBezTo>
                        <a:pt x="88" y="40"/>
                        <a:pt x="88" y="40"/>
                        <a:pt x="88" y="40"/>
                      </a:cubicBezTo>
                      <a:cubicBezTo>
                        <a:pt x="87" y="38"/>
                        <a:pt x="87" y="38"/>
                        <a:pt x="8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7"/>
                <p:cNvSpPr>
                  <a:spLocks noEditPoints="1"/>
                </p:cNvSpPr>
                <p:nvPr>
                  <p:custDataLst>
                    <p:tags r:id="rId39"/>
                  </p:custDataLst>
                </p:nvPr>
              </p:nvSpPr>
              <p:spPr bwMode="auto">
                <a:xfrm>
                  <a:off x="1849" y="2371"/>
                  <a:ext cx="472" cy="176"/>
                </a:xfrm>
                <a:custGeom>
                  <a:avLst/>
                  <a:gdLst>
                    <a:gd name="T0" fmla="*/ 89 w 118"/>
                    <a:gd name="T1" fmla="*/ 41 h 44"/>
                    <a:gd name="T2" fmla="*/ 89 w 118"/>
                    <a:gd name="T3" fmla="*/ 41 h 44"/>
                    <a:gd name="T4" fmla="*/ 89 w 118"/>
                    <a:gd name="T5" fmla="*/ 41 h 44"/>
                    <a:gd name="T6" fmla="*/ 89 w 118"/>
                    <a:gd name="T7" fmla="*/ 40 h 44"/>
                    <a:gd name="T8" fmla="*/ 87 w 118"/>
                    <a:gd name="T9" fmla="*/ 38 h 44"/>
                    <a:gd name="T10" fmla="*/ 81 w 118"/>
                    <a:gd name="T11" fmla="*/ 30 h 44"/>
                    <a:gd name="T12" fmla="*/ 61 w 118"/>
                    <a:gd name="T13" fmla="*/ 10 h 44"/>
                    <a:gd name="T14" fmla="*/ 53 w 118"/>
                    <a:gd name="T15" fmla="*/ 8 h 44"/>
                    <a:gd name="T16" fmla="*/ 24 w 118"/>
                    <a:gd name="T17" fmla="*/ 18 h 44"/>
                    <a:gd name="T18" fmla="*/ 8 w 118"/>
                    <a:gd name="T19" fmla="*/ 29 h 44"/>
                    <a:gd name="T20" fmla="*/ 7 w 118"/>
                    <a:gd name="T21" fmla="*/ 29 h 44"/>
                    <a:gd name="T22" fmla="*/ 6 w 118"/>
                    <a:gd name="T23" fmla="*/ 30 h 44"/>
                    <a:gd name="T24" fmla="*/ 3 w 118"/>
                    <a:gd name="T25" fmla="*/ 22 h 44"/>
                    <a:gd name="T26" fmla="*/ 4 w 118"/>
                    <a:gd name="T27" fmla="*/ 22 h 44"/>
                    <a:gd name="T28" fmla="*/ 8 w 118"/>
                    <a:gd name="T29" fmla="*/ 19 h 44"/>
                    <a:gd name="T30" fmla="*/ 20 w 118"/>
                    <a:gd name="T31" fmla="*/ 11 h 44"/>
                    <a:gd name="T32" fmla="*/ 53 w 118"/>
                    <a:gd name="T33" fmla="*/ 0 h 44"/>
                    <a:gd name="T34" fmla="*/ 66 w 118"/>
                    <a:gd name="T35" fmla="*/ 4 h 44"/>
                    <a:gd name="T36" fmla="*/ 94 w 118"/>
                    <a:gd name="T37" fmla="*/ 34 h 44"/>
                    <a:gd name="T38" fmla="*/ 118 w 118"/>
                    <a:gd name="T39" fmla="*/ 32 h 44"/>
                    <a:gd name="T40" fmla="*/ 90 w 118"/>
                    <a:gd name="T41" fmla="*/ 43 h 44"/>
                    <a:gd name="T42" fmla="*/ 89 w 118"/>
                    <a:gd name="T43" fmla="*/ 41 h 44"/>
                    <a:gd name="T44" fmla="*/ 91 w 118"/>
                    <a:gd name="T45" fmla="*/ 40 h 44"/>
                    <a:gd name="T46" fmla="*/ 91 w 118"/>
                    <a:gd name="T47" fmla="*/ 40 h 44"/>
                    <a:gd name="T48" fmla="*/ 91 w 118"/>
                    <a:gd name="T49" fmla="*/ 40 h 44"/>
                    <a:gd name="T50" fmla="*/ 112 w 118"/>
                    <a:gd name="T51" fmla="*/ 30 h 44"/>
                    <a:gd name="T52" fmla="*/ 92 w 118"/>
                    <a:gd name="T53" fmla="*/ 38 h 44"/>
                    <a:gd name="T54" fmla="*/ 81 w 118"/>
                    <a:gd name="T55" fmla="*/ 23 h 44"/>
                    <a:gd name="T56" fmla="*/ 85 w 118"/>
                    <a:gd name="T57" fmla="*/ 28 h 44"/>
                    <a:gd name="T58" fmla="*/ 92 w 118"/>
                    <a:gd name="T59" fmla="*/ 39 h 44"/>
                    <a:gd name="T60" fmla="*/ 93 w 118"/>
                    <a:gd name="T61" fmla="*/ 39 h 44"/>
                    <a:gd name="T62" fmla="*/ 93 w 118"/>
                    <a:gd name="T63" fmla="*/ 39 h 44"/>
                    <a:gd name="T64" fmla="*/ 93 w 118"/>
                    <a:gd name="T65" fmla="*/ 39 h 44"/>
                    <a:gd name="T66" fmla="*/ 7 w 118"/>
                    <a:gd name="T67" fmla="*/ 25 h 44"/>
                    <a:gd name="T68" fmla="*/ 7 w 118"/>
                    <a:gd name="T69" fmla="*/ 25 h 44"/>
                    <a:gd name="T70" fmla="*/ 8 w 118"/>
                    <a:gd name="T71" fmla="*/ 23 h 44"/>
                    <a:gd name="T72" fmla="*/ 10 w 118"/>
                    <a:gd name="T73" fmla="*/ 22 h 44"/>
                    <a:gd name="T74" fmla="*/ 19 w 118"/>
                    <a:gd name="T75" fmla="*/ 17 h 44"/>
                    <a:gd name="T76" fmla="*/ 81 w 118"/>
                    <a:gd name="T77" fmla="*/ 23 h 44"/>
                    <a:gd name="T78" fmla="*/ 80 w 118"/>
                    <a:gd name="T79" fmla="*/ 23 h 44"/>
                    <a:gd name="T80" fmla="*/ 80 w 118"/>
                    <a:gd name="T81" fmla="*/ 22 h 44"/>
                    <a:gd name="T82" fmla="*/ 80 w 118"/>
                    <a:gd name="T83" fmla="*/ 22 h 44"/>
                    <a:gd name="T84" fmla="*/ 59 w 118"/>
                    <a:gd name="T85" fmla="*/ 5 h 44"/>
                    <a:gd name="T86" fmla="*/ 53 w 118"/>
                    <a:gd name="T87" fmla="*/ 4 h 44"/>
                    <a:gd name="T88" fmla="*/ 53 w 118"/>
                    <a:gd name="T89" fmla="*/ 4 h 44"/>
                    <a:gd name="T90" fmla="*/ 53 w 118"/>
                    <a:gd name="T91" fmla="*/ 4 h 44"/>
                    <a:gd name="T92" fmla="*/ 53 w 118"/>
                    <a:gd name="T9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
                      <a:moveTo>
                        <a:pt x="90" y="43"/>
                      </a:move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1"/>
                      </a:cubicBezTo>
                      <a:cubicBezTo>
                        <a:pt x="89" y="41"/>
                        <a:pt x="89" y="41"/>
                        <a:pt x="89" y="40"/>
                      </a:cubicBezTo>
                      <a:cubicBezTo>
                        <a:pt x="89" y="40"/>
                        <a:pt x="89" y="40"/>
                        <a:pt x="89" y="40"/>
                      </a:cubicBezTo>
                      <a:cubicBezTo>
                        <a:pt x="88" y="40"/>
                        <a:pt x="88" y="39"/>
                        <a:pt x="87" y="38"/>
                      </a:cubicBezTo>
                      <a:cubicBezTo>
                        <a:pt x="87" y="38"/>
                        <a:pt x="87" y="38"/>
                        <a:pt x="87" y="38"/>
                      </a:cubicBezTo>
                      <a:cubicBezTo>
                        <a:pt x="86" y="36"/>
                        <a:pt x="84" y="33"/>
                        <a:pt x="81" y="30"/>
                      </a:cubicBezTo>
                      <a:cubicBezTo>
                        <a:pt x="81" y="30"/>
                        <a:pt x="81" y="30"/>
                        <a:pt x="81" y="30"/>
                      </a:cubicBezTo>
                      <a:cubicBezTo>
                        <a:pt x="77" y="24"/>
                        <a:pt x="69" y="16"/>
                        <a:pt x="61" y="10"/>
                      </a:cubicBezTo>
                      <a:cubicBezTo>
                        <a:pt x="61" y="10"/>
                        <a:pt x="61" y="10"/>
                        <a:pt x="61" y="10"/>
                      </a:cubicBezTo>
                      <a:cubicBezTo>
                        <a:pt x="59" y="9"/>
                        <a:pt x="56" y="8"/>
                        <a:pt x="53" y="8"/>
                      </a:cubicBezTo>
                      <a:cubicBezTo>
                        <a:pt x="53" y="8"/>
                        <a:pt x="53" y="8"/>
                        <a:pt x="53" y="8"/>
                      </a:cubicBezTo>
                      <a:cubicBezTo>
                        <a:pt x="53" y="8"/>
                        <a:pt x="53" y="8"/>
                        <a:pt x="53" y="8"/>
                      </a:cubicBezTo>
                      <a:cubicBezTo>
                        <a:pt x="44" y="8"/>
                        <a:pt x="33" y="13"/>
                        <a:pt x="24" y="18"/>
                      </a:cubicBezTo>
                      <a:cubicBezTo>
                        <a:pt x="24" y="18"/>
                        <a:pt x="24" y="18"/>
                        <a:pt x="24" y="18"/>
                      </a:cubicBezTo>
                      <a:cubicBezTo>
                        <a:pt x="15" y="24"/>
                        <a:pt x="8" y="29"/>
                        <a:pt x="8" y="29"/>
                      </a:cubicBezTo>
                      <a:cubicBezTo>
                        <a:pt x="8" y="29"/>
                        <a:pt x="8" y="29"/>
                        <a:pt x="8" y="29"/>
                      </a:cubicBezTo>
                      <a:cubicBezTo>
                        <a:pt x="8" y="29"/>
                        <a:pt x="8" y="29"/>
                        <a:pt x="7" y="29"/>
                      </a:cubicBezTo>
                      <a:cubicBezTo>
                        <a:pt x="7" y="29"/>
                        <a:pt x="7" y="29"/>
                        <a:pt x="7" y="29"/>
                      </a:cubicBezTo>
                      <a:cubicBezTo>
                        <a:pt x="6" y="30"/>
                        <a:pt x="6" y="30"/>
                        <a:pt x="6" y="30"/>
                      </a:cubicBezTo>
                      <a:cubicBezTo>
                        <a:pt x="0" y="23"/>
                        <a:pt x="0" y="23"/>
                        <a:pt x="0" y="23"/>
                      </a:cubicBezTo>
                      <a:cubicBezTo>
                        <a:pt x="3" y="22"/>
                        <a:pt x="3" y="22"/>
                        <a:pt x="3" y="22"/>
                      </a:cubicBezTo>
                      <a:cubicBezTo>
                        <a:pt x="3" y="22"/>
                        <a:pt x="4" y="22"/>
                        <a:pt x="4" y="22"/>
                      </a:cubicBezTo>
                      <a:cubicBezTo>
                        <a:pt x="4" y="22"/>
                        <a:pt x="4" y="22"/>
                        <a:pt x="4" y="22"/>
                      </a:cubicBezTo>
                      <a:cubicBezTo>
                        <a:pt x="5" y="21"/>
                        <a:pt x="6" y="20"/>
                        <a:pt x="8" y="19"/>
                      </a:cubicBezTo>
                      <a:cubicBezTo>
                        <a:pt x="8" y="19"/>
                        <a:pt x="8" y="19"/>
                        <a:pt x="8" y="19"/>
                      </a:cubicBezTo>
                      <a:cubicBezTo>
                        <a:pt x="11" y="17"/>
                        <a:pt x="15" y="14"/>
                        <a:pt x="20" y="11"/>
                      </a:cubicBezTo>
                      <a:cubicBezTo>
                        <a:pt x="20" y="11"/>
                        <a:pt x="20" y="11"/>
                        <a:pt x="20" y="11"/>
                      </a:cubicBezTo>
                      <a:cubicBezTo>
                        <a:pt x="30" y="6"/>
                        <a:pt x="42" y="0"/>
                        <a:pt x="53" y="0"/>
                      </a:cubicBezTo>
                      <a:cubicBezTo>
                        <a:pt x="53" y="0"/>
                        <a:pt x="53" y="0"/>
                        <a:pt x="53" y="0"/>
                      </a:cubicBezTo>
                      <a:cubicBezTo>
                        <a:pt x="57" y="0"/>
                        <a:pt x="62" y="1"/>
                        <a:pt x="66" y="4"/>
                      </a:cubicBezTo>
                      <a:cubicBezTo>
                        <a:pt x="66" y="4"/>
                        <a:pt x="66" y="4"/>
                        <a:pt x="66" y="4"/>
                      </a:cubicBezTo>
                      <a:cubicBezTo>
                        <a:pt x="80" y="14"/>
                        <a:pt x="90" y="28"/>
                        <a:pt x="94" y="34"/>
                      </a:cubicBezTo>
                      <a:cubicBezTo>
                        <a:pt x="94" y="34"/>
                        <a:pt x="94" y="34"/>
                        <a:pt x="94" y="34"/>
                      </a:cubicBezTo>
                      <a:cubicBezTo>
                        <a:pt x="114" y="25"/>
                        <a:pt x="114" y="25"/>
                        <a:pt x="114" y="25"/>
                      </a:cubicBezTo>
                      <a:cubicBezTo>
                        <a:pt x="118" y="32"/>
                        <a:pt x="118" y="32"/>
                        <a:pt x="118" y="32"/>
                      </a:cubicBezTo>
                      <a:cubicBezTo>
                        <a:pt x="91" y="44"/>
                        <a:pt x="91" y="44"/>
                        <a:pt x="91" y="44"/>
                      </a:cubicBezTo>
                      <a:cubicBezTo>
                        <a:pt x="90" y="43"/>
                        <a:pt x="90" y="43"/>
                        <a:pt x="90" y="43"/>
                      </a:cubicBezTo>
                      <a:close/>
                      <a:moveTo>
                        <a:pt x="91" y="40"/>
                      </a:moveTo>
                      <a:cubicBezTo>
                        <a:pt x="89" y="41"/>
                        <a:pt x="89" y="41"/>
                        <a:pt x="89" y="41"/>
                      </a:cubicBezTo>
                      <a:cubicBezTo>
                        <a:pt x="91" y="40"/>
                        <a:pt x="91" y="40"/>
                        <a:pt x="91" y="40"/>
                      </a:cubicBezTo>
                      <a:cubicBezTo>
                        <a:pt x="91" y="40"/>
                        <a:pt x="91" y="40"/>
                        <a:pt x="91" y="40"/>
                      </a:cubicBezTo>
                      <a:cubicBezTo>
                        <a:pt x="91" y="40"/>
                        <a:pt x="91" y="40"/>
                        <a:pt x="91" y="40"/>
                      </a:cubicBezTo>
                      <a:close/>
                      <a:moveTo>
                        <a:pt x="91" y="40"/>
                      </a:moveTo>
                      <a:cubicBezTo>
                        <a:pt x="92" y="38"/>
                        <a:pt x="92" y="38"/>
                        <a:pt x="92" y="38"/>
                      </a:cubicBezTo>
                      <a:cubicBezTo>
                        <a:pt x="91" y="40"/>
                        <a:pt x="91" y="40"/>
                        <a:pt x="91" y="40"/>
                      </a:cubicBezTo>
                      <a:close/>
                      <a:moveTo>
                        <a:pt x="93" y="39"/>
                      </a:moveTo>
                      <a:cubicBezTo>
                        <a:pt x="112" y="30"/>
                        <a:pt x="112" y="30"/>
                        <a:pt x="112" y="30"/>
                      </a:cubicBezTo>
                      <a:cubicBezTo>
                        <a:pt x="93" y="39"/>
                        <a:pt x="93" y="39"/>
                        <a:pt x="93" y="39"/>
                      </a:cubicBezTo>
                      <a:cubicBezTo>
                        <a:pt x="92" y="38"/>
                        <a:pt x="92" y="38"/>
                        <a:pt x="92" y="38"/>
                      </a:cubicBezTo>
                      <a:cubicBezTo>
                        <a:pt x="90" y="35"/>
                        <a:pt x="86" y="29"/>
                        <a:pt x="81" y="23"/>
                      </a:cubicBezTo>
                      <a:cubicBezTo>
                        <a:pt x="81" y="23"/>
                        <a:pt x="81" y="23"/>
                        <a:pt x="81" y="23"/>
                      </a:cubicBezTo>
                      <a:cubicBezTo>
                        <a:pt x="82" y="25"/>
                        <a:pt x="83" y="26"/>
                        <a:pt x="85" y="28"/>
                      </a:cubicBezTo>
                      <a:cubicBezTo>
                        <a:pt x="85" y="28"/>
                        <a:pt x="85" y="28"/>
                        <a:pt x="85" y="28"/>
                      </a:cubicBezTo>
                      <a:cubicBezTo>
                        <a:pt x="89" y="33"/>
                        <a:pt x="92" y="37"/>
                        <a:pt x="92" y="39"/>
                      </a:cubicBezTo>
                      <a:cubicBezTo>
                        <a:pt x="92" y="39"/>
                        <a:pt x="92" y="39"/>
                        <a:pt x="92" y="39"/>
                      </a:cubicBezTo>
                      <a:cubicBezTo>
                        <a:pt x="92" y="39"/>
                        <a:pt x="92" y="39"/>
                        <a:pt x="92" y="39"/>
                      </a:cubicBezTo>
                      <a:cubicBezTo>
                        <a:pt x="93" y="39"/>
                        <a:pt x="93" y="39"/>
                        <a:pt x="93" y="39"/>
                      </a:cubicBezTo>
                      <a:cubicBezTo>
                        <a:pt x="93" y="39"/>
                        <a:pt x="93" y="39"/>
                        <a:pt x="93" y="39"/>
                      </a:cubicBezTo>
                      <a:cubicBezTo>
                        <a:pt x="93" y="39"/>
                        <a:pt x="93" y="39"/>
                        <a:pt x="93" y="39"/>
                      </a:cubicBezTo>
                      <a:cubicBezTo>
                        <a:pt x="93" y="39"/>
                        <a:pt x="93" y="39"/>
                        <a:pt x="93" y="39"/>
                      </a:cubicBezTo>
                      <a:cubicBezTo>
                        <a:pt x="93" y="39"/>
                        <a:pt x="93" y="39"/>
                        <a:pt x="93" y="39"/>
                      </a:cubicBezTo>
                      <a:close/>
                      <a:moveTo>
                        <a:pt x="7" y="25"/>
                      </a:moveTo>
                      <a:cubicBezTo>
                        <a:pt x="7" y="25"/>
                        <a:pt x="7" y="25"/>
                        <a:pt x="7" y="25"/>
                      </a:cubicBezTo>
                      <a:cubicBezTo>
                        <a:pt x="7" y="25"/>
                        <a:pt x="7" y="25"/>
                        <a:pt x="7" y="25"/>
                      </a:cubicBezTo>
                      <a:cubicBezTo>
                        <a:pt x="7" y="25"/>
                        <a:pt x="7" y="25"/>
                        <a:pt x="7" y="25"/>
                      </a:cubicBezTo>
                      <a:cubicBezTo>
                        <a:pt x="7" y="25"/>
                        <a:pt x="7" y="25"/>
                        <a:pt x="7" y="25"/>
                      </a:cubicBezTo>
                      <a:close/>
                      <a:moveTo>
                        <a:pt x="8" y="23"/>
                      </a:moveTo>
                      <a:cubicBezTo>
                        <a:pt x="9" y="23"/>
                        <a:pt x="9" y="23"/>
                        <a:pt x="10" y="22"/>
                      </a:cubicBezTo>
                      <a:cubicBezTo>
                        <a:pt x="10" y="22"/>
                        <a:pt x="10" y="22"/>
                        <a:pt x="10" y="22"/>
                      </a:cubicBezTo>
                      <a:cubicBezTo>
                        <a:pt x="12" y="21"/>
                        <a:pt x="15" y="19"/>
                        <a:pt x="19" y="17"/>
                      </a:cubicBezTo>
                      <a:cubicBezTo>
                        <a:pt x="19" y="17"/>
                        <a:pt x="19" y="17"/>
                        <a:pt x="19" y="17"/>
                      </a:cubicBezTo>
                      <a:cubicBezTo>
                        <a:pt x="15" y="19"/>
                        <a:pt x="11" y="22"/>
                        <a:pt x="8" y="23"/>
                      </a:cubicBezTo>
                      <a:close/>
                      <a:moveTo>
                        <a:pt x="81" y="23"/>
                      </a:moveTo>
                      <a:cubicBezTo>
                        <a:pt x="81" y="23"/>
                        <a:pt x="81" y="23"/>
                        <a:pt x="80" y="23"/>
                      </a:cubicBezTo>
                      <a:cubicBezTo>
                        <a:pt x="80" y="23"/>
                        <a:pt x="80" y="23"/>
                        <a:pt x="80" y="23"/>
                      </a:cubicBezTo>
                      <a:cubicBezTo>
                        <a:pt x="81" y="23"/>
                        <a:pt x="81" y="23"/>
                        <a:pt x="81" y="23"/>
                      </a:cubicBezTo>
                      <a:close/>
                      <a:moveTo>
                        <a:pt x="80" y="22"/>
                      </a:moveTo>
                      <a:cubicBezTo>
                        <a:pt x="80" y="22"/>
                        <a:pt x="80" y="22"/>
                        <a:pt x="80" y="22"/>
                      </a:cubicBezTo>
                      <a:cubicBezTo>
                        <a:pt x="80" y="22"/>
                        <a:pt x="80" y="22"/>
                        <a:pt x="80" y="22"/>
                      </a:cubicBezTo>
                      <a:cubicBezTo>
                        <a:pt x="80" y="22"/>
                        <a:pt x="80" y="22"/>
                        <a:pt x="80" y="22"/>
                      </a:cubicBezTo>
                      <a:close/>
                      <a:moveTo>
                        <a:pt x="59" y="5"/>
                      </a:moveTo>
                      <a:cubicBezTo>
                        <a:pt x="57" y="4"/>
                        <a:pt x="55" y="4"/>
                        <a:pt x="53" y="4"/>
                      </a:cubicBezTo>
                      <a:cubicBezTo>
                        <a:pt x="53" y="4"/>
                        <a:pt x="53" y="4"/>
                        <a:pt x="53" y="4"/>
                      </a:cubicBezTo>
                      <a:cubicBezTo>
                        <a:pt x="53" y="4"/>
                        <a:pt x="53" y="4"/>
                        <a:pt x="53" y="4"/>
                      </a:cubicBezTo>
                      <a:cubicBezTo>
                        <a:pt x="53" y="4"/>
                        <a:pt x="53" y="4"/>
                        <a:pt x="53" y="4"/>
                      </a:cubicBezTo>
                      <a:cubicBezTo>
                        <a:pt x="55" y="4"/>
                        <a:pt x="57" y="4"/>
                        <a:pt x="59" y="5"/>
                      </a:cubicBezTo>
                      <a:close/>
                      <a:moveTo>
                        <a:pt x="53" y="4"/>
                      </a:moveTo>
                      <a:cubicBezTo>
                        <a:pt x="53" y="4"/>
                        <a:pt x="53" y="4"/>
                        <a:pt x="53" y="4"/>
                      </a:cubicBezTo>
                      <a:cubicBezTo>
                        <a:pt x="53" y="4"/>
                        <a:pt x="53" y="4"/>
                        <a:pt x="53" y="4"/>
                      </a:cubicBezTo>
                      <a:cubicBezTo>
                        <a:pt x="53" y="4"/>
                        <a:pt x="53" y="4"/>
                        <a:pt x="5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8"/>
                <p:cNvSpPr/>
                <p:nvPr>
                  <p:custDataLst>
                    <p:tags r:id="rId40"/>
                  </p:custDataLst>
                </p:nvPr>
              </p:nvSpPr>
              <p:spPr bwMode="auto">
                <a:xfrm>
                  <a:off x="2193" y="1822"/>
                  <a:ext cx="100" cy="68"/>
                </a:xfrm>
                <a:custGeom>
                  <a:avLst/>
                  <a:gdLst>
                    <a:gd name="T0" fmla="*/ 0 w 100"/>
                    <a:gd name="T1" fmla="*/ 68 h 68"/>
                    <a:gd name="T2" fmla="*/ 32 w 100"/>
                    <a:gd name="T3" fmla="*/ 0 h 68"/>
                    <a:gd name="T4" fmla="*/ 48 w 100"/>
                    <a:gd name="T5" fmla="*/ 8 h 68"/>
                    <a:gd name="T6" fmla="*/ 28 w 100"/>
                    <a:gd name="T7" fmla="*/ 52 h 68"/>
                    <a:gd name="T8" fmla="*/ 100 w 100"/>
                    <a:gd name="T9" fmla="*/ 52 h 68"/>
                    <a:gd name="T10" fmla="*/ 100 w 100"/>
                    <a:gd name="T11" fmla="*/ 68 h 68"/>
                    <a:gd name="T12" fmla="*/ 0 w 100"/>
                    <a:gd name="T13" fmla="*/ 68 h 68"/>
                    <a:gd name="T14" fmla="*/ 0 w 100"/>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68">
                      <a:moveTo>
                        <a:pt x="0" y="68"/>
                      </a:moveTo>
                      <a:lnTo>
                        <a:pt x="32" y="0"/>
                      </a:lnTo>
                      <a:lnTo>
                        <a:pt x="48" y="8"/>
                      </a:lnTo>
                      <a:lnTo>
                        <a:pt x="28" y="52"/>
                      </a:lnTo>
                      <a:lnTo>
                        <a:pt x="100" y="52"/>
                      </a:lnTo>
                      <a:lnTo>
                        <a:pt x="100" y="68"/>
                      </a:lnTo>
                      <a:lnTo>
                        <a:pt x="0" y="68"/>
                      </a:lnTo>
                      <a:lnTo>
                        <a:pt x="0"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89"/>
                <p:cNvSpPr/>
                <p:nvPr>
                  <p:custDataLst>
                    <p:tags r:id="rId41"/>
                  </p:custDataLst>
                </p:nvPr>
              </p:nvSpPr>
              <p:spPr bwMode="auto">
                <a:xfrm>
                  <a:off x="2181" y="1810"/>
                  <a:ext cx="120" cy="87"/>
                </a:xfrm>
                <a:custGeom>
                  <a:avLst/>
                  <a:gdLst>
                    <a:gd name="T0" fmla="*/ 12 w 120"/>
                    <a:gd name="T1" fmla="*/ 87 h 87"/>
                    <a:gd name="T2" fmla="*/ 12 w 120"/>
                    <a:gd name="T3" fmla="*/ 80 h 87"/>
                    <a:gd name="T4" fmla="*/ 20 w 120"/>
                    <a:gd name="T5" fmla="*/ 83 h 87"/>
                    <a:gd name="T6" fmla="*/ 12 w 120"/>
                    <a:gd name="T7" fmla="*/ 80 h 87"/>
                    <a:gd name="T8" fmla="*/ 12 w 120"/>
                    <a:gd name="T9" fmla="*/ 87 h 87"/>
                    <a:gd name="T10" fmla="*/ 0 w 120"/>
                    <a:gd name="T11" fmla="*/ 87 h 87"/>
                    <a:gd name="T12" fmla="*/ 40 w 120"/>
                    <a:gd name="T13" fmla="*/ 0 h 87"/>
                    <a:gd name="T14" fmla="*/ 68 w 120"/>
                    <a:gd name="T15" fmla="*/ 16 h 87"/>
                    <a:gd name="T16" fmla="*/ 52 w 120"/>
                    <a:gd name="T17" fmla="*/ 56 h 87"/>
                    <a:gd name="T18" fmla="*/ 120 w 120"/>
                    <a:gd name="T19" fmla="*/ 56 h 87"/>
                    <a:gd name="T20" fmla="*/ 120 w 120"/>
                    <a:gd name="T21" fmla="*/ 87 h 87"/>
                    <a:gd name="T22" fmla="*/ 12 w 120"/>
                    <a:gd name="T23" fmla="*/ 87 h 87"/>
                    <a:gd name="T24" fmla="*/ 12 w 120"/>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7">
                      <a:moveTo>
                        <a:pt x="12" y="87"/>
                      </a:moveTo>
                      <a:lnTo>
                        <a:pt x="12" y="80"/>
                      </a:lnTo>
                      <a:lnTo>
                        <a:pt x="20" y="83"/>
                      </a:lnTo>
                      <a:lnTo>
                        <a:pt x="12" y="80"/>
                      </a:lnTo>
                      <a:lnTo>
                        <a:pt x="12" y="87"/>
                      </a:lnTo>
                      <a:lnTo>
                        <a:pt x="0" y="87"/>
                      </a:lnTo>
                      <a:lnTo>
                        <a:pt x="40" y="0"/>
                      </a:lnTo>
                      <a:lnTo>
                        <a:pt x="68" y="16"/>
                      </a:lnTo>
                      <a:lnTo>
                        <a:pt x="52" y="56"/>
                      </a:lnTo>
                      <a:lnTo>
                        <a:pt x="120" y="56"/>
                      </a:lnTo>
                      <a:lnTo>
                        <a:pt x="120" y="87"/>
                      </a:lnTo>
                      <a:lnTo>
                        <a:pt x="12" y="87"/>
                      </a:lnTo>
                      <a:lnTo>
                        <a:pt x="12"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0"/>
                <p:cNvSpPr/>
                <p:nvPr>
                  <p:custDataLst>
                    <p:tags r:id="rId42"/>
                  </p:custDataLst>
                </p:nvPr>
              </p:nvSpPr>
              <p:spPr bwMode="auto">
                <a:xfrm>
                  <a:off x="2205" y="1846"/>
                  <a:ext cx="64" cy="44"/>
                </a:xfrm>
                <a:custGeom>
                  <a:avLst/>
                  <a:gdLst>
                    <a:gd name="T0" fmla="*/ 0 w 64"/>
                    <a:gd name="T1" fmla="*/ 28 h 44"/>
                    <a:gd name="T2" fmla="*/ 60 w 64"/>
                    <a:gd name="T3" fmla="*/ 0 h 44"/>
                    <a:gd name="T4" fmla="*/ 64 w 64"/>
                    <a:gd name="T5" fmla="*/ 16 h 44"/>
                    <a:gd name="T6" fmla="*/ 4 w 64"/>
                    <a:gd name="T7" fmla="*/ 44 h 44"/>
                    <a:gd name="T8" fmla="*/ 0 w 64"/>
                    <a:gd name="T9" fmla="*/ 28 h 44"/>
                    <a:gd name="T10" fmla="*/ 0 w 64"/>
                    <a:gd name="T11" fmla="*/ 28 h 44"/>
                  </a:gdLst>
                  <a:ahLst/>
                  <a:cxnLst>
                    <a:cxn ang="0">
                      <a:pos x="T0" y="T1"/>
                    </a:cxn>
                    <a:cxn ang="0">
                      <a:pos x="T2" y="T3"/>
                    </a:cxn>
                    <a:cxn ang="0">
                      <a:pos x="T4" y="T5"/>
                    </a:cxn>
                    <a:cxn ang="0">
                      <a:pos x="T6" y="T7"/>
                    </a:cxn>
                    <a:cxn ang="0">
                      <a:pos x="T8" y="T9"/>
                    </a:cxn>
                    <a:cxn ang="0">
                      <a:pos x="T10" y="T11"/>
                    </a:cxn>
                  </a:cxnLst>
                  <a:rect l="0" t="0" r="r" b="b"/>
                  <a:pathLst>
                    <a:path w="64" h="44">
                      <a:moveTo>
                        <a:pt x="0" y="28"/>
                      </a:moveTo>
                      <a:lnTo>
                        <a:pt x="60" y="0"/>
                      </a:lnTo>
                      <a:lnTo>
                        <a:pt x="64" y="16"/>
                      </a:lnTo>
                      <a:lnTo>
                        <a:pt x="4" y="44"/>
                      </a:lnTo>
                      <a:lnTo>
                        <a:pt x="0" y="28"/>
                      </a:lnTo>
                      <a:lnTo>
                        <a:pt x="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1"/>
                <p:cNvSpPr/>
                <p:nvPr>
                  <p:custDataLst>
                    <p:tags r:id="rId43"/>
                  </p:custDataLst>
                </p:nvPr>
              </p:nvSpPr>
              <p:spPr bwMode="auto">
                <a:xfrm>
                  <a:off x="2193" y="1834"/>
                  <a:ext cx="88" cy="63"/>
                </a:xfrm>
                <a:custGeom>
                  <a:avLst/>
                  <a:gdLst>
                    <a:gd name="T0" fmla="*/ 4 w 88"/>
                    <a:gd name="T1" fmla="*/ 44 h 63"/>
                    <a:gd name="T2" fmla="*/ 12 w 88"/>
                    <a:gd name="T3" fmla="*/ 40 h 63"/>
                    <a:gd name="T4" fmla="*/ 16 w 88"/>
                    <a:gd name="T5" fmla="*/ 48 h 63"/>
                    <a:gd name="T6" fmla="*/ 12 w 88"/>
                    <a:gd name="T7" fmla="*/ 40 h 63"/>
                    <a:gd name="T8" fmla="*/ 4 w 88"/>
                    <a:gd name="T9" fmla="*/ 44 h 63"/>
                    <a:gd name="T10" fmla="*/ 0 w 88"/>
                    <a:gd name="T11" fmla="*/ 36 h 63"/>
                    <a:gd name="T12" fmla="*/ 76 w 88"/>
                    <a:gd name="T13" fmla="*/ 0 h 63"/>
                    <a:gd name="T14" fmla="*/ 88 w 88"/>
                    <a:gd name="T15" fmla="*/ 32 h 63"/>
                    <a:gd name="T16" fmla="*/ 16 w 88"/>
                    <a:gd name="T17" fmla="*/ 63 h 63"/>
                    <a:gd name="T18" fmla="*/ 4 w 88"/>
                    <a:gd name="T19" fmla="*/ 44 h 63"/>
                    <a:gd name="T20" fmla="*/ 4 w 88"/>
                    <a:gd name="T2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63">
                      <a:moveTo>
                        <a:pt x="4" y="44"/>
                      </a:moveTo>
                      <a:lnTo>
                        <a:pt x="12" y="40"/>
                      </a:lnTo>
                      <a:lnTo>
                        <a:pt x="16" y="48"/>
                      </a:lnTo>
                      <a:lnTo>
                        <a:pt x="12" y="40"/>
                      </a:lnTo>
                      <a:lnTo>
                        <a:pt x="4" y="44"/>
                      </a:lnTo>
                      <a:lnTo>
                        <a:pt x="0" y="36"/>
                      </a:lnTo>
                      <a:lnTo>
                        <a:pt x="76" y="0"/>
                      </a:lnTo>
                      <a:lnTo>
                        <a:pt x="88" y="32"/>
                      </a:lnTo>
                      <a:lnTo>
                        <a:pt x="16" y="63"/>
                      </a:lnTo>
                      <a:lnTo>
                        <a:pt x="4" y="44"/>
                      </a:lnTo>
                      <a:lnTo>
                        <a:pt x="4"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 name="竖排标题 1"/>
          <p:cNvSpPr>
            <a:spLocks noGrp="1"/>
          </p:cNvSpPr>
          <p:nvPr>
            <p:ph type="title" orient="vert"/>
            <p:custDataLst>
              <p:tags r:id="rId2"/>
            </p:custDataLst>
          </p:nvPr>
        </p:nvSpPr>
        <p:spPr>
          <a:xfrm>
            <a:off x="10571135" y="952508"/>
            <a:ext cx="950984" cy="5388907"/>
          </a:xfrm>
        </p:spPr>
        <p:txBody>
          <a:bodyPr vert="eaVert" lIns="90170" tIns="46990" rIns="90170" bIns="46990" rtlCol="0" anchor="ctr" anchorCtr="0">
            <a:normAutofit/>
          </a:bodyPr>
          <a:lstStyle>
            <a:lvl1pPr marL="0" marR="0" lvl="0" algn="l" defTabSz="914400" rtl="0" eaLnBrk="1" fontAlgn="auto" latinLnBrk="0" hangingPunct="1">
              <a:lnSpc>
                <a:spcPct val="100000"/>
              </a:lnSpc>
              <a:spcAft>
                <a:spcPts val="0"/>
              </a:spcAft>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lvl="0"/>
            <a:r>
              <a:rPr>
                <a:sym typeface="+mn-ea"/>
              </a:rPr>
              <a:t>单击此处编辑母版标题样式</a:t>
            </a:r>
          </a:p>
        </p:txBody>
      </p:sp>
      <p:sp>
        <p:nvSpPr>
          <p:cNvPr id="3" name="竖排文字占位符 2"/>
          <p:cNvSpPr>
            <a:spLocks noGrp="1"/>
          </p:cNvSpPr>
          <p:nvPr>
            <p:ph type="body" orient="vert" idx="1"/>
            <p:custDataLst>
              <p:tags r:id="rId3"/>
            </p:custDataLst>
          </p:nvPr>
        </p:nvSpPr>
        <p:spPr>
          <a:xfrm>
            <a:off x="669925" y="952500"/>
            <a:ext cx="9828101" cy="5388907"/>
          </a:xfrm>
        </p:spPr>
        <p:txBody>
          <a:bodyPr vert="eaVert" lIns="90170" tIns="46990" rIns="90170" bIns="46990">
            <a:normAutofit/>
          </a:bodyPr>
          <a:lstStyle>
            <a:lvl1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1pPr>
            <a:lvl2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2pPr>
            <a:lvl3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3pPr>
            <a:lvl4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4pPr>
            <a:lvl5pPr indent="0" eaLnBrk="1" fontAlgn="auto" latinLnBrk="0" hangingPunct="1">
              <a:defRPr baseline="0">
                <a:solidFill>
                  <a:schemeClr val="tx1">
                    <a:lumMod val="85000"/>
                    <a:lumOff val="15000"/>
                  </a:schemeClr>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pPr/>
              <a:t>‹#›</a:t>
            </a:fld>
            <a:endParaRPr lang="zh-CN" alt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相框">
    <p:bg>
      <p:bgPr>
        <a:solidFill>
          <a:schemeClr val="tx2"/>
        </a:solidFill>
        <a:effectLst/>
      </p:bgPr>
    </p:bg>
    <p:spTree>
      <p:nvGrpSpPr>
        <p:cNvPr id="1" name=""/>
        <p:cNvGrpSpPr/>
        <p:nvPr/>
      </p:nvGrpSpPr>
      <p:grpSpPr>
        <a:xfrm>
          <a:off x="0" y="0"/>
          <a:ext cx="0" cy="0"/>
          <a:chOff x="0" y="0"/>
          <a:chExt cx="0" cy="0"/>
        </a:xfrm>
      </p:grpSpPr>
      <p:sp>
        <p:nvSpPr>
          <p:cNvPr id="8" name="矩形 7"/>
          <p:cNvSpPr/>
          <p:nvPr>
            <p:custDataLst>
              <p:tags r:id="rId1"/>
            </p:custDataLst>
          </p:nvPr>
        </p:nvSpPr>
        <p:spPr>
          <a:xfrm>
            <a:off x="292800" y="304200"/>
            <a:ext cx="11606400" cy="62496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FFFFFF"/>
              </a:solidFill>
            </a:endParaRPr>
          </a:p>
        </p:txBody>
      </p:sp>
      <p:grpSp>
        <p:nvGrpSpPr>
          <p:cNvPr id="6" name="组合 5"/>
          <p:cNvGrpSpPr/>
          <p:nvPr>
            <p:custDataLst>
              <p:tags r:id="rId2"/>
            </p:custDataLst>
          </p:nvPr>
        </p:nvGrpSpPr>
        <p:grpSpPr>
          <a:xfrm>
            <a:off x="40155" y="20773"/>
            <a:ext cx="12131602" cy="6780357"/>
            <a:chOff x="40155" y="20773"/>
            <a:chExt cx="12131602" cy="6780357"/>
          </a:xfrm>
        </p:grpSpPr>
        <p:grpSp>
          <p:nvGrpSpPr>
            <p:cNvPr id="61" name="组合 60"/>
            <p:cNvGrpSpPr/>
            <p:nvPr userDrawn="1">
              <p:custDataLst>
                <p:tags r:id="rId8"/>
              </p:custDataLst>
            </p:nvPr>
          </p:nvGrpSpPr>
          <p:grpSpPr>
            <a:xfrm rot="2435401">
              <a:off x="11141071" y="20773"/>
              <a:ext cx="773453" cy="715396"/>
              <a:chOff x="-2767354" y="4587557"/>
              <a:chExt cx="773453" cy="715396"/>
            </a:xfrm>
          </p:grpSpPr>
          <p:sp>
            <p:nvSpPr>
              <p:cNvPr id="62" name="îṡļiďè"/>
              <p:cNvSpPr/>
              <p:nvPr>
                <p:custDataLst>
                  <p:tags r:id="rId49"/>
                </p:custDataLst>
              </p:nvPr>
            </p:nvSpPr>
            <p:spPr bwMode="auto">
              <a:xfrm>
                <a:off x="-2716184" y="4587557"/>
                <a:ext cx="722283" cy="645528"/>
              </a:xfrm>
              <a:custGeom>
                <a:avLst/>
                <a:gdLst>
                  <a:gd name="T0" fmla="*/ 183 w 353"/>
                  <a:gd name="T1" fmla="*/ 161 h 316"/>
                  <a:gd name="T2" fmla="*/ 203 w 353"/>
                  <a:gd name="T3" fmla="*/ 156 h 316"/>
                  <a:gd name="T4" fmla="*/ 242 w 353"/>
                  <a:gd name="T5" fmla="*/ 173 h 316"/>
                  <a:gd name="T6" fmla="*/ 343 w 353"/>
                  <a:gd name="T7" fmla="*/ 105 h 316"/>
                  <a:gd name="T8" fmla="*/ 352 w 353"/>
                  <a:gd name="T9" fmla="*/ 78 h 316"/>
                  <a:gd name="T10" fmla="*/ 343 w 353"/>
                  <a:gd name="T11" fmla="*/ 47 h 316"/>
                  <a:gd name="T12" fmla="*/ 342 w 353"/>
                  <a:gd name="T13" fmla="*/ 31 h 316"/>
                  <a:gd name="T14" fmla="*/ 329 w 353"/>
                  <a:gd name="T15" fmla="*/ 12 h 316"/>
                  <a:gd name="T16" fmla="*/ 229 w 353"/>
                  <a:gd name="T17" fmla="*/ 81 h 316"/>
                  <a:gd name="T18" fmla="*/ 171 w 353"/>
                  <a:gd name="T19" fmla="*/ 147 h 316"/>
                  <a:gd name="T20" fmla="*/ 95 w 353"/>
                  <a:gd name="T21" fmla="*/ 194 h 316"/>
                  <a:gd name="T22" fmla="*/ 10 w 353"/>
                  <a:gd name="T23" fmla="*/ 280 h 316"/>
                  <a:gd name="T24" fmla="*/ 27 w 353"/>
                  <a:gd name="T25" fmla="*/ 296 h 316"/>
                  <a:gd name="T26" fmla="*/ 43 w 353"/>
                  <a:gd name="T27" fmla="*/ 300 h 316"/>
                  <a:gd name="T28" fmla="*/ 72 w 353"/>
                  <a:gd name="T29" fmla="*/ 314 h 316"/>
                  <a:gd name="T30" fmla="*/ 100 w 353"/>
                  <a:gd name="T31" fmla="*/ 310 h 316"/>
                  <a:gd name="T32" fmla="*/ 184 w 353"/>
                  <a:gd name="T33" fmla="*/ 221 h 316"/>
                  <a:gd name="T34" fmla="*/ 173 w 353"/>
                  <a:gd name="T35" fmla="*/ 180 h 316"/>
                  <a:gd name="T36" fmla="*/ 200 w 353"/>
                  <a:gd name="T37" fmla="*/ 135 h 316"/>
                  <a:gd name="T38" fmla="*/ 231 w 353"/>
                  <a:gd name="T39" fmla="*/ 88 h 316"/>
                  <a:gd name="T40" fmla="*/ 311 w 353"/>
                  <a:gd name="T41" fmla="*/ 27 h 316"/>
                  <a:gd name="T42" fmla="*/ 339 w 353"/>
                  <a:gd name="T43" fmla="*/ 59 h 316"/>
                  <a:gd name="T44" fmla="*/ 341 w 353"/>
                  <a:gd name="T45" fmla="*/ 99 h 316"/>
                  <a:gd name="T46" fmla="*/ 281 w 353"/>
                  <a:gd name="T47" fmla="*/ 154 h 316"/>
                  <a:gd name="T48" fmla="*/ 244 w 353"/>
                  <a:gd name="T49" fmla="*/ 167 h 316"/>
                  <a:gd name="T50" fmla="*/ 203 w 353"/>
                  <a:gd name="T51" fmla="*/ 141 h 316"/>
                  <a:gd name="T52" fmla="*/ 154 w 353"/>
                  <a:gd name="T53" fmla="*/ 174 h 316"/>
                  <a:gd name="T54" fmla="*/ 168 w 353"/>
                  <a:gd name="T55" fmla="*/ 190 h 316"/>
                  <a:gd name="T56" fmla="*/ 170 w 353"/>
                  <a:gd name="T57" fmla="*/ 245 h 316"/>
                  <a:gd name="T58" fmla="*/ 102 w 353"/>
                  <a:gd name="T59" fmla="*/ 303 h 316"/>
                  <a:gd name="T60" fmla="*/ 79 w 353"/>
                  <a:gd name="T61" fmla="*/ 310 h 316"/>
                  <a:gd name="T62" fmla="*/ 30 w 353"/>
                  <a:gd name="T63" fmla="*/ 276 h 316"/>
                  <a:gd name="T64" fmla="*/ 43 w 353"/>
                  <a:gd name="T65" fmla="*/ 245 h 316"/>
                  <a:gd name="T66" fmla="*/ 142 w 353"/>
                  <a:gd name="T67" fmla="*/ 17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6">
                    <a:moveTo>
                      <a:pt x="175" y="169"/>
                    </a:moveTo>
                    <a:cubicBezTo>
                      <a:pt x="177" y="166"/>
                      <a:pt x="180" y="164"/>
                      <a:pt x="183" y="161"/>
                    </a:cubicBezTo>
                    <a:cubicBezTo>
                      <a:pt x="185" y="159"/>
                      <a:pt x="188" y="157"/>
                      <a:pt x="192" y="155"/>
                    </a:cubicBezTo>
                    <a:cubicBezTo>
                      <a:pt x="196" y="153"/>
                      <a:pt x="199" y="153"/>
                      <a:pt x="203" y="156"/>
                    </a:cubicBezTo>
                    <a:cubicBezTo>
                      <a:pt x="207" y="158"/>
                      <a:pt x="211" y="160"/>
                      <a:pt x="215" y="163"/>
                    </a:cubicBezTo>
                    <a:cubicBezTo>
                      <a:pt x="223" y="167"/>
                      <a:pt x="232" y="171"/>
                      <a:pt x="242" y="173"/>
                    </a:cubicBezTo>
                    <a:cubicBezTo>
                      <a:pt x="257" y="176"/>
                      <a:pt x="271" y="167"/>
                      <a:pt x="283" y="159"/>
                    </a:cubicBezTo>
                    <a:cubicBezTo>
                      <a:pt x="307" y="142"/>
                      <a:pt x="324" y="128"/>
                      <a:pt x="343" y="105"/>
                    </a:cubicBezTo>
                    <a:cubicBezTo>
                      <a:pt x="346" y="102"/>
                      <a:pt x="348" y="98"/>
                      <a:pt x="350" y="95"/>
                    </a:cubicBezTo>
                    <a:cubicBezTo>
                      <a:pt x="352" y="90"/>
                      <a:pt x="353" y="84"/>
                      <a:pt x="352" y="78"/>
                    </a:cubicBezTo>
                    <a:cubicBezTo>
                      <a:pt x="351" y="72"/>
                      <a:pt x="349" y="66"/>
                      <a:pt x="347" y="60"/>
                    </a:cubicBezTo>
                    <a:cubicBezTo>
                      <a:pt x="346" y="56"/>
                      <a:pt x="344" y="51"/>
                      <a:pt x="343" y="47"/>
                    </a:cubicBezTo>
                    <a:cubicBezTo>
                      <a:pt x="342" y="44"/>
                      <a:pt x="342" y="41"/>
                      <a:pt x="342" y="39"/>
                    </a:cubicBezTo>
                    <a:cubicBezTo>
                      <a:pt x="342" y="36"/>
                      <a:pt x="342" y="33"/>
                      <a:pt x="342" y="31"/>
                    </a:cubicBezTo>
                    <a:cubicBezTo>
                      <a:pt x="342" y="29"/>
                      <a:pt x="341" y="28"/>
                      <a:pt x="340" y="26"/>
                    </a:cubicBezTo>
                    <a:cubicBezTo>
                      <a:pt x="336" y="22"/>
                      <a:pt x="333" y="17"/>
                      <a:pt x="329" y="12"/>
                    </a:cubicBezTo>
                    <a:cubicBezTo>
                      <a:pt x="319" y="0"/>
                      <a:pt x="249" y="63"/>
                      <a:pt x="240" y="70"/>
                    </a:cubicBezTo>
                    <a:cubicBezTo>
                      <a:pt x="237" y="74"/>
                      <a:pt x="233" y="77"/>
                      <a:pt x="229" y="81"/>
                    </a:cubicBezTo>
                    <a:cubicBezTo>
                      <a:pt x="219" y="91"/>
                      <a:pt x="202" y="108"/>
                      <a:pt x="194" y="120"/>
                    </a:cubicBezTo>
                    <a:cubicBezTo>
                      <a:pt x="190" y="125"/>
                      <a:pt x="177" y="142"/>
                      <a:pt x="171" y="147"/>
                    </a:cubicBezTo>
                    <a:cubicBezTo>
                      <a:pt x="165" y="153"/>
                      <a:pt x="145" y="163"/>
                      <a:pt x="140" y="165"/>
                    </a:cubicBezTo>
                    <a:cubicBezTo>
                      <a:pt x="126" y="171"/>
                      <a:pt x="107" y="185"/>
                      <a:pt x="95" y="194"/>
                    </a:cubicBezTo>
                    <a:cubicBezTo>
                      <a:pt x="91" y="197"/>
                      <a:pt x="87" y="200"/>
                      <a:pt x="83" y="203"/>
                    </a:cubicBezTo>
                    <a:cubicBezTo>
                      <a:pt x="74" y="210"/>
                      <a:pt x="0" y="269"/>
                      <a:pt x="10" y="280"/>
                    </a:cubicBezTo>
                    <a:cubicBezTo>
                      <a:pt x="14" y="285"/>
                      <a:pt x="19" y="289"/>
                      <a:pt x="23" y="293"/>
                    </a:cubicBezTo>
                    <a:cubicBezTo>
                      <a:pt x="24" y="294"/>
                      <a:pt x="25" y="295"/>
                      <a:pt x="27" y="296"/>
                    </a:cubicBezTo>
                    <a:cubicBezTo>
                      <a:pt x="29" y="296"/>
                      <a:pt x="32" y="297"/>
                      <a:pt x="34" y="297"/>
                    </a:cubicBezTo>
                    <a:cubicBezTo>
                      <a:pt x="37" y="298"/>
                      <a:pt x="40" y="298"/>
                      <a:pt x="43" y="300"/>
                    </a:cubicBezTo>
                    <a:cubicBezTo>
                      <a:pt x="47" y="302"/>
                      <a:pt x="51" y="304"/>
                      <a:pt x="55" y="306"/>
                    </a:cubicBezTo>
                    <a:cubicBezTo>
                      <a:pt x="60" y="309"/>
                      <a:pt x="66" y="312"/>
                      <a:pt x="72" y="314"/>
                    </a:cubicBezTo>
                    <a:cubicBezTo>
                      <a:pt x="77" y="316"/>
                      <a:pt x="83" y="316"/>
                      <a:pt x="89" y="315"/>
                    </a:cubicBezTo>
                    <a:cubicBezTo>
                      <a:pt x="92" y="313"/>
                      <a:pt x="96" y="312"/>
                      <a:pt x="100" y="310"/>
                    </a:cubicBezTo>
                    <a:cubicBezTo>
                      <a:pt x="125" y="295"/>
                      <a:pt x="142" y="281"/>
                      <a:pt x="163" y="260"/>
                    </a:cubicBezTo>
                    <a:cubicBezTo>
                      <a:pt x="173" y="249"/>
                      <a:pt x="184" y="237"/>
                      <a:pt x="184" y="221"/>
                    </a:cubicBezTo>
                    <a:cubicBezTo>
                      <a:pt x="184" y="212"/>
                      <a:pt x="181" y="203"/>
                      <a:pt x="178" y="193"/>
                    </a:cubicBezTo>
                    <a:cubicBezTo>
                      <a:pt x="177" y="189"/>
                      <a:pt x="175" y="185"/>
                      <a:pt x="173" y="180"/>
                    </a:cubicBezTo>
                    <a:cubicBezTo>
                      <a:pt x="172" y="176"/>
                      <a:pt x="172" y="173"/>
                      <a:pt x="175" y="169"/>
                    </a:cubicBezTo>
                    <a:moveTo>
                      <a:pt x="200" y="135"/>
                    </a:moveTo>
                    <a:cubicBezTo>
                      <a:pt x="198" y="131"/>
                      <a:pt x="199" y="127"/>
                      <a:pt x="201" y="124"/>
                    </a:cubicBezTo>
                    <a:cubicBezTo>
                      <a:pt x="208" y="111"/>
                      <a:pt x="221" y="98"/>
                      <a:pt x="231" y="88"/>
                    </a:cubicBezTo>
                    <a:cubicBezTo>
                      <a:pt x="249" y="70"/>
                      <a:pt x="269" y="53"/>
                      <a:pt x="289" y="38"/>
                    </a:cubicBezTo>
                    <a:cubicBezTo>
                      <a:pt x="294" y="35"/>
                      <a:pt x="305" y="28"/>
                      <a:pt x="311" y="27"/>
                    </a:cubicBezTo>
                    <a:cubicBezTo>
                      <a:pt x="315" y="26"/>
                      <a:pt x="318" y="28"/>
                      <a:pt x="321" y="31"/>
                    </a:cubicBezTo>
                    <a:cubicBezTo>
                      <a:pt x="329" y="39"/>
                      <a:pt x="335" y="50"/>
                      <a:pt x="339" y="59"/>
                    </a:cubicBezTo>
                    <a:cubicBezTo>
                      <a:pt x="342" y="66"/>
                      <a:pt x="346" y="78"/>
                      <a:pt x="346" y="85"/>
                    </a:cubicBezTo>
                    <a:cubicBezTo>
                      <a:pt x="346" y="90"/>
                      <a:pt x="344" y="95"/>
                      <a:pt x="341" y="99"/>
                    </a:cubicBezTo>
                    <a:cubicBezTo>
                      <a:pt x="340" y="102"/>
                      <a:pt x="338" y="104"/>
                      <a:pt x="336" y="106"/>
                    </a:cubicBezTo>
                    <a:cubicBezTo>
                      <a:pt x="320" y="126"/>
                      <a:pt x="302" y="140"/>
                      <a:pt x="281" y="154"/>
                    </a:cubicBezTo>
                    <a:cubicBezTo>
                      <a:pt x="276" y="157"/>
                      <a:pt x="272" y="160"/>
                      <a:pt x="267" y="163"/>
                    </a:cubicBezTo>
                    <a:cubicBezTo>
                      <a:pt x="259" y="167"/>
                      <a:pt x="252" y="169"/>
                      <a:pt x="244" y="167"/>
                    </a:cubicBezTo>
                    <a:cubicBezTo>
                      <a:pt x="234" y="165"/>
                      <a:pt x="221" y="158"/>
                      <a:pt x="214" y="151"/>
                    </a:cubicBezTo>
                    <a:cubicBezTo>
                      <a:pt x="210" y="148"/>
                      <a:pt x="206" y="145"/>
                      <a:pt x="203" y="141"/>
                    </a:cubicBezTo>
                    <a:cubicBezTo>
                      <a:pt x="202" y="139"/>
                      <a:pt x="200" y="137"/>
                      <a:pt x="200" y="135"/>
                    </a:cubicBezTo>
                    <a:moveTo>
                      <a:pt x="154" y="174"/>
                    </a:moveTo>
                    <a:cubicBezTo>
                      <a:pt x="156" y="175"/>
                      <a:pt x="158" y="177"/>
                      <a:pt x="159" y="178"/>
                    </a:cubicBezTo>
                    <a:cubicBezTo>
                      <a:pt x="163" y="182"/>
                      <a:pt x="165" y="186"/>
                      <a:pt x="168" y="190"/>
                    </a:cubicBezTo>
                    <a:cubicBezTo>
                      <a:pt x="172" y="199"/>
                      <a:pt x="178" y="213"/>
                      <a:pt x="178" y="223"/>
                    </a:cubicBezTo>
                    <a:cubicBezTo>
                      <a:pt x="178" y="231"/>
                      <a:pt x="176" y="237"/>
                      <a:pt x="170" y="245"/>
                    </a:cubicBezTo>
                    <a:cubicBezTo>
                      <a:pt x="166" y="249"/>
                      <a:pt x="162" y="253"/>
                      <a:pt x="159" y="257"/>
                    </a:cubicBezTo>
                    <a:cubicBezTo>
                      <a:pt x="142" y="275"/>
                      <a:pt x="124" y="291"/>
                      <a:pt x="102" y="303"/>
                    </a:cubicBezTo>
                    <a:cubicBezTo>
                      <a:pt x="100" y="305"/>
                      <a:pt x="97" y="306"/>
                      <a:pt x="94" y="307"/>
                    </a:cubicBezTo>
                    <a:cubicBezTo>
                      <a:pt x="90" y="309"/>
                      <a:pt x="85" y="311"/>
                      <a:pt x="79" y="310"/>
                    </a:cubicBezTo>
                    <a:cubicBezTo>
                      <a:pt x="72" y="309"/>
                      <a:pt x="61" y="302"/>
                      <a:pt x="55" y="298"/>
                    </a:cubicBezTo>
                    <a:cubicBezTo>
                      <a:pt x="47" y="292"/>
                      <a:pt x="37" y="284"/>
                      <a:pt x="30" y="276"/>
                    </a:cubicBezTo>
                    <a:cubicBezTo>
                      <a:pt x="28" y="273"/>
                      <a:pt x="27" y="269"/>
                      <a:pt x="28" y="265"/>
                    </a:cubicBezTo>
                    <a:cubicBezTo>
                      <a:pt x="30" y="259"/>
                      <a:pt x="39" y="249"/>
                      <a:pt x="43" y="245"/>
                    </a:cubicBezTo>
                    <a:cubicBezTo>
                      <a:pt x="61" y="228"/>
                      <a:pt x="81" y="211"/>
                      <a:pt x="102" y="196"/>
                    </a:cubicBezTo>
                    <a:cubicBezTo>
                      <a:pt x="113" y="188"/>
                      <a:pt x="129" y="178"/>
                      <a:pt x="142" y="173"/>
                    </a:cubicBezTo>
                    <a:cubicBezTo>
                      <a:pt x="146" y="172"/>
                      <a:pt x="150" y="172"/>
                      <a:pt x="154" y="174"/>
                    </a:cubicBezTo>
                  </a:path>
                </a:pathLst>
              </a:custGeom>
              <a:solidFill>
                <a:srgbClr val="0F7F87">
                  <a:alpha val="30000"/>
                </a:srgbClr>
              </a:solidFill>
              <a:ln>
                <a:noFill/>
              </a:ln>
            </p:spPr>
            <p:txBody>
              <a:bodyPr anchor="ctr"/>
              <a:lstStyle/>
              <a:p>
                <a:pPr algn="ctr"/>
                <a:endParaRPr>
                  <a:solidFill>
                    <a:srgbClr val="000000"/>
                  </a:solidFill>
                </a:endParaRPr>
              </a:p>
            </p:txBody>
          </p:sp>
          <p:sp>
            <p:nvSpPr>
              <p:cNvPr id="63" name="iŝlïde"/>
              <p:cNvSpPr/>
              <p:nvPr>
                <p:custDataLst>
                  <p:tags r:id="rId50"/>
                </p:custDataLst>
              </p:nvPr>
            </p:nvSpPr>
            <p:spPr bwMode="auto">
              <a:xfrm>
                <a:off x="-2767354" y="4655456"/>
                <a:ext cx="722283" cy="647497"/>
              </a:xfrm>
              <a:custGeom>
                <a:avLst/>
                <a:gdLst>
                  <a:gd name="T0" fmla="*/ 183 w 353"/>
                  <a:gd name="T1" fmla="*/ 162 h 317"/>
                  <a:gd name="T2" fmla="*/ 203 w 353"/>
                  <a:gd name="T3" fmla="*/ 156 h 317"/>
                  <a:gd name="T4" fmla="*/ 242 w 353"/>
                  <a:gd name="T5" fmla="*/ 174 h 317"/>
                  <a:gd name="T6" fmla="*/ 343 w 353"/>
                  <a:gd name="T7" fmla="*/ 106 h 317"/>
                  <a:gd name="T8" fmla="*/ 352 w 353"/>
                  <a:gd name="T9" fmla="*/ 79 h 317"/>
                  <a:gd name="T10" fmla="*/ 343 w 353"/>
                  <a:gd name="T11" fmla="*/ 48 h 317"/>
                  <a:gd name="T12" fmla="*/ 342 w 353"/>
                  <a:gd name="T13" fmla="*/ 31 h 317"/>
                  <a:gd name="T14" fmla="*/ 329 w 353"/>
                  <a:gd name="T15" fmla="*/ 13 h 317"/>
                  <a:gd name="T16" fmla="*/ 229 w 353"/>
                  <a:gd name="T17" fmla="*/ 81 h 317"/>
                  <a:gd name="T18" fmla="*/ 171 w 353"/>
                  <a:gd name="T19" fmla="*/ 148 h 317"/>
                  <a:gd name="T20" fmla="*/ 95 w 353"/>
                  <a:gd name="T21" fmla="*/ 194 h 317"/>
                  <a:gd name="T22" fmla="*/ 11 w 353"/>
                  <a:gd name="T23" fmla="*/ 281 h 317"/>
                  <a:gd name="T24" fmla="*/ 27 w 353"/>
                  <a:gd name="T25" fmla="*/ 296 h 317"/>
                  <a:gd name="T26" fmla="*/ 43 w 353"/>
                  <a:gd name="T27" fmla="*/ 300 h 317"/>
                  <a:gd name="T28" fmla="*/ 72 w 353"/>
                  <a:gd name="T29" fmla="*/ 315 h 317"/>
                  <a:gd name="T30" fmla="*/ 100 w 353"/>
                  <a:gd name="T31" fmla="*/ 310 h 317"/>
                  <a:gd name="T32" fmla="*/ 184 w 353"/>
                  <a:gd name="T33" fmla="*/ 222 h 317"/>
                  <a:gd name="T34" fmla="*/ 174 w 353"/>
                  <a:gd name="T35" fmla="*/ 181 h 317"/>
                  <a:gd name="T36" fmla="*/ 200 w 353"/>
                  <a:gd name="T37" fmla="*/ 136 h 317"/>
                  <a:gd name="T38" fmla="*/ 231 w 353"/>
                  <a:gd name="T39" fmla="*/ 88 h 317"/>
                  <a:gd name="T40" fmla="*/ 311 w 353"/>
                  <a:gd name="T41" fmla="*/ 27 h 317"/>
                  <a:gd name="T42" fmla="*/ 339 w 353"/>
                  <a:gd name="T43" fmla="*/ 60 h 317"/>
                  <a:gd name="T44" fmla="*/ 341 w 353"/>
                  <a:gd name="T45" fmla="*/ 100 h 317"/>
                  <a:gd name="T46" fmla="*/ 281 w 353"/>
                  <a:gd name="T47" fmla="*/ 155 h 317"/>
                  <a:gd name="T48" fmla="*/ 244 w 353"/>
                  <a:gd name="T49" fmla="*/ 168 h 317"/>
                  <a:gd name="T50" fmla="*/ 204 w 353"/>
                  <a:gd name="T51" fmla="*/ 142 h 317"/>
                  <a:gd name="T52" fmla="*/ 154 w 353"/>
                  <a:gd name="T53" fmla="*/ 174 h 317"/>
                  <a:gd name="T54" fmla="*/ 168 w 353"/>
                  <a:gd name="T55" fmla="*/ 191 h 317"/>
                  <a:gd name="T56" fmla="*/ 170 w 353"/>
                  <a:gd name="T57" fmla="*/ 245 h 317"/>
                  <a:gd name="T58" fmla="*/ 102 w 353"/>
                  <a:gd name="T59" fmla="*/ 304 h 317"/>
                  <a:gd name="T60" fmla="*/ 79 w 353"/>
                  <a:gd name="T61" fmla="*/ 310 h 317"/>
                  <a:gd name="T62" fmla="*/ 31 w 353"/>
                  <a:gd name="T63" fmla="*/ 276 h 317"/>
                  <a:gd name="T64" fmla="*/ 43 w 353"/>
                  <a:gd name="T65" fmla="*/ 246 h 317"/>
                  <a:gd name="T66" fmla="*/ 143 w 353"/>
                  <a:gd name="T67" fmla="*/ 17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317">
                    <a:moveTo>
                      <a:pt x="175" y="170"/>
                    </a:moveTo>
                    <a:cubicBezTo>
                      <a:pt x="177" y="167"/>
                      <a:pt x="180" y="164"/>
                      <a:pt x="183" y="162"/>
                    </a:cubicBezTo>
                    <a:cubicBezTo>
                      <a:pt x="185" y="159"/>
                      <a:pt x="189" y="157"/>
                      <a:pt x="192" y="156"/>
                    </a:cubicBezTo>
                    <a:cubicBezTo>
                      <a:pt x="196" y="154"/>
                      <a:pt x="199" y="154"/>
                      <a:pt x="203" y="156"/>
                    </a:cubicBezTo>
                    <a:cubicBezTo>
                      <a:pt x="207" y="158"/>
                      <a:pt x="211" y="161"/>
                      <a:pt x="215" y="163"/>
                    </a:cubicBezTo>
                    <a:cubicBezTo>
                      <a:pt x="223" y="168"/>
                      <a:pt x="232" y="172"/>
                      <a:pt x="242" y="174"/>
                    </a:cubicBezTo>
                    <a:cubicBezTo>
                      <a:pt x="257" y="177"/>
                      <a:pt x="271" y="168"/>
                      <a:pt x="283" y="159"/>
                    </a:cubicBezTo>
                    <a:cubicBezTo>
                      <a:pt x="307" y="142"/>
                      <a:pt x="324" y="128"/>
                      <a:pt x="343" y="106"/>
                    </a:cubicBezTo>
                    <a:cubicBezTo>
                      <a:pt x="346" y="102"/>
                      <a:pt x="348" y="99"/>
                      <a:pt x="350" y="95"/>
                    </a:cubicBezTo>
                    <a:cubicBezTo>
                      <a:pt x="353" y="90"/>
                      <a:pt x="353" y="85"/>
                      <a:pt x="352" y="79"/>
                    </a:cubicBezTo>
                    <a:cubicBezTo>
                      <a:pt x="351" y="72"/>
                      <a:pt x="349" y="66"/>
                      <a:pt x="347" y="61"/>
                    </a:cubicBezTo>
                    <a:cubicBezTo>
                      <a:pt x="346" y="56"/>
                      <a:pt x="345" y="52"/>
                      <a:pt x="343" y="48"/>
                    </a:cubicBezTo>
                    <a:cubicBezTo>
                      <a:pt x="342" y="45"/>
                      <a:pt x="342" y="42"/>
                      <a:pt x="342" y="39"/>
                    </a:cubicBezTo>
                    <a:cubicBezTo>
                      <a:pt x="342" y="37"/>
                      <a:pt x="342" y="34"/>
                      <a:pt x="342" y="31"/>
                    </a:cubicBezTo>
                    <a:cubicBezTo>
                      <a:pt x="342" y="30"/>
                      <a:pt x="341" y="28"/>
                      <a:pt x="340" y="27"/>
                    </a:cubicBezTo>
                    <a:cubicBezTo>
                      <a:pt x="337" y="22"/>
                      <a:pt x="333" y="17"/>
                      <a:pt x="329" y="13"/>
                    </a:cubicBezTo>
                    <a:cubicBezTo>
                      <a:pt x="319" y="0"/>
                      <a:pt x="249" y="64"/>
                      <a:pt x="240" y="71"/>
                    </a:cubicBezTo>
                    <a:cubicBezTo>
                      <a:pt x="237" y="74"/>
                      <a:pt x="233" y="78"/>
                      <a:pt x="229" y="81"/>
                    </a:cubicBezTo>
                    <a:cubicBezTo>
                      <a:pt x="219" y="91"/>
                      <a:pt x="202" y="108"/>
                      <a:pt x="194" y="120"/>
                    </a:cubicBezTo>
                    <a:cubicBezTo>
                      <a:pt x="190" y="125"/>
                      <a:pt x="177" y="143"/>
                      <a:pt x="171" y="148"/>
                    </a:cubicBezTo>
                    <a:cubicBezTo>
                      <a:pt x="165" y="153"/>
                      <a:pt x="145" y="163"/>
                      <a:pt x="140" y="166"/>
                    </a:cubicBezTo>
                    <a:cubicBezTo>
                      <a:pt x="126" y="172"/>
                      <a:pt x="107" y="186"/>
                      <a:pt x="95" y="194"/>
                    </a:cubicBezTo>
                    <a:cubicBezTo>
                      <a:pt x="91" y="197"/>
                      <a:pt x="87" y="200"/>
                      <a:pt x="83" y="203"/>
                    </a:cubicBezTo>
                    <a:cubicBezTo>
                      <a:pt x="75" y="210"/>
                      <a:pt x="0" y="269"/>
                      <a:pt x="11" y="281"/>
                    </a:cubicBezTo>
                    <a:cubicBezTo>
                      <a:pt x="14" y="285"/>
                      <a:pt x="19" y="290"/>
                      <a:pt x="23" y="294"/>
                    </a:cubicBezTo>
                    <a:cubicBezTo>
                      <a:pt x="24" y="295"/>
                      <a:pt x="25" y="296"/>
                      <a:pt x="27" y="296"/>
                    </a:cubicBezTo>
                    <a:cubicBezTo>
                      <a:pt x="29" y="297"/>
                      <a:pt x="32" y="298"/>
                      <a:pt x="34" y="298"/>
                    </a:cubicBezTo>
                    <a:cubicBezTo>
                      <a:pt x="37" y="298"/>
                      <a:pt x="40" y="299"/>
                      <a:pt x="43" y="300"/>
                    </a:cubicBezTo>
                    <a:cubicBezTo>
                      <a:pt x="47" y="303"/>
                      <a:pt x="51" y="305"/>
                      <a:pt x="55" y="307"/>
                    </a:cubicBezTo>
                    <a:cubicBezTo>
                      <a:pt x="60" y="310"/>
                      <a:pt x="66" y="313"/>
                      <a:pt x="72" y="315"/>
                    </a:cubicBezTo>
                    <a:cubicBezTo>
                      <a:pt x="77" y="317"/>
                      <a:pt x="83" y="317"/>
                      <a:pt x="89" y="315"/>
                    </a:cubicBezTo>
                    <a:cubicBezTo>
                      <a:pt x="93" y="314"/>
                      <a:pt x="96" y="312"/>
                      <a:pt x="100" y="310"/>
                    </a:cubicBezTo>
                    <a:cubicBezTo>
                      <a:pt x="125" y="296"/>
                      <a:pt x="142" y="281"/>
                      <a:pt x="163" y="260"/>
                    </a:cubicBezTo>
                    <a:cubicBezTo>
                      <a:pt x="173" y="250"/>
                      <a:pt x="185" y="238"/>
                      <a:pt x="184" y="222"/>
                    </a:cubicBezTo>
                    <a:cubicBezTo>
                      <a:pt x="184" y="212"/>
                      <a:pt x="182" y="203"/>
                      <a:pt x="178" y="194"/>
                    </a:cubicBezTo>
                    <a:cubicBezTo>
                      <a:pt x="177" y="190"/>
                      <a:pt x="175" y="185"/>
                      <a:pt x="174" y="181"/>
                    </a:cubicBezTo>
                    <a:cubicBezTo>
                      <a:pt x="172" y="177"/>
                      <a:pt x="172" y="173"/>
                      <a:pt x="175" y="170"/>
                    </a:cubicBezTo>
                    <a:moveTo>
                      <a:pt x="200" y="136"/>
                    </a:moveTo>
                    <a:cubicBezTo>
                      <a:pt x="199" y="132"/>
                      <a:pt x="199" y="128"/>
                      <a:pt x="201" y="124"/>
                    </a:cubicBezTo>
                    <a:cubicBezTo>
                      <a:pt x="208" y="112"/>
                      <a:pt x="221" y="98"/>
                      <a:pt x="231" y="88"/>
                    </a:cubicBezTo>
                    <a:cubicBezTo>
                      <a:pt x="249" y="70"/>
                      <a:pt x="269" y="53"/>
                      <a:pt x="289" y="38"/>
                    </a:cubicBezTo>
                    <a:cubicBezTo>
                      <a:pt x="294" y="35"/>
                      <a:pt x="305" y="28"/>
                      <a:pt x="311" y="27"/>
                    </a:cubicBezTo>
                    <a:cubicBezTo>
                      <a:pt x="315" y="27"/>
                      <a:pt x="319" y="29"/>
                      <a:pt x="321" y="32"/>
                    </a:cubicBezTo>
                    <a:cubicBezTo>
                      <a:pt x="329" y="39"/>
                      <a:pt x="335" y="50"/>
                      <a:pt x="339" y="60"/>
                    </a:cubicBezTo>
                    <a:cubicBezTo>
                      <a:pt x="343" y="66"/>
                      <a:pt x="347" y="78"/>
                      <a:pt x="347" y="85"/>
                    </a:cubicBezTo>
                    <a:cubicBezTo>
                      <a:pt x="346" y="91"/>
                      <a:pt x="344" y="96"/>
                      <a:pt x="341" y="100"/>
                    </a:cubicBezTo>
                    <a:cubicBezTo>
                      <a:pt x="340" y="102"/>
                      <a:pt x="338" y="105"/>
                      <a:pt x="336" y="107"/>
                    </a:cubicBezTo>
                    <a:cubicBezTo>
                      <a:pt x="320" y="126"/>
                      <a:pt x="302" y="141"/>
                      <a:pt x="281" y="155"/>
                    </a:cubicBezTo>
                    <a:cubicBezTo>
                      <a:pt x="277" y="158"/>
                      <a:pt x="272" y="160"/>
                      <a:pt x="267" y="163"/>
                    </a:cubicBezTo>
                    <a:cubicBezTo>
                      <a:pt x="259" y="168"/>
                      <a:pt x="253" y="169"/>
                      <a:pt x="244" y="168"/>
                    </a:cubicBezTo>
                    <a:cubicBezTo>
                      <a:pt x="234" y="166"/>
                      <a:pt x="221" y="158"/>
                      <a:pt x="214" y="152"/>
                    </a:cubicBezTo>
                    <a:cubicBezTo>
                      <a:pt x="210" y="149"/>
                      <a:pt x="206" y="146"/>
                      <a:pt x="204" y="142"/>
                    </a:cubicBezTo>
                    <a:cubicBezTo>
                      <a:pt x="202" y="140"/>
                      <a:pt x="201" y="138"/>
                      <a:pt x="200" y="136"/>
                    </a:cubicBezTo>
                    <a:moveTo>
                      <a:pt x="154" y="174"/>
                    </a:moveTo>
                    <a:cubicBezTo>
                      <a:pt x="156" y="175"/>
                      <a:pt x="158" y="177"/>
                      <a:pt x="160" y="179"/>
                    </a:cubicBezTo>
                    <a:cubicBezTo>
                      <a:pt x="163" y="183"/>
                      <a:pt x="165" y="187"/>
                      <a:pt x="168" y="191"/>
                    </a:cubicBezTo>
                    <a:cubicBezTo>
                      <a:pt x="172" y="199"/>
                      <a:pt x="178" y="213"/>
                      <a:pt x="178" y="223"/>
                    </a:cubicBezTo>
                    <a:cubicBezTo>
                      <a:pt x="178" y="232"/>
                      <a:pt x="176" y="238"/>
                      <a:pt x="170" y="245"/>
                    </a:cubicBezTo>
                    <a:cubicBezTo>
                      <a:pt x="166" y="249"/>
                      <a:pt x="162" y="254"/>
                      <a:pt x="159" y="258"/>
                    </a:cubicBezTo>
                    <a:cubicBezTo>
                      <a:pt x="142" y="276"/>
                      <a:pt x="124" y="292"/>
                      <a:pt x="102" y="304"/>
                    </a:cubicBezTo>
                    <a:cubicBezTo>
                      <a:pt x="100" y="305"/>
                      <a:pt x="97" y="306"/>
                      <a:pt x="95" y="308"/>
                    </a:cubicBezTo>
                    <a:cubicBezTo>
                      <a:pt x="90" y="310"/>
                      <a:pt x="85" y="311"/>
                      <a:pt x="79" y="310"/>
                    </a:cubicBezTo>
                    <a:cubicBezTo>
                      <a:pt x="72" y="309"/>
                      <a:pt x="61" y="303"/>
                      <a:pt x="55" y="299"/>
                    </a:cubicBezTo>
                    <a:cubicBezTo>
                      <a:pt x="47" y="293"/>
                      <a:pt x="37" y="285"/>
                      <a:pt x="31" y="276"/>
                    </a:cubicBezTo>
                    <a:cubicBezTo>
                      <a:pt x="28" y="273"/>
                      <a:pt x="27" y="269"/>
                      <a:pt x="28" y="265"/>
                    </a:cubicBezTo>
                    <a:cubicBezTo>
                      <a:pt x="30" y="260"/>
                      <a:pt x="39" y="250"/>
                      <a:pt x="43" y="246"/>
                    </a:cubicBezTo>
                    <a:cubicBezTo>
                      <a:pt x="61" y="228"/>
                      <a:pt x="81" y="211"/>
                      <a:pt x="102" y="197"/>
                    </a:cubicBezTo>
                    <a:cubicBezTo>
                      <a:pt x="113" y="189"/>
                      <a:pt x="129" y="178"/>
                      <a:pt x="143" y="174"/>
                    </a:cubicBezTo>
                    <a:cubicBezTo>
                      <a:pt x="146" y="172"/>
                      <a:pt x="150" y="172"/>
                      <a:pt x="154" y="174"/>
                    </a:cubicBezTo>
                  </a:path>
                </a:pathLst>
              </a:custGeom>
              <a:solidFill>
                <a:srgbClr val="2D36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4" name="iṣ1îḑè"/>
              <p:cNvSpPr/>
              <p:nvPr>
                <p:custDataLst>
                  <p:tags r:id="rId51"/>
                </p:custDataLst>
              </p:nvPr>
            </p:nvSpPr>
            <p:spPr bwMode="auto">
              <a:xfrm>
                <a:off x="-2357995" y="4818806"/>
                <a:ext cx="81675" cy="171222"/>
              </a:xfrm>
              <a:custGeom>
                <a:avLst/>
                <a:gdLst>
                  <a:gd name="T0" fmla="*/ 22 w 40"/>
                  <a:gd name="T1" fmla="*/ 41 h 84"/>
                  <a:gd name="T2" fmla="*/ 17 w 40"/>
                  <a:gd name="T3" fmla="*/ 42 h 84"/>
                  <a:gd name="T4" fmla="*/ 8 w 40"/>
                  <a:gd name="T5" fmla="*/ 48 h 84"/>
                  <a:gd name="T6" fmla="*/ 0 w 40"/>
                  <a:gd name="T7" fmla="*/ 56 h 84"/>
                  <a:gd name="T8" fmla="*/ 4 w 40"/>
                  <a:gd name="T9" fmla="*/ 62 h 84"/>
                  <a:gd name="T10" fmla="*/ 14 w 40"/>
                  <a:gd name="T11" fmla="*/ 72 h 84"/>
                  <a:gd name="T12" fmla="*/ 14 w 40"/>
                  <a:gd name="T13" fmla="*/ 72 h 84"/>
                  <a:gd name="T14" fmla="*/ 14 w 40"/>
                  <a:gd name="T15" fmla="*/ 72 h 84"/>
                  <a:gd name="T16" fmla="*/ 14 w 40"/>
                  <a:gd name="T17" fmla="*/ 72 h 84"/>
                  <a:gd name="T18" fmla="*/ 14 w 40"/>
                  <a:gd name="T19" fmla="*/ 72 h 84"/>
                  <a:gd name="T20" fmla="*/ 14 w 40"/>
                  <a:gd name="T21" fmla="*/ 72 h 84"/>
                  <a:gd name="T22" fmla="*/ 14 w 40"/>
                  <a:gd name="T23" fmla="*/ 72 h 84"/>
                  <a:gd name="T24" fmla="*/ 14 w 40"/>
                  <a:gd name="T25" fmla="*/ 72 h 84"/>
                  <a:gd name="T26" fmla="*/ 14 w 40"/>
                  <a:gd name="T27" fmla="*/ 72 h 84"/>
                  <a:gd name="T28" fmla="*/ 14 w 40"/>
                  <a:gd name="T29" fmla="*/ 72 h 84"/>
                  <a:gd name="T30" fmla="*/ 14 w 40"/>
                  <a:gd name="T31" fmla="*/ 72 h 84"/>
                  <a:gd name="T32" fmla="*/ 14 w 40"/>
                  <a:gd name="T33" fmla="*/ 72 h 84"/>
                  <a:gd name="T34" fmla="*/ 14 w 40"/>
                  <a:gd name="T35" fmla="*/ 72 h 84"/>
                  <a:gd name="T36" fmla="*/ 14 w 40"/>
                  <a:gd name="T37" fmla="*/ 72 h 84"/>
                  <a:gd name="T38" fmla="*/ 14 w 40"/>
                  <a:gd name="T39" fmla="*/ 72 h 84"/>
                  <a:gd name="T40" fmla="*/ 14 w 40"/>
                  <a:gd name="T41" fmla="*/ 73 h 84"/>
                  <a:gd name="T42" fmla="*/ 14 w 40"/>
                  <a:gd name="T43" fmla="*/ 73 h 84"/>
                  <a:gd name="T44" fmla="*/ 15 w 40"/>
                  <a:gd name="T45" fmla="*/ 73 h 84"/>
                  <a:gd name="T46" fmla="*/ 15 w 40"/>
                  <a:gd name="T47" fmla="*/ 73 h 84"/>
                  <a:gd name="T48" fmla="*/ 15 w 40"/>
                  <a:gd name="T49" fmla="*/ 73 h 84"/>
                  <a:gd name="T50" fmla="*/ 15 w 40"/>
                  <a:gd name="T51" fmla="*/ 73 h 84"/>
                  <a:gd name="T52" fmla="*/ 32 w 40"/>
                  <a:gd name="T53" fmla="*/ 84 h 84"/>
                  <a:gd name="T54" fmla="*/ 32 w 40"/>
                  <a:gd name="T55" fmla="*/ 84 h 84"/>
                  <a:gd name="T56" fmla="*/ 32 w 40"/>
                  <a:gd name="T57" fmla="*/ 84 h 84"/>
                  <a:gd name="T58" fmla="*/ 36 w 40"/>
                  <a:gd name="T59" fmla="*/ 47 h 84"/>
                  <a:gd name="T60" fmla="*/ 28 w 40"/>
                  <a:gd name="T61" fmla="*/ 43 h 84"/>
                  <a:gd name="T62" fmla="*/ 22 w 40"/>
                  <a:gd name="T63" fmla="*/ 41 h 84"/>
                  <a:gd name="T64" fmla="*/ 40 w 40"/>
                  <a:gd name="T65" fmla="*/ 0 h 84"/>
                  <a:gd name="T66" fmla="*/ 31 w 40"/>
                  <a:gd name="T67" fmla="*/ 8 h 84"/>
                  <a:gd name="T68" fmla="*/ 31 w 40"/>
                  <a:gd name="T69" fmla="*/ 8 h 84"/>
                  <a:gd name="T70" fmla="*/ 31 w 40"/>
                  <a:gd name="T71" fmla="*/ 8 h 84"/>
                  <a:gd name="T72" fmla="*/ 25 w 40"/>
                  <a:gd name="T73" fmla="*/ 15 h 84"/>
                  <a:gd name="T74" fmla="*/ 25 w 40"/>
                  <a:gd name="T75" fmla="*/ 22 h 84"/>
                  <a:gd name="T76" fmla="*/ 28 w 40"/>
                  <a:gd name="T77" fmla="*/ 28 h 84"/>
                  <a:gd name="T78" fmla="*/ 36 w 40"/>
                  <a:gd name="T79" fmla="*/ 37 h 84"/>
                  <a:gd name="T80" fmla="*/ 40 w 40"/>
                  <a:gd name="T8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84">
                    <a:moveTo>
                      <a:pt x="22" y="41"/>
                    </a:moveTo>
                    <a:cubicBezTo>
                      <a:pt x="20" y="41"/>
                      <a:pt x="18" y="41"/>
                      <a:pt x="17" y="42"/>
                    </a:cubicBezTo>
                    <a:cubicBezTo>
                      <a:pt x="13" y="44"/>
                      <a:pt x="10" y="46"/>
                      <a:pt x="8" y="48"/>
                    </a:cubicBezTo>
                    <a:cubicBezTo>
                      <a:pt x="5" y="51"/>
                      <a:pt x="2" y="53"/>
                      <a:pt x="0" y="56"/>
                    </a:cubicBezTo>
                    <a:cubicBezTo>
                      <a:pt x="1" y="58"/>
                      <a:pt x="2" y="60"/>
                      <a:pt x="4" y="62"/>
                    </a:cubicBezTo>
                    <a:cubicBezTo>
                      <a:pt x="6" y="66"/>
                      <a:pt x="10" y="69"/>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3"/>
                      <a:pt x="14" y="73"/>
                      <a:pt x="14" y="73"/>
                    </a:cubicBezTo>
                    <a:cubicBezTo>
                      <a:pt x="14" y="73"/>
                      <a:pt x="14" y="73"/>
                      <a:pt x="14" y="73"/>
                    </a:cubicBezTo>
                    <a:cubicBezTo>
                      <a:pt x="14" y="73"/>
                      <a:pt x="14" y="73"/>
                      <a:pt x="15" y="73"/>
                    </a:cubicBezTo>
                    <a:cubicBezTo>
                      <a:pt x="15" y="73"/>
                      <a:pt x="15" y="73"/>
                      <a:pt x="15" y="73"/>
                    </a:cubicBezTo>
                    <a:cubicBezTo>
                      <a:pt x="15" y="73"/>
                      <a:pt x="15" y="73"/>
                      <a:pt x="15" y="73"/>
                    </a:cubicBezTo>
                    <a:cubicBezTo>
                      <a:pt x="15" y="73"/>
                      <a:pt x="15" y="73"/>
                      <a:pt x="15" y="73"/>
                    </a:cubicBezTo>
                    <a:cubicBezTo>
                      <a:pt x="19" y="76"/>
                      <a:pt x="26" y="81"/>
                      <a:pt x="32" y="84"/>
                    </a:cubicBezTo>
                    <a:cubicBezTo>
                      <a:pt x="32" y="84"/>
                      <a:pt x="32" y="84"/>
                      <a:pt x="32" y="84"/>
                    </a:cubicBezTo>
                    <a:cubicBezTo>
                      <a:pt x="32" y="84"/>
                      <a:pt x="32" y="84"/>
                      <a:pt x="32" y="84"/>
                    </a:cubicBezTo>
                    <a:cubicBezTo>
                      <a:pt x="36" y="47"/>
                      <a:pt x="36" y="47"/>
                      <a:pt x="36" y="47"/>
                    </a:cubicBezTo>
                    <a:cubicBezTo>
                      <a:pt x="33" y="46"/>
                      <a:pt x="30" y="44"/>
                      <a:pt x="28" y="43"/>
                    </a:cubicBezTo>
                    <a:cubicBezTo>
                      <a:pt x="26" y="41"/>
                      <a:pt x="24" y="41"/>
                      <a:pt x="22" y="41"/>
                    </a:cubicBezTo>
                    <a:moveTo>
                      <a:pt x="40" y="0"/>
                    </a:moveTo>
                    <a:cubicBezTo>
                      <a:pt x="37" y="3"/>
                      <a:pt x="34" y="5"/>
                      <a:pt x="31" y="8"/>
                    </a:cubicBezTo>
                    <a:cubicBezTo>
                      <a:pt x="31" y="8"/>
                      <a:pt x="31" y="8"/>
                      <a:pt x="31" y="8"/>
                    </a:cubicBezTo>
                    <a:cubicBezTo>
                      <a:pt x="31" y="8"/>
                      <a:pt x="31" y="8"/>
                      <a:pt x="31" y="8"/>
                    </a:cubicBezTo>
                    <a:cubicBezTo>
                      <a:pt x="29" y="10"/>
                      <a:pt x="27" y="12"/>
                      <a:pt x="25" y="15"/>
                    </a:cubicBezTo>
                    <a:cubicBezTo>
                      <a:pt x="24" y="17"/>
                      <a:pt x="24" y="19"/>
                      <a:pt x="25" y="22"/>
                    </a:cubicBezTo>
                    <a:cubicBezTo>
                      <a:pt x="25" y="24"/>
                      <a:pt x="27" y="26"/>
                      <a:pt x="28" y="28"/>
                    </a:cubicBezTo>
                    <a:cubicBezTo>
                      <a:pt x="31" y="31"/>
                      <a:pt x="34" y="34"/>
                      <a:pt x="36" y="37"/>
                    </a:cubicBezTo>
                    <a:cubicBezTo>
                      <a:pt x="40" y="0"/>
                      <a:pt x="40" y="0"/>
                      <a:pt x="40"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5" name="ïṣľïḋè"/>
              <p:cNvSpPr/>
              <p:nvPr>
                <p:custDataLst>
                  <p:tags r:id="rId52"/>
                </p:custDataLst>
              </p:nvPr>
            </p:nvSpPr>
            <p:spPr bwMode="auto">
              <a:xfrm>
                <a:off x="-2359963" y="4849311"/>
                <a:ext cx="75771" cy="83643"/>
              </a:xfrm>
              <a:custGeom>
                <a:avLst/>
                <a:gdLst>
                  <a:gd name="T0" fmla="*/ 26 w 37"/>
                  <a:gd name="T1" fmla="*/ 0 h 41"/>
                  <a:gd name="T2" fmla="*/ 3 w 37"/>
                  <a:gd name="T3" fmla="*/ 29 h 41"/>
                  <a:gd name="T4" fmla="*/ 2 w 37"/>
                  <a:gd name="T5" fmla="*/ 29 h 41"/>
                  <a:gd name="T6" fmla="*/ 1 w 37"/>
                  <a:gd name="T7" fmla="*/ 41 h 41"/>
                  <a:gd name="T8" fmla="*/ 1 w 37"/>
                  <a:gd name="T9" fmla="*/ 41 h 41"/>
                  <a:gd name="T10" fmla="*/ 1 w 37"/>
                  <a:gd name="T11" fmla="*/ 41 h 41"/>
                  <a:gd name="T12" fmla="*/ 9 w 37"/>
                  <a:gd name="T13" fmla="*/ 33 h 41"/>
                  <a:gd name="T14" fmla="*/ 18 w 37"/>
                  <a:gd name="T15" fmla="*/ 27 h 41"/>
                  <a:gd name="T16" fmla="*/ 23 w 37"/>
                  <a:gd name="T17" fmla="*/ 26 h 41"/>
                  <a:gd name="T18" fmla="*/ 29 w 37"/>
                  <a:gd name="T19" fmla="*/ 28 h 41"/>
                  <a:gd name="T20" fmla="*/ 37 w 37"/>
                  <a:gd name="T21" fmla="*/ 32 h 41"/>
                  <a:gd name="T22" fmla="*/ 37 w 37"/>
                  <a:gd name="T23" fmla="*/ 22 h 41"/>
                  <a:gd name="T24" fmla="*/ 29 w 37"/>
                  <a:gd name="T25" fmla="*/ 13 h 41"/>
                  <a:gd name="T26" fmla="*/ 26 w 37"/>
                  <a:gd name="T27" fmla="*/ 7 h 41"/>
                  <a:gd name="T28" fmla="*/ 26 w 37"/>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1">
                    <a:moveTo>
                      <a:pt x="26" y="0"/>
                    </a:moveTo>
                    <a:cubicBezTo>
                      <a:pt x="17" y="8"/>
                      <a:pt x="8" y="19"/>
                      <a:pt x="3" y="29"/>
                    </a:cubicBezTo>
                    <a:cubicBezTo>
                      <a:pt x="2" y="29"/>
                      <a:pt x="2" y="29"/>
                      <a:pt x="2" y="29"/>
                    </a:cubicBezTo>
                    <a:cubicBezTo>
                      <a:pt x="0" y="33"/>
                      <a:pt x="0" y="37"/>
                      <a:pt x="1" y="41"/>
                    </a:cubicBezTo>
                    <a:cubicBezTo>
                      <a:pt x="1" y="41"/>
                      <a:pt x="1" y="41"/>
                      <a:pt x="1" y="41"/>
                    </a:cubicBezTo>
                    <a:cubicBezTo>
                      <a:pt x="1" y="41"/>
                      <a:pt x="1" y="41"/>
                      <a:pt x="1" y="41"/>
                    </a:cubicBezTo>
                    <a:cubicBezTo>
                      <a:pt x="3" y="38"/>
                      <a:pt x="6" y="36"/>
                      <a:pt x="9" y="33"/>
                    </a:cubicBezTo>
                    <a:cubicBezTo>
                      <a:pt x="11" y="31"/>
                      <a:pt x="14" y="29"/>
                      <a:pt x="18" y="27"/>
                    </a:cubicBezTo>
                    <a:cubicBezTo>
                      <a:pt x="19" y="26"/>
                      <a:pt x="21" y="26"/>
                      <a:pt x="23" y="26"/>
                    </a:cubicBezTo>
                    <a:cubicBezTo>
                      <a:pt x="25" y="26"/>
                      <a:pt x="27" y="26"/>
                      <a:pt x="29" y="28"/>
                    </a:cubicBezTo>
                    <a:cubicBezTo>
                      <a:pt x="31" y="29"/>
                      <a:pt x="34" y="31"/>
                      <a:pt x="37" y="32"/>
                    </a:cubicBezTo>
                    <a:cubicBezTo>
                      <a:pt x="37" y="22"/>
                      <a:pt x="37" y="22"/>
                      <a:pt x="37" y="22"/>
                    </a:cubicBezTo>
                    <a:cubicBezTo>
                      <a:pt x="35" y="19"/>
                      <a:pt x="32" y="16"/>
                      <a:pt x="29" y="13"/>
                    </a:cubicBezTo>
                    <a:cubicBezTo>
                      <a:pt x="28" y="11"/>
                      <a:pt x="26" y="9"/>
                      <a:pt x="26" y="7"/>
                    </a:cubicBezTo>
                    <a:cubicBezTo>
                      <a:pt x="25" y="4"/>
                      <a:pt x="25" y="2"/>
                      <a:pt x="26"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6" name="îṣļïḍè"/>
              <p:cNvSpPr/>
              <p:nvPr>
                <p:custDataLst>
                  <p:tags r:id="rId53"/>
                </p:custDataLst>
              </p:nvPr>
            </p:nvSpPr>
            <p:spPr bwMode="auto">
              <a:xfrm>
                <a:off x="-2359963" y="4908353"/>
                <a:ext cx="32474" cy="59042"/>
              </a:xfrm>
              <a:custGeom>
                <a:avLst/>
                <a:gdLst>
                  <a:gd name="T0" fmla="*/ 16 w 16"/>
                  <a:gd name="T1" fmla="*/ 29 h 29"/>
                  <a:gd name="T2" fmla="*/ 16 w 16"/>
                  <a:gd name="T3" fmla="*/ 29 h 29"/>
                  <a:gd name="T4" fmla="*/ 16 w 16"/>
                  <a:gd name="T5" fmla="*/ 29 h 29"/>
                  <a:gd name="T6" fmla="*/ 16 w 16"/>
                  <a:gd name="T7" fmla="*/ 29 h 29"/>
                  <a:gd name="T8" fmla="*/ 16 w 16"/>
                  <a:gd name="T9" fmla="*/ 29 h 29"/>
                  <a:gd name="T10" fmla="*/ 16 w 16"/>
                  <a:gd name="T11" fmla="*/ 29 h 29"/>
                  <a:gd name="T12" fmla="*/ 15 w 16"/>
                  <a:gd name="T13" fmla="*/ 29 h 29"/>
                  <a:gd name="T14" fmla="*/ 15 w 16"/>
                  <a:gd name="T15" fmla="*/ 29 h 29"/>
                  <a:gd name="T16" fmla="*/ 15 w 16"/>
                  <a:gd name="T17" fmla="*/ 29 h 29"/>
                  <a:gd name="T18" fmla="*/ 15 w 16"/>
                  <a:gd name="T19" fmla="*/ 28 h 29"/>
                  <a:gd name="T20" fmla="*/ 15 w 16"/>
                  <a:gd name="T21" fmla="*/ 28 h 29"/>
                  <a:gd name="T22" fmla="*/ 15 w 16"/>
                  <a:gd name="T23" fmla="*/ 28 h 29"/>
                  <a:gd name="T24" fmla="*/ 15 w 16"/>
                  <a:gd name="T25" fmla="*/ 28 h 29"/>
                  <a:gd name="T26" fmla="*/ 15 w 16"/>
                  <a:gd name="T27" fmla="*/ 28 h 29"/>
                  <a:gd name="T28" fmla="*/ 15 w 16"/>
                  <a:gd name="T29" fmla="*/ 28 h 29"/>
                  <a:gd name="T30" fmla="*/ 15 w 16"/>
                  <a:gd name="T31" fmla="*/ 28 h 29"/>
                  <a:gd name="T32" fmla="*/ 15 w 16"/>
                  <a:gd name="T33" fmla="*/ 28 h 29"/>
                  <a:gd name="T34" fmla="*/ 15 w 16"/>
                  <a:gd name="T35" fmla="*/ 28 h 29"/>
                  <a:gd name="T36" fmla="*/ 15 w 16"/>
                  <a:gd name="T37" fmla="*/ 28 h 29"/>
                  <a:gd name="T38" fmla="*/ 15 w 16"/>
                  <a:gd name="T39" fmla="*/ 28 h 29"/>
                  <a:gd name="T40" fmla="*/ 15 w 16"/>
                  <a:gd name="T41" fmla="*/ 28 h 29"/>
                  <a:gd name="T42" fmla="*/ 15 w 16"/>
                  <a:gd name="T43" fmla="*/ 28 h 29"/>
                  <a:gd name="T44" fmla="*/ 15 w 16"/>
                  <a:gd name="T45" fmla="*/ 28 h 29"/>
                  <a:gd name="T46" fmla="*/ 15 w 16"/>
                  <a:gd name="T47" fmla="*/ 28 h 29"/>
                  <a:gd name="T48" fmla="*/ 15 w 16"/>
                  <a:gd name="T49" fmla="*/ 28 h 29"/>
                  <a:gd name="T50" fmla="*/ 15 w 16"/>
                  <a:gd name="T51" fmla="*/ 28 h 29"/>
                  <a:gd name="T52" fmla="*/ 15 w 16"/>
                  <a:gd name="T53" fmla="*/ 28 h 29"/>
                  <a:gd name="T54" fmla="*/ 15 w 16"/>
                  <a:gd name="T55" fmla="*/ 28 h 29"/>
                  <a:gd name="T56" fmla="*/ 15 w 16"/>
                  <a:gd name="T57" fmla="*/ 28 h 29"/>
                  <a:gd name="T58" fmla="*/ 15 w 16"/>
                  <a:gd name="T59" fmla="*/ 28 h 29"/>
                  <a:gd name="T60" fmla="*/ 3 w 16"/>
                  <a:gd name="T61" fmla="*/ 0 h 29"/>
                  <a:gd name="T62" fmla="*/ 2 w 16"/>
                  <a:gd name="T63" fmla="*/ 0 h 29"/>
                  <a:gd name="T64" fmla="*/ 1 w 16"/>
                  <a:gd name="T65" fmla="*/ 12 h 29"/>
                  <a:gd name="T66" fmla="*/ 2 w 16"/>
                  <a:gd name="T67" fmla="*/ 0 h 29"/>
                  <a:gd name="T68" fmla="*/ 3 w 16"/>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9">
                    <a:moveTo>
                      <a:pt x="16" y="29"/>
                    </a:moveTo>
                    <a:cubicBezTo>
                      <a:pt x="16" y="29"/>
                      <a:pt x="16" y="29"/>
                      <a:pt x="16" y="29"/>
                    </a:cubicBezTo>
                    <a:cubicBezTo>
                      <a:pt x="16" y="29"/>
                      <a:pt x="16" y="29"/>
                      <a:pt x="16" y="29"/>
                    </a:cubicBezTo>
                    <a:moveTo>
                      <a:pt x="16" y="29"/>
                    </a:moveTo>
                    <a:cubicBezTo>
                      <a:pt x="16" y="29"/>
                      <a:pt x="16" y="29"/>
                      <a:pt x="16" y="29"/>
                    </a:cubicBezTo>
                    <a:cubicBezTo>
                      <a:pt x="16" y="29"/>
                      <a:pt x="16" y="29"/>
                      <a:pt x="16" y="29"/>
                    </a:cubicBezTo>
                    <a:moveTo>
                      <a:pt x="15" y="29"/>
                    </a:moveTo>
                    <a:cubicBezTo>
                      <a:pt x="15" y="29"/>
                      <a:pt x="15" y="29"/>
                      <a:pt x="15" y="29"/>
                    </a:cubicBezTo>
                    <a:cubicBezTo>
                      <a:pt x="15" y="29"/>
                      <a:pt x="15" y="29"/>
                      <a:pt x="15" y="29"/>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15" y="28"/>
                    </a:moveTo>
                    <a:cubicBezTo>
                      <a:pt x="15" y="28"/>
                      <a:pt x="15" y="28"/>
                      <a:pt x="15" y="28"/>
                    </a:cubicBezTo>
                    <a:cubicBezTo>
                      <a:pt x="15" y="28"/>
                      <a:pt x="15" y="28"/>
                      <a:pt x="15" y="28"/>
                    </a:cubicBezTo>
                    <a:moveTo>
                      <a:pt x="3" y="0"/>
                    </a:moveTo>
                    <a:cubicBezTo>
                      <a:pt x="2" y="0"/>
                      <a:pt x="2" y="0"/>
                      <a:pt x="2" y="0"/>
                    </a:cubicBezTo>
                    <a:cubicBezTo>
                      <a:pt x="0" y="4"/>
                      <a:pt x="0" y="8"/>
                      <a:pt x="1" y="12"/>
                    </a:cubicBezTo>
                    <a:cubicBezTo>
                      <a:pt x="0" y="8"/>
                      <a:pt x="0" y="4"/>
                      <a:pt x="2" y="0"/>
                    </a:cubicBezTo>
                    <a:cubicBezTo>
                      <a:pt x="2" y="0"/>
                      <a:pt x="2" y="0"/>
                      <a:pt x="3"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7" name="íšḻiďê"/>
              <p:cNvSpPr/>
              <p:nvPr>
                <p:custDataLst>
                  <p:tags r:id="rId54"/>
                </p:custDataLst>
              </p:nvPr>
            </p:nvSpPr>
            <p:spPr bwMode="auto">
              <a:xfrm>
                <a:off x="-2263527" y="4710562"/>
                <a:ext cx="205664" cy="287339"/>
              </a:xfrm>
              <a:custGeom>
                <a:avLst/>
                <a:gdLst>
                  <a:gd name="T0" fmla="*/ 96 w 101"/>
                  <a:gd name="T1" fmla="*/ 73 h 141"/>
                  <a:gd name="T2" fmla="*/ 62 w 101"/>
                  <a:gd name="T3" fmla="*/ 99 h 141"/>
                  <a:gd name="T4" fmla="*/ 27 w 101"/>
                  <a:gd name="T5" fmla="*/ 114 h 141"/>
                  <a:gd name="T6" fmla="*/ 21 w 101"/>
                  <a:gd name="T7" fmla="*/ 113 h 141"/>
                  <a:gd name="T8" fmla="*/ 2 w 101"/>
                  <a:gd name="T9" fmla="*/ 107 h 141"/>
                  <a:gd name="T10" fmla="*/ 0 w 101"/>
                  <a:gd name="T11" fmla="*/ 141 h 141"/>
                  <a:gd name="T12" fmla="*/ 5 w 101"/>
                  <a:gd name="T13" fmla="*/ 141 h 141"/>
                  <a:gd name="T14" fmla="*/ 21 w 101"/>
                  <a:gd name="T15" fmla="*/ 136 h 141"/>
                  <a:gd name="T16" fmla="*/ 35 w 101"/>
                  <a:gd name="T17" fmla="*/ 128 h 141"/>
                  <a:gd name="T18" fmla="*/ 40 w 101"/>
                  <a:gd name="T19" fmla="*/ 125 h 141"/>
                  <a:gd name="T20" fmla="*/ 90 w 101"/>
                  <a:gd name="T21" fmla="*/ 80 h 141"/>
                  <a:gd name="T22" fmla="*/ 95 w 101"/>
                  <a:gd name="T23" fmla="*/ 73 h 141"/>
                  <a:gd name="T24" fmla="*/ 95 w 101"/>
                  <a:gd name="T25" fmla="*/ 73 h 141"/>
                  <a:gd name="T26" fmla="*/ 96 w 101"/>
                  <a:gd name="T27" fmla="*/ 73 h 141"/>
                  <a:gd name="T28" fmla="*/ 67 w 101"/>
                  <a:gd name="T29" fmla="*/ 0 h 141"/>
                  <a:gd name="T30" fmla="*/ 65 w 101"/>
                  <a:gd name="T31" fmla="*/ 0 h 141"/>
                  <a:gd name="T32" fmla="*/ 65 w 101"/>
                  <a:gd name="T33" fmla="*/ 0 h 141"/>
                  <a:gd name="T34" fmla="*/ 43 w 101"/>
                  <a:gd name="T35" fmla="*/ 11 h 141"/>
                  <a:gd name="T36" fmla="*/ 42 w 101"/>
                  <a:gd name="T37" fmla="*/ 13 h 141"/>
                  <a:gd name="T38" fmla="*/ 8 w 101"/>
                  <a:gd name="T39" fmla="*/ 39 h 141"/>
                  <a:gd name="T40" fmla="*/ 3 w 101"/>
                  <a:gd name="T41" fmla="*/ 99 h 141"/>
                  <a:gd name="T42" fmla="*/ 23 w 101"/>
                  <a:gd name="T43" fmla="*/ 107 h 141"/>
                  <a:gd name="T44" fmla="*/ 29 w 101"/>
                  <a:gd name="T45" fmla="*/ 108 h 141"/>
                  <a:gd name="T46" fmla="*/ 46 w 101"/>
                  <a:gd name="T47" fmla="*/ 103 h 141"/>
                  <a:gd name="T48" fmla="*/ 60 w 101"/>
                  <a:gd name="T49" fmla="*/ 94 h 141"/>
                  <a:gd name="T50" fmla="*/ 100 w 101"/>
                  <a:gd name="T51" fmla="*/ 63 h 141"/>
                  <a:gd name="T52" fmla="*/ 101 w 101"/>
                  <a:gd name="T53" fmla="*/ 58 h 141"/>
                  <a:gd name="T54" fmla="*/ 101 w 101"/>
                  <a:gd name="T55" fmla="*/ 58 h 141"/>
                  <a:gd name="T56" fmla="*/ 100 w 101"/>
                  <a:gd name="T57" fmla="*/ 56 h 141"/>
                  <a:gd name="T58" fmla="*/ 93 w 101"/>
                  <a:gd name="T59" fmla="*/ 33 h 141"/>
                  <a:gd name="T60" fmla="*/ 75 w 101"/>
                  <a:gd name="T61" fmla="*/ 5 h 141"/>
                  <a:gd name="T62" fmla="*/ 75 w 101"/>
                  <a:gd name="T63" fmla="*/ 5 h 141"/>
                  <a:gd name="T64" fmla="*/ 75 w 101"/>
                  <a:gd name="T65" fmla="*/ 5 h 141"/>
                  <a:gd name="T66" fmla="*/ 67 w 101"/>
                  <a:gd name="T6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1">
                    <a:moveTo>
                      <a:pt x="96" y="73"/>
                    </a:moveTo>
                    <a:cubicBezTo>
                      <a:pt x="85" y="82"/>
                      <a:pt x="75" y="90"/>
                      <a:pt x="62" y="99"/>
                    </a:cubicBezTo>
                    <a:cubicBezTo>
                      <a:pt x="51" y="106"/>
                      <a:pt x="40" y="114"/>
                      <a:pt x="27" y="114"/>
                    </a:cubicBezTo>
                    <a:cubicBezTo>
                      <a:pt x="25" y="114"/>
                      <a:pt x="23" y="113"/>
                      <a:pt x="21" y="113"/>
                    </a:cubicBezTo>
                    <a:cubicBezTo>
                      <a:pt x="14" y="112"/>
                      <a:pt x="8" y="110"/>
                      <a:pt x="2" y="107"/>
                    </a:cubicBezTo>
                    <a:cubicBezTo>
                      <a:pt x="0" y="141"/>
                      <a:pt x="0" y="141"/>
                      <a:pt x="0" y="141"/>
                    </a:cubicBezTo>
                    <a:cubicBezTo>
                      <a:pt x="1" y="141"/>
                      <a:pt x="3" y="141"/>
                      <a:pt x="5" y="141"/>
                    </a:cubicBezTo>
                    <a:cubicBezTo>
                      <a:pt x="10" y="141"/>
                      <a:pt x="15" y="140"/>
                      <a:pt x="21" y="136"/>
                    </a:cubicBezTo>
                    <a:cubicBezTo>
                      <a:pt x="26" y="133"/>
                      <a:pt x="31" y="131"/>
                      <a:pt x="35" y="128"/>
                    </a:cubicBezTo>
                    <a:cubicBezTo>
                      <a:pt x="37" y="127"/>
                      <a:pt x="38" y="126"/>
                      <a:pt x="40" y="125"/>
                    </a:cubicBezTo>
                    <a:cubicBezTo>
                      <a:pt x="59" y="112"/>
                      <a:pt x="76" y="98"/>
                      <a:pt x="90" y="80"/>
                    </a:cubicBezTo>
                    <a:cubicBezTo>
                      <a:pt x="92" y="78"/>
                      <a:pt x="94" y="76"/>
                      <a:pt x="95" y="73"/>
                    </a:cubicBezTo>
                    <a:cubicBezTo>
                      <a:pt x="95" y="73"/>
                      <a:pt x="95" y="73"/>
                      <a:pt x="95" y="73"/>
                    </a:cubicBezTo>
                    <a:cubicBezTo>
                      <a:pt x="95" y="73"/>
                      <a:pt x="96" y="73"/>
                      <a:pt x="96" y="73"/>
                    </a:cubicBezTo>
                    <a:moveTo>
                      <a:pt x="67" y="0"/>
                    </a:moveTo>
                    <a:cubicBezTo>
                      <a:pt x="66" y="0"/>
                      <a:pt x="66" y="0"/>
                      <a:pt x="65" y="0"/>
                    </a:cubicBezTo>
                    <a:cubicBezTo>
                      <a:pt x="65" y="0"/>
                      <a:pt x="65" y="0"/>
                      <a:pt x="65" y="0"/>
                    </a:cubicBezTo>
                    <a:cubicBezTo>
                      <a:pt x="59" y="1"/>
                      <a:pt x="48" y="8"/>
                      <a:pt x="43" y="11"/>
                    </a:cubicBezTo>
                    <a:cubicBezTo>
                      <a:pt x="43" y="12"/>
                      <a:pt x="42" y="12"/>
                      <a:pt x="42" y="13"/>
                    </a:cubicBezTo>
                    <a:cubicBezTo>
                      <a:pt x="30" y="21"/>
                      <a:pt x="19" y="30"/>
                      <a:pt x="8" y="39"/>
                    </a:cubicBezTo>
                    <a:cubicBezTo>
                      <a:pt x="3" y="99"/>
                      <a:pt x="3" y="99"/>
                      <a:pt x="3" y="99"/>
                    </a:cubicBezTo>
                    <a:cubicBezTo>
                      <a:pt x="10" y="103"/>
                      <a:pt x="17" y="106"/>
                      <a:pt x="23" y="107"/>
                    </a:cubicBezTo>
                    <a:cubicBezTo>
                      <a:pt x="25" y="108"/>
                      <a:pt x="27" y="108"/>
                      <a:pt x="29" y="108"/>
                    </a:cubicBezTo>
                    <a:cubicBezTo>
                      <a:pt x="35" y="108"/>
                      <a:pt x="40" y="106"/>
                      <a:pt x="46" y="103"/>
                    </a:cubicBezTo>
                    <a:cubicBezTo>
                      <a:pt x="51" y="100"/>
                      <a:pt x="55" y="97"/>
                      <a:pt x="60" y="94"/>
                    </a:cubicBezTo>
                    <a:cubicBezTo>
                      <a:pt x="75" y="85"/>
                      <a:pt x="88" y="75"/>
                      <a:pt x="100" y="63"/>
                    </a:cubicBezTo>
                    <a:cubicBezTo>
                      <a:pt x="100" y="61"/>
                      <a:pt x="100" y="60"/>
                      <a:pt x="101" y="58"/>
                    </a:cubicBezTo>
                    <a:cubicBezTo>
                      <a:pt x="101" y="58"/>
                      <a:pt x="101" y="58"/>
                      <a:pt x="101" y="58"/>
                    </a:cubicBezTo>
                    <a:cubicBezTo>
                      <a:pt x="101" y="58"/>
                      <a:pt x="100" y="57"/>
                      <a:pt x="100" y="56"/>
                    </a:cubicBezTo>
                    <a:cubicBezTo>
                      <a:pt x="100" y="49"/>
                      <a:pt x="96" y="39"/>
                      <a:pt x="93" y="33"/>
                    </a:cubicBezTo>
                    <a:cubicBezTo>
                      <a:pt x="89" y="23"/>
                      <a:pt x="83" y="12"/>
                      <a:pt x="75" y="5"/>
                    </a:cubicBezTo>
                    <a:cubicBezTo>
                      <a:pt x="75" y="5"/>
                      <a:pt x="75" y="5"/>
                      <a:pt x="75" y="5"/>
                    </a:cubicBezTo>
                    <a:cubicBezTo>
                      <a:pt x="75" y="5"/>
                      <a:pt x="75" y="5"/>
                      <a:pt x="75" y="5"/>
                    </a:cubicBezTo>
                    <a:cubicBezTo>
                      <a:pt x="73" y="2"/>
                      <a:pt x="70" y="0"/>
                      <a:pt x="67" y="0"/>
                    </a:cubicBezTo>
                  </a:path>
                </a:pathLst>
              </a:custGeom>
              <a:solidFill>
                <a:srgbClr val="C9D9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8" name="íślïdé"/>
              <p:cNvSpPr/>
              <p:nvPr>
                <p:custDataLst>
                  <p:tags r:id="rId55"/>
                </p:custDataLst>
              </p:nvPr>
            </p:nvSpPr>
            <p:spPr bwMode="auto">
              <a:xfrm>
                <a:off x="-2259591" y="4838487"/>
                <a:ext cx="199760" cy="104308"/>
              </a:xfrm>
              <a:custGeom>
                <a:avLst/>
                <a:gdLst>
                  <a:gd name="T0" fmla="*/ 98 w 98"/>
                  <a:gd name="T1" fmla="*/ 0 h 51"/>
                  <a:gd name="T2" fmla="*/ 58 w 98"/>
                  <a:gd name="T3" fmla="*/ 31 h 51"/>
                  <a:gd name="T4" fmla="*/ 44 w 98"/>
                  <a:gd name="T5" fmla="*/ 40 h 51"/>
                  <a:gd name="T6" fmla="*/ 27 w 98"/>
                  <a:gd name="T7" fmla="*/ 45 h 51"/>
                  <a:gd name="T8" fmla="*/ 21 w 98"/>
                  <a:gd name="T9" fmla="*/ 44 h 51"/>
                  <a:gd name="T10" fmla="*/ 1 w 98"/>
                  <a:gd name="T11" fmla="*/ 36 h 51"/>
                  <a:gd name="T12" fmla="*/ 0 w 98"/>
                  <a:gd name="T13" fmla="*/ 44 h 51"/>
                  <a:gd name="T14" fmla="*/ 19 w 98"/>
                  <a:gd name="T15" fmla="*/ 50 h 51"/>
                  <a:gd name="T16" fmla="*/ 25 w 98"/>
                  <a:gd name="T17" fmla="*/ 51 h 51"/>
                  <a:gd name="T18" fmla="*/ 60 w 98"/>
                  <a:gd name="T19" fmla="*/ 36 h 51"/>
                  <a:gd name="T20" fmla="*/ 94 w 98"/>
                  <a:gd name="T21" fmla="*/ 10 h 51"/>
                  <a:gd name="T22" fmla="*/ 98 w 98"/>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1">
                    <a:moveTo>
                      <a:pt x="98" y="0"/>
                    </a:moveTo>
                    <a:cubicBezTo>
                      <a:pt x="86" y="12"/>
                      <a:pt x="73" y="22"/>
                      <a:pt x="58" y="31"/>
                    </a:cubicBezTo>
                    <a:cubicBezTo>
                      <a:pt x="53" y="34"/>
                      <a:pt x="49" y="37"/>
                      <a:pt x="44" y="40"/>
                    </a:cubicBezTo>
                    <a:cubicBezTo>
                      <a:pt x="38" y="43"/>
                      <a:pt x="33" y="45"/>
                      <a:pt x="27" y="45"/>
                    </a:cubicBezTo>
                    <a:cubicBezTo>
                      <a:pt x="25" y="45"/>
                      <a:pt x="23" y="45"/>
                      <a:pt x="21" y="44"/>
                    </a:cubicBezTo>
                    <a:cubicBezTo>
                      <a:pt x="15" y="43"/>
                      <a:pt x="8" y="40"/>
                      <a:pt x="1" y="36"/>
                    </a:cubicBezTo>
                    <a:cubicBezTo>
                      <a:pt x="0" y="44"/>
                      <a:pt x="0" y="44"/>
                      <a:pt x="0" y="44"/>
                    </a:cubicBezTo>
                    <a:cubicBezTo>
                      <a:pt x="6" y="47"/>
                      <a:pt x="12" y="49"/>
                      <a:pt x="19" y="50"/>
                    </a:cubicBezTo>
                    <a:cubicBezTo>
                      <a:pt x="21" y="50"/>
                      <a:pt x="23" y="51"/>
                      <a:pt x="25" y="51"/>
                    </a:cubicBezTo>
                    <a:cubicBezTo>
                      <a:pt x="38" y="51"/>
                      <a:pt x="49" y="43"/>
                      <a:pt x="60" y="36"/>
                    </a:cubicBezTo>
                    <a:cubicBezTo>
                      <a:pt x="73" y="27"/>
                      <a:pt x="83" y="19"/>
                      <a:pt x="94" y="10"/>
                    </a:cubicBezTo>
                    <a:cubicBezTo>
                      <a:pt x="96" y="7"/>
                      <a:pt x="97" y="3"/>
                      <a:pt x="98" y="0"/>
                    </a:cubicBezTo>
                  </a:path>
                </a:pathLst>
              </a:custGeom>
              <a:solidFill>
                <a:srgbClr val="69A5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9" name="iṣļiḋè"/>
              <p:cNvSpPr/>
              <p:nvPr>
                <p:custDataLst>
                  <p:tags r:id="rId56"/>
                </p:custDataLst>
              </p:nvPr>
            </p:nvSpPr>
            <p:spPr bwMode="auto">
              <a:xfrm>
                <a:off x="-2181852" y="4710562"/>
                <a:ext cx="123989" cy="254866"/>
              </a:xfrm>
              <a:custGeom>
                <a:avLst/>
                <a:gdLst>
                  <a:gd name="T0" fmla="*/ 55 w 61"/>
                  <a:gd name="T1" fmla="*/ 73 h 125"/>
                  <a:gd name="T2" fmla="*/ 50 w 61"/>
                  <a:gd name="T3" fmla="*/ 80 h 125"/>
                  <a:gd name="T4" fmla="*/ 0 w 61"/>
                  <a:gd name="T5" fmla="*/ 125 h 125"/>
                  <a:gd name="T6" fmla="*/ 50 w 61"/>
                  <a:gd name="T7" fmla="*/ 80 h 125"/>
                  <a:gd name="T8" fmla="*/ 55 w 61"/>
                  <a:gd name="T9" fmla="*/ 73 h 125"/>
                  <a:gd name="T10" fmla="*/ 60 w 61"/>
                  <a:gd name="T11" fmla="*/ 56 h 125"/>
                  <a:gd name="T12" fmla="*/ 61 w 61"/>
                  <a:gd name="T13" fmla="*/ 58 h 125"/>
                  <a:gd name="T14" fmla="*/ 60 w 61"/>
                  <a:gd name="T15" fmla="*/ 56 h 125"/>
                  <a:gd name="T16" fmla="*/ 35 w 61"/>
                  <a:gd name="T17" fmla="*/ 5 h 125"/>
                  <a:gd name="T18" fmla="*/ 35 w 61"/>
                  <a:gd name="T19" fmla="*/ 5 h 125"/>
                  <a:gd name="T20" fmla="*/ 35 w 61"/>
                  <a:gd name="T21" fmla="*/ 5 h 125"/>
                  <a:gd name="T22" fmla="*/ 35 w 61"/>
                  <a:gd name="T23" fmla="*/ 5 h 125"/>
                  <a:gd name="T24" fmla="*/ 35 w 61"/>
                  <a:gd name="T25" fmla="*/ 5 h 125"/>
                  <a:gd name="T26" fmla="*/ 25 w 61"/>
                  <a:gd name="T27" fmla="*/ 0 h 125"/>
                  <a:gd name="T28" fmla="*/ 25 w 61"/>
                  <a:gd name="T29" fmla="*/ 0 h 125"/>
                  <a:gd name="T30" fmla="*/ 3 w 61"/>
                  <a:gd name="T31" fmla="*/ 11 h 125"/>
                  <a:gd name="T32" fmla="*/ 2 w 61"/>
                  <a:gd name="T33" fmla="*/ 13 h 125"/>
                  <a:gd name="T34" fmla="*/ 3 w 61"/>
                  <a:gd name="T35" fmla="*/ 11 h 125"/>
                  <a:gd name="T36" fmla="*/ 25 w 61"/>
                  <a:gd name="T37" fmla="*/ 0 h 125"/>
                  <a:gd name="T38" fmla="*/ 25 w 61"/>
                  <a:gd name="T3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125">
                    <a:moveTo>
                      <a:pt x="55" y="73"/>
                    </a:moveTo>
                    <a:cubicBezTo>
                      <a:pt x="54" y="76"/>
                      <a:pt x="52" y="78"/>
                      <a:pt x="50" y="80"/>
                    </a:cubicBezTo>
                    <a:cubicBezTo>
                      <a:pt x="36" y="98"/>
                      <a:pt x="19" y="112"/>
                      <a:pt x="0" y="125"/>
                    </a:cubicBezTo>
                    <a:cubicBezTo>
                      <a:pt x="19" y="112"/>
                      <a:pt x="36" y="98"/>
                      <a:pt x="50" y="80"/>
                    </a:cubicBezTo>
                    <a:cubicBezTo>
                      <a:pt x="52" y="78"/>
                      <a:pt x="54" y="76"/>
                      <a:pt x="55" y="73"/>
                    </a:cubicBezTo>
                    <a:moveTo>
                      <a:pt x="60" y="56"/>
                    </a:moveTo>
                    <a:cubicBezTo>
                      <a:pt x="60" y="57"/>
                      <a:pt x="61" y="58"/>
                      <a:pt x="61" y="58"/>
                    </a:cubicBezTo>
                    <a:cubicBezTo>
                      <a:pt x="61" y="58"/>
                      <a:pt x="60" y="57"/>
                      <a:pt x="60" y="56"/>
                    </a:cubicBezTo>
                    <a:moveTo>
                      <a:pt x="35" y="5"/>
                    </a:moveTo>
                    <a:cubicBezTo>
                      <a:pt x="35" y="5"/>
                      <a:pt x="35" y="5"/>
                      <a:pt x="35" y="5"/>
                    </a:cubicBezTo>
                    <a:cubicBezTo>
                      <a:pt x="35" y="5"/>
                      <a:pt x="35" y="5"/>
                      <a:pt x="35" y="5"/>
                    </a:cubicBezTo>
                    <a:cubicBezTo>
                      <a:pt x="35" y="5"/>
                      <a:pt x="35" y="5"/>
                      <a:pt x="35" y="5"/>
                    </a:cubicBezTo>
                    <a:cubicBezTo>
                      <a:pt x="35" y="5"/>
                      <a:pt x="35" y="5"/>
                      <a:pt x="35" y="5"/>
                    </a:cubicBezTo>
                    <a:moveTo>
                      <a:pt x="25" y="0"/>
                    </a:moveTo>
                    <a:cubicBezTo>
                      <a:pt x="25" y="0"/>
                      <a:pt x="25" y="0"/>
                      <a:pt x="25" y="0"/>
                    </a:cubicBezTo>
                    <a:cubicBezTo>
                      <a:pt x="19" y="1"/>
                      <a:pt x="8" y="8"/>
                      <a:pt x="3" y="11"/>
                    </a:cubicBezTo>
                    <a:cubicBezTo>
                      <a:pt x="3" y="12"/>
                      <a:pt x="2" y="12"/>
                      <a:pt x="2" y="13"/>
                    </a:cubicBezTo>
                    <a:cubicBezTo>
                      <a:pt x="2" y="12"/>
                      <a:pt x="3" y="12"/>
                      <a:pt x="3" y="11"/>
                    </a:cubicBezTo>
                    <a:cubicBezTo>
                      <a:pt x="8" y="8"/>
                      <a:pt x="19" y="1"/>
                      <a:pt x="25" y="0"/>
                    </a:cubicBezTo>
                    <a:cubicBezTo>
                      <a:pt x="25" y="0"/>
                      <a:pt x="25" y="0"/>
                      <a:pt x="25" y="0"/>
                    </a:cubicBezTo>
                  </a:path>
                </a:pathLst>
              </a:custGeom>
              <a:solidFill>
                <a:srgbClr val="7588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0" name="iśľíḓé"/>
              <p:cNvSpPr/>
              <p:nvPr>
                <p:custDataLst>
                  <p:tags r:id="rId57"/>
                </p:custDataLst>
              </p:nvPr>
            </p:nvSpPr>
            <p:spPr bwMode="auto">
              <a:xfrm>
                <a:off x="-2293048" y="4790269"/>
                <a:ext cx="45266" cy="207632"/>
              </a:xfrm>
              <a:custGeom>
                <a:avLst/>
                <a:gdLst>
                  <a:gd name="T0" fmla="*/ 4 w 22"/>
                  <a:gd name="T1" fmla="*/ 61 h 102"/>
                  <a:gd name="T2" fmla="*/ 0 w 22"/>
                  <a:gd name="T3" fmla="*/ 98 h 102"/>
                  <a:gd name="T4" fmla="*/ 11 w 22"/>
                  <a:gd name="T5" fmla="*/ 101 h 102"/>
                  <a:gd name="T6" fmla="*/ 11 w 22"/>
                  <a:gd name="T7" fmla="*/ 101 h 102"/>
                  <a:gd name="T8" fmla="*/ 11 w 22"/>
                  <a:gd name="T9" fmla="*/ 101 h 102"/>
                  <a:gd name="T10" fmla="*/ 11 w 22"/>
                  <a:gd name="T11" fmla="*/ 101 h 102"/>
                  <a:gd name="T12" fmla="*/ 11 w 22"/>
                  <a:gd name="T13" fmla="*/ 101 h 102"/>
                  <a:gd name="T14" fmla="*/ 11 w 22"/>
                  <a:gd name="T15" fmla="*/ 101 h 102"/>
                  <a:gd name="T16" fmla="*/ 11 w 22"/>
                  <a:gd name="T17" fmla="*/ 101 h 102"/>
                  <a:gd name="T18" fmla="*/ 12 w 22"/>
                  <a:gd name="T19" fmla="*/ 102 h 102"/>
                  <a:gd name="T20" fmla="*/ 12 w 22"/>
                  <a:gd name="T21" fmla="*/ 102 h 102"/>
                  <a:gd name="T22" fmla="*/ 12 w 22"/>
                  <a:gd name="T23" fmla="*/ 102 h 102"/>
                  <a:gd name="T24" fmla="*/ 12 w 22"/>
                  <a:gd name="T25" fmla="*/ 102 h 102"/>
                  <a:gd name="T26" fmla="*/ 12 w 22"/>
                  <a:gd name="T27" fmla="*/ 102 h 102"/>
                  <a:gd name="T28" fmla="*/ 13 w 22"/>
                  <a:gd name="T29" fmla="*/ 102 h 102"/>
                  <a:gd name="T30" fmla="*/ 13 w 22"/>
                  <a:gd name="T31" fmla="*/ 102 h 102"/>
                  <a:gd name="T32" fmla="*/ 13 w 22"/>
                  <a:gd name="T33" fmla="*/ 102 h 102"/>
                  <a:gd name="T34" fmla="*/ 13 w 22"/>
                  <a:gd name="T35" fmla="*/ 102 h 102"/>
                  <a:gd name="T36" fmla="*/ 13 w 22"/>
                  <a:gd name="T37" fmla="*/ 102 h 102"/>
                  <a:gd name="T38" fmla="*/ 14 w 22"/>
                  <a:gd name="T39" fmla="*/ 102 h 102"/>
                  <a:gd name="T40" fmla="*/ 16 w 22"/>
                  <a:gd name="T41" fmla="*/ 68 h 102"/>
                  <a:gd name="T42" fmla="*/ 8 w 22"/>
                  <a:gd name="T43" fmla="*/ 64 h 102"/>
                  <a:gd name="T44" fmla="*/ 4 w 22"/>
                  <a:gd name="T45" fmla="*/ 61 h 102"/>
                  <a:gd name="T46" fmla="*/ 22 w 22"/>
                  <a:gd name="T47" fmla="*/ 0 h 102"/>
                  <a:gd name="T48" fmla="*/ 8 w 22"/>
                  <a:gd name="T49" fmla="*/ 14 h 102"/>
                  <a:gd name="T50" fmla="*/ 8 w 22"/>
                  <a:gd name="T51" fmla="*/ 14 h 102"/>
                  <a:gd name="T52" fmla="*/ 8 w 22"/>
                  <a:gd name="T53" fmla="*/ 14 h 102"/>
                  <a:gd name="T54" fmla="*/ 8 w 22"/>
                  <a:gd name="T55" fmla="*/ 14 h 102"/>
                  <a:gd name="T56" fmla="*/ 4 w 22"/>
                  <a:gd name="T57" fmla="*/ 51 h 102"/>
                  <a:gd name="T58" fmla="*/ 7 w 22"/>
                  <a:gd name="T59" fmla="*/ 52 h 102"/>
                  <a:gd name="T60" fmla="*/ 17 w 22"/>
                  <a:gd name="T61" fmla="*/ 60 h 102"/>
                  <a:gd name="T62" fmla="*/ 22 w 22"/>
                  <a:gd name="T6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02">
                    <a:moveTo>
                      <a:pt x="4" y="61"/>
                    </a:moveTo>
                    <a:cubicBezTo>
                      <a:pt x="0" y="98"/>
                      <a:pt x="0" y="98"/>
                      <a:pt x="0" y="98"/>
                    </a:cubicBezTo>
                    <a:cubicBezTo>
                      <a:pt x="4" y="99"/>
                      <a:pt x="7"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1"/>
                      <a:pt x="11" y="101"/>
                      <a:pt x="11" y="101"/>
                    </a:cubicBezTo>
                    <a:cubicBezTo>
                      <a:pt x="11" y="102"/>
                      <a:pt x="12" y="102"/>
                      <a:pt x="12" y="102"/>
                    </a:cubicBezTo>
                    <a:cubicBezTo>
                      <a:pt x="12" y="102"/>
                      <a:pt x="12" y="102"/>
                      <a:pt x="12" y="102"/>
                    </a:cubicBezTo>
                    <a:cubicBezTo>
                      <a:pt x="12" y="102"/>
                      <a:pt x="12" y="102"/>
                      <a:pt x="12" y="102"/>
                    </a:cubicBezTo>
                    <a:cubicBezTo>
                      <a:pt x="12" y="102"/>
                      <a:pt x="12" y="102"/>
                      <a:pt x="12" y="102"/>
                    </a:cubicBezTo>
                    <a:cubicBezTo>
                      <a:pt x="12" y="102"/>
                      <a:pt x="12" y="102"/>
                      <a:pt x="12" y="102"/>
                    </a:cubicBezTo>
                    <a:cubicBezTo>
                      <a:pt x="12" y="102"/>
                      <a:pt x="12" y="102"/>
                      <a:pt x="13"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2"/>
                      <a:pt x="13" y="102"/>
                      <a:pt x="14" y="102"/>
                    </a:cubicBezTo>
                    <a:cubicBezTo>
                      <a:pt x="16" y="68"/>
                      <a:pt x="16" y="68"/>
                      <a:pt x="16" y="68"/>
                    </a:cubicBezTo>
                    <a:cubicBezTo>
                      <a:pt x="14" y="67"/>
                      <a:pt x="11" y="65"/>
                      <a:pt x="8" y="64"/>
                    </a:cubicBezTo>
                    <a:cubicBezTo>
                      <a:pt x="6" y="63"/>
                      <a:pt x="5" y="62"/>
                      <a:pt x="4" y="61"/>
                    </a:cubicBezTo>
                    <a:moveTo>
                      <a:pt x="22" y="0"/>
                    </a:moveTo>
                    <a:cubicBezTo>
                      <a:pt x="17" y="5"/>
                      <a:pt x="12" y="9"/>
                      <a:pt x="8" y="14"/>
                    </a:cubicBezTo>
                    <a:cubicBezTo>
                      <a:pt x="8" y="14"/>
                      <a:pt x="8" y="14"/>
                      <a:pt x="8" y="14"/>
                    </a:cubicBezTo>
                    <a:cubicBezTo>
                      <a:pt x="8" y="14"/>
                      <a:pt x="8" y="14"/>
                      <a:pt x="8" y="14"/>
                    </a:cubicBezTo>
                    <a:cubicBezTo>
                      <a:pt x="8" y="14"/>
                      <a:pt x="8" y="14"/>
                      <a:pt x="8" y="14"/>
                    </a:cubicBezTo>
                    <a:cubicBezTo>
                      <a:pt x="4" y="51"/>
                      <a:pt x="4" y="51"/>
                      <a:pt x="4" y="51"/>
                    </a:cubicBezTo>
                    <a:cubicBezTo>
                      <a:pt x="5" y="51"/>
                      <a:pt x="6" y="52"/>
                      <a:pt x="7" y="52"/>
                    </a:cubicBezTo>
                    <a:cubicBezTo>
                      <a:pt x="10" y="55"/>
                      <a:pt x="13" y="57"/>
                      <a:pt x="17" y="60"/>
                    </a:cubicBezTo>
                    <a:cubicBezTo>
                      <a:pt x="22" y="0"/>
                      <a:pt x="22" y="0"/>
                      <a:pt x="22" y="0"/>
                    </a:cubicBezTo>
                  </a:path>
                </a:pathLst>
              </a:custGeom>
              <a:solidFill>
                <a:srgbClr val="F9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1" name="iṧ1iḑè"/>
              <p:cNvSpPr/>
              <p:nvPr>
                <p:custDataLst>
                  <p:tags r:id="rId58"/>
                </p:custDataLst>
              </p:nvPr>
            </p:nvSpPr>
            <p:spPr bwMode="auto">
              <a:xfrm>
                <a:off x="-2284192" y="4894577"/>
                <a:ext cx="26569" cy="34442"/>
              </a:xfrm>
              <a:custGeom>
                <a:avLst/>
                <a:gdLst>
                  <a:gd name="T0" fmla="*/ 0 w 13"/>
                  <a:gd name="T1" fmla="*/ 0 h 17"/>
                  <a:gd name="T2" fmla="*/ 0 w 13"/>
                  <a:gd name="T3" fmla="*/ 10 h 17"/>
                  <a:gd name="T4" fmla="*/ 4 w 13"/>
                  <a:gd name="T5" fmla="*/ 13 h 17"/>
                  <a:gd name="T6" fmla="*/ 12 w 13"/>
                  <a:gd name="T7" fmla="*/ 17 h 17"/>
                  <a:gd name="T8" fmla="*/ 13 w 13"/>
                  <a:gd name="T9" fmla="*/ 9 h 17"/>
                  <a:gd name="T10" fmla="*/ 3 w 13"/>
                  <a:gd name="T11" fmla="*/ 1 h 17"/>
                  <a:gd name="T12" fmla="*/ 0 w 13"/>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3" h="17">
                    <a:moveTo>
                      <a:pt x="0" y="0"/>
                    </a:moveTo>
                    <a:cubicBezTo>
                      <a:pt x="0" y="10"/>
                      <a:pt x="0" y="10"/>
                      <a:pt x="0" y="10"/>
                    </a:cubicBezTo>
                    <a:cubicBezTo>
                      <a:pt x="1" y="11"/>
                      <a:pt x="2" y="12"/>
                      <a:pt x="4" y="13"/>
                    </a:cubicBezTo>
                    <a:cubicBezTo>
                      <a:pt x="7" y="14"/>
                      <a:pt x="10" y="16"/>
                      <a:pt x="12" y="17"/>
                    </a:cubicBezTo>
                    <a:cubicBezTo>
                      <a:pt x="13" y="9"/>
                      <a:pt x="13" y="9"/>
                      <a:pt x="13" y="9"/>
                    </a:cubicBezTo>
                    <a:cubicBezTo>
                      <a:pt x="9" y="6"/>
                      <a:pt x="6" y="4"/>
                      <a:pt x="3" y="1"/>
                    </a:cubicBezTo>
                    <a:cubicBezTo>
                      <a:pt x="2" y="1"/>
                      <a:pt x="1" y="0"/>
                      <a:pt x="0"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2" name="ïṩlïḍe"/>
              <p:cNvSpPr/>
              <p:nvPr>
                <p:custDataLst>
                  <p:tags r:id="rId59"/>
                </p:custDataLst>
              </p:nvPr>
            </p:nvSpPr>
            <p:spPr bwMode="auto">
              <a:xfrm>
                <a:off x="-2270415" y="4995933"/>
                <a:ext cx="3936" cy="1968"/>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0 h 1"/>
                  <a:gd name="T26" fmla="*/ 1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1" y="1"/>
                    </a:moveTo>
                    <a:cubicBezTo>
                      <a:pt x="1" y="1"/>
                      <a:pt x="1" y="1"/>
                      <a:pt x="2" y="1"/>
                    </a:cubicBezTo>
                    <a:cubicBezTo>
                      <a:pt x="1" y="1"/>
                      <a:pt x="1" y="1"/>
                      <a:pt x="1" y="1"/>
                    </a:cubicBezTo>
                    <a:moveTo>
                      <a:pt x="1" y="1"/>
                    </a:moveTo>
                    <a:cubicBezTo>
                      <a:pt x="1" y="1"/>
                      <a:pt x="1" y="1"/>
                      <a:pt x="1" y="1"/>
                    </a:cubicBezTo>
                    <a:cubicBezTo>
                      <a:pt x="1" y="1"/>
                      <a:pt x="1" y="1"/>
                      <a:pt x="1" y="1"/>
                    </a:cubicBezTo>
                    <a:moveTo>
                      <a:pt x="0" y="0"/>
                    </a:moveTo>
                    <a:cubicBezTo>
                      <a:pt x="0" y="1"/>
                      <a:pt x="1" y="1"/>
                      <a:pt x="1" y="1"/>
                    </a:cubicBezTo>
                    <a:cubicBezTo>
                      <a:pt x="1"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FD7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grpSp>
        <p:grpSp>
          <p:nvGrpSpPr>
            <p:cNvPr id="73" name="组合 72"/>
            <p:cNvGrpSpPr/>
            <p:nvPr userDrawn="1">
              <p:custDataLst>
                <p:tags r:id="rId9"/>
              </p:custDataLst>
            </p:nvPr>
          </p:nvGrpSpPr>
          <p:grpSpPr>
            <a:xfrm>
              <a:off x="11369050" y="5987196"/>
              <a:ext cx="802707" cy="813934"/>
              <a:chOff x="17946347" y="3922553"/>
              <a:chExt cx="1135063" cy="1150938"/>
            </a:xfrm>
          </p:grpSpPr>
          <p:sp>
            <p:nvSpPr>
              <p:cNvPr id="74" name="isḷidê"/>
              <p:cNvSpPr/>
              <p:nvPr>
                <p:custDataLst>
                  <p:tags r:id="rId16"/>
                </p:custDataLst>
              </p:nvPr>
            </p:nvSpPr>
            <p:spPr bwMode="auto">
              <a:xfrm>
                <a:off x="18025722" y="4017803"/>
                <a:ext cx="1055688" cy="1055688"/>
              </a:xfrm>
              <a:prstGeom prst="ellipse">
                <a:avLst/>
              </a:prstGeom>
              <a:solidFill>
                <a:srgbClr val="0F7F87">
                  <a:alpha val="30000"/>
                </a:srgbClr>
              </a:solidFill>
              <a:ln>
                <a:noFill/>
              </a:ln>
            </p:spPr>
            <p:txBody>
              <a:bodyPr anchor="ctr"/>
              <a:lstStyle/>
              <a:p>
                <a:pPr algn="ctr"/>
                <a:endParaRPr>
                  <a:solidFill>
                    <a:srgbClr val="000000"/>
                  </a:solidFill>
                </a:endParaRPr>
              </a:p>
            </p:txBody>
          </p:sp>
          <p:sp>
            <p:nvSpPr>
              <p:cNvPr id="75" name="ïşḷiďè"/>
              <p:cNvSpPr/>
              <p:nvPr>
                <p:custDataLst>
                  <p:tags r:id="rId17"/>
                </p:custDataLst>
              </p:nvPr>
            </p:nvSpPr>
            <p:spPr bwMode="auto">
              <a:xfrm>
                <a:off x="17946347" y="392255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6" name="ísļíḋe"/>
              <p:cNvSpPr/>
              <p:nvPr>
                <p:custDataLst>
                  <p:tags r:id="rId18"/>
                </p:custDataLst>
              </p:nvPr>
            </p:nvSpPr>
            <p:spPr bwMode="auto">
              <a:xfrm>
                <a:off x="18913135" y="415750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77" name="iś1îďe"/>
              <p:cNvSpPr/>
              <p:nvPr>
                <p:custDataLst>
                  <p:tags r:id="rId19"/>
                </p:custDataLst>
              </p:nvPr>
            </p:nvSpPr>
            <p:spPr bwMode="auto">
              <a:xfrm>
                <a:off x="18913135" y="415750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 name="ïśḷiḓê"/>
              <p:cNvSpPr/>
              <p:nvPr>
                <p:custDataLst>
                  <p:tags r:id="rId20"/>
                </p:custDataLst>
              </p:nvPr>
            </p:nvSpPr>
            <p:spPr bwMode="auto">
              <a:xfrm>
                <a:off x="18117797" y="409082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 name="ïšḻïḋê"/>
              <p:cNvSpPr/>
              <p:nvPr>
                <p:custDataLst>
                  <p:tags r:id="rId21"/>
                </p:custDataLst>
              </p:nvPr>
            </p:nvSpPr>
            <p:spPr bwMode="auto">
              <a:xfrm>
                <a:off x="18754385" y="442737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 name="ïṡļïḑê"/>
              <p:cNvSpPr/>
              <p:nvPr>
                <p:custDataLst>
                  <p:tags r:id="rId22"/>
                </p:custDataLst>
              </p:nvPr>
            </p:nvSpPr>
            <p:spPr bwMode="auto">
              <a:xfrm>
                <a:off x="18259085" y="417337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1" name="íŝ1idê"/>
              <p:cNvSpPr/>
              <p:nvPr>
                <p:custDataLst>
                  <p:tags r:id="rId23"/>
                </p:custDataLst>
              </p:nvPr>
            </p:nvSpPr>
            <p:spPr bwMode="auto">
              <a:xfrm>
                <a:off x="18193997" y="417020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 name="í$liḑé"/>
              <p:cNvSpPr/>
              <p:nvPr>
                <p:custDataLst>
                  <p:tags r:id="rId24"/>
                </p:custDataLst>
              </p:nvPr>
            </p:nvSpPr>
            <p:spPr bwMode="auto">
              <a:xfrm>
                <a:off x="18193997" y="417020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 name="ïṩlíḋê"/>
              <p:cNvSpPr/>
              <p:nvPr>
                <p:custDataLst>
                  <p:tags r:id="rId25"/>
                </p:custDataLst>
              </p:nvPr>
            </p:nvSpPr>
            <p:spPr bwMode="auto">
              <a:xfrm>
                <a:off x="18546422" y="424322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 name="iṧliḋe"/>
              <p:cNvSpPr/>
              <p:nvPr>
                <p:custDataLst>
                  <p:tags r:id="rId26"/>
                </p:custDataLst>
              </p:nvPr>
            </p:nvSpPr>
            <p:spPr bwMode="auto">
              <a:xfrm>
                <a:off x="18478160" y="424640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 name="îṥḷïḑê"/>
              <p:cNvSpPr/>
              <p:nvPr>
                <p:custDataLst>
                  <p:tags r:id="rId27"/>
                </p:custDataLst>
              </p:nvPr>
            </p:nvSpPr>
            <p:spPr bwMode="auto">
              <a:xfrm>
                <a:off x="18509910" y="429561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 name="íSḷiḋe"/>
              <p:cNvSpPr/>
              <p:nvPr>
                <p:custDataLst>
                  <p:tags r:id="rId28"/>
                </p:custDataLst>
              </p:nvPr>
            </p:nvSpPr>
            <p:spPr bwMode="auto">
              <a:xfrm>
                <a:off x="18513085" y="424640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 name="iṧ1ïḓé"/>
              <p:cNvSpPr/>
              <p:nvPr>
                <p:custDataLst>
                  <p:tags r:id="rId29"/>
                </p:custDataLst>
              </p:nvPr>
            </p:nvSpPr>
            <p:spPr bwMode="auto">
              <a:xfrm>
                <a:off x="18359097" y="458454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 name="îṣlidê"/>
              <p:cNvSpPr/>
              <p:nvPr>
                <p:custDataLst>
                  <p:tags r:id="rId30"/>
                </p:custDataLst>
              </p:nvPr>
            </p:nvSpPr>
            <p:spPr bwMode="auto">
              <a:xfrm>
                <a:off x="18398785" y="456549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 name="îś1ïďê"/>
              <p:cNvSpPr/>
              <p:nvPr>
                <p:custDataLst>
                  <p:tags r:id="rId31"/>
                </p:custDataLst>
              </p:nvPr>
            </p:nvSpPr>
            <p:spPr bwMode="auto">
              <a:xfrm>
                <a:off x="18582935" y="452262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 name="îṡľïḑé"/>
              <p:cNvSpPr/>
              <p:nvPr>
                <p:custDataLst>
                  <p:tags r:id="rId32"/>
                </p:custDataLst>
              </p:nvPr>
            </p:nvSpPr>
            <p:spPr bwMode="auto">
              <a:xfrm>
                <a:off x="18457522" y="459247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 name="iṩļiḓé"/>
              <p:cNvSpPr/>
              <p:nvPr>
                <p:custDataLst>
                  <p:tags r:id="rId33"/>
                </p:custDataLst>
              </p:nvPr>
            </p:nvSpPr>
            <p:spPr bwMode="auto">
              <a:xfrm>
                <a:off x="18328935" y="457184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 name="ïṣliḋè"/>
              <p:cNvSpPr/>
              <p:nvPr>
                <p:custDataLst>
                  <p:tags r:id="rId34"/>
                </p:custDataLst>
              </p:nvPr>
            </p:nvSpPr>
            <p:spPr bwMode="auto">
              <a:xfrm>
                <a:off x="18555947" y="420036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 name="îṡḻîḍé"/>
              <p:cNvSpPr/>
              <p:nvPr>
                <p:custDataLst>
                  <p:tags r:id="rId35"/>
                </p:custDataLst>
              </p:nvPr>
            </p:nvSpPr>
            <p:spPr bwMode="auto">
              <a:xfrm>
                <a:off x="18576585" y="42622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 name="ïṡľiḋè"/>
              <p:cNvSpPr/>
              <p:nvPr>
                <p:custDataLst>
                  <p:tags r:id="rId36"/>
                </p:custDataLst>
              </p:nvPr>
            </p:nvSpPr>
            <p:spPr bwMode="auto">
              <a:xfrm>
                <a:off x="18521022" y="41733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 name="ïṣlïḑê"/>
              <p:cNvSpPr/>
              <p:nvPr>
                <p:custDataLst>
                  <p:tags r:id="rId37"/>
                </p:custDataLst>
              </p:nvPr>
            </p:nvSpPr>
            <p:spPr bwMode="auto">
              <a:xfrm>
                <a:off x="18516260" y="419560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 name="î$lîḓè"/>
              <p:cNvSpPr/>
              <p:nvPr>
                <p:custDataLst>
                  <p:tags r:id="rId38"/>
                </p:custDataLst>
              </p:nvPr>
            </p:nvSpPr>
            <p:spPr bwMode="auto">
              <a:xfrm>
                <a:off x="18325760" y="454167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 name="iṡḻîḋè"/>
              <p:cNvSpPr/>
              <p:nvPr>
                <p:custDataLst>
                  <p:tags r:id="rId39"/>
                </p:custDataLst>
              </p:nvPr>
            </p:nvSpPr>
            <p:spPr bwMode="auto">
              <a:xfrm>
                <a:off x="18613097" y="447341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8" name="îṩ1îdé"/>
              <p:cNvSpPr/>
              <p:nvPr>
                <p:custDataLst>
                  <p:tags r:id="rId40"/>
                </p:custDataLst>
              </p:nvPr>
            </p:nvSpPr>
            <p:spPr bwMode="auto">
              <a:xfrm>
                <a:off x="18606747" y="453215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9" name="ïSḻïde"/>
              <p:cNvSpPr/>
              <p:nvPr>
                <p:custDataLst>
                  <p:tags r:id="rId41"/>
                </p:custDataLst>
              </p:nvPr>
            </p:nvSpPr>
            <p:spPr bwMode="auto">
              <a:xfrm>
                <a:off x="18332110" y="452262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0" name="isliḍe"/>
              <p:cNvSpPr/>
              <p:nvPr>
                <p:custDataLst>
                  <p:tags r:id="rId42"/>
                </p:custDataLst>
              </p:nvPr>
            </p:nvSpPr>
            <p:spPr bwMode="auto">
              <a:xfrm>
                <a:off x="18487685" y="456866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1" name="íS1íḑe"/>
              <p:cNvSpPr/>
              <p:nvPr>
                <p:custDataLst>
                  <p:tags r:id="rId43"/>
                </p:custDataLst>
              </p:nvPr>
            </p:nvSpPr>
            <p:spPr bwMode="auto">
              <a:xfrm>
                <a:off x="18322585" y="45591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2" name="i$ḷîḑe"/>
              <p:cNvSpPr/>
              <p:nvPr>
                <p:custDataLst>
                  <p:tags r:id="rId44"/>
                </p:custDataLst>
              </p:nvPr>
            </p:nvSpPr>
            <p:spPr bwMode="auto">
              <a:xfrm>
                <a:off x="18549597" y="427497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3" name="îs1iḍê"/>
              <p:cNvSpPr/>
              <p:nvPr>
                <p:custDataLst>
                  <p:tags r:id="rId45"/>
                </p:custDataLst>
              </p:nvPr>
            </p:nvSpPr>
            <p:spPr bwMode="auto">
              <a:xfrm>
                <a:off x="18603572" y="45035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4" name="ísļîdé"/>
              <p:cNvSpPr/>
              <p:nvPr>
                <p:custDataLst>
                  <p:tags r:id="rId46"/>
                </p:custDataLst>
              </p:nvPr>
            </p:nvSpPr>
            <p:spPr bwMode="auto">
              <a:xfrm>
                <a:off x="18460697" y="457819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5" name="iŝ1iḍé"/>
              <p:cNvSpPr/>
              <p:nvPr>
                <p:custDataLst>
                  <p:tags r:id="rId47"/>
                </p:custDataLst>
              </p:nvPr>
            </p:nvSpPr>
            <p:spPr bwMode="auto">
              <a:xfrm>
                <a:off x="18609922" y="42035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06" name="iṧḻïḋe"/>
              <p:cNvSpPr/>
              <p:nvPr>
                <p:custDataLst>
                  <p:tags r:id="rId48"/>
                </p:custDataLst>
              </p:nvPr>
            </p:nvSpPr>
            <p:spPr bwMode="auto">
              <a:xfrm>
                <a:off x="18147960" y="412734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grpSp>
        <p:grpSp>
          <p:nvGrpSpPr>
            <p:cNvPr id="107" name="组合 106"/>
            <p:cNvGrpSpPr/>
            <p:nvPr userDrawn="1">
              <p:custDataLst>
                <p:tags r:id="rId10"/>
              </p:custDataLst>
            </p:nvPr>
          </p:nvGrpSpPr>
          <p:grpSpPr>
            <a:xfrm>
              <a:off x="40155" y="5574625"/>
              <a:ext cx="805392" cy="1220628"/>
              <a:chOff x="13804560" y="5814853"/>
              <a:chExt cx="917575" cy="1390650"/>
            </a:xfrm>
          </p:grpSpPr>
          <p:sp>
            <p:nvSpPr>
              <p:cNvPr id="108" name="îšľïdé"/>
              <p:cNvSpPr/>
              <p:nvPr>
                <p:custDataLst>
                  <p:tags r:id="rId11"/>
                </p:custDataLst>
              </p:nvPr>
            </p:nvSpPr>
            <p:spPr bwMode="auto">
              <a:xfrm>
                <a:off x="14144285" y="5929153"/>
                <a:ext cx="577850" cy="1255713"/>
              </a:xfrm>
              <a:custGeom>
                <a:avLst/>
                <a:gdLst>
                  <a:gd name="T0" fmla="*/ 101 w 175"/>
                  <a:gd name="T1" fmla="*/ 0 h 381"/>
                  <a:gd name="T2" fmla="*/ 142 w 175"/>
                  <a:gd name="T3" fmla="*/ 341 h 381"/>
                  <a:gd name="T4" fmla="*/ 123 w 175"/>
                  <a:gd name="T5" fmla="*/ 366 h 381"/>
                  <a:gd name="T6" fmla="*/ 0 w 175"/>
                  <a:gd name="T7" fmla="*/ 381 h 381"/>
                  <a:gd name="T8" fmla="*/ 144 w 175"/>
                  <a:gd name="T9" fmla="*/ 376 h 381"/>
                  <a:gd name="T10" fmla="*/ 173 w 175"/>
                  <a:gd name="T11" fmla="*/ 341 h 381"/>
                  <a:gd name="T12" fmla="*/ 133 w 175"/>
                  <a:gd name="T13" fmla="*/ 27 h 381"/>
                  <a:gd name="T14" fmla="*/ 102 w 175"/>
                  <a:gd name="T15" fmla="*/ 0 h 381"/>
                  <a:gd name="T16" fmla="*/ 102 w 175"/>
                  <a:gd name="T17" fmla="*/ 0 h 381"/>
                  <a:gd name="T18" fmla="*/ 101 w 175"/>
                  <a:gd name="T19"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381">
                    <a:moveTo>
                      <a:pt x="101" y="0"/>
                    </a:moveTo>
                    <a:cubicBezTo>
                      <a:pt x="142" y="341"/>
                      <a:pt x="142" y="341"/>
                      <a:pt x="142" y="341"/>
                    </a:cubicBezTo>
                    <a:cubicBezTo>
                      <a:pt x="144" y="353"/>
                      <a:pt x="135" y="365"/>
                      <a:pt x="123" y="366"/>
                    </a:cubicBezTo>
                    <a:cubicBezTo>
                      <a:pt x="0" y="381"/>
                      <a:pt x="0" y="381"/>
                      <a:pt x="0" y="381"/>
                    </a:cubicBezTo>
                    <a:cubicBezTo>
                      <a:pt x="144" y="376"/>
                      <a:pt x="144" y="376"/>
                      <a:pt x="144" y="376"/>
                    </a:cubicBezTo>
                    <a:cubicBezTo>
                      <a:pt x="162" y="375"/>
                      <a:pt x="175" y="359"/>
                      <a:pt x="173" y="341"/>
                    </a:cubicBezTo>
                    <a:cubicBezTo>
                      <a:pt x="133" y="27"/>
                      <a:pt x="133" y="27"/>
                      <a:pt x="133" y="27"/>
                    </a:cubicBezTo>
                    <a:cubicBezTo>
                      <a:pt x="131" y="12"/>
                      <a:pt x="118" y="0"/>
                      <a:pt x="102" y="0"/>
                    </a:cubicBezTo>
                    <a:cubicBezTo>
                      <a:pt x="102" y="0"/>
                      <a:pt x="102" y="0"/>
                      <a:pt x="102" y="0"/>
                    </a:cubicBezTo>
                    <a:cubicBezTo>
                      <a:pt x="101" y="0"/>
                      <a:pt x="101" y="0"/>
                      <a:pt x="101" y="0"/>
                    </a:cubicBezTo>
                  </a:path>
                </a:pathLst>
              </a:custGeom>
              <a:solidFill>
                <a:srgbClr val="333333">
                  <a:alpha val="40000"/>
                </a:srgbClr>
              </a:solidFill>
              <a:ln>
                <a:noFill/>
              </a:ln>
            </p:spPr>
            <p:txBody>
              <a:bodyPr anchor="ctr"/>
              <a:lstStyle/>
              <a:p>
                <a:pPr algn="ctr"/>
                <a:endParaRPr>
                  <a:solidFill>
                    <a:srgbClr val="000000"/>
                  </a:solidFill>
                </a:endParaRPr>
              </a:p>
            </p:txBody>
          </p:sp>
          <p:sp>
            <p:nvSpPr>
              <p:cNvPr id="109" name="íśḻîdè"/>
              <p:cNvSpPr/>
              <p:nvPr>
                <p:custDataLst>
                  <p:tags r:id="rId12"/>
                </p:custDataLst>
              </p:nvPr>
            </p:nvSpPr>
            <p:spPr bwMode="auto">
              <a:xfrm>
                <a:off x="13804560" y="5814853"/>
                <a:ext cx="814388" cy="1390650"/>
              </a:xfrm>
              <a:custGeom>
                <a:avLst/>
                <a:gdLst>
                  <a:gd name="T0" fmla="*/ 177 w 247"/>
                  <a:gd name="T1" fmla="*/ 2 h 422"/>
                  <a:gd name="T2" fmla="*/ 21 w 247"/>
                  <a:gd name="T3" fmla="*/ 21 h 422"/>
                  <a:gd name="T4" fmla="*/ 1 w 247"/>
                  <a:gd name="T5" fmla="*/ 46 h 422"/>
                  <a:gd name="T6" fmla="*/ 44 w 247"/>
                  <a:gd name="T7" fmla="*/ 401 h 422"/>
                  <a:gd name="T8" fmla="*/ 69 w 247"/>
                  <a:gd name="T9" fmla="*/ 420 h 422"/>
                  <a:gd name="T10" fmla="*/ 226 w 247"/>
                  <a:gd name="T11" fmla="*/ 401 h 422"/>
                  <a:gd name="T12" fmla="*/ 245 w 247"/>
                  <a:gd name="T13" fmla="*/ 376 h 422"/>
                  <a:gd name="T14" fmla="*/ 202 w 247"/>
                  <a:gd name="T15" fmla="*/ 21 h 422"/>
                  <a:gd name="T16" fmla="*/ 177 w 247"/>
                  <a:gd name="T17" fmla="*/ 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422">
                    <a:moveTo>
                      <a:pt x="177" y="2"/>
                    </a:moveTo>
                    <a:cubicBezTo>
                      <a:pt x="21" y="21"/>
                      <a:pt x="21" y="21"/>
                      <a:pt x="21" y="21"/>
                    </a:cubicBezTo>
                    <a:cubicBezTo>
                      <a:pt x="8" y="23"/>
                      <a:pt x="0" y="34"/>
                      <a:pt x="1" y="46"/>
                    </a:cubicBezTo>
                    <a:cubicBezTo>
                      <a:pt x="44" y="401"/>
                      <a:pt x="44" y="401"/>
                      <a:pt x="44" y="401"/>
                    </a:cubicBezTo>
                    <a:cubicBezTo>
                      <a:pt x="46" y="413"/>
                      <a:pt x="57" y="422"/>
                      <a:pt x="69" y="420"/>
                    </a:cubicBezTo>
                    <a:cubicBezTo>
                      <a:pt x="226" y="401"/>
                      <a:pt x="226" y="401"/>
                      <a:pt x="226" y="401"/>
                    </a:cubicBezTo>
                    <a:cubicBezTo>
                      <a:pt x="238" y="400"/>
                      <a:pt x="247" y="388"/>
                      <a:pt x="245" y="376"/>
                    </a:cubicBezTo>
                    <a:cubicBezTo>
                      <a:pt x="202" y="21"/>
                      <a:pt x="202" y="21"/>
                      <a:pt x="202" y="21"/>
                    </a:cubicBezTo>
                    <a:cubicBezTo>
                      <a:pt x="200" y="9"/>
                      <a:pt x="189" y="0"/>
                      <a:pt x="177" y="2"/>
                    </a:cubicBezTo>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10" name="íṣľïḋé"/>
              <p:cNvSpPr/>
              <p:nvPr>
                <p:custDataLst>
                  <p:tags r:id="rId13"/>
                </p:custDataLst>
              </p:nvPr>
            </p:nvSpPr>
            <p:spPr bwMode="auto">
              <a:xfrm>
                <a:off x="13804560" y="5821203"/>
                <a:ext cx="808038" cy="1381125"/>
              </a:xfrm>
              <a:custGeom>
                <a:avLst/>
                <a:gdLst>
                  <a:gd name="T0" fmla="*/ 199 w 245"/>
                  <a:gd name="T1" fmla="*/ 10 h 419"/>
                  <a:gd name="T2" fmla="*/ 194 w 245"/>
                  <a:gd name="T3" fmla="*/ 5 h 419"/>
                  <a:gd name="T4" fmla="*/ 193 w 245"/>
                  <a:gd name="T5" fmla="*/ 4 h 419"/>
                  <a:gd name="T6" fmla="*/ 191 w 245"/>
                  <a:gd name="T7" fmla="*/ 3 h 419"/>
                  <a:gd name="T8" fmla="*/ 187 w 245"/>
                  <a:gd name="T9" fmla="*/ 1 h 419"/>
                  <a:gd name="T10" fmla="*/ 184 w 245"/>
                  <a:gd name="T11" fmla="*/ 0 h 419"/>
                  <a:gd name="T12" fmla="*/ 177 w 245"/>
                  <a:gd name="T13" fmla="*/ 0 h 419"/>
                  <a:gd name="T14" fmla="*/ 21 w 245"/>
                  <a:gd name="T15" fmla="*/ 19 h 419"/>
                  <a:gd name="T16" fmla="*/ 1 w 245"/>
                  <a:gd name="T17" fmla="*/ 44 h 419"/>
                  <a:gd name="T18" fmla="*/ 3 w 245"/>
                  <a:gd name="T19" fmla="*/ 59 h 419"/>
                  <a:gd name="T20" fmla="*/ 39 w 245"/>
                  <a:gd name="T21" fmla="*/ 358 h 419"/>
                  <a:gd name="T22" fmla="*/ 44 w 245"/>
                  <a:gd name="T23" fmla="*/ 399 h 419"/>
                  <a:gd name="T24" fmla="*/ 48 w 245"/>
                  <a:gd name="T25" fmla="*/ 409 h 419"/>
                  <a:gd name="T26" fmla="*/ 69 w 245"/>
                  <a:gd name="T27" fmla="*/ 418 h 419"/>
                  <a:gd name="T28" fmla="*/ 226 w 245"/>
                  <a:gd name="T29" fmla="*/ 399 h 419"/>
                  <a:gd name="T30" fmla="*/ 226 w 245"/>
                  <a:gd name="T31" fmla="*/ 399 h 419"/>
                  <a:gd name="T32" fmla="*/ 245 w 245"/>
                  <a:gd name="T33" fmla="*/ 381 h 419"/>
                  <a:gd name="T34" fmla="*/ 245 w 245"/>
                  <a:gd name="T35" fmla="*/ 374 h 419"/>
                  <a:gd name="T36" fmla="*/ 240 w 245"/>
                  <a:gd name="T37" fmla="*/ 333 h 419"/>
                  <a:gd name="T38" fmla="*/ 204 w 245"/>
                  <a:gd name="T39" fmla="*/ 34 h 419"/>
                  <a:gd name="T40" fmla="*/ 202 w 245"/>
                  <a:gd name="T41" fmla="*/ 19 h 419"/>
                  <a:gd name="T42" fmla="*/ 199 w 245"/>
                  <a:gd name="T43" fmla="*/ 10 h 419"/>
                  <a:gd name="T44" fmla="*/ 229 w 245"/>
                  <a:gd name="T45" fmla="*/ 334 h 419"/>
                  <a:gd name="T46" fmla="*/ 51 w 245"/>
                  <a:gd name="T47" fmla="*/ 356 h 419"/>
                  <a:gd name="T48" fmla="*/ 14 w 245"/>
                  <a:gd name="T49" fmla="*/ 57 h 419"/>
                  <a:gd name="T50" fmla="*/ 192 w 245"/>
                  <a:gd name="T51" fmla="*/ 35 h 419"/>
                  <a:gd name="T52" fmla="*/ 229 w 245"/>
                  <a:gd name="T53" fmla="*/ 33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5" h="419">
                    <a:moveTo>
                      <a:pt x="199" y="10"/>
                    </a:moveTo>
                    <a:cubicBezTo>
                      <a:pt x="197" y="8"/>
                      <a:pt x="195" y="6"/>
                      <a:pt x="194" y="5"/>
                    </a:cubicBezTo>
                    <a:cubicBezTo>
                      <a:pt x="193" y="4"/>
                      <a:pt x="193" y="4"/>
                      <a:pt x="193" y="4"/>
                    </a:cubicBezTo>
                    <a:cubicBezTo>
                      <a:pt x="193" y="4"/>
                      <a:pt x="192" y="3"/>
                      <a:pt x="191" y="3"/>
                    </a:cubicBezTo>
                    <a:cubicBezTo>
                      <a:pt x="190" y="2"/>
                      <a:pt x="189" y="2"/>
                      <a:pt x="187" y="1"/>
                    </a:cubicBezTo>
                    <a:cubicBezTo>
                      <a:pt x="186" y="1"/>
                      <a:pt x="185" y="0"/>
                      <a:pt x="184" y="0"/>
                    </a:cubicBezTo>
                    <a:cubicBezTo>
                      <a:pt x="182" y="0"/>
                      <a:pt x="179" y="0"/>
                      <a:pt x="177" y="0"/>
                    </a:cubicBezTo>
                    <a:cubicBezTo>
                      <a:pt x="21" y="19"/>
                      <a:pt x="21" y="19"/>
                      <a:pt x="21" y="19"/>
                    </a:cubicBezTo>
                    <a:cubicBezTo>
                      <a:pt x="8" y="21"/>
                      <a:pt x="0" y="32"/>
                      <a:pt x="1" y="44"/>
                    </a:cubicBezTo>
                    <a:cubicBezTo>
                      <a:pt x="3" y="59"/>
                      <a:pt x="3" y="59"/>
                      <a:pt x="3" y="59"/>
                    </a:cubicBezTo>
                    <a:cubicBezTo>
                      <a:pt x="39" y="358"/>
                      <a:pt x="39" y="358"/>
                      <a:pt x="39" y="358"/>
                    </a:cubicBezTo>
                    <a:cubicBezTo>
                      <a:pt x="44" y="399"/>
                      <a:pt x="44" y="399"/>
                      <a:pt x="44" y="399"/>
                    </a:cubicBezTo>
                    <a:cubicBezTo>
                      <a:pt x="45" y="403"/>
                      <a:pt x="46" y="406"/>
                      <a:pt x="48" y="409"/>
                    </a:cubicBezTo>
                    <a:cubicBezTo>
                      <a:pt x="53" y="415"/>
                      <a:pt x="61" y="419"/>
                      <a:pt x="69" y="418"/>
                    </a:cubicBezTo>
                    <a:cubicBezTo>
                      <a:pt x="226" y="399"/>
                      <a:pt x="226" y="399"/>
                      <a:pt x="226" y="399"/>
                    </a:cubicBezTo>
                    <a:cubicBezTo>
                      <a:pt x="226" y="399"/>
                      <a:pt x="226" y="399"/>
                      <a:pt x="226" y="399"/>
                    </a:cubicBezTo>
                    <a:cubicBezTo>
                      <a:pt x="236" y="398"/>
                      <a:pt x="243" y="390"/>
                      <a:pt x="245" y="381"/>
                    </a:cubicBezTo>
                    <a:cubicBezTo>
                      <a:pt x="245" y="379"/>
                      <a:pt x="245" y="377"/>
                      <a:pt x="245" y="374"/>
                    </a:cubicBezTo>
                    <a:cubicBezTo>
                      <a:pt x="240" y="333"/>
                      <a:pt x="240" y="333"/>
                      <a:pt x="240" y="333"/>
                    </a:cubicBezTo>
                    <a:cubicBezTo>
                      <a:pt x="204" y="34"/>
                      <a:pt x="204" y="34"/>
                      <a:pt x="204" y="34"/>
                    </a:cubicBezTo>
                    <a:cubicBezTo>
                      <a:pt x="202" y="19"/>
                      <a:pt x="202" y="19"/>
                      <a:pt x="202" y="19"/>
                    </a:cubicBezTo>
                    <a:cubicBezTo>
                      <a:pt x="201" y="16"/>
                      <a:pt x="200" y="13"/>
                      <a:pt x="199" y="10"/>
                    </a:cubicBezTo>
                    <a:close/>
                    <a:moveTo>
                      <a:pt x="229" y="334"/>
                    </a:moveTo>
                    <a:cubicBezTo>
                      <a:pt x="51" y="356"/>
                      <a:pt x="51" y="356"/>
                      <a:pt x="51" y="356"/>
                    </a:cubicBezTo>
                    <a:cubicBezTo>
                      <a:pt x="14" y="57"/>
                      <a:pt x="14" y="57"/>
                      <a:pt x="14" y="57"/>
                    </a:cubicBezTo>
                    <a:cubicBezTo>
                      <a:pt x="192" y="35"/>
                      <a:pt x="192" y="35"/>
                      <a:pt x="192" y="35"/>
                    </a:cubicBezTo>
                    <a:lnTo>
                      <a:pt x="229" y="334"/>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11" name="ísľîḋê"/>
              <p:cNvSpPr/>
              <p:nvPr>
                <p:custDataLst>
                  <p:tags r:id="rId14"/>
                </p:custDataLst>
              </p:nvPr>
            </p:nvSpPr>
            <p:spPr bwMode="auto">
              <a:xfrm>
                <a:off x="14214135" y="6988016"/>
                <a:ext cx="125413" cy="125413"/>
              </a:xfrm>
              <a:prstGeom prst="ellipse">
                <a:avLst/>
              </a:pr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12" name="iśľide"/>
              <p:cNvSpPr/>
              <p:nvPr>
                <p:custDataLst>
                  <p:tags r:id="rId15"/>
                </p:custDataLst>
              </p:nvPr>
            </p:nvSpPr>
            <p:spPr>
              <a:xfrm rot="21176673" flipV="1">
                <a:off x="13906472" y="5978972"/>
                <a:ext cx="446118" cy="936933"/>
              </a:xfrm>
              <a:prstGeom prst="rtTriangle">
                <a:avLst/>
              </a:prstGeom>
              <a:solidFill>
                <a:schemeClr val="bg1">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solidFill>
                    <a:srgbClr val="FFFFFF"/>
                  </a:solidFill>
                </a:endParaRPr>
              </a:p>
            </p:txBody>
          </p:sp>
        </p:grpSp>
      </p:grpSp>
      <p:sp>
        <p:nvSpPr>
          <p:cNvPr id="2" name="标题 1"/>
          <p:cNvSpPr>
            <a:spLocks noGrp="1"/>
          </p:cNvSpPr>
          <p:nvPr>
            <p:ph type="title" hasCustomPrompt="1"/>
            <p:custDataLst>
              <p:tags r:id="rId3"/>
            </p:custDataLst>
          </p:nvPr>
        </p:nvSpPr>
        <p:spPr>
          <a:xfrm>
            <a:off x="1281600" y="1249200"/>
            <a:ext cx="9626400" cy="723600"/>
          </a:xfrm>
        </p:spPr>
        <p:txBody>
          <a:bodyPr anchor="ctr"/>
          <a:lstStyle>
            <a:lvl1pPr>
              <a:defRPr sz="3200" baseline="0">
                <a:latin typeface="Arial" panose="020B0604020202020204" pitchFamily="34" charset="0"/>
                <a:ea typeface="Arial" panose="020B0604020202020204" pitchFamily="34" charset="0"/>
              </a:defRPr>
            </a:lvl1pPr>
          </a:lstStyle>
          <a:p>
            <a:r>
              <a:rPr lang="zh-CN" altLang="en-US" dirty="0"/>
              <a:t>单击此处编辑标题</a:t>
            </a:r>
          </a:p>
        </p:txBody>
      </p:sp>
      <p:sp>
        <p:nvSpPr>
          <p:cNvPr id="7" name="内容占位符 6"/>
          <p:cNvSpPr>
            <a:spLocks noGrp="1"/>
          </p:cNvSpPr>
          <p:nvPr>
            <p:ph sz="quarter" idx="13"/>
            <p:custDataLst>
              <p:tags r:id="rId4"/>
            </p:custDataLst>
          </p:nvPr>
        </p:nvSpPr>
        <p:spPr>
          <a:xfrm>
            <a:off x="1281113" y="2163600"/>
            <a:ext cx="9626600" cy="34452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solidFill>
                <a:srgbClr val="000000">
                  <a:tint val="75000"/>
                </a:srgbClr>
              </a:solidFill>
            </a:endParaRPr>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左右">
    <p:bg>
      <p:bgPr>
        <a:solidFill>
          <a:schemeClr val="bg2"/>
        </a:solidFill>
        <a:effectLst/>
      </p:bgPr>
    </p:bg>
    <p:spTree>
      <p:nvGrpSpPr>
        <p:cNvPr id="1" name=""/>
        <p:cNvGrpSpPr/>
        <p:nvPr/>
      </p:nvGrpSpPr>
      <p:grpSpPr>
        <a:xfrm>
          <a:off x="0" y="0"/>
          <a:ext cx="0" cy="0"/>
          <a:chOff x="0" y="0"/>
          <a:chExt cx="0" cy="0"/>
        </a:xfrm>
      </p:grpSpPr>
      <p:sp>
        <p:nvSpPr>
          <p:cNvPr id="10" name="任意多边形: 形状 9"/>
          <p:cNvSpPr/>
          <p:nvPr>
            <p:custDataLst>
              <p:tags r:id="rId1"/>
            </p:custDataLst>
          </p:nvPr>
        </p:nvSpPr>
        <p:spPr>
          <a:xfrm>
            <a:off x="11135995" y="5932805"/>
            <a:ext cx="1054735" cy="929640"/>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grpSp>
        <p:nvGrpSpPr>
          <p:cNvPr id="11" name="组合 10"/>
          <p:cNvGrpSpPr/>
          <p:nvPr>
            <p:custDataLst>
              <p:tags r:id="rId2"/>
            </p:custDataLst>
          </p:nvPr>
        </p:nvGrpSpPr>
        <p:grpSpPr>
          <a:xfrm>
            <a:off x="11175375" y="5928776"/>
            <a:ext cx="802707" cy="813934"/>
            <a:chOff x="17946347" y="3922553"/>
            <a:chExt cx="1135063" cy="1150938"/>
          </a:xfrm>
        </p:grpSpPr>
        <p:sp>
          <p:nvSpPr>
            <p:cNvPr id="12" name="isḷidê"/>
            <p:cNvSpPr/>
            <p:nvPr>
              <p:custDataLst>
                <p:tags r:id="rId10"/>
              </p:custDataLst>
            </p:nvPr>
          </p:nvSpPr>
          <p:spPr bwMode="auto">
            <a:xfrm>
              <a:off x="18025722" y="4017803"/>
              <a:ext cx="1055688" cy="1055688"/>
            </a:xfrm>
            <a:prstGeom prst="ellipse">
              <a:avLst/>
            </a:prstGeom>
            <a:solidFill>
              <a:srgbClr val="0F7F87">
                <a:alpha val="30000"/>
              </a:srgbClr>
            </a:solidFill>
            <a:ln>
              <a:noFill/>
            </a:ln>
          </p:spPr>
          <p:txBody>
            <a:bodyPr anchor="ctr"/>
            <a:lstStyle/>
            <a:p>
              <a:pPr algn="ctr"/>
              <a:endParaRPr>
                <a:solidFill>
                  <a:srgbClr val="000000"/>
                </a:solidFill>
              </a:endParaRPr>
            </a:p>
          </p:txBody>
        </p:sp>
        <p:sp>
          <p:nvSpPr>
            <p:cNvPr id="13" name="ïşḷiďè"/>
            <p:cNvSpPr/>
            <p:nvPr>
              <p:custDataLst>
                <p:tags r:id="rId11"/>
              </p:custDataLst>
            </p:nvPr>
          </p:nvSpPr>
          <p:spPr bwMode="auto">
            <a:xfrm>
              <a:off x="17946347" y="392255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4" name="ísļíḋe"/>
            <p:cNvSpPr/>
            <p:nvPr>
              <p:custDataLst>
                <p:tags r:id="rId12"/>
              </p:custDataLst>
            </p:nvPr>
          </p:nvSpPr>
          <p:spPr bwMode="auto">
            <a:xfrm>
              <a:off x="18913135" y="415750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15" name="iś1îďe"/>
            <p:cNvSpPr/>
            <p:nvPr>
              <p:custDataLst>
                <p:tags r:id="rId13"/>
              </p:custDataLst>
            </p:nvPr>
          </p:nvSpPr>
          <p:spPr bwMode="auto">
            <a:xfrm>
              <a:off x="18913135" y="415750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6" name="ïśḷiḓê"/>
            <p:cNvSpPr/>
            <p:nvPr>
              <p:custDataLst>
                <p:tags r:id="rId14"/>
              </p:custDataLst>
            </p:nvPr>
          </p:nvSpPr>
          <p:spPr bwMode="auto">
            <a:xfrm>
              <a:off x="18117797" y="409082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7" name="ïšḻïḋê"/>
            <p:cNvSpPr/>
            <p:nvPr>
              <p:custDataLst>
                <p:tags r:id="rId15"/>
              </p:custDataLst>
            </p:nvPr>
          </p:nvSpPr>
          <p:spPr bwMode="auto">
            <a:xfrm>
              <a:off x="18754385" y="442737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8" name="ïṡļïḑê"/>
            <p:cNvSpPr/>
            <p:nvPr>
              <p:custDataLst>
                <p:tags r:id="rId16"/>
              </p:custDataLst>
            </p:nvPr>
          </p:nvSpPr>
          <p:spPr bwMode="auto">
            <a:xfrm>
              <a:off x="18259085" y="417337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9" name="íŝ1idê"/>
            <p:cNvSpPr/>
            <p:nvPr>
              <p:custDataLst>
                <p:tags r:id="rId17"/>
              </p:custDataLst>
            </p:nvPr>
          </p:nvSpPr>
          <p:spPr bwMode="auto">
            <a:xfrm>
              <a:off x="18193997" y="417020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0" name="í$liḑé"/>
            <p:cNvSpPr/>
            <p:nvPr>
              <p:custDataLst>
                <p:tags r:id="rId18"/>
              </p:custDataLst>
            </p:nvPr>
          </p:nvSpPr>
          <p:spPr bwMode="auto">
            <a:xfrm>
              <a:off x="18193997" y="417020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 name="ïṩlíḋê"/>
            <p:cNvSpPr/>
            <p:nvPr>
              <p:custDataLst>
                <p:tags r:id="rId19"/>
              </p:custDataLst>
            </p:nvPr>
          </p:nvSpPr>
          <p:spPr bwMode="auto">
            <a:xfrm>
              <a:off x="18546422" y="424322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 name="iṧliḋe"/>
            <p:cNvSpPr/>
            <p:nvPr>
              <p:custDataLst>
                <p:tags r:id="rId20"/>
              </p:custDataLst>
            </p:nvPr>
          </p:nvSpPr>
          <p:spPr bwMode="auto">
            <a:xfrm>
              <a:off x="18478160" y="424640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 name="îṥḷïḑê"/>
            <p:cNvSpPr/>
            <p:nvPr>
              <p:custDataLst>
                <p:tags r:id="rId21"/>
              </p:custDataLst>
            </p:nvPr>
          </p:nvSpPr>
          <p:spPr bwMode="auto">
            <a:xfrm>
              <a:off x="18509910" y="429561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 name="íSḷiḋe"/>
            <p:cNvSpPr/>
            <p:nvPr>
              <p:custDataLst>
                <p:tags r:id="rId22"/>
              </p:custDataLst>
            </p:nvPr>
          </p:nvSpPr>
          <p:spPr bwMode="auto">
            <a:xfrm>
              <a:off x="18513085" y="424640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 name="iṧ1ïḓé"/>
            <p:cNvSpPr/>
            <p:nvPr>
              <p:custDataLst>
                <p:tags r:id="rId23"/>
              </p:custDataLst>
            </p:nvPr>
          </p:nvSpPr>
          <p:spPr bwMode="auto">
            <a:xfrm>
              <a:off x="18359097" y="458454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 name="îṣlidê"/>
            <p:cNvSpPr/>
            <p:nvPr>
              <p:custDataLst>
                <p:tags r:id="rId24"/>
              </p:custDataLst>
            </p:nvPr>
          </p:nvSpPr>
          <p:spPr bwMode="auto">
            <a:xfrm>
              <a:off x="18398785" y="456549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 name="îś1ïďê"/>
            <p:cNvSpPr/>
            <p:nvPr>
              <p:custDataLst>
                <p:tags r:id="rId25"/>
              </p:custDataLst>
            </p:nvPr>
          </p:nvSpPr>
          <p:spPr bwMode="auto">
            <a:xfrm>
              <a:off x="18582935" y="452262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 name="îṡľïḑé"/>
            <p:cNvSpPr/>
            <p:nvPr>
              <p:custDataLst>
                <p:tags r:id="rId26"/>
              </p:custDataLst>
            </p:nvPr>
          </p:nvSpPr>
          <p:spPr bwMode="auto">
            <a:xfrm>
              <a:off x="18457522" y="459247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 name="iṩļiḓé"/>
            <p:cNvSpPr/>
            <p:nvPr>
              <p:custDataLst>
                <p:tags r:id="rId27"/>
              </p:custDataLst>
            </p:nvPr>
          </p:nvSpPr>
          <p:spPr bwMode="auto">
            <a:xfrm>
              <a:off x="18328935" y="457184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 name="ïṣliḋè"/>
            <p:cNvSpPr/>
            <p:nvPr>
              <p:custDataLst>
                <p:tags r:id="rId28"/>
              </p:custDataLst>
            </p:nvPr>
          </p:nvSpPr>
          <p:spPr bwMode="auto">
            <a:xfrm>
              <a:off x="18555947" y="420036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 name="îṡḻîḍé"/>
            <p:cNvSpPr/>
            <p:nvPr>
              <p:custDataLst>
                <p:tags r:id="rId29"/>
              </p:custDataLst>
            </p:nvPr>
          </p:nvSpPr>
          <p:spPr bwMode="auto">
            <a:xfrm>
              <a:off x="18576585" y="42622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2" name="ïṡľiḋè"/>
            <p:cNvSpPr/>
            <p:nvPr>
              <p:custDataLst>
                <p:tags r:id="rId30"/>
              </p:custDataLst>
            </p:nvPr>
          </p:nvSpPr>
          <p:spPr bwMode="auto">
            <a:xfrm>
              <a:off x="18521022" y="41733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 name="ïṣlïḑê"/>
            <p:cNvSpPr/>
            <p:nvPr>
              <p:custDataLst>
                <p:tags r:id="rId31"/>
              </p:custDataLst>
            </p:nvPr>
          </p:nvSpPr>
          <p:spPr bwMode="auto">
            <a:xfrm>
              <a:off x="18516260" y="419560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 name="î$lîḓè"/>
            <p:cNvSpPr/>
            <p:nvPr>
              <p:custDataLst>
                <p:tags r:id="rId32"/>
              </p:custDataLst>
            </p:nvPr>
          </p:nvSpPr>
          <p:spPr bwMode="auto">
            <a:xfrm>
              <a:off x="18325760" y="454167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 name="iṡḻîḋè"/>
            <p:cNvSpPr/>
            <p:nvPr>
              <p:custDataLst>
                <p:tags r:id="rId33"/>
              </p:custDataLst>
            </p:nvPr>
          </p:nvSpPr>
          <p:spPr bwMode="auto">
            <a:xfrm>
              <a:off x="18613097" y="447341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 name="îṩ1îdé"/>
            <p:cNvSpPr/>
            <p:nvPr>
              <p:custDataLst>
                <p:tags r:id="rId34"/>
              </p:custDataLst>
            </p:nvPr>
          </p:nvSpPr>
          <p:spPr bwMode="auto">
            <a:xfrm>
              <a:off x="18606747" y="453215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 name="ïSḻïde"/>
            <p:cNvSpPr/>
            <p:nvPr>
              <p:custDataLst>
                <p:tags r:id="rId35"/>
              </p:custDataLst>
            </p:nvPr>
          </p:nvSpPr>
          <p:spPr bwMode="auto">
            <a:xfrm>
              <a:off x="18332110" y="452262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 name="isliḍe"/>
            <p:cNvSpPr/>
            <p:nvPr>
              <p:custDataLst>
                <p:tags r:id="rId36"/>
              </p:custDataLst>
            </p:nvPr>
          </p:nvSpPr>
          <p:spPr bwMode="auto">
            <a:xfrm>
              <a:off x="18487685" y="456866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 name="íS1íḑe"/>
            <p:cNvSpPr/>
            <p:nvPr>
              <p:custDataLst>
                <p:tags r:id="rId37"/>
              </p:custDataLst>
            </p:nvPr>
          </p:nvSpPr>
          <p:spPr bwMode="auto">
            <a:xfrm>
              <a:off x="18322585" y="45591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 name="i$ḷîḑe"/>
            <p:cNvSpPr/>
            <p:nvPr>
              <p:custDataLst>
                <p:tags r:id="rId38"/>
              </p:custDataLst>
            </p:nvPr>
          </p:nvSpPr>
          <p:spPr bwMode="auto">
            <a:xfrm>
              <a:off x="18549597" y="427497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 name="îs1iḍê"/>
            <p:cNvSpPr/>
            <p:nvPr>
              <p:custDataLst>
                <p:tags r:id="rId39"/>
              </p:custDataLst>
            </p:nvPr>
          </p:nvSpPr>
          <p:spPr bwMode="auto">
            <a:xfrm>
              <a:off x="18603572" y="45035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 name="ísļîdé"/>
            <p:cNvSpPr/>
            <p:nvPr>
              <p:custDataLst>
                <p:tags r:id="rId40"/>
              </p:custDataLst>
            </p:nvPr>
          </p:nvSpPr>
          <p:spPr bwMode="auto">
            <a:xfrm>
              <a:off x="18460697" y="457819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 name="iŝ1iḍé"/>
            <p:cNvSpPr/>
            <p:nvPr>
              <p:custDataLst>
                <p:tags r:id="rId41"/>
              </p:custDataLst>
            </p:nvPr>
          </p:nvSpPr>
          <p:spPr bwMode="auto">
            <a:xfrm>
              <a:off x="18609922" y="42035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 name="iṧḻïḋe"/>
            <p:cNvSpPr/>
            <p:nvPr>
              <p:custDataLst>
                <p:tags r:id="rId42"/>
              </p:custDataLst>
            </p:nvPr>
          </p:nvSpPr>
          <p:spPr bwMode="auto">
            <a:xfrm>
              <a:off x="18147960" y="412734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grpSp>
      <p:sp>
        <p:nvSpPr>
          <p:cNvPr id="8" name="矩形 7"/>
          <p:cNvSpPr/>
          <p:nvPr>
            <p:custDataLst>
              <p:tags r:id="rId3"/>
            </p:custDataLst>
          </p:nvPr>
        </p:nvSpPr>
        <p:spPr>
          <a:xfrm>
            <a:off x="0" y="0"/>
            <a:ext cx="4823460" cy="6866255"/>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dirty="0">
              <a:solidFill>
                <a:srgbClr val="FFFFFF"/>
              </a:solidFill>
              <a:sym typeface="+mn-ea"/>
            </a:endParaRPr>
          </a:p>
        </p:txBody>
      </p:sp>
      <p:sp>
        <p:nvSpPr>
          <p:cNvPr id="2" name="标题 1"/>
          <p:cNvSpPr>
            <a:spLocks noGrp="1"/>
          </p:cNvSpPr>
          <p:nvPr>
            <p:ph type="title" hasCustomPrompt="1"/>
            <p:custDataLst>
              <p:tags r:id="rId4"/>
            </p:custDataLst>
          </p:nvPr>
        </p:nvSpPr>
        <p:spPr>
          <a:xfrm>
            <a:off x="583200" y="770400"/>
            <a:ext cx="3960000" cy="882000"/>
          </a:xfrm>
        </p:spPr>
        <p:txBody>
          <a:bodyPr anchor="ctr"/>
          <a:lstStyle>
            <a:lvl1pPr>
              <a:defRPr sz="3600" baseline="0">
                <a:solidFill>
                  <a:schemeClr val="bg1"/>
                </a:solidFill>
                <a:latin typeface="Arial" panose="020B0604020202020204" pitchFamily="34" charset="0"/>
                <a:ea typeface="Arial" panose="020B0604020202020204" pitchFamily="34" charset="0"/>
              </a:defRPr>
            </a:lvl1pPr>
          </a:lstStyle>
          <a:p>
            <a:r>
              <a:rPr lang="zh-CN" altLang="en-US" dirty="0"/>
              <a:t>单击编辑标题</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solidFill>
                <a:srgbClr val="000000">
                  <a:tint val="75000"/>
                </a:srgbClr>
              </a:solidFill>
            </a:endParaRPr>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
        <p:nvSpPr>
          <p:cNvPr id="7" name="文本占位符 6"/>
          <p:cNvSpPr>
            <a:spLocks noGrp="1"/>
          </p:cNvSpPr>
          <p:nvPr>
            <p:ph type="body" sz="quarter" idx="13"/>
            <p:custDataLst>
              <p:tags r:id="rId8"/>
            </p:custDataLst>
          </p:nvPr>
        </p:nvSpPr>
        <p:spPr>
          <a:xfrm>
            <a:off x="586800" y="1764000"/>
            <a:ext cx="3956400" cy="4093200"/>
          </a:xfrm>
        </p:spPr>
        <p:txBody>
          <a:bodyPr/>
          <a:lstStyle>
            <a:lvl1pPr>
              <a:defRPr baseline="0">
                <a:solidFill>
                  <a:schemeClr val="bg1"/>
                </a:solidFill>
                <a:latin typeface="Arial" panose="020B0604020202020204" pitchFamily="34" charset="0"/>
                <a:ea typeface="Arial" panose="020B0604020202020204" pitchFamily="34" charset="0"/>
              </a:defRPr>
            </a:lvl1pPr>
            <a:lvl2pPr>
              <a:defRPr baseline="0">
                <a:solidFill>
                  <a:schemeClr val="bg1"/>
                </a:solidFill>
                <a:latin typeface="Arial" panose="020B0604020202020204" pitchFamily="34" charset="0"/>
                <a:ea typeface="Arial" panose="020B0604020202020204" pitchFamily="34" charset="0"/>
              </a:defRPr>
            </a:lvl2pPr>
            <a:lvl3pPr>
              <a:defRPr baseline="0">
                <a:solidFill>
                  <a:schemeClr val="bg1"/>
                </a:solidFill>
                <a:latin typeface="Arial" panose="020B0604020202020204" pitchFamily="34" charset="0"/>
                <a:ea typeface="Arial" panose="020B0604020202020204" pitchFamily="34" charset="0"/>
              </a:defRPr>
            </a:lvl3pPr>
            <a:lvl4pPr>
              <a:defRPr baseline="0">
                <a:solidFill>
                  <a:schemeClr val="bg1"/>
                </a:solidFill>
                <a:latin typeface="Arial" panose="020B0604020202020204" pitchFamily="34" charset="0"/>
                <a:ea typeface="Arial" panose="020B0604020202020204" pitchFamily="34" charset="0"/>
              </a:defRPr>
            </a:lvl4pPr>
            <a:lvl5pPr>
              <a:defRPr baseline="0">
                <a:solidFill>
                  <a:schemeClr val="bg1"/>
                </a:solidFill>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9"/>
            </p:custDataLst>
          </p:nvPr>
        </p:nvSpPr>
        <p:spPr>
          <a:xfrm>
            <a:off x="5101200" y="769938"/>
            <a:ext cx="6480000" cy="5087937"/>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上下">
    <p:bg>
      <p:bgPr>
        <a:solidFill>
          <a:schemeClr val="bg2"/>
        </a:solidFill>
        <a:effectLst/>
      </p:bgPr>
    </p:bg>
    <p:spTree>
      <p:nvGrpSpPr>
        <p:cNvPr id="1" name=""/>
        <p:cNvGrpSpPr/>
        <p:nvPr/>
      </p:nvGrpSpPr>
      <p:grpSpPr>
        <a:xfrm>
          <a:off x="0" y="0"/>
          <a:ext cx="0" cy="0"/>
          <a:chOff x="0" y="0"/>
          <a:chExt cx="0" cy="0"/>
        </a:xfrm>
      </p:grpSpPr>
      <p:sp>
        <p:nvSpPr>
          <p:cNvPr id="11" name="任意多边形: 形状 10"/>
          <p:cNvSpPr/>
          <p:nvPr>
            <p:custDataLst>
              <p:tags r:id="rId1"/>
            </p:custDataLst>
          </p:nvPr>
        </p:nvSpPr>
        <p:spPr>
          <a:xfrm flipV="1">
            <a:off x="10860405" y="6174105"/>
            <a:ext cx="1331595" cy="693420"/>
          </a:xfrm>
          <a:custGeom>
            <a:avLst/>
            <a:gdLst>
              <a:gd name="connsiteX0" fmla="*/ 671109 w 1853284"/>
              <a:gd name="connsiteY0" fmla="*/ 1056783 h 1057296"/>
              <a:gd name="connsiteX1" fmla="*/ 1561342 w 1853284"/>
              <a:gd name="connsiteY1" fmla="*/ 827641 h 1057296"/>
              <a:gd name="connsiteX2" fmla="*/ 1809381 w 1853284"/>
              <a:gd name="connsiteY2" fmla="*/ 709166 h 1057296"/>
              <a:gd name="connsiteX3" fmla="*/ 1853284 w 1853284"/>
              <a:gd name="connsiteY3" fmla="*/ 691661 h 1057296"/>
              <a:gd name="connsiteX4" fmla="*/ 1853284 w 1853284"/>
              <a:gd name="connsiteY4" fmla="*/ 0 h 1057296"/>
              <a:gd name="connsiteX5" fmla="*/ 684751 w 1853284"/>
              <a:gd name="connsiteY5" fmla="*/ 0 h 1057296"/>
              <a:gd name="connsiteX6" fmla="*/ 634752 w 1853284"/>
              <a:gd name="connsiteY6" fmla="*/ 56636 h 1057296"/>
              <a:gd name="connsiteX7" fmla="*/ 234532 w 1853284"/>
              <a:gd name="connsiteY7" fmla="*/ 306830 h 1057296"/>
              <a:gd name="connsiteX8" fmla="*/ 148289 w 1853284"/>
              <a:gd name="connsiteY8" fmla="*/ 934867 h 1057296"/>
              <a:gd name="connsiteX9" fmla="*/ 671109 w 1853284"/>
              <a:gd name="connsiteY9" fmla="*/ 1056783 h 10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3284" h="1057296">
                <a:moveTo>
                  <a:pt x="671109" y="1056783"/>
                </a:moveTo>
                <a:cubicBezTo>
                  <a:pt x="889955" y="1050949"/>
                  <a:pt x="1183201" y="994224"/>
                  <a:pt x="1561342" y="827641"/>
                </a:cubicBezTo>
                <a:cubicBezTo>
                  <a:pt x="1561342" y="827641"/>
                  <a:pt x="1663963" y="771635"/>
                  <a:pt x="1809381" y="709166"/>
                </a:cubicBezTo>
                <a:lnTo>
                  <a:pt x="1853284" y="691661"/>
                </a:lnTo>
                <a:lnTo>
                  <a:pt x="1853284" y="0"/>
                </a:lnTo>
                <a:lnTo>
                  <a:pt x="684751" y="0"/>
                </a:lnTo>
                <a:lnTo>
                  <a:pt x="634752" y="56636"/>
                </a:lnTo>
                <a:cubicBezTo>
                  <a:pt x="549235" y="135141"/>
                  <a:pt x="421944" y="220028"/>
                  <a:pt x="234532" y="306830"/>
                </a:cubicBezTo>
                <a:cubicBezTo>
                  <a:pt x="234532" y="306830"/>
                  <a:pt x="-229853" y="638720"/>
                  <a:pt x="148289" y="934867"/>
                </a:cubicBezTo>
                <a:cubicBezTo>
                  <a:pt x="148289" y="934867"/>
                  <a:pt x="306366" y="1066506"/>
                  <a:pt x="671109" y="1056783"/>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8CE4E6"/>
              </a:solidFill>
            </a:endParaRPr>
          </a:p>
        </p:txBody>
      </p:sp>
      <p:grpSp>
        <p:nvGrpSpPr>
          <p:cNvPr id="12" name="组合 11"/>
          <p:cNvGrpSpPr/>
          <p:nvPr>
            <p:custDataLst>
              <p:tags r:id="rId2"/>
            </p:custDataLst>
          </p:nvPr>
        </p:nvGrpSpPr>
        <p:grpSpPr>
          <a:xfrm>
            <a:off x="11021695" y="5927090"/>
            <a:ext cx="994410" cy="862965"/>
            <a:chOff x="6283613" y="3035686"/>
            <a:chExt cx="3781425" cy="3282950"/>
          </a:xfrm>
        </p:grpSpPr>
        <p:sp>
          <p:nvSpPr>
            <p:cNvPr id="13" name="ïṥļïḍe"/>
            <p:cNvSpPr/>
            <p:nvPr>
              <p:custDataLst>
                <p:tags r:id="rId10"/>
              </p:custDataLst>
            </p:nvPr>
          </p:nvSpPr>
          <p:spPr bwMode="auto">
            <a:xfrm>
              <a:off x="8415625" y="5094674"/>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4" name="íşḷide"/>
            <p:cNvSpPr/>
            <p:nvPr>
              <p:custDataLst>
                <p:tags r:id="rId11"/>
              </p:custDataLst>
            </p:nvPr>
          </p:nvSpPr>
          <p:spPr bwMode="auto">
            <a:xfrm>
              <a:off x="6804313" y="3804036"/>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15" name="isļîḑé"/>
            <p:cNvSpPr/>
            <p:nvPr>
              <p:custDataLst>
                <p:tags r:id="rId12"/>
              </p:custDataLst>
            </p:nvPr>
          </p:nvSpPr>
          <p:spPr bwMode="auto">
            <a:xfrm>
              <a:off x="6678900" y="4064386"/>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6" name="ïṣľiḑe"/>
            <p:cNvSpPr/>
            <p:nvPr>
              <p:custDataLst>
                <p:tags r:id="rId13"/>
              </p:custDataLst>
            </p:nvPr>
          </p:nvSpPr>
          <p:spPr bwMode="auto">
            <a:xfrm>
              <a:off x="7636163" y="5434399"/>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7" name="ïş1iďe"/>
            <p:cNvSpPr/>
            <p:nvPr>
              <p:custDataLst>
                <p:tags r:id="rId14"/>
              </p:custDataLst>
            </p:nvPr>
          </p:nvSpPr>
          <p:spPr bwMode="auto">
            <a:xfrm>
              <a:off x="6804313" y="4291399"/>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8" name="ï$ḷïdé"/>
            <p:cNvSpPr/>
            <p:nvPr>
              <p:custDataLst>
                <p:tags r:id="rId15"/>
              </p:custDataLst>
            </p:nvPr>
          </p:nvSpPr>
          <p:spPr bwMode="auto">
            <a:xfrm>
              <a:off x="6302663" y="3035686"/>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9" name="í$líḓè"/>
            <p:cNvSpPr/>
            <p:nvPr>
              <p:custDataLst>
                <p:tags r:id="rId16"/>
              </p:custDataLst>
            </p:nvPr>
          </p:nvSpPr>
          <p:spPr bwMode="auto">
            <a:xfrm>
              <a:off x="6283613" y="3102361"/>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0" name="îšliḋé"/>
            <p:cNvSpPr/>
            <p:nvPr>
              <p:custDataLst>
                <p:tags r:id="rId17"/>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 name="iṡlîḍê"/>
            <p:cNvSpPr/>
            <p:nvPr>
              <p:custDataLst>
                <p:tags r:id="rId18"/>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 name="ïṥḷidè"/>
            <p:cNvSpPr/>
            <p:nvPr>
              <p:custDataLst>
                <p:tags r:id="rId19"/>
              </p:custDataLst>
            </p:nvPr>
          </p:nvSpPr>
          <p:spPr bwMode="auto">
            <a:xfrm>
              <a:off x="7088475" y="3994536"/>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 name="iSḻîḍê"/>
            <p:cNvSpPr/>
            <p:nvPr>
              <p:custDataLst>
                <p:tags r:id="rId20"/>
              </p:custDataLst>
            </p:nvPr>
          </p:nvSpPr>
          <p:spPr bwMode="auto">
            <a:xfrm>
              <a:off x="6907500" y="4373949"/>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 name="íś1iḋè"/>
            <p:cNvSpPr/>
            <p:nvPr>
              <p:custDataLst>
                <p:tags r:id="rId21"/>
              </p:custDataLst>
            </p:nvPr>
          </p:nvSpPr>
          <p:spPr bwMode="auto">
            <a:xfrm>
              <a:off x="7088475"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 name="íṡḻiḓê"/>
            <p:cNvSpPr/>
            <p:nvPr>
              <p:custDataLst>
                <p:tags r:id="rId22"/>
              </p:custDataLst>
            </p:nvPr>
          </p:nvSpPr>
          <p:spPr bwMode="auto">
            <a:xfrm>
              <a:off x="7269450"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 name="ïŝļíḋé"/>
            <p:cNvSpPr/>
            <p:nvPr>
              <p:custDataLst>
                <p:tags r:id="rId23"/>
              </p:custDataLst>
            </p:nvPr>
          </p:nvSpPr>
          <p:spPr bwMode="auto">
            <a:xfrm>
              <a:off x="7452013" y="4377124"/>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 name="ï$ḷïďè"/>
            <p:cNvSpPr/>
            <p:nvPr>
              <p:custDataLst>
                <p:tags r:id="rId24"/>
              </p:custDataLst>
            </p:nvPr>
          </p:nvSpPr>
          <p:spPr bwMode="auto">
            <a:xfrm>
              <a:off x="7632988" y="4377124"/>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 name="ïś1ïḋé"/>
            <p:cNvSpPr/>
            <p:nvPr>
              <p:custDataLst>
                <p:tags r:id="rId25"/>
              </p:custDataLst>
            </p:nvPr>
          </p:nvSpPr>
          <p:spPr bwMode="auto">
            <a:xfrm>
              <a:off x="7817138" y="4377124"/>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 name="íšľíḓe"/>
            <p:cNvSpPr/>
            <p:nvPr>
              <p:custDataLst>
                <p:tags r:id="rId26"/>
              </p:custDataLst>
            </p:nvPr>
          </p:nvSpPr>
          <p:spPr bwMode="auto">
            <a:xfrm>
              <a:off x="7999700" y="4377124"/>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 name="îS1ïḋe"/>
            <p:cNvSpPr/>
            <p:nvPr>
              <p:custDataLst>
                <p:tags r:id="rId27"/>
              </p:custDataLst>
            </p:nvPr>
          </p:nvSpPr>
          <p:spPr bwMode="auto">
            <a:xfrm>
              <a:off x="8180675" y="4377124"/>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 name="işḷïḋè"/>
            <p:cNvSpPr/>
            <p:nvPr>
              <p:custDataLst>
                <p:tags r:id="rId28"/>
              </p:custDataLst>
            </p:nvPr>
          </p:nvSpPr>
          <p:spPr bwMode="auto">
            <a:xfrm>
              <a:off x="8361650"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2" name="ïṣḻíḓe"/>
            <p:cNvSpPr/>
            <p:nvPr>
              <p:custDataLst>
                <p:tags r:id="rId29"/>
              </p:custDataLst>
            </p:nvPr>
          </p:nvSpPr>
          <p:spPr bwMode="auto">
            <a:xfrm>
              <a:off x="8544213" y="4380299"/>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 name="ïŝlîḋe"/>
            <p:cNvSpPr/>
            <p:nvPr>
              <p:custDataLst>
                <p:tags r:id="rId30"/>
              </p:custDataLst>
            </p:nvPr>
          </p:nvSpPr>
          <p:spPr bwMode="auto">
            <a:xfrm>
              <a:off x="8725188"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 name="íṥ1iḑê"/>
            <p:cNvSpPr/>
            <p:nvPr>
              <p:custDataLst>
                <p:tags r:id="rId31"/>
              </p:custDataLst>
            </p:nvPr>
          </p:nvSpPr>
          <p:spPr bwMode="auto">
            <a:xfrm>
              <a:off x="8910925"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 name="íṥ1îďe"/>
            <p:cNvSpPr/>
            <p:nvPr>
              <p:custDataLst>
                <p:tags r:id="rId32"/>
              </p:custDataLst>
            </p:nvPr>
          </p:nvSpPr>
          <p:spPr bwMode="auto">
            <a:xfrm>
              <a:off x="9091900"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 name="îsḻïḑe"/>
            <p:cNvSpPr/>
            <p:nvPr>
              <p:custDataLst>
                <p:tags r:id="rId33"/>
              </p:custDataLst>
            </p:nvPr>
          </p:nvSpPr>
          <p:spPr bwMode="auto">
            <a:xfrm>
              <a:off x="9272875" y="4380299"/>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 name="îš1îďé"/>
            <p:cNvSpPr/>
            <p:nvPr>
              <p:custDataLst>
                <p:tags r:id="rId34"/>
              </p:custDataLst>
            </p:nvPr>
          </p:nvSpPr>
          <p:spPr bwMode="auto">
            <a:xfrm>
              <a:off x="6907500" y="4489836"/>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 name="ïs1iḍê"/>
            <p:cNvSpPr/>
            <p:nvPr>
              <p:custDataLst>
                <p:tags r:id="rId35"/>
              </p:custDataLst>
            </p:nvPr>
          </p:nvSpPr>
          <p:spPr bwMode="auto">
            <a:xfrm>
              <a:off x="7088475" y="4489836"/>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 name="îşḷïḍé"/>
            <p:cNvSpPr/>
            <p:nvPr>
              <p:custDataLst>
                <p:tags r:id="rId36"/>
              </p:custDataLst>
            </p:nvPr>
          </p:nvSpPr>
          <p:spPr bwMode="auto">
            <a:xfrm>
              <a:off x="7269450" y="4489836"/>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 name="ïšlïḑé"/>
            <p:cNvSpPr/>
            <p:nvPr>
              <p:custDataLst>
                <p:tags r:id="rId37"/>
              </p:custDataLst>
            </p:nvPr>
          </p:nvSpPr>
          <p:spPr bwMode="auto">
            <a:xfrm>
              <a:off x="7452013" y="4489836"/>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 name="í$ḷîḓé"/>
            <p:cNvSpPr/>
            <p:nvPr>
              <p:custDataLst>
                <p:tags r:id="rId38"/>
              </p:custDataLst>
            </p:nvPr>
          </p:nvSpPr>
          <p:spPr bwMode="auto">
            <a:xfrm>
              <a:off x="7632988" y="4489836"/>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 name="ís1íďè"/>
            <p:cNvSpPr/>
            <p:nvPr>
              <p:custDataLst>
                <p:tags r:id="rId39"/>
              </p:custDataLst>
            </p:nvPr>
          </p:nvSpPr>
          <p:spPr bwMode="auto">
            <a:xfrm>
              <a:off x="7817138" y="4489836"/>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 name="ïŝļíḍé"/>
            <p:cNvSpPr/>
            <p:nvPr>
              <p:custDataLst>
                <p:tags r:id="rId40"/>
              </p:custDataLst>
            </p:nvPr>
          </p:nvSpPr>
          <p:spPr bwMode="auto">
            <a:xfrm>
              <a:off x="7999700" y="4489836"/>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 name="ïs1iďê"/>
            <p:cNvSpPr/>
            <p:nvPr>
              <p:custDataLst>
                <p:tags r:id="rId41"/>
              </p:custDataLst>
            </p:nvPr>
          </p:nvSpPr>
          <p:spPr bwMode="auto">
            <a:xfrm>
              <a:off x="8180675" y="4493011"/>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 name="íṣḷiďê"/>
            <p:cNvSpPr/>
            <p:nvPr>
              <p:custDataLst>
                <p:tags r:id="rId42"/>
              </p:custDataLst>
            </p:nvPr>
          </p:nvSpPr>
          <p:spPr bwMode="auto">
            <a:xfrm>
              <a:off x="8361650" y="449301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 name="îṧlíḋé"/>
            <p:cNvSpPr/>
            <p:nvPr>
              <p:custDataLst>
                <p:tags r:id="rId43"/>
              </p:custDataLst>
            </p:nvPr>
          </p:nvSpPr>
          <p:spPr bwMode="auto">
            <a:xfrm>
              <a:off x="8544213" y="4493011"/>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 name="ïsľíďè"/>
            <p:cNvSpPr/>
            <p:nvPr>
              <p:custDataLst>
                <p:tags r:id="rId44"/>
              </p:custDataLst>
            </p:nvPr>
          </p:nvSpPr>
          <p:spPr bwMode="auto">
            <a:xfrm>
              <a:off x="8725188" y="4493011"/>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 name="ïṩ1íďé"/>
            <p:cNvSpPr/>
            <p:nvPr>
              <p:custDataLst>
                <p:tags r:id="rId45"/>
              </p:custDataLst>
            </p:nvPr>
          </p:nvSpPr>
          <p:spPr bwMode="auto">
            <a:xfrm>
              <a:off x="8906163" y="449301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9" name="iṩľïdè"/>
            <p:cNvSpPr/>
            <p:nvPr>
              <p:custDataLst>
                <p:tags r:id="rId46"/>
              </p:custDataLst>
            </p:nvPr>
          </p:nvSpPr>
          <p:spPr bwMode="auto">
            <a:xfrm>
              <a:off x="9091900" y="4493011"/>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0" name="îśľïḋe"/>
            <p:cNvSpPr/>
            <p:nvPr>
              <p:custDataLst>
                <p:tags r:id="rId47"/>
              </p:custDataLst>
            </p:nvPr>
          </p:nvSpPr>
          <p:spPr bwMode="auto">
            <a:xfrm>
              <a:off x="6907500" y="4646999"/>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1" name="ïslíḑe"/>
            <p:cNvSpPr/>
            <p:nvPr>
              <p:custDataLst>
                <p:tags r:id="rId48"/>
              </p:custDataLst>
            </p:nvPr>
          </p:nvSpPr>
          <p:spPr bwMode="auto">
            <a:xfrm>
              <a:off x="7269450"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2" name="iṣľïḑè"/>
            <p:cNvSpPr/>
            <p:nvPr>
              <p:custDataLst>
                <p:tags r:id="rId49"/>
              </p:custDataLst>
            </p:nvPr>
          </p:nvSpPr>
          <p:spPr bwMode="auto">
            <a:xfrm>
              <a:off x="7452013" y="4646999"/>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3" name="iṩlïdè"/>
            <p:cNvSpPr/>
            <p:nvPr>
              <p:custDataLst>
                <p:tags r:id="rId50"/>
              </p:custDataLst>
            </p:nvPr>
          </p:nvSpPr>
          <p:spPr bwMode="auto">
            <a:xfrm>
              <a:off x="7632988"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4" name="ïşļidè"/>
            <p:cNvSpPr/>
            <p:nvPr>
              <p:custDataLst>
                <p:tags r:id="rId51"/>
              </p:custDataLst>
            </p:nvPr>
          </p:nvSpPr>
          <p:spPr bwMode="auto">
            <a:xfrm>
              <a:off x="7813963" y="465017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5" name="íšḷïḓe"/>
            <p:cNvSpPr/>
            <p:nvPr>
              <p:custDataLst>
                <p:tags r:id="rId52"/>
              </p:custDataLst>
            </p:nvPr>
          </p:nvSpPr>
          <p:spPr bwMode="auto">
            <a:xfrm>
              <a:off x="7999700" y="4650174"/>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6" name="íSḻíḍê"/>
            <p:cNvSpPr/>
            <p:nvPr>
              <p:custDataLst>
                <p:tags r:id="rId53"/>
              </p:custDataLst>
            </p:nvPr>
          </p:nvSpPr>
          <p:spPr bwMode="auto">
            <a:xfrm>
              <a:off x="8180675" y="4650174"/>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7" name="iṣḷïḍè"/>
            <p:cNvSpPr/>
            <p:nvPr>
              <p:custDataLst>
                <p:tags r:id="rId54"/>
              </p:custDataLst>
            </p:nvPr>
          </p:nvSpPr>
          <p:spPr bwMode="auto">
            <a:xfrm>
              <a:off x="8361650" y="4650174"/>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8" name="í$ḻiḓé"/>
            <p:cNvSpPr/>
            <p:nvPr>
              <p:custDataLst>
                <p:tags r:id="rId55"/>
              </p:custDataLst>
            </p:nvPr>
          </p:nvSpPr>
          <p:spPr bwMode="auto">
            <a:xfrm>
              <a:off x="8544213" y="4650174"/>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9" name="iṧ1ïďè"/>
            <p:cNvSpPr/>
            <p:nvPr>
              <p:custDataLst>
                <p:tags r:id="rId56"/>
              </p:custDataLst>
            </p:nvPr>
          </p:nvSpPr>
          <p:spPr bwMode="auto">
            <a:xfrm>
              <a:off x="8725188"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0" name="íş1ïďê"/>
            <p:cNvSpPr/>
            <p:nvPr>
              <p:custDataLst>
                <p:tags r:id="rId57"/>
              </p:custDataLst>
            </p:nvPr>
          </p:nvSpPr>
          <p:spPr bwMode="auto">
            <a:xfrm>
              <a:off x="8906163"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1" name="íśḻíḑè"/>
            <p:cNvSpPr/>
            <p:nvPr>
              <p:custDataLst>
                <p:tags r:id="rId58"/>
              </p:custDataLst>
            </p:nvPr>
          </p:nvSpPr>
          <p:spPr bwMode="auto">
            <a:xfrm>
              <a:off x="6907500" y="4805749"/>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2" name="íṧ1íḓè"/>
            <p:cNvSpPr/>
            <p:nvPr>
              <p:custDataLst>
                <p:tags r:id="rId59"/>
              </p:custDataLst>
            </p:nvPr>
          </p:nvSpPr>
          <p:spPr bwMode="auto">
            <a:xfrm>
              <a:off x="7150388" y="4805749"/>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3" name="îşļíḑê"/>
            <p:cNvSpPr/>
            <p:nvPr>
              <p:custDataLst>
                <p:tags r:id="rId60"/>
              </p:custDataLst>
            </p:nvPr>
          </p:nvSpPr>
          <p:spPr bwMode="auto">
            <a:xfrm>
              <a:off x="7332950" y="4805749"/>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4" name="í$1iḑê"/>
            <p:cNvSpPr/>
            <p:nvPr>
              <p:custDataLst>
                <p:tags r:id="rId61"/>
              </p:custDataLst>
            </p:nvPr>
          </p:nvSpPr>
          <p:spPr bwMode="auto">
            <a:xfrm>
              <a:off x="7513925"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5" name="ïṩ1îďè"/>
            <p:cNvSpPr/>
            <p:nvPr>
              <p:custDataLst>
                <p:tags r:id="rId62"/>
              </p:custDataLst>
            </p:nvPr>
          </p:nvSpPr>
          <p:spPr bwMode="auto">
            <a:xfrm>
              <a:off x="7694900"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6" name="ïsḷiḍe"/>
            <p:cNvSpPr/>
            <p:nvPr>
              <p:custDataLst>
                <p:tags r:id="rId63"/>
              </p:custDataLst>
            </p:nvPr>
          </p:nvSpPr>
          <p:spPr bwMode="auto">
            <a:xfrm>
              <a:off x="7877463" y="4808924"/>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7" name="íSļíḓê"/>
            <p:cNvSpPr/>
            <p:nvPr>
              <p:custDataLst>
                <p:tags r:id="rId64"/>
              </p:custDataLst>
            </p:nvPr>
          </p:nvSpPr>
          <p:spPr bwMode="auto">
            <a:xfrm>
              <a:off x="8058438" y="4808924"/>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8" name="îṧ1îḋê"/>
            <p:cNvSpPr/>
            <p:nvPr>
              <p:custDataLst>
                <p:tags r:id="rId65"/>
              </p:custDataLst>
            </p:nvPr>
          </p:nvSpPr>
          <p:spPr bwMode="auto">
            <a:xfrm>
              <a:off x="8244175" y="4808924"/>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9" name="î$liḍé"/>
            <p:cNvSpPr/>
            <p:nvPr>
              <p:custDataLst>
                <p:tags r:id="rId66"/>
              </p:custDataLst>
            </p:nvPr>
          </p:nvSpPr>
          <p:spPr bwMode="auto">
            <a:xfrm>
              <a:off x="8425150" y="4808924"/>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0" name="îṡļïḑe"/>
            <p:cNvSpPr/>
            <p:nvPr>
              <p:custDataLst>
                <p:tags r:id="rId67"/>
              </p:custDataLst>
            </p:nvPr>
          </p:nvSpPr>
          <p:spPr bwMode="auto">
            <a:xfrm>
              <a:off x="8606125" y="480892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1" name="íšḻîḑé"/>
            <p:cNvSpPr/>
            <p:nvPr>
              <p:custDataLst>
                <p:tags r:id="rId68"/>
              </p:custDataLst>
            </p:nvPr>
          </p:nvSpPr>
          <p:spPr bwMode="auto">
            <a:xfrm>
              <a:off x="8788688" y="4808924"/>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2" name="îṣļîḓé"/>
            <p:cNvSpPr/>
            <p:nvPr>
              <p:custDataLst>
                <p:tags r:id="rId69"/>
              </p:custDataLst>
            </p:nvPr>
          </p:nvSpPr>
          <p:spPr bwMode="auto">
            <a:xfrm>
              <a:off x="8969663" y="4812099"/>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3" name="iSļiḍê"/>
            <p:cNvSpPr/>
            <p:nvPr>
              <p:custDataLst>
                <p:tags r:id="rId70"/>
              </p:custDataLst>
            </p:nvPr>
          </p:nvSpPr>
          <p:spPr bwMode="auto">
            <a:xfrm>
              <a:off x="9122063" y="4650174"/>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4" name="ï$liďé"/>
            <p:cNvSpPr/>
            <p:nvPr>
              <p:custDataLst>
                <p:tags r:id="rId71"/>
              </p:custDataLst>
            </p:nvPr>
          </p:nvSpPr>
          <p:spPr bwMode="auto">
            <a:xfrm>
              <a:off x="6904325" y="496291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5" name="iṣḷiḍe"/>
            <p:cNvSpPr/>
            <p:nvPr>
              <p:custDataLst>
                <p:tags r:id="rId72"/>
              </p:custDataLst>
            </p:nvPr>
          </p:nvSpPr>
          <p:spPr bwMode="auto">
            <a:xfrm>
              <a:off x="7088475" y="4962911"/>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6" name="íṩļîdê"/>
            <p:cNvSpPr/>
            <p:nvPr>
              <p:custDataLst>
                <p:tags r:id="rId73"/>
              </p:custDataLst>
            </p:nvPr>
          </p:nvSpPr>
          <p:spPr bwMode="auto">
            <a:xfrm>
              <a:off x="7269450" y="4967674"/>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7" name="iSlíďé"/>
            <p:cNvSpPr/>
            <p:nvPr>
              <p:custDataLst>
                <p:tags r:id="rId74"/>
              </p:custDataLst>
            </p:nvPr>
          </p:nvSpPr>
          <p:spPr bwMode="auto">
            <a:xfrm>
              <a:off x="7452013" y="4967674"/>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 name="í$ľîďè"/>
            <p:cNvSpPr/>
            <p:nvPr>
              <p:custDataLst>
                <p:tags r:id="rId75"/>
              </p:custDataLst>
            </p:nvPr>
          </p:nvSpPr>
          <p:spPr bwMode="auto">
            <a:xfrm>
              <a:off x="7632988"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 name="iṡḻïdè"/>
            <p:cNvSpPr/>
            <p:nvPr>
              <p:custDataLst>
                <p:tags r:id="rId76"/>
              </p:custDataLst>
            </p:nvPr>
          </p:nvSpPr>
          <p:spPr bwMode="auto">
            <a:xfrm>
              <a:off x="7813963"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 name="ïśḻiḋê"/>
            <p:cNvSpPr/>
            <p:nvPr>
              <p:custDataLst>
                <p:tags r:id="rId77"/>
              </p:custDataLst>
            </p:nvPr>
          </p:nvSpPr>
          <p:spPr bwMode="auto">
            <a:xfrm>
              <a:off x="7996525" y="4967674"/>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1" name="ïṣ1îdè"/>
            <p:cNvSpPr/>
            <p:nvPr>
              <p:custDataLst>
                <p:tags r:id="rId78"/>
              </p:custDataLst>
            </p:nvPr>
          </p:nvSpPr>
          <p:spPr bwMode="auto">
            <a:xfrm>
              <a:off x="8177500" y="4967674"/>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 name="iŝḻîḋè"/>
            <p:cNvSpPr/>
            <p:nvPr>
              <p:custDataLst>
                <p:tags r:id="rId79"/>
              </p:custDataLst>
            </p:nvPr>
          </p:nvSpPr>
          <p:spPr bwMode="auto">
            <a:xfrm>
              <a:off x="8361650" y="4967674"/>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 name="îṩlîḓé"/>
            <p:cNvSpPr/>
            <p:nvPr>
              <p:custDataLst>
                <p:tags r:id="rId80"/>
              </p:custDataLst>
            </p:nvPr>
          </p:nvSpPr>
          <p:spPr bwMode="auto">
            <a:xfrm>
              <a:off x="8544213" y="4967674"/>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 name="íṥḷíde"/>
            <p:cNvSpPr/>
            <p:nvPr>
              <p:custDataLst>
                <p:tags r:id="rId81"/>
              </p:custDataLst>
            </p:nvPr>
          </p:nvSpPr>
          <p:spPr bwMode="auto">
            <a:xfrm>
              <a:off x="8725188"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 name="iṥľiḑé"/>
            <p:cNvSpPr/>
            <p:nvPr>
              <p:custDataLst>
                <p:tags r:id="rId82"/>
              </p:custDataLst>
            </p:nvPr>
          </p:nvSpPr>
          <p:spPr bwMode="auto">
            <a:xfrm>
              <a:off x="8906163"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 name="ïṧḷiḑè"/>
            <p:cNvSpPr/>
            <p:nvPr>
              <p:custDataLst>
                <p:tags r:id="rId83"/>
              </p:custDataLst>
            </p:nvPr>
          </p:nvSpPr>
          <p:spPr bwMode="auto">
            <a:xfrm>
              <a:off x="9088725" y="4970849"/>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 name="íš1ïḑe"/>
            <p:cNvSpPr/>
            <p:nvPr>
              <p:custDataLst>
                <p:tags r:id="rId84"/>
              </p:custDataLst>
            </p:nvPr>
          </p:nvSpPr>
          <p:spPr bwMode="auto">
            <a:xfrm>
              <a:off x="6904325" y="512166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 name="íṡ1íḋé"/>
            <p:cNvSpPr/>
            <p:nvPr>
              <p:custDataLst>
                <p:tags r:id="rId85"/>
              </p:custDataLst>
            </p:nvPr>
          </p:nvSpPr>
          <p:spPr bwMode="auto">
            <a:xfrm>
              <a:off x="7085300" y="5124836"/>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 name="iśļíďé"/>
            <p:cNvSpPr/>
            <p:nvPr>
              <p:custDataLst>
                <p:tags r:id="rId86"/>
              </p:custDataLst>
            </p:nvPr>
          </p:nvSpPr>
          <p:spPr bwMode="auto">
            <a:xfrm>
              <a:off x="7269450" y="5124836"/>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 name="íṩļiḍé"/>
            <p:cNvSpPr/>
            <p:nvPr>
              <p:custDataLst>
                <p:tags r:id="rId87"/>
              </p:custDataLst>
            </p:nvPr>
          </p:nvSpPr>
          <p:spPr bwMode="auto">
            <a:xfrm>
              <a:off x="7452013" y="5124836"/>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 name="iş1iďè"/>
            <p:cNvSpPr/>
            <p:nvPr>
              <p:custDataLst>
                <p:tags r:id="rId88"/>
              </p:custDataLst>
            </p:nvPr>
          </p:nvSpPr>
          <p:spPr bwMode="auto">
            <a:xfrm>
              <a:off x="7632988" y="5124836"/>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 name="îṡḻïdê"/>
            <p:cNvSpPr/>
            <p:nvPr>
              <p:custDataLst>
                <p:tags r:id="rId89"/>
              </p:custDataLst>
            </p:nvPr>
          </p:nvSpPr>
          <p:spPr bwMode="auto">
            <a:xfrm>
              <a:off x="8544213" y="512801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 name="îṡ1íďé"/>
            <p:cNvSpPr/>
            <p:nvPr>
              <p:custDataLst>
                <p:tags r:id="rId90"/>
              </p:custDataLst>
            </p:nvPr>
          </p:nvSpPr>
          <p:spPr bwMode="auto">
            <a:xfrm>
              <a:off x="8725188" y="5128011"/>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 name="ïŝlîdè"/>
            <p:cNvSpPr/>
            <p:nvPr>
              <p:custDataLst>
                <p:tags r:id="rId91"/>
              </p:custDataLst>
            </p:nvPr>
          </p:nvSpPr>
          <p:spPr bwMode="auto">
            <a:xfrm>
              <a:off x="8906163" y="512801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 name="iṥḻiďe"/>
            <p:cNvSpPr/>
            <p:nvPr>
              <p:custDataLst>
                <p:tags r:id="rId92"/>
              </p:custDataLst>
            </p:nvPr>
          </p:nvSpPr>
          <p:spPr bwMode="auto">
            <a:xfrm>
              <a:off x="9088725" y="5128011"/>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 name="îṡľîďé"/>
            <p:cNvSpPr/>
            <p:nvPr>
              <p:custDataLst>
                <p:tags r:id="rId93"/>
              </p:custDataLst>
            </p:nvPr>
          </p:nvSpPr>
          <p:spPr bwMode="auto">
            <a:xfrm>
              <a:off x="9088725" y="5201036"/>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 name="i$ļïḓê"/>
            <p:cNvSpPr/>
            <p:nvPr>
              <p:custDataLst>
                <p:tags r:id="rId94"/>
              </p:custDataLst>
            </p:nvPr>
          </p:nvSpPr>
          <p:spPr bwMode="auto">
            <a:xfrm>
              <a:off x="9269700" y="512801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8" name="î$1ïḑé"/>
            <p:cNvSpPr/>
            <p:nvPr>
              <p:custDataLst>
                <p:tags r:id="rId95"/>
              </p:custDataLst>
            </p:nvPr>
          </p:nvSpPr>
          <p:spPr bwMode="auto">
            <a:xfrm>
              <a:off x="6465529" y="3173800"/>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grpSp>
      <p:sp>
        <p:nvSpPr>
          <p:cNvPr id="10" name="矩形 9"/>
          <p:cNvSpPr/>
          <p:nvPr>
            <p:custDataLst>
              <p:tags r:id="rId3"/>
            </p:custDataLst>
          </p:nvPr>
        </p:nvSpPr>
        <p:spPr>
          <a:xfrm>
            <a:off x="0" y="0"/>
            <a:ext cx="12192000" cy="26640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a:solidFill>
                <a:srgbClr val="FFFFFF"/>
              </a:solidFill>
              <a:sym typeface="+mn-ea"/>
            </a:endParaRPr>
          </a:p>
        </p:txBody>
      </p:sp>
      <p:sp>
        <p:nvSpPr>
          <p:cNvPr id="2" name="标题 1"/>
          <p:cNvSpPr>
            <a:spLocks noGrp="1"/>
          </p:cNvSpPr>
          <p:nvPr>
            <p:ph type="title"/>
            <p:custDataLst>
              <p:tags r:id="rId4"/>
            </p:custDataLst>
          </p:nvPr>
        </p:nvSpPr>
        <p:spPr>
          <a:xfrm>
            <a:off x="612000" y="781200"/>
            <a:ext cx="10976400" cy="626400"/>
          </a:xfrm>
        </p:spPr>
        <p:txBody>
          <a:bodyPr anchor="ctr"/>
          <a:lstStyle>
            <a:lvl1pPr algn="ctr">
              <a:defRPr sz="3600" baseline="0">
                <a:solidFill>
                  <a:schemeClr val="bg1"/>
                </a:solidFill>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solidFill>
                <a:srgbClr val="000000">
                  <a:tint val="75000"/>
                </a:srgbClr>
              </a:solidFill>
            </a:endParaRPr>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
        <p:nvSpPr>
          <p:cNvPr id="7" name="文本占位符 6"/>
          <p:cNvSpPr>
            <a:spLocks noGrp="1"/>
          </p:cNvSpPr>
          <p:nvPr>
            <p:ph type="body" sz="quarter" idx="13"/>
            <p:custDataLst>
              <p:tags r:id="rId8"/>
            </p:custDataLst>
          </p:nvPr>
        </p:nvSpPr>
        <p:spPr>
          <a:xfrm>
            <a:off x="612000" y="1659600"/>
            <a:ext cx="10975975" cy="828000"/>
          </a:xfrm>
        </p:spPr>
        <p:txBody>
          <a:bodyPr/>
          <a:lstStyle>
            <a:lvl1pPr algn="ctr">
              <a:defRPr baseline="0">
                <a:solidFill>
                  <a:schemeClr val="bg1"/>
                </a:solidFill>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9" name="内容占位符 8"/>
          <p:cNvSpPr>
            <a:spLocks noGrp="1"/>
          </p:cNvSpPr>
          <p:nvPr>
            <p:ph sz="quarter" idx="14"/>
            <p:custDataLst>
              <p:tags r:id="rId9"/>
            </p:custDataLst>
          </p:nvPr>
        </p:nvSpPr>
        <p:spPr>
          <a:xfrm>
            <a:off x="612775" y="2808000"/>
            <a:ext cx="10965600" cy="34308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下上">
    <p:bg>
      <p:bgPr>
        <a:solidFill>
          <a:schemeClr val="bg2"/>
        </a:solidFill>
        <a:effectLst/>
      </p:bgPr>
    </p:bg>
    <p:spTree>
      <p:nvGrpSpPr>
        <p:cNvPr id="1" name=""/>
        <p:cNvGrpSpPr/>
        <p:nvPr/>
      </p:nvGrpSpPr>
      <p:grpSpPr>
        <a:xfrm>
          <a:off x="0" y="0"/>
          <a:ext cx="0" cy="0"/>
          <a:chOff x="0" y="0"/>
          <a:chExt cx="0" cy="0"/>
        </a:xfrm>
      </p:grpSpPr>
      <p:sp>
        <p:nvSpPr>
          <p:cNvPr id="10" name="任意多边形: 形状 9"/>
          <p:cNvSpPr/>
          <p:nvPr>
            <p:custDataLst>
              <p:tags r:id="rId1"/>
            </p:custDataLst>
          </p:nvPr>
        </p:nvSpPr>
        <p:spPr>
          <a:xfrm rot="10800000">
            <a:off x="0" y="-3175"/>
            <a:ext cx="1054735" cy="929640"/>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grpSp>
        <p:nvGrpSpPr>
          <p:cNvPr id="11" name="组合 10"/>
          <p:cNvGrpSpPr/>
          <p:nvPr>
            <p:custDataLst>
              <p:tags r:id="rId2"/>
            </p:custDataLst>
          </p:nvPr>
        </p:nvGrpSpPr>
        <p:grpSpPr>
          <a:xfrm>
            <a:off x="163830" y="156210"/>
            <a:ext cx="763270" cy="662305"/>
            <a:chOff x="6283613" y="3035686"/>
            <a:chExt cx="3781425" cy="3282950"/>
          </a:xfrm>
        </p:grpSpPr>
        <p:sp>
          <p:nvSpPr>
            <p:cNvPr id="12" name="ïṥļïḍe"/>
            <p:cNvSpPr/>
            <p:nvPr>
              <p:custDataLst>
                <p:tags r:id="rId10"/>
              </p:custDataLst>
            </p:nvPr>
          </p:nvSpPr>
          <p:spPr bwMode="auto">
            <a:xfrm>
              <a:off x="8415625" y="5094674"/>
              <a:ext cx="1230313" cy="425450"/>
            </a:xfrm>
            <a:custGeom>
              <a:avLst/>
              <a:gdLst>
                <a:gd name="T0" fmla="*/ 775 w 775"/>
                <a:gd name="T1" fmla="*/ 42 h 268"/>
                <a:gd name="T2" fmla="*/ 12 w 775"/>
                <a:gd name="T3" fmla="*/ 268 h 268"/>
                <a:gd name="T4" fmla="*/ 0 w 775"/>
                <a:gd name="T5" fmla="*/ 225 h 268"/>
                <a:gd name="T6" fmla="*/ 763 w 775"/>
                <a:gd name="T7" fmla="*/ 0 h 268"/>
                <a:gd name="T8" fmla="*/ 775 w 775"/>
                <a:gd name="T9" fmla="*/ 42 h 268"/>
              </a:gdLst>
              <a:ahLst/>
              <a:cxnLst>
                <a:cxn ang="0">
                  <a:pos x="T0" y="T1"/>
                </a:cxn>
                <a:cxn ang="0">
                  <a:pos x="T2" y="T3"/>
                </a:cxn>
                <a:cxn ang="0">
                  <a:pos x="T4" y="T5"/>
                </a:cxn>
                <a:cxn ang="0">
                  <a:pos x="T6" y="T7"/>
                </a:cxn>
                <a:cxn ang="0">
                  <a:pos x="T8" y="T9"/>
                </a:cxn>
              </a:cxnLst>
              <a:rect l="0" t="0" r="r" b="b"/>
              <a:pathLst>
                <a:path w="775" h="268">
                  <a:moveTo>
                    <a:pt x="775" y="42"/>
                  </a:moveTo>
                  <a:lnTo>
                    <a:pt x="12" y="268"/>
                  </a:lnTo>
                  <a:lnTo>
                    <a:pt x="0" y="225"/>
                  </a:lnTo>
                  <a:lnTo>
                    <a:pt x="763" y="0"/>
                  </a:lnTo>
                  <a:lnTo>
                    <a:pt x="775" y="42"/>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3" name="íşḷide"/>
            <p:cNvSpPr/>
            <p:nvPr>
              <p:custDataLst>
                <p:tags r:id="rId11"/>
              </p:custDataLst>
            </p:nvPr>
          </p:nvSpPr>
          <p:spPr bwMode="auto">
            <a:xfrm>
              <a:off x="6804313" y="3804036"/>
              <a:ext cx="3101975" cy="2514600"/>
            </a:xfrm>
            <a:custGeom>
              <a:avLst/>
              <a:gdLst>
                <a:gd name="T0" fmla="*/ 0 w 940"/>
                <a:gd name="T1" fmla="*/ 698 h 763"/>
                <a:gd name="T2" fmla="*/ 842 w 940"/>
                <a:gd name="T3" fmla="*/ 759 h 763"/>
                <a:gd name="T4" fmla="*/ 939 w 940"/>
                <a:gd name="T5" fmla="*/ 644 h 763"/>
                <a:gd name="T6" fmla="*/ 935 w 940"/>
                <a:gd name="T7" fmla="*/ 118 h 763"/>
                <a:gd name="T8" fmla="*/ 834 w 940"/>
                <a:gd name="T9" fmla="*/ 6 h 763"/>
                <a:gd name="T10" fmla="*/ 3 w 940"/>
                <a:gd name="T11" fmla="*/ 106 h 763"/>
                <a:gd name="T12" fmla="*/ 0 w 940"/>
                <a:gd name="T13" fmla="*/ 698 h 763"/>
              </a:gdLst>
              <a:ahLst/>
              <a:cxnLst>
                <a:cxn ang="0">
                  <a:pos x="T0" y="T1"/>
                </a:cxn>
                <a:cxn ang="0">
                  <a:pos x="T2" y="T3"/>
                </a:cxn>
                <a:cxn ang="0">
                  <a:pos x="T4" y="T5"/>
                </a:cxn>
                <a:cxn ang="0">
                  <a:pos x="T6" y="T7"/>
                </a:cxn>
                <a:cxn ang="0">
                  <a:pos x="T8" y="T9"/>
                </a:cxn>
                <a:cxn ang="0">
                  <a:pos x="T10" y="T11"/>
                </a:cxn>
                <a:cxn ang="0">
                  <a:pos x="T12" y="T13"/>
                </a:cxn>
              </a:cxnLst>
              <a:rect l="0" t="0" r="r" b="b"/>
              <a:pathLst>
                <a:path w="940" h="763">
                  <a:moveTo>
                    <a:pt x="0" y="698"/>
                  </a:moveTo>
                  <a:cubicBezTo>
                    <a:pt x="842" y="759"/>
                    <a:pt x="842" y="759"/>
                    <a:pt x="842" y="759"/>
                  </a:cubicBezTo>
                  <a:cubicBezTo>
                    <a:pt x="895" y="763"/>
                    <a:pt x="940" y="710"/>
                    <a:pt x="939" y="644"/>
                  </a:cubicBezTo>
                  <a:cubicBezTo>
                    <a:pt x="935" y="118"/>
                    <a:pt x="935" y="118"/>
                    <a:pt x="935" y="118"/>
                  </a:cubicBezTo>
                  <a:cubicBezTo>
                    <a:pt x="934" y="52"/>
                    <a:pt x="888" y="0"/>
                    <a:pt x="834" y="6"/>
                  </a:cubicBezTo>
                  <a:cubicBezTo>
                    <a:pt x="3" y="106"/>
                    <a:pt x="3" y="106"/>
                    <a:pt x="3" y="106"/>
                  </a:cubicBezTo>
                  <a:lnTo>
                    <a:pt x="0" y="698"/>
                  </a:lnTo>
                  <a:close/>
                </a:path>
              </a:pathLst>
            </a:custGeom>
            <a:solidFill>
              <a:srgbClr val="2E94A1">
                <a:alpha val="30000"/>
              </a:srgbClr>
            </a:solidFill>
            <a:ln>
              <a:noFill/>
            </a:ln>
          </p:spPr>
          <p:txBody>
            <a:bodyPr anchor="ctr"/>
            <a:lstStyle/>
            <a:p>
              <a:pPr algn="ctr"/>
              <a:endParaRPr>
                <a:solidFill>
                  <a:srgbClr val="000000"/>
                </a:solidFill>
              </a:endParaRPr>
            </a:p>
          </p:txBody>
        </p:sp>
        <p:sp>
          <p:nvSpPr>
            <p:cNvPr id="14" name="isļîḑé"/>
            <p:cNvSpPr/>
            <p:nvPr>
              <p:custDataLst>
                <p:tags r:id="rId12"/>
              </p:custDataLst>
            </p:nvPr>
          </p:nvSpPr>
          <p:spPr bwMode="auto">
            <a:xfrm>
              <a:off x="6678900" y="4064386"/>
              <a:ext cx="2970213" cy="2046288"/>
            </a:xfrm>
            <a:custGeom>
              <a:avLst/>
              <a:gdLst>
                <a:gd name="T0" fmla="*/ 898 w 900"/>
                <a:gd name="T1" fmla="*/ 583 h 621"/>
                <a:gd name="T2" fmla="*/ 860 w 900"/>
                <a:gd name="T3" fmla="*/ 621 h 621"/>
                <a:gd name="T4" fmla="*/ 38 w 900"/>
                <a:gd name="T5" fmla="*/ 619 h 621"/>
                <a:gd name="T6" fmla="*/ 0 w 900"/>
                <a:gd name="T7" fmla="*/ 581 h 621"/>
                <a:gd name="T8" fmla="*/ 1 w 900"/>
                <a:gd name="T9" fmla="*/ 37 h 621"/>
                <a:gd name="T10" fmla="*/ 39 w 900"/>
                <a:gd name="T11" fmla="*/ 0 h 621"/>
                <a:gd name="T12" fmla="*/ 862 w 900"/>
                <a:gd name="T13" fmla="*/ 2 h 621"/>
                <a:gd name="T14" fmla="*/ 900 w 900"/>
                <a:gd name="T15" fmla="*/ 40 h 621"/>
                <a:gd name="T16" fmla="*/ 898 w 900"/>
                <a:gd name="T17" fmla="*/ 58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0" h="621">
                  <a:moveTo>
                    <a:pt x="898" y="583"/>
                  </a:moveTo>
                  <a:cubicBezTo>
                    <a:pt x="898" y="604"/>
                    <a:pt x="881" y="621"/>
                    <a:pt x="860" y="621"/>
                  </a:cubicBezTo>
                  <a:cubicBezTo>
                    <a:pt x="38" y="619"/>
                    <a:pt x="38" y="619"/>
                    <a:pt x="38" y="619"/>
                  </a:cubicBezTo>
                  <a:cubicBezTo>
                    <a:pt x="17" y="619"/>
                    <a:pt x="0" y="602"/>
                    <a:pt x="0" y="581"/>
                  </a:cubicBezTo>
                  <a:cubicBezTo>
                    <a:pt x="1" y="37"/>
                    <a:pt x="1" y="37"/>
                    <a:pt x="1" y="37"/>
                  </a:cubicBezTo>
                  <a:cubicBezTo>
                    <a:pt x="1" y="17"/>
                    <a:pt x="18" y="0"/>
                    <a:pt x="39" y="0"/>
                  </a:cubicBezTo>
                  <a:cubicBezTo>
                    <a:pt x="862" y="2"/>
                    <a:pt x="862" y="2"/>
                    <a:pt x="862" y="2"/>
                  </a:cubicBezTo>
                  <a:cubicBezTo>
                    <a:pt x="883" y="2"/>
                    <a:pt x="900" y="19"/>
                    <a:pt x="900" y="40"/>
                  </a:cubicBezTo>
                  <a:lnTo>
                    <a:pt x="898" y="583"/>
                  </a:lnTo>
                  <a:close/>
                </a:path>
              </a:pathLst>
            </a:custGeom>
            <a:solidFill>
              <a:srgbClr val="D8E4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5" name="ïṣľiḑe"/>
            <p:cNvSpPr/>
            <p:nvPr>
              <p:custDataLst>
                <p:tags r:id="rId13"/>
              </p:custDataLst>
            </p:nvPr>
          </p:nvSpPr>
          <p:spPr bwMode="auto">
            <a:xfrm>
              <a:off x="7636163" y="5434399"/>
              <a:ext cx="1049338" cy="600075"/>
            </a:xfrm>
            <a:custGeom>
              <a:avLst/>
              <a:gdLst>
                <a:gd name="T0" fmla="*/ 318 w 318"/>
                <a:gd name="T1" fmla="*/ 177 h 182"/>
                <a:gd name="T2" fmla="*/ 313 w 318"/>
                <a:gd name="T3" fmla="*/ 182 h 182"/>
                <a:gd name="T4" fmla="*/ 5 w 318"/>
                <a:gd name="T5" fmla="*/ 181 h 182"/>
                <a:gd name="T6" fmla="*/ 0 w 318"/>
                <a:gd name="T7" fmla="*/ 176 h 182"/>
                <a:gd name="T8" fmla="*/ 1 w 318"/>
                <a:gd name="T9" fmla="*/ 5 h 182"/>
                <a:gd name="T10" fmla="*/ 6 w 318"/>
                <a:gd name="T11" fmla="*/ 0 h 182"/>
                <a:gd name="T12" fmla="*/ 313 w 318"/>
                <a:gd name="T13" fmla="*/ 1 h 182"/>
                <a:gd name="T14" fmla="*/ 318 w 318"/>
                <a:gd name="T15" fmla="*/ 6 h 182"/>
                <a:gd name="T16" fmla="*/ 318 w 318"/>
                <a:gd name="T1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82">
                  <a:moveTo>
                    <a:pt x="318" y="177"/>
                  </a:moveTo>
                  <a:cubicBezTo>
                    <a:pt x="318" y="180"/>
                    <a:pt x="316" y="182"/>
                    <a:pt x="313" y="182"/>
                  </a:cubicBezTo>
                  <a:cubicBezTo>
                    <a:pt x="5" y="181"/>
                    <a:pt x="5" y="181"/>
                    <a:pt x="5" y="181"/>
                  </a:cubicBezTo>
                  <a:cubicBezTo>
                    <a:pt x="3" y="181"/>
                    <a:pt x="0" y="179"/>
                    <a:pt x="0" y="176"/>
                  </a:cubicBezTo>
                  <a:cubicBezTo>
                    <a:pt x="1" y="5"/>
                    <a:pt x="1" y="5"/>
                    <a:pt x="1" y="5"/>
                  </a:cubicBezTo>
                  <a:cubicBezTo>
                    <a:pt x="1" y="2"/>
                    <a:pt x="3" y="0"/>
                    <a:pt x="6" y="0"/>
                  </a:cubicBezTo>
                  <a:cubicBezTo>
                    <a:pt x="313" y="1"/>
                    <a:pt x="313" y="1"/>
                    <a:pt x="313" y="1"/>
                  </a:cubicBezTo>
                  <a:cubicBezTo>
                    <a:pt x="316" y="1"/>
                    <a:pt x="318" y="3"/>
                    <a:pt x="318" y="6"/>
                  </a:cubicBezTo>
                  <a:lnTo>
                    <a:pt x="318" y="177"/>
                  </a:lnTo>
                  <a:close/>
                </a:path>
              </a:pathLst>
            </a:custGeom>
            <a:solidFill>
              <a:srgbClr val="B4BA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6" name="ïş1iďe"/>
            <p:cNvSpPr/>
            <p:nvPr>
              <p:custDataLst>
                <p:tags r:id="rId14"/>
              </p:custDataLst>
            </p:nvPr>
          </p:nvSpPr>
          <p:spPr bwMode="auto">
            <a:xfrm>
              <a:off x="6804313" y="4291399"/>
              <a:ext cx="2719388" cy="1041400"/>
            </a:xfrm>
            <a:custGeom>
              <a:avLst/>
              <a:gdLst>
                <a:gd name="T0" fmla="*/ 823 w 824"/>
                <a:gd name="T1" fmla="*/ 279 h 316"/>
                <a:gd name="T2" fmla="*/ 786 w 824"/>
                <a:gd name="T3" fmla="*/ 316 h 316"/>
                <a:gd name="T4" fmla="*/ 37 w 824"/>
                <a:gd name="T5" fmla="*/ 314 h 316"/>
                <a:gd name="T6" fmla="*/ 0 w 824"/>
                <a:gd name="T7" fmla="*/ 277 h 316"/>
                <a:gd name="T8" fmla="*/ 1 w 824"/>
                <a:gd name="T9" fmla="*/ 36 h 316"/>
                <a:gd name="T10" fmla="*/ 38 w 824"/>
                <a:gd name="T11" fmla="*/ 0 h 316"/>
                <a:gd name="T12" fmla="*/ 787 w 824"/>
                <a:gd name="T13" fmla="*/ 1 h 316"/>
                <a:gd name="T14" fmla="*/ 824 w 824"/>
                <a:gd name="T15" fmla="*/ 38 h 316"/>
                <a:gd name="T16" fmla="*/ 823 w 824"/>
                <a:gd name="T17" fmla="*/ 2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4" h="316">
                  <a:moveTo>
                    <a:pt x="823" y="279"/>
                  </a:moveTo>
                  <a:cubicBezTo>
                    <a:pt x="823" y="299"/>
                    <a:pt x="806" y="316"/>
                    <a:pt x="786" y="316"/>
                  </a:cubicBezTo>
                  <a:cubicBezTo>
                    <a:pt x="37" y="314"/>
                    <a:pt x="37" y="314"/>
                    <a:pt x="37" y="314"/>
                  </a:cubicBezTo>
                  <a:cubicBezTo>
                    <a:pt x="17" y="314"/>
                    <a:pt x="0" y="297"/>
                    <a:pt x="0" y="277"/>
                  </a:cubicBezTo>
                  <a:cubicBezTo>
                    <a:pt x="1" y="36"/>
                    <a:pt x="1" y="36"/>
                    <a:pt x="1" y="36"/>
                  </a:cubicBezTo>
                  <a:cubicBezTo>
                    <a:pt x="1" y="16"/>
                    <a:pt x="18" y="0"/>
                    <a:pt x="38" y="0"/>
                  </a:cubicBezTo>
                  <a:cubicBezTo>
                    <a:pt x="787" y="1"/>
                    <a:pt x="787" y="1"/>
                    <a:pt x="787" y="1"/>
                  </a:cubicBezTo>
                  <a:cubicBezTo>
                    <a:pt x="807" y="1"/>
                    <a:pt x="824" y="18"/>
                    <a:pt x="824" y="38"/>
                  </a:cubicBezTo>
                  <a:lnTo>
                    <a:pt x="823" y="279"/>
                  </a:ln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7" name="ï$ḷïdé"/>
            <p:cNvSpPr/>
            <p:nvPr>
              <p:custDataLst>
                <p:tags r:id="rId15"/>
              </p:custDataLst>
            </p:nvPr>
          </p:nvSpPr>
          <p:spPr bwMode="auto">
            <a:xfrm>
              <a:off x="6302663" y="3035686"/>
              <a:ext cx="3743325" cy="900113"/>
            </a:xfrm>
            <a:custGeom>
              <a:avLst/>
              <a:gdLst>
                <a:gd name="T0" fmla="*/ 1134 w 1134"/>
                <a:gd name="T1" fmla="*/ 23 h 273"/>
                <a:gd name="T2" fmla="*/ 1134 w 1134"/>
                <a:gd name="T3" fmla="*/ 23 h 273"/>
                <a:gd name="T4" fmla="*/ 1109 w 1134"/>
                <a:gd name="T5" fmla="*/ 3 h 273"/>
                <a:gd name="T6" fmla="*/ 25 w 1134"/>
                <a:gd name="T7" fmla="*/ 0 h 273"/>
                <a:gd name="T8" fmla="*/ 0 w 1134"/>
                <a:gd name="T9" fmla="*/ 20 h 273"/>
                <a:gd name="T10" fmla="*/ 0 w 1134"/>
                <a:gd name="T11" fmla="*/ 20 h 273"/>
                <a:gd name="T12" fmla="*/ 0 w 1134"/>
                <a:gd name="T13" fmla="*/ 21 h 273"/>
                <a:gd name="T14" fmla="*/ 0 w 1134"/>
                <a:gd name="T15" fmla="*/ 21 h 273"/>
                <a:gd name="T16" fmla="*/ 0 w 1134"/>
                <a:gd name="T17" fmla="*/ 41 h 273"/>
                <a:gd name="T18" fmla="*/ 7 w 1134"/>
                <a:gd name="T19" fmla="*/ 43 h 273"/>
                <a:gd name="T20" fmla="*/ 100 w 1134"/>
                <a:gd name="T21" fmla="*/ 237 h 273"/>
                <a:gd name="T22" fmla="*/ 155 w 1134"/>
                <a:gd name="T23" fmla="*/ 271 h 273"/>
                <a:gd name="T24" fmla="*/ 978 w 1134"/>
                <a:gd name="T25" fmla="*/ 273 h 273"/>
                <a:gd name="T26" fmla="*/ 1033 w 1134"/>
                <a:gd name="T27" fmla="*/ 239 h 273"/>
                <a:gd name="T28" fmla="*/ 1127 w 1134"/>
                <a:gd name="T29" fmla="*/ 45 h 273"/>
                <a:gd name="T30" fmla="*/ 1134 w 1134"/>
                <a:gd name="T31" fmla="*/ 44 h 273"/>
                <a:gd name="T32" fmla="*/ 1134 w 1134"/>
                <a:gd name="T33" fmla="*/ 2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4" h="273">
                  <a:moveTo>
                    <a:pt x="1134" y="23"/>
                  </a:moveTo>
                  <a:cubicBezTo>
                    <a:pt x="1134" y="23"/>
                    <a:pt x="1134" y="23"/>
                    <a:pt x="1134" y="23"/>
                  </a:cubicBezTo>
                  <a:cubicBezTo>
                    <a:pt x="1134" y="11"/>
                    <a:pt x="1125" y="3"/>
                    <a:pt x="1109" y="3"/>
                  </a:cubicBezTo>
                  <a:cubicBezTo>
                    <a:pt x="25" y="0"/>
                    <a:pt x="25" y="0"/>
                    <a:pt x="25" y="0"/>
                  </a:cubicBezTo>
                  <a:cubicBezTo>
                    <a:pt x="9" y="0"/>
                    <a:pt x="0" y="8"/>
                    <a:pt x="0" y="20"/>
                  </a:cubicBezTo>
                  <a:cubicBezTo>
                    <a:pt x="0" y="20"/>
                    <a:pt x="0" y="20"/>
                    <a:pt x="0" y="20"/>
                  </a:cubicBezTo>
                  <a:cubicBezTo>
                    <a:pt x="0" y="21"/>
                    <a:pt x="0" y="21"/>
                    <a:pt x="0" y="21"/>
                  </a:cubicBezTo>
                  <a:cubicBezTo>
                    <a:pt x="0" y="21"/>
                    <a:pt x="0" y="21"/>
                    <a:pt x="0" y="21"/>
                  </a:cubicBezTo>
                  <a:cubicBezTo>
                    <a:pt x="0" y="41"/>
                    <a:pt x="0" y="41"/>
                    <a:pt x="0" y="41"/>
                  </a:cubicBezTo>
                  <a:cubicBezTo>
                    <a:pt x="7" y="43"/>
                    <a:pt x="7" y="43"/>
                    <a:pt x="7" y="43"/>
                  </a:cubicBezTo>
                  <a:cubicBezTo>
                    <a:pt x="100" y="237"/>
                    <a:pt x="100" y="237"/>
                    <a:pt x="100" y="237"/>
                  </a:cubicBezTo>
                  <a:cubicBezTo>
                    <a:pt x="109" y="256"/>
                    <a:pt x="134" y="271"/>
                    <a:pt x="155" y="271"/>
                  </a:cubicBezTo>
                  <a:cubicBezTo>
                    <a:pt x="978" y="273"/>
                    <a:pt x="978" y="273"/>
                    <a:pt x="978" y="273"/>
                  </a:cubicBezTo>
                  <a:cubicBezTo>
                    <a:pt x="999" y="273"/>
                    <a:pt x="1024" y="258"/>
                    <a:pt x="1033" y="239"/>
                  </a:cubicBezTo>
                  <a:cubicBezTo>
                    <a:pt x="1127" y="45"/>
                    <a:pt x="1127" y="45"/>
                    <a:pt x="1127" y="45"/>
                  </a:cubicBezTo>
                  <a:cubicBezTo>
                    <a:pt x="1134" y="44"/>
                    <a:pt x="1134" y="44"/>
                    <a:pt x="1134" y="44"/>
                  </a:cubicBezTo>
                  <a:cubicBezTo>
                    <a:pt x="1134" y="23"/>
                    <a:pt x="1134" y="23"/>
                    <a:pt x="1134" y="23"/>
                  </a:cubicBezTo>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8" name="í$líḓè"/>
            <p:cNvSpPr/>
            <p:nvPr>
              <p:custDataLst>
                <p:tags r:id="rId16"/>
              </p:custDataLst>
            </p:nvPr>
          </p:nvSpPr>
          <p:spPr bwMode="auto">
            <a:xfrm>
              <a:off x="6283613" y="3102361"/>
              <a:ext cx="3781425" cy="898525"/>
            </a:xfrm>
            <a:custGeom>
              <a:avLst/>
              <a:gdLst>
                <a:gd name="T0" fmla="*/ 1039 w 1146"/>
                <a:gd name="T1" fmla="*/ 239 h 273"/>
                <a:gd name="T2" fmla="*/ 984 w 1146"/>
                <a:gd name="T3" fmla="*/ 273 h 273"/>
                <a:gd name="T4" fmla="*/ 161 w 1146"/>
                <a:gd name="T5" fmla="*/ 271 h 273"/>
                <a:gd name="T6" fmla="*/ 106 w 1146"/>
                <a:gd name="T7" fmla="*/ 237 h 273"/>
                <a:gd name="T8" fmla="*/ 9 w 1146"/>
                <a:gd name="T9" fmla="*/ 34 h 273"/>
                <a:gd name="T10" fmla="*/ 31 w 1146"/>
                <a:gd name="T11" fmla="*/ 0 h 273"/>
                <a:gd name="T12" fmla="*/ 1115 w 1146"/>
                <a:gd name="T13" fmla="*/ 3 h 273"/>
                <a:gd name="T14" fmla="*/ 1137 w 1146"/>
                <a:gd name="T15" fmla="*/ 37 h 273"/>
                <a:gd name="T16" fmla="*/ 1039 w 1146"/>
                <a:gd name="T17" fmla="*/ 2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6" h="273">
                  <a:moveTo>
                    <a:pt x="1039" y="239"/>
                  </a:moveTo>
                  <a:cubicBezTo>
                    <a:pt x="1029" y="258"/>
                    <a:pt x="1005" y="273"/>
                    <a:pt x="984" y="273"/>
                  </a:cubicBezTo>
                  <a:cubicBezTo>
                    <a:pt x="161" y="271"/>
                    <a:pt x="161" y="271"/>
                    <a:pt x="161" y="271"/>
                  </a:cubicBezTo>
                  <a:cubicBezTo>
                    <a:pt x="140" y="271"/>
                    <a:pt x="115" y="256"/>
                    <a:pt x="106" y="237"/>
                  </a:cubicBezTo>
                  <a:cubicBezTo>
                    <a:pt x="9" y="34"/>
                    <a:pt x="9" y="34"/>
                    <a:pt x="9" y="34"/>
                  </a:cubicBezTo>
                  <a:cubicBezTo>
                    <a:pt x="0" y="16"/>
                    <a:pt x="10" y="0"/>
                    <a:pt x="31" y="0"/>
                  </a:cubicBezTo>
                  <a:cubicBezTo>
                    <a:pt x="1115" y="3"/>
                    <a:pt x="1115" y="3"/>
                    <a:pt x="1115" y="3"/>
                  </a:cubicBezTo>
                  <a:cubicBezTo>
                    <a:pt x="1136" y="3"/>
                    <a:pt x="1146" y="18"/>
                    <a:pt x="1137" y="37"/>
                  </a:cubicBezTo>
                  <a:cubicBezTo>
                    <a:pt x="1039" y="239"/>
                    <a:pt x="1039" y="239"/>
                    <a:pt x="1039" y="239"/>
                  </a:cubicBezTo>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9" name="îšliḋé"/>
            <p:cNvSpPr/>
            <p:nvPr>
              <p:custDataLst>
                <p:tags r:id="rId17"/>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close/>
                </a:path>
              </a:pathLst>
            </a:custGeom>
            <a:solidFill>
              <a:srgbClr val="192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0" name="iṡlîḍê"/>
            <p:cNvSpPr/>
            <p:nvPr>
              <p:custDataLst>
                <p:tags r:id="rId18"/>
              </p:custDataLst>
            </p:nvPr>
          </p:nvSpPr>
          <p:spPr bwMode="auto">
            <a:xfrm>
              <a:off x="6467763" y="3180149"/>
              <a:ext cx="3429000" cy="741363"/>
            </a:xfrm>
            <a:custGeom>
              <a:avLst/>
              <a:gdLst>
                <a:gd name="T0" fmla="*/ 1073 w 2160"/>
                <a:gd name="T1" fmla="*/ 5 h 467"/>
                <a:gd name="T2" fmla="*/ 1073 w 2160"/>
                <a:gd name="T3" fmla="*/ 5 h 467"/>
                <a:gd name="T4" fmla="*/ 0 w 2160"/>
                <a:gd name="T5" fmla="*/ 0 h 467"/>
                <a:gd name="T6" fmla="*/ 216 w 2160"/>
                <a:gd name="T7" fmla="*/ 463 h 467"/>
                <a:gd name="T8" fmla="*/ 1073 w 2160"/>
                <a:gd name="T9" fmla="*/ 465 h 467"/>
                <a:gd name="T10" fmla="*/ 1073 w 2160"/>
                <a:gd name="T11" fmla="*/ 465 h 467"/>
                <a:gd name="T12" fmla="*/ 1942 w 2160"/>
                <a:gd name="T13" fmla="*/ 467 h 467"/>
                <a:gd name="T14" fmla="*/ 2160 w 2160"/>
                <a:gd name="T15" fmla="*/ 7 h 467"/>
                <a:gd name="T16" fmla="*/ 1073 w 2160"/>
                <a:gd name="T17" fmla="*/ 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 h="467">
                  <a:moveTo>
                    <a:pt x="1073" y="5"/>
                  </a:moveTo>
                  <a:lnTo>
                    <a:pt x="1073" y="5"/>
                  </a:lnTo>
                  <a:lnTo>
                    <a:pt x="0" y="0"/>
                  </a:lnTo>
                  <a:lnTo>
                    <a:pt x="216" y="463"/>
                  </a:lnTo>
                  <a:lnTo>
                    <a:pt x="1073" y="465"/>
                  </a:lnTo>
                  <a:lnTo>
                    <a:pt x="1073" y="465"/>
                  </a:lnTo>
                  <a:lnTo>
                    <a:pt x="1942" y="467"/>
                  </a:lnTo>
                  <a:lnTo>
                    <a:pt x="2160" y="7"/>
                  </a:lnTo>
                  <a:lnTo>
                    <a:pt x="107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 name="ïṥḷidè"/>
            <p:cNvSpPr/>
            <p:nvPr>
              <p:custDataLst>
                <p:tags r:id="rId19"/>
              </p:custDataLst>
            </p:nvPr>
          </p:nvSpPr>
          <p:spPr bwMode="auto">
            <a:xfrm>
              <a:off x="7088475" y="3994536"/>
              <a:ext cx="2184400" cy="141288"/>
            </a:xfrm>
            <a:custGeom>
              <a:avLst/>
              <a:gdLst>
                <a:gd name="T0" fmla="*/ 1376 w 1376"/>
                <a:gd name="T1" fmla="*/ 89 h 89"/>
                <a:gd name="T2" fmla="*/ 0 w 1376"/>
                <a:gd name="T3" fmla="*/ 85 h 89"/>
                <a:gd name="T4" fmla="*/ 0 w 1376"/>
                <a:gd name="T5" fmla="*/ 0 h 89"/>
                <a:gd name="T6" fmla="*/ 1376 w 1376"/>
                <a:gd name="T7" fmla="*/ 4 h 89"/>
                <a:gd name="T8" fmla="*/ 1376 w 1376"/>
                <a:gd name="T9" fmla="*/ 89 h 89"/>
              </a:gdLst>
              <a:ahLst/>
              <a:cxnLst>
                <a:cxn ang="0">
                  <a:pos x="T0" y="T1"/>
                </a:cxn>
                <a:cxn ang="0">
                  <a:pos x="T2" y="T3"/>
                </a:cxn>
                <a:cxn ang="0">
                  <a:pos x="T4" y="T5"/>
                </a:cxn>
                <a:cxn ang="0">
                  <a:pos x="T6" y="T7"/>
                </a:cxn>
                <a:cxn ang="0">
                  <a:pos x="T8" y="T9"/>
                </a:cxn>
              </a:cxnLst>
              <a:rect l="0" t="0" r="r" b="b"/>
              <a:pathLst>
                <a:path w="1376" h="89">
                  <a:moveTo>
                    <a:pt x="1376" y="89"/>
                  </a:moveTo>
                  <a:lnTo>
                    <a:pt x="0" y="85"/>
                  </a:lnTo>
                  <a:lnTo>
                    <a:pt x="0" y="0"/>
                  </a:lnTo>
                  <a:lnTo>
                    <a:pt x="1376" y="4"/>
                  </a:lnTo>
                  <a:lnTo>
                    <a:pt x="1376" y="8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 name="iSḻîḍê"/>
            <p:cNvSpPr/>
            <p:nvPr>
              <p:custDataLst>
                <p:tags r:id="rId20"/>
              </p:custDataLst>
            </p:nvPr>
          </p:nvSpPr>
          <p:spPr bwMode="auto">
            <a:xfrm>
              <a:off x="6907500" y="4373949"/>
              <a:ext cx="150813" cy="68263"/>
            </a:xfrm>
            <a:custGeom>
              <a:avLst/>
              <a:gdLst>
                <a:gd name="T0" fmla="*/ 46 w 46"/>
                <a:gd name="T1" fmla="*/ 16 h 21"/>
                <a:gd name="T2" fmla="*/ 40 w 46"/>
                <a:gd name="T3" fmla="*/ 21 h 21"/>
                <a:gd name="T4" fmla="*/ 5 w 46"/>
                <a:gd name="T5" fmla="*/ 21 h 21"/>
                <a:gd name="T6" fmla="*/ 0 w 46"/>
                <a:gd name="T7" fmla="*/ 16 h 21"/>
                <a:gd name="T8" fmla="*/ 0 w 46"/>
                <a:gd name="T9" fmla="*/ 6 h 21"/>
                <a:gd name="T10" fmla="*/ 5 w 46"/>
                <a:gd name="T11" fmla="*/ 0 h 21"/>
                <a:gd name="T12" fmla="*/ 40 w 46"/>
                <a:gd name="T13" fmla="*/ 1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9"/>
                    <a:pt x="43" y="21"/>
                    <a:pt x="40" y="21"/>
                  </a:cubicBezTo>
                  <a:cubicBezTo>
                    <a:pt x="5" y="21"/>
                    <a:pt x="5" y="21"/>
                    <a:pt x="5" y="21"/>
                  </a:cubicBezTo>
                  <a:cubicBezTo>
                    <a:pt x="2" y="21"/>
                    <a:pt x="0" y="18"/>
                    <a:pt x="0" y="16"/>
                  </a:cubicBezTo>
                  <a:cubicBezTo>
                    <a:pt x="0" y="6"/>
                    <a:pt x="0" y="6"/>
                    <a:pt x="0" y="6"/>
                  </a:cubicBezTo>
                  <a:cubicBezTo>
                    <a:pt x="0" y="3"/>
                    <a:pt x="2" y="0"/>
                    <a:pt x="5" y="0"/>
                  </a:cubicBezTo>
                  <a:cubicBezTo>
                    <a:pt x="40" y="1"/>
                    <a:pt x="40" y="1"/>
                    <a:pt x="40" y="1"/>
                  </a:cubicBezTo>
                  <a:cubicBezTo>
                    <a:pt x="43" y="1"/>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 name="íś1iḋè"/>
            <p:cNvSpPr/>
            <p:nvPr>
              <p:custDataLst>
                <p:tags r:id="rId21"/>
              </p:custDataLst>
            </p:nvPr>
          </p:nvSpPr>
          <p:spPr bwMode="auto">
            <a:xfrm>
              <a:off x="7088475"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3"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 name="íṡḻiḓê"/>
            <p:cNvSpPr/>
            <p:nvPr>
              <p:custDataLst>
                <p:tags r:id="rId22"/>
              </p:custDataLst>
            </p:nvPr>
          </p:nvSpPr>
          <p:spPr bwMode="auto">
            <a:xfrm>
              <a:off x="7269450" y="4377124"/>
              <a:ext cx="152400"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 name="ïŝļíḋé"/>
            <p:cNvSpPr/>
            <p:nvPr>
              <p:custDataLst>
                <p:tags r:id="rId23"/>
              </p:custDataLst>
            </p:nvPr>
          </p:nvSpPr>
          <p:spPr bwMode="auto">
            <a:xfrm>
              <a:off x="7452013" y="4377124"/>
              <a:ext cx="150813" cy="65088"/>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 name="ï$ḷïďè"/>
            <p:cNvSpPr/>
            <p:nvPr>
              <p:custDataLst>
                <p:tags r:id="rId24"/>
              </p:custDataLst>
            </p:nvPr>
          </p:nvSpPr>
          <p:spPr bwMode="auto">
            <a:xfrm>
              <a:off x="7632988" y="4377124"/>
              <a:ext cx="152400" cy="65088"/>
            </a:xfrm>
            <a:custGeom>
              <a:avLst/>
              <a:gdLst>
                <a:gd name="T0" fmla="*/ 46 w 46"/>
                <a:gd name="T1" fmla="*/ 15 h 20"/>
                <a:gd name="T2" fmla="*/ 41 w 46"/>
                <a:gd name="T3" fmla="*/ 20 h 20"/>
                <a:gd name="T4" fmla="*/ 6 w 46"/>
                <a:gd name="T5" fmla="*/ 20 h 20"/>
                <a:gd name="T6" fmla="*/ 0 w 46"/>
                <a:gd name="T7" fmla="*/ 15 h 20"/>
                <a:gd name="T8" fmla="*/ 1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6" y="20"/>
                    <a:pt x="6" y="20"/>
                    <a:pt x="6" y="20"/>
                  </a:cubicBezTo>
                  <a:cubicBezTo>
                    <a:pt x="3" y="20"/>
                    <a:pt x="0" y="18"/>
                    <a:pt x="0" y="15"/>
                  </a:cubicBezTo>
                  <a:cubicBezTo>
                    <a:pt x="1" y="5"/>
                    <a:pt x="1" y="5"/>
                    <a:pt x="1" y="5"/>
                  </a:cubicBezTo>
                  <a:cubicBezTo>
                    <a:pt x="1"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 name="ïś1ïḋé"/>
            <p:cNvSpPr/>
            <p:nvPr>
              <p:custDataLst>
                <p:tags r:id="rId25"/>
              </p:custDataLst>
            </p:nvPr>
          </p:nvSpPr>
          <p:spPr bwMode="auto">
            <a:xfrm>
              <a:off x="7817138" y="4377124"/>
              <a:ext cx="149225" cy="69850"/>
            </a:xfrm>
            <a:custGeom>
              <a:avLst/>
              <a:gdLst>
                <a:gd name="T0" fmla="*/ 45 w 45"/>
                <a:gd name="T1" fmla="*/ 15 h 21"/>
                <a:gd name="T2" fmla="*/ 40 w 45"/>
                <a:gd name="T3" fmla="*/ 21 h 21"/>
                <a:gd name="T4" fmla="*/ 5 w 45"/>
                <a:gd name="T5" fmla="*/ 20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5"/>
                  </a:moveTo>
                  <a:cubicBezTo>
                    <a:pt x="45"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3"/>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 name="íšľíḓe"/>
            <p:cNvSpPr/>
            <p:nvPr>
              <p:custDataLst>
                <p:tags r:id="rId26"/>
              </p:custDataLst>
            </p:nvPr>
          </p:nvSpPr>
          <p:spPr bwMode="auto">
            <a:xfrm>
              <a:off x="7999700" y="4377124"/>
              <a:ext cx="147638" cy="69850"/>
            </a:xfrm>
            <a:custGeom>
              <a:avLst/>
              <a:gdLst>
                <a:gd name="T0" fmla="*/ 45 w 45"/>
                <a:gd name="T1" fmla="*/ 16 h 21"/>
                <a:gd name="T2" fmla="*/ 40 w 45"/>
                <a:gd name="T3" fmla="*/ 21 h 21"/>
                <a:gd name="T4" fmla="*/ 5 w 45"/>
                <a:gd name="T5" fmla="*/ 21 h 21"/>
                <a:gd name="T6" fmla="*/ 0 w 45"/>
                <a:gd name="T7" fmla="*/ 15 h 21"/>
                <a:gd name="T8" fmla="*/ 0 w 45"/>
                <a:gd name="T9" fmla="*/ 5 h 21"/>
                <a:gd name="T10" fmla="*/ 5 w 45"/>
                <a:gd name="T11" fmla="*/ 0 h 21"/>
                <a:gd name="T12" fmla="*/ 40 w 45"/>
                <a:gd name="T13" fmla="*/ 0 h 21"/>
                <a:gd name="T14" fmla="*/ 45 w 45"/>
                <a:gd name="T15" fmla="*/ 5 h 21"/>
                <a:gd name="T16" fmla="*/ 45 w 4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45" y="16"/>
                  </a:moveTo>
                  <a:cubicBezTo>
                    <a:pt x="45" y="18"/>
                    <a:pt x="43" y="21"/>
                    <a:pt x="40" y="21"/>
                  </a:cubicBezTo>
                  <a:cubicBezTo>
                    <a:pt x="5" y="21"/>
                    <a:pt x="5" y="21"/>
                    <a:pt x="5" y="21"/>
                  </a:cubicBezTo>
                  <a:cubicBezTo>
                    <a:pt x="2" y="21"/>
                    <a:pt x="0" y="18"/>
                    <a:pt x="0" y="15"/>
                  </a:cubicBezTo>
                  <a:cubicBezTo>
                    <a:pt x="0" y="5"/>
                    <a:pt x="0" y="5"/>
                    <a:pt x="0" y="5"/>
                  </a:cubicBezTo>
                  <a:cubicBezTo>
                    <a:pt x="0" y="3"/>
                    <a:pt x="2" y="0"/>
                    <a:pt x="5" y="0"/>
                  </a:cubicBezTo>
                  <a:cubicBezTo>
                    <a:pt x="40" y="0"/>
                    <a:pt x="40" y="0"/>
                    <a:pt x="40" y="0"/>
                  </a:cubicBezTo>
                  <a:cubicBezTo>
                    <a:pt x="43" y="0"/>
                    <a:pt x="45" y="3"/>
                    <a:pt x="45" y="5"/>
                  </a:cubicBezTo>
                  <a:lnTo>
                    <a:pt x="45"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 name="îS1ïḋe"/>
            <p:cNvSpPr/>
            <p:nvPr>
              <p:custDataLst>
                <p:tags r:id="rId27"/>
              </p:custDataLst>
            </p:nvPr>
          </p:nvSpPr>
          <p:spPr bwMode="auto">
            <a:xfrm>
              <a:off x="8180675" y="4377124"/>
              <a:ext cx="152400" cy="69850"/>
            </a:xfrm>
            <a:custGeom>
              <a:avLst/>
              <a:gdLst>
                <a:gd name="T0" fmla="*/ 46 w 46"/>
                <a:gd name="T1" fmla="*/ 16 h 21"/>
                <a:gd name="T2" fmla="*/ 41 w 46"/>
                <a:gd name="T3" fmla="*/ 21 h 21"/>
                <a:gd name="T4" fmla="*/ 5 w 46"/>
                <a:gd name="T5" fmla="*/ 21 h 21"/>
                <a:gd name="T6" fmla="*/ 0 w 46"/>
                <a:gd name="T7" fmla="*/ 16 h 21"/>
                <a:gd name="T8" fmla="*/ 0 w 46"/>
                <a:gd name="T9" fmla="*/ 5 h 21"/>
                <a:gd name="T10" fmla="*/ 5 w 46"/>
                <a:gd name="T11" fmla="*/ 0 h 21"/>
                <a:gd name="T12" fmla="*/ 41 w 46"/>
                <a:gd name="T13" fmla="*/ 0 h 21"/>
                <a:gd name="T14" fmla="*/ 46 w 46"/>
                <a:gd name="T15" fmla="*/ 6 h 21"/>
                <a:gd name="T16" fmla="*/ 46 w 46"/>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6"/>
                  </a:moveTo>
                  <a:cubicBezTo>
                    <a:pt x="46" y="18"/>
                    <a:pt x="43" y="21"/>
                    <a:pt x="41" y="21"/>
                  </a:cubicBezTo>
                  <a:cubicBezTo>
                    <a:pt x="5" y="21"/>
                    <a:pt x="5" y="21"/>
                    <a:pt x="5" y="21"/>
                  </a:cubicBezTo>
                  <a:cubicBezTo>
                    <a:pt x="2" y="21"/>
                    <a:pt x="0" y="18"/>
                    <a:pt x="0" y="16"/>
                  </a:cubicBezTo>
                  <a:cubicBezTo>
                    <a:pt x="0" y="5"/>
                    <a:pt x="0" y="5"/>
                    <a:pt x="0" y="5"/>
                  </a:cubicBezTo>
                  <a:cubicBezTo>
                    <a:pt x="0" y="3"/>
                    <a:pt x="2" y="0"/>
                    <a:pt x="5" y="0"/>
                  </a:cubicBezTo>
                  <a:cubicBezTo>
                    <a:pt x="41" y="0"/>
                    <a:pt x="41" y="0"/>
                    <a:pt x="41" y="0"/>
                  </a:cubicBezTo>
                  <a:cubicBezTo>
                    <a:pt x="43" y="0"/>
                    <a:pt x="46" y="3"/>
                    <a:pt x="46" y="6"/>
                  </a:cubicBezTo>
                  <a:lnTo>
                    <a:pt x="46" y="16"/>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 name="işḷïḋè"/>
            <p:cNvSpPr/>
            <p:nvPr>
              <p:custDataLst>
                <p:tags r:id="rId28"/>
              </p:custDataLst>
            </p:nvPr>
          </p:nvSpPr>
          <p:spPr bwMode="auto">
            <a:xfrm>
              <a:off x="8361650"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3" y="20"/>
                    <a:pt x="41" y="20"/>
                  </a:cubicBezTo>
                  <a:cubicBezTo>
                    <a:pt x="5" y="20"/>
                    <a:pt x="5" y="20"/>
                    <a:pt x="5" y="20"/>
                  </a:cubicBezTo>
                  <a:cubicBezTo>
                    <a:pt x="2" y="20"/>
                    <a:pt x="0" y="18"/>
                    <a:pt x="0" y="15"/>
                  </a:cubicBezTo>
                  <a:cubicBezTo>
                    <a:pt x="0" y="5"/>
                    <a:pt x="0" y="5"/>
                    <a:pt x="0" y="5"/>
                  </a:cubicBezTo>
                  <a:cubicBezTo>
                    <a:pt x="0" y="2"/>
                    <a:pt x="2"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 name="ïṣḻíḓe"/>
            <p:cNvSpPr/>
            <p:nvPr>
              <p:custDataLst>
                <p:tags r:id="rId29"/>
              </p:custDataLst>
            </p:nvPr>
          </p:nvSpPr>
          <p:spPr bwMode="auto">
            <a:xfrm>
              <a:off x="8544213" y="4380299"/>
              <a:ext cx="150813"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5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5"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2" name="ïŝlîḋe"/>
            <p:cNvSpPr/>
            <p:nvPr>
              <p:custDataLst>
                <p:tags r:id="rId30"/>
              </p:custDataLst>
            </p:nvPr>
          </p:nvSpPr>
          <p:spPr bwMode="auto">
            <a:xfrm>
              <a:off x="8725188" y="4380299"/>
              <a:ext cx="152400" cy="66675"/>
            </a:xfrm>
            <a:custGeom>
              <a:avLst/>
              <a:gdLst>
                <a:gd name="T0" fmla="*/ 46 w 46"/>
                <a:gd name="T1" fmla="*/ 15 h 20"/>
                <a:gd name="T2" fmla="*/ 41 w 46"/>
                <a:gd name="T3" fmla="*/ 20 h 20"/>
                <a:gd name="T4" fmla="*/ 5 w 46"/>
                <a:gd name="T5" fmla="*/ 20 h 20"/>
                <a:gd name="T6" fmla="*/ 0 w 46"/>
                <a:gd name="T7" fmla="*/ 15 h 20"/>
                <a:gd name="T8" fmla="*/ 0 w 46"/>
                <a:gd name="T9" fmla="*/ 5 h 20"/>
                <a:gd name="T10" fmla="*/ 6 w 46"/>
                <a:gd name="T11" fmla="*/ 0 h 20"/>
                <a:gd name="T12" fmla="*/ 41 w 46"/>
                <a:gd name="T13" fmla="*/ 0 h 20"/>
                <a:gd name="T14" fmla="*/ 46 w 46"/>
                <a:gd name="T15" fmla="*/ 5 h 20"/>
                <a:gd name="T16" fmla="*/ 46 w 46"/>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0">
                  <a:moveTo>
                    <a:pt x="46" y="15"/>
                  </a:moveTo>
                  <a:cubicBezTo>
                    <a:pt x="46" y="18"/>
                    <a:pt x="44" y="20"/>
                    <a:pt x="41" y="20"/>
                  </a:cubicBezTo>
                  <a:cubicBezTo>
                    <a:pt x="5" y="20"/>
                    <a:pt x="5" y="20"/>
                    <a:pt x="5" y="20"/>
                  </a:cubicBezTo>
                  <a:cubicBezTo>
                    <a:pt x="3" y="20"/>
                    <a:pt x="0" y="18"/>
                    <a:pt x="0" y="15"/>
                  </a:cubicBezTo>
                  <a:cubicBezTo>
                    <a:pt x="0" y="5"/>
                    <a:pt x="0" y="5"/>
                    <a:pt x="0" y="5"/>
                  </a:cubicBezTo>
                  <a:cubicBezTo>
                    <a:pt x="0" y="2"/>
                    <a:pt x="3" y="0"/>
                    <a:pt x="6" y="0"/>
                  </a:cubicBezTo>
                  <a:cubicBezTo>
                    <a:pt x="41" y="0"/>
                    <a:pt x="41" y="0"/>
                    <a:pt x="41" y="0"/>
                  </a:cubicBezTo>
                  <a:cubicBezTo>
                    <a:pt x="44" y="0"/>
                    <a:pt x="46" y="2"/>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 name="íṥ1iḑê"/>
            <p:cNvSpPr/>
            <p:nvPr>
              <p:custDataLst>
                <p:tags r:id="rId31"/>
              </p:custDataLst>
            </p:nvPr>
          </p:nvSpPr>
          <p:spPr bwMode="auto">
            <a:xfrm>
              <a:off x="8910925"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 name="íṥ1îďe"/>
            <p:cNvSpPr/>
            <p:nvPr>
              <p:custDataLst>
                <p:tags r:id="rId32"/>
              </p:custDataLst>
            </p:nvPr>
          </p:nvSpPr>
          <p:spPr bwMode="auto">
            <a:xfrm>
              <a:off x="9091900" y="4380299"/>
              <a:ext cx="147638" cy="66675"/>
            </a:xfrm>
            <a:custGeom>
              <a:avLst/>
              <a:gdLst>
                <a:gd name="T0" fmla="*/ 45 w 45"/>
                <a:gd name="T1" fmla="*/ 15 h 20"/>
                <a:gd name="T2" fmla="*/ 40 w 45"/>
                <a:gd name="T3" fmla="*/ 20 h 20"/>
                <a:gd name="T4" fmla="*/ 5 w 45"/>
                <a:gd name="T5" fmla="*/ 20 h 20"/>
                <a:gd name="T6" fmla="*/ 0 w 45"/>
                <a:gd name="T7" fmla="*/ 15 h 20"/>
                <a:gd name="T8" fmla="*/ 0 w 45"/>
                <a:gd name="T9" fmla="*/ 5 h 20"/>
                <a:gd name="T10" fmla="*/ 5 w 45"/>
                <a:gd name="T11" fmla="*/ 0 h 20"/>
                <a:gd name="T12" fmla="*/ 40 w 45"/>
                <a:gd name="T13" fmla="*/ 0 h 20"/>
                <a:gd name="T14" fmla="*/ 45 w 45"/>
                <a:gd name="T15" fmla="*/ 5 h 20"/>
                <a:gd name="T16" fmla="*/ 45 w 45"/>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0">
                  <a:moveTo>
                    <a:pt x="45" y="15"/>
                  </a:moveTo>
                  <a:cubicBezTo>
                    <a:pt x="45" y="18"/>
                    <a:pt x="43" y="20"/>
                    <a:pt x="40" y="20"/>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5" y="2"/>
                    <a:pt x="45" y="5"/>
                  </a:cubicBezTo>
                  <a:lnTo>
                    <a:pt x="45"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 name="îsḻïḑe"/>
            <p:cNvSpPr/>
            <p:nvPr>
              <p:custDataLst>
                <p:tags r:id="rId33"/>
              </p:custDataLst>
            </p:nvPr>
          </p:nvSpPr>
          <p:spPr bwMode="auto">
            <a:xfrm>
              <a:off x="9272875" y="4380299"/>
              <a:ext cx="152400" cy="69850"/>
            </a:xfrm>
            <a:custGeom>
              <a:avLst/>
              <a:gdLst>
                <a:gd name="T0" fmla="*/ 46 w 46"/>
                <a:gd name="T1" fmla="*/ 15 h 21"/>
                <a:gd name="T2" fmla="*/ 40 w 46"/>
                <a:gd name="T3" fmla="*/ 21 h 21"/>
                <a:gd name="T4" fmla="*/ 5 w 46"/>
                <a:gd name="T5" fmla="*/ 20 h 21"/>
                <a:gd name="T6" fmla="*/ 0 w 46"/>
                <a:gd name="T7" fmla="*/ 15 h 21"/>
                <a:gd name="T8" fmla="*/ 0 w 46"/>
                <a:gd name="T9" fmla="*/ 5 h 21"/>
                <a:gd name="T10" fmla="*/ 5 w 46"/>
                <a:gd name="T11" fmla="*/ 0 h 21"/>
                <a:gd name="T12" fmla="*/ 40 w 46"/>
                <a:gd name="T13" fmla="*/ 0 h 21"/>
                <a:gd name="T14" fmla="*/ 46 w 46"/>
                <a:gd name="T15" fmla="*/ 5 h 21"/>
                <a:gd name="T16" fmla="*/ 46 w 46"/>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1">
                  <a:moveTo>
                    <a:pt x="46" y="15"/>
                  </a:moveTo>
                  <a:cubicBezTo>
                    <a:pt x="46" y="18"/>
                    <a:pt x="43" y="21"/>
                    <a:pt x="40" y="21"/>
                  </a:cubicBezTo>
                  <a:cubicBezTo>
                    <a:pt x="5" y="20"/>
                    <a:pt x="5" y="20"/>
                    <a:pt x="5" y="20"/>
                  </a:cubicBezTo>
                  <a:cubicBezTo>
                    <a:pt x="2" y="20"/>
                    <a:pt x="0" y="18"/>
                    <a:pt x="0" y="15"/>
                  </a:cubicBezTo>
                  <a:cubicBezTo>
                    <a:pt x="0" y="5"/>
                    <a:pt x="0" y="5"/>
                    <a:pt x="0" y="5"/>
                  </a:cubicBezTo>
                  <a:cubicBezTo>
                    <a:pt x="0" y="2"/>
                    <a:pt x="2" y="0"/>
                    <a:pt x="5" y="0"/>
                  </a:cubicBezTo>
                  <a:cubicBezTo>
                    <a:pt x="40" y="0"/>
                    <a:pt x="40" y="0"/>
                    <a:pt x="40" y="0"/>
                  </a:cubicBezTo>
                  <a:cubicBezTo>
                    <a:pt x="43" y="0"/>
                    <a:pt x="46" y="3"/>
                    <a:pt x="46" y="5"/>
                  </a:cubicBezTo>
                  <a:lnTo>
                    <a:pt x="46" y="15"/>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 name="îš1îďé"/>
            <p:cNvSpPr/>
            <p:nvPr>
              <p:custDataLst>
                <p:tags r:id="rId34"/>
              </p:custDataLst>
            </p:nvPr>
          </p:nvSpPr>
          <p:spPr bwMode="auto">
            <a:xfrm>
              <a:off x="6907500" y="4489836"/>
              <a:ext cx="147638"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 name="ïs1iḍê"/>
            <p:cNvSpPr/>
            <p:nvPr>
              <p:custDataLst>
                <p:tags r:id="rId35"/>
              </p:custDataLst>
            </p:nvPr>
          </p:nvSpPr>
          <p:spPr bwMode="auto">
            <a:xfrm>
              <a:off x="7088475" y="4489836"/>
              <a:ext cx="152400"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 name="îşḷïḍé"/>
            <p:cNvSpPr/>
            <p:nvPr>
              <p:custDataLst>
                <p:tags r:id="rId36"/>
              </p:custDataLst>
            </p:nvPr>
          </p:nvSpPr>
          <p:spPr bwMode="auto">
            <a:xfrm>
              <a:off x="7269450" y="4489836"/>
              <a:ext cx="152400" cy="117475"/>
            </a:xfrm>
            <a:custGeom>
              <a:avLst/>
              <a:gdLst>
                <a:gd name="T0" fmla="*/ 46 w 46"/>
                <a:gd name="T1" fmla="*/ 31 h 36"/>
                <a:gd name="T2" fmla="*/ 41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 name="ïšlïḑé"/>
            <p:cNvSpPr/>
            <p:nvPr>
              <p:custDataLst>
                <p:tags r:id="rId37"/>
              </p:custDataLst>
            </p:nvPr>
          </p:nvSpPr>
          <p:spPr bwMode="auto">
            <a:xfrm>
              <a:off x="7452013" y="4489836"/>
              <a:ext cx="150813"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 name="í$ḷîḓé"/>
            <p:cNvSpPr/>
            <p:nvPr>
              <p:custDataLst>
                <p:tags r:id="rId38"/>
              </p:custDataLst>
            </p:nvPr>
          </p:nvSpPr>
          <p:spPr bwMode="auto">
            <a:xfrm>
              <a:off x="7632988" y="4489836"/>
              <a:ext cx="152400" cy="117475"/>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 name="ís1íďè"/>
            <p:cNvSpPr/>
            <p:nvPr>
              <p:custDataLst>
                <p:tags r:id="rId39"/>
              </p:custDataLst>
            </p:nvPr>
          </p:nvSpPr>
          <p:spPr bwMode="auto">
            <a:xfrm>
              <a:off x="7817138" y="4489836"/>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 name="ïŝļíḍé"/>
            <p:cNvSpPr/>
            <p:nvPr>
              <p:custDataLst>
                <p:tags r:id="rId40"/>
              </p:custDataLst>
            </p:nvPr>
          </p:nvSpPr>
          <p:spPr bwMode="auto">
            <a:xfrm>
              <a:off x="7999700" y="4489836"/>
              <a:ext cx="147638" cy="117475"/>
            </a:xfrm>
            <a:custGeom>
              <a:avLst/>
              <a:gdLst>
                <a:gd name="T0" fmla="*/ 45 w 45"/>
                <a:gd name="T1" fmla="*/ 31 h 36"/>
                <a:gd name="T2" fmla="*/ 40 w 45"/>
                <a:gd name="T3" fmla="*/ 36 h 36"/>
                <a:gd name="T4" fmla="*/ 5 w 45"/>
                <a:gd name="T5" fmla="*/ 36 h 36"/>
                <a:gd name="T6" fmla="*/ 0 w 45"/>
                <a:gd name="T7" fmla="*/ 31 h 36"/>
                <a:gd name="T8" fmla="*/ 0 w 45"/>
                <a:gd name="T9" fmla="*/ 6 h 36"/>
                <a:gd name="T10" fmla="*/ 5 w 45"/>
                <a:gd name="T11" fmla="*/ 0 h 36"/>
                <a:gd name="T12" fmla="*/ 40 w 45"/>
                <a:gd name="T13" fmla="*/ 1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6"/>
                    <a:pt x="0" y="6"/>
                    <a:pt x="0" y="6"/>
                  </a:cubicBezTo>
                  <a:cubicBezTo>
                    <a:pt x="0" y="3"/>
                    <a:pt x="2" y="0"/>
                    <a:pt x="5" y="0"/>
                  </a:cubicBezTo>
                  <a:cubicBezTo>
                    <a:pt x="40" y="1"/>
                    <a:pt x="40" y="1"/>
                    <a:pt x="40" y="1"/>
                  </a:cubicBezTo>
                  <a:cubicBezTo>
                    <a:pt x="43" y="1"/>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 name="ïs1iďê"/>
            <p:cNvSpPr/>
            <p:nvPr>
              <p:custDataLst>
                <p:tags r:id="rId41"/>
              </p:custDataLst>
            </p:nvPr>
          </p:nvSpPr>
          <p:spPr bwMode="auto">
            <a:xfrm>
              <a:off x="8180675" y="4493011"/>
              <a:ext cx="152400" cy="114300"/>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0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 name="íṣḷiďê"/>
            <p:cNvSpPr/>
            <p:nvPr>
              <p:custDataLst>
                <p:tags r:id="rId42"/>
              </p:custDataLst>
            </p:nvPr>
          </p:nvSpPr>
          <p:spPr bwMode="auto">
            <a:xfrm>
              <a:off x="8361650" y="4493011"/>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 name="îṧlíḋé"/>
            <p:cNvSpPr/>
            <p:nvPr>
              <p:custDataLst>
                <p:tags r:id="rId43"/>
              </p:custDataLst>
            </p:nvPr>
          </p:nvSpPr>
          <p:spPr bwMode="auto">
            <a:xfrm>
              <a:off x="8544213" y="4493011"/>
              <a:ext cx="150813"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 name="ïsľíďè"/>
            <p:cNvSpPr/>
            <p:nvPr>
              <p:custDataLst>
                <p:tags r:id="rId44"/>
              </p:custDataLst>
            </p:nvPr>
          </p:nvSpPr>
          <p:spPr bwMode="auto">
            <a:xfrm>
              <a:off x="8725188" y="4493011"/>
              <a:ext cx="152400"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 name="ïṩ1íďé"/>
            <p:cNvSpPr/>
            <p:nvPr>
              <p:custDataLst>
                <p:tags r:id="rId45"/>
              </p:custDataLst>
            </p:nvPr>
          </p:nvSpPr>
          <p:spPr bwMode="auto">
            <a:xfrm>
              <a:off x="8906163" y="4493011"/>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8" name="iṩľïdè"/>
            <p:cNvSpPr/>
            <p:nvPr>
              <p:custDataLst>
                <p:tags r:id="rId46"/>
              </p:custDataLst>
            </p:nvPr>
          </p:nvSpPr>
          <p:spPr bwMode="auto">
            <a:xfrm>
              <a:off x="9091900" y="4493011"/>
              <a:ext cx="330200" cy="117475"/>
            </a:xfrm>
            <a:custGeom>
              <a:avLst/>
              <a:gdLst>
                <a:gd name="T0" fmla="*/ 100 w 100"/>
                <a:gd name="T1" fmla="*/ 31 h 36"/>
                <a:gd name="T2" fmla="*/ 95 w 100"/>
                <a:gd name="T3" fmla="*/ 36 h 36"/>
                <a:gd name="T4" fmla="*/ 5 w 100"/>
                <a:gd name="T5" fmla="*/ 36 h 36"/>
                <a:gd name="T6" fmla="*/ 0 w 100"/>
                <a:gd name="T7" fmla="*/ 31 h 36"/>
                <a:gd name="T8" fmla="*/ 0 w 100"/>
                <a:gd name="T9" fmla="*/ 5 h 36"/>
                <a:gd name="T10" fmla="*/ 5 w 100"/>
                <a:gd name="T11" fmla="*/ 0 h 36"/>
                <a:gd name="T12" fmla="*/ 95 w 100"/>
                <a:gd name="T13" fmla="*/ 0 h 36"/>
                <a:gd name="T14" fmla="*/ 100 w 100"/>
                <a:gd name="T15" fmla="*/ 6 h 36"/>
                <a:gd name="T16" fmla="*/ 100 w 100"/>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36">
                  <a:moveTo>
                    <a:pt x="100" y="31"/>
                  </a:moveTo>
                  <a:cubicBezTo>
                    <a:pt x="100" y="34"/>
                    <a:pt x="98" y="36"/>
                    <a:pt x="95" y="36"/>
                  </a:cubicBezTo>
                  <a:cubicBezTo>
                    <a:pt x="5" y="36"/>
                    <a:pt x="5" y="36"/>
                    <a:pt x="5" y="36"/>
                  </a:cubicBezTo>
                  <a:cubicBezTo>
                    <a:pt x="2" y="36"/>
                    <a:pt x="0" y="33"/>
                    <a:pt x="0" y="31"/>
                  </a:cubicBezTo>
                  <a:cubicBezTo>
                    <a:pt x="0" y="5"/>
                    <a:pt x="0" y="5"/>
                    <a:pt x="0" y="5"/>
                  </a:cubicBezTo>
                  <a:cubicBezTo>
                    <a:pt x="0" y="3"/>
                    <a:pt x="2" y="0"/>
                    <a:pt x="5" y="0"/>
                  </a:cubicBezTo>
                  <a:cubicBezTo>
                    <a:pt x="95" y="0"/>
                    <a:pt x="95" y="0"/>
                    <a:pt x="95" y="0"/>
                  </a:cubicBezTo>
                  <a:cubicBezTo>
                    <a:pt x="98" y="0"/>
                    <a:pt x="100" y="3"/>
                    <a:pt x="100" y="6"/>
                  </a:cubicBezTo>
                  <a:lnTo>
                    <a:pt x="100"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9" name="îśľïḋe"/>
            <p:cNvSpPr/>
            <p:nvPr>
              <p:custDataLst>
                <p:tags r:id="rId47"/>
              </p:custDataLst>
            </p:nvPr>
          </p:nvSpPr>
          <p:spPr bwMode="auto">
            <a:xfrm>
              <a:off x="6907500" y="4646999"/>
              <a:ext cx="309563" cy="119063"/>
            </a:xfrm>
            <a:custGeom>
              <a:avLst/>
              <a:gdLst>
                <a:gd name="T0" fmla="*/ 94 w 94"/>
                <a:gd name="T1" fmla="*/ 31 h 36"/>
                <a:gd name="T2" fmla="*/ 89 w 94"/>
                <a:gd name="T3" fmla="*/ 36 h 36"/>
                <a:gd name="T4" fmla="*/ 5 w 94"/>
                <a:gd name="T5" fmla="*/ 35 h 36"/>
                <a:gd name="T6" fmla="*/ 0 w 94"/>
                <a:gd name="T7" fmla="*/ 30 h 36"/>
                <a:gd name="T8" fmla="*/ 0 w 94"/>
                <a:gd name="T9" fmla="*/ 5 h 36"/>
                <a:gd name="T10" fmla="*/ 5 w 94"/>
                <a:gd name="T11" fmla="*/ 0 h 36"/>
                <a:gd name="T12" fmla="*/ 89 w 94"/>
                <a:gd name="T13" fmla="*/ 0 h 36"/>
                <a:gd name="T14" fmla="*/ 94 w 94"/>
                <a:gd name="T15" fmla="*/ 5 h 36"/>
                <a:gd name="T16" fmla="*/ 94 w 9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36">
                  <a:moveTo>
                    <a:pt x="94" y="31"/>
                  </a:moveTo>
                  <a:cubicBezTo>
                    <a:pt x="94" y="33"/>
                    <a:pt x="92" y="36"/>
                    <a:pt x="89" y="36"/>
                  </a:cubicBezTo>
                  <a:cubicBezTo>
                    <a:pt x="5" y="35"/>
                    <a:pt x="5" y="35"/>
                    <a:pt x="5" y="35"/>
                  </a:cubicBezTo>
                  <a:cubicBezTo>
                    <a:pt x="2" y="35"/>
                    <a:pt x="0" y="33"/>
                    <a:pt x="0" y="30"/>
                  </a:cubicBezTo>
                  <a:cubicBezTo>
                    <a:pt x="0" y="5"/>
                    <a:pt x="0" y="5"/>
                    <a:pt x="0" y="5"/>
                  </a:cubicBezTo>
                  <a:cubicBezTo>
                    <a:pt x="0" y="2"/>
                    <a:pt x="2" y="0"/>
                    <a:pt x="5" y="0"/>
                  </a:cubicBezTo>
                  <a:cubicBezTo>
                    <a:pt x="89" y="0"/>
                    <a:pt x="89" y="0"/>
                    <a:pt x="89" y="0"/>
                  </a:cubicBezTo>
                  <a:cubicBezTo>
                    <a:pt x="92" y="0"/>
                    <a:pt x="94" y="2"/>
                    <a:pt x="94" y="5"/>
                  </a:cubicBezTo>
                  <a:lnTo>
                    <a:pt x="9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0" name="ïslíḑe"/>
            <p:cNvSpPr/>
            <p:nvPr>
              <p:custDataLst>
                <p:tags r:id="rId48"/>
              </p:custDataLst>
            </p:nvPr>
          </p:nvSpPr>
          <p:spPr bwMode="auto">
            <a:xfrm>
              <a:off x="7269450"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1"/>
                  </a:cubicBezTo>
                  <a:cubicBezTo>
                    <a:pt x="0" y="5"/>
                    <a:pt x="0" y="5"/>
                    <a:pt x="0" y="5"/>
                  </a:cubicBezTo>
                  <a:cubicBezTo>
                    <a:pt x="0" y="2"/>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1" name="iṣľïḑè"/>
            <p:cNvSpPr/>
            <p:nvPr>
              <p:custDataLst>
                <p:tags r:id="rId49"/>
              </p:custDataLst>
            </p:nvPr>
          </p:nvSpPr>
          <p:spPr bwMode="auto">
            <a:xfrm>
              <a:off x="7452013" y="4646999"/>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2" name="iṩlïdè"/>
            <p:cNvSpPr/>
            <p:nvPr>
              <p:custDataLst>
                <p:tags r:id="rId50"/>
              </p:custDataLst>
            </p:nvPr>
          </p:nvSpPr>
          <p:spPr bwMode="auto">
            <a:xfrm>
              <a:off x="7632988" y="4646999"/>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3" name="ïşļidè"/>
            <p:cNvSpPr/>
            <p:nvPr>
              <p:custDataLst>
                <p:tags r:id="rId51"/>
              </p:custDataLst>
            </p:nvPr>
          </p:nvSpPr>
          <p:spPr bwMode="auto">
            <a:xfrm>
              <a:off x="7813963" y="465017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4" name="íšḷïḓe"/>
            <p:cNvSpPr/>
            <p:nvPr>
              <p:custDataLst>
                <p:tags r:id="rId52"/>
              </p:custDataLst>
            </p:nvPr>
          </p:nvSpPr>
          <p:spPr bwMode="auto">
            <a:xfrm>
              <a:off x="7999700" y="4650174"/>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5" name="íSḻíḍê"/>
            <p:cNvSpPr/>
            <p:nvPr>
              <p:custDataLst>
                <p:tags r:id="rId53"/>
              </p:custDataLst>
            </p:nvPr>
          </p:nvSpPr>
          <p:spPr bwMode="auto">
            <a:xfrm>
              <a:off x="8180675" y="4650174"/>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6" name="iṣḷïḍè"/>
            <p:cNvSpPr/>
            <p:nvPr>
              <p:custDataLst>
                <p:tags r:id="rId54"/>
              </p:custDataLst>
            </p:nvPr>
          </p:nvSpPr>
          <p:spPr bwMode="auto">
            <a:xfrm>
              <a:off x="8361650" y="4650174"/>
              <a:ext cx="152400" cy="119063"/>
            </a:xfrm>
            <a:custGeom>
              <a:avLst/>
              <a:gdLst>
                <a:gd name="T0" fmla="*/ 46 w 46"/>
                <a:gd name="T1" fmla="*/ 30 h 36"/>
                <a:gd name="T2" fmla="*/ 40 w 46"/>
                <a:gd name="T3" fmla="*/ 36 h 36"/>
                <a:gd name="T4" fmla="*/ 5 w 46"/>
                <a:gd name="T5" fmla="*/ 35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0"/>
                  </a:moveTo>
                  <a:cubicBezTo>
                    <a:pt x="46" y="33"/>
                    <a:pt x="43" y="36"/>
                    <a:pt x="40" y="36"/>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7" name="í$ḻiḓé"/>
            <p:cNvSpPr/>
            <p:nvPr>
              <p:custDataLst>
                <p:tags r:id="rId55"/>
              </p:custDataLst>
            </p:nvPr>
          </p:nvSpPr>
          <p:spPr bwMode="auto">
            <a:xfrm>
              <a:off x="8544213" y="4650174"/>
              <a:ext cx="150813" cy="119063"/>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3" y="36"/>
                    <a:pt x="41" y="36"/>
                  </a:cubicBezTo>
                  <a:cubicBezTo>
                    <a:pt x="5" y="36"/>
                    <a:pt x="5" y="36"/>
                    <a:pt x="5" y="36"/>
                  </a:cubicBezTo>
                  <a:cubicBezTo>
                    <a:pt x="2" y="36"/>
                    <a:pt x="0" y="33"/>
                    <a:pt x="0" y="30"/>
                  </a:cubicBezTo>
                  <a:cubicBezTo>
                    <a:pt x="0" y="5"/>
                    <a:pt x="0" y="5"/>
                    <a:pt x="0" y="5"/>
                  </a:cubicBezTo>
                  <a:cubicBezTo>
                    <a:pt x="0" y="2"/>
                    <a:pt x="2" y="0"/>
                    <a:pt x="5" y="0"/>
                  </a:cubicBezTo>
                  <a:cubicBezTo>
                    <a:pt x="41" y="0"/>
                    <a:pt x="41" y="0"/>
                    <a:pt x="41" y="0"/>
                  </a:cubicBezTo>
                  <a:cubicBezTo>
                    <a:pt x="43"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8" name="iṧ1ïďè"/>
            <p:cNvSpPr/>
            <p:nvPr>
              <p:custDataLst>
                <p:tags r:id="rId56"/>
              </p:custDataLst>
            </p:nvPr>
          </p:nvSpPr>
          <p:spPr bwMode="auto">
            <a:xfrm>
              <a:off x="8725188"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2" y="36"/>
                    <a:pt x="0" y="33"/>
                    <a:pt x="0" y="31"/>
                  </a:cubicBezTo>
                  <a:cubicBezTo>
                    <a:pt x="0" y="5"/>
                    <a:pt x="0" y="5"/>
                    <a:pt x="0" y="5"/>
                  </a:cubicBezTo>
                  <a:cubicBezTo>
                    <a:pt x="0" y="2"/>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59" name="íş1ïďê"/>
            <p:cNvSpPr/>
            <p:nvPr>
              <p:custDataLst>
                <p:tags r:id="rId57"/>
              </p:custDataLst>
            </p:nvPr>
          </p:nvSpPr>
          <p:spPr bwMode="auto">
            <a:xfrm>
              <a:off x="8906163" y="465017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0" name="íśḻíḑè"/>
            <p:cNvSpPr/>
            <p:nvPr>
              <p:custDataLst>
                <p:tags r:id="rId58"/>
              </p:custDataLst>
            </p:nvPr>
          </p:nvSpPr>
          <p:spPr bwMode="auto">
            <a:xfrm>
              <a:off x="6907500" y="4805749"/>
              <a:ext cx="211138" cy="119063"/>
            </a:xfrm>
            <a:custGeom>
              <a:avLst/>
              <a:gdLst>
                <a:gd name="T0" fmla="*/ 64 w 64"/>
                <a:gd name="T1" fmla="*/ 31 h 36"/>
                <a:gd name="T2" fmla="*/ 58 w 64"/>
                <a:gd name="T3" fmla="*/ 36 h 36"/>
                <a:gd name="T4" fmla="*/ 5 w 64"/>
                <a:gd name="T5" fmla="*/ 36 h 36"/>
                <a:gd name="T6" fmla="*/ 0 w 64"/>
                <a:gd name="T7" fmla="*/ 31 h 36"/>
                <a:gd name="T8" fmla="*/ 0 w 64"/>
                <a:gd name="T9" fmla="*/ 5 h 36"/>
                <a:gd name="T10" fmla="*/ 5 w 64"/>
                <a:gd name="T11" fmla="*/ 0 h 36"/>
                <a:gd name="T12" fmla="*/ 59 w 64"/>
                <a:gd name="T13" fmla="*/ 0 h 36"/>
                <a:gd name="T14" fmla="*/ 64 w 64"/>
                <a:gd name="T15" fmla="*/ 5 h 36"/>
                <a:gd name="T16" fmla="*/ 64 w 64"/>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31"/>
                  </a:moveTo>
                  <a:cubicBezTo>
                    <a:pt x="64" y="33"/>
                    <a:pt x="61" y="36"/>
                    <a:pt x="58" y="36"/>
                  </a:cubicBezTo>
                  <a:cubicBezTo>
                    <a:pt x="5" y="36"/>
                    <a:pt x="5" y="36"/>
                    <a:pt x="5" y="36"/>
                  </a:cubicBezTo>
                  <a:cubicBezTo>
                    <a:pt x="2" y="36"/>
                    <a:pt x="0" y="33"/>
                    <a:pt x="0" y="31"/>
                  </a:cubicBezTo>
                  <a:cubicBezTo>
                    <a:pt x="0" y="5"/>
                    <a:pt x="0" y="5"/>
                    <a:pt x="0" y="5"/>
                  </a:cubicBezTo>
                  <a:cubicBezTo>
                    <a:pt x="0" y="2"/>
                    <a:pt x="2" y="0"/>
                    <a:pt x="5" y="0"/>
                  </a:cubicBezTo>
                  <a:cubicBezTo>
                    <a:pt x="59" y="0"/>
                    <a:pt x="59" y="0"/>
                    <a:pt x="59" y="0"/>
                  </a:cubicBezTo>
                  <a:cubicBezTo>
                    <a:pt x="61" y="0"/>
                    <a:pt x="64" y="2"/>
                    <a:pt x="64" y="5"/>
                  </a:cubicBezTo>
                  <a:lnTo>
                    <a:pt x="64"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1" name="íṧ1íḓè"/>
            <p:cNvSpPr/>
            <p:nvPr>
              <p:custDataLst>
                <p:tags r:id="rId59"/>
              </p:custDataLst>
            </p:nvPr>
          </p:nvSpPr>
          <p:spPr bwMode="auto">
            <a:xfrm>
              <a:off x="7150388" y="4805749"/>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2" name="îşļíḑê"/>
            <p:cNvSpPr/>
            <p:nvPr>
              <p:custDataLst>
                <p:tags r:id="rId60"/>
              </p:custDataLst>
            </p:nvPr>
          </p:nvSpPr>
          <p:spPr bwMode="auto">
            <a:xfrm>
              <a:off x="7332950" y="4805749"/>
              <a:ext cx="150813" cy="119063"/>
            </a:xfrm>
            <a:custGeom>
              <a:avLst/>
              <a:gdLst>
                <a:gd name="T0" fmla="*/ 46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3" y="0"/>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3" name="í$1iḑê"/>
            <p:cNvSpPr/>
            <p:nvPr>
              <p:custDataLst>
                <p:tags r:id="rId61"/>
              </p:custDataLst>
            </p:nvPr>
          </p:nvSpPr>
          <p:spPr bwMode="auto">
            <a:xfrm>
              <a:off x="7513925"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4" name="ïṩ1îďè"/>
            <p:cNvSpPr/>
            <p:nvPr>
              <p:custDataLst>
                <p:tags r:id="rId62"/>
              </p:custDataLst>
            </p:nvPr>
          </p:nvSpPr>
          <p:spPr bwMode="auto">
            <a:xfrm>
              <a:off x="7694900" y="4808924"/>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5" name="ïsḷiḍe"/>
            <p:cNvSpPr/>
            <p:nvPr>
              <p:custDataLst>
                <p:tags r:id="rId63"/>
              </p:custDataLst>
            </p:nvPr>
          </p:nvSpPr>
          <p:spPr bwMode="auto">
            <a:xfrm>
              <a:off x="7877463" y="4808924"/>
              <a:ext cx="150813"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6" name="íSļíḓê"/>
            <p:cNvSpPr/>
            <p:nvPr>
              <p:custDataLst>
                <p:tags r:id="rId64"/>
              </p:custDataLst>
            </p:nvPr>
          </p:nvSpPr>
          <p:spPr bwMode="auto">
            <a:xfrm>
              <a:off x="8058438" y="4808924"/>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7" name="îṧ1îḋê"/>
            <p:cNvSpPr/>
            <p:nvPr>
              <p:custDataLst>
                <p:tags r:id="rId65"/>
              </p:custDataLst>
            </p:nvPr>
          </p:nvSpPr>
          <p:spPr bwMode="auto">
            <a:xfrm>
              <a:off x="8244175" y="4808924"/>
              <a:ext cx="147638" cy="119063"/>
            </a:xfrm>
            <a:custGeom>
              <a:avLst/>
              <a:gdLst>
                <a:gd name="T0" fmla="*/ 45 w 45"/>
                <a:gd name="T1" fmla="*/ 31 h 36"/>
                <a:gd name="T2" fmla="*/ 40 w 45"/>
                <a:gd name="T3" fmla="*/ 36 h 36"/>
                <a:gd name="T4" fmla="*/ 5 w 45"/>
                <a:gd name="T5" fmla="*/ 36 h 36"/>
                <a:gd name="T6" fmla="*/ 0 w 45"/>
                <a:gd name="T7" fmla="*/ 30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0"/>
                  </a:cubicBezTo>
                  <a:cubicBezTo>
                    <a:pt x="0" y="5"/>
                    <a:pt x="0" y="5"/>
                    <a:pt x="0" y="5"/>
                  </a:cubicBezTo>
                  <a:cubicBezTo>
                    <a:pt x="0" y="2"/>
                    <a:pt x="2" y="0"/>
                    <a:pt x="5" y="0"/>
                  </a:cubicBezTo>
                  <a:cubicBezTo>
                    <a:pt x="40" y="0"/>
                    <a:pt x="40" y="0"/>
                    <a:pt x="40" y="0"/>
                  </a:cubicBezTo>
                  <a:cubicBezTo>
                    <a:pt x="43" y="0"/>
                    <a:pt x="45" y="2"/>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8" name="î$liḍé"/>
            <p:cNvSpPr/>
            <p:nvPr>
              <p:custDataLst>
                <p:tags r:id="rId66"/>
              </p:custDataLst>
            </p:nvPr>
          </p:nvSpPr>
          <p:spPr bwMode="auto">
            <a:xfrm>
              <a:off x="8425150" y="4808924"/>
              <a:ext cx="147638"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3"/>
                    <a:pt x="43" y="36"/>
                    <a:pt x="40" y="36"/>
                  </a:cubicBezTo>
                  <a:cubicBezTo>
                    <a:pt x="5" y="36"/>
                    <a:pt x="5" y="36"/>
                    <a:pt x="5" y="36"/>
                  </a:cubicBezTo>
                  <a:cubicBezTo>
                    <a:pt x="2" y="36"/>
                    <a:pt x="0" y="33"/>
                    <a:pt x="0" y="31"/>
                  </a:cubicBezTo>
                  <a:cubicBezTo>
                    <a:pt x="0" y="5"/>
                    <a:pt x="0" y="5"/>
                    <a:pt x="0" y="5"/>
                  </a:cubicBezTo>
                  <a:cubicBezTo>
                    <a:pt x="0" y="2"/>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69" name="îṡļïḑe"/>
            <p:cNvSpPr/>
            <p:nvPr>
              <p:custDataLst>
                <p:tags r:id="rId67"/>
              </p:custDataLst>
            </p:nvPr>
          </p:nvSpPr>
          <p:spPr bwMode="auto">
            <a:xfrm>
              <a:off x="8606125" y="4808924"/>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3"/>
                    <a:pt x="0" y="31"/>
                  </a:cubicBezTo>
                  <a:cubicBezTo>
                    <a:pt x="0" y="5"/>
                    <a:pt x="0" y="5"/>
                    <a:pt x="0" y="5"/>
                  </a:cubicBezTo>
                  <a:cubicBezTo>
                    <a:pt x="0" y="3"/>
                    <a:pt x="2" y="0"/>
                    <a:pt x="5" y="0"/>
                  </a:cubicBezTo>
                  <a:cubicBezTo>
                    <a:pt x="41" y="0"/>
                    <a:pt x="41" y="0"/>
                    <a:pt x="41" y="0"/>
                  </a:cubicBezTo>
                  <a:cubicBezTo>
                    <a:pt x="43"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0" name="íšḻîḑé"/>
            <p:cNvSpPr/>
            <p:nvPr>
              <p:custDataLst>
                <p:tags r:id="rId68"/>
              </p:custDataLst>
            </p:nvPr>
          </p:nvSpPr>
          <p:spPr bwMode="auto">
            <a:xfrm>
              <a:off x="8788688" y="4808924"/>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3" y="36"/>
                    <a:pt x="41" y="36"/>
                  </a:cubicBezTo>
                  <a:cubicBezTo>
                    <a:pt x="5" y="36"/>
                    <a:pt x="5" y="36"/>
                    <a:pt x="5" y="36"/>
                  </a:cubicBezTo>
                  <a:cubicBezTo>
                    <a:pt x="2" y="36"/>
                    <a:pt x="0" y="34"/>
                    <a:pt x="0" y="31"/>
                  </a:cubicBezTo>
                  <a:cubicBezTo>
                    <a:pt x="0" y="5"/>
                    <a:pt x="0" y="5"/>
                    <a:pt x="0" y="5"/>
                  </a:cubicBezTo>
                  <a:cubicBezTo>
                    <a:pt x="0" y="3"/>
                    <a:pt x="2" y="0"/>
                    <a:pt x="5" y="0"/>
                  </a:cubicBezTo>
                  <a:cubicBezTo>
                    <a:pt x="41" y="0"/>
                    <a:pt x="41" y="0"/>
                    <a:pt x="41" y="0"/>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1" name="îṣļîḓé"/>
            <p:cNvSpPr/>
            <p:nvPr>
              <p:custDataLst>
                <p:tags r:id="rId69"/>
              </p:custDataLst>
            </p:nvPr>
          </p:nvSpPr>
          <p:spPr bwMode="auto">
            <a:xfrm>
              <a:off x="8969663" y="4812099"/>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3"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2" name="iSļiḍê"/>
            <p:cNvSpPr/>
            <p:nvPr>
              <p:custDataLst>
                <p:tags r:id="rId70"/>
              </p:custDataLst>
            </p:nvPr>
          </p:nvSpPr>
          <p:spPr bwMode="auto">
            <a:xfrm>
              <a:off x="9122063" y="4650174"/>
              <a:ext cx="300038" cy="277813"/>
            </a:xfrm>
            <a:custGeom>
              <a:avLst/>
              <a:gdLst>
                <a:gd name="T0" fmla="*/ 51 w 91"/>
                <a:gd name="T1" fmla="*/ 1 h 84"/>
                <a:gd name="T2" fmla="*/ 41 w 91"/>
                <a:gd name="T3" fmla="*/ 1 h 84"/>
                <a:gd name="T4" fmla="*/ 5 w 91"/>
                <a:gd name="T5" fmla="*/ 0 h 84"/>
                <a:gd name="T6" fmla="*/ 0 w 91"/>
                <a:gd name="T7" fmla="*/ 6 h 84"/>
                <a:gd name="T8" fmla="*/ 0 w 91"/>
                <a:gd name="T9" fmla="*/ 31 h 84"/>
                <a:gd name="T10" fmla="*/ 5 w 91"/>
                <a:gd name="T11" fmla="*/ 36 h 84"/>
                <a:gd name="T12" fmla="*/ 8 w 91"/>
                <a:gd name="T13" fmla="*/ 36 h 84"/>
                <a:gd name="T14" fmla="*/ 13 w 91"/>
                <a:gd name="T15" fmla="*/ 41 h 84"/>
                <a:gd name="T16" fmla="*/ 13 w 91"/>
                <a:gd name="T17" fmla="*/ 79 h 84"/>
                <a:gd name="T18" fmla="*/ 18 w 91"/>
                <a:gd name="T19" fmla="*/ 84 h 84"/>
                <a:gd name="T20" fmla="*/ 40 w 91"/>
                <a:gd name="T21" fmla="*/ 84 h 84"/>
                <a:gd name="T22" fmla="*/ 51 w 91"/>
                <a:gd name="T23" fmla="*/ 84 h 84"/>
                <a:gd name="T24" fmla="*/ 54 w 91"/>
                <a:gd name="T25" fmla="*/ 84 h 84"/>
                <a:gd name="T26" fmla="*/ 64 w 91"/>
                <a:gd name="T27" fmla="*/ 84 h 84"/>
                <a:gd name="T28" fmla="*/ 86 w 91"/>
                <a:gd name="T29" fmla="*/ 84 h 84"/>
                <a:gd name="T30" fmla="*/ 91 w 91"/>
                <a:gd name="T31" fmla="*/ 79 h 84"/>
                <a:gd name="T32" fmla="*/ 91 w 91"/>
                <a:gd name="T33" fmla="*/ 41 h 84"/>
                <a:gd name="T34" fmla="*/ 91 w 91"/>
                <a:gd name="T35" fmla="*/ 31 h 84"/>
                <a:gd name="T36" fmla="*/ 91 w 91"/>
                <a:gd name="T37" fmla="*/ 22 h 84"/>
                <a:gd name="T38" fmla="*/ 91 w 91"/>
                <a:gd name="T39" fmla="*/ 6 h 84"/>
                <a:gd name="T40" fmla="*/ 86 w 91"/>
                <a:gd name="T41" fmla="*/ 1 h 84"/>
                <a:gd name="T42" fmla="*/ 51 w 91"/>
                <a:gd name="T4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4">
                  <a:moveTo>
                    <a:pt x="51" y="1"/>
                  </a:moveTo>
                  <a:cubicBezTo>
                    <a:pt x="48" y="1"/>
                    <a:pt x="43" y="1"/>
                    <a:pt x="41" y="1"/>
                  </a:cubicBezTo>
                  <a:cubicBezTo>
                    <a:pt x="5" y="0"/>
                    <a:pt x="5" y="0"/>
                    <a:pt x="5" y="0"/>
                  </a:cubicBezTo>
                  <a:cubicBezTo>
                    <a:pt x="2" y="0"/>
                    <a:pt x="0" y="3"/>
                    <a:pt x="0" y="6"/>
                  </a:cubicBezTo>
                  <a:cubicBezTo>
                    <a:pt x="0" y="31"/>
                    <a:pt x="0" y="31"/>
                    <a:pt x="0" y="31"/>
                  </a:cubicBezTo>
                  <a:cubicBezTo>
                    <a:pt x="0" y="34"/>
                    <a:pt x="2" y="36"/>
                    <a:pt x="5" y="36"/>
                  </a:cubicBezTo>
                  <a:cubicBezTo>
                    <a:pt x="8" y="36"/>
                    <a:pt x="8" y="36"/>
                    <a:pt x="8" y="36"/>
                  </a:cubicBezTo>
                  <a:cubicBezTo>
                    <a:pt x="11" y="36"/>
                    <a:pt x="13" y="38"/>
                    <a:pt x="13" y="41"/>
                  </a:cubicBezTo>
                  <a:cubicBezTo>
                    <a:pt x="13" y="79"/>
                    <a:pt x="13" y="79"/>
                    <a:pt x="13" y="79"/>
                  </a:cubicBezTo>
                  <a:cubicBezTo>
                    <a:pt x="13" y="82"/>
                    <a:pt x="15" y="84"/>
                    <a:pt x="18" y="84"/>
                  </a:cubicBezTo>
                  <a:cubicBezTo>
                    <a:pt x="40" y="84"/>
                    <a:pt x="40" y="84"/>
                    <a:pt x="40" y="84"/>
                  </a:cubicBezTo>
                  <a:cubicBezTo>
                    <a:pt x="43" y="84"/>
                    <a:pt x="48" y="84"/>
                    <a:pt x="51" y="84"/>
                  </a:cubicBezTo>
                  <a:cubicBezTo>
                    <a:pt x="54" y="84"/>
                    <a:pt x="54" y="84"/>
                    <a:pt x="54" y="84"/>
                  </a:cubicBezTo>
                  <a:cubicBezTo>
                    <a:pt x="57" y="84"/>
                    <a:pt x="61" y="84"/>
                    <a:pt x="64" y="84"/>
                  </a:cubicBezTo>
                  <a:cubicBezTo>
                    <a:pt x="86" y="84"/>
                    <a:pt x="86" y="84"/>
                    <a:pt x="86" y="84"/>
                  </a:cubicBezTo>
                  <a:cubicBezTo>
                    <a:pt x="89" y="84"/>
                    <a:pt x="91" y="82"/>
                    <a:pt x="91" y="79"/>
                  </a:cubicBezTo>
                  <a:cubicBezTo>
                    <a:pt x="91" y="41"/>
                    <a:pt x="91" y="41"/>
                    <a:pt x="91" y="41"/>
                  </a:cubicBezTo>
                  <a:cubicBezTo>
                    <a:pt x="91" y="38"/>
                    <a:pt x="91" y="34"/>
                    <a:pt x="91" y="31"/>
                  </a:cubicBezTo>
                  <a:cubicBezTo>
                    <a:pt x="91" y="29"/>
                    <a:pt x="91" y="24"/>
                    <a:pt x="91" y="22"/>
                  </a:cubicBezTo>
                  <a:cubicBezTo>
                    <a:pt x="91" y="6"/>
                    <a:pt x="91" y="6"/>
                    <a:pt x="91" y="6"/>
                  </a:cubicBezTo>
                  <a:cubicBezTo>
                    <a:pt x="91" y="3"/>
                    <a:pt x="89" y="1"/>
                    <a:pt x="86" y="1"/>
                  </a:cubicBezTo>
                  <a:lnTo>
                    <a:pt x="51" y="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3" name="ï$liďé"/>
            <p:cNvSpPr/>
            <p:nvPr>
              <p:custDataLst>
                <p:tags r:id="rId71"/>
              </p:custDataLst>
            </p:nvPr>
          </p:nvSpPr>
          <p:spPr bwMode="auto">
            <a:xfrm>
              <a:off x="6904325" y="496291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3"/>
                    <a:pt x="0" y="31"/>
                  </a:cubicBezTo>
                  <a:cubicBezTo>
                    <a:pt x="0" y="5"/>
                    <a:pt x="0" y="5"/>
                    <a:pt x="0" y="5"/>
                  </a:cubicBezTo>
                  <a:cubicBezTo>
                    <a:pt x="0" y="3"/>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4" name="iṣḷiḍe"/>
            <p:cNvSpPr/>
            <p:nvPr>
              <p:custDataLst>
                <p:tags r:id="rId72"/>
              </p:custDataLst>
            </p:nvPr>
          </p:nvSpPr>
          <p:spPr bwMode="auto">
            <a:xfrm>
              <a:off x="7088475" y="4962911"/>
              <a:ext cx="149225" cy="119063"/>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6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0"/>
                    <a:pt x="40" y="0"/>
                    <a:pt x="40" y="0"/>
                  </a:cubicBezTo>
                  <a:cubicBezTo>
                    <a:pt x="43" y="0"/>
                    <a:pt x="45" y="3"/>
                    <a:pt x="45"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5" name="íṩļîdê"/>
            <p:cNvSpPr/>
            <p:nvPr>
              <p:custDataLst>
                <p:tags r:id="rId73"/>
              </p:custDataLst>
            </p:nvPr>
          </p:nvSpPr>
          <p:spPr bwMode="auto">
            <a:xfrm>
              <a:off x="7269450" y="4967674"/>
              <a:ext cx="149225" cy="114300"/>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6" name="iSlíďé"/>
            <p:cNvSpPr/>
            <p:nvPr>
              <p:custDataLst>
                <p:tags r:id="rId74"/>
              </p:custDataLst>
            </p:nvPr>
          </p:nvSpPr>
          <p:spPr bwMode="auto">
            <a:xfrm>
              <a:off x="7452013" y="4967674"/>
              <a:ext cx="150813" cy="114300"/>
            </a:xfrm>
            <a:custGeom>
              <a:avLst/>
              <a:gdLst>
                <a:gd name="T0" fmla="*/ 46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7" name="í$ľîďè"/>
            <p:cNvSpPr/>
            <p:nvPr>
              <p:custDataLst>
                <p:tags r:id="rId75"/>
              </p:custDataLst>
            </p:nvPr>
          </p:nvSpPr>
          <p:spPr bwMode="auto">
            <a:xfrm>
              <a:off x="7632988"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8" name="iṡḻïdè"/>
            <p:cNvSpPr/>
            <p:nvPr>
              <p:custDataLst>
                <p:tags r:id="rId76"/>
              </p:custDataLst>
            </p:nvPr>
          </p:nvSpPr>
          <p:spPr bwMode="auto">
            <a:xfrm>
              <a:off x="7813963" y="4967674"/>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5" y="35"/>
                    <a:pt x="5" y="35"/>
                    <a:pt x="5" y="35"/>
                  </a:cubicBezTo>
                  <a:cubicBezTo>
                    <a:pt x="2" y="35"/>
                    <a:pt x="0" y="33"/>
                    <a:pt x="0" y="30"/>
                  </a:cubicBezTo>
                  <a:cubicBezTo>
                    <a:pt x="0" y="5"/>
                    <a:pt x="0" y="5"/>
                    <a:pt x="0" y="5"/>
                  </a:cubicBezTo>
                  <a:cubicBezTo>
                    <a:pt x="0" y="2"/>
                    <a:pt x="3"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79" name="ïśḻiḋê"/>
            <p:cNvSpPr/>
            <p:nvPr>
              <p:custDataLst>
                <p:tags r:id="rId77"/>
              </p:custDataLst>
            </p:nvPr>
          </p:nvSpPr>
          <p:spPr bwMode="auto">
            <a:xfrm>
              <a:off x="7996525" y="4967674"/>
              <a:ext cx="150813" cy="117475"/>
            </a:xfrm>
            <a:custGeom>
              <a:avLst/>
              <a:gdLst>
                <a:gd name="T0" fmla="*/ 46 w 46"/>
                <a:gd name="T1" fmla="*/ 31 h 36"/>
                <a:gd name="T2" fmla="*/ 41 w 46"/>
                <a:gd name="T3" fmla="*/ 36 h 36"/>
                <a:gd name="T4" fmla="*/ 5 w 46"/>
                <a:gd name="T5" fmla="*/ 36 h 36"/>
                <a:gd name="T6" fmla="*/ 0 w 46"/>
                <a:gd name="T7" fmla="*/ 30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0"/>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0" name="ïṣ1îdè"/>
            <p:cNvSpPr/>
            <p:nvPr>
              <p:custDataLst>
                <p:tags r:id="rId78"/>
              </p:custDataLst>
            </p:nvPr>
          </p:nvSpPr>
          <p:spPr bwMode="auto">
            <a:xfrm>
              <a:off x="8177500" y="4967674"/>
              <a:ext cx="152400" cy="117475"/>
            </a:xfrm>
            <a:custGeom>
              <a:avLst/>
              <a:gdLst>
                <a:gd name="T0" fmla="*/ 46 w 46"/>
                <a:gd name="T1" fmla="*/ 31 h 36"/>
                <a:gd name="T2" fmla="*/ 41 w 46"/>
                <a:gd name="T3" fmla="*/ 36 h 36"/>
                <a:gd name="T4" fmla="*/ 6 w 46"/>
                <a:gd name="T5" fmla="*/ 36 h 36"/>
                <a:gd name="T6" fmla="*/ 0 w 46"/>
                <a:gd name="T7" fmla="*/ 31 h 36"/>
                <a:gd name="T8" fmla="*/ 1 w 46"/>
                <a:gd name="T9" fmla="*/ 5 h 36"/>
                <a:gd name="T10" fmla="*/ 6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6" y="36"/>
                    <a:pt x="6" y="36"/>
                    <a:pt x="6" y="36"/>
                  </a:cubicBezTo>
                  <a:cubicBezTo>
                    <a:pt x="3" y="36"/>
                    <a:pt x="0" y="33"/>
                    <a:pt x="0" y="31"/>
                  </a:cubicBezTo>
                  <a:cubicBezTo>
                    <a:pt x="1" y="5"/>
                    <a:pt x="1" y="5"/>
                    <a:pt x="1" y="5"/>
                  </a:cubicBezTo>
                  <a:cubicBezTo>
                    <a:pt x="1" y="2"/>
                    <a:pt x="3" y="0"/>
                    <a:pt x="6" y="0"/>
                  </a:cubicBezTo>
                  <a:cubicBezTo>
                    <a:pt x="41" y="0"/>
                    <a:pt x="41" y="0"/>
                    <a:pt x="41" y="0"/>
                  </a:cubicBezTo>
                  <a:cubicBezTo>
                    <a:pt x="44" y="0"/>
                    <a:pt x="46" y="3"/>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1" name="iŝḻîḋè"/>
            <p:cNvSpPr/>
            <p:nvPr>
              <p:custDataLst>
                <p:tags r:id="rId79"/>
              </p:custDataLst>
            </p:nvPr>
          </p:nvSpPr>
          <p:spPr bwMode="auto">
            <a:xfrm>
              <a:off x="8361650" y="4967674"/>
              <a:ext cx="149225" cy="117475"/>
            </a:xfrm>
            <a:custGeom>
              <a:avLst/>
              <a:gdLst>
                <a:gd name="T0" fmla="*/ 45 w 45"/>
                <a:gd name="T1" fmla="*/ 31 h 36"/>
                <a:gd name="T2" fmla="*/ 40 w 45"/>
                <a:gd name="T3" fmla="*/ 36 h 36"/>
                <a:gd name="T4" fmla="*/ 5 w 45"/>
                <a:gd name="T5" fmla="*/ 36 h 36"/>
                <a:gd name="T6" fmla="*/ 0 w 45"/>
                <a:gd name="T7" fmla="*/ 31 h 36"/>
                <a:gd name="T8" fmla="*/ 0 w 45"/>
                <a:gd name="T9" fmla="*/ 5 h 36"/>
                <a:gd name="T10" fmla="*/ 5 w 45"/>
                <a:gd name="T11" fmla="*/ 0 h 36"/>
                <a:gd name="T12" fmla="*/ 40 w 45"/>
                <a:gd name="T13" fmla="*/ 0 h 36"/>
                <a:gd name="T14" fmla="*/ 45 w 45"/>
                <a:gd name="T15" fmla="*/ 5 h 36"/>
                <a:gd name="T16" fmla="*/ 45 w 45"/>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6">
                  <a:moveTo>
                    <a:pt x="45" y="31"/>
                  </a:moveTo>
                  <a:cubicBezTo>
                    <a:pt x="45" y="34"/>
                    <a:pt x="43" y="36"/>
                    <a:pt x="40" y="36"/>
                  </a:cubicBezTo>
                  <a:cubicBezTo>
                    <a:pt x="5" y="36"/>
                    <a:pt x="5" y="36"/>
                    <a:pt x="5" y="36"/>
                  </a:cubicBezTo>
                  <a:cubicBezTo>
                    <a:pt x="2" y="36"/>
                    <a:pt x="0" y="33"/>
                    <a:pt x="0" y="31"/>
                  </a:cubicBezTo>
                  <a:cubicBezTo>
                    <a:pt x="0" y="5"/>
                    <a:pt x="0" y="5"/>
                    <a:pt x="0" y="5"/>
                  </a:cubicBezTo>
                  <a:cubicBezTo>
                    <a:pt x="0" y="3"/>
                    <a:pt x="2" y="0"/>
                    <a:pt x="5" y="0"/>
                  </a:cubicBezTo>
                  <a:cubicBezTo>
                    <a:pt x="40" y="0"/>
                    <a:pt x="40" y="0"/>
                    <a:pt x="40" y="0"/>
                  </a:cubicBezTo>
                  <a:cubicBezTo>
                    <a:pt x="43" y="0"/>
                    <a:pt x="45" y="3"/>
                    <a:pt x="45" y="5"/>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2" name="îṩlîḓé"/>
            <p:cNvSpPr/>
            <p:nvPr>
              <p:custDataLst>
                <p:tags r:id="rId80"/>
              </p:custDataLst>
            </p:nvPr>
          </p:nvSpPr>
          <p:spPr bwMode="auto">
            <a:xfrm>
              <a:off x="8544213" y="4967674"/>
              <a:ext cx="150813" cy="117475"/>
            </a:xfrm>
            <a:custGeom>
              <a:avLst/>
              <a:gdLst>
                <a:gd name="T0" fmla="*/ 45 w 46"/>
                <a:gd name="T1" fmla="*/ 31 h 36"/>
                <a:gd name="T2" fmla="*/ 40 w 46"/>
                <a:gd name="T3" fmla="*/ 36 h 36"/>
                <a:gd name="T4" fmla="*/ 5 w 46"/>
                <a:gd name="T5" fmla="*/ 36 h 36"/>
                <a:gd name="T6" fmla="*/ 0 w 46"/>
                <a:gd name="T7" fmla="*/ 31 h 36"/>
                <a:gd name="T8" fmla="*/ 0 w 46"/>
                <a:gd name="T9" fmla="*/ 5 h 36"/>
                <a:gd name="T10" fmla="*/ 5 w 46"/>
                <a:gd name="T11" fmla="*/ 0 h 36"/>
                <a:gd name="T12" fmla="*/ 40 w 46"/>
                <a:gd name="T13" fmla="*/ 1 h 36"/>
                <a:gd name="T14" fmla="*/ 46 w 46"/>
                <a:gd name="T15" fmla="*/ 6 h 36"/>
                <a:gd name="T16" fmla="*/ 45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5" y="31"/>
                  </a:moveTo>
                  <a:cubicBezTo>
                    <a:pt x="45" y="34"/>
                    <a:pt x="43" y="36"/>
                    <a:pt x="40" y="36"/>
                  </a:cubicBezTo>
                  <a:cubicBezTo>
                    <a:pt x="5" y="36"/>
                    <a:pt x="5" y="36"/>
                    <a:pt x="5" y="36"/>
                  </a:cubicBezTo>
                  <a:cubicBezTo>
                    <a:pt x="2" y="36"/>
                    <a:pt x="0" y="34"/>
                    <a:pt x="0" y="31"/>
                  </a:cubicBezTo>
                  <a:cubicBezTo>
                    <a:pt x="0" y="5"/>
                    <a:pt x="0" y="5"/>
                    <a:pt x="0" y="5"/>
                  </a:cubicBezTo>
                  <a:cubicBezTo>
                    <a:pt x="0" y="3"/>
                    <a:pt x="2" y="0"/>
                    <a:pt x="5" y="0"/>
                  </a:cubicBezTo>
                  <a:cubicBezTo>
                    <a:pt x="40" y="1"/>
                    <a:pt x="40" y="1"/>
                    <a:pt x="40" y="1"/>
                  </a:cubicBezTo>
                  <a:cubicBezTo>
                    <a:pt x="43" y="1"/>
                    <a:pt x="46" y="3"/>
                    <a:pt x="46" y="6"/>
                  </a:cubicBezTo>
                  <a:lnTo>
                    <a:pt x="45"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3" name="íṥḷíde"/>
            <p:cNvSpPr/>
            <p:nvPr>
              <p:custDataLst>
                <p:tags r:id="rId81"/>
              </p:custDataLst>
            </p:nvPr>
          </p:nvSpPr>
          <p:spPr bwMode="auto">
            <a:xfrm>
              <a:off x="8725188"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4" name="iṥľiḑé"/>
            <p:cNvSpPr/>
            <p:nvPr>
              <p:custDataLst>
                <p:tags r:id="rId82"/>
              </p:custDataLst>
            </p:nvPr>
          </p:nvSpPr>
          <p:spPr bwMode="auto">
            <a:xfrm>
              <a:off x="8906163" y="4970849"/>
              <a:ext cx="152400" cy="114300"/>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5" name="ïṧḷiḑè"/>
            <p:cNvSpPr/>
            <p:nvPr>
              <p:custDataLst>
                <p:tags r:id="rId83"/>
              </p:custDataLst>
            </p:nvPr>
          </p:nvSpPr>
          <p:spPr bwMode="auto">
            <a:xfrm>
              <a:off x="9088725" y="4970849"/>
              <a:ext cx="333375" cy="117475"/>
            </a:xfrm>
            <a:custGeom>
              <a:avLst/>
              <a:gdLst>
                <a:gd name="T0" fmla="*/ 101 w 101"/>
                <a:gd name="T1" fmla="*/ 30 h 36"/>
                <a:gd name="T2" fmla="*/ 96 w 101"/>
                <a:gd name="T3" fmla="*/ 36 h 36"/>
                <a:gd name="T4" fmla="*/ 5 w 101"/>
                <a:gd name="T5" fmla="*/ 35 h 36"/>
                <a:gd name="T6" fmla="*/ 0 w 101"/>
                <a:gd name="T7" fmla="*/ 30 h 36"/>
                <a:gd name="T8" fmla="*/ 0 w 101"/>
                <a:gd name="T9" fmla="*/ 5 h 36"/>
                <a:gd name="T10" fmla="*/ 5 w 101"/>
                <a:gd name="T11" fmla="*/ 0 h 36"/>
                <a:gd name="T12" fmla="*/ 96 w 101"/>
                <a:gd name="T13" fmla="*/ 0 h 36"/>
                <a:gd name="T14" fmla="*/ 101 w 101"/>
                <a:gd name="T15" fmla="*/ 5 h 36"/>
                <a:gd name="T16" fmla="*/ 101 w 101"/>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36">
                  <a:moveTo>
                    <a:pt x="101" y="30"/>
                  </a:moveTo>
                  <a:cubicBezTo>
                    <a:pt x="101" y="33"/>
                    <a:pt x="99" y="36"/>
                    <a:pt x="96" y="36"/>
                  </a:cubicBezTo>
                  <a:cubicBezTo>
                    <a:pt x="5" y="35"/>
                    <a:pt x="5" y="35"/>
                    <a:pt x="5" y="35"/>
                  </a:cubicBezTo>
                  <a:cubicBezTo>
                    <a:pt x="3" y="35"/>
                    <a:pt x="0" y="33"/>
                    <a:pt x="0" y="30"/>
                  </a:cubicBezTo>
                  <a:cubicBezTo>
                    <a:pt x="0" y="5"/>
                    <a:pt x="0" y="5"/>
                    <a:pt x="0" y="5"/>
                  </a:cubicBezTo>
                  <a:cubicBezTo>
                    <a:pt x="0" y="2"/>
                    <a:pt x="3" y="0"/>
                    <a:pt x="5" y="0"/>
                  </a:cubicBezTo>
                  <a:cubicBezTo>
                    <a:pt x="96" y="0"/>
                    <a:pt x="96" y="0"/>
                    <a:pt x="96" y="0"/>
                  </a:cubicBezTo>
                  <a:cubicBezTo>
                    <a:pt x="99" y="0"/>
                    <a:pt x="101" y="2"/>
                    <a:pt x="101" y="5"/>
                  </a:cubicBezTo>
                  <a:lnTo>
                    <a:pt x="101"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6" name="íš1ïḑe"/>
            <p:cNvSpPr/>
            <p:nvPr>
              <p:custDataLst>
                <p:tags r:id="rId84"/>
              </p:custDataLst>
            </p:nvPr>
          </p:nvSpPr>
          <p:spPr bwMode="auto">
            <a:xfrm>
              <a:off x="6904325" y="5121661"/>
              <a:ext cx="150813"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1 h 36"/>
                <a:gd name="T14" fmla="*/ 46 w 46"/>
                <a:gd name="T15" fmla="*/ 6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4"/>
                    <a:pt x="44" y="36"/>
                    <a:pt x="41" y="36"/>
                  </a:cubicBezTo>
                  <a:cubicBezTo>
                    <a:pt x="5" y="36"/>
                    <a:pt x="5" y="36"/>
                    <a:pt x="5" y="36"/>
                  </a:cubicBezTo>
                  <a:cubicBezTo>
                    <a:pt x="3" y="36"/>
                    <a:pt x="0" y="34"/>
                    <a:pt x="0" y="31"/>
                  </a:cubicBezTo>
                  <a:cubicBezTo>
                    <a:pt x="0" y="5"/>
                    <a:pt x="0" y="5"/>
                    <a:pt x="0" y="5"/>
                  </a:cubicBezTo>
                  <a:cubicBezTo>
                    <a:pt x="0" y="3"/>
                    <a:pt x="3" y="0"/>
                    <a:pt x="5" y="0"/>
                  </a:cubicBezTo>
                  <a:cubicBezTo>
                    <a:pt x="41" y="1"/>
                    <a:pt x="41" y="1"/>
                    <a:pt x="41" y="1"/>
                  </a:cubicBezTo>
                  <a:cubicBezTo>
                    <a:pt x="44" y="1"/>
                    <a:pt x="46" y="3"/>
                    <a:pt x="46" y="6"/>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7" name="íṡ1íḋé"/>
            <p:cNvSpPr/>
            <p:nvPr>
              <p:custDataLst>
                <p:tags r:id="rId85"/>
              </p:custDataLst>
            </p:nvPr>
          </p:nvSpPr>
          <p:spPr bwMode="auto">
            <a:xfrm>
              <a:off x="7085300" y="5124836"/>
              <a:ext cx="152400" cy="115888"/>
            </a:xfrm>
            <a:custGeom>
              <a:avLst/>
              <a:gdLst>
                <a:gd name="T0" fmla="*/ 46 w 46"/>
                <a:gd name="T1" fmla="*/ 30 h 35"/>
                <a:gd name="T2" fmla="*/ 41 w 46"/>
                <a:gd name="T3" fmla="*/ 35 h 35"/>
                <a:gd name="T4" fmla="*/ 6 w 46"/>
                <a:gd name="T5" fmla="*/ 35 h 35"/>
                <a:gd name="T6" fmla="*/ 0 w 46"/>
                <a:gd name="T7" fmla="*/ 30 h 35"/>
                <a:gd name="T8" fmla="*/ 1 w 46"/>
                <a:gd name="T9" fmla="*/ 5 h 35"/>
                <a:gd name="T10" fmla="*/ 6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4" y="35"/>
                    <a:pt x="41" y="35"/>
                  </a:cubicBezTo>
                  <a:cubicBezTo>
                    <a:pt x="6" y="35"/>
                    <a:pt x="6" y="35"/>
                    <a:pt x="6" y="35"/>
                  </a:cubicBezTo>
                  <a:cubicBezTo>
                    <a:pt x="3" y="35"/>
                    <a:pt x="0" y="33"/>
                    <a:pt x="0" y="30"/>
                  </a:cubicBezTo>
                  <a:cubicBezTo>
                    <a:pt x="1" y="5"/>
                    <a:pt x="1" y="5"/>
                    <a:pt x="1" y="5"/>
                  </a:cubicBezTo>
                  <a:cubicBezTo>
                    <a:pt x="1" y="2"/>
                    <a:pt x="3" y="0"/>
                    <a:pt x="6" y="0"/>
                  </a:cubicBezTo>
                  <a:cubicBezTo>
                    <a:pt x="41" y="0"/>
                    <a:pt x="41" y="0"/>
                    <a:pt x="41" y="0"/>
                  </a:cubicBezTo>
                  <a:cubicBezTo>
                    <a:pt x="44"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8" name="iśļíďé"/>
            <p:cNvSpPr/>
            <p:nvPr>
              <p:custDataLst>
                <p:tags r:id="rId86"/>
              </p:custDataLst>
            </p:nvPr>
          </p:nvSpPr>
          <p:spPr bwMode="auto">
            <a:xfrm>
              <a:off x="7269450" y="5124836"/>
              <a:ext cx="149225"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89" name="íṩļiḍé"/>
            <p:cNvSpPr/>
            <p:nvPr>
              <p:custDataLst>
                <p:tags r:id="rId87"/>
              </p:custDataLst>
            </p:nvPr>
          </p:nvSpPr>
          <p:spPr bwMode="auto">
            <a:xfrm>
              <a:off x="7452013" y="5124836"/>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0" name="iş1iďè"/>
            <p:cNvSpPr/>
            <p:nvPr>
              <p:custDataLst>
                <p:tags r:id="rId88"/>
              </p:custDataLst>
            </p:nvPr>
          </p:nvSpPr>
          <p:spPr bwMode="auto">
            <a:xfrm>
              <a:off x="7632988" y="5124836"/>
              <a:ext cx="865188" cy="119063"/>
            </a:xfrm>
            <a:custGeom>
              <a:avLst/>
              <a:gdLst>
                <a:gd name="T0" fmla="*/ 51 w 262"/>
                <a:gd name="T1" fmla="*/ 0 h 36"/>
                <a:gd name="T2" fmla="*/ 44 w 262"/>
                <a:gd name="T3" fmla="*/ 0 h 36"/>
                <a:gd name="T4" fmla="*/ 37 w 262"/>
                <a:gd name="T5" fmla="*/ 0 h 36"/>
                <a:gd name="T6" fmla="*/ 5 w 262"/>
                <a:gd name="T7" fmla="*/ 0 h 36"/>
                <a:gd name="T8" fmla="*/ 0 w 262"/>
                <a:gd name="T9" fmla="*/ 5 h 36"/>
                <a:gd name="T10" fmla="*/ 0 w 262"/>
                <a:gd name="T11" fmla="*/ 30 h 36"/>
                <a:gd name="T12" fmla="*/ 5 w 262"/>
                <a:gd name="T13" fmla="*/ 35 h 36"/>
                <a:gd name="T14" fmla="*/ 37 w 262"/>
                <a:gd name="T15" fmla="*/ 36 h 36"/>
                <a:gd name="T16" fmla="*/ 44 w 262"/>
                <a:gd name="T17" fmla="*/ 36 h 36"/>
                <a:gd name="T18" fmla="*/ 51 w 262"/>
                <a:gd name="T19" fmla="*/ 36 h 36"/>
                <a:gd name="T20" fmla="*/ 257 w 262"/>
                <a:gd name="T21" fmla="*/ 36 h 36"/>
                <a:gd name="T22" fmla="*/ 262 w 262"/>
                <a:gd name="T23" fmla="*/ 31 h 36"/>
                <a:gd name="T24" fmla="*/ 262 w 262"/>
                <a:gd name="T25" fmla="*/ 6 h 36"/>
                <a:gd name="T26" fmla="*/ 257 w 262"/>
                <a:gd name="T27" fmla="*/ 1 h 36"/>
                <a:gd name="T28" fmla="*/ 51 w 262"/>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 h="36">
                  <a:moveTo>
                    <a:pt x="51" y="0"/>
                  </a:moveTo>
                  <a:cubicBezTo>
                    <a:pt x="48" y="0"/>
                    <a:pt x="45" y="0"/>
                    <a:pt x="44" y="0"/>
                  </a:cubicBezTo>
                  <a:cubicBezTo>
                    <a:pt x="43" y="0"/>
                    <a:pt x="40" y="0"/>
                    <a:pt x="37" y="0"/>
                  </a:cubicBezTo>
                  <a:cubicBezTo>
                    <a:pt x="5" y="0"/>
                    <a:pt x="5" y="0"/>
                    <a:pt x="5" y="0"/>
                  </a:cubicBezTo>
                  <a:cubicBezTo>
                    <a:pt x="2" y="0"/>
                    <a:pt x="0" y="2"/>
                    <a:pt x="0" y="5"/>
                  </a:cubicBezTo>
                  <a:cubicBezTo>
                    <a:pt x="0" y="30"/>
                    <a:pt x="0" y="30"/>
                    <a:pt x="0" y="30"/>
                  </a:cubicBezTo>
                  <a:cubicBezTo>
                    <a:pt x="0" y="33"/>
                    <a:pt x="2" y="35"/>
                    <a:pt x="5" y="35"/>
                  </a:cubicBezTo>
                  <a:cubicBezTo>
                    <a:pt x="37" y="36"/>
                    <a:pt x="37" y="36"/>
                    <a:pt x="37" y="36"/>
                  </a:cubicBezTo>
                  <a:cubicBezTo>
                    <a:pt x="39" y="36"/>
                    <a:pt x="43" y="36"/>
                    <a:pt x="44" y="36"/>
                  </a:cubicBezTo>
                  <a:cubicBezTo>
                    <a:pt x="45" y="36"/>
                    <a:pt x="48" y="36"/>
                    <a:pt x="51" y="36"/>
                  </a:cubicBezTo>
                  <a:cubicBezTo>
                    <a:pt x="257" y="36"/>
                    <a:pt x="257" y="36"/>
                    <a:pt x="257" y="36"/>
                  </a:cubicBezTo>
                  <a:cubicBezTo>
                    <a:pt x="260" y="36"/>
                    <a:pt x="262" y="34"/>
                    <a:pt x="262" y="31"/>
                  </a:cubicBezTo>
                  <a:cubicBezTo>
                    <a:pt x="262" y="6"/>
                    <a:pt x="262" y="6"/>
                    <a:pt x="262" y="6"/>
                  </a:cubicBezTo>
                  <a:cubicBezTo>
                    <a:pt x="262" y="3"/>
                    <a:pt x="260" y="1"/>
                    <a:pt x="257" y="1"/>
                  </a:cubicBezTo>
                  <a:lnTo>
                    <a:pt x="51" y="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1" name="îṡḻïdê"/>
            <p:cNvSpPr/>
            <p:nvPr>
              <p:custDataLst>
                <p:tags r:id="rId89"/>
              </p:custDataLst>
            </p:nvPr>
          </p:nvSpPr>
          <p:spPr bwMode="auto">
            <a:xfrm>
              <a:off x="8544213" y="5128011"/>
              <a:ext cx="147638" cy="115888"/>
            </a:xfrm>
            <a:custGeom>
              <a:avLst/>
              <a:gdLst>
                <a:gd name="T0" fmla="*/ 45 w 45"/>
                <a:gd name="T1" fmla="*/ 30 h 35"/>
                <a:gd name="T2" fmla="*/ 40 w 45"/>
                <a:gd name="T3" fmla="*/ 35 h 35"/>
                <a:gd name="T4" fmla="*/ 5 w 45"/>
                <a:gd name="T5" fmla="*/ 35 h 35"/>
                <a:gd name="T6" fmla="*/ 0 w 45"/>
                <a:gd name="T7" fmla="*/ 30 h 35"/>
                <a:gd name="T8" fmla="*/ 0 w 45"/>
                <a:gd name="T9" fmla="*/ 5 h 35"/>
                <a:gd name="T10" fmla="*/ 5 w 45"/>
                <a:gd name="T11" fmla="*/ 0 h 35"/>
                <a:gd name="T12" fmla="*/ 40 w 45"/>
                <a:gd name="T13" fmla="*/ 0 h 35"/>
                <a:gd name="T14" fmla="*/ 45 w 45"/>
                <a:gd name="T15" fmla="*/ 5 h 35"/>
                <a:gd name="T16" fmla="*/ 45 w 45"/>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0" y="0"/>
                    <a:pt x="40" y="0"/>
                    <a:pt x="40" y="0"/>
                  </a:cubicBezTo>
                  <a:cubicBezTo>
                    <a:pt x="43" y="0"/>
                    <a:pt x="45" y="2"/>
                    <a:pt x="45"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2" name="îṡ1íďé"/>
            <p:cNvSpPr/>
            <p:nvPr>
              <p:custDataLst>
                <p:tags r:id="rId90"/>
              </p:custDataLst>
            </p:nvPr>
          </p:nvSpPr>
          <p:spPr bwMode="auto">
            <a:xfrm>
              <a:off x="8725188" y="5128011"/>
              <a:ext cx="152400" cy="115888"/>
            </a:xfrm>
            <a:custGeom>
              <a:avLst/>
              <a:gdLst>
                <a:gd name="T0" fmla="*/ 45 w 46"/>
                <a:gd name="T1" fmla="*/ 30 h 35"/>
                <a:gd name="T2" fmla="*/ 40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5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5" y="30"/>
                  </a:moveTo>
                  <a:cubicBezTo>
                    <a:pt x="45" y="33"/>
                    <a:pt x="43" y="35"/>
                    <a:pt x="40"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5"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3" name="ïŝlîdè"/>
            <p:cNvSpPr/>
            <p:nvPr>
              <p:custDataLst>
                <p:tags r:id="rId91"/>
              </p:custDataLst>
            </p:nvPr>
          </p:nvSpPr>
          <p:spPr bwMode="auto">
            <a:xfrm>
              <a:off x="8906163" y="5128011"/>
              <a:ext cx="152400" cy="115888"/>
            </a:xfrm>
            <a:custGeom>
              <a:avLst/>
              <a:gdLst>
                <a:gd name="T0" fmla="*/ 46 w 46"/>
                <a:gd name="T1" fmla="*/ 30 h 35"/>
                <a:gd name="T2" fmla="*/ 41 w 46"/>
                <a:gd name="T3" fmla="*/ 35 h 35"/>
                <a:gd name="T4" fmla="*/ 5 w 46"/>
                <a:gd name="T5" fmla="*/ 35 h 35"/>
                <a:gd name="T6" fmla="*/ 0 w 46"/>
                <a:gd name="T7" fmla="*/ 30 h 35"/>
                <a:gd name="T8" fmla="*/ 0 w 46"/>
                <a:gd name="T9" fmla="*/ 5 h 35"/>
                <a:gd name="T10" fmla="*/ 5 w 46"/>
                <a:gd name="T11" fmla="*/ 0 h 35"/>
                <a:gd name="T12" fmla="*/ 41 w 46"/>
                <a:gd name="T13" fmla="*/ 0 h 35"/>
                <a:gd name="T14" fmla="*/ 46 w 46"/>
                <a:gd name="T15" fmla="*/ 5 h 35"/>
                <a:gd name="T16" fmla="*/ 46 w 46"/>
                <a:gd name="T1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5">
                  <a:moveTo>
                    <a:pt x="46" y="30"/>
                  </a:moveTo>
                  <a:cubicBezTo>
                    <a:pt x="46" y="33"/>
                    <a:pt x="43" y="35"/>
                    <a:pt x="41" y="35"/>
                  </a:cubicBezTo>
                  <a:cubicBezTo>
                    <a:pt x="5" y="35"/>
                    <a:pt x="5" y="35"/>
                    <a:pt x="5" y="35"/>
                  </a:cubicBezTo>
                  <a:cubicBezTo>
                    <a:pt x="2" y="35"/>
                    <a:pt x="0" y="33"/>
                    <a:pt x="0" y="30"/>
                  </a:cubicBezTo>
                  <a:cubicBezTo>
                    <a:pt x="0" y="5"/>
                    <a:pt x="0" y="5"/>
                    <a:pt x="0" y="5"/>
                  </a:cubicBezTo>
                  <a:cubicBezTo>
                    <a:pt x="0" y="2"/>
                    <a:pt x="2" y="0"/>
                    <a:pt x="5" y="0"/>
                  </a:cubicBezTo>
                  <a:cubicBezTo>
                    <a:pt x="41" y="0"/>
                    <a:pt x="41" y="0"/>
                    <a:pt x="41" y="0"/>
                  </a:cubicBezTo>
                  <a:cubicBezTo>
                    <a:pt x="43" y="0"/>
                    <a:pt x="46" y="2"/>
                    <a:pt x="46" y="5"/>
                  </a:cubicBezTo>
                  <a:lnTo>
                    <a:pt x="46" y="30"/>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4" name="iṥḻiďe"/>
            <p:cNvSpPr/>
            <p:nvPr>
              <p:custDataLst>
                <p:tags r:id="rId92"/>
              </p:custDataLst>
            </p:nvPr>
          </p:nvSpPr>
          <p:spPr bwMode="auto">
            <a:xfrm>
              <a:off x="9088725" y="5128011"/>
              <a:ext cx="150813" cy="46038"/>
            </a:xfrm>
            <a:custGeom>
              <a:avLst/>
              <a:gdLst>
                <a:gd name="T0" fmla="*/ 46 w 46"/>
                <a:gd name="T1" fmla="*/ 9 h 14"/>
                <a:gd name="T2" fmla="*/ 41 w 46"/>
                <a:gd name="T3" fmla="*/ 14 h 14"/>
                <a:gd name="T4" fmla="*/ 5 w 46"/>
                <a:gd name="T5" fmla="*/ 14 h 14"/>
                <a:gd name="T6" fmla="*/ 0 w 46"/>
                <a:gd name="T7" fmla="*/ 9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4"/>
                    <a:pt x="5" y="14"/>
                    <a:pt x="5" y="14"/>
                  </a:cubicBezTo>
                  <a:cubicBezTo>
                    <a:pt x="2" y="14"/>
                    <a:pt x="0" y="11"/>
                    <a:pt x="0" y="9"/>
                  </a:cubicBezTo>
                  <a:cubicBezTo>
                    <a:pt x="0" y="5"/>
                    <a:pt x="0" y="5"/>
                    <a:pt x="0" y="5"/>
                  </a:cubicBezTo>
                  <a:cubicBezTo>
                    <a:pt x="0" y="2"/>
                    <a:pt x="3"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5" name="îṡľîďé"/>
            <p:cNvSpPr/>
            <p:nvPr>
              <p:custDataLst>
                <p:tags r:id="rId93"/>
              </p:custDataLst>
            </p:nvPr>
          </p:nvSpPr>
          <p:spPr bwMode="auto">
            <a:xfrm>
              <a:off x="9088725" y="5201036"/>
              <a:ext cx="150813" cy="46038"/>
            </a:xfrm>
            <a:custGeom>
              <a:avLst/>
              <a:gdLst>
                <a:gd name="T0" fmla="*/ 46 w 46"/>
                <a:gd name="T1" fmla="*/ 9 h 14"/>
                <a:gd name="T2" fmla="*/ 41 w 46"/>
                <a:gd name="T3" fmla="*/ 14 h 14"/>
                <a:gd name="T4" fmla="*/ 5 w 46"/>
                <a:gd name="T5" fmla="*/ 13 h 14"/>
                <a:gd name="T6" fmla="*/ 0 w 46"/>
                <a:gd name="T7" fmla="*/ 8 h 14"/>
                <a:gd name="T8" fmla="*/ 0 w 46"/>
                <a:gd name="T9" fmla="*/ 5 h 14"/>
                <a:gd name="T10" fmla="*/ 5 w 46"/>
                <a:gd name="T11" fmla="*/ 0 h 14"/>
                <a:gd name="T12" fmla="*/ 41 w 46"/>
                <a:gd name="T13" fmla="*/ 0 h 14"/>
                <a:gd name="T14" fmla="*/ 46 w 46"/>
                <a:gd name="T15" fmla="*/ 5 h 14"/>
                <a:gd name="T16" fmla="*/ 46 w 4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46" y="9"/>
                  </a:moveTo>
                  <a:cubicBezTo>
                    <a:pt x="46" y="11"/>
                    <a:pt x="44" y="14"/>
                    <a:pt x="41" y="14"/>
                  </a:cubicBezTo>
                  <a:cubicBezTo>
                    <a:pt x="5" y="13"/>
                    <a:pt x="5" y="13"/>
                    <a:pt x="5" y="13"/>
                  </a:cubicBezTo>
                  <a:cubicBezTo>
                    <a:pt x="2" y="13"/>
                    <a:pt x="0" y="11"/>
                    <a:pt x="0" y="8"/>
                  </a:cubicBezTo>
                  <a:cubicBezTo>
                    <a:pt x="0" y="5"/>
                    <a:pt x="0" y="5"/>
                    <a:pt x="0" y="5"/>
                  </a:cubicBezTo>
                  <a:cubicBezTo>
                    <a:pt x="0" y="2"/>
                    <a:pt x="2" y="0"/>
                    <a:pt x="5" y="0"/>
                  </a:cubicBezTo>
                  <a:cubicBezTo>
                    <a:pt x="41" y="0"/>
                    <a:pt x="41" y="0"/>
                    <a:pt x="41" y="0"/>
                  </a:cubicBezTo>
                  <a:cubicBezTo>
                    <a:pt x="44" y="0"/>
                    <a:pt x="46" y="2"/>
                    <a:pt x="46" y="5"/>
                  </a:cubicBezTo>
                  <a:lnTo>
                    <a:pt x="46" y="9"/>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6" name="i$ļïḓê"/>
            <p:cNvSpPr/>
            <p:nvPr>
              <p:custDataLst>
                <p:tags r:id="rId94"/>
              </p:custDataLst>
            </p:nvPr>
          </p:nvSpPr>
          <p:spPr bwMode="auto">
            <a:xfrm>
              <a:off x="9269700" y="5128011"/>
              <a:ext cx="152400" cy="119063"/>
            </a:xfrm>
            <a:custGeom>
              <a:avLst/>
              <a:gdLst>
                <a:gd name="T0" fmla="*/ 46 w 46"/>
                <a:gd name="T1" fmla="*/ 31 h 36"/>
                <a:gd name="T2" fmla="*/ 41 w 46"/>
                <a:gd name="T3" fmla="*/ 36 h 36"/>
                <a:gd name="T4" fmla="*/ 5 w 46"/>
                <a:gd name="T5" fmla="*/ 36 h 36"/>
                <a:gd name="T6" fmla="*/ 0 w 46"/>
                <a:gd name="T7" fmla="*/ 31 h 36"/>
                <a:gd name="T8" fmla="*/ 0 w 46"/>
                <a:gd name="T9" fmla="*/ 5 h 36"/>
                <a:gd name="T10" fmla="*/ 5 w 46"/>
                <a:gd name="T11" fmla="*/ 0 h 36"/>
                <a:gd name="T12" fmla="*/ 41 w 46"/>
                <a:gd name="T13" fmla="*/ 0 h 36"/>
                <a:gd name="T14" fmla="*/ 46 w 46"/>
                <a:gd name="T15" fmla="*/ 5 h 36"/>
                <a:gd name="T16" fmla="*/ 46 w 46"/>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6">
                  <a:moveTo>
                    <a:pt x="46" y="31"/>
                  </a:moveTo>
                  <a:cubicBezTo>
                    <a:pt x="46" y="33"/>
                    <a:pt x="44" y="36"/>
                    <a:pt x="41" y="36"/>
                  </a:cubicBezTo>
                  <a:cubicBezTo>
                    <a:pt x="5" y="36"/>
                    <a:pt x="5" y="36"/>
                    <a:pt x="5" y="36"/>
                  </a:cubicBezTo>
                  <a:cubicBezTo>
                    <a:pt x="3" y="36"/>
                    <a:pt x="0" y="33"/>
                    <a:pt x="0" y="31"/>
                  </a:cubicBezTo>
                  <a:cubicBezTo>
                    <a:pt x="0" y="5"/>
                    <a:pt x="0" y="5"/>
                    <a:pt x="0" y="5"/>
                  </a:cubicBezTo>
                  <a:cubicBezTo>
                    <a:pt x="0" y="2"/>
                    <a:pt x="3" y="0"/>
                    <a:pt x="5" y="0"/>
                  </a:cubicBezTo>
                  <a:cubicBezTo>
                    <a:pt x="41" y="0"/>
                    <a:pt x="41" y="0"/>
                    <a:pt x="41" y="0"/>
                  </a:cubicBezTo>
                  <a:cubicBezTo>
                    <a:pt x="44" y="0"/>
                    <a:pt x="46" y="2"/>
                    <a:pt x="46" y="5"/>
                  </a:cubicBezTo>
                  <a:lnTo>
                    <a:pt x="46" y="31"/>
                  </a:lnTo>
                  <a:close/>
                </a:path>
              </a:pathLst>
            </a:custGeom>
            <a:solidFill>
              <a:srgbClr val="4A4F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97" name="î$1ïḑé"/>
            <p:cNvSpPr/>
            <p:nvPr>
              <p:custDataLst>
                <p:tags r:id="rId95"/>
              </p:custDataLst>
            </p:nvPr>
          </p:nvSpPr>
          <p:spPr bwMode="auto">
            <a:xfrm>
              <a:off x="6465529" y="3173800"/>
              <a:ext cx="2234260" cy="735013"/>
            </a:xfrm>
            <a:custGeom>
              <a:avLst/>
              <a:gdLst>
                <a:gd name="connsiteX0" fmla="*/ 0 w 2234260"/>
                <a:gd name="connsiteY0" fmla="*/ 0 h 735013"/>
                <a:gd name="connsiteX1" fmla="*/ 2234260 w 2234260"/>
                <a:gd name="connsiteY1" fmla="*/ 0 h 735013"/>
                <a:gd name="connsiteX2" fmla="*/ 2234260 w 2234260"/>
                <a:gd name="connsiteY2" fmla="*/ 17015 h 735013"/>
                <a:gd name="connsiteX3" fmla="*/ 493509 w 2234260"/>
                <a:gd name="connsiteY3" fmla="*/ 735013 h 735013"/>
                <a:gd name="connsiteX4" fmla="*/ 339337 w 2234260"/>
                <a:gd name="connsiteY4" fmla="*/ 735013 h 73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260" h="735013">
                  <a:moveTo>
                    <a:pt x="0" y="0"/>
                  </a:moveTo>
                  <a:lnTo>
                    <a:pt x="2234260" y="0"/>
                  </a:lnTo>
                  <a:lnTo>
                    <a:pt x="2234260" y="17015"/>
                  </a:lnTo>
                  <a:lnTo>
                    <a:pt x="493509" y="735013"/>
                  </a:lnTo>
                  <a:lnTo>
                    <a:pt x="339337" y="735013"/>
                  </a:lnTo>
                  <a:close/>
                </a:path>
              </a:pathLst>
            </a:custGeom>
            <a:solidFill>
              <a:schemeClr val="bg1">
                <a:alpha val="24000"/>
              </a:schemeClr>
            </a:solidFill>
            <a:ln>
              <a:noFill/>
            </a:ln>
          </p:spPr>
          <p:txBody>
            <a:bodyPr anchor="ctr"/>
            <a:lstStyle/>
            <a:p>
              <a:pPr algn="ctr"/>
              <a:endParaRPr>
                <a:solidFill>
                  <a:srgbClr val="000000"/>
                </a:solidFill>
              </a:endParaRPr>
            </a:p>
          </p:txBody>
        </p:sp>
      </p:grpSp>
      <p:sp>
        <p:nvSpPr>
          <p:cNvPr id="8" name="矩形 7"/>
          <p:cNvSpPr/>
          <p:nvPr>
            <p:custDataLst>
              <p:tags r:id="rId3"/>
            </p:custDataLst>
          </p:nvPr>
        </p:nvSpPr>
        <p:spPr>
          <a:xfrm>
            <a:off x="0" y="5029201"/>
            <a:ext cx="12192000" cy="1828799"/>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a:solidFill>
                <a:srgbClr val="FFFFFF"/>
              </a:solidFill>
              <a:sym typeface="+mn-ea"/>
            </a:endParaRPr>
          </a:p>
        </p:txBody>
      </p:sp>
      <p:sp>
        <p:nvSpPr>
          <p:cNvPr id="2" name="标题 1"/>
          <p:cNvSpPr>
            <a:spLocks noGrp="1"/>
          </p:cNvSpPr>
          <p:nvPr>
            <p:ph type="title"/>
            <p:custDataLst>
              <p:tags r:id="rId4"/>
            </p:custDataLst>
          </p:nvPr>
        </p:nvSpPr>
        <p:spPr>
          <a:xfrm>
            <a:off x="604800" y="669600"/>
            <a:ext cx="10976400" cy="565200"/>
          </a:xfrm>
        </p:spPr>
        <p:txBody>
          <a:bodyPr anchor="ctr"/>
          <a:lstStyle>
            <a:lvl1pPr algn="ctr">
              <a:defRPr sz="3200" baseline="0">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solidFill>
                <a:srgbClr val="000000">
                  <a:tint val="75000"/>
                </a:srgbClr>
              </a:solidFill>
            </a:endParaRPr>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
        <p:nvSpPr>
          <p:cNvPr id="7" name="内容占位符 6"/>
          <p:cNvSpPr>
            <a:spLocks noGrp="1"/>
          </p:cNvSpPr>
          <p:nvPr>
            <p:ph sz="quarter" idx="13"/>
            <p:custDataLst>
              <p:tags r:id="rId8"/>
            </p:custDataLst>
          </p:nvPr>
        </p:nvSpPr>
        <p:spPr>
          <a:xfrm>
            <a:off x="604837" y="1681200"/>
            <a:ext cx="10990800" cy="32112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文本占位符 8"/>
          <p:cNvSpPr>
            <a:spLocks noGrp="1"/>
          </p:cNvSpPr>
          <p:nvPr>
            <p:ph type="body" sz="quarter" idx="14"/>
            <p:custDataLst>
              <p:tags r:id="rId9"/>
            </p:custDataLst>
          </p:nvPr>
        </p:nvSpPr>
        <p:spPr>
          <a:xfrm>
            <a:off x="594000" y="5180400"/>
            <a:ext cx="11001600" cy="1011600"/>
          </a:xfrm>
        </p:spPr>
        <p:txBody>
          <a:bodyPr/>
          <a:lstStyle>
            <a:lvl1pPr marL="0" indent="0">
              <a:buNone/>
              <a:defRPr baseline="0">
                <a:solidFill>
                  <a:schemeClr val="bg1"/>
                </a:solidFill>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导航">
    <p:bg>
      <p:bgPr>
        <a:solidFill>
          <a:schemeClr val="bg2"/>
        </a:solidFill>
        <a:effectLst/>
      </p:bgPr>
    </p:bg>
    <p:spTree>
      <p:nvGrpSpPr>
        <p:cNvPr id="1" name=""/>
        <p:cNvGrpSpPr/>
        <p:nvPr/>
      </p:nvGrpSpPr>
      <p:grpSpPr>
        <a:xfrm>
          <a:off x="0" y="0"/>
          <a:ext cx="0" cy="0"/>
          <a:chOff x="0" y="0"/>
          <a:chExt cx="0" cy="0"/>
        </a:xfrm>
      </p:grpSpPr>
      <p:sp>
        <p:nvSpPr>
          <p:cNvPr id="12" name="任意多边形: 形状 11"/>
          <p:cNvSpPr/>
          <p:nvPr>
            <p:custDataLst>
              <p:tags r:id="rId1"/>
            </p:custDataLst>
          </p:nvPr>
        </p:nvSpPr>
        <p:spPr>
          <a:xfrm>
            <a:off x="10711180" y="5558155"/>
            <a:ext cx="1479550" cy="1304290"/>
          </a:xfrm>
          <a:custGeom>
            <a:avLst/>
            <a:gdLst>
              <a:gd name="connsiteX0" fmla="*/ 1411685 w 1411685"/>
              <a:gd name="connsiteY0" fmla="*/ 1244299 h 1244299"/>
              <a:gd name="connsiteX1" fmla="*/ 77076 w 1411685"/>
              <a:gd name="connsiteY1" fmla="*/ 1244299 h 1244299"/>
              <a:gd name="connsiteX2" fmla="*/ 28324 w 1411685"/>
              <a:gd name="connsiteY2" fmla="*/ 1132785 h 1244299"/>
              <a:gd name="connsiteX3" fmla="*/ 128102 w 1411685"/>
              <a:gd name="connsiteY3" fmla="*/ 648433 h 1244299"/>
              <a:gd name="connsiteX4" fmla="*/ 552470 w 1411685"/>
              <a:gd name="connsiteY4" fmla="*/ 596042 h 1244299"/>
              <a:gd name="connsiteX5" fmla="*/ 971599 w 1411685"/>
              <a:gd name="connsiteY5" fmla="*/ 360282 h 1244299"/>
              <a:gd name="connsiteX6" fmla="*/ 1411685 w 1411685"/>
              <a:gd name="connsiteY6" fmla="*/ 4022 h 12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685" h="1244299">
                <a:moveTo>
                  <a:pt x="1411685" y="1244299"/>
                </a:moveTo>
                <a:lnTo>
                  <a:pt x="77076" y="1244299"/>
                </a:lnTo>
                <a:lnTo>
                  <a:pt x="28324" y="1132785"/>
                </a:lnTo>
                <a:cubicBezTo>
                  <a:pt x="-72458" y="816903"/>
                  <a:pt x="128102" y="648433"/>
                  <a:pt x="128102" y="648433"/>
                </a:cubicBezTo>
                <a:cubicBezTo>
                  <a:pt x="290514" y="470303"/>
                  <a:pt x="552470" y="596042"/>
                  <a:pt x="552470" y="596042"/>
                </a:cubicBezTo>
                <a:cubicBezTo>
                  <a:pt x="934925" y="690346"/>
                  <a:pt x="971599" y="360282"/>
                  <a:pt x="971599" y="360282"/>
                </a:cubicBezTo>
                <a:cubicBezTo>
                  <a:pt x="1128773" y="-64087"/>
                  <a:pt x="1411685" y="4022"/>
                  <a:pt x="1411685" y="4022"/>
                </a:cubicBezTo>
                <a:close/>
              </a:path>
            </a:pathLst>
          </a:custGeom>
          <a:solidFill>
            <a:schemeClr val="accent1"/>
          </a:solidFill>
          <a:ln w="9525" cap="flat">
            <a:noFill/>
            <a:prstDash val="solid"/>
            <a:miter/>
          </a:ln>
        </p:spPr>
        <p:txBody>
          <a:bodyPr wrap="square" rtlCol="0" anchor="ctr">
            <a:noAutofit/>
          </a:bodyPr>
          <a:lstStyle/>
          <a:p>
            <a:endParaRPr lang="zh-CN" altLang="en-US">
              <a:solidFill>
                <a:srgbClr val="000000"/>
              </a:solidFill>
            </a:endParaRPr>
          </a:p>
        </p:txBody>
      </p:sp>
      <p:grpSp>
        <p:nvGrpSpPr>
          <p:cNvPr id="14" name="组合 13"/>
          <p:cNvGrpSpPr/>
          <p:nvPr>
            <p:custDataLst>
              <p:tags r:id="rId2"/>
            </p:custDataLst>
          </p:nvPr>
        </p:nvGrpSpPr>
        <p:grpSpPr>
          <a:xfrm>
            <a:off x="11175375" y="5928776"/>
            <a:ext cx="802707" cy="813934"/>
            <a:chOff x="17946347" y="3922553"/>
            <a:chExt cx="1135063" cy="1150938"/>
          </a:xfrm>
        </p:grpSpPr>
        <p:sp>
          <p:nvSpPr>
            <p:cNvPr id="15" name="isḷidê"/>
            <p:cNvSpPr/>
            <p:nvPr>
              <p:custDataLst>
                <p:tags r:id="rId12"/>
              </p:custDataLst>
            </p:nvPr>
          </p:nvSpPr>
          <p:spPr bwMode="auto">
            <a:xfrm>
              <a:off x="18025722" y="4017803"/>
              <a:ext cx="1055688" cy="1055688"/>
            </a:xfrm>
            <a:prstGeom prst="ellipse">
              <a:avLst/>
            </a:prstGeom>
            <a:solidFill>
              <a:srgbClr val="0F7F87">
                <a:alpha val="30000"/>
              </a:srgbClr>
            </a:solidFill>
            <a:ln>
              <a:noFill/>
            </a:ln>
          </p:spPr>
          <p:txBody>
            <a:bodyPr anchor="ctr"/>
            <a:lstStyle/>
            <a:p>
              <a:pPr algn="ctr"/>
              <a:endParaRPr>
                <a:solidFill>
                  <a:srgbClr val="000000"/>
                </a:solidFill>
              </a:endParaRPr>
            </a:p>
          </p:txBody>
        </p:sp>
        <p:sp>
          <p:nvSpPr>
            <p:cNvPr id="16" name="ïşḷiďè"/>
            <p:cNvSpPr/>
            <p:nvPr>
              <p:custDataLst>
                <p:tags r:id="rId13"/>
              </p:custDataLst>
            </p:nvPr>
          </p:nvSpPr>
          <p:spPr bwMode="auto">
            <a:xfrm>
              <a:off x="17946347" y="3922553"/>
              <a:ext cx="1055688" cy="1054100"/>
            </a:xfrm>
            <a:prstGeom prst="ellipse">
              <a:avLst/>
            </a:pr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7" name="ísļíḋe"/>
            <p:cNvSpPr/>
            <p:nvPr>
              <p:custDataLst>
                <p:tags r:id="rId14"/>
              </p:custDataLst>
            </p:nvPr>
          </p:nvSpPr>
          <p:spPr bwMode="auto">
            <a:xfrm>
              <a:off x="18913135" y="4157503"/>
              <a:ext cx="1588" cy="1588"/>
            </a:xfrm>
            <a:prstGeom prst="rect">
              <a:avLst/>
            </a:prstGeom>
            <a:solidFill>
              <a:srgbClr val="CFE5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solidFill>
                  <a:srgbClr val="000000"/>
                </a:solidFill>
              </a:endParaRPr>
            </a:p>
          </p:txBody>
        </p:sp>
        <p:sp>
          <p:nvSpPr>
            <p:cNvPr id="18" name="iś1îďe"/>
            <p:cNvSpPr/>
            <p:nvPr>
              <p:custDataLst>
                <p:tags r:id="rId15"/>
              </p:custDataLst>
            </p:nvPr>
          </p:nvSpPr>
          <p:spPr bwMode="auto">
            <a:xfrm>
              <a:off x="18913135" y="4157503"/>
              <a:ext cx="88900" cy="319088"/>
            </a:xfrm>
            <a:custGeom>
              <a:avLst/>
              <a:gdLst>
                <a:gd name="T0" fmla="*/ 27 w 27"/>
                <a:gd name="T1" fmla="*/ 97 h 97"/>
                <a:gd name="T2" fmla="*/ 27 w 27"/>
                <a:gd name="T3" fmla="*/ 96 h 97"/>
                <a:gd name="T4" fmla="*/ 27 w 27"/>
                <a:gd name="T5" fmla="*/ 95 h 97"/>
                <a:gd name="T6" fmla="*/ 27 w 27"/>
                <a:gd name="T7" fmla="*/ 95 h 97"/>
                <a:gd name="T8" fmla="*/ 27 w 27"/>
                <a:gd name="T9" fmla="*/ 94 h 97"/>
                <a:gd name="T10" fmla="*/ 27 w 27"/>
                <a:gd name="T11" fmla="*/ 93 h 97"/>
                <a:gd name="T12" fmla="*/ 27 w 27"/>
                <a:gd name="T13" fmla="*/ 93 h 97"/>
                <a:gd name="T14" fmla="*/ 27 w 27"/>
                <a:gd name="T15" fmla="*/ 92 h 97"/>
                <a:gd name="T16" fmla="*/ 27 w 27"/>
                <a:gd name="T17" fmla="*/ 92 h 97"/>
                <a:gd name="T18" fmla="*/ 27 w 27"/>
                <a:gd name="T19" fmla="*/ 91 h 97"/>
                <a:gd name="T20" fmla="*/ 27 w 27"/>
                <a:gd name="T21" fmla="*/ 91 h 97"/>
                <a:gd name="T22" fmla="*/ 27 w 27"/>
                <a:gd name="T23" fmla="*/ 90 h 97"/>
                <a:gd name="T24" fmla="*/ 27 w 27"/>
                <a:gd name="T25" fmla="*/ 90 h 97"/>
                <a:gd name="T26" fmla="*/ 27 w 27"/>
                <a:gd name="T27" fmla="*/ 89 h 97"/>
                <a:gd name="T28" fmla="*/ 27 w 27"/>
                <a:gd name="T29" fmla="*/ 89 h 97"/>
                <a:gd name="T30" fmla="*/ 27 w 27"/>
                <a:gd name="T31" fmla="*/ 88 h 97"/>
                <a:gd name="T32" fmla="*/ 27 w 27"/>
                <a:gd name="T33" fmla="*/ 87 h 97"/>
                <a:gd name="T34" fmla="*/ 27 w 27"/>
                <a:gd name="T35" fmla="*/ 86 h 97"/>
                <a:gd name="T36" fmla="*/ 27 w 27"/>
                <a:gd name="T37" fmla="*/ 86 h 97"/>
                <a:gd name="T38" fmla="*/ 27 w 27"/>
                <a:gd name="T39" fmla="*/ 85 h 97"/>
                <a:gd name="T40" fmla="*/ 27 w 27"/>
                <a:gd name="T41" fmla="*/ 85 h 97"/>
                <a:gd name="T42" fmla="*/ 27 w 27"/>
                <a:gd name="T43" fmla="*/ 84 h 97"/>
                <a:gd name="T44" fmla="*/ 27 w 27"/>
                <a:gd name="T45" fmla="*/ 84 h 97"/>
                <a:gd name="T46" fmla="*/ 27 w 27"/>
                <a:gd name="T47" fmla="*/ 83 h 97"/>
                <a:gd name="T48" fmla="*/ 27 w 27"/>
                <a:gd name="T49" fmla="*/ 83 h 97"/>
                <a:gd name="T50" fmla="*/ 27 w 27"/>
                <a:gd name="T51" fmla="*/ 82 h 97"/>
                <a:gd name="T52" fmla="*/ 27 w 27"/>
                <a:gd name="T53" fmla="*/ 82 h 97"/>
                <a:gd name="T54" fmla="*/ 27 w 27"/>
                <a:gd name="T55" fmla="*/ 81 h 97"/>
                <a:gd name="T56" fmla="*/ 27 w 27"/>
                <a:gd name="T57" fmla="*/ 80 h 97"/>
                <a:gd name="T58" fmla="*/ 27 w 27"/>
                <a:gd name="T59" fmla="*/ 80 h 97"/>
                <a:gd name="T60" fmla="*/ 27 w 27"/>
                <a:gd name="T61" fmla="*/ 79 h 97"/>
                <a:gd name="T62" fmla="*/ 27 w 27"/>
                <a:gd name="T63" fmla="*/ 79 h 97"/>
                <a:gd name="T64" fmla="*/ 27 w 27"/>
                <a:gd name="T65" fmla="*/ 78 h 97"/>
                <a:gd name="T66" fmla="*/ 27 w 27"/>
                <a:gd name="T67" fmla="*/ 78 h 97"/>
                <a:gd name="T68" fmla="*/ 26 w 27"/>
                <a:gd name="T69" fmla="*/ 77 h 97"/>
                <a:gd name="T70" fmla="*/ 26 w 27"/>
                <a:gd name="T71" fmla="*/ 77 h 97"/>
                <a:gd name="T72" fmla="*/ 26 w 27"/>
                <a:gd name="T73" fmla="*/ 76 h 97"/>
                <a:gd name="T74" fmla="*/ 26 w 27"/>
                <a:gd name="T75" fmla="*/ 76 h 97"/>
                <a:gd name="T76" fmla="*/ 26 w 27"/>
                <a:gd name="T77" fmla="*/ 75 h 97"/>
                <a:gd name="T78" fmla="*/ 26 w 27"/>
                <a:gd name="T79" fmla="*/ 75 h 97"/>
                <a:gd name="T80" fmla="*/ 26 w 27"/>
                <a:gd name="T81" fmla="*/ 74 h 97"/>
                <a:gd name="T82" fmla="*/ 26 w 27"/>
                <a:gd name="T83" fmla="*/ 74 h 97"/>
                <a:gd name="T84" fmla="*/ 26 w 27"/>
                <a:gd name="T85" fmla="*/ 73 h 97"/>
                <a:gd name="T86" fmla="*/ 26 w 27"/>
                <a:gd name="T87" fmla="*/ 72 h 97"/>
                <a:gd name="T88" fmla="*/ 26 w 27"/>
                <a:gd name="T89" fmla="*/ 71 h 97"/>
                <a:gd name="T90" fmla="*/ 14 w 27"/>
                <a:gd name="T91" fmla="*/ 27 h 97"/>
                <a:gd name="T92" fmla="*/ 14 w 27"/>
                <a:gd name="T93" fmla="*/ 26 h 97"/>
                <a:gd name="T94" fmla="*/ 14 w 27"/>
                <a:gd name="T95" fmla="*/ 26 h 97"/>
                <a:gd name="T96" fmla="*/ 14 w 27"/>
                <a:gd name="T97" fmla="*/ 25 h 97"/>
                <a:gd name="T98" fmla="*/ 13 w 27"/>
                <a:gd name="T99" fmla="*/ 25 h 97"/>
                <a:gd name="T100" fmla="*/ 13 w 27"/>
                <a:gd name="T101" fmla="*/ 24 h 97"/>
                <a:gd name="T102" fmla="*/ 13 w 27"/>
                <a:gd name="T103" fmla="*/ 24 h 97"/>
                <a:gd name="T104" fmla="*/ 13 w 27"/>
                <a:gd name="T105" fmla="*/ 24 h 97"/>
                <a:gd name="T106" fmla="*/ 13 w 27"/>
                <a:gd name="T107" fmla="*/ 23 h 97"/>
                <a:gd name="T108" fmla="*/ 12 w 27"/>
                <a:gd name="T109"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97">
                  <a:moveTo>
                    <a:pt x="27" y="97"/>
                  </a:moveTo>
                  <a:cubicBezTo>
                    <a:pt x="27" y="97"/>
                    <a:pt x="27" y="97"/>
                    <a:pt x="27" y="97"/>
                  </a:cubicBezTo>
                  <a:cubicBezTo>
                    <a:pt x="27" y="97"/>
                    <a:pt x="27" y="97"/>
                    <a:pt x="27" y="97"/>
                  </a:cubicBezTo>
                  <a:moveTo>
                    <a:pt x="27" y="97"/>
                  </a:moveTo>
                  <a:cubicBezTo>
                    <a:pt x="27" y="97"/>
                    <a:pt x="27" y="97"/>
                    <a:pt x="27" y="97"/>
                  </a:cubicBezTo>
                  <a:cubicBezTo>
                    <a:pt x="27" y="97"/>
                    <a:pt x="27" y="97"/>
                    <a:pt x="27" y="97"/>
                  </a:cubicBezTo>
                  <a:moveTo>
                    <a:pt x="27" y="96"/>
                  </a:moveTo>
                  <a:cubicBezTo>
                    <a:pt x="27" y="96"/>
                    <a:pt x="27" y="96"/>
                    <a:pt x="27" y="96"/>
                  </a:cubicBezTo>
                  <a:cubicBezTo>
                    <a:pt x="27" y="96"/>
                    <a:pt x="27" y="96"/>
                    <a:pt x="27" y="96"/>
                  </a:cubicBezTo>
                  <a:moveTo>
                    <a:pt x="27" y="96"/>
                  </a:moveTo>
                  <a:cubicBezTo>
                    <a:pt x="27" y="96"/>
                    <a:pt x="27" y="96"/>
                    <a:pt x="27" y="96"/>
                  </a:cubicBezTo>
                  <a:cubicBezTo>
                    <a:pt x="27" y="96"/>
                    <a:pt x="27" y="96"/>
                    <a:pt x="27" y="96"/>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5"/>
                  </a:moveTo>
                  <a:cubicBezTo>
                    <a:pt x="27" y="95"/>
                    <a:pt x="27" y="95"/>
                    <a:pt x="27" y="95"/>
                  </a:cubicBezTo>
                  <a:cubicBezTo>
                    <a:pt x="27" y="95"/>
                    <a:pt x="27" y="95"/>
                    <a:pt x="27" y="95"/>
                  </a:cubicBezTo>
                  <a:moveTo>
                    <a:pt x="27" y="94"/>
                  </a:moveTo>
                  <a:cubicBezTo>
                    <a:pt x="27" y="94"/>
                    <a:pt x="27" y="94"/>
                    <a:pt x="27" y="94"/>
                  </a:cubicBezTo>
                  <a:cubicBezTo>
                    <a:pt x="27" y="94"/>
                    <a:pt x="27" y="94"/>
                    <a:pt x="27" y="94"/>
                  </a:cubicBezTo>
                  <a:moveTo>
                    <a:pt x="27" y="94"/>
                  </a:moveTo>
                  <a:cubicBezTo>
                    <a:pt x="27" y="94"/>
                    <a:pt x="27" y="94"/>
                    <a:pt x="27" y="94"/>
                  </a:cubicBezTo>
                  <a:cubicBezTo>
                    <a:pt x="27" y="94"/>
                    <a:pt x="27" y="94"/>
                    <a:pt x="27" y="94"/>
                  </a:cubicBezTo>
                  <a:moveTo>
                    <a:pt x="27" y="93"/>
                  </a:moveTo>
                  <a:cubicBezTo>
                    <a:pt x="27" y="94"/>
                    <a:pt x="27" y="94"/>
                    <a:pt x="27" y="94"/>
                  </a:cubicBezTo>
                  <a:cubicBezTo>
                    <a:pt x="27" y="94"/>
                    <a:pt x="27" y="94"/>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3"/>
                  </a:moveTo>
                  <a:cubicBezTo>
                    <a:pt x="27" y="93"/>
                    <a:pt x="27" y="93"/>
                    <a:pt x="27" y="93"/>
                  </a:cubicBezTo>
                  <a:cubicBezTo>
                    <a:pt x="27" y="93"/>
                    <a:pt x="27" y="93"/>
                    <a:pt x="27" y="93"/>
                  </a:cubicBezTo>
                  <a:moveTo>
                    <a:pt x="27" y="92"/>
                  </a:moveTo>
                  <a:cubicBezTo>
                    <a:pt x="27" y="92"/>
                    <a:pt x="27" y="93"/>
                    <a:pt x="27" y="93"/>
                  </a:cubicBezTo>
                  <a:cubicBezTo>
                    <a:pt x="27" y="93"/>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2"/>
                  </a:moveTo>
                  <a:cubicBezTo>
                    <a:pt x="27" y="92"/>
                    <a:pt x="27" y="92"/>
                    <a:pt x="27" y="92"/>
                  </a:cubicBezTo>
                  <a:cubicBezTo>
                    <a:pt x="27" y="92"/>
                    <a:pt x="27" y="92"/>
                    <a:pt x="27" y="92"/>
                  </a:cubicBezTo>
                  <a:moveTo>
                    <a:pt x="27" y="91"/>
                  </a:moveTo>
                  <a:cubicBezTo>
                    <a:pt x="27" y="91"/>
                    <a:pt x="27" y="92"/>
                    <a:pt x="27" y="92"/>
                  </a:cubicBezTo>
                  <a:cubicBezTo>
                    <a:pt x="27" y="92"/>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1"/>
                  </a:moveTo>
                  <a:cubicBezTo>
                    <a:pt x="27" y="91"/>
                    <a:pt x="27" y="91"/>
                    <a:pt x="27" y="91"/>
                  </a:cubicBezTo>
                  <a:cubicBezTo>
                    <a:pt x="27" y="91"/>
                    <a:pt x="27" y="91"/>
                    <a:pt x="27" y="91"/>
                  </a:cubicBezTo>
                  <a:moveTo>
                    <a:pt x="27" y="90"/>
                  </a:moveTo>
                  <a:cubicBezTo>
                    <a:pt x="27" y="90"/>
                    <a:pt x="27" y="90"/>
                    <a:pt x="27" y="91"/>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90"/>
                  </a:moveTo>
                  <a:cubicBezTo>
                    <a:pt x="27" y="90"/>
                    <a:pt x="27" y="90"/>
                    <a:pt x="27" y="90"/>
                  </a:cubicBezTo>
                  <a:cubicBezTo>
                    <a:pt x="27" y="90"/>
                    <a:pt x="27" y="90"/>
                    <a:pt x="27" y="90"/>
                  </a:cubicBezTo>
                  <a:moveTo>
                    <a:pt x="27" y="89"/>
                  </a:moveTo>
                  <a:cubicBezTo>
                    <a:pt x="27" y="89"/>
                    <a:pt x="27" y="89"/>
                    <a:pt x="27" y="90"/>
                  </a:cubicBezTo>
                  <a:cubicBezTo>
                    <a:pt x="27" y="89"/>
                    <a:pt x="27" y="89"/>
                    <a:pt x="27" y="89"/>
                  </a:cubicBezTo>
                  <a:moveTo>
                    <a:pt x="27" y="89"/>
                  </a:moveTo>
                  <a:cubicBezTo>
                    <a:pt x="27" y="89"/>
                    <a:pt x="27" y="89"/>
                    <a:pt x="27" y="89"/>
                  </a:cubicBezTo>
                  <a:cubicBezTo>
                    <a:pt x="27" y="89"/>
                    <a:pt x="27" y="89"/>
                    <a:pt x="27" y="89"/>
                  </a:cubicBezTo>
                  <a:cubicBezTo>
                    <a:pt x="27" y="89"/>
                    <a:pt x="27" y="89"/>
                    <a:pt x="27" y="89"/>
                  </a:cubicBezTo>
                  <a:moveTo>
                    <a:pt x="27" y="89"/>
                  </a:moveTo>
                  <a:cubicBezTo>
                    <a:pt x="27" y="89"/>
                    <a:pt x="27" y="89"/>
                    <a:pt x="27" y="89"/>
                  </a:cubicBezTo>
                  <a:cubicBezTo>
                    <a:pt x="27" y="89"/>
                    <a:pt x="27" y="89"/>
                    <a:pt x="27" y="89"/>
                  </a:cubicBezTo>
                  <a:moveTo>
                    <a:pt x="27" y="88"/>
                  </a:moveTo>
                  <a:cubicBezTo>
                    <a:pt x="27" y="88"/>
                    <a:pt x="27" y="89"/>
                    <a:pt x="27" y="89"/>
                  </a:cubicBezTo>
                  <a:cubicBezTo>
                    <a:pt x="27" y="89"/>
                    <a:pt x="27" y="88"/>
                    <a:pt x="27" y="88"/>
                  </a:cubicBezTo>
                  <a:moveTo>
                    <a:pt x="27" y="88"/>
                  </a:moveTo>
                  <a:cubicBezTo>
                    <a:pt x="27" y="88"/>
                    <a:pt x="27" y="88"/>
                    <a:pt x="27" y="88"/>
                  </a:cubicBezTo>
                  <a:cubicBezTo>
                    <a:pt x="27" y="88"/>
                    <a:pt x="27" y="88"/>
                    <a:pt x="27" y="88"/>
                  </a:cubicBezTo>
                  <a:moveTo>
                    <a:pt x="27" y="87"/>
                  </a:moveTo>
                  <a:cubicBezTo>
                    <a:pt x="27" y="88"/>
                    <a:pt x="27" y="88"/>
                    <a:pt x="27" y="88"/>
                  </a:cubicBezTo>
                  <a:cubicBezTo>
                    <a:pt x="27" y="88"/>
                    <a:pt x="27" y="88"/>
                    <a:pt x="27" y="87"/>
                  </a:cubicBezTo>
                  <a:moveTo>
                    <a:pt x="27" y="87"/>
                  </a:moveTo>
                  <a:cubicBezTo>
                    <a:pt x="27" y="87"/>
                    <a:pt x="27" y="87"/>
                    <a:pt x="27" y="87"/>
                  </a:cubicBezTo>
                  <a:cubicBezTo>
                    <a:pt x="27" y="87"/>
                    <a:pt x="27" y="87"/>
                    <a:pt x="27" y="87"/>
                  </a:cubicBezTo>
                  <a:moveTo>
                    <a:pt x="27" y="87"/>
                  </a:moveTo>
                  <a:cubicBezTo>
                    <a:pt x="27" y="87"/>
                    <a:pt x="27" y="87"/>
                    <a:pt x="27" y="87"/>
                  </a:cubicBezTo>
                  <a:cubicBezTo>
                    <a:pt x="27" y="87"/>
                    <a:pt x="27" y="87"/>
                    <a:pt x="27" y="87"/>
                  </a:cubicBezTo>
                  <a:moveTo>
                    <a:pt x="27" y="86"/>
                  </a:moveTo>
                  <a:cubicBezTo>
                    <a:pt x="27" y="87"/>
                    <a:pt x="27" y="87"/>
                    <a:pt x="27" y="87"/>
                  </a:cubicBezTo>
                  <a:cubicBezTo>
                    <a:pt x="27" y="87"/>
                    <a:pt x="27" y="87"/>
                    <a:pt x="27" y="86"/>
                  </a:cubicBezTo>
                  <a:moveTo>
                    <a:pt x="27" y="86"/>
                  </a:moveTo>
                  <a:cubicBezTo>
                    <a:pt x="27" y="86"/>
                    <a:pt x="27" y="86"/>
                    <a:pt x="27" y="86"/>
                  </a:cubicBezTo>
                  <a:cubicBezTo>
                    <a:pt x="27" y="86"/>
                    <a:pt x="27" y="86"/>
                    <a:pt x="27" y="86"/>
                  </a:cubicBezTo>
                  <a:moveTo>
                    <a:pt x="27" y="86"/>
                  </a:moveTo>
                  <a:cubicBezTo>
                    <a:pt x="27" y="86"/>
                    <a:pt x="27" y="86"/>
                    <a:pt x="27" y="86"/>
                  </a:cubicBezTo>
                  <a:cubicBezTo>
                    <a:pt x="27" y="86"/>
                    <a:pt x="27" y="86"/>
                    <a:pt x="27" y="86"/>
                  </a:cubicBezTo>
                  <a:moveTo>
                    <a:pt x="27" y="85"/>
                  </a:moveTo>
                  <a:cubicBezTo>
                    <a:pt x="27" y="85"/>
                    <a:pt x="27" y="86"/>
                    <a:pt x="27" y="86"/>
                  </a:cubicBezTo>
                  <a:cubicBezTo>
                    <a:pt x="27" y="86"/>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5"/>
                  </a:moveTo>
                  <a:cubicBezTo>
                    <a:pt x="27" y="85"/>
                    <a:pt x="27" y="85"/>
                    <a:pt x="27" y="85"/>
                  </a:cubicBezTo>
                  <a:cubicBezTo>
                    <a:pt x="27" y="85"/>
                    <a:pt x="27" y="85"/>
                    <a:pt x="27" y="85"/>
                  </a:cubicBezTo>
                  <a:moveTo>
                    <a:pt x="27" y="84"/>
                  </a:moveTo>
                  <a:cubicBezTo>
                    <a:pt x="27" y="84"/>
                    <a:pt x="27" y="85"/>
                    <a:pt x="27" y="85"/>
                  </a:cubicBezTo>
                  <a:cubicBezTo>
                    <a:pt x="27" y="85"/>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4"/>
                  </a:moveTo>
                  <a:cubicBezTo>
                    <a:pt x="27" y="84"/>
                    <a:pt x="27" y="84"/>
                    <a:pt x="27" y="84"/>
                  </a:cubicBezTo>
                  <a:cubicBezTo>
                    <a:pt x="27" y="84"/>
                    <a:pt x="27" y="84"/>
                    <a:pt x="27" y="84"/>
                  </a:cubicBezTo>
                  <a:moveTo>
                    <a:pt x="27" y="83"/>
                  </a:moveTo>
                  <a:cubicBezTo>
                    <a:pt x="27" y="83"/>
                    <a:pt x="27" y="84"/>
                    <a:pt x="27" y="84"/>
                  </a:cubicBezTo>
                  <a:cubicBezTo>
                    <a:pt x="27" y="84"/>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3"/>
                  </a:moveTo>
                  <a:cubicBezTo>
                    <a:pt x="27" y="83"/>
                    <a:pt x="27" y="83"/>
                    <a:pt x="27" y="83"/>
                  </a:cubicBezTo>
                  <a:cubicBezTo>
                    <a:pt x="27" y="83"/>
                    <a:pt x="27" y="83"/>
                    <a:pt x="27" y="83"/>
                  </a:cubicBezTo>
                  <a:moveTo>
                    <a:pt x="27" y="82"/>
                  </a:moveTo>
                  <a:cubicBezTo>
                    <a:pt x="27" y="82"/>
                    <a:pt x="27" y="82"/>
                    <a:pt x="27" y="83"/>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2"/>
                  </a:moveTo>
                  <a:cubicBezTo>
                    <a:pt x="27" y="82"/>
                    <a:pt x="27" y="82"/>
                    <a:pt x="27" y="82"/>
                  </a:cubicBezTo>
                  <a:cubicBezTo>
                    <a:pt x="27" y="82"/>
                    <a:pt x="27" y="82"/>
                    <a:pt x="27" y="82"/>
                  </a:cubicBezTo>
                  <a:moveTo>
                    <a:pt x="27" y="81"/>
                  </a:moveTo>
                  <a:cubicBezTo>
                    <a:pt x="27" y="81"/>
                    <a:pt x="27" y="81"/>
                    <a:pt x="27" y="82"/>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1"/>
                  </a:moveTo>
                  <a:cubicBezTo>
                    <a:pt x="27" y="81"/>
                    <a:pt x="27" y="81"/>
                    <a:pt x="27" y="81"/>
                  </a:cubicBezTo>
                  <a:cubicBezTo>
                    <a:pt x="27" y="81"/>
                    <a:pt x="27" y="81"/>
                    <a:pt x="27" y="81"/>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80"/>
                  </a:moveTo>
                  <a:cubicBezTo>
                    <a:pt x="27" y="80"/>
                    <a:pt x="27" y="80"/>
                    <a:pt x="27" y="80"/>
                  </a:cubicBezTo>
                  <a:cubicBezTo>
                    <a:pt x="27" y="80"/>
                    <a:pt x="27" y="80"/>
                    <a:pt x="27" y="80"/>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9"/>
                  </a:moveTo>
                  <a:cubicBezTo>
                    <a:pt x="27" y="79"/>
                    <a:pt x="27" y="79"/>
                    <a:pt x="27" y="79"/>
                  </a:cubicBezTo>
                  <a:cubicBezTo>
                    <a:pt x="27" y="79"/>
                    <a:pt x="27" y="79"/>
                    <a:pt x="27" y="79"/>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7" y="78"/>
                  </a:moveTo>
                  <a:cubicBezTo>
                    <a:pt x="27" y="78"/>
                    <a:pt x="27" y="78"/>
                    <a:pt x="27" y="78"/>
                  </a:cubicBezTo>
                  <a:cubicBezTo>
                    <a:pt x="27" y="78"/>
                    <a:pt x="27" y="78"/>
                    <a:pt x="27" y="78"/>
                  </a:cubicBezTo>
                  <a:moveTo>
                    <a:pt x="26" y="78"/>
                  </a:moveTo>
                  <a:cubicBezTo>
                    <a:pt x="26" y="78"/>
                    <a:pt x="26" y="78"/>
                    <a:pt x="26" y="78"/>
                  </a:cubicBezTo>
                  <a:cubicBezTo>
                    <a:pt x="26" y="78"/>
                    <a:pt x="26" y="78"/>
                    <a:pt x="26" y="78"/>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7"/>
                  </a:moveTo>
                  <a:cubicBezTo>
                    <a:pt x="26" y="77"/>
                    <a:pt x="26" y="77"/>
                    <a:pt x="26" y="77"/>
                  </a:cubicBezTo>
                  <a:cubicBezTo>
                    <a:pt x="26" y="77"/>
                    <a:pt x="26" y="77"/>
                    <a:pt x="26" y="77"/>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6"/>
                  </a:moveTo>
                  <a:cubicBezTo>
                    <a:pt x="26" y="76"/>
                    <a:pt x="26" y="76"/>
                    <a:pt x="26" y="76"/>
                  </a:cubicBezTo>
                  <a:cubicBezTo>
                    <a:pt x="26" y="76"/>
                    <a:pt x="26" y="76"/>
                    <a:pt x="26" y="76"/>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5"/>
                  </a:moveTo>
                  <a:cubicBezTo>
                    <a:pt x="26" y="75"/>
                    <a:pt x="26" y="75"/>
                    <a:pt x="26" y="75"/>
                  </a:cubicBezTo>
                  <a:cubicBezTo>
                    <a:pt x="26" y="75"/>
                    <a:pt x="26" y="75"/>
                    <a:pt x="26" y="75"/>
                  </a:cubicBezTo>
                  <a:moveTo>
                    <a:pt x="26" y="74"/>
                  </a:moveTo>
                  <a:cubicBezTo>
                    <a:pt x="26" y="75"/>
                    <a:pt x="26" y="75"/>
                    <a:pt x="26" y="75"/>
                  </a:cubicBezTo>
                  <a:cubicBezTo>
                    <a:pt x="26" y="75"/>
                    <a:pt x="26" y="75"/>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4"/>
                  </a:moveTo>
                  <a:cubicBezTo>
                    <a:pt x="26" y="74"/>
                    <a:pt x="26" y="74"/>
                    <a:pt x="26" y="74"/>
                  </a:cubicBezTo>
                  <a:cubicBezTo>
                    <a:pt x="26" y="74"/>
                    <a:pt x="26" y="74"/>
                    <a:pt x="26" y="74"/>
                  </a:cubicBezTo>
                  <a:moveTo>
                    <a:pt x="26" y="73"/>
                  </a:moveTo>
                  <a:cubicBezTo>
                    <a:pt x="26" y="73"/>
                    <a:pt x="26" y="73"/>
                    <a:pt x="26" y="73"/>
                  </a:cubicBezTo>
                  <a:cubicBezTo>
                    <a:pt x="26" y="73"/>
                    <a:pt x="26" y="73"/>
                    <a:pt x="26" y="73"/>
                  </a:cubicBezTo>
                  <a:moveTo>
                    <a:pt x="26" y="72"/>
                  </a:moveTo>
                  <a:cubicBezTo>
                    <a:pt x="26" y="72"/>
                    <a:pt x="26" y="72"/>
                    <a:pt x="26" y="72"/>
                  </a:cubicBezTo>
                  <a:cubicBezTo>
                    <a:pt x="26" y="72"/>
                    <a:pt x="26" y="72"/>
                    <a:pt x="26" y="72"/>
                  </a:cubicBezTo>
                  <a:moveTo>
                    <a:pt x="26" y="72"/>
                  </a:moveTo>
                  <a:cubicBezTo>
                    <a:pt x="26" y="72"/>
                    <a:pt x="26" y="72"/>
                    <a:pt x="26" y="72"/>
                  </a:cubicBezTo>
                  <a:cubicBezTo>
                    <a:pt x="26" y="72"/>
                    <a:pt x="26" y="72"/>
                    <a:pt x="26" y="72"/>
                  </a:cubicBezTo>
                  <a:moveTo>
                    <a:pt x="26" y="71"/>
                  </a:moveTo>
                  <a:cubicBezTo>
                    <a:pt x="26" y="71"/>
                    <a:pt x="26" y="71"/>
                    <a:pt x="26" y="71"/>
                  </a:cubicBezTo>
                  <a:cubicBezTo>
                    <a:pt x="26" y="71"/>
                    <a:pt x="26" y="71"/>
                    <a:pt x="26" y="71"/>
                  </a:cubicBezTo>
                  <a:moveTo>
                    <a:pt x="26" y="71"/>
                  </a:moveTo>
                  <a:cubicBezTo>
                    <a:pt x="26" y="71"/>
                    <a:pt x="26" y="71"/>
                    <a:pt x="26" y="71"/>
                  </a:cubicBezTo>
                  <a:cubicBezTo>
                    <a:pt x="26" y="71"/>
                    <a:pt x="26" y="71"/>
                    <a:pt x="26" y="71"/>
                  </a:cubicBezTo>
                  <a:moveTo>
                    <a:pt x="26" y="70"/>
                  </a:moveTo>
                  <a:cubicBezTo>
                    <a:pt x="26" y="70"/>
                    <a:pt x="26" y="70"/>
                    <a:pt x="26" y="70"/>
                  </a:cubicBezTo>
                  <a:cubicBezTo>
                    <a:pt x="26" y="70"/>
                    <a:pt x="26" y="70"/>
                    <a:pt x="26" y="70"/>
                  </a:cubicBezTo>
                  <a:moveTo>
                    <a:pt x="14" y="27"/>
                  </a:moveTo>
                  <a:cubicBezTo>
                    <a:pt x="14" y="27"/>
                    <a:pt x="14" y="27"/>
                    <a:pt x="14" y="27"/>
                  </a:cubicBezTo>
                  <a:cubicBezTo>
                    <a:pt x="14" y="27"/>
                    <a:pt x="14" y="27"/>
                    <a:pt x="14" y="27"/>
                  </a:cubicBezTo>
                  <a:moveTo>
                    <a:pt x="14" y="27"/>
                  </a:moveTo>
                  <a:cubicBezTo>
                    <a:pt x="14" y="27"/>
                    <a:pt x="14" y="27"/>
                    <a:pt x="14" y="27"/>
                  </a:cubicBezTo>
                  <a:cubicBezTo>
                    <a:pt x="14" y="27"/>
                    <a:pt x="14" y="27"/>
                    <a:pt x="14" y="27"/>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6"/>
                  </a:moveTo>
                  <a:cubicBezTo>
                    <a:pt x="14" y="26"/>
                    <a:pt x="14" y="26"/>
                    <a:pt x="14" y="26"/>
                  </a:cubicBezTo>
                  <a:cubicBezTo>
                    <a:pt x="14" y="26"/>
                    <a:pt x="14" y="26"/>
                    <a:pt x="14" y="26"/>
                  </a:cubicBezTo>
                  <a:moveTo>
                    <a:pt x="14" y="25"/>
                  </a:moveTo>
                  <a:cubicBezTo>
                    <a:pt x="14" y="25"/>
                    <a:pt x="14" y="25"/>
                    <a:pt x="14" y="25"/>
                  </a:cubicBezTo>
                  <a:cubicBezTo>
                    <a:pt x="14" y="25"/>
                    <a:pt x="14" y="25"/>
                    <a:pt x="14" y="25"/>
                  </a:cubicBezTo>
                  <a:moveTo>
                    <a:pt x="13" y="25"/>
                  </a:moveTo>
                  <a:cubicBezTo>
                    <a:pt x="13" y="25"/>
                    <a:pt x="14" y="25"/>
                    <a:pt x="14" y="25"/>
                  </a:cubicBezTo>
                  <a:cubicBezTo>
                    <a:pt x="14" y="25"/>
                    <a:pt x="13" y="25"/>
                    <a:pt x="13" y="25"/>
                  </a:cubicBezTo>
                  <a:moveTo>
                    <a:pt x="13" y="25"/>
                  </a:moveTo>
                  <a:cubicBezTo>
                    <a:pt x="13" y="25"/>
                    <a:pt x="13" y="25"/>
                    <a:pt x="13" y="25"/>
                  </a:cubicBezTo>
                  <a:cubicBezTo>
                    <a:pt x="13" y="25"/>
                    <a:pt x="13" y="25"/>
                    <a:pt x="13" y="25"/>
                  </a:cubicBezTo>
                  <a:moveTo>
                    <a:pt x="13" y="25"/>
                  </a:moveTo>
                  <a:cubicBezTo>
                    <a:pt x="13" y="25"/>
                    <a:pt x="13" y="25"/>
                    <a:pt x="13" y="25"/>
                  </a:cubicBezTo>
                  <a:cubicBezTo>
                    <a:pt x="13" y="25"/>
                    <a:pt x="13" y="25"/>
                    <a:pt x="13" y="25"/>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4"/>
                  </a:moveTo>
                  <a:cubicBezTo>
                    <a:pt x="13" y="24"/>
                    <a:pt x="13" y="24"/>
                    <a:pt x="13" y="24"/>
                  </a:cubicBezTo>
                  <a:cubicBezTo>
                    <a:pt x="13" y="24"/>
                    <a:pt x="13" y="24"/>
                    <a:pt x="13" y="24"/>
                  </a:cubicBezTo>
                  <a:moveTo>
                    <a:pt x="13" y="23"/>
                  </a:moveTo>
                  <a:cubicBezTo>
                    <a:pt x="13" y="24"/>
                    <a:pt x="13" y="24"/>
                    <a:pt x="13" y="24"/>
                  </a:cubicBezTo>
                  <a:cubicBezTo>
                    <a:pt x="13" y="24"/>
                    <a:pt x="13" y="24"/>
                    <a:pt x="13" y="23"/>
                  </a:cubicBezTo>
                  <a:moveTo>
                    <a:pt x="13" y="23"/>
                  </a:moveTo>
                  <a:cubicBezTo>
                    <a:pt x="13" y="23"/>
                    <a:pt x="13" y="23"/>
                    <a:pt x="13" y="23"/>
                  </a:cubicBezTo>
                  <a:cubicBezTo>
                    <a:pt x="13" y="23"/>
                    <a:pt x="13" y="23"/>
                    <a:pt x="13" y="23"/>
                  </a:cubicBezTo>
                  <a:moveTo>
                    <a:pt x="13" y="23"/>
                  </a:moveTo>
                  <a:cubicBezTo>
                    <a:pt x="13" y="23"/>
                    <a:pt x="13" y="23"/>
                    <a:pt x="13" y="23"/>
                  </a:cubicBezTo>
                  <a:cubicBezTo>
                    <a:pt x="13" y="23"/>
                    <a:pt x="13" y="23"/>
                    <a:pt x="13" y="23"/>
                  </a:cubicBezTo>
                  <a:moveTo>
                    <a:pt x="12" y="22"/>
                  </a:moveTo>
                  <a:cubicBezTo>
                    <a:pt x="12" y="23"/>
                    <a:pt x="12" y="23"/>
                    <a:pt x="13" y="23"/>
                  </a:cubicBezTo>
                  <a:cubicBezTo>
                    <a:pt x="12" y="23"/>
                    <a:pt x="12" y="23"/>
                    <a:pt x="12" y="22"/>
                  </a:cubicBezTo>
                  <a:moveTo>
                    <a:pt x="0" y="0"/>
                  </a:moveTo>
                  <a:cubicBezTo>
                    <a:pt x="5" y="7"/>
                    <a:pt x="9" y="15"/>
                    <a:pt x="12" y="22"/>
                  </a:cubicBezTo>
                  <a:cubicBezTo>
                    <a:pt x="9" y="15"/>
                    <a:pt x="5" y="7"/>
                    <a:pt x="0" y="0"/>
                  </a:cubicBezTo>
                  <a:cubicBezTo>
                    <a:pt x="0" y="0"/>
                    <a:pt x="0" y="0"/>
                    <a:pt x="0" y="0"/>
                  </a:cubicBezTo>
                </a:path>
              </a:pathLst>
            </a:custGeom>
            <a:solidFill>
              <a:srgbClr val="0F7F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19" name="ïśḷiḓê"/>
            <p:cNvSpPr/>
            <p:nvPr>
              <p:custDataLst>
                <p:tags r:id="rId16"/>
              </p:custDataLst>
            </p:nvPr>
          </p:nvSpPr>
          <p:spPr bwMode="auto">
            <a:xfrm>
              <a:off x="18117797" y="4090828"/>
              <a:ext cx="884238" cy="876300"/>
            </a:xfrm>
            <a:custGeom>
              <a:avLst/>
              <a:gdLst>
                <a:gd name="T0" fmla="*/ 268 w 268"/>
                <a:gd name="T1" fmla="*/ 117 h 266"/>
                <a:gd name="T2" fmla="*/ 268 w 268"/>
                <a:gd name="T3" fmla="*/ 116 h 266"/>
                <a:gd name="T4" fmla="*/ 268 w 268"/>
                <a:gd name="T5" fmla="*/ 115 h 266"/>
                <a:gd name="T6" fmla="*/ 268 w 268"/>
                <a:gd name="T7" fmla="*/ 115 h 266"/>
                <a:gd name="T8" fmla="*/ 268 w 268"/>
                <a:gd name="T9" fmla="*/ 114 h 266"/>
                <a:gd name="T10" fmla="*/ 268 w 268"/>
                <a:gd name="T11" fmla="*/ 114 h 266"/>
                <a:gd name="T12" fmla="*/ 268 w 268"/>
                <a:gd name="T13" fmla="*/ 113 h 266"/>
                <a:gd name="T14" fmla="*/ 268 w 268"/>
                <a:gd name="T15" fmla="*/ 113 h 266"/>
                <a:gd name="T16" fmla="*/ 268 w 268"/>
                <a:gd name="T17" fmla="*/ 112 h 266"/>
                <a:gd name="T18" fmla="*/ 268 w 268"/>
                <a:gd name="T19" fmla="*/ 112 h 266"/>
                <a:gd name="T20" fmla="*/ 268 w 268"/>
                <a:gd name="T21" fmla="*/ 111 h 266"/>
                <a:gd name="T22" fmla="*/ 268 w 268"/>
                <a:gd name="T23" fmla="*/ 111 h 266"/>
                <a:gd name="T24" fmla="*/ 268 w 268"/>
                <a:gd name="T25" fmla="*/ 110 h 266"/>
                <a:gd name="T26" fmla="*/ 268 w 268"/>
                <a:gd name="T27" fmla="*/ 110 h 266"/>
                <a:gd name="T28" fmla="*/ 268 w 268"/>
                <a:gd name="T29" fmla="*/ 109 h 266"/>
                <a:gd name="T30" fmla="*/ 268 w 268"/>
                <a:gd name="T31" fmla="*/ 108 h 266"/>
                <a:gd name="T32" fmla="*/ 268 w 268"/>
                <a:gd name="T33" fmla="*/ 107 h 266"/>
                <a:gd name="T34" fmla="*/ 268 w 268"/>
                <a:gd name="T35" fmla="*/ 107 h 266"/>
                <a:gd name="T36" fmla="*/ 268 w 268"/>
                <a:gd name="T37" fmla="*/ 106 h 266"/>
                <a:gd name="T38" fmla="*/ 268 w 268"/>
                <a:gd name="T39" fmla="*/ 105 h 266"/>
                <a:gd name="T40" fmla="*/ 268 w 268"/>
                <a:gd name="T41" fmla="*/ 105 h 266"/>
                <a:gd name="T42" fmla="*/ 268 w 268"/>
                <a:gd name="T43" fmla="*/ 104 h 266"/>
                <a:gd name="T44" fmla="*/ 268 w 268"/>
                <a:gd name="T45" fmla="*/ 104 h 266"/>
                <a:gd name="T46" fmla="*/ 268 w 268"/>
                <a:gd name="T47" fmla="*/ 103 h 266"/>
                <a:gd name="T48" fmla="*/ 268 w 268"/>
                <a:gd name="T49" fmla="*/ 103 h 266"/>
                <a:gd name="T50" fmla="*/ 268 w 268"/>
                <a:gd name="T51" fmla="*/ 102 h 266"/>
                <a:gd name="T52" fmla="*/ 268 w 268"/>
                <a:gd name="T53" fmla="*/ 102 h 266"/>
                <a:gd name="T54" fmla="*/ 268 w 268"/>
                <a:gd name="T55" fmla="*/ 101 h 266"/>
                <a:gd name="T56" fmla="*/ 268 w 268"/>
                <a:gd name="T57" fmla="*/ 101 h 266"/>
                <a:gd name="T58" fmla="*/ 268 w 268"/>
                <a:gd name="T59" fmla="*/ 100 h 266"/>
                <a:gd name="T60" fmla="*/ 268 w 268"/>
                <a:gd name="T61" fmla="*/ 100 h 266"/>
                <a:gd name="T62" fmla="*/ 268 w 268"/>
                <a:gd name="T63" fmla="*/ 99 h 266"/>
                <a:gd name="T64" fmla="*/ 268 w 268"/>
                <a:gd name="T65" fmla="*/ 99 h 266"/>
                <a:gd name="T66" fmla="*/ 268 w 268"/>
                <a:gd name="T67" fmla="*/ 98 h 266"/>
                <a:gd name="T68" fmla="*/ 267 w 268"/>
                <a:gd name="T69" fmla="*/ 98 h 266"/>
                <a:gd name="T70" fmla="*/ 267 w 268"/>
                <a:gd name="T71" fmla="*/ 97 h 266"/>
                <a:gd name="T72" fmla="*/ 267 w 268"/>
                <a:gd name="T73" fmla="*/ 97 h 266"/>
                <a:gd name="T74" fmla="*/ 267 w 268"/>
                <a:gd name="T75" fmla="*/ 96 h 266"/>
                <a:gd name="T76" fmla="*/ 267 w 268"/>
                <a:gd name="T77" fmla="*/ 96 h 266"/>
                <a:gd name="T78" fmla="*/ 267 w 268"/>
                <a:gd name="T79" fmla="*/ 95 h 266"/>
                <a:gd name="T80" fmla="*/ 267 w 268"/>
                <a:gd name="T81" fmla="*/ 95 h 266"/>
                <a:gd name="T82" fmla="*/ 267 w 268"/>
                <a:gd name="T83" fmla="*/ 94 h 266"/>
                <a:gd name="T84" fmla="*/ 267 w 268"/>
                <a:gd name="T85" fmla="*/ 94 h 266"/>
                <a:gd name="T86" fmla="*/ 267 w 268"/>
                <a:gd name="T87" fmla="*/ 92 h 266"/>
                <a:gd name="T88" fmla="*/ 267 w 268"/>
                <a:gd name="T89" fmla="*/ 91 h 266"/>
                <a:gd name="T90" fmla="*/ 267 w 268"/>
                <a:gd name="T91" fmla="*/ 90 h 266"/>
                <a:gd name="T92" fmla="*/ 255 w 268"/>
                <a:gd name="T93" fmla="*/ 47 h 266"/>
                <a:gd name="T94" fmla="*/ 255 w 268"/>
                <a:gd name="T95" fmla="*/ 46 h 266"/>
                <a:gd name="T96" fmla="*/ 255 w 268"/>
                <a:gd name="T97" fmla="*/ 46 h 266"/>
                <a:gd name="T98" fmla="*/ 255 w 268"/>
                <a:gd name="T99" fmla="*/ 45 h 266"/>
                <a:gd name="T100" fmla="*/ 254 w 268"/>
                <a:gd name="T101" fmla="*/ 45 h 266"/>
                <a:gd name="T102" fmla="*/ 254 w 268"/>
                <a:gd name="T103" fmla="*/ 44 h 266"/>
                <a:gd name="T104" fmla="*/ 254 w 268"/>
                <a:gd name="T105" fmla="*/ 44 h 266"/>
                <a:gd name="T106" fmla="*/ 254 w 268"/>
                <a:gd name="T107" fmla="*/ 43 h 266"/>
                <a:gd name="T108" fmla="*/ 254 w 268"/>
                <a:gd name="T109" fmla="*/ 43 h 266"/>
                <a:gd name="T110" fmla="*/ 241 w 268"/>
                <a:gd name="T111"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 h="266">
                  <a:moveTo>
                    <a:pt x="138" y="0"/>
                  </a:moveTo>
                  <a:cubicBezTo>
                    <a:pt x="65" y="0"/>
                    <a:pt x="0" y="40"/>
                    <a:pt x="0" y="113"/>
                  </a:cubicBezTo>
                  <a:cubicBezTo>
                    <a:pt x="0" y="169"/>
                    <a:pt x="74" y="237"/>
                    <a:pt x="142" y="266"/>
                  </a:cubicBezTo>
                  <a:cubicBezTo>
                    <a:pt x="212" y="251"/>
                    <a:pt x="264" y="190"/>
                    <a:pt x="268" y="117"/>
                  </a:cubicBezTo>
                  <a:cubicBezTo>
                    <a:pt x="268" y="117"/>
                    <a:pt x="268" y="117"/>
                    <a:pt x="268" y="117"/>
                  </a:cubicBezTo>
                  <a:cubicBezTo>
                    <a:pt x="268" y="117"/>
                    <a:pt x="268" y="117"/>
                    <a:pt x="268" y="117"/>
                  </a:cubicBezTo>
                  <a:cubicBezTo>
                    <a:pt x="268" y="117"/>
                    <a:pt x="268" y="117"/>
                    <a:pt x="268" y="117"/>
                  </a:cubicBezTo>
                  <a:cubicBezTo>
                    <a:pt x="268" y="117"/>
                    <a:pt x="268" y="116"/>
                    <a:pt x="268" y="116"/>
                  </a:cubicBezTo>
                  <a:cubicBezTo>
                    <a:pt x="268" y="116"/>
                    <a:pt x="268" y="116"/>
                    <a:pt x="268" y="116"/>
                  </a:cubicBezTo>
                  <a:cubicBezTo>
                    <a:pt x="268" y="116"/>
                    <a:pt x="268" y="116"/>
                    <a:pt x="268" y="116"/>
                  </a:cubicBezTo>
                  <a:cubicBezTo>
                    <a:pt x="268" y="116"/>
                    <a:pt x="268" y="116"/>
                    <a:pt x="268" y="116"/>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5"/>
                    <a:pt x="268" y="115"/>
                    <a:pt x="268" y="115"/>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4"/>
                  </a:cubicBezTo>
                  <a:cubicBezTo>
                    <a:pt x="268" y="114"/>
                    <a:pt x="268" y="114"/>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3"/>
                    <a:pt x="268" y="113"/>
                  </a:cubicBezTo>
                  <a:cubicBezTo>
                    <a:pt x="268" y="113"/>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2"/>
                    <a:pt x="268" y="112"/>
                  </a:cubicBezTo>
                  <a:cubicBezTo>
                    <a:pt x="268" y="112"/>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1"/>
                    <a:pt x="268" y="111"/>
                    <a:pt x="268" y="111"/>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10"/>
                    <a:pt x="268" y="110"/>
                    <a:pt x="268" y="110"/>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9"/>
                    <a:pt x="268" y="109"/>
                  </a:cubicBezTo>
                  <a:cubicBezTo>
                    <a:pt x="268" y="109"/>
                    <a:pt x="268" y="108"/>
                    <a:pt x="268" y="108"/>
                  </a:cubicBezTo>
                  <a:cubicBezTo>
                    <a:pt x="268" y="108"/>
                    <a:pt x="268" y="108"/>
                    <a:pt x="268" y="108"/>
                  </a:cubicBezTo>
                  <a:cubicBezTo>
                    <a:pt x="268" y="108"/>
                    <a:pt x="268" y="108"/>
                    <a:pt x="268" y="108"/>
                  </a:cubicBezTo>
                  <a:cubicBezTo>
                    <a:pt x="268" y="108"/>
                    <a:pt x="268" y="108"/>
                    <a:pt x="268" y="108"/>
                  </a:cubicBezTo>
                  <a:cubicBezTo>
                    <a:pt x="268" y="108"/>
                    <a:pt x="268" y="108"/>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7"/>
                  </a:cubicBezTo>
                  <a:cubicBezTo>
                    <a:pt x="268" y="107"/>
                    <a:pt x="268" y="107"/>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6"/>
                    <a:pt x="268" y="106"/>
                  </a:cubicBezTo>
                  <a:cubicBezTo>
                    <a:pt x="268" y="106"/>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5"/>
                    <a:pt x="268" y="105"/>
                  </a:cubicBezTo>
                  <a:cubicBezTo>
                    <a:pt x="268" y="105"/>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4"/>
                    <a:pt x="268" y="104"/>
                  </a:cubicBezTo>
                  <a:cubicBezTo>
                    <a:pt x="268" y="104"/>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2"/>
                    <a:pt x="268" y="102"/>
                    <a:pt x="268" y="102"/>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1"/>
                    <a:pt x="268" y="101"/>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100"/>
                  </a:cubicBezTo>
                  <a:cubicBezTo>
                    <a:pt x="268" y="100"/>
                    <a:pt x="268" y="100"/>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9"/>
                    <a:pt x="268" y="99"/>
                  </a:cubicBezTo>
                  <a:cubicBezTo>
                    <a:pt x="268" y="99"/>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8" y="98"/>
                    <a:pt x="268" y="98"/>
                    <a:pt x="268" y="98"/>
                  </a:cubicBezTo>
                  <a:cubicBezTo>
                    <a:pt x="267" y="98"/>
                    <a:pt x="267" y="98"/>
                    <a:pt x="267" y="98"/>
                  </a:cubicBezTo>
                  <a:cubicBezTo>
                    <a:pt x="267" y="98"/>
                    <a:pt x="267" y="98"/>
                    <a:pt x="267" y="98"/>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7"/>
                    <a:pt x="267" y="97"/>
                    <a:pt x="267" y="97"/>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6"/>
                    <a:pt x="267" y="96"/>
                    <a:pt x="267" y="96"/>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5"/>
                  </a:cubicBezTo>
                  <a:cubicBezTo>
                    <a:pt x="267" y="95"/>
                    <a:pt x="267" y="95"/>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4"/>
                    <a:pt x="267" y="94"/>
                    <a:pt x="267" y="94"/>
                  </a:cubicBezTo>
                  <a:cubicBezTo>
                    <a:pt x="267" y="93"/>
                    <a:pt x="267" y="93"/>
                    <a:pt x="267" y="93"/>
                  </a:cubicBezTo>
                  <a:cubicBezTo>
                    <a:pt x="267" y="93"/>
                    <a:pt x="267" y="93"/>
                    <a:pt x="267" y="93"/>
                  </a:cubicBezTo>
                  <a:cubicBezTo>
                    <a:pt x="267" y="93"/>
                    <a:pt x="267" y="92"/>
                    <a:pt x="267" y="92"/>
                  </a:cubicBezTo>
                  <a:cubicBezTo>
                    <a:pt x="267" y="92"/>
                    <a:pt x="267" y="92"/>
                    <a:pt x="267" y="92"/>
                  </a:cubicBezTo>
                  <a:cubicBezTo>
                    <a:pt x="267" y="92"/>
                    <a:pt x="267" y="92"/>
                    <a:pt x="267" y="92"/>
                  </a:cubicBezTo>
                  <a:cubicBezTo>
                    <a:pt x="267" y="92"/>
                    <a:pt x="267" y="92"/>
                    <a:pt x="267" y="92"/>
                  </a:cubicBezTo>
                  <a:cubicBezTo>
                    <a:pt x="267" y="92"/>
                    <a:pt x="267" y="92"/>
                    <a:pt x="267" y="91"/>
                  </a:cubicBezTo>
                  <a:cubicBezTo>
                    <a:pt x="267" y="91"/>
                    <a:pt x="267" y="91"/>
                    <a:pt x="267" y="91"/>
                  </a:cubicBezTo>
                  <a:cubicBezTo>
                    <a:pt x="267" y="91"/>
                    <a:pt x="267" y="91"/>
                    <a:pt x="267" y="91"/>
                  </a:cubicBezTo>
                  <a:cubicBezTo>
                    <a:pt x="267" y="91"/>
                    <a:pt x="267" y="91"/>
                    <a:pt x="267" y="91"/>
                  </a:cubicBezTo>
                  <a:cubicBezTo>
                    <a:pt x="267" y="90"/>
                    <a:pt x="267" y="90"/>
                    <a:pt x="267" y="90"/>
                  </a:cubicBezTo>
                  <a:cubicBezTo>
                    <a:pt x="267" y="90"/>
                    <a:pt x="267" y="90"/>
                    <a:pt x="267" y="90"/>
                  </a:cubicBezTo>
                  <a:cubicBezTo>
                    <a:pt x="265" y="75"/>
                    <a:pt x="261" y="60"/>
                    <a:pt x="255" y="47"/>
                  </a:cubicBezTo>
                  <a:cubicBezTo>
                    <a:pt x="255" y="47"/>
                    <a:pt x="255" y="47"/>
                    <a:pt x="255" y="47"/>
                  </a:cubicBezTo>
                  <a:cubicBezTo>
                    <a:pt x="255" y="47"/>
                    <a:pt x="255" y="47"/>
                    <a:pt x="255" y="47"/>
                  </a:cubicBezTo>
                  <a:cubicBezTo>
                    <a:pt x="255" y="47"/>
                    <a:pt x="255" y="47"/>
                    <a:pt x="255" y="47"/>
                  </a:cubicBezTo>
                  <a:cubicBezTo>
                    <a:pt x="255" y="47"/>
                    <a:pt x="255" y="47"/>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6"/>
                    <a:pt x="255" y="46"/>
                    <a:pt x="255" y="46"/>
                  </a:cubicBezTo>
                  <a:cubicBezTo>
                    <a:pt x="255" y="45"/>
                    <a:pt x="255" y="45"/>
                    <a:pt x="255" y="45"/>
                  </a:cubicBezTo>
                  <a:cubicBezTo>
                    <a:pt x="255" y="45"/>
                    <a:pt x="255" y="45"/>
                    <a:pt x="255" y="45"/>
                  </a:cubicBezTo>
                  <a:cubicBezTo>
                    <a:pt x="255" y="45"/>
                    <a:pt x="255" y="45"/>
                    <a:pt x="255" y="45"/>
                  </a:cubicBezTo>
                  <a:cubicBezTo>
                    <a:pt x="255" y="45"/>
                    <a:pt x="254" y="45"/>
                    <a:pt x="254" y="45"/>
                  </a:cubicBezTo>
                  <a:cubicBezTo>
                    <a:pt x="254" y="45"/>
                    <a:pt x="254" y="45"/>
                    <a:pt x="254" y="45"/>
                  </a:cubicBezTo>
                  <a:cubicBezTo>
                    <a:pt x="254" y="45"/>
                    <a:pt x="254" y="45"/>
                    <a:pt x="254" y="45"/>
                  </a:cubicBezTo>
                  <a:cubicBezTo>
                    <a:pt x="254" y="45"/>
                    <a:pt x="254" y="45"/>
                    <a:pt x="254" y="45"/>
                  </a:cubicBezTo>
                  <a:cubicBezTo>
                    <a:pt x="254" y="45"/>
                    <a:pt x="254" y="45"/>
                    <a:pt x="254" y="45"/>
                  </a:cubicBezTo>
                  <a:cubicBezTo>
                    <a:pt x="254" y="45"/>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4"/>
                  </a:cubicBezTo>
                  <a:cubicBezTo>
                    <a:pt x="254" y="44"/>
                    <a:pt x="254" y="44"/>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4" y="43"/>
                    <a:pt x="254" y="43"/>
                    <a:pt x="254" y="43"/>
                  </a:cubicBezTo>
                  <a:cubicBezTo>
                    <a:pt x="253" y="43"/>
                    <a:pt x="253" y="43"/>
                    <a:pt x="253" y="42"/>
                  </a:cubicBezTo>
                  <a:cubicBezTo>
                    <a:pt x="253" y="42"/>
                    <a:pt x="253" y="42"/>
                    <a:pt x="253" y="42"/>
                  </a:cubicBezTo>
                  <a:cubicBezTo>
                    <a:pt x="250" y="35"/>
                    <a:pt x="246" y="27"/>
                    <a:pt x="241" y="20"/>
                  </a:cubicBezTo>
                  <a:cubicBezTo>
                    <a:pt x="241" y="20"/>
                    <a:pt x="241" y="20"/>
                    <a:pt x="241" y="20"/>
                  </a:cubicBezTo>
                  <a:cubicBezTo>
                    <a:pt x="207" y="6"/>
                    <a:pt x="167" y="0"/>
                    <a:pt x="138" y="0"/>
                  </a:cubicBezTo>
                </a:path>
              </a:pathLst>
            </a:custGeom>
            <a:solidFill>
              <a:srgbClr val="C9E5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0" name="ïšḻïḋê"/>
            <p:cNvSpPr/>
            <p:nvPr>
              <p:custDataLst>
                <p:tags r:id="rId17"/>
              </p:custDataLst>
            </p:nvPr>
          </p:nvSpPr>
          <p:spPr bwMode="auto">
            <a:xfrm>
              <a:off x="18754385" y="4427378"/>
              <a:ext cx="241300" cy="79375"/>
            </a:xfrm>
            <a:custGeom>
              <a:avLst/>
              <a:gdLst>
                <a:gd name="T0" fmla="*/ 61 w 73"/>
                <a:gd name="T1" fmla="*/ 24 h 24"/>
                <a:gd name="T2" fmla="*/ 12 w 73"/>
                <a:gd name="T3" fmla="*/ 24 h 24"/>
                <a:gd name="T4" fmla="*/ 0 w 73"/>
                <a:gd name="T5" fmla="*/ 12 h 24"/>
                <a:gd name="T6" fmla="*/ 12 w 73"/>
                <a:gd name="T7" fmla="*/ 0 h 24"/>
                <a:gd name="T8" fmla="*/ 61 w 73"/>
                <a:gd name="T9" fmla="*/ 0 h 24"/>
                <a:gd name="T10" fmla="*/ 73 w 73"/>
                <a:gd name="T11" fmla="*/ 12 h 24"/>
                <a:gd name="T12" fmla="*/ 61 w 7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73" h="24">
                  <a:moveTo>
                    <a:pt x="61" y="24"/>
                  </a:moveTo>
                  <a:cubicBezTo>
                    <a:pt x="12" y="24"/>
                    <a:pt x="12" y="24"/>
                    <a:pt x="12" y="24"/>
                  </a:cubicBezTo>
                  <a:cubicBezTo>
                    <a:pt x="6" y="24"/>
                    <a:pt x="0" y="19"/>
                    <a:pt x="0" y="12"/>
                  </a:cubicBezTo>
                  <a:cubicBezTo>
                    <a:pt x="0" y="5"/>
                    <a:pt x="6" y="0"/>
                    <a:pt x="12" y="0"/>
                  </a:cubicBezTo>
                  <a:cubicBezTo>
                    <a:pt x="61" y="0"/>
                    <a:pt x="61" y="0"/>
                    <a:pt x="61" y="0"/>
                  </a:cubicBezTo>
                  <a:cubicBezTo>
                    <a:pt x="67" y="0"/>
                    <a:pt x="73" y="5"/>
                    <a:pt x="73" y="12"/>
                  </a:cubicBezTo>
                  <a:cubicBezTo>
                    <a:pt x="73" y="19"/>
                    <a:pt x="67" y="24"/>
                    <a:pt x="61" y="2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1" name="ïṡļïḑê"/>
            <p:cNvSpPr/>
            <p:nvPr>
              <p:custDataLst>
                <p:tags r:id="rId18"/>
              </p:custDataLst>
            </p:nvPr>
          </p:nvSpPr>
          <p:spPr bwMode="auto">
            <a:xfrm>
              <a:off x="18259085" y="4173378"/>
              <a:ext cx="427038" cy="447675"/>
            </a:xfrm>
            <a:custGeom>
              <a:avLst/>
              <a:gdLst>
                <a:gd name="T0" fmla="*/ 15 w 129"/>
                <a:gd name="T1" fmla="*/ 39 h 136"/>
                <a:gd name="T2" fmla="*/ 2 w 129"/>
                <a:gd name="T3" fmla="*/ 57 h 136"/>
                <a:gd name="T4" fmla="*/ 21 w 129"/>
                <a:gd name="T5" fmla="*/ 74 h 136"/>
                <a:gd name="T6" fmla="*/ 25 w 129"/>
                <a:gd name="T7" fmla="*/ 127 h 136"/>
                <a:gd name="T8" fmla="*/ 51 w 129"/>
                <a:gd name="T9" fmla="*/ 136 h 136"/>
                <a:gd name="T10" fmla="*/ 79 w 129"/>
                <a:gd name="T11" fmla="*/ 128 h 136"/>
                <a:gd name="T12" fmla="*/ 89 w 129"/>
                <a:gd name="T13" fmla="*/ 114 h 136"/>
                <a:gd name="T14" fmla="*/ 109 w 129"/>
                <a:gd name="T15" fmla="*/ 113 h 136"/>
                <a:gd name="T16" fmla="*/ 124 w 129"/>
                <a:gd name="T17" fmla="*/ 87 h 136"/>
                <a:gd name="T18" fmla="*/ 113 w 129"/>
                <a:gd name="T19" fmla="*/ 71 h 136"/>
                <a:gd name="T20" fmla="*/ 110 w 129"/>
                <a:gd name="T21" fmla="*/ 49 h 136"/>
                <a:gd name="T22" fmla="*/ 103 w 129"/>
                <a:gd name="T23" fmla="*/ 29 h 136"/>
                <a:gd name="T24" fmla="*/ 78 w 129"/>
                <a:gd name="T25" fmla="*/ 23 h 136"/>
                <a:gd name="T26" fmla="*/ 46 w 129"/>
                <a:gd name="T27" fmla="*/ 16 h 136"/>
                <a:gd name="T28" fmla="*/ 39 w 129"/>
                <a:gd name="T29" fmla="*/ 30 h 136"/>
                <a:gd name="T30" fmla="*/ 15 w 129"/>
                <a:gd name="T31"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136">
                  <a:moveTo>
                    <a:pt x="15" y="39"/>
                  </a:moveTo>
                  <a:cubicBezTo>
                    <a:pt x="7" y="42"/>
                    <a:pt x="0" y="50"/>
                    <a:pt x="2" y="57"/>
                  </a:cubicBezTo>
                  <a:cubicBezTo>
                    <a:pt x="5" y="65"/>
                    <a:pt x="16" y="67"/>
                    <a:pt x="21" y="74"/>
                  </a:cubicBezTo>
                  <a:cubicBezTo>
                    <a:pt x="33" y="88"/>
                    <a:pt x="14" y="112"/>
                    <a:pt x="25" y="127"/>
                  </a:cubicBezTo>
                  <a:cubicBezTo>
                    <a:pt x="31" y="135"/>
                    <a:pt x="41" y="136"/>
                    <a:pt x="51" y="136"/>
                  </a:cubicBezTo>
                  <a:cubicBezTo>
                    <a:pt x="61" y="136"/>
                    <a:pt x="72" y="136"/>
                    <a:pt x="79" y="128"/>
                  </a:cubicBezTo>
                  <a:cubicBezTo>
                    <a:pt x="82" y="123"/>
                    <a:pt x="84" y="117"/>
                    <a:pt x="89" y="114"/>
                  </a:cubicBezTo>
                  <a:cubicBezTo>
                    <a:pt x="94" y="110"/>
                    <a:pt x="102" y="114"/>
                    <a:pt x="109" y="113"/>
                  </a:cubicBezTo>
                  <a:cubicBezTo>
                    <a:pt x="121" y="112"/>
                    <a:pt x="129" y="97"/>
                    <a:pt x="124" y="87"/>
                  </a:cubicBezTo>
                  <a:cubicBezTo>
                    <a:pt x="121" y="81"/>
                    <a:pt x="115" y="77"/>
                    <a:pt x="113" y="71"/>
                  </a:cubicBezTo>
                  <a:cubicBezTo>
                    <a:pt x="109" y="64"/>
                    <a:pt x="110" y="57"/>
                    <a:pt x="110" y="49"/>
                  </a:cubicBezTo>
                  <a:cubicBezTo>
                    <a:pt x="111" y="42"/>
                    <a:pt x="109" y="34"/>
                    <a:pt x="103" y="29"/>
                  </a:cubicBezTo>
                  <a:cubicBezTo>
                    <a:pt x="96" y="24"/>
                    <a:pt x="85" y="27"/>
                    <a:pt x="78" y="23"/>
                  </a:cubicBezTo>
                  <a:cubicBezTo>
                    <a:pt x="67" y="15"/>
                    <a:pt x="58" y="0"/>
                    <a:pt x="46" y="16"/>
                  </a:cubicBezTo>
                  <a:cubicBezTo>
                    <a:pt x="43" y="21"/>
                    <a:pt x="44" y="26"/>
                    <a:pt x="39" y="30"/>
                  </a:cubicBezTo>
                  <a:cubicBezTo>
                    <a:pt x="33" y="36"/>
                    <a:pt x="22" y="36"/>
                    <a:pt x="15" y="39"/>
                  </a:cubicBezTo>
                  <a:close/>
                </a:path>
              </a:pathLst>
            </a:custGeom>
            <a:solidFill>
              <a:srgbClr val="4C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2" name="íŝ1idê"/>
            <p:cNvSpPr/>
            <p:nvPr>
              <p:custDataLst>
                <p:tags r:id="rId19"/>
              </p:custDataLst>
            </p:nvPr>
          </p:nvSpPr>
          <p:spPr bwMode="auto">
            <a:xfrm>
              <a:off x="18193997" y="4170203"/>
              <a:ext cx="560388" cy="563563"/>
            </a:xfrm>
            <a:custGeom>
              <a:avLst/>
              <a:gdLst>
                <a:gd name="T0" fmla="*/ 85 w 170"/>
                <a:gd name="T1" fmla="*/ 0 h 171"/>
                <a:gd name="T2" fmla="*/ 0 w 170"/>
                <a:gd name="T3" fmla="*/ 85 h 171"/>
                <a:gd name="T4" fmla="*/ 85 w 170"/>
                <a:gd name="T5" fmla="*/ 171 h 171"/>
                <a:gd name="T6" fmla="*/ 170 w 170"/>
                <a:gd name="T7" fmla="*/ 85 h 171"/>
                <a:gd name="T8" fmla="*/ 85 w 170"/>
                <a:gd name="T9" fmla="*/ 0 h 171"/>
                <a:gd name="T10" fmla="*/ 129 w 170"/>
                <a:gd name="T11" fmla="*/ 114 h 171"/>
                <a:gd name="T12" fmla="*/ 109 w 170"/>
                <a:gd name="T13" fmla="*/ 115 h 171"/>
                <a:gd name="T14" fmla="*/ 99 w 170"/>
                <a:gd name="T15" fmla="*/ 129 h 171"/>
                <a:gd name="T16" fmla="*/ 71 w 170"/>
                <a:gd name="T17" fmla="*/ 137 h 171"/>
                <a:gd name="T18" fmla="*/ 45 w 170"/>
                <a:gd name="T19" fmla="*/ 128 h 171"/>
                <a:gd name="T20" fmla="*/ 41 w 170"/>
                <a:gd name="T21" fmla="*/ 75 h 171"/>
                <a:gd name="T22" fmla="*/ 22 w 170"/>
                <a:gd name="T23" fmla="*/ 58 h 171"/>
                <a:gd name="T24" fmla="*/ 35 w 170"/>
                <a:gd name="T25" fmla="*/ 40 h 171"/>
                <a:gd name="T26" fmla="*/ 59 w 170"/>
                <a:gd name="T27" fmla="*/ 31 h 171"/>
                <a:gd name="T28" fmla="*/ 66 w 170"/>
                <a:gd name="T29" fmla="*/ 17 h 171"/>
                <a:gd name="T30" fmla="*/ 98 w 170"/>
                <a:gd name="T31" fmla="*/ 24 h 171"/>
                <a:gd name="T32" fmla="*/ 123 w 170"/>
                <a:gd name="T33" fmla="*/ 30 h 171"/>
                <a:gd name="T34" fmla="*/ 130 w 170"/>
                <a:gd name="T35" fmla="*/ 50 h 171"/>
                <a:gd name="T36" fmla="*/ 133 w 170"/>
                <a:gd name="T37" fmla="*/ 72 h 171"/>
                <a:gd name="T38" fmla="*/ 144 w 170"/>
                <a:gd name="T39" fmla="*/ 88 h 171"/>
                <a:gd name="T40" fmla="*/ 129 w 170"/>
                <a:gd name="T41" fmla="*/ 11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71">
                  <a:moveTo>
                    <a:pt x="85" y="0"/>
                  </a:moveTo>
                  <a:cubicBezTo>
                    <a:pt x="38" y="0"/>
                    <a:pt x="0" y="38"/>
                    <a:pt x="0" y="85"/>
                  </a:cubicBezTo>
                  <a:cubicBezTo>
                    <a:pt x="0" y="132"/>
                    <a:pt x="38" y="171"/>
                    <a:pt x="85" y="171"/>
                  </a:cubicBezTo>
                  <a:cubicBezTo>
                    <a:pt x="132" y="171"/>
                    <a:pt x="170" y="132"/>
                    <a:pt x="170" y="85"/>
                  </a:cubicBezTo>
                  <a:cubicBezTo>
                    <a:pt x="170" y="38"/>
                    <a:pt x="132" y="0"/>
                    <a:pt x="85" y="0"/>
                  </a:cubicBezTo>
                  <a:close/>
                  <a:moveTo>
                    <a:pt x="129" y="114"/>
                  </a:moveTo>
                  <a:cubicBezTo>
                    <a:pt x="122" y="115"/>
                    <a:pt x="114" y="111"/>
                    <a:pt x="109" y="115"/>
                  </a:cubicBezTo>
                  <a:cubicBezTo>
                    <a:pt x="104" y="118"/>
                    <a:pt x="102" y="124"/>
                    <a:pt x="99" y="129"/>
                  </a:cubicBezTo>
                  <a:cubicBezTo>
                    <a:pt x="92" y="137"/>
                    <a:pt x="81" y="137"/>
                    <a:pt x="71" y="137"/>
                  </a:cubicBezTo>
                  <a:cubicBezTo>
                    <a:pt x="61" y="137"/>
                    <a:pt x="51" y="136"/>
                    <a:pt x="45" y="128"/>
                  </a:cubicBezTo>
                  <a:cubicBezTo>
                    <a:pt x="34" y="113"/>
                    <a:pt x="53" y="89"/>
                    <a:pt x="41" y="75"/>
                  </a:cubicBezTo>
                  <a:cubicBezTo>
                    <a:pt x="36" y="68"/>
                    <a:pt x="25" y="66"/>
                    <a:pt x="22" y="58"/>
                  </a:cubicBezTo>
                  <a:cubicBezTo>
                    <a:pt x="20" y="51"/>
                    <a:pt x="27" y="43"/>
                    <a:pt x="35" y="40"/>
                  </a:cubicBezTo>
                  <a:cubicBezTo>
                    <a:pt x="42" y="37"/>
                    <a:pt x="53" y="37"/>
                    <a:pt x="59" y="31"/>
                  </a:cubicBezTo>
                  <a:cubicBezTo>
                    <a:pt x="64" y="27"/>
                    <a:pt x="63" y="22"/>
                    <a:pt x="66" y="17"/>
                  </a:cubicBezTo>
                  <a:cubicBezTo>
                    <a:pt x="78" y="1"/>
                    <a:pt x="87" y="16"/>
                    <a:pt x="98" y="24"/>
                  </a:cubicBezTo>
                  <a:cubicBezTo>
                    <a:pt x="105" y="28"/>
                    <a:pt x="116" y="25"/>
                    <a:pt x="123" y="30"/>
                  </a:cubicBezTo>
                  <a:cubicBezTo>
                    <a:pt x="129" y="35"/>
                    <a:pt x="131" y="43"/>
                    <a:pt x="130" y="50"/>
                  </a:cubicBezTo>
                  <a:cubicBezTo>
                    <a:pt x="130" y="58"/>
                    <a:pt x="129" y="65"/>
                    <a:pt x="133" y="72"/>
                  </a:cubicBezTo>
                  <a:cubicBezTo>
                    <a:pt x="135" y="78"/>
                    <a:pt x="141" y="82"/>
                    <a:pt x="144" y="88"/>
                  </a:cubicBezTo>
                  <a:cubicBezTo>
                    <a:pt x="149" y="98"/>
                    <a:pt x="141" y="113"/>
                    <a:pt x="129" y="114"/>
                  </a:cubicBezTo>
                  <a:close/>
                </a:path>
              </a:pathLst>
            </a:cu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3" name="í$liḑé"/>
            <p:cNvSpPr/>
            <p:nvPr>
              <p:custDataLst>
                <p:tags r:id="rId20"/>
              </p:custDataLst>
            </p:nvPr>
          </p:nvSpPr>
          <p:spPr bwMode="auto">
            <a:xfrm>
              <a:off x="18193997" y="4170203"/>
              <a:ext cx="428625" cy="542925"/>
            </a:xfrm>
            <a:custGeom>
              <a:avLst/>
              <a:gdLst>
                <a:gd name="T0" fmla="*/ 14 w 130"/>
                <a:gd name="T1" fmla="*/ 93 h 165"/>
                <a:gd name="T2" fmla="*/ 100 w 130"/>
                <a:gd name="T3" fmla="*/ 7 h 165"/>
                <a:gd name="T4" fmla="*/ 130 w 130"/>
                <a:gd name="T5" fmla="*/ 13 h 165"/>
                <a:gd name="T6" fmla="*/ 85 w 130"/>
                <a:gd name="T7" fmla="*/ 0 h 165"/>
                <a:gd name="T8" fmla="*/ 0 w 130"/>
                <a:gd name="T9" fmla="*/ 85 h 165"/>
                <a:gd name="T10" fmla="*/ 54 w 130"/>
                <a:gd name="T11" fmla="*/ 165 h 165"/>
                <a:gd name="T12" fmla="*/ 14 w 130"/>
                <a:gd name="T13" fmla="*/ 93 h 165"/>
              </a:gdLst>
              <a:ahLst/>
              <a:cxnLst>
                <a:cxn ang="0">
                  <a:pos x="T0" y="T1"/>
                </a:cxn>
                <a:cxn ang="0">
                  <a:pos x="T2" y="T3"/>
                </a:cxn>
                <a:cxn ang="0">
                  <a:pos x="T4" y="T5"/>
                </a:cxn>
                <a:cxn ang="0">
                  <a:pos x="T6" y="T7"/>
                </a:cxn>
                <a:cxn ang="0">
                  <a:pos x="T8" y="T9"/>
                </a:cxn>
                <a:cxn ang="0">
                  <a:pos x="T10" y="T11"/>
                </a:cxn>
                <a:cxn ang="0">
                  <a:pos x="T12" y="T13"/>
                </a:cxn>
              </a:cxnLst>
              <a:rect l="0" t="0" r="r" b="b"/>
              <a:pathLst>
                <a:path w="130" h="165">
                  <a:moveTo>
                    <a:pt x="14" y="93"/>
                  </a:moveTo>
                  <a:cubicBezTo>
                    <a:pt x="14" y="46"/>
                    <a:pt x="53" y="7"/>
                    <a:pt x="100" y="7"/>
                  </a:cubicBezTo>
                  <a:cubicBezTo>
                    <a:pt x="110" y="7"/>
                    <a:pt x="121" y="9"/>
                    <a:pt x="130" y="13"/>
                  </a:cubicBezTo>
                  <a:cubicBezTo>
                    <a:pt x="117" y="5"/>
                    <a:pt x="102" y="0"/>
                    <a:pt x="85" y="0"/>
                  </a:cubicBezTo>
                  <a:cubicBezTo>
                    <a:pt x="38" y="0"/>
                    <a:pt x="0" y="38"/>
                    <a:pt x="0" y="85"/>
                  </a:cubicBezTo>
                  <a:cubicBezTo>
                    <a:pt x="0" y="122"/>
                    <a:pt x="22" y="153"/>
                    <a:pt x="54" y="165"/>
                  </a:cubicBezTo>
                  <a:cubicBezTo>
                    <a:pt x="30" y="150"/>
                    <a:pt x="14" y="123"/>
                    <a:pt x="14" y="93"/>
                  </a:cubicBezTo>
                  <a:close/>
                </a:path>
              </a:pathLst>
            </a:custGeom>
            <a:solidFill>
              <a:srgbClr val="3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4" name="ïṩlíḋê"/>
            <p:cNvSpPr/>
            <p:nvPr>
              <p:custDataLst>
                <p:tags r:id="rId21"/>
              </p:custDataLst>
            </p:nvPr>
          </p:nvSpPr>
          <p:spPr bwMode="auto">
            <a:xfrm>
              <a:off x="18546422" y="424322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5" name="iṧliḋe"/>
            <p:cNvSpPr/>
            <p:nvPr>
              <p:custDataLst>
                <p:tags r:id="rId22"/>
              </p:custDataLst>
            </p:nvPr>
          </p:nvSpPr>
          <p:spPr bwMode="auto">
            <a:xfrm>
              <a:off x="18478160" y="4246403"/>
              <a:ext cx="25400" cy="285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6" name="îṥḷïḑê"/>
            <p:cNvSpPr/>
            <p:nvPr>
              <p:custDataLst>
                <p:tags r:id="rId23"/>
              </p:custDataLst>
            </p:nvPr>
          </p:nvSpPr>
          <p:spPr bwMode="auto">
            <a:xfrm>
              <a:off x="18509910" y="4295616"/>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7" name="íSḷiḋe"/>
            <p:cNvSpPr/>
            <p:nvPr>
              <p:custDataLst>
                <p:tags r:id="rId24"/>
              </p:custDataLst>
            </p:nvPr>
          </p:nvSpPr>
          <p:spPr bwMode="auto">
            <a:xfrm>
              <a:off x="18513085" y="4246403"/>
              <a:ext cx="33338" cy="349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8" name="iṧ1ïḓé"/>
            <p:cNvSpPr/>
            <p:nvPr>
              <p:custDataLst>
                <p:tags r:id="rId25"/>
              </p:custDataLst>
            </p:nvPr>
          </p:nvSpPr>
          <p:spPr bwMode="auto">
            <a:xfrm>
              <a:off x="18359097" y="4584541"/>
              <a:ext cx="31750" cy="333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29" name="îṣlidê"/>
            <p:cNvSpPr/>
            <p:nvPr>
              <p:custDataLst>
                <p:tags r:id="rId26"/>
              </p:custDataLst>
            </p:nvPr>
          </p:nvSpPr>
          <p:spPr bwMode="auto">
            <a:xfrm>
              <a:off x="18398785" y="4565491"/>
              <a:ext cx="25400"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0" name="îś1ïďê"/>
            <p:cNvSpPr/>
            <p:nvPr>
              <p:custDataLst>
                <p:tags r:id="rId27"/>
              </p:custDataLst>
            </p:nvPr>
          </p:nvSpPr>
          <p:spPr bwMode="auto">
            <a:xfrm>
              <a:off x="18582935" y="4522628"/>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1" name="îṡľïḑé"/>
            <p:cNvSpPr/>
            <p:nvPr>
              <p:custDataLst>
                <p:tags r:id="rId28"/>
              </p:custDataLst>
            </p:nvPr>
          </p:nvSpPr>
          <p:spPr bwMode="auto">
            <a:xfrm>
              <a:off x="18457522" y="4592478"/>
              <a:ext cx="26988" cy="254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2" name="iṩļiḓé"/>
            <p:cNvSpPr/>
            <p:nvPr>
              <p:custDataLst>
                <p:tags r:id="rId29"/>
              </p:custDataLst>
            </p:nvPr>
          </p:nvSpPr>
          <p:spPr bwMode="auto">
            <a:xfrm>
              <a:off x="18328935" y="4571841"/>
              <a:ext cx="26988" cy="2698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3" name="ïṣliḋè"/>
            <p:cNvSpPr/>
            <p:nvPr>
              <p:custDataLst>
                <p:tags r:id="rId30"/>
              </p:custDataLst>
            </p:nvPr>
          </p:nvSpPr>
          <p:spPr bwMode="auto">
            <a:xfrm>
              <a:off x="18555947" y="4200366"/>
              <a:ext cx="17463"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4" name="îṡḻîḍé"/>
            <p:cNvSpPr/>
            <p:nvPr>
              <p:custDataLst>
                <p:tags r:id="rId31"/>
              </p:custDataLst>
            </p:nvPr>
          </p:nvSpPr>
          <p:spPr bwMode="auto">
            <a:xfrm>
              <a:off x="18576585" y="42622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5" name="ïṡľiḋè"/>
            <p:cNvSpPr/>
            <p:nvPr>
              <p:custDataLst>
                <p:tags r:id="rId32"/>
              </p:custDataLst>
            </p:nvPr>
          </p:nvSpPr>
          <p:spPr bwMode="auto">
            <a:xfrm>
              <a:off x="18521022" y="41733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6" name="ïṣlïḑê"/>
            <p:cNvSpPr/>
            <p:nvPr>
              <p:custDataLst>
                <p:tags r:id="rId33"/>
              </p:custDataLst>
            </p:nvPr>
          </p:nvSpPr>
          <p:spPr bwMode="auto">
            <a:xfrm>
              <a:off x="18516260" y="4195603"/>
              <a:ext cx="20638"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7" name="î$lîḓè"/>
            <p:cNvSpPr/>
            <p:nvPr>
              <p:custDataLst>
                <p:tags r:id="rId34"/>
              </p:custDataLst>
            </p:nvPr>
          </p:nvSpPr>
          <p:spPr bwMode="auto">
            <a:xfrm>
              <a:off x="18325760" y="4541678"/>
              <a:ext cx="15875"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8" name="iṡḻîḋè"/>
            <p:cNvSpPr/>
            <p:nvPr>
              <p:custDataLst>
                <p:tags r:id="rId35"/>
              </p:custDataLst>
            </p:nvPr>
          </p:nvSpPr>
          <p:spPr bwMode="auto">
            <a:xfrm>
              <a:off x="18613097" y="4473416"/>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39" name="îṩ1îdé"/>
            <p:cNvSpPr/>
            <p:nvPr>
              <p:custDataLst>
                <p:tags r:id="rId36"/>
              </p:custDataLst>
            </p:nvPr>
          </p:nvSpPr>
          <p:spPr bwMode="auto">
            <a:xfrm>
              <a:off x="18606747" y="4532153"/>
              <a:ext cx="19050" cy="20638"/>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0" name="ïSḻïde"/>
            <p:cNvSpPr/>
            <p:nvPr>
              <p:custDataLst>
                <p:tags r:id="rId37"/>
              </p:custDataLst>
            </p:nvPr>
          </p:nvSpPr>
          <p:spPr bwMode="auto">
            <a:xfrm>
              <a:off x="18332110" y="4522628"/>
              <a:ext cx="9525" cy="12700"/>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1" name="isliḍe"/>
            <p:cNvSpPr/>
            <p:nvPr>
              <p:custDataLst>
                <p:tags r:id="rId38"/>
              </p:custDataLst>
            </p:nvPr>
          </p:nvSpPr>
          <p:spPr bwMode="auto">
            <a:xfrm>
              <a:off x="18487685" y="4568666"/>
              <a:ext cx="12700" cy="952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2" name="íS1íḑe"/>
            <p:cNvSpPr/>
            <p:nvPr>
              <p:custDataLst>
                <p:tags r:id="rId39"/>
              </p:custDataLst>
            </p:nvPr>
          </p:nvSpPr>
          <p:spPr bwMode="auto">
            <a:xfrm>
              <a:off x="18322585" y="45591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3" name="i$ḷîḑe"/>
            <p:cNvSpPr/>
            <p:nvPr>
              <p:custDataLst>
                <p:tags r:id="rId40"/>
              </p:custDataLst>
            </p:nvPr>
          </p:nvSpPr>
          <p:spPr bwMode="auto">
            <a:xfrm>
              <a:off x="18549597" y="4274978"/>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4" name="îs1iḍê"/>
            <p:cNvSpPr/>
            <p:nvPr>
              <p:custDataLst>
                <p:tags r:id="rId41"/>
              </p:custDataLst>
            </p:nvPr>
          </p:nvSpPr>
          <p:spPr bwMode="auto">
            <a:xfrm>
              <a:off x="18603572" y="4503578"/>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5" name="ísļîdé"/>
            <p:cNvSpPr/>
            <p:nvPr>
              <p:custDataLst>
                <p:tags r:id="rId42"/>
              </p:custDataLst>
            </p:nvPr>
          </p:nvSpPr>
          <p:spPr bwMode="auto">
            <a:xfrm>
              <a:off x="18460697" y="4578191"/>
              <a:ext cx="17463" cy="17463"/>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6" name="iŝ1iḍé"/>
            <p:cNvSpPr/>
            <p:nvPr>
              <p:custDataLst>
                <p:tags r:id="rId43"/>
              </p:custDataLst>
            </p:nvPr>
          </p:nvSpPr>
          <p:spPr bwMode="auto">
            <a:xfrm>
              <a:off x="18609922" y="4203541"/>
              <a:ext cx="15875" cy="15875"/>
            </a:xfrm>
            <a:prstGeom prst="ellipse">
              <a:avLst/>
            </a:prstGeom>
            <a:solidFill>
              <a:srgbClr val="81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sp>
          <p:nvSpPr>
            <p:cNvPr id="47" name="iṧḻïḋe"/>
            <p:cNvSpPr/>
            <p:nvPr>
              <p:custDataLst>
                <p:tags r:id="rId44"/>
              </p:custDataLst>
            </p:nvPr>
          </p:nvSpPr>
          <p:spPr bwMode="auto">
            <a:xfrm>
              <a:off x="18147960" y="4127341"/>
              <a:ext cx="649288" cy="649288"/>
            </a:xfrm>
            <a:custGeom>
              <a:avLst/>
              <a:gdLst>
                <a:gd name="T0" fmla="*/ 99 w 197"/>
                <a:gd name="T1" fmla="*/ 0 h 197"/>
                <a:gd name="T2" fmla="*/ 0 w 197"/>
                <a:gd name="T3" fmla="*/ 98 h 197"/>
                <a:gd name="T4" fmla="*/ 99 w 197"/>
                <a:gd name="T5" fmla="*/ 197 h 197"/>
                <a:gd name="T6" fmla="*/ 197 w 197"/>
                <a:gd name="T7" fmla="*/ 98 h 197"/>
                <a:gd name="T8" fmla="*/ 99 w 197"/>
                <a:gd name="T9" fmla="*/ 0 h 197"/>
                <a:gd name="T10" fmla="*/ 99 w 197"/>
                <a:gd name="T11" fmla="*/ 184 h 197"/>
                <a:gd name="T12" fmla="*/ 14 w 197"/>
                <a:gd name="T13" fmla="*/ 98 h 197"/>
                <a:gd name="T14" fmla="*/ 99 w 197"/>
                <a:gd name="T15" fmla="*/ 13 h 197"/>
                <a:gd name="T16" fmla="*/ 184 w 197"/>
                <a:gd name="T17" fmla="*/ 98 h 197"/>
                <a:gd name="T18" fmla="*/ 99 w 197"/>
                <a:gd name="T19" fmla="*/ 18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9" y="0"/>
                  </a:moveTo>
                  <a:cubicBezTo>
                    <a:pt x="44" y="0"/>
                    <a:pt x="0" y="44"/>
                    <a:pt x="0" y="98"/>
                  </a:cubicBezTo>
                  <a:cubicBezTo>
                    <a:pt x="0" y="153"/>
                    <a:pt x="44" y="197"/>
                    <a:pt x="99" y="197"/>
                  </a:cubicBezTo>
                  <a:cubicBezTo>
                    <a:pt x="153" y="197"/>
                    <a:pt x="197" y="153"/>
                    <a:pt x="197" y="98"/>
                  </a:cubicBezTo>
                  <a:cubicBezTo>
                    <a:pt x="197" y="44"/>
                    <a:pt x="153" y="0"/>
                    <a:pt x="99" y="0"/>
                  </a:cubicBezTo>
                  <a:close/>
                  <a:moveTo>
                    <a:pt x="99" y="184"/>
                  </a:moveTo>
                  <a:cubicBezTo>
                    <a:pt x="52" y="184"/>
                    <a:pt x="14" y="145"/>
                    <a:pt x="14" y="98"/>
                  </a:cubicBezTo>
                  <a:cubicBezTo>
                    <a:pt x="14" y="51"/>
                    <a:pt x="52" y="13"/>
                    <a:pt x="99" y="13"/>
                  </a:cubicBezTo>
                  <a:cubicBezTo>
                    <a:pt x="146" y="13"/>
                    <a:pt x="184" y="51"/>
                    <a:pt x="184" y="98"/>
                  </a:cubicBezTo>
                  <a:cubicBezTo>
                    <a:pt x="184" y="145"/>
                    <a:pt x="146" y="184"/>
                    <a:pt x="99" y="184"/>
                  </a:cubicBezTo>
                  <a:close/>
                </a:path>
              </a:pathLst>
            </a:custGeom>
            <a:solidFill>
              <a:srgbClr val="F7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rgbClr val="000000"/>
                </a:solidFill>
              </a:endParaRPr>
            </a:p>
          </p:txBody>
        </p:sp>
      </p:grpSp>
      <p:sp>
        <p:nvSpPr>
          <p:cNvPr id="10" name="矩形 9"/>
          <p:cNvSpPr/>
          <p:nvPr>
            <p:custDataLst>
              <p:tags r:id="rId3"/>
            </p:custDataLst>
          </p:nvPr>
        </p:nvSpPr>
        <p:spPr>
          <a:xfrm>
            <a:off x="0" y="0"/>
            <a:ext cx="12192000" cy="914400"/>
          </a:xfrm>
          <a:prstGeom prst="rect">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a:solidFill>
                <a:srgbClr val="FFFFFF"/>
              </a:solidFill>
              <a:sym typeface="+mn-ea"/>
            </a:endParaRPr>
          </a:p>
        </p:txBody>
      </p:sp>
      <p:sp>
        <p:nvSpPr>
          <p:cNvPr id="2" name="标题 1"/>
          <p:cNvSpPr>
            <a:spLocks noGrp="1"/>
          </p:cNvSpPr>
          <p:nvPr>
            <p:ph type="title"/>
            <p:custDataLst>
              <p:tags r:id="rId4"/>
            </p:custDataLst>
          </p:nvPr>
        </p:nvSpPr>
        <p:spPr>
          <a:xfrm>
            <a:off x="579600" y="237600"/>
            <a:ext cx="11037600" cy="441964"/>
          </a:xfrm>
        </p:spPr>
        <p:txBody>
          <a:bodyPr/>
          <a:lstStyle>
            <a:lvl1pPr>
              <a:defRPr baseline="0">
                <a:solidFill>
                  <a:schemeClr val="bg1"/>
                </a:solidFill>
                <a:latin typeface="Arial" panose="020B0604020202020204" pitchFamily="34" charset="0"/>
                <a:ea typeface="Arial" panose="020B0604020202020204" pitchFamily="34" charset="0"/>
              </a:defRPr>
            </a:lvl1pPr>
          </a:lstStyle>
          <a:p>
            <a:r>
              <a:rPr lang="zh-CN" altLang="en-US" dirty="0"/>
              <a:t>单击此处编辑母版标题样式</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solidFill>
                <a:srgbClr val="000000">
                  <a:tint val="75000"/>
                </a:srgbClr>
              </a:solidFill>
            </a:endParaRPr>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
        <p:nvSpPr>
          <p:cNvPr id="7" name="内容占位符 6"/>
          <p:cNvSpPr>
            <a:spLocks noGrp="1"/>
          </p:cNvSpPr>
          <p:nvPr>
            <p:ph sz="quarter" idx="13"/>
            <p:custDataLst>
              <p:tags r:id="rId8"/>
            </p:custDataLst>
          </p:nvPr>
        </p:nvSpPr>
        <p:spPr>
          <a:xfrm>
            <a:off x="579600" y="1663200"/>
            <a:ext cx="5342400" cy="28944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9" name="内容占位符 8"/>
          <p:cNvSpPr>
            <a:spLocks noGrp="1"/>
          </p:cNvSpPr>
          <p:nvPr>
            <p:ph sz="quarter" idx="14"/>
            <p:custDataLst>
              <p:tags r:id="rId9"/>
            </p:custDataLst>
          </p:nvPr>
        </p:nvSpPr>
        <p:spPr>
          <a:xfrm>
            <a:off x="6242400" y="1663200"/>
            <a:ext cx="5367600" cy="2894400"/>
          </a:xfrm>
        </p:spPr>
        <p:txBody>
          <a:bodyPr/>
          <a:lstStyle>
            <a:lvl1pPr>
              <a:defRPr baseline="0">
                <a:latin typeface="Arial" panose="020B0604020202020204" pitchFamily="34" charset="0"/>
                <a:ea typeface="Arial" panose="020B0604020202020204" pitchFamily="34" charset="0"/>
              </a:defRPr>
            </a:lvl1pPr>
            <a:lvl2pPr>
              <a:defRPr baseline="0">
                <a:latin typeface="Arial" panose="020B0604020202020204" pitchFamily="34" charset="0"/>
                <a:ea typeface="Arial" panose="020B0604020202020204" pitchFamily="34" charset="0"/>
              </a:defRPr>
            </a:lvl2pPr>
            <a:lvl3pPr>
              <a:defRPr baseline="0">
                <a:latin typeface="Arial" panose="020B0604020202020204" pitchFamily="34" charset="0"/>
                <a:ea typeface="Arial" panose="020B0604020202020204" pitchFamily="34" charset="0"/>
              </a:defRPr>
            </a:lvl3pPr>
            <a:lvl4pPr>
              <a:defRPr baseline="0">
                <a:latin typeface="Arial" panose="020B0604020202020204" pitchFamily="34" charset="0"/>
                <a:ea typeface="Arial" panose="020B0604020202020204" pitchFamily="34" charset="0"/>
              </a:defRPr>
            </a:lvl4pPr>
            <a:lvl5pPr>
              <a:defRPr baseline="0">
                <a:latin typeface="Arial" panose="020B0604020202020204" pitchFamily="34" charset="0"/>
                <a:ea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1" name="文本占位符 10"/>
          <p:cNvSpPr>
            <a:spLocks noGrp="1"/>
          </p:cNvSpPr>
          <p:nvPr>
            <p:ph type="body" sz="quarter" idx="15"/>
            <p:custDataLst>
              <p:tags r:id="rId10"/>
            </p:custDataLst>
          </p:nvPr>
        </p:nvSpPr>
        <p:spPr>
          <a:xfrm>
            <a:off x="572400" y="4816800"/>
            <a:ext cx="5342400" cy="781200"/>
          </a:xfrm>
        </p:spPr>
        <p:txBody>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
        <p:nvSpPr>
          <p:cNvPr id="13" name="文本占位符 12"/>
          <p:cNvSpPr>
            <a:spLocks noGrp="1"/>
          </p:cNvSpPr>
          <p:nvPr>
            <p:ph type="body" sz="quarter" idx="16"/>
            <p:custDataLst>
              <p:tags r:id="rId11"/>
            </p:custDataLst>
          </p:nvPr>
        </p:nvSpPr>
        <p:spPr>
          <a:xfrm>
            <a:off x="6253200" y="4813200"/>
            <a:ext cx="5367600" cy="781200"/>
          </a:xfrm>
        </p:spPr>
        <p:txBody>
          <a:bodyPr/>
          <a:lstStyle>
            <a:lvl1pPr>
              <a:defRPr baseline="0">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腰带">
    <p:bg>
      <p:bgPr>
        <a:solidFill>
          <a:schemeClr val="tx2"/>
        </a:solidFill>
        <a:effectLst/>
      </p:bgPr>
    </p:bg>
    <p:spTree>
      <p:nvGrpSpPr>
        <p:cNvPr id="1" name=""/>
        <p:cNvGrpSpPr/>
        <p:nvPr/>
      </p:nvGrpSpPr>
      <p:grpSpPr>
        <a:xfrm>
          <a:off x="0" y="0"/>
          <a:ext cx="0" cy="0"/>
          <a:chOff x="0" y="0"/>
          <a:chExt cx="0" cy="0"/>
        </a:xfrm>
      </p:grpSpPr>
      <p:sp>
        <p:nvSpPr>
          <p:cNvPr id="10" name="矩形 9"/>
          <p:cNvSpPr/>
          <p:nvPr>
            <p:custDataLst>
              <p:tags r:id="rId1"/>
            </p:custDataLst>
          </p:nvPr>
        </p:nvSpPr>
        <p:spPr>
          <a:xfrm>
            <a:off x="0" y="959224"/>
            <a:ext cx="12192000" cy="4939553"/>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tLang="zh-CN">
              <a:solidFill>
                <a:srgbClr val="FFFFFF"/>
              </a:solidFill>
              <a:sym typeface="+mn-ea"/>
            </a:endParaRPr>
          </a:p>
        </p:txBody>
      </p:sp>
      <p:sp>
        <p:nvSpPr>
          <p:cNvPr id="8" name="图形 1"/>
          <p:cNvSpPr/>
          <p:nvPr>
            <p:custDataLst>
              <p:tags r:id="rId2"/>
            </p:custDataLst>
          </p:nvPr>
        </p:nvSpPr>
        <p:spPr>
          <a:xfrm rot="10800000">
            <a:off x="-635" y="2925445"/>
            <a:ext cx="687705" cy="1006475"/>
          </a:xfrm>
          <a:custGeom>
            <a:avLst/>
            <a:gdLst>
              <a:gd name="connsiteX0" fmla="*/ 2573665 w 2571750"/>
              <a:gd name="connsiteY0" fmla="*/ 14455 h 3762375"/>
              <a:gd name="connsiteX1" fmla="*/ 1773565 w 2571750"/>
              <a:gd name="connsiteY1" fmla="*/ 662155 h 3762375"/>
              <a:gd name="connsiteX2" fmla="*/ 1011565 w 2571750"/>
              <a:gd name="connsiteY2" fmla="*/ 1090780 h 3762375"/>
              <a:gd name="connsiteX3" fmla="*/ 240040 w 2571750"/>
              <a:gd name="connsiteY3" fmla="*/ 1186030 h 3762375"/>
              <a:gd name="connsiteX4" fmla="*/ 173365 w 2571750"/>
              <a:gd name="connsiteY4" fmla="*/ 2329030 h 3762375"/>
              <a:gd name="connsiteX5" fmla="*/ 897265 w 2571750"/>
              <a:gd name="connsiteY5" fmla="*/ 2748130 h 3762375"/>
              <a:gd name="connsiteX6" fmla="*/ 1906915 w 2571750"/>
              <a:gd name="connsiteY6" fmla="*/ 3300580 h 3762375"/>
              <a:gd name="connsiteX7" fmla="*/ 2573665 w 2571750"/>
              <a:gd name="connsiteY7" fmla="*/ 3757780 h 3762375"/>
              <a:gd name="connsiteX8" fmla="*/ 2573665 w 2571750"/>
              <a:gd name="connsiteY8" fmla="*/ 14455 h 376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0" h="3762375">
                <a:moveTo>
                  <a:pt x="2573665" y="14455"/>
                </a:moveTo>
                <a:cubicBezTo>
                  <a:pt x="2573665" y="14455"/>
                  <a:pt x="2059315" y="-109370"/>
                  <a:pt x="1773565" y="662155"/>
                </a:cubicBezTo>
                <a:cubicBezTo>
                  <a:pt x="1773565" y="662155"/>
                  <a:pt x="1706890" y="1262230"/>
                  <a:pt x="1011565" y="1090780"/>
                </a:cubicBezTo>
                <a:cubicBezTo>
                  <a:pt x="1011565" y="1090780"/>
                  <a:pt x="535315" y="862180"/>
                  <a:pt x="240040" y="1186030"/>
                </a:cubicBezTo>
                <a:cubicBezTo>
                  <a:pt x="240040" y="1186030"/>
                  <a:pt x="-236210" y="1586080"/>
                  <a:pt x="173365" y="2329030"/>
                </a:cubicBezTo>
                <a:cubicBezTo>
                  <a:pt x="173365" y="2329030"/>
                  <a:pt x="440065" y="2710030"/>
                  <a:pt x="897265" y="2748130"/>
                </a:cubicBezTo>
                <a:cubicBezTo>
                  <a:pt x="897265" y="2748130"/>
                  <a:pt x="1678315" y="2843380"/>
                  <a:pt x="1906915" y="3300580"/>
                </a:cubicBezTo>
                <a:cubicBezTo>
                  <a:pt x="1906915" y="3300580"/>
                  <a:pt x="2068840" y="3757780"/>
                  <a:pt x="2573665" y="3757780"/>
                </a:cubicBezTo>
                <a:lnTo>
                  <a:pt x="2573665" y="14455"/>
                </a:lnTo>
                <a:close/>
              </a:path>
            </a:pathLst>
          </a:custGeom>
          <a:solidFill>
            <a:schemeClr val="tx2">
              <a:lumMod val="20000"/>
              <a:lumOff val="80000"/>
            </a:schemeClr>
          </a:solidFill>
          <a:ln w="9525" cap="flat">
            <a:noFill/>
            <a:prstDash val="solid"/>
            <a:miter/>
          </a:ln>
        </p:spPr>
        <p:txBody>
          <a:bodyPr rtlCol="0" anchor="ctr"/>
          <a:lstStyle/>
          <a:p>
            <a:endParaRPr lang="zh-CN" altLang="en-US">
              <a:solidFill>
                <a:srgbClr val="000000"/>
              </a:solidFill>
            </a:endParaRPr>
          </a:p>
        </p:txBody>
      </p:sp>
      <p:sp>
        <p:nvSpPr>
          <p:cNvPr id="9" name="图形 1"/>
          <p:cNvSpPr/>
          <p:nvPr>
            <p:custDataLst>
              <p:tags r:id="rId3"/>
            </p:custDataLst>
          </p:nvPr>
        </p:nvSpPr>
        <p:spPr>
          <a:xfrm>
            <a:off x="11504930" y="2926080"/>
            <a:ext cx="687705" cy="1006475"/>
          </a:xfrm>
          <a:custGeom>
            <a:avLst/>
            <a:gdLst>
              <a:gd name="connsiteX0" fmla="*/ 2573665 w 2571750"/>
              <a:gd name="connsiteY0" fmla="*/ 14455 h 3762375"/>
              <a:gd name="connsiteX1" fmla="*/ 1773565 w 2571750"/>
              <a:gd name="connsiteY1" fmla="*/ 662155 h 3762375"/>
              <a:gd name="connsiteX2" fmla="*/ 1011565 w 2571750"/>
              <a:gd name="connsiteY2" fmla="*/ 1090780 h 3762375"/>
              <a:gd name="connsiteX3" fmla="*/ 240040 w 2571750"/>
              <a:gd name="connsiteY3" fmla="*/ 1186030 h 3762375"/>
              <a:gd name="connsiteX4" fmla="*/ 173365 w 2571750"/>
              <a:gd name="connsiteY4" fmla="*/ 2329030 h 3762375"/>
              <a:gd name="connsiteX5" fmla="*/ 897265 w 2571750"/>
              <a:gd name="connsiteY5" fmla="*/ 2748130 h 3762375"/>
              <a:gd name="connsiteX6" fmla="*/ 1906915 w 2571750"/>
              <a:gd name="connsiteY6" fmla="*/ 3300580 h 3762375"/>
              <a:gd name="connsiteX7" fmla="*/ 2573665 w 2571750"/>
              <a:gd name="connsiteY7" fmla="*/ 3757780 h 3762375"/>
              <a:gd name="connsiteX8" fmla="*/ 2573665 w 2571750"/>
              <a:gd name="connsiteY8" fmla="*/ 14455 h 376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0" h="3762375">
                <a:moveTo>
                  <a:pt x="2573665" y="14455"/>
                </a:moveTo>
                <a:cubicBezTo>
                  <a:pt x="2573665" y="14455"/>
                  <a:pt x="2059315" y="-109370"/>
                  <a:pt x="1773565" y="662155"/>
                </a:cubicBezTo>
                <a:cubicBezTo>
                  <a:pt x="1773565" y="662155"/>
                  <a:pt x="1706890" y="1262230"/>
                  <a:pt x="1011565" y="1090780"/>
                </a:cubicBezTo>
                <a:cubicBezTo>
                  <a:pt x="1011565" y="1090780"/>
                  <a:pt x="535315" y="862180"/>
                  <a:pt x="240040" y="1186030"/>
                </a:cubicBezTo>
                <a:cubicBezTo>
                  <a:pt x="240040" y="1186030"/>
                  <a:pt x="-236210" y="1586080"/>
                  <a:pt x="173365" y="2329030"/>
                </a:cubicBezTo>
                <a:cubicBezTo>
                  <a:pt x="173365" y="2329030"/>
                  <a:pt x="440065" y="2710030"/>
                  <a:pt x="897265" y="2748130"/>
                </a:cubicBezTo>
                <a:cubicBezTo>
                  <a:pt x="897265" y="2748130"/>
                  <a:pt x="1678315" y="2843380"/>
                  <a:pt x="1906915" y="3300580"/>
                </a:cubicBezTo>
                <a:cubicBezTo>
                  <a:pt x="1906915" y="3300580"/>
                  <a:pt x="2068840" y="3757780"/>
                  <a:pt x="2573665" y="3757780"/>
                </a:cubicBezTo>
                <a:lnTo>
                  <a:pt x="2573665" y="14455"/>
                </a:lnTo>
                <a:close/>
              </a:path>
            </a:pathLst>
          </a:custGeom>
          <a:solidFill>
            <a:schemeClr val="tx2">
              <a:lumMod val="20000"/>
              <a:lumOff val="80000"/>
            </a:schemeClr>
          </a:solidFill>
          <a:ln w="9525" cap="flat">
            <a:noFill/>
            <a:prstDash val="solid"/>
            <a:miter/>
          </a:ln>
        </p:spPr>
        <p:txBody>
          <a:bodyPr rtlCol="0" anchor="ctr"/>
          <a:lstStyle/>
          <a:p>
            <a:endParaRPr lang="zh-CN" altLang="en-US">
              <a:solidFill>
                <a:srgbClr val="000000"/>
              </a:solidFill>
            </a:endParaRPr>
          </a:p>
        </p:txBody>
      </p:sp>
      <p:sp>
        <p:nvSpPr>
          <p:cNvPr id="2" name="标题 1"/>
          <p:cNvSpPr>
            <a:spLocks noGrp="1"/>
          </p:cNvSpPr>
          <p:nvPr>
            <p:ph type="title" hasCustomPrompt="1"/>
            <p:custDataLst>
              <p:tags r:id="rId4"/>
            </p:custDataLst>
          </p:nvPr>
        </p:nvSpPr>
        <p:spPr>
          <a:xfrm>
            <a:off x="1522800" y="1339200"/>
            <a:ext cx="9144000" cy="2386800"/>
          </a:xfrm>
        </p:spPr>
        <p:txBody>
          <a:bodyPr anchor="b"/>
          <a:lstStyle>
            <a:lvl1pPr algn="ctr">
              <a:defRPr sz="6000" baseline="0">
                <a:solidFill>
                  <a:schemeClr val="tx1">
                    <a:lumMod val="75000"/>
                    <a:lumOff val="25000"/>
                  </a:schemeClr>
                </a:solidFill>
                <a:latin typeface="Arial" panose="020B0604020202020204" pitchFamily="34" charset="0"/>
                <a:ea typeface="Arial" panose="020B0604020202020204" pitchFamily="34" charset="0"/>
              </a:defRPr>
            </a:lvl1pPr>
          </a:lstStyle>
          <a:p>
            <a:r>
              <a:rPr lang="zh-CN" altLang="en-US" dirty="0"/>
              <a:t>单击此处编辑标题</a:t>
            </a:r>
          </a:p>
        </p:txBody>
      </p:sp>
      <p:sp>
        <p:nvSpPr>
          <p:cNvPr id="3" name="日期占位符 2"/>
          <p:cNvSpPr>
            <a:spLocks noGrp="1"/>
          </p:cNvSpPr>
          <p:nvPr>
            <p:ph type="dt" sz="half" idx="10"/>
            <p:custDataLst>
              <p:tags r:id="rId5"/>
            </p:custDataLst>
          </p:nvPr>
        </p:nvSpPr>
        <p:spPr/>
        <p:txBody>
          <a:bodyPr/>
          <a:lstStyle>
            <a:lvl1pPr>
              <a:defRPr>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custDataLst>
              <p:tags r:id="rId6"/>
            </p:custDataLst>
          </p:nvPr>
        </p:nvSpPr>
        <p:spPr/>
        <p:txBody>
          <a:bodyPr/>
          <a:lstStyle>
            <a:lvl1pPr>
              <a:defRPr>
                <a:latin typeface="Arial" panose="020B0604020202020204" pitchFamily="34" charset="0"/>
                <a:ea typeface="Arial" panose="020B0604020202020204" pitchFamily="34" charset="0"/>
              </a:defRPr>
            </a:lvl1pPr>
          </a:lstStyle>
          <a:p>
            <a:endParaRPr lang="zh-CN" altLang="en-US" dirty="0">
              <a:solidFill>
                <a:srgbClr val="000000">
                  <a:tint val="75000"/>
                </a:srgbClr>
              </a:solidFill>
            </a:endParaRPr>
          </a:p>
        </p:txBody>
      </p:sp>
      <p:sp>
        <p:nvSpPr>
          <p:cNvPr id="5" name="灯片编号占位符 4"/>
          <p:cNvSpPr>
            <a:spLocks noGrp="1"/>
          </p:cNvSpPr>
          <p:nvPr>
            <p:ph type="sldNum" sz="quarter" idx="12"/>
            <p:custDataLst>
              <p:tags r:id="rId7"/>
            </p:custDataLst>
          </p:nvPr>
        </p:nvSpPr>
        <p:spPr/>
        <p:txBody>
          <a:bodyPr/>
          <a:lstStyle>
            <a:lvl1pPr>
              <a:defRPr>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
        <p:nvSpPr>
          <p:cNvPr id="7" name="文本占位符 6"/>
          <p:cNvSpPr>
            <a:spLocks noGrp="1"/>
          </p:cNvSpPr>
          <p:nvPr>
            <p:ph type="body" sz="quarter" idx="13"/>
            <p:custDataLst>
              <p:tags r:id="rId8"/>
            </p:custDataLst>
          </p:nvPr>
        </p:nvSpPr>
        <p:spPr>
          <a:xfrm>
            <a:off x="1522413" y="3862800"/>
            <a:ext cx="9144000" cy="1656000"/>
          </a:xfrm>
        </p:spPr>
        <p:txBody>
          <a:bodyPr/>
          <a:lstStyle>
            <a:lvl1pPr algn="ctr">
              <a:defRPr baseline="0">
                <a:solidFill>
                  <a:schemeClr val="tx1">
                    <a:lumMod val="75000"/>
                    <a:lumOff val="25000"/>
                  </a:schemeClr>
                </a:solidFill>
                <a:latin typeface="Arial" panose="020B0604020202020204" pitchFamily="34" charset="0"/>
                <a:ea typeface="Arial" panose="020B0604020202020204" pitchFamily="34" charset="0"/>
              </a:defRPr>
            </a:lvl1pPr>
          </a:lstStyle>
          <a:p>
            <a:pPr lvl="0"/>
            <a:r>
              <a:rPr lang="zh-CN" altLang="en-US" dirty="0"/>
              <a:t>单击此处编辑母版文本样式</a:t>
            </a: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nvPr>
        </p:nvSpPr>
        <p:spPr/>
        <p:txBody>
          <a:bodyPr/>
          <a:lstStyle/>
          <a:p>
            <a:endParaRPr lang="zh-CN" altLang="en-US" dirty="0">
              <a:solidFill>
                <a:srgbClr val="000000">
                  <a:tint val="75000"/>
                </a:srgbClr>
              </a:solidFill>
            </a:endParaRPr>
          </a:p>
        </p:txBody>
      </p:sp>
      <p:sp>
        <p:nvSpPr>
          <p:cNvPr id="5" name="灯片编号占位符 4"/>
          <p:cNvSpPr>
            <a:spLocks noGrp="1"/>
          </p:cNvSpPr>
          <p:nvPr>
            <p:ph type="sldNum" sz="quarter" idx="12"/>
          </p:nvPr>
        </p:nvSpPr>
        <p:spPr/>
        <p:txBody>
          <a:body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nvPr>
        </p:nvSpPr>
        <p:spPr/>
        <p:txBody>
          <a:bodyPr/>
          <a:lstStyle/>
          <a:p>
            <a:endParaRPr lang="zh-CN" altLang="en-US" dirty="0">
              <a:solidFill>
                <a:srgbClr val="000000">
                  <a:tint val="75000"/>
                </a:srgbClr>
              </a:solidFill>
            </a:endParaRPr>
          </a:p>
        </p:txBody>
      </p:sp>
      <p:sp>
        <p:nvSpPr>
          <p:cNvPr id="5" name="灯片编号占位符 4"/>
          <p:cNvSpPr>
            <a:spLocks noGrp="1"/>
          </p:cNvSpPr>
          <p:nvPr>
            <p:ph type="sldNum" sz="quarter" idx="12"/>
          </p:nvPr>
        </p:nvSpPr>
        <p:spPr/>
        <p:txBody>
          <a:body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nvPr>
        </p:nvSpPr>
        <p:spPr/>
        <p:txBody>
          <a:bodyPr/>
          <a:lstStyle/>
          <a:p>
            <a:endParaRPr lang="zh-CN" altLang="en-US" dirty="0">
              <a:solidFill>
                <a:srgbClr val="000000">
                  <a:tint val="75000"/>
                </a:srgbClr>
              </a:solidFill>
            </a:endParaRPr>
          </a:p>
        </p:txBody>
      </p:sp>
      <p:sp>
        <p:nvSpPr>
          <p:cNvPr id="5" name="灯片编号占位符 4"/>
          <p:cNvSpPr>
            <a:spLocks noGrp="1"/>
          </p:cNvSpPr>
          <p:nvPr>
            <p:ph type="sldNum" sz="quarter" idx="12"/>
          </p:nvPr>
        </p:nvSpPr>
        <p:spPr/>
        <p:txBody>
          <a:body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4" name="页脚占位符 3"/>
          <p:cNvSpPr>
            <a:spLocks noGrp="1"/>
          </p:cNvSpPr>
          <p:nvPr>
            <p:ph type="ftr" sz="quarter" idx="11"/>
          </p:nvPr>
        </p:nvSpPr>
        <p:spPr/>
        <p:txBody>
          <a:bodyPr/>
          <a:lstStyle/>
          <a:p>
            <a:endParaRPr lang="zh-CN" altLang="en-US" dirty="0">
              <a:solidFill>
                <a:srgbClr val="000000">
                  <a:tint val="75000"/>
                </a:srgbClr>
              </a:solidFill>
            </a:endParaRPr>
          </a:p>
        </p:txBody>
      </p:sp>
      <p:sp>
        <p:nvSpPr>
          <p:cNvPr id="5" name="灯片编号占位符 4"/>
          <p:cNvSpPr>
            <a:spLocks noGrp="1"/>
          </p:cNvSpPr>
          <p:nvPr>
            <p:ph type="sldNum" sz="quarter" idx="12"/>
          </p:nvPr>
        </p:nvSpPr>
        <p:spPr/>
        <p:txBody>
          <a:body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ags" Target="../tags/tag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ags" Target="../tags/tag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ags" Target="../tags/tag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ags" Target="../tags/tag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ags" Target="../tags/tag4.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ags" Target="../tags/tag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3" Type="http://schemas.openxmlformats.org/officeDocument/2006/relationships/slideLayout" Target="../slideLayouts/slideLayout21.xml"/><Relationship Id="rId21" Type="http://schemas.openxmlformats.org/officeDocument/2006/relationships/tags" Target="../tags/tag586.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5" Type="http://schemas.openxmlformats.org/officeDocument/2006/relationships/tags" Target="../tags/tag590.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20" Type="http://schemas.openxmlformats.org/officeDocument/2006/relationships/tags" Target="../tags/tag585.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24" Type="http://schemas.openxmlformats.org/officeDocument/2006/relationships/tags" Target="../tags/tag589.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23" Type="http://schemas.openxmlformats.org/officeDocument/2006/relationships/tags" Target="../tags/tag588.xml"/><Relationship Id="rId10" Type="http://schemas.openxmlformats.org/officeDocument/2006/relationships/slideLayout" Target="../slideLayouts/slideLayout28.xml"/><Relationship Id="rId19" Type="http://schemas.openxmlformats.org/officeDocument/2006/relationships/theme" Target="../theme/theme2.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 Id="rId22" Type="http://schemas.openxmlformats.org/officeDocument/2006/relationships/tags" Target="../tags/tag58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18" Type="http://schemas.openxmlformats.org/officeDocument/2006/relationships/slideLayout" Target="../slideLayouts/slideLayout54.xml"/><Relationship Id="rId26" Type="http://schemas.openxmlformats.org/officeDocument/2006/relationships/tags" Target="../tags/tag1170.xml"/><Relationship Id="rId3" Type="http://schemas.openxmlformats.org/officeDocument/2006/relationships/slideLayout" Target="../slideLayouts/slideLayout39.xml"/><Relationship Id="rId21" Type="http://schemas.openxmlformats.org/officeDocument/2006/relationships/slideLayout" Target="../slideLayouts/slideLayout57.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5" Type="http://schemas.openxmlformats.org/officeDocument/2006/relationships/tags" Target="../tags/tag1169.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slideLayout" Target="../slideLayouts/slideLayout56.xml"/><Relationship Id="rId29" Type="http://schemas.openxmlformats.org/officeDocument/2006/relationships/tags" Target="../tags/tag1173.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24" Type="http://schemas.openxmlformats.org/officeDocument/2006/relationships/theme" Target="../theme/theme3.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23" Type="http://schemas.openxmlformats.org/officeDocument/2006/relationships/slideLayout" Target="../slideLayouts/slideLayout59.xml"/><Relationship Id="rId28" Type="http://schemas.openxmlformats.org/officeDocument/2006/relationships/tags" Target="../tags/tag1172.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slideLayout" Target="../slideLayouts/slideLayout58.xml"/><Relationship Id="rId27" Type="http://schemas.openxmlformats.org/officeDocument/2006/relationships/tags" Target="../tags/tag1171.xml"/><Relationship Id="rId30" Type="http://schemas.openxmlformats.org/officeDocument/2006/relationships/tags" Target="../tags/tag117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3" Type="http://schemas.openxmlformats.org/officeDocument/2006/relationships/slideLayout" Target="../slideLayouts/slideLayout62.xml"/><Relationship Id="rId21" Type="http://schemas.openxmlformats.org/officeDocument/2006/relationships/tags" Target="../tags/tag2786.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tags" Target="../tags/tag2790.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tags" Target="../tags/tag2785.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24" Type="http://schemas.openxmlformats.org/officeDocument/2006/relationships/tags" Target="../tags/tag2789.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tags" Target="../tags/tag2788.xml"/><Relationship Id="rId10" Type="http://schemas.openxmlformats.org/officeDocument/2006/relationships/slideLayout" Target="../slideLayouts/slideLayout69.xml"/><Relationship Id="rId19" Type="http://schemas.openxmlformats.org/officeDocument/2006/relationships/theme" Target="../theme/theme4.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tags" Target="../tags/tag278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tags" Target="../tags/tag3370.xml"/><Relationship Id="rId3" Type="http://schemas.openxmlformats.org/officeDocument/2006/relationships/slideLayout" Target="../slideLayouts/slideLayout80.xml"/><Relationship Id="rId21" Type="http://schemas.openxmlformats.org/officeDocument/2006/relationships/slideLayout" Target="../slideLayouts/slideLayout98.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tags" Target="../tags/tag3369.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tags" Target="../tags/tag3373.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theme" Target="../theme/theme5.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tags" Target="../tags/tag3372.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tags" Target="../tags/tag3371.xml"/><Relationship Id="rId30" Type="http://schemas.openxmlformats.org/officeDocument/2006/relationships/tags" Target="../tags/tag337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slideLayout" Target="../slideLayouts/slideLayout113.xml"/><Relationship Id="rId18" Type="http://schemas.openxmlformats.org/officeDocument/2006/relationships/slideLayout" Target="../slideLayouts/slideLayout118.xml"/><Relationship Id="rId3" Type="http://schemas.openxmlformats.org/officeDocument/2006/relationships/slideLayout" Target="../slideLayouts/slideLayout103.xml"/><Relationship Id="rId21" Type="http://schemas.openxmlformats.org/officeDocument/2006/relationships/tags" Target="../tags/tag4986.xml"/><Relationship Id="rId7" Type="http://schemas.openxmlformats.org/officeDocument/2006/relationships/slideLayout" Target="../slideLayouts/slideLayout107.xml"/><Relationship Id="rId12" Type="http://schemas.openxmlformats.org/officeDocument/2006/relationships/slideLayout" Target="../slideLayouts/slideLayout112.xml"/><Relationship Id="rId17" Type="http://schemas.openxmlformats.org/officeDocument/2006/relationships/slideLayout" Target="../slideLayouts/slideLayout117.xml"/><Relationship Id="rId25" Type="http://schemas.openxmlformats.org/officeDocument/2006/relationships/tags" Target="../tags/tag4990.xml"/><Relationship Id="rId2" Type="http://schemas.openxmlformats.org/officeDocument/2006/relationships/slideLayout" Target="../slideLayouts/slideLayout102.xml"/><Relationship Id="rId16" Type="http://schemas.openxmlformats.org/officeDocument/2006/relationships/slideLayout" Target="../slideLayouts/slideLayout116.xml"/><Relationship Id="rId20" Type="http://schemas.openxmlformats.org/officeDocument/2006/relationships/tags" Target="../tags/tag4985.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24" Type="http://schemas.openxmlformats.org/officeDocument/2006/relationships/tags" Target="../tags/tag4989.xml"/><Relationship Id="rId5" Type="http://schemas.openxmlformats.org/officeDocument/2006/relationships/slideLayout" Target="../slideLayouts/slideLayout105.xml"/><Relationship Id="rId15" Type="http://schemas.openxmlformats.org/officeDocument/2006/relationships/slideLayout" Target="../slideLayouts/slideLayout115.xml"/><Relationship Id="rId23" Type="http://schemas.openxmlformats.org/officeDocument/2006/relationships/tags" Target="../tags/tag4988.xml"/><Relationship Id="rId10" Type="http://schemas.openxmlformats.org/officeDocument/2006/relationships/slideLayout" Target="../slideLayouts/slideLayout110.xml"/><Relationship Id="rId19" Type="http://schemas.openxmlformats.org/officeDocument/2006/relationships/theme" Target="../theme/theme6.xml"/><Relationship Id="rId4" Type="http://schemas.openxmlformats.org/officeDocument/2006/relationships/slideLayout" Target="../slideLayouts/slideLayout104.xml"/><Relationship Id="rId9" Type="http://schemas.openxmlformats.org/officeDocument/2006/relationships/slideLayout" Target="../slideLayouts/slideLayout109.xml"/><Relationship Id="rId14" Type="http://schemas.openxmlformats.org/officeDocument/2006/relationships/slideLayout" Target="../slideLayouts/slideLayout114.xml"/><Relationship Id="rId22" Type="http://schemas.openxmlformats.org/officeDocument/2006/relationships/tags" Target="../tags/tag498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20"/>
            </p:custDataLst>
          </p:nvPr>
        </p:nvSpPr>
        <p:spPr>
          <a:xfrm>
            <a:off x="669882" y="443230"/>
            <a:ext cx="10852237" cy="441964"/>
          </a:xfrm>
          <a:prstGeom prst="rect">
            <a:avLst/>
          </a:prstGeom>
        </p:spPr>
        <p:txBody>
          <a:bodyPr vert="horz" lIns="101600" tIns="38100" rIns="76200" bIns="38100" rtlCol="0" anchor="t" anchorCtr="0">
            <a:noAutofit/>
          </a:bodyPr>
          <a:lstStyle/>
          <a:p>
            <a:r>
              <a:rPr lang="zh-CN" altLang="en-US" dirty="0"/>
              <a:t>单击此处编辑母版标题样式</a:t>
            </a:r>
          </a:p>
        </p:txBody>
      </p:sp>
      <p:sp>
        <p:nvSpPr>
          <p:cNvPr id="3" name="文本占位符 2"/>
          <p:cNvSpPr>
            <a:spLocks noGrp="1"/>
          </p:cNvSpPr>
          <p:nvPr>
            <p:ph type="body" idx="1"/>
            <p:custDataLst>
              <p:tags r:id="rId21"/>
            </p:custDataLst>
          </p:nvPr>
        </p:nvSpPr>
        <p:spPr>
          <a:xfrm>
            <a:off x="669882" y="952508"/>
            <a:ext cx="10852237" cy="5388907"/>
          </a:xfrm>
          <a:prstGeom prst="rect">
            <a:avLst/>
          </a:prstGeom>
        </p:spPr>
        <p:txBody>
          <a:bodyPr vert="horz" lIns="101600" tIns="0" rIns="82550" bIns="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22"/>
            </p:custDataLst>
          </p:nvPr>
        </p:nvSpPr>
        <p:spPr>
          <a:xfrm>
            <a:off x="879742" y="6349833"/>
            <a:ext cx="2700000" cy="316800"/>
          </a:xfrm>
          <a:prstGeom prst="rect">
            <a:avLst/>
          </a:prstGeom>
        </p:spPr>
        <p:txBody>
          <a:bodyPr vert="horz" lIns="91440" tIns="45720" rIns="91440" bIns="45720" rtlCol="0" anchor="ctr">
            <a:normAutofit/>
          </a:bodyPr>
          <a:lstStyle>
            <a:lvl1pPr algn="l">
              <a:defRPr sz="1200">
                <a:solidFill>
                  <a:schemeClr val="tx1">
                    <a:tint val="75000"/>
                  </a:schemeClr>
                </a:solidFill>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3"/>
            <p:custDataLst>
              <p:tags r:id="rId23"/>
            </p:custDataLst>
          </p:nvPr>
        </p:nvSpPr>
        <p:spPr>
          <a:xfrm>
            <a:off x="4116000" y="6349833"/>
            <a:ext cx="3960000" cy="316800"/>
          </a:xfrm>
          <a:prstGeom prst="rect">
            <a:avLst/>
          </a:prstGeom>
        </p:spPr>
        <p:txBody>
          <a:bodyPr vert="horz" lIns="91440" tIns="45720" rIns="91440" bIns="45720" rtlCol="0" anchor="ctr">
            <a:normAutofit/>
          </a:bodyPr>
          <a:lstStyle>
            <a:lvl1pPr algn="ctr">
              <a:defRPr sz="1200">
                <a:solidFill>
                  <a:schemeClr val="tx1">
                    <a:tint val="75000"/>
                  </a:schemeClr>
                </a:solidFill>
                <a:ea typeface="Arial" panose="020B0604020202020204" pitchFamily="34" charset="0"/>
              </a:defRPr>
            </a:lvl1pPr>
          </a:lstStyle>
          <a:p>
            <a:endParaRPr lang="zh-CN" altLang="en-US" dirty="0"/>
          </a:p>
        </p:txBody>
      </p:sp>
      <p:sp>
        <p:nvSpPr>
          <p:cNvPr id="6" name="灯片编号占位符 5"/>
          <p:cNvSpPr>
            <a:spLocks noGrp="1"/>
          </p:cNvSpPr>
          <p:nvPr>
            <p:ph type="sldNum" sz="quarter" idx="4"/>
            <p:custDataLst>
              <p:tags r:id="rId24"/>
            </p:custDataLst>
          </p:nvPr>
        </p:nvSpPr>
        <p:spPr>
          <a:xfrm>
            <a:off x="8610600" y="6349833"/>
            <a:ext cx="2700000" cy="316800"/>
          </a:xfrm>
          <a:prstGeom prst="rect">
            <a:avLst/>
          </a:prstGeom>
        </p:spPr>
        <p:txBody>
          <a:bodyPr vert="horz" lIns="91440" tIns="45720" rIns="91440" bIns="45720" rtlCol="0" anchor="ctr">
            <a:normAutofit/>
          </a:bodyPr>
          <a:lstStyle>
            <a:lvl1pPr algn="r">
              <a:defRPr sz="1200">
                <a:solidFill>
                  <a:schemeClr val="tx1">
                    <a:tint val="75000"/>
                  </a:schemeClr>
                </a:solidFill>
                <a:ea typeface="Arial" panose="020B0604020202020204" pitchFamily="34" charset="0"/>
              </a:defRPr>
            </a:lvl1pPr>
          </a:lstStyle>
          <a:p>
            <a:fld id="{49AE70B2-8BF9-45C0-BB95-33D1B9D3A854}" type="slidenum">
              <a:rPr lang="zh-CN" altLang="en-US" smtClean="0"/>
              <a:pPr/>
              <a:t>‹#›</a:t>
            </a:fld>
            <a:endParaRPr lang="zh-CN" altLang="en-US" dirty="0"/>
          </a:p>
        </p:txBody>
      </p:sp>
      <p:sp>
        <p:nvSpPr>
          <p:cNvPr id="7" name="KSO_TEMPLATE" hidden="1"/>
          <p:cNvSpPr/>
          <p:nvPr>
            <p:custDataLst>
              <p:tags r:id="rId25"/>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Lst>
  <p:txStyles>
    <p:titleStyle>
      <a:lvl1pPr algn="l" defTabSz="914400" rtl="0" eaLnBrk="1" fontAlgn="auto" latinLnBrk="0" hangingPunct="1">
        <a:lnSpc>
          <a:spcPct val="100000"/>
        </a:lnSpc>
        <a:spcBef>
          <a:spcPct val="0"/>
        </a:spcBef>
        <a:buNone/>
        <a:defRPr sz="2400" b="1"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1pPr>
      <a:lvl2pPr marL="685800"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2pPr>
      <a:lvl3pPr marL="11430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3pPr>
      <a:lvl4pPr marL="16002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4pPr>
      <a:lvl5pPr marL="20574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20"/>
            </p:custDataLst>
          </p:nvPr>
        </p:nvSpPr>
        <p:spPr>
          <a:xfrm>
            <a:off x="669882" y="443230"/>
            <a:ext cx="10852237" cy="441964"/>
          </a:xfrm>
          <a:prstGeom prst="rect">
            <a:avLst/>
          </a:prstGeom>
        </p:spPr>
        <p:txBody>
          <a:bodyPr vert="horz" lIns="101600" tIns="38100" rIns="76200" bIns="38100" rtlCol="0" anchor="t" anchorCtr="0">
            <a:noAutofit/>
          </a:bodyPr>
          <a:lstStyle/>
          <a:p>
            <a:r>
              <a:rPr lang="zh-CN" altLang="en-US" dirty="0"/>
              <a:t>单击此处编辑母版标题样式</a:t>
            </a:r>
          </a:p>
        </p:txBody>
      </p:sp>
      <p:sp>
        <p:nvSpPr>
          <p:cNvPr id="3" name="文本占位符 2"/>
          <p:cNvSpPr>
            <a:spLocks noGrp="1"/>
          </p:cNvSpPr>
          <p:nvPr>
            <p:ph type="body" idx="1"/>
            <p:custDataLst>
              <p:tags r:id="rId21"/>
            </p:custDataLst>
          </p:nvPr>
        </p:nvSpPr>
        <p:spPr>
          <a:xfrm>
            <a:off x="669882" y="952508"/>
            <a:ext cx="10852237" cy="5388907"/>
          </a:xfrm>
          <a:prstGeom prst="rect">
            <a:avLst/>
          </a:prstGeom>
        </p:spPr>
        <p:txBody>
          <a:bodyPr vert="horz" lIns="101600" tIns="0" rIns="82550" bIns="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22"/>
            </p:custDataLst>
          </p:nvPr>
        </p:nvSpPr>
        <p:spPr>
          <a:xfrm>
            <a:off x="879742" y="6349833"/>
            <a:ext cx="2700000" cy="316800"/>
          </a:xfrm>
          <a:prstGeom prst="rect">
            <a:avLst/>
          </a:prstGeom>
        </p:spPr>
        <p:txBody>
          <a:bodyPr vert="horz" lIns="91440" tIns="45720" rIns="91440" bIns="45720" rtlCol="0" anchor="ctr">
            <a:normAutofit/>
          </a:bodyPr>
          <a:lstStyle>
            <a:lvl1pPr algn="l">
              <a:defRPr sz="1200">
                <a:solidFill>
                  <a:schemeClr val="tx1">
                    <a:tint val="75000"/>
                  </a:schemeClr>
                </a:solidFill>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3"/>
            <p:custDataLst>
              <p:tags r:id="rId23"/>
            </p:custDataLst>
          </p:nvPr>
        </p:nvSpPr>
        <p:spPr>
          <a:xfrm>
            <a:off x="4116000" y="6349833"/>
            <a:ext cx="3960000" cy="316800"/>
          </a:xfrm>
          <a:prstGeom prst="rect">
            <a:avLst/>
          </a:prstGeom>
        </p:spPr>
        <p:txBody>
          <a:bodyPr vert="horz" lIns="91440" tIns="45720" rIns="91440" bIns="45720" rtlCol="0" anchor="ctr">
            <a:normAutofit/>
          </a:bodyPr>
          <a:lstStyle>
            <a:lvl1pPr algn="ctr">
              <a:defRPr sz="1200">
                <a:solidFill>
                  <a:schemeClr val="tx1">
                    <a:tint val="75000"/>
                  </a:schemeClr>
                </a:solidFill>
                <a:ea typeface="Arial" panose="020B0604020202020204" pitchFamily="34" charset="0"/>
              </a:defRPr>
            </a:lvl1pPr>
          </a:lstStyle>
          <a:p>
            <a:endParaRPr lang="zh-CN" altLang="en-US" dirty="0"/>
          </a:p>
        </p:txBody>
      </p:sp>
      <p:sp>
        <p:nvSpPr>
          <p:cNvPr id="6" name="灯片编号占位符 5"/>
          <p:cNvSpPr>
            <a:spLocks noGrp="1"/>
          </p:cNvSpPr>
          <p:nvPr>
            <p:ph type="sldNum" sz="quarter" idx="4"/>
            <p:custDataLst>
              <p:tags r:id="rId24"/>
            </p:custDataLst>
          </p:nvPr>
        </p:nvSpPr>
        <p:spPr>
          <a:xfrm>
            <a:off x="8610600" y="6349833"/>
            <a:ext cx="2700000" cy="316800"/>
          </a:xfrm>
          <a:prstGeom prst="rect">
            <a:avLst/>
          </a:prstGeom>
        </p:spPr>
        <p:txBody>
          <a:bodyPr vert="horz" lIns="91440" tIns="45720" rIns="91440" bIns="45720" rtlCol="0" anchor="ctr">
            <a:normAutofit/>
          </a:bodyPr>
          <a:lstStyle>
            <a:lvl1pPr algn="r">
              <a:defRPr sz="1200">
                <a:solidFill>
                  <a:schemeClr val="tx1">
                    <a:tint val="75000"/>
                  </a:schemeClr>
                </a:solidFill>
                <a:ea typeface="Arial" panose="020B0604020202020204" pitchFamily="34" charset="0"/>
              </a:defRPr>
            </a:lvl1pPr>
          </a:lstStyle>
          <a:p>
            <a:fld id="{49AE70B2-8BF9-45C0-BB95-33D1B9D3A854}" type="slidenum">
              <a:rPr lang="zh-CN" altLang="en-US" smtClean="0"/>
              <a:pPr/>
              <a:t>‹#›</a:t>
            </a:fld>
            <a:endParaRPr lang="zh-CN" altLang="en-US" dirty="0"/>
          </a:p>
        </p:txBody>
      </p:sp>
      <p:sp>
        <p:nvSpPr>
          <p:cNvPr id="7" name="KSO_TEMPLATE" hidden="1"/>
          <p:cNvSpPr/>
          <p:nvPr userDrawn="1">
            <p:custDataLst>
              <p:tags r:id="rId25"/>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668" r:id="rId1"/>
    <p:sldLayoutId id="2147483669" r:id="rId2"/>
    <p:sldLayoutId id="2147483670" r:id="rId3"/>
    <p:sldLayoutId id="2147483671" r:id="rId4"/>
    <p:sldLayoutId id="2147483672" r:id="rId5"/>
    <p:sldLayoutId id="2147483673" r:id="rId6"/>
    <p:sldLayoutId id="2147483674" r:id="rId7"/>
    <p:sldLayoutId id="2147483675" r:id="rId8"/>
    <p:sldLayoutId id="2147483676" r:id="rId9"/>
    <p:sldLayoutId id="2147483677" r:id="rId10"/>
    <p:sldLayoutId id="2147483678" r:id="rId11"/>
    <p:sldLayoutId id="2147483679" r:id="rId12"/>
    <p:sldLayoutId id="2147483680" r:id="rId13"/>
    <p:sldLayoutId id="2147483681" r:id="rId14"/>
    <p:sldLayoutId id="2147483682" r:id="rId15"/>
    <p:sldLayoutId id="2147483683" r:id="rId16"/>
    <p:sldLayoutId id="2147483684" r:id="rId17"/>
    <p:sldLayoutId id="2147483685" r:id="rId18"/>
  </p:sldLayoutIdLst>
  <p:txStyles>
    <p:titleStyle>
      <a:lvl1pPr algn="l" defTabSz="914400" rtl="0" eaLnBrk="1" fontAlgn="auto" latinLnBrk="0" hangingPunct="1">
        <a:lnSpc>
          <a:spcPct val="100000"/>
        </a:lnSpc>
        <a:spcBef>
          <a:spcPct val="0"/>
        </a:spcBef>
        <a:buNone/>
        <a:defRPr sz="2400" b="1"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1pPr>
      <a:lvl2pPr marL="685800"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2pPr>
      <a:lvl3pPr marL="11430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3pPr>
      <a:lvl4pPr marL="16002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4pPr>
      <a:lvl5pPr marL="20574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25"/>
            </p:custDataLst>
          </p:nvPr>
        </p:nvSpPr>
        <p:spPr>
          <a:xfrm>
            <a:off x="669882" y="443230"/>
            <a:ext cx="10852237" cy="441964"/>
          </a:xfrm>
          <a:prstGeom prst="rect">
            <a:avLst/>
          </a:prstGeom>
        </p:spPr>
        <p:txBody>
          <a:bodyPr vert="horz" lIns="90000" tIns="46800" rIns="90000" bIns="46800" rtlCol="0" anchor="t" anchorCtr="0">
            <a:normAutofit/>
          </a:bodyPr>
          <a:lstStyle/>
          <a:p>
            <a:r>
              <a:rPr lang="zh-CN" altLang="en-US" dirty="0"/>
              <a:t>单击此处编辑母版标题样式</a:t>
            </a:r>
          </a:p>
        </p:txBody>
      </p:sp>
      <p:sp>
        <p:nvSpPr>
          <p:cNvPr id="3" name="文本占位符 2"/>
          <p:cNvSpPr>
            <a:spLocks noGrp="1"/>
          </p:cNvSpPr>
          <p:nvPr>
            <p:ph type="body" idx="1"/>
            <p:custDataLst>
              <p:tags r:id="rId26"/>
            </p:custDataLst>
          </p:nvPr>
        </p:nvSpPr>
        <p:spPr>
          <a:xfrm>
            <a:off x="669882" y="952508"/>
            <a:ext cx="10852237" cy="5388907"/>
          </a:xfrm>
          <a:prstGeom prst="rect">
            <a:avLst/>
          </a:prstGeom>
        </p:spPr>
        <p:txBody>
          <a:bodyPr vert="horz" lIns="90000" tIns="46800" rIns="90000" bIns="4680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27"/>
            </p:custDataLst>
          </p:nvPr>
        </p:nvSpPr>
        <p:spPr>
          <a:xfrm>
            <a:off x="879742" y="6349833"/>
            <a:ext cx="2700000" cy="316800"/>
          </a:xfrm>
          <a:prstGeom prst="rect">
            <a:avLst/>
          </a:prstGeom>
        </p:spPr>
        <p:txBody>
          <a:bodyPr vert="horz" lIns="90000" tIns="46800" rIns="90000" bIns="46800" rtlCol="0" anchor="ctr">
            <a:normAutofit/>
          </a:bodyPr>
          <a:lstStyle>
            <a:lvl1pPr algn="l">
              <a:lnSpc>
                <a:spcPct val="120000"/>
              </a:lnSpc>
              <a:defRPr sz="1200">
                <a:solidFill>
                  <a:schemeClr val="tx1">
                    <a:tint val="75000"/>
                  </a:schemeClr>
                </a:solidFill>
                <a:latin typeface="Arial" panose="020B0604020202020204" pitchFamily="34" charset="0"/>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3"/>
            <p:custDataLst>
              <p:tags r:id="rId28"/>
            </p:custDataLst>
          </p:nvPr>
        </p:nvSpPr>
        <p:spPr>
          <a:xfrm>
            <a:off x="4116000" y="6349833"/>
            <a:ext cx="3960000" cy="316800"/>
          </a:xfrm>
          <a:prstGeom prst="rect">
            <a:avLst/>
          </a:prstGeom>
        </p:spPr>
        <p:txBody>
          <a:bodyPr vert="horz" lIns="90000" tIns="46800" rIns="90000" bIns="46800" rtlCol="0" anchor="ctr">
            <a:normAutofit/>
          </a:bodyPr>
          <a:lstStyle>
            <a:lvl1pPr algn="ctr">
              <a:lnSpc>
                <a:spcPct val="120000"/>
              </a:lnSpc>
              <a:defRPr sz="1200">
                <a:solidFill>
                  <a:schemeClr val="tx1">
                    <a:tint val="75000"/>
                  </a:schemeClr>
                </a:solidFill>
                <a:latin typeface="Arial" panose="020B0604020202020204" pitchFamily="34" charset="0"/>
                <a:ea typeface="Arial" panose="020B0604020202020204" pitchFamily="34" charset="0"/>
              </a:defRPr>
            </a:lvl1pPr>
          </a:lstStyle>
          <a:p>
            <a:endParaRPr lang="zh-CN" altLang="en-US" dirty="0"/>
          </a:p>
        </p:txBody>
      </p:sp>
      <p:sp>
        <p:nvSpPr>
          <p:cNvPr id="6" name="灯片编号占位符 5"/>
          <p:cNvSpPr>
            <a:spLocks noGrp="1"/>
          </p:cNvSpPr>
          <p:nvPr>
            <p:ph type="sldNum" sz="quarter" idx="4"/>
            <p:custDataLst>
              <p:tags r:id="rId29"/>
            </p:custDataLst>
          </p:nvPr>
        </p:nvSpPr>
        <p:spPr>
          <a:xfrm>
            <a:off x="8610600" y="6349833"/>
            <a:ext cx="2700000" cy="316800"/>
          </a:xfrm>
          <a:prstGeom prst="rect">
            <a:avLst/>
          </a:prstGeom>
        </p:spPr>
        <p:txBody>
          <a:bodyPr vert="horz" lIns="90000" tIns="46800" rIns="90000" bIns="46800" rtlCol="0" anchor="ctr">
            <a:normAutofit/>
          </a:bodyPr>
          <a:lstStyle>
            <a:lvl1pPr algn="r">
              <a:lnSpc>
                <a:spcPct val="120000"/>
              </a:lnSpc>
              <a:defRPr sz="1200">
                <a:solidFill>
                  <a:schemeClr val="tx1">
                    <a:tint val="75000"/>
                  </a:schemeClr>
                </a:solidFill>
                <a:latin typeface="Arial" panose="020B0604020202020204" pitchFamily="34" charset="0"/>
                <a:ea typeface="Arial" panose="020B0604020202020204" pitchFamily="34" charset="0"/>
              </a:defRPr>
            </a:lvl1pPr>
          </a:lstStyle>
          <a:p>
            <a:fld id="{49AE70B2-8BF9-45C0-BB95-33D1B9D3A854}" type="slidenum">
              <a:rPr lang="zh-CN" altLang="en-US" smtClean="0"/>
              <a:pPr/>
              <a:t>‹#›</a:t>
            </a:fld>
            <a:endParaRPr lang="zh-CN" altLang="en-US" dirty="0"/>
          </a:p>
        </p:txBody>
      </p:sp>
      <p:sp>
        <p:nvSpPr>
          <p:cNvPr id="7" name="KSO_TEMPLATE" hidden="1"/>
          <p:cNvSpPr/>
          <p:nvPr>
            <p:custDataLst>
              <p:tags r:id="rId30"/>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 id="2147483700" r:id="rId14"/>
    <p:sldLayoutId id="2147483701" r:id="rId15"/>
    <p:sldLayoutId id="2147483702" r:id="rId16"/>
    <p:sldLayoutId id="2147483703" r:id="rId17"/>
    <p:sldLayoutId id="2147483704" r:id="rId18"/>
    <p:sldLayoutId id="2147483705" r:id="rId19"/>
    <p:sldLayoutId id="2147483706" r:id="rId20"/>
    <p:sldLayoutId id="2147483707" r:id="rId21"/>
    <p:sldLayoutId id="2147483708" r:id="rId22"/>
    <p:sldLayoutId id="2147483709" r:id="rId23"/>
  </p:sldLayoutIdLst>
  <p:txStyles>
    <p:titleStyle>
      <a:lvl1pPr algn="l" defTabSz="914400" rtl="0" eaLnBrk="1" fontAlgn="auto" latinLnBrk="0" hangingPunct="1">
        <a:lnSpc>
          <a:spcPct val="120000"/>
        </a:lnSpc>
        <a:spcBef>
          <a:spcPct val="0"/>
        </a:spcBef>
        <a:buNone/>
        <a:defRPr sz="2400" b="1"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cs typeface="+mj-cs"/>
        </a:defRPr>
      </a:lvl1pPr>
    </p:titleStyle>
    <p:bodyStyle>
      <a:lvl1pPr marL="228600" indent="-228600" algn="l" defTabSz="914400" rtl="0" eaLnBrk="1" fontAlgn="auto" latinLnBrk="0" hangingPunct="1">
        <a:lnSpc>
          <a:spcPct val="12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1pPr>
      <a:lvl2pPr marL="685800" indent="-228600" algn="l" defTabSz="914400" rtl="0" eaLnBrk="1" fontAlgn="auto" latinLnBrk="0" hangingPunct="1">
        <a:lnSpc>
          <a:spcPct val="120000"/>
        </a:lnSpc>
        <a:spcBef>
          <a:spcPts val="0"/>
        </a:spcBef>
        <a:spcAft>
          <a:spcPts val="1000"/>
        </a:spcAft>
        <a:buFont typeface="Arial" panose="020B0604020202020204" pitchFamily="34" charset="0"/>
        <a:buChar char="•"/>
        <a:tabLst>
          <a:tab pos="1609725" algn="l"/>
        </a:tabLst>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2pPr>
      <a:lvl3pPr marL="1143000" indent="-228600" algn="l" defTabSz="914400" rtl="0" eaLnBrk="1" fontAlgn="auto" latinLnBrk="0" hangingPunct="1">
        <a:lnSpc>
          <a:spcPct val="12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3pPr>
      <a:lvl4pPr marL="1600200" indent="-228600" algn="l" defTabSz="914400" rtl="0" eaLnBrk="1" fontAlgn="auto" latinLnBrk="0" hangingPunct="1">
        <a:lnSpc>
          <a:spcPct val="12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4pPr>
      <a:lvl5pPr marL="2057400" indent="-228600" algn="l" defTabSz="914400" rtl="0" eaLnBrk="1" fontAlgn="auto" latinLnBrk="0" hangingPunct="1">
        <a:lnSpc>
          <a:spcPct val="12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20"/>
            </p:custDataLst>
          </p:nvPr>
        </p:nvSpPr>
        <p:spPr>
          <a:xfrm>
            <a:off x="669882" y="443230"/>
            <a:ext cx="10852237" cy="441964"/>
          </a:xfrm>
          <a:prstGeom prst="rect">
            <a:avLst/>
          </a:prstGeom>
        </p:spPr>
        <p:txBody>
          <a:bodyPr vert="horz" lIns="101600" tIns="38100" rIns="76200" bIns="38100" rtlCol="0" anchor="t" anchorCtr="0">
            <a:noAutofit/>
          </a:bodyPr>
          <a:lstStyle/>
          <a:p>
            <a:r>
              <a:rPr lang="zh-CN" altLang="en-US" dirty="0"/>
              <a:t>单击此处编辑母版标题样式</a:t>
            </a:r>
          </a:p>
        </p:txBody>
      </p:sp>
      <p:sp>
        <p:nvSpPr>
          <p:cNvPr id="3" name="文本占位符 2"/>
          <p:cNvSpPr>
            <a:spLocks noGrp="1"/>
          </p:cNvSpPr>
          <p:nvPr>
            <p:ph type="body" idx="1"/>
            <p:custDataLst>
              <p:tags r:id="rId21"/>
            </p:custDataLst>
          </p:nvPr>
        </p:nvSpPr>
        <p:spPr>
          <a:xfrm>
            <a:off x="669882" y="952508"/>
            <a:ext cx="10852237" cy="5388907"/>
          </a:xfrm>
          <a:prstGeom prst="rect">
            <a:avLst/>
          </a:prstGeom>
        </p:spPr>
        <p:txBody>
          <a:bodyPr vert="horz" lIns="101600" tIns="0" rIns="82550" bIns="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22"/>
            </p:custDataLst>
          </p:nvPr>
        </p:nvSpPr>
        <p:spPr>
          <a:xfrm>
            <a:off x="879742" y="6349833"/>
            <a:ext cx="2700000" cy="316800"/>
          </a:xfrm>
          <a:prstGeom prst="rect">
            <a:avLst/>
          </a:prstGeom>
        </p:spPr>
        <p:txBody>
          <a:bodyPr vert="horz" lIns="91440" tIns="45720" rIns="91440" bIns="45720" rtlCol="0" anchor="ctr">
            <a:normAutofit/>
          </a:bodyPr>
          <a:lstStyle>
            <a:lvl1pPr algn="l">
              <a:defRPr sz="1200">
                <a:solidFill>
                  <a:schemeClr val="tx1">
                    <a:tint val="75000"/>
                  </a:schemeClr>
                </a:solidFill>
                <a:ea typeface="Arial" panose="020B0604020202020204" pitchFamily="34" charset="0"/>
              </a:defRPr>
            </a:lvl1pPr>
          </a:lstStyle>
          <a:p>
            <a:fld id="{760FBDFE-C587-4B4C-A407-44438C67B59E}" type="datetimeFigureOut">
              <a:rPr lang="zh-CN" altLang="en-US" smtClean="0"/>
              <a:pPr/>
              <a:t>2019/10/31</a:t>
            </a:fld>
            <a:endParaRPr lang="zh-CN" altLang="en-US"/>
          </a:p>
        </p:txBody>
      </p:sp>
      <p:sp>
        <p:nvSpPr>
          <p:cNvPr id="5" name="页脚占位符 4"/>
          <p:cNvSpPr>
            <a:spLocks noGrp="1"/>
          </p:cNvSpPr>
          <p:nvPr>
            <p:ph type="ftr" sz="quarter" idx="3"/>
            <p:custDataLst>
              <p:tags r:id="rId23"/>
            </p:custDataLst>
          </p:nvPr>
        </p:nvSpPr>
        <p:spPr>
          <a:xfrm>
            <a:off x="4116000" y="6349833"/>
            <a:ext cx="3960000" cy="316800"/>
          </a:xfrm>
          <a:prstGeom prst="rect">
            <a:avLst/>
          </a:prstGeom>
        </p:spPr>
        <p:txBody>
          <a:bodyPr vert="horz" lIns="91440" tIns="45720" rIns="91440" bIns="45720" rtlCol="0" anchor="ctr">
            <a:normAutofit/>
          </a:bodyPr>
          <a:lstStyle>
            <a:lvl1pPr algn="ctr">
              <a:defRPr sz="1200">
                <a:solidFill>
                  <a:schemeClr val="tx1">
                    <a:tint val="75000"/>
                  </a:schemeClr>
                </a:solidFill>
                <a:ea typeface="Arial" panose="020B0604020202020204" pitchFamily="34" charset="0"/>
              </a:defRPr>
            </a:lvl1pPr>
          </a:lstStyle>
          <a:p>
            <a:endParaRPr lang="zh-CN" altLang="en-US" dirty="0"/>
          </a:p>
        </p:txBody>
      </p:sp>
      <p:sp>
        <p:nvSpPr>
          <p:cNvPr id="6" name="灯片编号占位符 5"/>
          <p:cNvSpPr>
            <a:spLocks noGrp="1"/>
          </p:cNvSpPr>
          <p:nvPr>
            <p:ph type="sldNum" sz="quarter" idx="4"/>
            <p:custDataLst>
              <p:tags r:id="rId24"/>
            </p:custDataLst>
          </p:nvPr>
        </p:nvSpPr>
        <p:spPr>
          <a:xfrm>
            <a:off x="8610600" y="6349833"/>
            <a:ext cx="2700000" cy="316800"/>
          </a:xfrm>
          <a:prstGeom prst="rect">
            <a:avLst/>
          </a:prstGeom>
        </p:spPr>
        <p:txBody>
          <a:bodyPr vert="horz" lIns="91440" tIns="45720" rIns="91440" bIns="45720" rtlCol="0" anchor="ctr">
            <a:normAutofit/>
          </a:bodyPr>
          <a:lstStyle>
            <a:lvl1pPr algn="r">
              <a:defRPr sz="1200">
                <a:solidFill>
                  <a:schemeClr val="tx1">
                    <a:tint val="75000"/>
                  </a:schemeClr>
                </a:solidFill>
                <a:ea typeface="Arial" panose="020B0604020202020204" pitchFamily="34" charset="0"/>
              </a:defRPr>
            </a:lvl1pPr>
          </a:lstStyle>
          <a:p>
            <a:fld id="{49AE70B2-8BF9-45C0-BB95-33D1B9D3A854}" type="slidenum">
              <a:rPr lang="zh-CN" altLang="en-US" smtClean="0"/>
              <a:pPr/>
              <a:t>‹#›</a:t>
            </a:fld>
            <a:endParaRPr lang="zh-CN" altLang="en-US" dirty="0"/>
          </a:p>
        </p:txBody>
      </p:sp>
      <p:sp>
        <p:nvSpPr>
          <p:cNvPr id="7" name="KSO_TEMPLATE" hidden="1"/>
          <p:cNvSpPr/>
          <p:nvPr userDrawn="1">
            <p:custDataLst>
              <p:tags r:id="rId25"/>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Lst>
  <p:txStyles>
    <p:titleStyle>
      <a:lvl1pPr algn="l" defTabSz="914400" rtl="0" eaLnBrk="1" fontAlgn="auto" latinLnBrk="0" hangingPunct="1">
        <a:lnSpc>
          <a:spcPct val="100000"/>
        </a:lnSpc>
        <a:spcBef>
          <a:spcPct val="0"/>
        </a:spcBef>
        <a:buNone/>
        <a:defRPr sz="2400" b="1"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1pPr>
      <a:lvl2pPr marL="685800"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2pPr>
      <a:lvl3pPr marL="11430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3pPr>
      <a:lvl4pPr marL="16002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4pPr>
      <a:lvl5pPr marL="20574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25"/>
            </p:custDataLst>
          </p:nvPr>
        </p:nvSpPr>
        <p:spPr>
          <a:xfrm>
            <a:off x="669882" y="443230"/>
            <a:ext cx="10852237" cy="441964"/>
          </a:xfrm>
          <a:prstGeom prst="rect">
            <a:avLst/>
          </a:prstGeom>
        </p:spPr>
        <p:txBody>
          <a:bodyPr vert="horz" lIns="90000" tIns="46800" rIns="90000" bIns="46800" rtlCol="0" anchor="t" anchorCtr="0">
            <a:normAutofit/>
          </a:bodyPr>
          <a:lstStyle/>
          <a:p>
            <a:r>
              <a:rPr lang="zh-CN" altLang="en-US" dirty="0"/>
              <a:t>单击此处编辑母版标题样式</a:t>
            </a:r>
          </a:p>
        </p:txBody>
      </p:sp>
      <p:sp>
        <p:nvSpPr>
          <p:cNvPr id="3" name="文本占位符 2"/>
          <p:cNvSpPr>
            <a:spLocks noGrp="1"/>
          </p:cNvSpPr>
          <p:nvPr>
            <p:ph type="body" idx="1"/>
            <p:custDataLst>
              <p:tags r:id="rId26"/>
            </p:custDataLst>
          </p:nvPr>
        </p:nvSpPr>
        <p:spPr>
          <a:xfrm>
            <a:off x="669882" y="952508"/>
            <a:ext cx="10852237" cy="5388907"/>
          </a:xfrm>
          <a:prstGeom prst="rect">
            <a:avLst/>
          </a:prstGeom>
        </p:spPr>
        <p:txBody>
          <a:bodyPr vert="horz" lIns="90000" tIns="46800" rIns="90000" bIns="4680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27"/>
            </p:custDataLst>
          </p:nvPr>
        </p:nvSpPr>
        <p:spPr>
          <a:xfrm>
            <a:off x="879742" y="6349833"/>
            <a:ext cx="2700000" cy="316800"/>
          </a:xfrm>
          <a:prstGeom prst="rect">
            <a:avLst/>
          </a:prstGeom>
        </p:spPr>
        <p:txBody>
          <a:bodyPr vert="horz" lIns="90000" tIns="46800" rIns="90000" bIns="46800" rtlCol="0" anchor="ctr">
            <a:normAutofit/>
          </a:bodyPr>
          <a:lstStyle>
            <a:lvl1pPr algn="l">
              <a:lnSpc>
                <a:spcPct val="120000"/>
              </a:lnSpc>
              <a:defRPr sz="1200">
                <a:solidFill>
                  <a:schemeClr val="tx1">
                    <a:tint val="75000"/>
                  </a:schemeClr>
                </a:solidFill>
                <a:latin typeface="Arial" panose="020B0604020202020204" pitchFamily="34" charset="0"/>
                <a:ea typeface="Arial" panose="020B0604020202020204" pitchFamily="34" charset="0"/>
              </a:defRPr>
            </a:lvl1pPr>
          </a:lstStyle>
          <a:p>
            <a:fld id="{760FBDFE-C587-4B4C-A407-44438C67B59E}" type="datetimeFigureOut">
              <a:rPr lang="zh-CN" altLang="en-US" smtClean="0">
                <a:solidFill>
                  <a:srgbClr val="000000">
                    <a:tint val="75000"/>
                  </a:srgbClr>
                </a:solidFill>
              </a:rPr>
              <a:pPr/>
              <a:t>2019/10/31</a:t>
            </a:fld>
            <a:endParaRPr lang="zh-CN" altLang="en-US">
              <a:solidFill>
                <a:srgbClr val="000000">
                  <a:tint val="75000"/>
                </a:srgbClr>
              </a:solidFill>
            </a:endParaRPr>
          </a:p>
        </p:txBody>
      </p:sp>
      <p:sp>
        <p:nvSpPr>
          <p:cNvPr id="5" name="页脚占位符 4"/>
          <p:cNvSpPr>
            <a:spLocks noGrp="1"/>
          </p:cNvSpPr>
          <p:nvPr>
            <p:ph type="ftr" sz="quarter" idx="3"/>
            <p:custDataLst>
              <p:tags r:id="rId28"/>
            </p:custDataLst>
          </p:nvPr>
        </p:nvSpPr>
        <p:spPr>
          <a:xfrm>
            <a:off x="4116000" y="6349833"/>
            <a:ext cx="3960000" cy="316800"/>
          </a:xfrm>
          <a:prstGeom prst="rect">
            <a:avLst/>
          </a:prstGeom>
        </p:spPr>
        <p:txBody>
          <a:bodyPr vert="horz" lIns="90000" tIns="46800" rIns="90000" bIns="46800" rtlCol="0" anchor="ctr">
            <a:normAutofit/>
          </a:bodyPr>
          <a:lstStyle>
            <a:lvl1pPr algn="ctr">
              <a:lnSpc>
                <a:spcPct val="120000"/>
              </a:lnSpc>
              <a:defRPr sz="1200">
                <a:solidFill>
                  <a:schemeClr val="tx1">
                    <a:tint val="75000"/>
                  </a:schemeClr>
                </a:solidFill>
                <a:latin typeface="Arial" panose="020B0604020202020204" pitchFamily="34" charset="0"/>
                <a:ea typeface="Arial" panose="020B0604020202020204" pitchFamily="34" charset="0"/>
              </a:defRPr>
            </a:lvl1pPr>
          </a:lstStyle>
          <a:p>
            <a:endParaRPr lang="zh-CN" altLang="en-US" dirty="0">
              <a:solidFill>
                <a:srgbClr val="000000">
                  <a:tint val="75000"/>
                </a:srgbClr>
              </a:solidFill>
            </a:endParaRPr>
          </a:p>
        </p:txBody>
      </p:sp>
      <p:sp>
        <p:nvSpPr>
          <p:cNvPr id="6" name="灯片编号占位符 5"/>
          <p:cNvSpPr>
            <a:spLocks noGrp="1"/>
          </p:cNvSpPr>
          <p:nvPr>
            <p:ph type="sldNum" sz="quarter" idx="4"/>
            <p:custDataLst>
              <p:tags r:id="rId29"/>
            </p:custDataLst>
          </p:nvPr>
        </p:nvSpPr>
        <p:spPr>
          <a:xfrm>
            <a:off x="8610600" y="6349833"/>
            <a:ext cx="2700000" cy="316800"/>
          </a:xfrm>
          <a:prstGeom prst="rect">
            <a:avLst/>
          </a:prstGeom>
        </p:spPr>
        <p:txBody>
          <a:bodyPr vert="horz" lIns="90000" tIns="46800" rIns="90000" bIns="46800" rtlCol="0" anchor="ctr">
            <a:normAutofit/>
          </a:bodyPr>
          <a:lstStyle>
            <a:lvl1pPr algn="r">
              <a:lnSpc>
                <a:spcPct val="120000"/>
              </a:lnSpc>
              <a:defRPr sz="1200">
                <a:solidFill>
                  <a:schemeClr val="tx1">
                    <a:tint val="75000"/>
                  </a:schemeClr>
                </a:solidFill>
                <a:latin typeface="Arial" panose="020B0604020202020204" pitchFamily="34" charset="0"/>
                <a:ea typeface="Arial" panose="020B0604020202020204" pitchFamily="34" charset="0"/>
              </a:defRPr>
            </a:lvl1pPr>
          </a:lstStyle>
          <a:p>
            <a:fld id="{49AE70B2-8BF9-45C0-BB95-33D1B9D3A854}" type="slidenum">
              <a:rPr lang="zh-CN" altLang="en-US" smtClean="0">
                <a:solidFill>
                  <a:srgbClr val="000000">
                    <a:tint val="75000"/>
                  </a:srgbClr>
                </a:solidFill>
              </a:rPr>
              <a:pPr/>
              <a:t>‹#›</a:t>
            </a:fld>
            <a:endParaRPr lang="zh-CN" altLang="en-US" dirty="0">
              <a:solidFill>
                <a:srgbClr val="000000">
                  <a:tint val="75000"/>
                </a:srgbClr>
              </a:solidFill>
            </a:endParaRPr>
          </a:p>
        </p:txBody>
      </p:sp>
      <p:sp>
        <p:nvSpPr>
          <p:cNvPr id="7" name="KSO_TEMPLATE" hidden="1"/>
          <p:cNvSpPr/>
          <p:nvPr>
            <p:custDataLst>
              <p:tags r:id="rId30"/>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Tree>
  </p:cSld>
  <p:clrMap bg1="lt1" tx1="dk1" bg2="lt2" tx2="dk2" accent1="accent1" accent2="accent2" accent3="accent3" accent4="accent4" accent5="accent5" accent6="accent6" hlink="hlink" folHlink="folHlink"/>
  <p:sldLayoutIdLst>
    <p:sldLayoutId id="2147483730" r:id="rId1"/>
    <p:sldLayoutId id="2147483731" r:id="rId2"/>
    <p:sldLayoutId id="2147483732" r:id="rId3"/>
    <p:sldLayoutId id="2147483733" r:id="rId4"/>
    <p:sldLayoutId id="2147483734" r:id="rId5"/>
    <p:sldLayoutId id="2147483735" r:id="rId6"/>
    <p:sldLayoutId id="2147483736" r:id="rId7"/>
    <p:sldLayoutId id="2147483737" r:id="rId8"/>
    <p:sldLayoutId id="2147483738" r:id="rId9"/>
    <p:sldLayoutId id="2147483739" r:id="rId10"/>
    <p:sldLayoutId id="2147483740" r:id="rId11"/>
    <p:sldLayoutId id="2147483741" r:id="rId12"/>
    <p:sldLayoutId id="2147483742" r:id="rId13"/>
    <p:sldLayoutId id="2147483743" r:id="rId14"/>
    <p:sldLayoutId id="2147483744" r:id="rId15"/>
    <p:sldLayoutId id="2147483745" r:id="rId16"/>
    <p:sldLayoutId id="2147483746" r:id="rId17"/>
    <p:sldLayoutId id="2147483747" r:id="rId18"/>
    <p:sldLayoutId id="2147483748" r:id="rId19"/>
    <p:sldLayoutId id="2147483749" r:id="rId20"/>
    <p:sldLayoutId id="2147483750" r:id="rId21"/>
    <p:sldLayoutId id="2147483751" r:id="rId22"/>
    <p:sldLayoutId id="2147483752" r:id="rId23"/>
  </p:sldLayoutIdLst>
  <p:txStyles>
    <p:titleStyle>
      <a:lvl1pPr algn="l" defTabSz="914400" rtl="0" eaLnBrk="1" fontAlgn="auto" latinLnBrk="0" hangingPunct="1">
        <a:lnSpc>
          <a:spcPct val="120000"/>
        </a:lnSpc>
        <a:spcBef>
          <a:spcPct val="0"/>
        </a:spcBef>
        <a:buNone/>
        <a:defRPr sz="2400" b="1"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cs typeface="+mj-cs"/>
        </a:defRPr>
      </a:lvl1pPr>
    </p:titleStyle>
    <p:bodyStyle>
      <a:lvl1pPr marL="228600" indent="-228600" algn="l" defTabSz="914400" rtl="0" eaLnBrk="1" fontAlgn="auto" latinLnBrk="0" hangingPunct="1">
        <a:lnSpc>
          <a:spcPct val="12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1pPr>
      <a:lvl2pPr marL="685800" indent="-228600" algn="l" defTabSz="914400" rtl="0" eaLnBrk="1" fontAlgn="auto" latinLnBrk="0" hangingPunct="1">
        <a:lnSpc>
          <a:spcPct val="120000"/>
        </a:lnSpc>
        <a:spcBef>
          <a:spcPts val="0"/>
        </a:spcBef>
        <a:spcAft>
          <a:spcPts val="1000"/>
        </a:spcAft>
        <a:buFont typeface="Arial" panose="020B0604020202020204" pitchFamily="34" charset="0"/>
        <a:buChar char="•"/>
        <a:tabLst>
          <a:tab pos="1609725" algn="l"/>
        </a:tabLst>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2pPr>
      <a:lvl3pPr marL="1143000" indent="-228600" algn="l" defTabSz="914400" rtl="0" eaLnBrk="1" fontAlgn="auto" latinLnBrk="0" hangingPunct="1">
        <a:lnSpc>
          <a:spcPct val="12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3pPr>
      <a:lvl4pPr marL="1600200" indent="-228600" algn="l" defTabSz="914400" rtl="0" eaLnBrk="1" fontAlgn="auto" latinLnBrk="0" hangingPunct="1">
        <a:lnSpc>
          <a:spcPct val="12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4pPr>
      <a:lvl5pPr marL="2057400" indent="-228600" algn="l" defTabSz="914400" rtl="0" eaLnBrk="1" fontAlgn="auto" latinLnBrk="0" hangingPunct="1">
        <a:lnSpc>
          <a:spcPct val="12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20"/>
            </p:custDataLst>
          </p:nvPr>
        </p:nvSpPr>
        <p:spPr>
          <a:xfrm>
            <a:off x="669882" y="443230"/>
            <a:ext cx="10852237" cy="441964"/>
          </a:xfrm>
          <a:prstGeom prst="rect">
            <a:avLst/>
          </a:prstGeom>
        </p:spPr>
        <p:txBody>
          <a:bodyPr vert="horz" lIns="101600" tIns="38100" rIns="76200" bIns="38100" rtlCol="0" anchor="t" anchorCtr="0">
            <a:noAutofit/>
          </a:bodyPr>
          <a:lstStyle/>
          <a:p>
            <a:r>
              <a:rPr lang="zh-CN" altLang="en-US" dirty="0"/>
              <a:t>单击此处编辑母版标题样式</a:t>
            </a:r>
          </a:p>
        </p:txBody>
      </p:sp>
      <p:sp>
        <p:nvSpPr>
          <p:cNvPr id="3" name="文本占位符 2"/>
          <p:cNvSpPr>
            <a:spLocks noGrp="1"/>
          </p:cNvSpPr>
          <p:nvPr>
            <p:ph type="body" idx="1"/>
            <p:custDataLst>
              <p:tags r:id="rId21"/>
            </p:custDataLst>
          </p:nvPr>
        </p:nvSpPr>
        <p:spPr>
          <a:xfrm>
            <a:off x="669882" y="952508"/>
            <a:ext cx="10852237" cy="5388907"/>
          </a:xfrm>
          <a:prstGeom prst="rect">
            <a:avLst/>
          </a:prstGeom>
        </p:spPr>
        <p:txBody>
          <a:bodyPr vert="horz" lIns="101600" tIns="0" rIns="82550" bIns="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22"/>
            </p:custDataLst>
          </p:nvPr>
        </p:nvSpPr>
        <p:spPr>
          <a:xfrm>
            <a:off x="879742" y="6349833"/>
            <a:ext cx="2700000" cy="316800"/>
          </a:xfrm>
          <a:prstGeom prst="rect">
            <a:avLst/>
          </a:prstGeom>
        </p:spPr>
        <p:txBody>
          <a:bodyPr vert="horz" lIns="91440" tIns="45720" rIns="91440" bIns="45720" rtlCol="0" anchor="ctr">
            <a:normAutofit/>
          </a:bodyPr>
          <a:lstStyle>
            <a:lvl1pPr algn="l">
              <a:defRPr sz="1200">
                <a:solidFill>
                  <a:schemeClr val="tx1">
                    <a:tint val="75000"/>
                  </a:schemeClr>
                </a:solidFill>
                <a:ea typeface="Arial" panose="020B0604020202020204" pitchFamily="34" charset="0"/>
              </a:defRPr>
            </a:lvl1pPr>
          </a:lstStyle>
          <a:p>
            <a:fld id="{760FBDFE-C587-4B4C-A407-44438C67B59E}" type="datetimeFigureOut">
              <a:rPr lang="zh-CN" altLang="en-US" smtClean="0">
                <a:solidFill>
                  <a:prstClr val="black">
                    <a:tint val="75000"/>
                  </a:prstClr>
                </a:solidFill>
              </a:rPr>
              <a:pPr/>
              <a:t>2019/10/31</a:t>
            </a:fld>
            <a:endParaRPr lang="zh-CN" altLang="en-US">
              <a:solidFill>
                <a:prstClr val="black">
                  <a:tint val="75000"/>
                </a:prstClr>
              </a:solidFill>
            </a:endParaRPr>
          </a:p>
        </p:txBody>
      </p:sp>
      <p:sp>
        <p:nvSpPr>
          <p:cNvPr id="5" name="页脚占位符 4"/>
          <p:cNvSpPr>
            <a:spLocks noGrp="1"/>
          </p:cNvSpPr>
          <p:nvPr>
            <p:ph type="ftr" sz="quarter" idx="3"/>
            <p:custDataLst>
              <p:tags r:id="rId23"/>
            </p:custDataLst>
          </p:nvPr>
        </p:nvSpPr>
        <p:spPr>
          <a:xfrm>
            <a:off x="4116000" y="6349833"/>
            <a:ext cx="3960000" cy="316800"/>
          </a:xfrm>
          <a:prstGeom prst="rect">
            <a:avLst/>
          </a:prstGeom>
        </p:spPr>
        <p:txBody>
          <a:bodyPr vert="horz" lIns="91440" tIns="45720" rIns="91440" bIns="45720" rtlCol="0" anchor="ctr">
            <a:normAutofit/>
          </a:bodyPr>
          <a:lstStyle>
            <a:lvl1pPr algn="ctr">
              <a:defRPr sz="1200">
                <a:solidFill>
                  <a:schemeClr val="tx1">
                    <a:tint val="75000"/>
                  </a:schemeClr>
                </a:solidFill>
                <a:ea typeface="Arial" panose="020B0604020202020204" pitchFamily="34" charset="0"/>
              </a:defRPr>
            </a:lvl1pPr>
          </a:lstStyle>
          <a:p>
            <a:endParaRPr lang="zh-CN" altLang="en-US" dirty="0">
              <a:solidFill>
                <a:prstClr val="black">
                  <a:tint val="75000"/>
                </a:prstClr>
              </a:solidFill>
            </a:endParaRPr>
          </a:p>
        </p:txBody>
      </p:sp>
      <p:sp>
        <p:nvSpPr>
          <p:cNvPr id="6" name="灯片编号占位符 5"/>
          <p:cNvSpPr>
            <a:spLocks noGrp="1"/>
          </p:cNvSpPr>
          <p:nvPr>
            <p:ph type="sldNum" sz="quarter" idx="4"/>
            <p:custDataLst>
              <p:tags r:id="rId24"/>
            </p:custDataLst>
          </p:nvPr>
        </p:nvSpPr>
        <p:spPr>
          <a:xfrm>
            <a:off x="8610600" y="6349833"/>
            <a:ext cx="2700000" cy="316800"/>
          </a:xfrm>
          <a:prstGeom prst="rect">
            <a:avLst/>
          </a:prstGeom>
        </p:spPr>
        <p:txBody>
          <a:bodyPr vert="horz" lIns="91440" tIns="45720" rIns="91440" bIns="45720" rtlCol="0" anchor="ctr">
            <a:normAutofit/>
          </a:bodyPr>
          <a:lstStyle>
            <a:lvl1pPr algn="r">
              <a:defRPr sz="1200">
                <a:solidFill>
                  <a:schemeClr val="tx1">
                    <a:tint val="75000"/>
                  </a:schemeClr>
                </a:solidFill>
                <a:ea typeface="Arial" panose="020B0604020202020204" pitchFamily="34" charset="0"/>
              </a:defRPr>
            </a:lvl1pPr>
          </a:lstStyle>
          <a:p>
            <a:fld id="{49AE70B2-8BF9-45C0-BB95-33D1B9D3A854}" type="slidenum">
              <a:rPr lang="zh-CN" altLang="en-US" smtClean="0">
                <a:solidFill>
                  <a:prstClr val="black">
                    <a:tint val="75000"/>
                  </a:prstClr>
                </a:solidFill>
              </a:rPr>
              <a:pPr/>
              <a:t>‹#›</a:t>
            </a:fld>
            <a:endParaRPr lang="zh-CN" altLang="en-US" dirty="0">
              <a:solidFill>
                <a:prstClr val="black">
                  <a:tint val="75000"/>
                </a:prstClr>
              </a:solidFill>
            </a:endParaRPr>
          </a:p>
        </p:txBody>
      </p:sp>
      <p:sp>
        <p:nvSpPr>
          <p:cNvPr id="7" name="KSO_TEMPLATE" hidden="1"/>
          <p:cNvSpPr/>
          <p:nvPr userDrawn="1">
            <p:custDataLst>
              <p:tags r:id="rId25"/>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Tree>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 id="2147483763" r:id="rId10"/>
    <p:sldLayoutId id="2147483764" r:id="rId11"/>
    <p:sldLayoutId id="2147483765" r:id="rId12"/>
    <p:sldLayoutId id="2147483766" r:id="rId13"/>
    <p:sldLayoutId id="2147483767" r:id="rId14"/>
    <p:sldLayoutId id="2147483768" r:id="rId15"/>
    <p:sldLayoutId id="2147483769" r:id="rId16"/>
    <p:sldLayoutId id="2147483770" r:id="rId17"/>
    <p:sldLayoutId id="2147483771" r:id="rId18"/>
  </p:sldLayoutIdLst>
  <p:txStyles>
    <p:titleStyle>
      <a:lvl1pPr algn="l" defTabSz="914400" rtl="0" eaLnBrk="1" fontAlgn="auto" latinLnBrk="0" hangingPunct="1">
        <a:lnSpc>
          <a:spcPct val="100000"/>
        </a:lnSpc>
        <a:spcBef>
          <a:spcPct val="0"/>
        </a:spcBef>
        <a:buNone/>
        <a:defRPr sz="2400" b="1" u="none" strike="noStrike" kern="1200" cap="none" spc="200" normalizeH="0" baseline="0">
          <a:solidFill>
            <a:schemeClr val="tx1">
              <a:lumMod val="85000"/>
              <a:lumOff val="15000"/>
            </a:schemeClr>
          </a:solidFill>
          <a:uFillTx/>
          <a:latin typeface="Arial" panose="020B0604020202020204" pitchFamily="34" charset="0"/>
          <a:ea typeface="Arial" panose="020B0604020202020204" pitchFamily="34" charset="0"/>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1pPr>
      <a:lvl2pPr marL="685800"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2pPr>
      <a:lvl3pPr marL="11430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3pPr>
      <a:lvl4pPr marL="16002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4pPr>
      <a:lvl5pPr marL="20574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lumMod val="85000"/>
              <a:lumOff val="15000"/>
            </a:schemeClr>
          </a:solidFill>
          <a:uFillTx/>
          <a:latin typeface="Arial" panose="020B0604020202020204" pitchFamily="34" charset="0"/>
          <a:ea typeface="Arial" panose="020B0604020202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slideLayout" Target="../slideLayouts/slideLayout7.xml"/><Relationship Id="rId1" Type="http://schemas.openxmlformats.org/officeDocument/2006/relationships/tags" Target="../tags/tag5569.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5695.xml"/></Relationships>
</file>

<file path=ppt/slides/_rels/slide11.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slideLayout" Target="../slideLayouts/slideLayout94.xml"/><Relationship Id="rId1" Type="http://schemas.openxmlformats.org/officeDocument/2006/relationships/tags" Target="../tags/tag5696.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32.xml"/><Relationship Id="rId1" Type="http://schemas.openxmlformats.org/officeDocument/2006/relationships/tags" Target="../tags/tag5697.xml"/></Relationships>
</file>

<file path=ppt/slides/_rels/slide13.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slideLayout" Target="../slideLayouts/slideLayout53.xml"/><Relationship Id="rId1" Type="http://schemas.openxmlformats.org/officeDocument/2006/relationships/tags" Target="../tags/tag5698.xml"/></Relationships>
</file>

<file path=ppt/slides/_rels/slide1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slideLayout" Target="../slideLayouts/slideLayout102.xml"/><Relationship Id="rId1" Type="http://schemas.openxmlformats.org/officeDocument/2006/relationships/tags" Target="../tags/tag5699.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20.xml"/><Relationship Id="rId1" Type="http://schemas.openxmlformats.org/officeDocument/2006/relationships/tags" Target="../tags/tag5700.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76.xml"/><Relationship Id="rId7" Type="http://schemas.openxmlformats.org/officeDocument/2006/relationships/image" Target="../media/image2.svg"/><Relationship Id="rId2" Type="http://schemas.openxmlformats.org/officeDocument/2006/relationships/tags" Target="../tags/tag5702.xml"/><Relationship Id="rId1" Type="http://schemas.openxmlformats.org/officeDocument/2006/relationships/tags" Target="../tags/tag5701.xml"/><Relationship Id="rId6" Type="http://schemas.openxmlformats.org/officeDocument/2006/relationships/image" Target="../media/image15.png"/><Relationship Id="rId5" Type="http://schemas.openxmlformats.org/officeDocument/2006/relationships/image" Target="../media/image14.jpeg"/><Relationship Id="rId4" Type="http://schemas.openxmlformats.org/officeDocument/2006/relationships/notesSlide" Target="../notesSlides/notesSlide2.xml"/></Relationships>
</file>

<file path=ppt/slides/_rels/slide17.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slideLayout" Target="../slideLayouts/slideLayout53.xml"/><Relationship Id="rId1" Type="http://schemas.openxmlformats.org/officeDocument/2006/relationships/tags" Target="../tags/tag5703.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0.xml"/><Relationship Id="rId2" Type="http://schemas.openxmlformats.org/officeDocument/2006/relationships/tags" Target="../tags/tag5705.xml"/><Relationship Id="rId1" Type="http://schemas.openxmlformats.org/officeDocument/2006/relationships/tags" Target="../tags/tag5704.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5.xml"/><Relationship Id="rId1" Type="http://schemas.openxmlformats.org/officeDocument/2006/relationships/tags" Target="../tags/tag5706.xml"/><Relationship Id="rId5" Type="http://schemas.openxmlformats.org/officeDocument/2006/relationships/image" Target="../media/image16.jpeg"/><Relationship Id="rId4" Type="http://schemas.openxmlformats.org/officeDocument/2006/relationships/image" Target="../media/image14.jpeg"/></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571.xml"/><Relationship Id="rId1" Type="http://schemas.openxmlformats.org/officeDocument/2006/relationships/tags" Target="../tags/tag5570.xml"/><Relationship Id="rId4" Type="http://schemas.openxmlformats.org/officeDocument/2006/relationships/notesSlide" Target="../notesSlides/notesSlide1.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5707.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8.xml"/><Relationship Id="rId1" Type="http://schemas.openxmlformats.org/officeDocument/2006/relationships/tags" Target="../tags/tag5708.xml"/></Relationships>
</file>

<file path=ppt/slides/_rels/slide22.xml.rels><?xml version="1.0" encoding="UTF-8" standalone="yes"?>
<Relationships xmlns="http://schemas.openxmlformats.org/package/2006/relationships"><Relationship Id="rId8" Type="http://schemas.openxmlformats.org/officeDocument/2006/relationships/tags" Target="../tags/tag5716.xml"/><Relationship Id="rId13" Type="http://schemas.openxmlformats.org/officeDocument/2006/relationships/tags" Target="../tags/tag5721.xml"/><Relationship Id="rId18" Type="http://schemas.openxmlformats.org/officeDocument/2006/relationships/tags" Target="../tags/tag5726.xml"/><Relationship Id="rId3" Type="http://schemas.openxmlformats.org/officeDocument/2006/relationships/tags" Target="../tags/tag5711.xml"/><Relationship Id="rId21" Type="http://schemas.openxmlformats.org/officeDocument/2006/relationships/tags" Target="../tags/tag5729.xml"/><Relationship Id="rId7" Type="http://schemas.openxmlformats.org/officeDocument/2006/relationships/tags" Target="../tags/tag5715.xml"/><Relationship Id="rId12" Type="http://schemas.openxmlformats.org/officeDocument/2006/relationships/tags" Target="../tags/tag5720.xml"/><Relationship Id="rId17" Type="http://schemas.openxmlformats.org/officeDocument/2006/relationships/tags" Target="../tags/tag5725.xml"/><Relationship Id="rId2" Type="http://schemas.openxmlformats.org/officeDocument/2006/relationships/tags" Target="../tags/tag5710.xml"/><Relationship Id="rId16" Type="http://schemas.openxmlformats.org/officeDocument/2006/relationships/tags" Target="../tags/tag5724.xml"/><Relationship Id="rId20" Type="http://schemas.openxmlformats.org/officeDocument/2006/relationships/tags" Target="../tags/tag5728.xml"/><Relationship Id="rId1" Type="http://schemas.openxmlformats.org/officeDocument/2006/relationships/tags" Target="../tags/tag5709.xml"/><Relationship Id="rId6" Type="http://schemas.openxmlformats.org/officeDocument/2006/relationships/tags" Target="../tags/tag5714.xml"/><Relationship Id="rId11" Type="http://schemas.openxmlformats.org/officeDocument/2006/relationships/tags" Target="../tags/tag5719.xml"/><Relationship Id="rId24" Type="http://schemas.openxmlformats.org/officeDocument/2006/relationships/slideLayout" Target="../slideLayouts/slideLayout2.xml"/><Relationship Id="rId5" Type="http://schemas.openxmlformats.org/officeDocument/2006/relationships/tags" Target="../tags/tag5713.xml"/><Relationship Id="rId15" Type="http://schemas.openxmlformats.org/officeDocument/2006/relationships/tags" Target="../tags/tag5723.xml"/><Relationship Id="rId23" Type="http://schemas.openxmlformats.org/officeDocument/2006/relationships/tags" Target="../tags/tag5731.xml"/><Relationship Id="rId10" Type="http://schemas.openxmlformats.org/officeDocument/2006/relationships/tags" Target="../tags/tag5718.xml"/><Relationship Id="rId19" Type="http://schemas.openxmlformats.org/officeDocument/2006/relationships/tags" Target="../tags/tag5727.xml"/><Relationship Id="rId4" Type="http://schemas.openxmlformats.org/officeDocument/2006/relationships/tags" Target="../tags/tag5712.xml"/><Relationship Id="rId9" Type="http://schemas.openxmlformats.org/officeDocument/2006/relationships/tags" Target="../tags/tag5717.xml"/><Relationship Id="rId14" Type="http://schemas.openxmlformats.org/officeDocument/2006/relationships/tags" Target="../tags/tag5722.xml"/><Relationship Id="rId22" Type="http://schemas.openxmlformats.org/officeDocument/2006/relationships/tags" Target="../tags/tag5730.xml"/></Relationships>
</file>

<file path=ppt/slides/_rels/slide23.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tags" Target="../tags/tag5734.xml"/><Relationship Id="rId7" Type="http://schemas.openxmlformats.org/officeDocument/2006/relationships/tags" Target="../tags/tag5738.xml"/><Relationship Id="rId12" Type="http://schemas.openxmlformats.org/officeDocument/2006/relationships/image" Target="../media/image2.svg"/><Relationship Id="rId2" Type="http://schemas.openxmlformats.org/officeDocument/2006/relationships/tags" Target="../tags/tag5733.xml"/><Relationship Id="rId1" Type="http://schemas.openxmlformats.org/officeDocument/2006/relationships/tags" Target="../tags/tag5732.xml"/><Relationship Id="rId6" Type="http://schemas.openxmlformats.org/officeDocument/2006/relationships/tags" Target="../tags/tag5737.xml"/><Relationship Id="rId11" Type="http://schemas.openxmlformats.org/officeDocument/2006/relationships/image" Target="../media/image15.png"/><Relationship Id="rId5" Type="http://schemas.openxmlformats.org/officeDocument/2006/relationships/tags" Target="../tags/tag5736.xml"/><Relationship Id="rId10" Type="http://schemas.openxmlformats.org/officeDocument/2006/relationships/image" Target="../media/image3.svg"/><Relationship Id="rId4" Type="http://schemas.openxmlformats.org/officeDocument/2006/relationships/tags" Target="../tags/tag5735.xml"/><Relationship Id="rId9" Type="http://schemas.openxmlformats.org/officeDocument/2006/relationships/image" Target="../media/image17.png"/></Relationships>
</file>

<file path=ppt/slides/_rels/slide2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slideLayout" Target="../slideLayouts/slideLayout53.xml"/><Relationship Id="rId1" Type="http://schemas.openxmlformats.org/officeDocument/2006/relationships/tags" Target="../tags/tag5739.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20.xml"/><Relationship Id="rId1" Type="http://schemas.openxmlformats.org/officeDocument/2006/relationships/tags" Target="../tags/tag5740.xml"/></Relationships>
</file>

<file path=ppt/slides/_rels/slide26.xml.rels><?xml version="1.0" encoding="UTF-8" standalone="yes"?>
<Relationships xmlns="http://schemas.openxmlformats.org/package/2006/relationships"><Relationship Id="rId3" Type="http://schemas.openxmlformats.org/officeDocument/2006/relationships/tags" Target="../tags/tag5743.xml"/><Relationship Id="rId2" Type="http://schemas.openxmlformats.org/officeDocument/2006/relationships/tags" Target="../tags/tag5742.xml"/><Relationship Id="rId1" Type="http://schemas.openxmlformats.org/officeDocument/2006/relationships/tags" Target="../tags/tag5741.xml"/><Relationship Id="rId4"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8" Type="http://schemas.openxmlformats.org/officeDocument/2006/relationships/tags" Target="../tags/tag5751.xml"/><Relationship Id="rId3" Type="http://schemas.openxmlformats.org/officeDocument/2006/relationships/tags" Target="../tags/tag5746.xml"/><Relationship Id="rId7" Type="http://schemas.openxmlformats.org/officeDocument/2006/relationships/tags" Target="../tags/tag5750.xml"/><Relationship Id="rId2" Type="http://schemas.openxmlformats.org/officeDocument/2006/relationships/tags" Target="../tags/tag5745.xml"/><Relationship Id="rId1" Type="http://schemas.openxmlformats.org/officeDocument/2006/relationships/tags" Target="../tags/tag5744.xml"/><Relationship Id="rId6" Type="http://schemas.openxmlformats.org/officeDocument/2006/relationships/tags" Target="../tags/tag5749.xml"/><Relationship Id="rId11" Type="http://schemas.openxmlformats.org/officeDocument/2006/relationships/slideLayout" Target="../slideLayouts/slideLayout20.xml"/><Relationship Id="rId5" Type="http://schemas.openxmlformats.org/officeDocument/2006/relationships/tags" Target="../tags/tag5748.xml"/><Relationship Id="rId10" Type="http://schemas.openxmlformats.org/officeDocument/2006/relationships/tags" Target="../tags/tag5753.xml"/><Relationship Id="rId4" Type="http://schemas.openxmlformats.org/officeDocument/2006/relationships/tags" Target="../tags/tag5747.xml"/><Relationship Id="rId9" Type="http://schemas.openxmlformats.org/officeDocument/2006/relationships/tags" Target="../tags/tag5752.xml"/></Relationships>
</file>

<file path=ppt/slides/_rels/slide28.xml.rels><?xml version="1.0" encoding="UTF-8" standalone="yes"?>
<Relationships xmlns="http://schemas.openxmlformats.org/package/2006/relationships"><Relationship Id="rId3" Type="http://schemas.openxmlformats.org/officeDocument/2006/relationships/tags" Target="../tags/tag5756.xml"/><Relationship Id="rId2" Type="http://schemas.openxmlformats.org/officeDocument/2006/relationships/tags" Target="../tags/tag5755.xml"/><Relationship Id="rId1" Type="http://schemas.openxmlformats.org/officeDocument/2006/relationships/tags" Target="../tags/tag5754.xml"/><Relationship Id="rId6" Type="http://schemas.openxmlformats.org/officeDocument/2006/relationships/image" Target="../media/image19.jpeg"/><Relationship Id="rId5" Type="http://schemas.openxmlformats.org/officeDocument/2006/relationships/slideLayout" Target="../slideLayouts/slideLayout30.xml"/><Relationship Id="rId4" Type="http://schemas.openxmlformats.org/officeDocument/2006/relationships/tags" Target="../tags/tag5757.xml"/></Relationships>
</file>

<file path=ppt/slides/_rels/slide2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slideLayout" Target="../slideLayouts/slideLayout14.xml"/><Relationship Id="rId1" Type="http://schemas.openxmlformats.org/officeDocument/2006/relationships/tags" Target="../tags/tag5758.xml"/></Relationships>
</file>

<file path=ppt/slides/_rels/slide3.xml.rels><?xml version="1.0" encoding="UTF-8" standalone="yes"?>
<Relationships xmlns="http://schemas.openxmlformats.org/package/2006/relationships"><Relationship Id="rId3" Type="http://schemas.openxmlformats.org/officeDocument/2006/relationships/tags" Target="../tags/tag5574.xml"/><Relationship Id="rId2" Type="http://schemas.openxmlformats.org/officeDocument/2006/relationships/tags" Target="../tags/tag5573.xml"/><Relationship Id="rId1" Type="http://schemas.openxmlformats.org/officeDocument/2006/relationships/tags" Target="../tags/tag5572.xml"/><Relationship Id="rId4"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tags" Target="../tags/tag5582.xml"/><Relationship Id="rId13" Type="http://schemas.openxmlformats.org/officeDocument/2006/relationships/tags" Target="../tags/tag5587.xml"/><Relationship Id="rId3" Type="http://schemas.openxmlformats.org/officeDocument/2006/relationships/tags" Target="../tags/tag5577.xml"/><Relationship Id="rId7" Type="http://schemas.openxmlformats.org/officeDocument/2006/relationships/tags" Target="../tags/tag5581.xml"/><Relationship Id="rId12" Type="http://schemas.openxmlformats.org/officeDocument/2006/relationships/tags" Target="../tags/tag5586.xml"/><Relationship Id="rId17" Type="http://schemas.openxmlformats.org/officeDocument/2006/relationships/slideLayout" Target="../slideLayouts/slideLayout20.xml"/><Relationship Id="rId2" Type="http://schemas.openxmlformats.org/officeDocument/2006/relationships/tags" Target="../tags/tag5576.xml"/><Relationship Id="rId16" Type="http://schemas.openxmlformats.org/officeDocument/2006/relationships/tags" Target="../tags/tag5590.xml"/><Relationship Id="rId1" Type="http://schemas.openxmlformats.org/officeDocument/2006/relationships/tags" Target="../tags/tag5575.xml"/><Relationship Id="rId6" Type="http://schemas.openxmlformats.org/officeDocument/2006/relationships/tags" Target="../tags/tag5580.xml"/><Relationship Id="rId11" Type="http://schemas.openxmlformats.org/officeDocument/2006/relationships/tags" Target="../tags/tag5585.xml"/><Relationship Id="rId5" Type="http://schemas.openxmlformats.org/officeDocument/2006/relationships/tags" Target="../tags/tag5579.xml"/><Relationship Id="rId15" Type="http://schemas.openxmlformats.org/officeDocument/2006/relationships/tags" Target="../tags/tag5589.xml"/><Relationship Id="rId10" Type="http://schemas.openxmlformats.org/officeDocument/2006/relationships/tags" Target="../tags/tag5584.xml"/><Relationship Id="rId4" Type="http://schemas.openxmlformats.org/officeDocument/2006/relationships/tags" Target="../tags/tag5578.xml"/><Relationship Id="rId9" Type="http://schemas.openxmlformats.org/officeDocument/2006/relationships/tags" Target="../tags/tag5583.xml"/><Relationship Id="rId14" Type="http://schemas.openxmlformats.org/officeDocument/2006/relationships/tags" Target="../tags/tag5588.xml"/></Relationships>
</file>

<file path=ppt/slides/_rels/slide5.xml.rels><?xml version="1.0" encoding="UTF-8" standalone="yes"?>
<Relationships xmlns="http://schemas.openxmlformats.org/package/2006/relationships"><Relationship Id="rId8" Type="http://schemas.openxmlformats.org/officeDocument/2006/relationships/tags" Target="../tags/tag5598.xml"/><Relationship Id="rId13" Type="http://schemas.openxmlformats.org/officeDocument/2006/relationships/tags" Target="../tags/tag5603.xml"/><Relationship Id="rId18" Type="http://schemas.openxmlformats.org/officeDocument/2006/relationships/tags" Target="../tags/tag5608.xml"/><Relationship Id="rId3" Type="http://schemas.openxmlformats.org/officeDocument/2006/relationships/tags" Target="../tags/tag5593.xml"/><Relationship Id="rId21" Type="http://schemas.openxmlformats.org/officeDocument/2006/relationships/slideLayout" Target="../slideLayouts/slideLayout20.xml"/><Relationship Id="rId7" Type="http://schemas.openxmlformats.org/officeDocument/2006/relationships/tags" Target="../tags/tag5597.xml"/><Relationship Id="rId12" Type="http://schemas.openxmlformats.org/officeDocument/2006/relationships/tags" Target="../tags/tag5602.xml"/><Relationship Id="rId17" Type="http://schemas.openxmlformats.org/officeDocument/2006/relationships/tags" Target="../tags/tag5607.xml"/><Relationship Id="rId2" Type="http://schemas.openxmlformats.org/officeDocument/2006/relationships/tags" Target="../tags/tag5592.xml"/><Relationship Id="rId16" Type="http://schemas.openxmlformats.org/officeDocument/2006/relationships/tags" Target="../tags/tag5606.xml"/><Relationship Id="rId20" Type="http://schemas.openxmlformats.org/officeDocument/2006/relationships/tags" Target="../tags/tag5610.xml"/><Relationship Id="rId1" Type="http://schemas.openxmlformats.org/officeDocument/2006/relationships/tags" Target="../tags/tag5591.xml"/><Relationship Id="rId6" Type="http://schemas.openxmlformats.org/officeDocument/2006/relationships/tags" Target="../tags/tag5596.xml"/><Relationship Id="rId11" Type="http://schemas.openxmlformats.org/officeDocument/2006/relationships/tags" Target="../tags/tag5601.xml"/><Relationship Id="rId5" Type="http://schemas.openxmlformats.org/officeDocument/2006/relationships/tags" Target="../tags/tag5595.xml"/><Relationship Id="rId15" Type="http://schemas.openxmlformats.org/officeDocument/2006/relationships/tags" Target="../tags/tag5605.xml"/><Relationship Id="rId10" Type="http://schemas.openxmlformats.org/officeDocument/2006/relationships/tags" Target="../tags/tag5600.xml"/><Relationship Id="rId19" Type="http://schemas.openxmlformats.org/officeDocument/2006/relationships/tags" Target="../tags/tag5609.xml"/><Relationship Id="rId4" Type="http://schemas.openxmlformats.org/officeDocument/2006/relationships/tags" Target="../tags/tag5594.xml"/><Relationship Id="rId9" Type="http://schemas.openxmlformats.org/officeDocument/2006/relationships/tags" Target="../tags/tag5599.xml"/><Relationship Id="rId14" Type="http://schemas.openxmlformats.org/officeDocument/2006/relationships/tags" Target="../tags/tag5604.xml"/></Relationships>
</file>

<file path=ppt/slides/_rels/slide6.xml.rels><?xml version="1.0" encoding="UTF-8" standalone="yes"?>
<Relationships xmlns="http://schemas.openxmlformats.org/package/2006/relationships"><Relationship Id="rId8" Type="http://schemas.openxmlformats.org/officeDocument/2006/relationships/tags" Target="../tags/tag5618.xml"/><Relationship Id="rId13" Type="http://schemas.openxmlformats.org/officeDocument/2006/relationships/tags" Target="../tags/tag5623.xml"/><Relationship Id="rId3" Type="http://schemas.openxmlformats.org/officeDocument/2006/relationships/tags" Target="../tags/tag5613.xml"/><Relationship Id="rId7" Type="http://schemas.openxmlformats.org/officeDocument/2006/relationships/tags" Target="../tags/tag5617.xml"/><Relationship Id="rId12" Type="http://schemas.openxmlformats.org/officeDocument/2006/relationships/tags" Target="../tags/tag5622.xml"/><Relationship Id="rId2" Type="http://schemas.openxmlformats.org/officeDocument/2006/relationships/tags" Target="../tags/tag5612.xml"/><Relationship Id="rId1" Type="http://schemas.openxmlformats.org/officeDocument/2006/relationships/tags" Target="../tags/tag5611.xml"/><Relationship Id="rId6" Type="http://schemas.openxmlformats.org/officeDocument/2006/relationships/tags" Target="../tags/tag5616.xml"/><Relationship Id="rId11" Type="http://schemas.openxmlformats.org/officeDocument/2006/relationships/tags" Target="../tags/tag5621.xml"/><Relationship Id="rId5" Type="http://schemas.openxmlformats.org/officeDocument/2006/relationships/tags" Target="../tags/tag5615.xml"/><Relationship Id="rId15" Type="http://schemas.openxmlformats.org/officeDocument/2006/relationships/slideLayout" Target="../slideLayouts/slideLayout20.xml"/><Relationship Id="rId10" Type="http://schemas.openxmlformats.org/officeDocument/2006/relationships/tags" Target="../tags/tag5620.xml"/><Relationship Id="rId4" Type="http://schemas.openxmlformats.org/officeDocument/2006/relationships/tags" Target="../tags/tag5614.xml"/><Relationship Id="rId9" Type="http://schemas.openxmlformats.org/officeDocument/2006/relationships/tags" Target="../tags/tag5619.xml"/><Relationship Id="rId14" Type="http://schemas.openxmlformats.org/officeDocument/2006/relationships/tags" Target="../tags/tag5624.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5626.xml"/><Relationship Id="rId1" Type="http://schemas.openxmlformats.org/officeDocument/2006/relationships/tags" Target="../tags/tag5625.xml"/></Relationships>
</file>

<file path=ppt/slides/_rels/slide8.xml.rels><?xml version="1.0" encoding="UTF-8" standalone="yes"?>
<Relationships xmlns="http://schemas.openxmlformats.org/package/2006/relationships"><Relationship Id="rId13" Type="http://schemas.openxmlformats.org/officeDocument/2006/relationships/tags" Target="../tags/tag5639.xml"/><Relationship Id="rId18" Type="http://schemas.openxmlformats.org/officeDocument/2006/relationships/tags" Target="../tags/tag5644.xml"/><Relationship Id="rId26" Type="http://schemas.openxmlformats.org/officeDocument/2006/relationships/tags" Target="../tags/tag5652.xml"/><Relationship Id="rId39" Type="http://schemas.openxmlformats.org/officeDocument/2006/relationships/tags" Target="../tags/tag5665.xml"/><Relationship Id="rId21" Type="http://schemas.openxmlformats.org/officeDocument/2006/relationships/tags" Target="../tags/tag5647.xml"/><Relationship Id="rId34" Type="http://schemas.openxmlformats.org/officeDocument/2006/relationships/tags" Target="../tags/tag5660.xml"/><Relationship Id="rId42" Type="http://schemas.openxmlformats.org/officeDocument/2006/relationships/tags" Target="../tags/tag5668.xml"/><Relationship Id="rId47" Type="http://schemas.openxmlformats.org/officeDocument/2006/relationships/image" Target="../media/image10.png"/><Relationship Id="rId7" Type="http://schemas.openxmlformats.org/officeDocument/2006/relationships/tags" Target="../tags/tag5633.xml"/><Relationship Id="rId2" Type="http://schemas.openxmlformats.org/officeDocument/2006/relationships/tags" Target="../tags/tag5628.xml"/><Relationship Id="rId16" Type="http://schemas.openxmlformats.org/officeDocument/2006/relationships/tags" Target="../tags/tag5642.xml"/><Relationship Id="rId29" Type="http://schemas.openxmlformats.org/officeDocument/2006/relationships/tags" Target="../tags/tag5655.xml"/><Relationship Id="rId1" Type="http://schemas.openxmlformats.org/officeDocument/2006/relationships/tags" Target="../tags/tag5627.xml"/><Relationship Id="rId6" Type="http://schemas.openxmlformats.org/officeDocument/2006/relationships/tags" Target="../tags/tag5632.xml"/><Relationship Id="rId11" Type="http://schemas.openxmlformats.org/officeDocument/2006/relationships/tags" Target="../tags/tag5637.xml"/><Relationship Id="rId24" Type="http://schemas.openxmlformats.org/officeDocument/2006/relationships/tags" Target="../tags/tag5650.xml"/><Relationship Id="rId32" Type="http://schemas.openxmlformats.org/officeDocument/2006/relationships/tags" Target="../tags/tag5658.xml"/><Relationship Id="rId37" Type="http://schemas.openxmlformats.org/officeDocument/2006/relationships/tags" Target="../tags/tag5663.xml"/><Relationship Id="rId40" Type="http://schemas.openxmlformats.org/officeDocument/2006/relationships/tags" Target="../tags/tag5666.xml"/><Relationship Id="rId45" Type="http://schemas.openxmlformats.org/officeDocument/2006/relationships/tags" Target="../tags/tag5671.xml"/><Relationship Id="rId5" Type="http://schemas.openxmlformats.org/officeDocument/2006/relationships/tags" Target="../tags/tag5631.xml"/><Relationship Id="rId15" Type="http://schemas.openxmlformats.org/officeDocument/2006/relationships/tags" Target="../tags/tag5641.xml"/><Relationship Id="rId23" Type="http://schemas.openxmlformats.org/officeDocument/2006/relationships/tags" Target="../tags/tag5649.xml"/><Relationship Id="rId28" Type="http://schemas.openxmlformats.org/officeDocument/2006/relationships/tags" Target="../tags/tag5654.xml"/><Relationship Id="rId36" Type="http://schemas.openxmlformats.org/officeDocument/2006/relationships/tags" Target="../tags/tag5662.xml"/><Relationship Id="rId10" Type="http://schemas.openxmlformats.org/officeDocument/2006/relationships/tags" Target="../tags/tag5636.xml"/><Relationship Id="rId19" Type="http://schemas.openxmlformats.org/officeDocument/2006/relationships/tags" Target="../tags/tag5645.xml"/><Relationship Id="rId31" Type="http://schemas.openxmlformats.org/officeDocument/2006/relationships/tags" Target="../tags/tag5657.xml"/><Relationship Id="rId44" Type="http://schemas.openxmlformats.org/officeDocument/2006/relationships/tags" Target="../tags/tag5670.xml"/><Relationship Id="rId4" Type="http://schemas.openxmlformats.org/officeDocument/2006/relationships/tags" Target="../tags/tag5630.xml"/><Relationship Id="rId9" Type="http://schemas.openxmlformats.org/officeDocument/2006/relationships/tags" Target="../tags/tag5635.xml"/><Relationship Id="rId14" Type="http://schemas.openxmlformats.org/officeDocument/2006/relationships/tags" Target="../tags/tag5640.xml"/><Relationship Id="rId22" Type="http://schemas.openxmlformats.org/officeDocument/2006/relationships/tags" Target="../tags/tag5648.xml"/><Relationship Id="rId27" Type="http://schemas.openxmlformats.org/officeDocument/2006/relationships/tags" Target="../tags/tag5653.xml"/><Relationship Id="rId30" Type="http://schemas.openxmlformats.org/officeDocument/2006/relationships/tags" Target="../tags/tag5656.xml"/><Relationship Id="rId35" Type="http://schemas.openxmlformats.org/officeDocument/2006/relationships/tags" Target="../tags/tag5661.xml"/><Relationship Id="rId43" Type="http://schemas.openxmlformats.org/officeDocument/2006/relationships/tags" Target="../tags/tag5669.xml"/><Relationship Id="rId48" Type="http://schemas.openxmlformats.org/officeDocument/2006/relationships/image" Target="../media/image1.svg"/><Relationship Id="rId8" Type="http://schemas.openxmlformats.org/officeDocument/2006/relationships/tags" Target="../tags/tag5634.xml"/><Relationship Id="rId3" Type="http://schemas.openxmlformats.org/officeDocument/2006/relationships/tags" Target="../tags/tag5629.xml"/><Relationship Id="rId12" Type="http://schemas.openxmlformats.org/officeDocument/2006/relationships/tags" Target="../tags/tag5638.xml"/><Relationship Id="rId17" Type="http://schemas.openxmlformats.org/officeDocument/2006/relationships/tags" Target="../tags/tag5643.xml"/><Relationship Id="rId25" Type="http://schemas.openxmlformats.org/officeDocument/2006/relationships/tags" Target="../tags/tag5651.xml"/><Relationship Id="rId33" Type="http://schemas.openxmlformats.org/officeDocument/2006/relationships/tags" Target="../tags/tag5659.xml"/><Relationship Id="rId38" Type="http://schemas.openxmlformats.org/officeDocument/2006/relationships/tags" Target="../tags/tag5664.xml"/><Relationship Id="rId46" Type="http://schemas.openxmlformats.org/officeDocument/2006/relationships/slideLayout" Target="../slideLayouts/slideLayout20.xml"/><Relationship Id="rId20" Type="http://schemas.openxmlformats.org/officeDocument/2006/relationships/tags" Target="../tags/tag5646.xml"/><Relationship Id="rId41" Type="http://schemas.openxmlformats.org/officeDocument/2006/relationships/tags" Target="../tags/tag5667.xml"/></Relationships>
</file>

<file path=ppt/slides/_rels/slide9.xml.rels><?xml version="1.0" encoding="UTF-8" standalone="yes"?>
<Relationships xmlns="http://schemas.openxmlformats.org/package/2006/relationships"><Relationship Id="rId8" Type="http://schemas.openxmlformats.org/officeDocument/2006/relationships/tags" Target="../tags/tag5679.xml"/><Relationship Id="rId13" Type="http://schemas.openxmlformats.org/officeDocument/2006/relationships/tags" Target="../tags/tag5684.xml"/><Relationship Id="rId18" Type="http://schemas.openxmlformats.org/officeDocument/2006/relationships/tags" Target="../tags/tag5689.xml"/><Relationship Id="rId3" Type="http://schemas.openxmlformats.org/officeDocument/2006/relationships/tags" Target="../tags/tag5674.xml"/><Relationship Id="rId21" Type="http://schemas.openxmlformats.org/officeDocument/2006/relationships/tags" Target="../tags/tag5692.xml"/><Relationship Id="rId7" Type="http://schemas.openxmlformats.org/officeDocument/2006/relationships/tags" Target="../tags/tag5678.xml"/><Relationship Id="rId12" Type="http://schemas.openxmlformats.org/officeDocument/2006/relationships/tags" Target="../tags/tag5683.xml"/><Relationship Id="rId17" Type="http://schemas.openxmlformats.org/officeDocument/2006/relationships/tags" Target="../tags/tag5688.xml"/><Relationship Id="rId2" Type="http://schemas.openxmlformats.org/officeDocument/2006/relationships/tags" Target="../tags/tag5673.xml"/><Relationship Id="rId16" Type="http://schemas.openxmlformats.org/officeDocument/2006/relationships/tags" Target="../tags/tag5687.xml"/><Relationship Id="rId20" Type="http://schemas.openxmlformats.org/officeDocument/2006/relationships/tags" Target="../tags/tag5691.xml"/><Relationship Id="rId1" Type="http://schemas.openxmlformats.org/officeDocument/2006/relationships/tags" Target="../tags/tag5672.xml"/><Relationship Id="rId6" Type="http://schemas.openxmlformats.org/officeDocument/2006/relationships/tags" Target="../tags/tag5677.xml"/><Relationship Id="rId11" Type="http://schemas.openxmlformats.org/officeDocument/2006/relationships/tags" Target="../tags/tag5682.xml"/><Relationship Id="rId24" Type="http://schemas.openxmlformats.org/officeDocument/2006/relationships/slideLayout" Target="../slideLayouts/slideLayout2.xml"/><Relationship Id="rId5" Type="http://schemas.openxmlformats.org/officeDocument/2006/relationships/tags" Target="../tags/tag5676.xml"/><Relationship Id="rId15" Type="http://schemas.openxmlformats.org/officeDocument/2006/relationships/tags" Target="../tags/tag5686.xml"/><Relationship Id="rId23" Type="http://schemas.openxmlformats.org/officeDocument/2006/relationships/tags" Target="../tags/tag5694.xml"/><Relationship Id="rId10" Type="http://schemas.openxmlformats.org/officeDocument/2006/relationships/tags" Target="../tags/tag5681.xml"/><Relationship Id="rId19" Type="http://schemas.openxmlformats.org/officeDocument/2006/relationships/tags" Target="../tags/tag5690.xml"/><Relationship Id="rId4" Type="http://schemas.openxmlformats.org/officeDocument/2006/relationships/tags" Target="../tags/tag5675.xml"/><Relationship Id="rId9" Type="http://schemas.openxmlformats.org/officeDocument/2006/relationships/tags" Target="../tags/tag5680.xml"/><Relationship Id="rId14" Type="http://schemas.openxmlformats.org/officeDocument/2006/relationships/tags" Target="../tags/tag5685.xml"/><Relationship Id="rId22" Type="http://schemas.openxmlformats.org/officeDocument/2006/relationships/tags" Target="../tags/tag569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1280-85063217"/>
          <p:cNvPicPr>
            <a:picLocks noChangeAspect="1"/>
          </p:cNvPicPr>
          <p:nvPr/>
        </p:nvPicPr>
        <p:blipFill>
          <a:blip r:embed="rId3" cstate="print"/>
          <a:stretch>
            <a:fillRect/>
          </a:stretch>
        </p:blipFill>
        <p:spPr>
          <a:xfrm>
            <a:off x="-11430" y="-27940"/>
            <a:ext cx="12215495" cy="6879590"/>
          </a:xfrm>
          <a:prstGeom prst="rect">
            <a:avLst/>
          </a:prstGeom>
        </p:spPr>
      </p:pic>
    </p:spTree>
    <p:custDataLst>
      <p:tags r:id="rId1"/>
    </p:custData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a:xfrm>
            <a:off x="4400405" y="2615217"/>
            <a:ext cx="5428615" cy="747415"/>
          </a:xfrm>
        </p:spPr>
        <p:txBody>
          <a:bodyPr>
            <a:noAutofit/>
          </a:bodyPr>
          <a:lstStyle/>
          <a:p>
            <a:r>
              <a:rPr lang="en-US" altLang="zh-CN" sz="5400" dirty="0">
                <a:sym typeface="+mn-ea"/>
              </a:rPr>
              <a:t>Text A</a:t>
            </a:r>
            <a:endParaRPr lang="en-US" altLang="zh-CN" sz="5400" b="1" dirty="0">
              <a:sym typeface="+mn-ea"/>
            </a:endParaRPr>
          </a:p>
        </p:txBody>
      </p:sp>
      <p:sp>
        <p:nvSpPr>
          <p:cNvPr id="6" name="文本占位符 5"/>
          <p:cNvSpPr>
            <a:spLocks noGrp="1"/>
          </p:cNvSpPr>
          <p:nvPr>
            <p:ph type="body" sz="quarter" idx="13"/>
          </p:nvPr>
        </p:nvSpPr>
        <p:spPr>
          <a:xfrm>
            <a:off x="2256503" y="4000255"/>
            <a:ext cx="10363200" cy="2104390"/>
          </a:xfrm>
        </p:spPr>
        <p:txBody>
          <a:bodyPr>
            <a:noAutofit/>
          </a:bodyPr>
          <a:lstStyle/>
          <a:p>
            <a:pPr marL="0" indent="0">
              <a:buNone/>
            </a:pPr>
            <a:r>
              <a:rPr lang="en-US" altLang="zh-CN" sz="4000" b="1" dirty="0">
                <a:sym typeface="+mn-ea"/>
              </a:rPr>
              <a:t>The Commencement Speech </a:t>
            </a:r>
          </a:p>
          <a:p>
            <a:pPr marL="0" indent="0">
              <a:buNone/>
            </a:pPr>
            <a:r>
              <a:rPr lang="en-US" altLang="zh-CN" sz="4000" b="1" dirty="0">
                <a:sym typeface="+mn-ea"/>
              </a:rPr>
              <a:t>You'll </a:t>
            </a:r>
            <a:r>
              <a:rPr lang="en-US" altLang="zh-CN" sz="4000" b="1" i="1" dirty="0">
                <a:solidFill>
                  <a:srgbClr val="FF0000"/>
                </a:solidFill>
                <a:sym typeface="+mn-ea"/>
              </a:rPr>
              <a:t>Never</a:t>
            </a:r>
            <a:r>
              <a:rPr lang="en-US" altLang="zh-CN" sz="4000" b="1" i="1" dirty="0">
                <a:sym typeface="+mn-ea"/>
              </a:rPr>
              <a:t> </a:t>
            </a:r>
            <a:r>
              <a:rPr lang="en-US" altLang="zh-CN" sz="4000" b="1" i="1" dirty="0">
                <a:solidFill>
                  <a:srgbClr val="FF0000"/>
                </a:solidFill>
                <a:sym typeface="+mn-ea"/>
              </a:rPr>
              <a:t>Hear</a:t>
            </a:r>
            <a:endParaRPr lang="en-US" altLang="zh-CN" sz="4000" b="1" i="1" dirty="0">
              <a:solidFill>
                <a:srgbClr val="FF0000"/>
              </a:solidFill>
            </a:endParaRPr>
          </a:p>
        </p:txBody>
      </p:sp>
    </p:spTree>
    <p:custDataLst>
      <p:tags r:id="rId1"/>
    </p:custData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内容占位符 1" descr="问号"/>
          <p:cNvPicPr>
            <a:picLocks noGrp="1" noChangeAspect="1"/>
          </p:cNvPicPr>
          <p:nvPr>
            <p:ph sz="quarter" idx="13"/>
          </p:nvPr>
        </p:nvPicPr>
        <p:blipFill>
          <a:blip r:embed="rId3" cstate="print"/>
          <a:stretch>
            <a:fillRect/>
          </a:stretch>
        </p:blipFill>
        <p:spPr>
          <a:xfrm>
            <a:off x="163194" y="5307255"/>
            <a:ext cx="1208405" cy="1350085"/>
          </a:xfrm>
          <a:noFill/>
          <a:ln>
            <a:noFill/>
          </a:ln>
        </p:spPr>
      </p:pic>
      <p:sp>
        <p:nvSpPr>
          <p:cNvPr id="5" name="标题 4"/>
          <p:cNvSpPr>
            <a:spLocks noGrp="1"/>
          </p:cNvSpPr>
          <p:nvPr>
            <p:ph type="title"/>
          </p:nvPr>
        </p:nvSpPr>
        <p:spPr>
          <a:xfrm>
            <a:off x="1483360" y="1088390"/>
            <a:ext cx="10335895" cy="4899660"/>
          </a:xfrm>
        </p:spPr>
        <p:txBody>
          <a:bodyPr>
            <a:noAutofit/>
          </a:bodyPr>
          <a:lstStyle/>
          <a:p>
            <a:pPr>
              <a:lnSpc>
                <a:spcPct val="130000"/>
              </a:lnSpc>
            </a:pPr>
            <a:r>
              <a:rPr lang="en-US" altLang="zh-CN" sz="4400" dirty="0">
                <a:solidFill>
                  <a:schemeClr val="tx1"/>
                </a:solidFill>
                <a:latin typeface="Arial" panose="020B0604020202020204" pitchFamily="34" charset="0"/>
                <a:cs typeface="Arial" panose="020B0604020202020204" pitchFamily="34" charset="0"/>
              </a:rPr>
              <a:t>Reading Comprehension</a:t>
            </a:r>
            <a:r>
              <a:rPr lang="en-US" altLang="zh-CN" sz="3600" dirty="0">
                <a:solidFill>
                  <a:schemeClr val="tx1"/>
                </a:solidFill>
                <a:latin typeface="Arial" panose="020B0604020202020204" pitchFamily="34" charset="0"/>
                <a:cs typeface="Arial" panose="020B0604020202020204" pitchFamily="34" charset="0"/>
              </a:rPr>
              <a:t/>
            </a:r>
            <a:br>
              <a:rPr lang="en-US" altLang="zh-CN" sz="3600" dirty="0">
                <a:solidFill>
                  <a:schemeClr val="tx1"/>
                </a:solidFill>
                <a:latin typeface="Arial" panose="020B0604020202020204" pitchFamily="34" charset="0"/>
                <a:cs typeface="Arial" panose="020B0604020202020204" pitchFamily="34" charset="0"/>
              </a:rPr>
            </a:br>
            <a:r>
              <a:rPr lang="en-US" altLang="zh-CN" sz="3600" dirty="0">
                <a:solidFill>
                  <a:schemeClr val="tx1"/>
                </a:solidFill>
                <a:latin typeface="Arial" panose="020B0604020202020204" pitchFamily="34" charset="0"/>
                <a:cs typeface="Arial" panose="020B0604020202020204" pitchFamily="34" charset="0"/>
              </a:rPr>
              <a:t/>
            </a:r>
            <a:br>
              <a:rPr lang="en-US" altLang="zh-CN" sz="3600" dirty="0">
                <a:solidFill>
                  <a:schemeClr val="tx1"/>
                </a:solidFill>
                <a:latin typeface="Arial" panose="020B0604020202020204" pitchFamily="34" charset="0"/>
                <a:cs typeface="Arial" panose="020B0604020202020204" pitchFamily="34" charset="0"/>
              </a:rPr>
            </a:br>
            <a:r>
              <a:rPr lang="en-US" altLang="zh-CN" sz="3600" dirty="0">
                <a:solidFill>
                  <a:schemeClr val="tx1"/>
                </a:solidFill>
                <a:latin typeface="Arial" panose="020B0604020202020204" pitchFamily="34" charset="0"/>
                <a:cs typeface="Arial" panose="020B0604020202020204" pitchFamily="34" charset="0"/>
              </a:rPr>
              <a:t>-Who wrote </a:t>
            </a:r>
            <a:r>
              <a:rPr lang="en-US" altLang="zh-CN" sz="3600" dirty="0">
                <a:solidFill>
                  <a:schemeClr val="tx1"/>
                </a:solidFill>
                <a:cs typeface="Arial" panose="020B0604020202020204" pitchFamily="34" charset="0"/>
                <a:sym typeface="+mn-ea"/>
              </a:rPr>
              <a:t>the speech</a:t>
            </a:r>
            <a:r>
              <a:rPr lang="en-US" altLang="zh-CN" sz="3600" dirty="0">
                <a:solidFill>
                  <a:schemeClr val="tx1"/>
                </a:solidFill>
                <a:latin typeface="Arial" panose="020B0604020202020204" pitchFamily="34" charset="0"/>
                <a:cs typeface="Arial" panose="020B0604020202020204" pitchFamily="34" charset="0"/>
              </a:rPr>
              <a:t>?                        </a:t>
            </a:r>
            <a:br>
              <a:rPr lang="en-US" altLang="zh-CN" sz="3600" dirty="0">
                <a:solidFill>
                  <a:schemeClr val="tx1"/>
                </a:solidFill>
                <a:latin typeface="Arial" panose="020B0604020202020204" pitchFamily="34" charset="0"/>
                <a:cs typeface="Arial" panose="020B0604020202020204" pitchFamily="34" charset="0"/>
              </a:rPr>
            </a:br>
            <a:r>
              <a:rPr lang="en-US" altLang="zh-CN" sz="3600" dirty="0" smtClean="0">
                <a:solidFill>
                  <a:schemeClr val="bg1">
                    <a:lumMod val="50000"/>
                  </a:schemeClr>
                </a:solidFill>
                <a:latin typeface="Arial" panose="020B0604020202020204" pitchFamily="34" charset="0"/>
                <a:cs typeface="Arial" panose="020B0604020202020204" pitchFamily="34" charset="0"/>
              </a:rPr>
              <a:t>-</a:t>
            </a:r>
            <a:r>
              <a:rPr lang="en-US" altLang="zh-CN" sz="3200" dirty="0" smtClean="0">
                <a:solidFill>
                  <a:schemeClr val="bg1">
                    <a:lumMod val="50000"/>
                  </a:schemeClr>
                </a:solidFill>
                <a:cs typeface="Arial" panose="020B0604020202020204" pitchFamily="34" charset="0"/>
              </a:rPr>
              <a:t>Why is it titled “The Commencement Speech </a:t>
            </a:r>
            <a:br>
              <a:rPr lang="en-US" altLang="zh-CN" sz="3200" dirty="0" smtClean="0">
                <a:solidFill>
                  <a:schemeClr val="bg1">
                    <a:lumMod val="50000"/>
                  </a:schemeClr>
                </a:solidFill>
                <a:cs typeface="Arial" panose="020B0604020202020204" pitchFamily="34" charset="0"/>
              </a:rPr>
            </a:br>
            <a:r>
              <a:rPr lang="en-US" altLang="zh-CN" sz="3200" dirty="0">
                <a:solidFill>
                  <a:schemeClr val="bg1">
                    <a:lumMod val="50000"/>
                  </a:schemeClr>
                </a:solidFill>
                <a:cs typeface="Arial" panose="020B0604020202020204" pitchFamily="34" charset="0"/>
              </a:rPr>
              <a:t> </a:t>
            </a:r>
            <a:r>
              <a:rPr lang="en-US" altLang="zh-CN" sz="3200" dirty="0" smtClean="0">
                <a:solidFill>
                  <a:schemeClr val="bg1">
                    <a:lumMod val="50000"/>
                  </a:schemeClr>
                </a:solidFill>
                <a:cs typeface="Arial" panose="020B0604020202020204" pitchFamily="34" charset="0"/>
              </a:rPr>
              <a:t> You’ll </a:t>
            </a:r>
            <a:r>
              <a:rPr lang="en-US" altLang="zh-CN" sz="3200" i="1" u="sng" dirty="0" smtClean="0">
                <a:solidFill>
                  <a:schemeClr val="bg1">
                    <a:lumMod val="50000"/>
                  </a:schemeClr>
                </a:solidFill>
                <a:cs typeface="Arial" panose="020B0604020202020204" pitchFamily="34" charset="0"/>
              </a:rPr>
              <a:t>Never Hear</a:t>
            </a:r>
            <a:r>
              <a:rPr lang="en-US" altLang="zh-CN" sz="3200" dirty="0" smtClean="0">
                <a:solidFill>
                  <a:schemeClr val="bg1">
                    <a:lumMod val="50000"/>
                  </a:schemeClr>
                </a:solidFill>
                <a:cs typeface="Arial" panose="020B0604020202020204" pitchFamily="34" charset="0"/>
              </a:rPr>
              <a:t>”?</a:t>
            </a:r>
            <a:r>
              <a:rPr lang="en-US" altLang="zh-CN" sz="3600" dirty="0">
                <a:solidFill>
                  <a:schemeClr val="bg1">
                    <a:lumMod val="50000"/>
                  </a:schemeClr>
                </a:solidFill>
                <a:latin typeface="Arial" panose="020B0604020202020204" pitchFamily="34" charset="0"/>
                <a:cs typeface="Arial" panose="020B0604020202020204" pitchFamily="34" charset="0"/>
              </a:rPr>
              <a:t/>
            </a:r>
            <a:br>
              <a:rPr lang="en-US" altLang="zh-CN" sz="3600" dirty="0">
                <a:solidFill>
                  <a:schemeClr val="bg1">
                    <a:lumMod val="50000"/>
                  </a:schemeClr>
                </a:solidFill>
                <a:latin typeface="Arial" panose="020B0604020202020204" pitchFamily="34" charset="0"/>
                <a:cs typeface="Arial" panose="020B0604020202020204" pitchFamily="34" charset="0"/>
              </a:rPr>
            </a:br>
            <a:r>
              <a:rPr lang="en-US" altLang="zh-CN" sz="3600" dirty="0" smtClean="0">
                <a:solidFill>
                  <a:schemeClr val="bg1">
                    <a:lumMod val="50000"/>
                  </a:schemeClr>
                </a:solidFill>
                <a:latin typeface="Arial" panose="020B0604020202020204" pitchFamily="34" charset="0"/>
                <a:cs typeface="Arial" panose="020B0604020202020204" pitchFamily="34" charset="0"/>
              </a:rPr>
              <a:t>-</a:t>
            </a:r>
            <a:r>
              <a:rPr lang="en-US" altLang="zh-CN" sz="3600" dirty="0" smtClean="0">
                <a:solidFill>
                  <a:schemeClr val="bg1">
                    <a:lumMod val="50000"/>
                  </a:schemeClr>
                </a:solidFill>
                <a:cs typeface="Arial" panose="020B0604020202020204" pitchFamily="34" charset="0"/>
              </a:rPr>
              <a:t>Why did he say so?</a:t>
            </a:r>
            <a:endParaRPr lang="en-US" altLang="zh-CN" sz="3600" dirty="0">
              <a:solidFill>
                <a:schemeClr val="tx1"/>
              </a:solidFill>
              <a:latin typeface="Arial" panose="020B0604020202020204" pitchFamily="34" charset="0"/>
              <a:cs typeface="Arial" panose="020B0604020202020204" pitchFamily="34" charset="0"/>
            </a:endParaRPr>
          </a:p>
        </p:txBody>
      </p:sp>
      <p:sp>
        <p:nvSpPr>
          <p:cNvPr id="7" name="标题 6"/>
          <p:cNvSpPr>
            <a:spLocks noGrp="1"/>
          </p:cNvSpPr>
          <p:nvPr/>
        </p:nvSpPr>
        <p:spPr>
          <a:xfrm>
            <a:off x="-45720" y="-48260"/>
            <a:ext cx="12244070" cy="932815"/>
          </a:xfrm>
          <a:prstGeom prst="rect">
            <a:avLst/>
          </a:prstGeom>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bg1"/>
                </a:solidFill>
                <a:uFillTx/>
                <a:latin typeface="微软雅黑" panose="020B0503020204020204" charset="-122"/>
                <a:ea typeface="微软雅黑" panose="020B0503020204020204" charset="-122"/>
                <a:cs typeface="+mj-cs"/>
              </a:defRPr>
            </a:lvl1pPr>
          </a:lstStyle>
          <a:p>
            <a:pPr algn="r"/>
            <a:r>
              <a:rPr lang="en-US" altLang="zh-CN" sz="5400">
                <a:solidFill>
                  <a:srgbClr val="000000"/>
                </a:solidFill>
                <a:latin typeface="Arial" panose="020B0604020202020204" pitchFamily="34" charset="0"/>
                <a:ea typeface="Arial" panose="020B0604020202020204" pitchFamily="34" charset="0"/>
                <a:cs typeface="Arial" panose="020B0604020202020204" pitchFamily="34" charset="0"/>
              </a:rPr>
              <a:t>Critical Thinking</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p:cNvSpPr>
            <a:spLocks noGrp="1"/>
          </p:cNvSpPr>
          <p:nvPr>
            <p:ph type="body" sz="quarter" idx="13"/>
          </p:nvPr>
        </p:nvSpPr>
        <p:spPr>
          <a:xfrm>
            <a:off x="5789807" y="1159076"/>
            <a:ext cx="5008822" cy="4545038"/>
          </a:xfrm>
        </p:spPr>
        <p:txBody>
          <a:bodyPr>
            <a:normAutofit/>
          </a:bodyPr>
          <a:lstStyle/>
          <a:p>
            <a:pPr marL="0" indent="0" algn="just">
              <a:buNone/>
            </a:pPr>
            <a:r>
              <a:rPr lang="en-US" altLang="zh-CN" sz="4000" b="1" i="1" u="sng" dirty="0"/>
              <a:t>Jacob </a:t>
            </a:r>
            <a:r>
              <a:rPr lang="en-US" altLang="zh-CN" sz="4000" b="1" i="1" u="sng" dirty="0" err="1"/>
              <a:t>Neusner</a:t>
            </a:r>
            <a:r>
              <a:rPr lang="en-US" altLang="zh-CN" sz="3200" dirty="0"/>
              <a:t> </a:t>
            </a:r>
          </a:p>
          <a:p>
            <a:pPr marL="0" indent="0" algn="just">
              <a:buNone/>
            </a:pPr>
            <a:r>
              <a:rPr lang="en-US" altLang="zh-CN" sz="3200" b="1" dirty="0" smtClean="0"/>
              <a:t>was a </a:t>
            </a:r>
            <a:r>
              <a:rPr lang="en-US" altLang="zh-CN" sz="3200" b="1" dirty="0"/>
              <a:t>professor and distinguished scholar at Brown University in Rhode Island when he wrote this essay.</a:t>
            </a:r>
          </a:p>
        </p:txBody>
      </p:sp>
      <p:pic>
        <p:nvPicPr>
          <p:cNvPr id="4" name="内容占位符 3" descr="QQ浏览器截图20191027152718"/>
          <p:cNvPicPr>
            <a:picLocks noGrp="1" noChangeAspect="1"/>
          </p:cNvPicPr>
          <p:nvPr>
            <p:ph sz="quarter" idx="14"/>
          </p:nvPr>
        </p:nvPicPr>
        <p:blipFill>
          <a:blip r:embed="rId3" cstate="print"/>
          <a:srcRect b="17556"/>
          <a:stretch>
            <a:fillRect/>
          </a:stretch>
        </p:blipFill>
        <p:spPr>
          <a:xfrm>
            <a:off x="1414508" y="1180920"/>
            <a:ext cx="3632835" cy="4246245"/>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 calcmode="lin" valueType="num">
                                      <p:cBhvr additive="base">
                                        <p:cTn id="7" dur="500" fill="hold"/>
                                        <p:tgtEl>
                                          <p:spTgt spid="6">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内容占位符 1" descr="问号"/>
          <p:cNvPicPr>
            <a:picLocks noGrp="1" noChangeAspect="1"/>
          </p:cNvPicPr>
          <p:nvPr>
            <p:ph sz="quarter" idx="13"/>
          </p:nvPr>
        </p:nvPicPr>
        <p:blipFill>
          <a:blip r:embed="rId3" cstate="print"/>
          <a:stretch>
            <a:fillRect/>
          </a:stretch>
        </p:blipFill>
        <p:spPr>
          <a:xfrm>
            <a:off x="179704" y="5317076"/>
            <a:ext cx="1181736" cy="1320580"/>
          </a:xfrm>
          <a:noFill/>
          <a:ln>
            <a:noFill/>
          </a:ln>
        </p:spPr>
      </p:pic>
      <p:sp>
        <p:nvSpPr>
          <p:cNvPr id="5" name="标题 4"/>
          <p:cNvSpPr>
            <a:spLocks noGrp="1"/>
          </p:cNvSpPr>
          <p:nvPr>
            <p:ph type="title"/>
          </p:nvPr>
        </p:nvSpPr>
        <p:spPr>
          <a:xfrm>
            <a:off x="1476375" y="1169035"/>
            <a:ext cx="10571480" cy="5361940"/>
          </a:xfrm>
        </p:spPr>
        <p:txBody>
          <a:bodyPr>
            <a:noAutofit/>
          </a:bodyPr>
          <a:lstStyle/>
          <a:p>
            <a:pPr>
              <a:lnSpc>
                <a:spcPct val="130000"/>
              </a:lnSpc>
            </a:pPr>
            <a:r>
              <a:rPr lang="en-US" altLang="zh-CN" sz="4400" dirty="0">
                <a:solidFill>
                  <a:schemeClr val="tx1"/>
                </a:solidFill>
                <a:latin typeface="Arial" panose="020B0604020202020204" pitchFamily="34" charset="0"/>
                <a:cs typeface="Arial" panose="020B0604020202020204" pitchFamily="34" charset="0"/>
              </a:rPr>
              <a:t>Reading Comprehension</a:t>
            </a:r>
            <a:r>
              <a:rPr lang="en-US" altLang="zh-CN" sz="3600" dirty="0">
                <a:solidFill>
                  <a:schemeClr val="tx1"/>
                </a:solidFill>
                <a:latin typeface="Arial" panose="020B0604020202020204" pitchFamily="34" charset="0"/>
                <a:cs typeface="Arial" panose="020B0604020202020204" pitchFamily="34" charset="0"/>
              </a:rPr>
              <a:t/>
            </a:r>
            <a:br>
              <a:rPr lang="en-US" altLang="zh-CN" sz="3600" dirty="0">
                <a:solidFill>
                  <a:schemeClr val="tx1"/>
                </a:solidFill>
                <a:latin typeface="Arial" panose="020B0604020202020204" pitchFamily="34" charset="0"/>
                <a:cs typeface="Arial" panose="020B0604020202020204" pitchFamily="34" charset="0"/>
              </a:rPr>
            </a:br>
            <a:r>
              <a:rPr lang="en-US" altLang="zh-CN" sz="3600" dirty="0">
                <a:solidFill>
                  <a:schemeClr val="tx1"/>
                </a:solidFill>
                <a:latin typeface="Arial" panose="020B0604020202020204" pitchFamily="34" charset="0"/>
                <a:cs typeface="Arial" panose="020B0604020202020204" pitchFamily="34" charset="0"/>
              </a:rPr>
              <a:t/>
            </a:r>
            <a:br>
              <a:rPr lang="en-US" altLang="zh-CN" sz="3600" dirty="0">
                <a:solidFill>
                  <a:schemeClr val="tx1"/>
                </a:solidFill>
                <a:latin typeface="Arial" panose="020B0604020202020204" pitchFamily="34" charset="0"/>
                <a:cs typeface="Arial" panose="020B0604020202020204" pitchFamily="34" charset="0"/>
              </a:rPr>
            </a:br>
            <a:r>
              <a:rPr lang="en-US" altLang="zh-CN" sz="3600" dirty="0">
                <a:solidFill>
                  <a:schemeClr val="bg1">
                    <a:lumMod val="50000"/>
                  </a:schemeClr>
                </a:solidFill>
                <a:latin typeface="Arial" panose="020B0604020202020204" pitchFamily="34" charset="0"/>
                <a:cs typeface="Arial" panose="020B0604020202020204" pitchFamily="34" charset="0"/>
              </a:rPr>
              <a:t>-Who wrote </a:t>
            </a:r>
            <a:r>
              <a:rPr lang="en-US" altLang="zh-CN" sz="3600" dirty="0">
                <a:solidFill>
                  <a:schemeClr val="bg1">
                    <a:lumMod val="50000"/>
                  </a:schemeClr>
                </a:solidFill>
                <a:cs typeface="Arial" panose="020B0604020202020204" pitchFamily="34" charset="0"/>
                <a:sym typeface="+mn-ea"/>
              </a:rPr>
              <a:t>the speech</a:t>
            </a:r>
            <a:r>
              <a:rPr lang="en-US" altLang="zh-CN" sz="3600" dirty="0">
                <a:solidFill>
                  <a:schemeClr val="bg1">
                    <a:lumMod val="50000"/>
                  </a:schemeClr>
                </a:solidFill>
                <a:latin typeface="Arial" panose="020B0604020202020204" pitchFamily="34" charset="0"/>
                <a:cs typeface="Arial" panose="020B0604020202020204" pitchFamily="34" charset="0"/>
              </a:rPr>
              <a:t>? </a:t>
            </a:r>
            <a:r>
              <a:rPr lang="en-US" altLang="zh-CN" sz="3600" dirty="0">
                <a:solidFill>
                  <a:schemeClr val="tx1"/>
                </a:solidFill>
                <a:latin typeface="Arial" panose="020B0604020202020204" pitchFamily="34" charset="0"/>
                <a:cs typeface="Arial" panose="020B0604020202020204" pitchFamily="34" charset="0"/>
              </a:rPr>
              <a:t>                       </a:t>
            </a:r>
            <a:br>
              <a:rPr lang="en-US" altLang="zh-CN" sz="3600" dirty="0">
                <a:solidFill>
                  <a:schemeClr val="tx1"/>
                </a:solidFill>
                <a:latin typeface="Arial" panose="020B0604020202020204" pitchFamily="34" charset="0"/>
                <a:cs typeface="Arial" panose="020B0604020202020204" pitchFamily="34" charset="0"/>
              </a:rPr>
            </a:br>
            <a:r>
              <a:rPr lang="en-US" altLang="zh-CN" sz="3600" dirty="0" smtClean="0">
                <a:solidFill>
                  <a:schemeClr val="tx1"/>
                </a:solidFill>
                <a:latin typeface="Arial" panose="020B0604020202020204" pitchFamily="34" charset="0"/>
                <a:cs typeface="Arial" panose="020B0604020202020204" pitchFamily="34" charset="0"/>
              </a:rPr>
              <a:t>-</a:t>
            </a:r>
            <a:r>
              <a:rPr lang="en-US" altLang="zh-CN" sz="3200" dirty="0" smtClean="0">
                <a:solidFill>
                  <a:schemeClr val="tx1"/>
                </a:solidFill>
                <a:cs typeface="Arial" panose="020B0604020202020204" pitchFamily="34" charset="0"/>
              </a:rPr>
              <a:t>Why is it titled “The Commencement Speech </a:t>
            </a:r>
            <a:br>
              <a:rPr lang="en-US" altLang="zh-CN" sz="3200" dirty="0" smtClean="0">
                <a:solidFill>
                  <a:schemeClr val="tx1"/>
                </a:solidFill>
                <a:cs typeface="Arial" panose="020B0604020202020204" pitchFamily="34" charset="0"/>
              </a:rPr>
            </a:br>
            <a:r>
              <a:rPr lang="en-US" altLang="zh-CN" sz="3200" dirty="0">
                <a:solidFill>
                  <a:schemeClr val="tx1"/>
                </a:solidFill>
                <a:cs typeface="Arial" panose="020B0604020202020204" pitchFamily="34" charset="0"/>
              </a:rPr>
              <a:t> </a:t>
            </a:r>
            <a:r>
              <a:rPr lang="en-US" altLang="zh-CN" sz="3200" dirty="0" smtClean="0">
                <a:solidFill>
                  <a:schemeClr val="tx1"/>
                </a:solidFill>
                <a:cs typeface="Arial" panose="020B0604020202020204" pitchFamily="34" charset="0"/>
              </a:rPr>
              <a:t> You’ll </a:t>
            </a:r>
            <a:r>
              <a:rPr lang="en-US" altLang="zh-CN" sz="3200" i="1" u="sng" dirty="0" smtClean="0">
                <a:solidFill>
                  <a:srgbClr val="FF0000"/>
                </a:solidFill>
                <a:cs typeface="Arial" panose="020B0604020202020204" pitchFamily="34" charset="0"/>
              </a:rPr>
              <a:t>Never Hear</a:t>
            </a:r>
            <a:r>
              <a:rPr lang="en-US" altLang="zh-CN" sz="3200" dirty="0" smtClean="0">
                <a:solidFill>
                  <a:schemeClr val="tx1"/>
                </a:solidFill>
                <a:cs typeface="Arial" panose="020B0604020202020204" pitchFamily="34" charset="0"/>
              </a:rPr>
              <a:t>”?</a:t>
            </a:r>
            <a:r>
              <a:rPr lang="en-US" altLang="zh-CN" sz="4000" dirty="0" smtClean="0">
                <a:solidFill>
                  <a:schemeClr val="tx1"/>
                </a:solidFill>
                <a:latin typeface="Arial" panose="020B0604020202020204" pitchFamily="34" charset="0"/>
                <a:cs typeface="Arial" panose="020B0604020202020204" pitchFamily="34" charset="0"/>
              </a:rPr>
              <a:t/>
            </a:r>
            <a:br>
              <a:rPr lang="en-US" altLang="zh-CN" sz="4000" dirty="0" smtClean="0">
                <a:solidFill>
                  <a:schemeClr val="tx1"/>
                </a:solidFill>
                <a:latin typeface="Arial" panose="020B0604020202020204" pitchFamily="34" charset="0"/>
                <a:cs typeface="Arial" panose="020B0604020202020204" pitchFamily="34" charset="0"/>
              </a:rPr>
            </a:br>
            <a:r>
              <a:rPr lang="en-US" altLang="zh-CN" sz="3600" dirty="0" smtClean="0">
                <a:solidFill>
                  <a:schemeClr val="bg1">
                    <a:lumMod val="50000"/>
                  </a:schemeClr>
                </a:solidFill>
                <a:latin typeface="Arial" panose="020B0604020202020204" pitchFamily="34" charset="0"/>
                <a:cs typeface="Arial" panose="020B0604020202020204" pitchFamily="34" charset="0"/>
              </a:rPr>
              <a:t>-</a:t>
            </a:r>
            <a:r>
              <a:rPr lang="en-US" altLang="zh-CN" sz="3600" dirty="0" smtClean="0">
                <a:solidFill>
                  <a:schemeClr val="bg1">
                    <a:lumMod val="50000"/>
                  </a:schemeClr>
                </a:solidFill>
                <a:cs typeface="Arial" panose="020B0604020202020204" pitchFamily="34" charset="0"/>
              </a:rPr>
              <a:t>Why did he say so?</a:t>
            </a:r>
            <a:endParaRPr lang="en-US" altLang="zh-CN" sz="3600" dirty="0">
              <a:solidFill>
                <a:schemeClr val="bg1">
                  <a:lumMod val="50000"/>
                </a:schemeClr>
              </a:solidFill>
              <a:cs typeface="Arial" panose="020B0604020202020204" pitchFamily="34" charset="0"/>
            </a:endParaRPr>
          </a:p>
        </p:txBody>
      </p:sp>
      <p:sp>
        <p:nvSpPr>
          <p:cNvPr id="7" name="标题 6"/>
          <p:cNvSpPr>
            <a:spLocks noGrp="1"/>
          </p:cNvSpPr>
          <p:nvPr/>
        </p:nvSpPr>
        <p:spPr>
          <a:xfrm>
            <a:off x="-45720" y="-48260"/>
            <a:ext cx="12244070" cy="932815"/>
          </a:xfrm>
          <a:prstGeom prst="rect">
            <a:avLst/>
          </a:prstGeom>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bg1"/>
                </a:solidFill>
                <a:uFillTx/>
                <a:latin typeface="微软雅黑" panose="020B0503020204020204" charset="-122"/>
                <a:ea typeface="微软雅黑" panose="020B0503020204020204" charset="-122"/>
                <a:cs typeface="+mj-cs"/>
              </a:defRPr>
            </a:lvl1pPr>
          </a:lstStyle>
          <a:p>
            <a:pPr algn="r"/>
            <a:r>
              <a:rPr lang="en-US" altLang="zh-CN" sz="5400">
                <a:solidFill>
                  <a:schemeClr val="tx1"/>
                </a:solidFill>
                <a:latin typeface="Arial" panose="020B0604020202020204" pitchFamily="34" charset="0"/>
                <a:ea typeface="Arial" panose="020B0604020202020204" pitchFamily="34" charset="0"/>
                <a:cs typeface="Arial" panose="020B0604020202020204" pitchFamily="34" charset="0"/>
              </a:rPr>
              <a:t>Critical Thinking</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274445" y="5559425"/>
            <a:ext cx="10281285" cy="986155"/>
          </a:xfrm>
        </p:spPr>
        <p:txBody>
          <a:bodyPr anchor="ctr" anchorCtr="0">
            <a:noAutofit/>
          </a:bodyPr>
          <a:lstStyle/>
          <a:p>
            <a:pPr algn="ctr"/>
            <a:r>
              <a:rPr sz="6000">
                <a:solidFill>
                  <a:srgbClr val="FF0000"/>
                </a:solidFill>
                <a:sym typeface="+mn-ea"/>
              </a:rPr>
              <a:t>truly inspirational</a:t>
            </a:r>
            <a:endParaRPr lang="zh-CN" altLang="en-US" sz="6000">
              <a:solidFill>
                <a:srgbClr val="FF0000"/>
              </a:solidFill>
              <a:sym typeface="+mn-ea"/>
            </a:endParaRPr>
          </a:p>
        </p:txBody>
      </p:sp>
      <p:grpSp>
        <p:nvGrpSpPr>
          <p:cNvPr id="5" name="组合 4"/>
          <p:cNvGrpSpPr/>
          <p:nvPr/>
        </p:nvGrpSpPr>
        <p:grpSpPr>
          <a:xfrm>
            <a:off x="3305175" y="838200"/>
            <a:ext cx="6060440" cy="4565015"/>
            <a:chOff x="5205" y="1320"/>
            <a:chExt cx="9544" cy="7189"/>
          </a:xfrm>
        </p:grpSpPr>
        <p:pic>
          <p:nvPicPr>
            <p:cNvPr id="10" name="图片 9" descr="16351_S_Steve-Jobs-speech-at-Stanfo"/>
            <p:cNvPicPr>
              <a:picLocks noChangeAspect="1"/>
            </p:cNvPicPr>
            <p:nvPr/>
          </p:nvPicPr>
          <p:blipFill>
            <a:blip r:embed="rId3" cstate="print"/>
            <a:stretch>
              <a:fillRect/>
            </a:stretch>
          </p:blipFill>
          <p:spPr>
            <a:xfrm>
              <a:off x="5205" y="1320"/>
              <a:ext cx="9544" cy="7023"/>
            </a:xfrm>
            <a:prstGeom prst="rect">
              <a:avLst/>
            </a:prstGeom>
          </p:spPr>
        </p:pic>
        <p:sp>
          <p:nvSpPr>
            <p:cNvPr id="11" name="文本框 10"/>
            <p:cNvSpPr txBox="1"/>
            <p:nvPr/>
          </p:nvSpPr>
          <p:spPr>
            <a:xfrm>
              <a:off x="7575" y="7203"/>
              <a:ext cx="4805" cy="1307"/>
            </a:xfrm>
            <a:prstGeom prst="rect">
              <a:avLst/>
            </a:prstGeom>
            <a:noFill/>
          </p:spPr>
          <p:txBody>
            <a:bodyPr wrap="square" rtlCol="0" anchor="ctr" anchorCtr="0">
              <a:spAutoFit/>
            </a:bodyPr>
            <a:lstStyle/>
            <a:p>
              <a:pPr algn="ctr"/>
              <a:r>
                <a:rPr lang="zh-CN" altLang="en-US" sz="2400" b="1">
                  <a:solidFill>
                    <a:prstClr val="black"/>
                  </a:solidFill>
                </a:rPr>
                <a:t>Stanford University, 2005</a:t>
              </a:r>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762635" y="429895"/>
            <a:ext cx="10700385" cy="1304925"/>
          </a:xfrm>
        </p:spPr>
        <p:txBody>
          <a:bodyPr anchor="ctr" anchorCtr="0">
            <a:noAutofit/>
          </a:bodyPr>
          <a:lstStyle/>
          <a:p>
            <a:pPr algn="ctr"/>
            <a:r>
              <a:rPr lang="en-US" altLang="zh-CN" sz="4800" i="1">
                <a:solidFill>
                  <a:srgbClr val="FF0000"/>
                </a:solidFill>
              </a:rPr>
              <a:t>Skim</a:t>
            </a:r>
            <a:r>
              <a:rPr lang="en-US" altLang="zh-CN" sz="4800"/>
              <a:t> for the main idea</a:t>
            </a:r>
          </a:p>
        </p:txBody>
      </p:sp>
      <p:sp>
        <p:nvSpPr>
          <p:cNvPr id="3" name="内容占位符 2"/>
          <p:cNvSpPr>
            <a:spLocks noGrp="1"/>
          </p:cNvSpPr>
          <p:nvPr>
            <p:ph idx="1"/>
          </p:nvPr>
        </p:nvSpPr>
        <p:spPr>
          <a:xfrm>
            <a:off x="1116330" y="1581150"/>
            <a:ext cx="10051415" cy="4841240"/>
          </a:xfrm>
        </p:spPr>
        <p:txBody>
          <a:bodyPr anchor="ctr" anchorCtr="0"/>
          <a:lstStyle/>
          <a:p>
            <a:pPr marL="0" indent="0" algn="just">
              <a:buNone/>
            </a:pPr>
            <a:r>
              <a:rPr lang="en-US" altLang="zh-CN" sz="3600" b="1" dirty="0">
                <a:sym typeface="+mn-ea"/>
              </a:rPr>
              <a:t>    </a:t>
            </a:r>
            <a:r>
              <a:rPr sz="3600" b="1" dirty="0">
                <a:sym typeface="+mn-ea"/>
              </a:rPr>
              <a:t>This </a:t>
            </a:r>
            <a:r>
              <a:rPr sz="3600" b="1" dirty="0">
                <a:solidFill>
                  <a:srgbClr val="FF0000"/>
                </a:solidFill>
                <a:sym typeface="+mn-ea"/>
              </a:rPr>
              <a:t>unusual</a:t>
            </a:r>
            <a:r>
              <a:rPr sz="3600" b="1" dirty="0">
                <a:sym typeface="+mn-ea"/>
              </a:rPr>
              <a:t> commencement speech talks about </a:t>
            </a:r>
            <a:r>
              <a:rPr sz="3600" b="1" i="1" u="sng" dirty="0">
                <a:sym typeface="+mn-ea"/>
              </a:rPr>
              <a:t>the truth of college education</a:t>
            </a:r>
            <a:r>
              <a:rPr sz="3600" b="1" dirty="0">
                <a:sym typeface="+mn-ea"/>
              </a:rPr>
              <a:t>: the real world is </a:t>
            </a:r>
            <a:r>
              <a:rPr sz="3600" b="1" i="1" u="sng" dirty="0">
                <a:solidFill>
                  <a:srgbClr val="7030A0"/>
                </a:solidFill>
                <a:sym typeface="+mn-ea"/>
              </a:rPr>
              <a:t>harsh</a:t>
            </a:r>
            <a:r>
              <a:rPr sz="3600" b="1" dirty="0">
                <a:sym typeface="+mn-ea"/>
              </a:rPr>
              <a:t> and the college is a </a:t>
            </a:r>
            <a:r>
              <a:rPr sz="3600" b="1" i="1" u="sng" dirty="0">
                <a:solidFill>
                  <a:srgbClr val="7030A0"/>
                </a:solidFill>
                <a:sym typeface="+mn-ea"/>
              </a:rPr>
              <a:t>safe</a:t>
            </a:r>
            <a:r>
              <a:rPr sz="3600" b="1" dirty="0">
                <a:sym typeface="+mn-ea"/>
              </a:rPr>
              <a:t> harbor that protects students from the reality.</a:t>
            </a:r>
            <a:endParaRPr lang="zh-CN" altLang="en-US" sz="3600" b="1" dirty="0">
              <a:sym typeface="+mn-ea"/>
            </a:endParaRPr>
          </a:p>
        </p:txBody>
      </p:sp>
      <p:sp>
        <p:nvSpPr>
          <p:cNvPr id="5" name="矩形 4"/>
          <p:cNvSpPr/>
          <p:nvPr/>
        </p:nvSpPr>
        <p:spPr>
          <a:xfrm>
            <a:off x="5166995" y="3698422"/>
            <a:ext cx="1540510" cy="5048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1557653" y="4358105"/>
            <a:ext cx="1148715" cy="5751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xit" presetSubtype="32" fill="hold" grpId="1" nodeType="clickEffect">
                                  <p:stCondLst>
                                    <p:cond delay="0"/>
                                  </p:stCondLst>
                                  <p:childTnLst>
                                    <p:animEffect transition="out" filter="box(out)">
                                      <p:cBhvr>
                                        <p:cTn id="6" dur="500"/>
                                        <p:tgtEl>
                                          <p:spTgt spid="5"/>
                                        </p:tgtEl>
                                      </p:cBhvr>
                                    </p:animEffect>
                                    <p:set>
                                      <p:cBhvr>
                                        <p:cTn id="7" dur="1" fill="hold">
                                          <p:stCondLst>
                                            <p:cond delay="500"/>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4" presetClass="exit" presetSubtype="32" fill="hold" grpId="0" nodeType="clickEffect">
                                  <p:stCondLst>
                                    <p:cond delay="0"/>
                                  </p:stCondLst>
                                  <p:childTnLst>
                                    <p:animEffect transition="out" filter="box(out)">
                                      <p:cBhvr>
                                        <p:cTn id="11" dur="500"/>
                                        <p:tgtEl>
                                          <p:spTgt spid="6"/>
                                        </p:tgtEl>
                                      </p:cBhvr>
                                    </p:animEffect>
                                    <p:set>
                                      <p:cBhvr>
                                        <p:cTn id="12" dur="1" fill="hold">
                                          <p:stCondLst>
                                            <p:cond delay="500"/>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1" bldLvl="0" animBg="1"/>
      <p:bldP spid="6" grpId="0" bldLvl="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 name="标题 4"/>
          <p:cNvSpPr>
            <a:spLocks noGrp="1"/>
          </p:cNvSpPr>
          <p:nvPr>
            <p:ph type="title"/>
            <p:custDataLst>
              <p:tags r:id="rId2"/>
            </p:custDataLst>
          </p:nvPr>
        </p:nvSpPr>
        <p:spPr>
          <a:xfrm rot="21180000">
            <a:off x="2676261" y="5109947"/>
            <a:ext cx="7957714" cy="888763"/>
          </a:xfrm>
        </p:spPr>
        <p:txBody>
          <a:bodyPr anchor="ctr" anchorCtr="0">
            <a:noAutofit/>
          </a:bodyPr>
          <a:lstStyle/>
          <a:p>
            <a:r>
              <a:rPr lang="en-US" altLang="zh-CN" sz="5400" dirty="0">
                <a:solidFill>
                  <a:schemeClr val="tx1"/>
                </a:solidFill>
              </a:rPr>
              <a:t>That is the </a:t>
            </a:r>
            <a:r>
              <a:rPr lang="en-US" altLang="zh-CN" sz="5400" dirty="0" smtClean="0">
                <a:solidFill>
                  <a:schemeClr val="tx1"/>
                </a:solidFill>
              </a:rPr>
              <a:t>question</a:t>
            </a:r>
            <a:endParaRPr lang="en-US" altLang="zh-CN" sz="5400" dirty="0">
              <a:solidFill>
                <a:schemeClr val="tx1"/>
              </a:solidFill>
            </a:endParaRPr>
          </a:p>
        </p:txBody>
      </p:sp>
      <p:sp>
        <p:nvSpPr>
          <p:cNvPr id="13" name="矩形 12"/>
          <p:cNvSpPr/>
          <p:nvPr/>
        </p:nvSpPr>
        <p:spPr>
          <a:xfrm rot="21180000">
            <a:off x="5420360" y="2932429"/>
            <a:ext cx="1789430" cy="1322070"/>
          </a:xfrm>
          <a:prstGeom prst="rect">
            <a:avLst/>
          </a:prstGeom>
          <a:noFill/>
          <a:ln>
            <a:noFill/>
          </a:ln>
        </p:spPr>
        <p:txBody>
          <a:bodyPr wrap="square" rtlCol="0" anchor="t">
            <a:spAutoFit/>
            <a:scene3d>
              <a:camera prst="orthographicFront"/>
              <a:lightRig rig="threePt" dir="t"/>
            </a:scene3d>
          </a:bodyPr>
          <a:lstStyle/>
          <a:p>
            <a:pPr algn="ctr"/>
            <a:r>
              <a:rPr lang="en-US" altLang="zh-CN" sz="8000" b="1" dirty="0">
                <a:solidFill>
                  <a:schemeClr val="tx1"/>
                </a:solidFill>
                <a:effectLst>
                  <a:outerShdw blurRad="38100" dist="19050" dir="2700000" algn="tl" rotWithShape="0">
                    <a:schemeClr val="dk1">
                      <a:alpha val="40000"/>
                    </a:schemeClr>
                  </a:outerShdw>
                </a:effectLst>
              </a:rPr>
              <a:t>or</a:t>
            </a:r>
          </a:p>
        </p:txBody>
      </p:sp>
      <p:sp>
        <p:nvSpPr>
          <p:cNvPr id="14" name="文本框 13"/>
          <p:cNvSpPr txBox="1"/>
          <p:nvPr/>
        </p:nvSpPr>
        <p:spPr>
          <a:xfrm rot="21240000">
            <a:off x="339725" y="1026795"/>
            <a:ext cx="11614785" cy="645160"/>
          </a:xfrm>
          <a:prstGeom prst="rect">
            <a:avLst/>
          </a:prstGeom>
          <a:noFill/>
        </p:spPr>
        <p:txBody>
          <a:bodyPr wrap="square" rtlCol="0" anchor="t">
            <a:spAutoFit/>
          </a:bodyPr>
          <a:lstStyle/>
          <a:p>
            <a:r>
              <a:rPr lang="en-US" altLang="zh-CN" sz="3600" b="1" dirty="0"/>
              <a:t>“</a:t>
            </a:r>
            <a:r>
              <a:rPr lang="zh-CN" altLang="en-US" sz="3600" b="1" dirty="0"/>
              <a:t>So go, </a:t>
            </a:r>
            <a:r>
              <a:rPr lang="zh-CN" altLang="en-US" sz="3600" b="1" dirty="0">
                <a:solidFill>
                  <a:srgbClr val="FF0000"/>
                </a:solidFill>
              </a:rPr>
              <a:t>unlearn</a:t>
            </a:r>
            <a:r>
              <a:rPr lang="zh-CN" altLang="en-US" sz="3600" b="1" dirty="0"/>
              <a:t> the </a:t>
            </a:r>
            <a:r>
              <a:rPr lang="zh-CN" altLang="en-US" sz="3600" b="1" dirty="0">
                <a:solidFill>
                  <a:srgbClr val="FF0000"/>
                </a:solidFill>
              </a:rPr>
              <a:t>lies</a:t>
            </a:r>
            <a:r>
              <a:rPr lang="zh-CN" altLang="en-US" sz="3600" b="1" dirty="0"/>
              <a:t> </a:t>
            </a:r>
            <a:r>
              <a:rPr lang="zh-CN" altLang="en-US" sz="3600" b="1" u="sng" dirty="0"/>
              <a:t>we taught you</a:t>
            </a:r>
            <a:r>
              <a:rPr lang="zh-CN" altLang="en-US" sz="3600" b="1" dirty="0"/>
              <a:t>. To life!</a:t>
            </a:r>
            <a:r>
              <a:rPr lang="en-US" altLang="zh-CN" sz="3600" b="1" dirty="0"/>
              <a:t>”</a:t>
            </a:r>
            <a:r>
              <a:rPr lang="en-US" altLang="zh-CN" b="1" dirty="0"/>
              <a:t>(Para. 9)</a:t>
            </a:r>
          </a:p>
        </p:txBody>
      </p:sp>
      <p:pic>
        <p:nvPicPr>
          <p:cNvPr id="17" name="内容占位符 16" descr="Never-stop-learning"/>
          <p:cNvPicPr>
            <a:picLocks noGrp="1" noChangeAspect="1"/>
          </p:cNvPicPr>
          <p:nvPr>
            <p:ph sz="quarter" idx="13"/>
          </p:nvPr>
        </p:nvPicPr>
        <p:blipFill>
          <a:blip r:embed="rId5" cstate="print"/>
          <a:stretch>
            <a:fillRect/>
          </a:stretch>
        </p:blipFill>
        <p:spPr>
          <a:xfrm rot="21120000">
            <a:off x="7338244" y="2129510"/>
            <a:ext cx="3627062" cy="2202549"/>
          </a:xfrm>
          <a:prstGeom prst="rect">
            <a:avLst/>
          </a:prstGeom>
        </p:spPr>
      </p:pic>
      <p:pic>
        <p:nvPicPr>
          <p:cNvPr id="18" name="内容占位符 17" descr="Never-stop-learning"/>
          <p:cNvPicPr>
            <a:picLocks noGrp="1" noChangeAspect="1"/>
          </p:cNvPicPr>
          <p:nvPr>
            <p:ph sz="quarter" idx="14"/>
          </p:nvPr>
        </p:nvPicPr>
        <p:blipFill>
          <a:blip r:embed="rId5" cstate="print"/>
          <a:srcRect t="26744"/>
          <a:stretch>
            <a:fillRect/>
          </a:stretch>
        </p:blipFill>
        <p:spPr>
          <a:xfrm rot="21180000">
            <a:off x="1878552" y="2839203"/>
            <a:ext cx="3448734" cy="2213226"/>
          </a:xfrm>
          <a:prstGeom prst="rect">
            <a:avLst/>
          </a:prstGeom>
        </p:spPr>
      </p:pic>
      <p:pic>
        <p:nvPicPr>
          <p:cNvPr id="7" name="图片 6" descr="19966159"/>
          <p:cNvPicPr>
            <a:picLocks noChangeAspect="1"/>
          </p:cNvPicPr>
          <p:nvPr/>
        </p:nvPicPr>
        <p:blipFill>
          <a:blip r:embed="rId6" cstate="print">
            <a:extLst>
              <a:ext uri="{96DAC541-7B7A-43D3-8B79-37D633B846F1}">
                <asvg:svgBlip xmlns:asvg="http://schemas.microsoft.com/office/drawing/2016/SVG/main" xmlns="" r:embed="rId7"/>
              </a:ext>
            </a:extLst>
          </a:blip>
          <a:stretch>
            <a:fillRect/>
          </a:stretch>
        </p:blipFill>
        <p:spPr>
          <a:xfrm rot="21086189">
            <a:off x="9740264" y="4512947"/>
            <a:ext cx="914400" cy="914400"/>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right)">
                                      <p:cBhvr>
                                        <p:cTn id="7" dur="500"/>
                                        <p:tgtEl>
                                          <p:spTgt spid="1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left)">
                                      <p:cBhvr>
                                        <p:cTn id="16" dur="500"/>
                                        <p:tgtEl>
                                          <p:spTgt spid="17"/>
                                        </p:tgtEl>
                                      </p:cBhvr>
                                    </p:animEffect>
                                  </p:childTnLst>
                                </p:cTn>
                              </p:par>
                            </p:childTnLst>
                          </p:cTn>
                        </p:par>
                        <p:par>
                          <p:cTn id="17" fill="hold">
                            <p:stCondLst>
                              <p:cond delay="500"/>
                            </p:stCondLst>
                            <p:childTnLst>
                              <p:par>
                                <p:cTn id="18" presetID="16" presetClass="entr" presetSubtype="37" fill="hold" grpId="0" nodeType="afterEffect">
                                  <p:stCondLst>
                                    <p:cond delay="1000"/>
                                  </p:stCondLst>
                                  <p:childTnLst>
                                    <p:set>
                                      <p:cBhvr>
                                        <p:cTn id="19" dur="1" fill="hold">
                                          <p:stCondLst>
                                            <p:cond delay="0"/>
                                          </p:stCondLst>
                                        </p:cTn>
                                        <p:tgtEl>
                                          <p:spTgt spid="5"/>
                                        </p:tgtEl>
                                        <p:attrNameLst>
                                          <p:attrName>style.visibility</p:attrName>
                                        </p:attrNameLst>
                                      </p:cBhvr>
                                      <p:to>
                                        <p:strVal val="visible"/>
                                      </p:to>
                                    </p:set>
                                    <p:animEffect transition="in" filter="barn(outVertical)">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内容占位符 1" descr="问号"/>
          <p:cNvPicPr>
            <a:picLocks noGrp="1" noChangeAspect="1"/>
          </p:cNvPicPr>
          <p:nvPr>
            <p:ph sz="quarter" idx="13"/>
          </p:nvPr>
        </p:nvPicPr>
        <p:blipFill>
          <a:blip r:embed="rId3" cstate="print"/>
          <a:stretch>
            <a:fillRect/>
          </a:stretch>
        </p:blipFill>
        <p:spPr>
          <a:xfrm>
            <a:off x="163830" y="5247005"/>
            <a:ext cx="1208405" cy="1350010"/>
          </a:xfrm>
          <a:noFill/>
          <a:ln>
            <a:noFill/>
          </a:ln>
        </p:spPr>
      </p:pic>
      <p:sp>
        <p:nvSpPr>
          <p:cNvPr id="5" name="标题 4"/>
          <p:cNvSpPr>
            <a:spLocks noGrp="1"/>
          </p:cNvSpPr>
          <p:nvPr>
            <p:ph type="title"/>
          </p:nvPr>
        </p:nvSpPr>
        <p:spPr>
          <a:xfrm>
            <a:off x="1463675" y="1186180"/>
            <a:ext cx="10476865" cy="5549900"/>
          </a:xfrm>
        </p:spPr>
        <p:txBody>
          <a:bodyPr>
            <a:noAutofit/>
          </a:bodyPr>
          <a:lstStyle/>
          <a:p>
            <a:pPr algn="l">
              <a:lnSpc>
                <a:spcPct val="130000"/>
              </a:lnSpc>
            </a:pPr>
            <a:r>
              <a:rPr lang="en-US" altLang="zh-CN" sz="4400" dirty="0">
                <a:solidFill>
                  <a:schemeClr val="tx1"/>
                </a:solidFill>
                <a:latin typeface="Arial" panose="020B0604020202020204" pitchFamily="34" charset="0"/>
                <a:cs typeface="Arial" panose="020B0604020202020204" pitchFamily="34" charset="0"/>
              </a:rPr>
              <a:t>Reading Comprehension</a:t>
            </a:r>
            <a:r>
              <a:rPr lang="en-US" altLang="zh-CN" sz="3600" dirty="0">
                <a:solidFill>
                  <a:schemeClr val="tx1"/>
                </a:solidFill>
                <a:latin typeface="Arial" panose="020B0604020202020204" pitchFamily="34" charset="0"/>
                <a:cs typeface="Arial" panose="020B0604020202020204" pitchFamily="34" charset="0"/>
              </a:rPr>
              <a:t/>
            </a:r>
            <a:br>
              <a:rPr lang="en-US" altLang="zh-CN" sz="3600" dirty="0">
                <a:solidFill>
                  <a:schemeClr val="tx1"/>
                </a:solidFill>
                <a:latin typeface="Arial" panose="020B0604020202020204" pitchFamily="34" charset="0"/>
                <a:cs typeface="Arial" panose="020B0604020202020204" pitchFamily="34" charset="0"/>
              </a:rPr>
            </a:br>
            <a:r>
              <a:rPr lang="en-US" altLang="zh-CN" sz="3600" dirty="0">
                <a:solidFill>
                  <a:schemeClr val="tx1"/>
                </a:solidFill>
                <a:latin typeface="Arial" panose="020B0604020202020204" pitchFamily="34" charset="0"/>
                <a:cs typeface="Arial" panose="020B0604020202020204" pitchFamily="34" charset="0"/>
              </a:rPr>
              <a:t/>
            </a:r>
            <a:br>
              <a:rPr lang="en-US" altLang="zh-CN" sz="3600" dirty="0">
                <a:solidFill>
                  <a:schemeClr val="tx1"/>
                </a:solidFill>
                <a:latin typeface="Arial" panose="020B0604020202020204" pitchFamily="34" charset="0"/>
                <a:cs typeface="Arial" panose="020B0604020202020204" pitchFamily="34" charset="0"/>
              </a:rPr>
            </a:br>
            <a:r>
              <a:rPr lang="en-US" altLang="zh-CN" sz="3600" dirty="0">
                <a:solidFill>
                  <a:schemeClr val="bg1">
                    <a:lumMod val="50000"/>
                  </a:schemeClr>
                </a:solidFill>
                <a:latin typeface="Arial" panose="020B0604020202020204" pitchFamily="34" charset="0"/>
                <a:cs typeface="Arial" panose="020B0604020202020204" pitchFamily="34" charset="0"/>
              </a:rPr>
              <a:t>-Who wrote </a:t>
            </a:r>
            <a:r>
              <a:rPr lang="en-US" altLang="zh-CN" sz="3600" dirty="0">
                <a:solidFill>
                  <a:schemeClr val="bg1">
                    <a:lumMod val="50000"/>
                  </a:schemeClr>
                </a:solidFill>
                <a:cs typeface="Arial" panose="020B0604020202020204" pitchFamily="34" charset="0"/>
                <a:sym typeface="+mn-ea"/>
              </a:rPr>
              <a:t>the speech</a:t>
            </a:r>
            <a:r>
              <a:rPr lang="en-US" altLang="zh-CN" sz="3600" dirty="0">
                <a:solidFill>
                  <a:schemeClr val="bg1">
                    <a:lumMod val="50000"/>
                  </a:schemeClr>
                </a:solidFill>
                <a:latin typeface="Arial" panose="020B0604020202020204" pitchFamily="34" charset="0"/>
                <a:cs typeface="Arial" panose="020B0604020202020204" pitchFamily="34" charset="0"/>
              </a:rPr>
              <a:t>?                        </a:t>
            </a:r>
            <a:r>
              <a:rPr lang="en-US" altLang="zh-CN" sz="3600" dirty="0">
                <a:solidFill>
                  <a:schemeClr val="tx1"/>
                </a:solidFill>
                <a:latin typeface="Arial" panose="020B0604020202020204" pitchFamily="34" charset="0"/>
                <a:cs typeface="Arial" panose="020B0604020202020204" pitchFamily="34" charset="0"/>
              </a:rPr>
              <a:t/>
            </a:r>
            <a:br>
              <a:rPr lang="en-US" altLang="zh-CN" sz="3600" dirty="0">
                <a:solidFill>
                  <a:schemeClr val="tx1"/>
                </a:solidFill>
                <a:latin typeface="Arial" panose="020B0604020202020204" pitchFamily="34" charset="0"/>
                <a:cs typeface="Arial" panose="020B0604020202020204" pitchFamily="34" charset="0"/>
              </a:rPr>
            </a:br>
            <a:r>
              <a:rPr lang="en-US" altLang="zh-CN" sz="3600" dirty="0" smtClean="0">
                <a:solidFill>
                  <a:schemeClr val="bg1">
                    <a:lumMod val="50000"/>
                  </a:schemeClr>
                </a:solidFill>
                <a:latin typeface="Arial" panose="020B0604020202020204" pitchFamily="34" charset="0"/>
                <a:cs typeface="Arial" panose="020B0604020202020204" pitchFamily="34" charset="0"/>
              </a:rPr>
              <a:t>-</a:t>
            </a:r>
            <a:r>
              <a:rPr lang="en-US" altLang="zh-CN" sz="3200" dirty="0" smtClean="0">
                <a:solidFill>
                  <a:schemeClr val="bg1">
                    <a:lumMod val="50000"/>
                  </a:schemeClr>
                </a:solidFill>
                <a:cs typeface="Arial" panose="020B0604020202020204" pitchFamily="34" charset="0"/>
              </a:rPr>
              <a:t>Why is it titled “The Commencement Speech </a:t>
            </a:r>
            <a:br>
              <a:rPr lang="en-US" altLang="zh-CN" sz="3200" dirty="0" smtClean="0">
                <a:solidFill>
                  <a:schemeClr val="bg1">
                    <a:lumMod val="50000"/>
                  </a:schemeClr>
                </a:solidFill>
                <a:cs typeface="Arial" panose="020B0604020202020204" pitchFamily="34" charset="0"/>
              </a:rPr>
            </a:br>
            <a:r>
              <a:rPr lang="en-US" altLang="zh-CN" sz="3200" dirty="0">
                <a:solidFill>
                  <a:schemeClr val="bg1">
                    <a:lumMod val="50000"/>
                  </a:schemeClr>
                </a:solidFill>
                <a:cs typeface="Arial" panose="020B0604020202020204" pitchFamily="34" charset="0"/>
              </a:rPr>
              <a:t> </a:t>
            </a:r>
            <a:r>
              <a:rPr lang="en-US" altLang="zh-CN" sz="3200" dirty="0" smtClean="0">
                <a:solidFill>
                  <a:schemeClr val="bg1">
                    <a:lumMod val="50000"/>
                  </a:schemeClr>
                </a:solidFill>
                <a:cs typeface="Arial" panose="020B0604020202020204" pitchFamily="34" charset="0"/>
              </a:rPr>
              <a:t> You’ll </a:t>
            </a:r>
            <a:r>
              <a:rPr lang="en-US" altLang="zh-CN" sz="3200" i="1" u="sng" dirty="0" smtClean="0">
                <a:solidFill>
                  <a:schemeClr val="bg1">
                    <a:lumMod val="50000"/>
                  </a:schemeClr>
                </a:solidFill>
                <a:cs typeface="Arial" panose="020B0604020202020204" pitchFamily="34" charset="0"/>
              </a:rPr>
              <a:t>Never Hear</a:t>
            </a:r>
            <a:r>
              <a:rPr lang="en-US" altLang="zh-CN" sz="3200" dirty="0" smtClean="0">
                <a:solidFill>
                  <a:schemeClr val="bg1">
                    <a:lumMod val="50000"/>
                  </a:schemeClr>
                </a:solidFill>
                <a:cs typeface="Arial" panose="020B0604020202020204" pitchFamily="34" charset="0"/>
              </a:rPr>
              <a:t>”?</a:t>
            </a:r>
            <a:r>
              <a:rPr lang="en-US" altLang="zh-CN" sz="3600" dirty="0">
                <a:solidFill>
                  <a:schemeClr val="bg1">
                    <a:lumMod val="50000"/>
                  </a:schemeClr>
                </a:solidFill>
                <a:latin typeface="Arial" panose="020B0604020202020204" pitchFamily="34" charset="0"/>
                <a:cs typeface="Arial" panose="020B0604020202020204" pitchFamily="34" charset="0"/>
              </a:rPr>
              <a:t/>
            </a:r>
            <a:br>
              <a:rPr lang="en-US" altLang="zh-CN" sz="3600" dirty="0">
                <a:solidFill>
                  <a:schemeClr val="bg1">
                    <a:lumMod val="50000"/>
                  </a:schemeClr>
                </a:solidFill>
                <a:latin typeface="Arial" panose="020B0604020202020204" pitchFamily="34" charset="0"/>
                <a:cs typeface="Arial" panose="020B0604020202020204" pitchFamily="34" charset="0"/>
              </a:rPr>
            </a:br>
            <a:r>
              <a:rPr lang="en-US" altLang="zh-CN" sz="3600" dirty="0">
                <a:solidFill>
                  <a:schemeClr val="tx1"/>
                </a:solidFill>
                <a:latin typeface="Arial" panose="020B0604020202020204" pitchFamily="34" charset="0"/>
                <a:cs typeface="Arial" panose="020B0604020202020204" pitchFamily="34" charset="0"/>
              </a:rPr>
              <a:t>-</a:t>
            </a:r>
            <a:r>
              <a:rPr lang="en-US" altLang="zh-CN" sz="3600" dirty="0" smtClean="0">
                <a:solidFill>
                  <a:schemeClr val="tx1"/>
                </a:solidFill>
                <a:latin typeface="Arial" panose="020B0604020202020204" pitchFamily="34" charset="0"/>
                <a:cs typeface="Arial" panose="020B0604020202020204" pitchFamily="34" charset="0"/>
              </a:rPr>
              <a:t>Why did he say so?</a:t>
            </a:r>
            <a:endParaRPr lang="en-US" altLang="zh-CN" sz="3600" dirty="0">
              <a:solidFill>
                <a:schemeClr val="tx1"/>
              </a:solidFill>
              <a:latin typeface="Arial" panose="020B0604020202020204" pitchFamily="34" charset="0"/>
              <a:cs typeface="Arial" panose="020B0604020202020204" pitchFamily="34" charset="0"/>
            </a:endParaRPr>
          </a:p>
        </p:txBody>
      </p:sp>
      <p:sp>
        <p:nvSpPr>
          <p:cNvPr id="7" name="标题 6"/>
          <p:cNvSpPr>
            <a:spLocks noGrp="1"/>
          </p:cNvSpPr>
          <p:nvPr/>
        </p:nvSpPr>
        <p:spPr>
          <a:xfrm>
            <a:off x="-45720" y="-48260"/>
            <a:ext cx="12244070" cy="932815"/>
          </a:xfrm>
          <a:prstGeom prst="rect">
            <a:avLst/>
          </a:prstGeom>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bg1"/>
                </a:solidFill>
                <a:uFillTx/>
                <a:latin typeface="微软雅黑" panose="020B0503020204020204" charset="-122"/>
                <a:ea typeface="微软雅黑" panose="020B0503020204020204" charset="-122"/>
                <a:cs typeface="+mj-cs"/>
              </a:defRPr>
            </a:lvl1pPr>
          </a:lstStyle>
          <a:p>
            <a:pPr algn="r"/>
            <a:r>
              <a:rPr lang="en-US" altLang="zh-CN" sz="5400">
                <a:solidFill>
                  <a:srgbClr val="000000"/>
                </a:solidFill>
                <a:latin typeface="Arial" panose="020B0604020202020204" pitchFamily="34" charset="0"/>
                <a:ea typeface="Arial" panose="020B0604020202020204" pitchFamily="34" charset="0"/>
                <a:cs typeface="Arial" panose="020B0604020202020204" pitchFamily="34" charset="0"/>
              </a:rPr>
              <a:t>Critical Thinking</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734060" y="321945"/>
            <a:ext cx="10852150" cy="871855"/>
          </a:xfrm>
        </p:spPr>
        <p:txBody>
          <a:bodyPr anchor="ctr" anchorCtr="0">
            <a:noAutofit/>
          </a:bodyPr>
          <a:lstStyle/>
          <a:p>
            <a:pPr algn="ctr"/>
            <a:r>
              <a:rPr lang="en-US" altLang="zh-CN" sz="5400" i="1" dirty="0" smtClean="0">
                <a:solidFill>
                  <a:srgbClr val="FF0000"/>
                </a:solidFill>
              </a:rPr>
              <a:t>Scan </a:t>
            </a:r>
            <a:r>
              <a:rPr lang="en-US" altLang="zh-CN" sz="5400" dirty="0" smtClean="0">
                <a:solidFill>
                  <a:schemeClr val="tx1"/>
                </a:solidFill>
              </a:rPr>
              <a:t>for the evidence</a:t>
            </a:r>
            <a:r>
              <a:rPr lang="en-US" altLang="zh-CN" sz="5400" dirty="0" smtClean="0"/>
              <a:t> </a:t>
            </a:r>
            <a:endParaRPr lang="en-US" altLang="zh-CN" sz="5400" dirty="0"/>
          </a:p>
        </p:txBody>
      </p:sp>
      <p:graphicFrame>
        <p:nvGraphicFramePr>
          <p:cNvPr id="4" name="内容占位符 3"/>
          <p:cNvGraphicFramePr>
            <a:graphicFrameLocks noGrp="1"/>
          </p:cNvGraphicFramePr>
          <p:nvPr>
            <p:ph idx="1"/>
            <p:custDataLst>
              <p:tags r:id="rId2"/>
            </p:custDataLst>
          </p:nvPr>
        </p:nvGraphicFramePr>
        <p:xfrm>
          <a:off x="207010" y="1407534"/>
          <a:ext cx="11852910" cy="4750696"/>
        </p:xfrm>
        <a:graphic>
          <a:graphicData uri="http://schemas.openxmlformats.org/drawingml/2006/table">
            <a:tbl>
              <a:tblPr firstRow="1" bandRow="1">
                <a:tableStyleId>{5C22544A-7EE6-4342-B048-85BDC9FD1C3A}</a:tableStyleId>
              </a:tblPr>
              <a:tblGrid>
                <a:gridCol w="1612900"/>
                <a:gridCol w="5193030"/>
                <a:gridCol w="5046980"/>
              </a:tblGrid>
              <a:tr h="1010546">
                <a:tc>
                  <a:txBody>
                    <a:bodyPr/>
                    <a:lstStyle/>
                    <a:p>
                      <a:pPr algn="ctr">
                        <a:buNone/>
                      </a:pPr>
                      <a:endParaRPr lang="en-US" altLang="zh-CN" sz="3600" b="1" dirty="0">
                        <a:solidFill>
                          <a:srgbClr val="FFFFFF"/>
                        </a:solidFill>
                        <a:sym typeface="+mn-ea"/>
                      </a:endParaRPr>
                    </a:p>
                  </a:txBody>
                  <a:tcPr anchor="ctr">
                    <a:lnL>
                      <a:noFill/>
                    </a:lnL>
                    <a:lnR>
                      <a:noFill/>
                    </a:lnR>
                    <a:lnT>
                      <a:noFill/>
                    </a:lnT>
                    <a:lnB>
                      <a:noFill/>
                    </a:lnB>
                    <a:solidFill>
                      <a:srgbClr val="595959"/>
                    </a:solidFill>
                  </a:tcPr>
                </a:tc>
                <a:tc>
                  <a:txBody>
                    <a:bodyPr/>
                    <a:lstStyle/>
                    <a:p>
                      <a:pPr algn="ctr">
                        <a:buNone/>
                      </a:pPr>
                      <a:r>
                        <a:rPr lang="en-US" altLang="zh-CN" sz="3600" dirty="0">
                          <a:solidFill>
                            <a:schemeClr val="tx1"/>
                          </a:solidFill>
                          <a:sym typeface="+mn-ea"/>
                        </a:rPr>
                        <a:t>Students</a:t>
                      </a:r>
                    </a:p>
                  </a:txBody>
                  <a:tcPr anchor="ctr">
                    <a:lnL>
                      <a:noFill/>
                    </a:lnL>
                    <a:lnR>
                      <a:noFill/>
                    </a:lnR>
                    <a:lnT>
                      <a:noFill/>
                    </a:lnT>
                    <a:lnB>
                      <a:noFill/>
                    </a:lnB>
                    <a:solidFill>
                      <a:srgbClr val="F58F33"/>
                    </a:solidFill>
                  </a:tcPr>
                </a:tc>
                <a:tc>
                  <a:txBody>
                    <a:bodyPr/>
                    <a:lstStyle/>
                    <a:p>
                      <a:pPr algn="ctr">
                        <a:buNone/>
                      </a:pPr>
                      <a:r>
                        <a:rPr lang="en-US" altLang="zh-CN" sz="3600">
                          <a:solidFill>
                            <a:schemeClr val="tx1"/>
                          </a:solidFill>
                          <a:sym typeface="+mn-ea"/>
                        </a:rPr>
                        <a:t>Faculty </a:t>
                      </a:r>
                    </a:p>
                    <a:p>
                      <a:pPr algn="ctr">
                        <a:buNone/>
                      </a:pPr>
                      <a:r>
                        <a:rPr lang="en-US" altLang="zh-CN" sz="2000">
                          <a:solidFill>
                            <a:schemeClr val="tx1"/>
                          </a:solidFill>
                          <a:sym typeface="+mn-ea"/>
                        </a:rPr>
                        <a:t>(teachers)</a:t>
                      </a:r>
                    </a:p>
                  </a:txBody>
                  <a:tcPr anchor="ctr">
                    <a:lnL>
                      <a:noFill/>
                    </a:lnL>
                    <a:lnR>
                      <a:noFill/>
                    </a:lnR>
                    <a:lnT>
                      <a:noFill/>
                    </a:lnT>
                    <a:lnB>
                      <a:noFill/>
                    </a:lnB>
                    <a:solidFill>
                      <a:srgbClr val="EAB42E"/>
                    </a:solidFill>
                  </a:tcPr>
                </a:tc>
              </a:tr>
              <a:tr h="915670">
                <a:tc>
                  <a:txBody>
                    <a:bodyPr/>
                    <a:lstStyle/>
                    <a:p>
                      <a:pPr algn="ctr">
                        <a:lnSpc>
                          <a:spcPct val="90000"/>
                        </a:lnSpc>
                        <a:buNone/>
                      </a:pPr>
                      <a:r>
                        <a:rPr lang="en-US" altLang="zh-CN" sz="2800" b="1">
                          <a:solidFill>
                            <a:schemeClr val="tx1"/>
                          </a:solidFill>
                          <a:sym typeface="+mn-ea"/>
                        </a:rPr>
                        <a:t>Para. 1</a:t>
                      </a:r>
                    </a:p>
                  </a:txBody>
                  <a:tcPr anchor="ctr">
                    <a:lnL>
                      <a:noFill/>
                    </a:lnL>
                    <a:lnR w="12700">
                      <a:solidFill>
                        <a:srgbClr val="D9D9D9"/>
                      </a:solidFill>
                      <a:prstDash val="solid"/>
                    </a:lnR>
                    <a:lnT>
                      <a:noFill/>
                    </a:lnT>
                    <a:lnB>
                      <a:noFill/>
                    </a:lnB>
                    <a:solidFill>
                      <a:srgbClr val="FFFFFF"/>
                    </a:solidFill>
                  </a:tcPr>
                </a:tc>
                <a:tc>
                  <a:txBody>
                    <a:bodyPr/>
                    <a:lstStyle/>
                    <a:p>
                      <a:pPr algn="just">
                        <a:lnSpc>
                          <a:spcPct val="90000"/>
                        </a:lnSpc>
                        <a:buNone/>
                      </a:pPr>
                      <a:r>
                        <a:rPr lang="en-US" altLang="zh-CN" sz="2800">
                          <a:solidFill>
                            <a:schemeClr val="tx1"/>
                          </a:solidFill>
                          <a:sym typeface="+mn-ea"/>
                        </a:rPr>
                        <a:t>to confront difficulty by quitting</a:t>
                      </a:r>
                    </a:p>
                  </a:txBody>
                  <a:tcPr anchor="ctr">
                    <a:lnL w="12700">
                      <a:solidFill>
                        <a:srgbClr val="D9D9D9"/>
                      </a:solidFill>
                      <a:prstDash val="solid"/>
                    </a:lnL>
                    <a:lnR w="6350">
                      <a:solidFill>
                        <a:srgbClr val="D9D9D9"/>
                      </a:solidFill>
                      <a:prstDash val="solid"/>
                    </a:lnR>
                    <a:lnT>
                      <a:noFill/>
                    </a:lnT>
                    <a:lnB>
                      <a:noFill/>
                    </a:lnB>
                    <a:solidFill>
                      <a:srgbClr val="FFFFFF"/>
                    </a:solidFill>
                  </a:tcPr>
                </a:tc>
                <a:tc>
                  <a:txBody>
                    <a:bodyPr/>
                    <a:lstStyle/>
                    <a:p>
                      <a:pPr algn="just">
                        <a:lnSpc>
                          <a:spcPct val="90000"/>
                        </a:lnSpc>
                        <a:buNone/>
                      </a:pPr>
                      <a:r>
                        <a:rPr lang="en-US" altLang="zh-CN" sz="2800">
                          <a:solidFill>
                            <a:schemeClr val="tx1"/>
                          </a:solidFill>
                          <a:sym typeface="+mn-ea"/>
                        </a:rPr>
                        <a:t>to leave no record</a:t>
                      </a:r>
                    </a:p>
                  </a:txBody>
                  <a:tcPr anchor="ctr">
                    <a:lnL w="6350">
                      <a:solidFill>
                        <a:srgbClr val="D9D9D9"/>
                      </a:solidFill>
                      <a:prstDash val="solid"/>
                    </a:lnL>
                    <a:lnR>
                      <a:noFill/>
                    </a:lnR>
                    <a:lnT>
                      <a:noFill/>
                    </a:lnT>
                    <a:lnB>
                      <a:noFill/>
                    </a:lnB>
                    <a:solidFill>
                      <a:srgbClr val="FFFFFF"/>
                    </a:solidFill>
                  </a:tcPr>
                </a:tc>
              </a:tr>
              <a:tr h="986155">
                <a:tc>
                  <a:txBody>
                    <a:bodyPr/>
                    <a:lstStyle/>
                    <a:p>
                      <a:pPr algn="ctr">
                        <a:lnSpc>
                          <a:spcPct val="90000"/>
                        </a:lnSpc>
                        <a:buNone/>
                      </a:pPr>
                      <a:r>
                        <a:rPr lang="en-US" altLang="zh-CN" sz="2800" b="1">
                          <a:solidFill>
                            <a:schemeClr val="tx1"/>
                          </a:solidFill>
                          <a:sym typeface="+mn-ea"/>
                        </a:rPr>
                        <a:t>Para. 2</a:t>
                      </a:r>
                    </a:p>
                  </a:txBody>
                  <a:tcPr anchor="ctr">
                    <a:lnL>
                      <a:noFill/>
                    </a:lnL>
                    <a:lnR w="12700">
                      <a:solidFill>
                        <a:srgbClr val="D9D9D9"/>
                      </a:solidFill>
                      <a:prstDash val="solid"/>
                    </a:lnR>
                    <a:lnT>
                      <a:noFill/>
                    </a:lnT>
                    <a:lnB>
                      <a:noFill/>
                    </a:lnB>
                    <a:solidFill>
                      <a:srgbClr val="F2F2F2"/>
                    </a:solidFill>
                  </a:tcPr>
                </a:tc>
                <a:tc>
                  <a:txBody>
                    <a:bodyPr/>
                    <a:lstStyle/>
                    <a:p>
                      <a:pPr algn="just">
                        <a:lnSpc>
                          <a:spcPct val="90000"/>
                        </a:lnSpc>
                        <a:buNone/>
                      </a:pPr>
                      <a:r>
                        <a:rPr lang="en-US" altLang="zh-CN" sz="2800">
                          <a:solidFill>
                            <a:schemeClr val="tx1"/>
                          </a:solidFill>
                          <a:sym typeface="+mn-ea"/>
                        </a:rPr>
                        <a:t>to argue about “why”s</a:t>
                      </a:r>
                    </a:p>
                  </a:txBody>
                  <a:tcPr anchor="ctr">
                    <a:lnL w="12700">
                      <a:solidFill>
                        <a:srgbClr val="D9D9D9"/>
                      </a:solidFill>
                      <a:prstDash val="solid"/>
                    </a:lnL>
                    <a:lnR w="6350">
                      <a:solidFill>
                        <a:srgbClr val="D9D9D9"/>
                      </a:solidFill>
                      <a:prstDash val="solid"/>
                    </a:lnR>
                    <a:lnT>
                      <a:noFill/>
                    </a:lnT>
                    <a:lnB>
                      <a:noFill/>
                    </a:lnB>
                    <a:solidFill>
                      <a:srgbClr val="F2F2F2"/>
                    </a:solidFill>
                  </a:tcPr>
                </a:tc>
                <a:tc>
                  <a:txBody>
                    <a:bodyPr/>
                    <a:lstStyle/>
                    <a:p>
                      <a:pPr algn="just">
                        <a:lnSpc>
                          <a:spcPct val="90000"/>
                        </a:lnSpc>
                        <a:buNone/>
                      </a:pPr>
                      <a:r>
                        <a:rPr lang="en-US" altLang="zh-CN" sz="2800">
                          <a:solidFill>
                            <a:schemeClr val="tx1"/>
                          </a:solidFill>
                          <a:sym typeface="+mn-ea"/>
                        </a:rPr>
                        <a:t>to give honor grades</a:t>
                      </a:r>
                    </a:p>
                  </a:txBody>
                  <a:tcPr anchor="ctr">
                    <a:lnL w="6350">
                      <a:solidFill>
                        <a:srgbClr val="D9D9D9"/>
                      </a:solidFill>
                      <a:prstDash val="solid"/>
                    </a:lnL>
                    <a:lnR>
                      <a:noFill/>
                    </a:lnR>
                    <a:lnT>
                      <a:noFill/>
                    </a:lnT>
                    <a:lnB>
                      <a:noFill/>
                    </a:lnB>
                    <a:solidFill>
                      <a:srgbClr val="F2F2F2"/>
                    </a:solidFill>
                  </a:tcPr>
                </a:tc>
              </a:tr>
              <a:tr h="905510">
                <a:tc>
                  <a:txBody>
                    <a:bodyPr/>
                    <a:lstStyle/>
                    <a:p>
                      <a:pPr algn="ctr">
                        <a:lnSpc>
                          <a:spcPct val="90000"/>
                        </a:lnSpc>
                        <a:buNone/>
                      </a:pPr>
                      <a:r>
                        <a:rPr lang="en-US" altLang="zh-CN" sz="2400" b="1">
                          <a:solidFill>
                            <a:schemeClr val="tx1"/>
                          </a:solidFill>
                          <a:sym typeface="+mn-ea"/>
                        </a:rPr>
                        <a:t>Para. 3-4</a:t>
                      </a:r>
                    </a:p>
                  </a:txBody>
                  <a:tcPr anchor="ctr">
                    <a:lnL>
                      <a:noFill/>
                    </a:lnL>
                    <a:lnR w="12700">
                      <a:solidFill>
                        <a:srgbClr val="D9D9D9"/>
                      </a:solidFill>
                      <a:prstDash val="solid"/>
                    </a:lnR>
                    <a:lnT>
                      <a:noFill/>
                    </a:lnT>
                    <a:lnB>
                      <a:noFill/>
                    </a:lnB>
                    <a:solidFill>
                      <a:srgbClr val="FFFFFF"/>
                    </a:solidFill>
                  </a:tcPr>
                </a:tc>
                <a:tc>
                  <a:txBody>
                    <a:bodyPr/>
                    <a:lstStyle/>
                    <a:p>
                      <a:pPr algn="just">
                        <a:lnSpc>
                          <a:spcPct val="90000"/>
                        </a:lnSpc>
                        <a:buNone/>
                      </a:pPr>
                      <a:r>
                        <a:rPr lang="en-US" altLang="zh-CN" sz="2800" dirty="0">
                          <a:solidFill>
                            <a:schemeClr val="tx1"/>
                          </a:solidFill>
                        </a:rPr>
                        <a:t>to </a:t>
                      </a:r>
                      <a:r>
                        <a:rPr lang="en-US" altLang="zh-CN" sz="2800" b="1" dirty="0">
                          <a:solidFill>
                            <a:schemeClr val="tx1"/>
                          </a:solidFill>
                        </a:rPr>
                        <a:t>ask</a:t>
                      </a:r>
                      <a:r>
                        <a:rPr lang="en-US" altLang="zh-CN" sz="2800" dirty="0">
                          <a:solidFill>
                            <a:schemeClr val="tx1"/>
                          </a:solidFill>
                        </a:rPr>
                        <a:t> whatever you want</a:t>
                      </a:r>
                    </a:p>
                  </a:txBody>
                  <a:tcPr anchor="ctr">
                    <a:lnL w="12700">
                      <a:solidFill>
                        <a:srgbClr val="D9D9D9"/>
                      </a:solidFill>
                      <a:prstDash val="solid"/>
                    </a:lnL>
                    <a:lnR w="6350">
                      <a:solidFill>
                        <a:srgbClr val="D9D9D9"/>
                      </a:solidFill>
                      <a:prstDash val="solid"/>
                    </a:lnR>
                    <a:lnT>
                      <a:noFill/>
                    </a:lnT>
                    <a:lnB>
                      <a:noFill/>
                    </a:lnB>
                    <a:solidFill>
                      <a:srgbClr val="FFFFFF"/>
                    </a:solidFill>
                  </a:tcPr>
                </a:tc>
                <a:tc>
                  <a:txBody>
                    <a:bodyPr/>
                    <a:lstStyle/>
                    <a:p>
                      <a:pPr algn="just">
                        <a:lnSpc>
                          <a:spcPct val="90000"/>
                        </a:lnSpc>
                        <a:buNone/>
                      </a:pPr>
                      <a:r>
                        <a:rPr lang="en-US" altLang="zh-CN" sz="2800">
                          <a:solidFill>
                            <a:schemeClr val="tx1"/>
                          </a:solidFill>
                        </a:rPr>
                        <a:t>to</a:t>
                      </a:r>
                      <a:r>
                        <a:rPr lang="en-US" altLang="zh-CN" sz="2800" b="1">
                          <a:solidFill>
                            <a:schemeClr val="tx1"/>
                          </a:solidFill>
                        </a:rPr>
                        <a:t> give </a:t>
                      </a:r>
                      <a:r>
                        <a:rPr lang="en-US" altLang="zh-CN" sz="2800">
                          <a:solidFill>
                            <a:schemeClr val="tx1"/>
                          </a:solidFill>
                        </a:rPr>
                        <a:t>whatever you want</a:t>
                      </a:r>
                    </a:p>
                  </a:txBody>
                  <a:tcPr anchor="ctr">
                    <a:lnL w="6350">
                      <a:solidFill>
                        <a:srgbClr val="D9D9D9"/>
                      </a:solidFill>
                      <a:prstDash val="solid"/>
                    </a:lnL>
                    <a:lnR>
                      <a:noFill/>
                    </a:lnR>
                    <a:lnT>
                      <a:noFill/>
                    </a:lnT>
                    <a:lnB>
                      <a:noFill/>
                    </a:lnB>
                    <a:solidFill>
                      <a:srgbClr val="FFFFFF"/>
                    </a:solidFill>
                  </a:tcPr>
                </a:tc>
              </a:tr>
              <a:tr h="932815">
                <a:tc>
                  <a:txBody>
                    <a:bodyPr/>
                    <a:lstStyle/>
                    <a:p>
                      <a:pPr algn="ctr">
                        <a:lnSpc>
                          <a:spcPct val="90000"/>
                        </a:lnSpc>
                        <a:buNone/>
                      </a:pPr>
                      <a:r>
                        <a:rPr lang="en-US" altLang="zh-CN" sz="2800" b="1">
                          <a:solidFill>
                            <a:schemeClr val="tx1"/>
                          </a:solidFill>
                          <a:sym typeface="+mn-ea"/>
                        </a:rPr>
                        <a:t>Para. 9</a:t>
                      </a:r>
                    </a:p>
                  </a:txBody>
                  <a:tcPr anchor="ctr">
                    <a:lnL>
                      <a:noFill/>
                    </a:lnL>
                    <a:lnR w="12700">
                      <a:solidFill>
                        <a:srgbClr val="D9D9D9"/>
                      </a:solidFill>
                      <a:prstDash val="solid"/>
                    </a:lnR>
                    <a:lnT>
                      <a:noFill/>
                    </a:lnT>
                    <a:lnB w="19050">
                      <a:solidFill>
                        <a:srgbClr val="595959"/>
                      </a:solidFill>
                      <a:prstDash val="solid"/>
                    </a:lnB>
                    <a:solidFill>
                      <a:srgbClr val="F2F2F2"/>
                    </a:solidFill>
                  </a:tcPr>
                </a:tc>
                <a:tc>
                  <a:txBody>
                    <a:bodyPr/>
                    <a:lstStyle/>
                    <a:p>
                      <a:pPr algn="just">
                        <a:lnSpc>
                          <a:spcPct val="90000"/>
                        </a:lnSpc>
                        <a:buNone/>
                      </a:pPr>
                      <a:r>
                        <a:rPr lang="en-US" altLang="zh-CN" sz="2800" dirty="0">
                          <a:solidFill>
                            <a:schemeClr val="tx1"/>
                          </a:solidFill>
                        </a:rPr>
                        <a:t>to abuse, insult, act out terribly</a:t>
                      </a:r>
                    </a:p>
                  </a:txBody>
                  <a:tcPr anchor="ctr">
                    <a:lnL w="12700">
                      <a:solidFill>
                        <a:srgbClr val="D9D9D9"/>
                      </a:solidFill>
                      <a:prstDash val="solid"/>
                    </a:lnL>
                    <a:lnR w="6350">
                      <a:solidFill>
                        <a:srgbClr val="D9D9D9"/>
                      </a:solidFill>
                      <a:prstDash val="solid"/>
                    </a:lnR>
                    <a:lnT>
                      <a:noFill/>
                    </a:lnT>
                    <a:lnB w="19050">
                      <a:solidFill>
                        <a:srgbClr val="595959"/>
                      </a:solidFill>
                      <a:prstDash val="solid"/>
                    </a:lnB>
                    <a:solidFill>
                      <a:srgbClr val="F2F2F2"/>
                    </a:solidFill>
                  </a:tcPr>
                </a:tc>
                <a:tc>
                  <a:txBody>
                    <a:bodyPr/>
                    <a:lstStyle/>
                    <a:p>
                      <a:pPr algn="just">
                        <a:lnSpc>
                          <a:spcPct val="90000"/>
                        </a:lnSpc>
                        <a:buNone/>
                      </a:pPr>
                      <a:r>
                        <a:rPr lang="en-US" altLang="zh-CN" sz="2800" dirty="0">
                          <a:solidFill>
                            <a:schemeClr val="tx1"/>
                          </a:solidFill>
                        </a:rPr>
                        <a:t>to tolerate your behavior</a:t>
                      </a:r>
                    </a:p>
                  </a:txBody>
                  <a:tcPr anchor="ctr">
                    <a:lnL w="6350">
                      <a:solidFill>
                        <a:srgbClr val="D9D9D9"/>
                      </a:solidFill>
                      <a:prstDash val="solid"/>
                    </a:lnL>
                    <a:lnR>
                      <a:noFill/>
                    </a:lnR>
                    <a:lnT>
                      <a:noFill/>
                    </a:lnT>
                    <a:lnB w="19050">
                      <a:solidFill>
                        <a:srgbClr val="595959"/>
                      </a:solidFill>
                      <a:prstDash val="solid"/>
                    </a:lnB>
                    <a:solidFill>
                      <a:srgbClr val="F2F2F2"/>
                    </a:solidFill>
                  </a:tcPr>
                </a:tc>
              </a:tr>
            </a:tbl>
          </a:graphicData>
        </a:graphic>
      </p:graphicFrame>
      <p:sp>
        <p:nvSpPr>
          <p:cNvPr id="6" name="矩形 5"/>
          <p:cNvSpPr/>
          <p:nvPr/>
        </p:nvSpPr>
        <p:spPr>
          <a:xfrm>
            <a:off x="1896745" y="2647315"/>
            <a:ext cx="9983470" cy="563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1859280" y="3572510"/>
            <a:ext cx="10130155" cy="5511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1899920" y="5398135"/>
            <a:ext cx="9984105" cy="5511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1896745" y="4525645"/>
            <a:ext cx="10132695" cy="5511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7" grpId="0" bldLvl="0" animBg="1"/>
      <p:bldP spid="8" grpId="0" bldLvl="0" animBg="1"/>
      <p:bldP spid="9" grpId="0" bldLvl="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文本框 13"/>
          <p:cNvSpPr txBox="1"/>
          <p:nvPr/>
        </p:nvSpPr>
        <p:spPr>
          <a:xfrm>
            <a:off x="384175" y="365760"/>
            <a:ext cx="11614785" cy="646331"/>
          </a:xfrm>
          <a:prstGeom prst="rect">
            <a:avLst/>
          </a:prstGeom>
          <a:noFill/>
        </p:spPr>
        <p:txBody>
          <a:bodyPr wrap="square" rtlCol="0" anchor="t">
            <a:spAutoFit/>
          </a:bodyPr>
          <a:lstStyle/>
          <a:p>
            <a:r>
              <a:rPr lang="en-US" altLang="zh-CN" sz="3600" b="1" dirty="0"/>
              <a:t>“</a:t>
            </a:r>
            <a:r>
              <a:rPr lang="zh-CN" altLang="en-US" sz="3600" b="1" dirty="0"/>
              <a:t>So go, </a:t>
            </a:r>
            <a:r>
              <a:rPr lang="zh-CN" altLang="en-US" sz="3600" b="1" dirty="0">
                <a:solidFill>
                  <a:srgbClr val="FF0000"/>
                </a:solidFill>
              </a:rPr>
              <a:t>unlearn</a:t>
            </a:r>
            <a:r>
              <a:rPr lang="zh-CN" altLang="en-US" sz="3600" b="1" dirty="0"/>
              <a:t> the </a:t>
            </a:r>
            <a:r>
              <a:rPr lang="zh-CN" altLang="en-US" sz="3600" b="1" dirty="0">
                <a:solidFill>
                  <a:srgbClr val="FF0000"/>
                </a:solidFill>
              </a:rPr>
              <a:t>lies</a:t>
            </a:r>
            <a:r>
              <a:rPr lang="zh-CN" altLang="en-US" sz="3600" b="1" dirty="0"/>
              <a:t> </a:t>
            </a:r>
            <a:r>
              <a:rPr lang="zh-CN" altLang="en-US" sz="3600" b="1" u="sng" dirty="0"/>
              <a:t>we taught you</a:t>
            </a:r>
            <a:r>
              <a:rPr lang="zh-CN" altLang="en-US" sz="3600" b="1" dirty="0"/>
              <a:t>. To life!</a:t>
            </a:r>
            <a:r>
              <a:rPr lang="en-US" altLang="zh-CN" sz="3600" b="1" dirty="0"/>
              <a:t>”</a:t>
            </a:r>
            <a:r>
              <a:rPr lang="en-US" altLang="zh-CN" b="1" dirty="0"/>
              <a:t>(Para. 9)</a:t>
            </a:r>
          </a:p>
        </p:txBody>
      </p:sp>
      <p:sp>
        <p:nvSpPr>
          <p:cNvPr id="9" name="内容占位符 8"/>
          <p:cNvSpPr>
            <a:spLocks noGrp="1"/>
          </p:cNvSpPr>
          <p:nvPr>
            <p:ph sz="quarter" idx="14"/>
          </p:nvPr>
        </p:nvSpPr>
        <p:spPr>
          <a:xfrm>
            <a:off x="1747520" y="1798320"/>
            <a:ext cx="9834880" cy="2946400"/>
          </a:xfrm>
        </p:spPr>
        <p:txBody>
          <a:bodyPr>
            <a:normAutofit fontScale="77500" lnSpcReduction="20000"/>
          </a:bodyPr>
          <a:lstStyle/>
          <a:p>
            <a:pPr>
              <a:lnSpc>
                <a:spcPct val="120000"/>
              </a:lnSpc>
              <a:buNone/>
            </a:pPr>
            <a:r>
              <a:rPr lang="en-US" altLang="zh-CN" sz="6000" b="1" dirty="0" smtClean="0">
                <a:solidFill>
                  <a:srgbClr val="FF0000"/>
                </a:solidFill>
              </a:rPr>
              <a:t>A Signal </a:t>
            </a:r>
            <a:r>
              <a:rPr lang="en-US" altLang="zh-CN" sz="4400" dirty="0" smtClean="0"/>
              <a:t>for both </a:t>
            </a:r>
            <a:r>
              <a:rPr lang="en-US" altLang="zh-CN" sz="4400" u="sng" dirty="0" smtClean="0"/>
              <a:t>students and teachers </a:t>
            </a:r>
            <a:r>
              <a:rPr lang="en-US" altLang="zh-CN" sz="4400" dirty="0" smtClean="0"/>
              <a:t>in</a:t>
            </a:r>
          </a:p>
          <a:p>
            <a:pPr>
              <a:lnSpc>
                <a:spcPct val="120000"/>
              </a:lnSpc>
              <a:buNone/>
            </a:pPr>
            <a:r>
              <a:rPr lang="en-US" altLang="zh-CN" sz="4400" dirty="0" smtClean="0"/>
              <a:t>colleges and universities</a:t>
            </a:r>
          </a:p>
          <a:p>
            <a:pPr>
              <a:lnSpc>
                <a:spcPct val="120000"/>
              </a:lnSpc>
              <a:buNone/>
            </a:pPr>
            <a:endParaRPr lang="en-US" altLang="zh-CN" sz="4400" dirty="0" smtClean="0"/>
          </a:p>
          <a:p>
            <a:pPr>
              <a:lnSpc>
                <a:spcPct val="120000"/>
              </a:lnSpc>
              <a:buNone/>
            </a:pPr>
            <a:r>
              <a:rPr lang="en-US" altLang="zh-CN" sz="4400" i="1" dirty="0" smtClean="0"/>
              <a:t>How can we get most of the higher education? </a:t>
            </a:r>
          </a:p>
        </p:txBody>
      </p:sp>
      <p:pic>
        <p:nvPicPr>
          <p:cNvPr id="10" name="内容占位符 16" descr="Never-stop-learning"/>
          <p:cNvPicPr>
            <a:picLocks noGrp="1" noChangeAspect="1"/>
          </p:cNvPicPr>
          <p:nvPr>
            <p:ph sz="quarter" idx="13"/>
          </p:nvPr>
        </p:nvPicPr>
        <p:blipFill>
          <a:blip r:embed="rId4" cstate="print"/>
          <a:stretch>
            <a:fillRect/>
          </a:stretch>
        </p:blipFill>
        <p:spPr>
          <a:xfrm>
            <a:off x="4450081" y="4770428"/>
            <a:ext cx="3840480" cy="1924557"/>
          </a:xfrm>
          <a:prstGeom prst="rect">
            <a:avLst/>
          </a:prstGeom>
        </p:spPr>
      </p:pic>
      <p:pic>
        <p:nvPicPr>
          <p:cNvPr id="13314" name="Picture 2" descr="https://bloximages.newyork1.vip.townnews.com/thepress.net/content/tncms/assets/v3/editorial/7/15/715e8b6c-e9e5-11e4-b74d-2bdbeb0f6972/5539380b2fdea.image.jpg"/>
          <p:cNvPicPr>
            <a:picLocks noChangeAspect="1" noChangeArrowheads="1"/>
          </p:cNvPicPr>
          <p:nvPr/>
        </p:nvPicPr>
        <p:blipFill>
          <a:blip r:embed="rId5" cstate="print"/>
          <a:srcRect/>
          <a:stretch>
            <a:fillRect/>
          </a:stretch>
        </p:blipFill>
        <p:spPr bwMode="auto">
          <a:xfrm>
            <a:off x="606410" y="1899920"/>
            <a:ext cx="872384" cy="1493520"/>
          </a:xfrm>
          <a:prstGeom prst="rect">
            <a:avLst/>
          </a:prstGeom>
          <a:noFill/>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9" fill="hold" nodeType="with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2" fill="hold" nodeType="clickEffect">
                                  <p:stCondLst>
                                    <p:cond delay="0"/>
                                  </p:stCondLst>
                                  <p:childTnLst>
                                    <p:set>
                                      <p:cBhvr>
                                        <p:cTn id="16" dur="1" fill="hold">
                                          <p:stCondLst>
                                            <p:cond delay="0"/>
                                          </p:stCondLst>
                                        </p:cTn>
                                        <p:tgtEl>
                                          <p:spTgt spid="9">
                                            <p:txEl>
                                              <p:pRg st="3" end="3"/>
                                            </p:txEl>
                                          </p:spTgt>
                                        </p:tgtEl>
                                        <p:attrNameLst>
                                          <p:attrName>style.visibility</p:attrName>
                                        </p:attrNameLst>
                                      </p:cBhvr>
                                      <p:to>
                                        <p:strVal val="visible"/>
                                      </p:to>
                                    </p:set>
                                    <p:anim calcmode="lin" valueType="num">
                                      <p:cBhvr additive="base">
                                        <p:cTn id="17"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par>
                          <p:cTn id="19" fill="hold">
                            <p:stCondLst>
                              <p:cond delay="500"/>
                            </p:stCondLst>
                            <p:childTnLst>
                              <p:par>
                                <p:cTn id="20" presetID="3" presetClass="entr" presetSubtype="1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linds(horizont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标题 11"/>
          <p:cNvSpPr>
            <a:spLocks noGrp="1"/>
          </p:cNvSpPr>
          <p:nvPr>
            <p:ph type="ctrTitle"/>
            <p:custDataLst>
              <p:tags r:id="rId2"/>
            </p:custDataLst>
          </p:nvPr>
        </p:nvSpPr>
        <p:spPr>
          <a:xfrm>
            <a:off x="3136900" y="1490345"/>
            <a:ext cx="8338185" cy="2021840"/>
          </a:xfrm>
        </p:spPr>
        <p:txBody>
          <a:bodyPr>
            <a:noAutofit/>
          </a:bodyPr>
          <a:lstStyle/>
          <a:p>
            <a:r>
              <a:rPr lang="en-US" altLang="zh-CN" sz="7200" dirty="0"/>
              <a:t>Reflecting on Education</a:t>
            </a:r>
          </a:p>
        </p:txBody>
      </p:sp>
    </p:spTree>
    <p:custDataLst>
      <p:tags r:id="rId1"/>
    </p:custData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669290" y="1212850"/>
            <a:ext cx="11316335" cy="1049020"/>
          </a:xfrm>
        </p:spPr>
        <p:txBody>
          <a:bodyPr anchor="ctr" anchorCtr="0">
            <a:noAutofit/>
          </a:bodyPr>
          <a:lstStyle/>
          <a:p>
            <a:pPr algn="l"/>
            <a:r>
              <a:rPr lang="en-US" altLang="zh-CN">
                <a:solidFill>
                  <a:srgbClr val="0070C0"/>
                </a:solidFill>
                <a:sym typeface="+mn-ea"/>
              </a:rPr>
              <a:t>C</a:t>
            </a:r>
            <a:r>
              <a:rPr>
                <a:solidFill>
                  <a:srgbClr val="0070C0"/>
                </a:solidFill>
                <a:sym typeface="+mn-ea"/>
              </a:rPr>
              <a:t>hoose the answer that best explains each underlined part.</a:t>
            </a:r>
            <a:endParaRPr lang="zh-CN" altLang="en-US">
              <a:solidFill>
                <a:srgbClr val="0070C0"/>
              </a:solidFill>
              <a:sym typeface="+mn-ea"/>
            </a:endParaRPr>
          </a:p>
        </p:txBody>
      </p:sp>
      <p:sp>
        <p:nvSpPr>
          <p:cNvPr id="3" name="内容占位符 2"/>
          <p:cNvSpPr>
            <a:spLocks noGrp="1"/>
          </p:cNvSpPr>
          <p:nvPr>
            <p:ph idx="1"/>
          </p:nvPr>
        </p:nvSpPr>
        <p:spPr>
          <a:xfrm>
            <a:off x="669925" y="2334895"/>
            <a:ext cx="11222990" cy="4968875"/>
          </a:xfrm>
        </p:spPr>
        <p:txBody>
          <a:bodyPr>
            <a:normAutofit/>
          </a:bodyPr>
          <a:lstStyle/>
          <a:p>
            <a:pPr marL="0" indent="0" algn="l">
              <a:buNone/>
            </a:pPr>
            <a:r>
              <a:rPr lang="en-US" altLang="zh-CN" sz="2000" b="1"/>
              <a:t>1</a:t>
            </a:r>
            <a:r>
              <a:rPr lang="zh-CN" altLang="en-US" sz="2000" b="1"/>
              <a:t>) </a:t>
            </a:r>
            <a:r>
              <a:rPr sz="2000" b="1">
                <a:sym typeface="+mn-ea"/>
              </a:rPr>
              <a:t>When you demanded </a:t>
            </a:r>
            <a:r>
              <a:rPr sz="2000" b="1" i="1" u="sng">
                <a:sym typeface="+mn-ea"/>
              </a:rPr>
              <a:t>free lunch</a:t>
            </a:r>
            <a:r>
              <a:rPr sz="2000" b="1">
                <a:sym typeface="+mn-ea"/>
              </a:rPr>
              <a:t>, we served it.</a:t>
            </a:r>
            <a:r>
              <a:rPr sz="1800" b="1">
                <a:sym typeface="+mn-ea"/>
              </a:rPr>
              <a:t> </a:t>
            </a:r>
            <a:r>
              <a:rPr sz="2000" b="1">
                <a:sym typeface="+mn-ea"/>
              </a:rPr>
              <a:t>(Para.4)</a:t>
            </a:r>
            <a:endParaRPr lang="zh-CN" altLang="en-US" sz="2000" b="1"/>
          </a:p>
          <a:p>
            <a:pPr marL="0" indent="0" algn="l">
              <a:buNone/>
            </a:pPr>
            <a:r>
              <a:rPr sz="1800">
                <a:sym typeface="+mn-ea"/>
              </a:rPr>
              <a:t>    A. Universities sometimes give students credit which they don’t deserve.</a:t>
            </a:r>
            <a:endParaRPr lang="zh-CN" altLang="en-US" sz="1800"/>
          </a:p>
          <a:p>
            <a:pPr marL="0" indent="0" algn="l">
              <a:lnSpc>
                <a:spcPct val="100000"/>
              </a:lnSpc>
              <a:buNone/>
            </a:pPr>
            <a:r>
              <a:rPr sz="1800">
                <a:sym typeface="+mn-ea"/>
              </a:rPr>
              <a:t>    B. One of the university’s benefits is sometimes providing free meals to students.</a:t>
            </a:r>
            <a:endParaRPr lang="zh-CN" altLang="en-US" sz="1800"/>
          </a:p>
          <a:p>
            <a:pPr marL="0" indent="0">
              <a:lnSpc>
                <a:spcPct val="90000"/>
              </a:lnSpc>
              <a:buNone/>
            </a:pPr>
            <a:endParaRPr lang="zh-CN" altLang="en-US" sz="1800"/>
          </a:p>
          <a:p>
            <a:pPr marL="0" indent="0">
              <a:buNone/>
            </a:pPr>
            <a:r>
              <a:rPr lang="en-US" altLang="zh-CN" sz="2000" b="1">
                <a:sym typeface="+mn-ea"/>
              </a:rPr>
              <a:t>2</a:t>
            </a:r>
            <a:r>
              <a:rPr sz="2000" b="1">
                <a:sym typeface="+mn-ea"/>
              </a:rPr>
              <a:t>) It was that we did not want to be bothered and the easy way out  </a:t>
            </a:r>
            <a:endParaRPr lang="zh-CN" altLang="en-US" sz="2000" b="1"/>
          </a:p>
          <a:p>
            <a:pPr marL="0" indent="0">
              <a:buNone/>
            </a:pPr>
            <a:r>
              <a:rPr sz="2000" b="1">
                <a:sym typeface="+mn-ea"/>
              </a:rPr>
              <a:t>    was pretense: smiles and </a:t>
            </a:r>
            <a:r>
              <a:rPr sz="2000" b="1" i="1" u="sng">
                <a:sym typeface="+mn-ea"/>
              </a:rPr>
              <a:t>easy B grades</a:t>
            </a:r>
            <a:r>
              <a:rPr sz="2000" b="1">
                <a:sym typeface="+mn-ea"/>
              </a:rPr>
              <a:t>. </a:t>
            </a:r>
            <a:r>
              <a:rPr lang="en-US" altLang="zh-CN" sz="2000" b="1">
                <a:sym typeface="+mn-ea"/>
              </a:rPr>
              <a:t>(Para.5)</a:t>
            </a:r>
            <a:endParaRPr lang="en-US" altLang="zh-CN" sz="2000"/>
          </a:p>
          <a:p>
            <a:pPr marL="0" indent="0">
              <a:buNone/>
            </a:pPr>
            <a:r>
              <a:rPr sz="1800">
                <a:sym typeface="+mn-ea"/>
              </a:rPr>
              <a:t>    A. A positive attitude towards the professor will help students receive a B grade.</a:t>
            </a:r>
            <a:endParaRPr lang="zh-CN" altLang="en-US" sz="1800"/>
          </a:p>
          <a:p>
            <a:pPr marL="0" indent="0">
              <a:buNone/>
            </a:pPr>
            <a:r>
              <a:rPr sz="1800">
                <a:sym typeface="+mn-ea"/>
              </a:rPr>
              <a:t>    B. The professor gives out B grades freely to students.</a:t>
            </a:r>
            <a:endParaRPr lang="zh-CN" altLang="en-US" sz="1800" b="1">
              <a:sym typeface="+mn-ea"/>
            </a:endParaRPr>
          </a:p>
        </p:txBody>
      </p:sp>
      <p:sp>
        <p:nvSpPr>
          <p:cNvPr id="4" name="标题 1"/>
          <p:cNvSpPr>
            <a:spLocks noGrp="1"/>
          </p:cNvSpPr>
          <p:nvPr/>
        </p:nvSpPr>
        <p:spPr>
          <a:xfrm>
            <a:off x="669925" y="243840"/>
            <a:ext cx="10852150" cy="782320"/>
          </a:xfrm>
          <a:prstGeom prst="rect">
            <a:avLst/>
          </a:prstGeom>
        </p:spPr>
        <p:txBody>
          <a:bodyPr vert="horz" lIns="90170" tIns="46990" rIns="90170" bIns="46990" rtlCol="0" anchor="ctr" anchorCtr="0">
            <a:noAutofit/>
          </a:bodyPr>
          <a:lstStyle>
            <a:lvl1pPr marL="0" marR="0" algn="l" defTabSz="914400" rtl="0" eaLnBrk="1" fontAlgn="auto" latinLnBrk="0" hangingPunct="1">
              <a:lnSpc>
                <a:spcPct val="100000"/>
              </a:lnSpc>
              <a:spcBef>
                <a:spcPct val="0"/>
              </a:spcBef>
              <a:buNone/>
              <a:defRPr kumimoji="0" lang="zh-CN" altLang="en-US" sz="2400" b="1" i="0" u="none" strike="noStrike" kern="1200" cap="none" spc="20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j-cs"/>
                <a:sym typeface="+mn-ea"/>
              </a:defRPr>
            </a:lvl1pPr>
          </a:lstStyle>
          <a:p>
            <a:pPr algn="ctr"/>
            <a:r>
              <a:rPr lang="en-US" altLang="zh-CN" sz="5400"/>
              <a:t>Difficult Language Points</a:t>
            </a:r>
          </a:p>
        </p:txBody>
      </p:sp>
      <p:sp>
        <p:nvSpPr>
          <p:cNvPr id="7" name="内容占位符 2"/>
          <p:cNvSpPr>
            <a:spLocks noGrp="1"/>
          </p:cNvSpPr>
          <p:nvPr/>
        </p:nvSpPr>
        <p:spPr>
          <a:xfrm>
            <a:off x="669290" y="2334895"/>
            <a:ext cx="11223625" cy="4968875"/>
          </a:xfrm>
          <a:prstGeom prst="rect">
            <a:avLst/>
          </a:prstGeom>
        </p:spPr>
        <p:txBody>
          <a:bodyPr vert="horz" lIns="90170" tIns="46990" rIns="90170" bIns="4699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85000"/>
                    <a:lumOff val="15000"/>
                  </a:schemeClr>
                </a:solidFill>
                <a:uFillTx/>
                <a:latin typeface="Arial" panose="020B0604020202020204" pitchFamily="34" charset="0"/>
                <a:ea typeface="Arial" panose="020B0604020202020204" pitchFamily="34" charset="0"/>
                <a:cs typeface="+mn-cs"/>
                <a:sym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altLang="zh-CN" sz="2000" b="1"/>
              <a:t>1</a:t>
            </a:r>
            <a:r>
              <a:rPr lang="zh-CN" altLang="en-US" sz="2000" b="1"/>
              <a:t>) </a:t>
            </a:r>
            <a:r>
              <a:rPr sz="2000" b="1">
                <a:sym typeface="+mn-ea"/>
              </a:rPr>
              <a:t>When you demanded </a:t>
            </a:r>
            <a:r>
              <a:rPr sz="2000" b="1" i="1" u="sng">
                <a:sym typeface="+mn-ea"/>
              </a:rPr>
              <a:t>free lunch</a:t>
            </a:r>
            <a:r>
              <a:rPr sz="2000" b="1">
                <a:sym typeface="+mn-ea"/>
              </a:rPr>
              <a:t>, we served it.</a:t>
            </a:r>
            <a:r>
              <a:rPr sz="1800" b="1">
                <a:sym typeface="+mn-ea"/>
              </a:rPr>
              <a:t> </a:t>
            </a:r>
            <a:r>
              <a:rPr sz="2000" b="1">
                <a:sym typeface="+mn-ea"/>
              </a:rPr>
              <a:t>(Para.4)</a:t>
            </a:r>
            <a:endParaRPr lang="zh-CN" altLang="en-US" sz="2000" b="1"/>
          </a:p>
          <a:p>
            <a:pPr marL="0" indent="0" algn="l">
              <a:buNone/>
            </a:pPr>
            <a:r>
              <a:rPr sz="1800">
                <a:sym typeface="+mn-ea"/>
              </a:rPr>
              <a:t>    </a:t>
            </a:r>
            <a:r>
              <a:rPr sz="1800">
                <a:solidFill>
                  <a:srgbClr val="FF0000"/>
                </a:solidFill>
                <a:sym typeface="+mn-ea"/>
              </a:rPr>
              <a:t>A. Universities sometimes give students credit which they don’t deserve.</a:t>
            </a:r>
            <a:endParaRPr lang="zh-CN" altLang="en-US" sz="1800">
              <a:solidFill>
                <a:srgbClr val="FF0000"/>
              </a:solidFill>
            </a:endParaRPr>
          </a:p>
          <a:p>
            <a:pPr marL="0" indent="0" algn="l">
              <a:lnSpc>
                <a:spcPct val="100000"/>
              </a:lnSpc>
              <a:buNone/>
            </a:pPr>
            <a:r>
              <a:rPr sz="1800">
                <a:sym typeface="+mn-ea"/>
              </a:rPr>
              <a:t>    B. One of the university’s benefits is sometimes providing free meals to students.</a:t>
            </a:r>
            <a:endParaRPr lang="zh-CN" altLang="en-US" sz="1800"/>
          </a:p>
          <a:p>
            <a:pPr marL="0" indent="0">
              <a:lnSpc>
                <a:spcPct val="90000"/>
              </a:lnSpc>
              <a:buNone/>
            </a:pPr>
            <a:endParaRPr lang="zh-CN" altLang="en-US" sz="1800"/>
          </a:p>
          <a:p>
            <a:pPr marL="0" indent="0">
              <a:buNone/>
            </a:pPr>
            <a:r>
              <a:rPr lang="en-US" altLang="zh-CN" sz="2000" b="1">
                <a:sym typeface="+mn-ea"/>
              </a:rPr>
              <a:t>2</a:t>
            </a:r>
            <a:r>
              <a:rPr sz="2000" b="1">
                <a:sym typeface="+mn-ea"/>
              </a:rPr>
              <a:t>) It was that we did not want to be bothered and the easy way out  </a:t>
            </a:r>
            <a:endParaRPr lang="zh-CN" altLang="en-US" sz="2000" b="1"/>
          </a:p>
          <a:p>
            <a:pPr marL="0" indent="0">
              <a:buNone/>
            </a:pPr>
            <a:r>
              <a:rPr sz="2000" b="1">
                <a:sym typeface="+mn-ea"/>
              </a:rPr>
              <a:t>    was pretense: smiles and </a:t>
            </a:r>
            <a:r>
              <a:rPr sz="2000" b="1" i="1" u="sng">
                <a:sym typeface="+mn-ea"/>
              </a:rPr>
              <a:t>easy B grades</a:t>
            </a:r>
            <a:r>
              <a:rPr sz="2000" b="1">
                <a:sym typeface="+mn-ea"/>
              </a:rPr>
              <a:t>. </a:t>
            </a:r>
            <a:r>
              <a:rPr lang="en-US" altLang="zh-CN" sz="2000" b="1">
                <a:sym typeface="+mn-ea"/>
              </a:rPr>
              <a:t>(Para.5)</a:t>
            </a:r>
            <a:endParaRPr lang="en-US" altLang="zh-CN" sz="2000"/>
          </a:p>
          <a:p>
            <a:pPr marL="0" indent="0">
              <a:buNone/>
            </a:pPr>
            <a:r>
              <a:rPr sz="1800">
                <a:sym typeface="+mn-ea"/>
              </a:rPr>
              <a:t>    A. A positive attitude towards the professor will help students receive a B grade.</a:t>
            </a:r>
            <a:endParaRPr lang="zh-CN" altLang="en-US" sz="1800"/>
          </a:p>
          <a:p>
            <a:pPr marL="0" indent="0">
              <a:buNone/>
            </a:pPr>
            <a:r>
              <a:rPr sz="1800">
                <a:sym typeface="+mn-ea"/>
              </a:rPr>
              <a:t>    </a:t>
            </a:r>
            <a:r>
              <a:rPr sz="1800">
                <a:solidFill>
                  <a:srgbClr val="FF0000"/>
                </a:solidFill>
                <a:sym typeface="+mn-ea"/>
              </a:rPr>
              <a:t>B. The professor gives out B grades freely to students.</a:t>
            </a:r>
            <a:endParaRPr lang="zh-CN" altLang="en-US" sz="1800" b="1">
              <a:solidFill>
                <a:srgbClr val="FF0000"/>
              </a:solidFill>
              <a:sym typeface="+mn-ea"/>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randombar(horizontal)">
                                      <p:cBhvr>
                                        <p:cTn id="12" dur="500"/>
                                        <p:tgtEl>
                                          <p:spTgt spid="3">
                                            <p:txEl>
                                              <p:pRg st="0" end="0"/>
                                            </p:txEl>
                                          </p:spTgt>
                                        </p:tgtEl>
                                      </p:cBhvr>
                                    </p:animEffect>
                                  </p:childTnLst>
                                </p:cTn>
                              </p:par>
                              <p:par>
                                <p:cTn id="13" presetID="14" presetClass="entr" presetSubtype="10" fill="hold" nodeType="with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randombar(horizontal)">
                                      <p:cBhvr>
                                        <p:cTn id="15" dur="500"/>
                                        <p:tgtEl>
                                          <p:spTgt spid="3">
                                            <p:txEl>
                                              <p:pRg st="1" end="1"/>
                                            </p:txEl>
                                          </p:spTgt>
                                        </p:tgtEl>
                                      </p:cBhvr>
                                    </p:animEffect>
                                  </p:childTnLst>
                                </p:cTn>
                              </p:par>
                              <p:par>
                                <p:cTn id="16" presetID="14" presetClass="entr" presetSubtype="10" fill="hold" nodeType="withEffect">
                                  <p:stCondLst>
                                    <p:cond delay="0"/>
                                  </p:stCondLst>
                                  <p:childTnLst>
                                    <p:set>
                                      <p:cBhvr>
                                        <p:cTn id="17"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8" dur="500"/>
                                        <p:tgtEl>
                                          <p:spTgt spid="3">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3">
                                            <p:txEl>
                                              <p:pRg st="0" end="0"/>
                                            </p:txEl>
                                          </p:spTgt>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3">
                                            <p:txEl>
                                              <p:pRg st="1" end="1"/>
                                            </p:txEl>
                                          </p:spTgt>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3">
                                            <p:txEl>
                                              <p:pRg st="2" end="2"/>
                                            </p:txEl>
                                          </p:spTgt>
                                        </p:tgtEl>
                                        <p:attrNameLst>
                                          <p:attrName>style.visibility</p:attrName>
                                        </p:attrNameLst>
                                      </p:cBhvr>
                                      <p:to>
                                        <p:strVal val="hidden"/>
                                      </p:to>
                                    </p:set>
                                  </p:childTnLst>
                                </p:cTn>
                              </p:par>
                              <p:par>
                                <p:cTn id="27" presetID="1" presetClass="entr" presetSubtype="0" fill="hold" nodeType="with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4" presetClass="entr" presetSubtype="5" fill="hold" nodeType="click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Effect transition="in" filter="randombar(vertical)">
                                      <p:cBhvr>
                                        <p:cTn id="37" dur="500"/>
                                        <p:tgtEl>
                                          <p:spTgt spid="3">
                                            <p:txEl>
                                              <p:pRg st="4" end="4"/>
                                            </p:txEl>
                                          </p:spTgt>
                                        </p:tgtEl>
                                      </p:cBhvr>
                                    </p:animEffect>
                                  </p:childTnLst>
                                </p:cTn>
                              </p:par>
                              <p:par>
                                <p:cTn id="38" presetID="14" presetClass="entr" presetSubtype="5" fill="hold" nodeType="withEffect">
                                  <p:stCondLst>
                                    <p:cond delay="0"/>
                                  </p:stCondLst>
                                  <p:childTnLst>
                                    <p:set>
                                      <p:cBhvr>
                                        <p:cTn id="39" dur="1" fill="hold">
                                          <p:stCondLst>
                                            <p:cond delay="0"/>
                                          </p:stCondLst>
                                        </p:cTn>
                                        <p:tgtEl>
                                          <p:spTgt spid="3">
                                            <p:txEl>
                                              <p:pRg st="5" end="5"/>
                                            </p:txEl>
                                          </p:spTgt>
                                        </p:tgtEl>
                                        <p:attrNameLst>
                                          <p:attrName>style.visibility</p:attrName>
                                        </p:attrNameLst>
                                      </p:cBhvr>
                                      <p:to>
                                        <p:strVal val="visible"/>
                                      </p:to>
                                    </p:set>
                                    <p:animEffect transition="in" filter="randombar(vertical)">
                                      <p:cBhvr>
                                        <p:cTn id="40" dur="500"/>
                                        <p:tgtEl>
                                          <p:spTgt spid="3">
                                            <p:txEl>
                                              <p:pRg st="5" end="5"/>
                                            </p:txEl>
                                          </p:spTgt>
                                        </p:tgtEl>
                                      </p:cBhvr>
                                    </p:animEffect>
                                  </p:childTnLst>
                                </p:cTn>
                              </p:par>
                              <p:par>
                                <p:cTn id="41" presetID="14" presetClass="entr" presetSubtype="5" fill="hold" nodeType="with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Effect transition="in" filter="randombar(vertical)">
                                      <p:cBhvr>
                                        <p:cTn id="43" dur="500"/>
                                        <p:tgtEl>
                                          <p:spTgt spid="3">
                                            <p:txEl>
                                              <p:pRg st="6" end="6"/>
                                            </p:txEl>
                                          </p:spTgt>
                                        </p:tgtEl>
                                      </p:cBhvr>
                                    </p:animEffect>
                                  </p:childTnLst>
                                </p:cTn>
                              </p:par>
                              <p:par>
                                <p:cTn id="44" presetID="14" presetClass="entr" presetSubtype="5" fill="hold" nodeType="withEffect">
                                  <p:stCondLst>
                                    <p:cond delay="0"/>
                                  </p:stCondLst>
                                  <p:childTnLst>
                                    <p:set>
                                      <p:cBhvr>
                                        <p:cTn id="45" dur="1" fill="hold">
                                          <p:stCondLst>
                                            <p:cond delay="0"/>
                                          </p:stCondLst>
                                        </p:cTn>
                                        <p:tgtEl>
                                          <p:spTgt spid="3">
                                            <p:txEl>
                                              <p:pRg st="7" end="7"/>
                                            </p:txEl>
                                          </p:spTgt>
                                        </p:tgtEl>
                                        <p:attrNameLst>
                                          <p:attrName>style.visibility</p:attrName>
                                        </p:attrNameLst>
                                      </p:cBhvr>
                                      <p:to>
                                        <p:strVal val="visible"/>
                                      </p:to>
                                    </p:set>
                                    <p:animEffect transition="in" filter="randombar(vertical)">
                                      <p:cBhvr>
                                        <p:cTn id="46" dur="500"/>
                                        <p:tgtEl>
                                          <p:spTgt spid="3">
                                            <p:txEl>
                                              <p:pRg st="7" end="7"/>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3">
                                            <p:txEl>
                                              <p:pRg st="4" end="4"/>
                                            </p:txEl>
                                          </p:spTgt>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3">
                                            <p:txEl>
                                              <p:pRg st="5" end="5"/>
                                            </p:txEl>
                                          </p:spTgt>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
                                            <p:txEl>
                                              <p:pRg st="6" end="6"/>
                                            </p:txEl>
                                          </p:spTgt>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3">
                                            <p:txEl>
                                              <p:pRg st="7" end="7"/>
                                            </p:txEl>
                                          </p:spTgt>
                                        </p:tgtEl>
                                        <p:attrNameLst>
                                          <p:attrName>style.visibility</p:attrName>
                                        </p:attrNameLst>
                                      </p:cBhvr>
                                      <p:to>
                                        <p:strVal val="hidden"/>
                                      </p:to>
                                    </p:set>
                                  </p:childTnLst>
                                </p:cTn>
                              </p:par>
                              <p:par>
                                <p:cTn id="57" presetID="1" presetClass="entr" presetSubtype="0" fill="hold" nodeType="withEffect">
                                  <p:stCondLst>
                                    <p:cond delay="0"/>
                                  </p:stCondLst>
                                  <p:childTnLst>
                                    <p:set>
                                      <p:cBhvr>
                                        <p:cTn id="58" dur="1" fill="hold">
                                          <p:stCondLst>
                                            <p:cond delay="0"/>
                                          </p:stCondLst>
                                        </p:cTn>
                                        <p:tgtEl>
                                          <p:spTgt spid="7">
                                            <p:txEl>
                                              <p:pRg st="4" end="4"/>
                                            </p:txEl>
                                          </p:spTgt>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7">
                                            <p:txEl>
                                              <p:pRg st="5" end="5"/>
                                            </p:txEl>
                                          </p:spTgt>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7">
                                            <p:txEl>
                                              <p:pRg st="6" end="6"/>
                                            </p:txEl>
                                          </p:spTgt>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7">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nvPr>
        </p:nvSpPr>
        <p:spPr>
          <a:xfrm>
            <a:off x="1522730" y="2145030"/>
            <a:ext cx="9144000" cy="1903730"/>
          </a:xfrm>
        </p:spPr>
        <p:txBody>
          <a:bodyPr/>
          <a:lstStyle/>
          <a:p>
            <a:r>
              <a:rPr lang="en-US" altLang="zh-CN" sz="6600" cap="none">
                <a:solidFill>
                  <a:schemeClr val="tx1">
                    <a:lumMod val="85000"/>
                    <a:lumOff val="15000"/>
                  </a:schemeClr>
                </a:solidFill>
                <a:uFillTx/>
              </a:rPr>
              <a:t>Any more questions?</a:t>
            </a:r>
          </a:p>
        </p:txBody>
      </p:sp>
      <p:sp>
        <p:nvSpPr>
          <p:cNvPr id="5" name="文本占位符 4"/>
          <p:cNvSpPr>
            <a:spLocks noGrp="1"/>
          </p:cNvSpPr>
          <p:nvPr>
            <p:ph type="body" sz="quarter" idx="13"/>
          </p:nvPr>
        </p:nvSpPr>
        <p:spPr>
          <a:xfrm>
            <a:off x="1522730" y="4252595"/>
            <a:ext cx="9144000" cy="1266190"/>
          </a:xfrm>
        </p:spPr>
        <p:txBody>
          <a:bodyPr/>
          <a:lstStyle/>
          <a:p>
            <a:pPr marL="0" indent="0">
              <a:buNone/>
            </a:pPr>
            <a:endParaRPr lang="en-US" altLang="zh-CN"/>
          </a:p>
        </p:txBody>
      </p:sp>
    </p:spTree>
    <p:custDataLst>
      <p:tags r:id="rId1"/>
    </p:custData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21"/>
          <p:cNvSpPr>
            <a:spLocks noGrp="1"/>
          </p:cNvSpPr>
          <p:nvPr/>
        </p:nvSpPr>
        <p:spPr>
          <a:xfrm>
            <a:off x="8817610" y="-13335"/>
            <a:ext cx="3384550" cy="664845"/>
          </a:xfrm>
          <a:prstGeom prst="rect">
            <a:avLst/>
          </a:prstGeom>
          <a:solidFill>
            <a:schemeClr val="accent1"/>
          </a:solidFill>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tx1">
                    <a:lumMod val="85000"/>
                    <a:lumOff val="15000"/>
                  </a:schemeClr>
                </a:solidFill>
                <a:uFillTx/>
                <a:latin typeface="微软雅黑" panose="020B0503020204020204" charset="-122"/>
                <a:ea typeface="微软雅黑" panose="020B0503020204020204" charset="-122"/>
                <a:cs typeface="+mj-cs"/>
              </a:defRPr>
            </a:lvl1pPr>
          </a:lstStyle>
          <a:p>
            <a:pPr algn="ctr"/>
            <a:r>
              <a:rPr lang="en-US" altLang="zh-CN" sz="4400">
                <a:latin typeface="Arial" panose="020B0604020202020204" pitchFamily="34" charset="0"/>
                <a:ea typeface="Arial" panose="020B0604020202020204" pitchFamily="34" charset="0"/>
              </a:rPr>
              <a:t>In Class</a:t>
            </a:r>
            <a:r>
              <a:rPr lang="en-US" altLang="zh-CN" sz="2000">
                <a:latin typeface="Arial" panose="020B0604020202020204" pitchFamily="34" charset="0"/>
                <a:ea typeface="Arial" panose="020B0604020202020204" pitchFamily="34" charset="0"/>
              </a:rPr>
              <a:t>  </a:t>
            </a:r>
          </a:p>
        </p:txBody>
      </p:sp>
      <p:grpSp>
        <p:nvGrpSpPr>
          <p:cNvPr id="76" name="组合 75"/>
          <p:cNvGrpSpPr/>
          <p:nvPr>
            <p:custDataLst>
              <p:tags r:id="rId2"/>
            </p:custDataLst>
          </p:nvPr>
        </p:nvGrpSpPr>
        <p:grpSpPr>
          <a:xfrm>
            <a:off x="-31115" y="2728595"/>
            <a:ext cx="3177540" cy="2553970"/>
            <a:chOff x="741475" y="2979692"/>
            <a:chExt cx="2036080" cy="2089973"/>
          </a:xfrm>
        </p:grpSpPr>
        <p:sp>
          <p:nvSpPr>
            <p:cNvPr id="77" name="图文框 76"/>
            <p:cNvSpPr/>
            <p:nvPr>
              <p:custDataLst>
                <p:tags r:id="rId14"/>
              </p:custDataLst>
            </p:nvPr>
          </p:nvSpPr>
          <p:spPr>
            <a:xfrm>
              <a:off x="842896" y="3210003"/>
              <a:ext cx="1800129" cy="1859662"/>
            </a:xfrm>
            <a:prstGeom prst="frame">
              <a:avLst>
                <a:gd name="adj1" fmla="val 6029"/>
              </a:avLst>
            </a:prstGeom>
            <a:solidFill>
              <a:srgbClr val="E83C79">
                <a:lumMod val="40000"/>
                <a:lumOff val="60000"/>
              </a:srgbClr>
            </a:solidFill>
            <a:ln>
              <a:noFill/>
            </a:ln>
            <a:effectLst/>
          </p:spPr>
          <p:style>
            <a:lnRef idx="2">
              <a:srgbClr val="E83C79">
                <a:shade val="50000"/>
              </a:srgbClr>
            </a:lnRef>
            <a:fillRef idx="1">
              <a:srgbClr val="E83C79"/>
            </a:fillRef>
            <a:effectRef idx="0">
              <a:srgbClr val="E83C79"/>
            </a:effectRef>
            <a:fontRef idx="minor">
              <a:sysClr val="window" lastClr="FFFFFF"/>
            </a:fontRef>
          </p:style>
          <p:txBody>
            <a:bodyPr tIns="288000" rtlCol="0" anchor="ctr">
              <a:normAutofit/>
            </a:bodyPr>
            <a:lstStyle/>
            <a:p>
              <a:pPr algn="ctr"/>
              <a:r>
                <a:rPr lang="en-US" altLang="zh-CN" sz="3200" b="1" smtClean="0">
                  <a:solidFill>
                    <a:schemeClr val="tx1"/>
                  </a:solidFill>
                </a:rPr>
                <a:t>Exploring </a:t>
              </a:r>
            </a:p>
            <a:p>
              <a:pPr algn="ctr"/>
              <a:r>
                <a:rPr lang="en-US" altLang="zh-CN" sz="3200" b="1" smtClean="0">
                  <a:solidFill>
                    <a:schemeClr val="tx1"/>
                  </a:solidFill>
                </a:rPr>
                <a:t>&amp; </a:t>
              </a:r>
            </a:p>
            <a:p>
              <a:pPr algn="ctr"/>
              <a:r>
                <a:rPr lang="en-US" altLang="zh-CN" sz="3200" b="1" smtClean="0">
                  <a:solidFill>
                    <a:schemeClr val="tx1"/>
                  </a:solidFill>
                </a:rPr>
                <a:t>Reflecting</a:t>
              </a:r>
            </a:p>
          </p:txBody>
        </p:sp>
        <p:sp>
          <p:nvSpPr>
            <p:cNvPr id="78" name="任意多边形 77"/>
            <p:cNvSpPr/>
            <p:nvPr>
              <p:custDataLst>
                <p:tags r:id="rId15"/>
              </p:custDataLst>
            </p:nvPr>
          </p:nvSpPr>
          <p:spPr>
            <a:xfrm rot="21207542" flipH="1">
              <a:off x="2258490"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83C79"/>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9" name="任意多边形 78"/>
            <p:cNvSpPr/>
            <p:nvPr>
              <p:custDataLst>
                <p:tags r:id="rId16"/>
              </p:custDataLst>
            </p:nvPr>
          </p:nvSpPr>
          <p:spPr>
            <a:xfrm rot="392458">
              <a:off x="1258785"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0" name="任意多边形 79"/>
            <p:cNvSpPr/>
            <p:nvPr>
              <p:custDataLst>
                <p:tags r:id="rId17"/>
              </p:custDataLst>
            </p:nvPr>
          </p:nvSpPr>
          <p:spPr>
            <a:xfrm rot="392458">
              <a:off x="1510662"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1" name="任意多边形 80"/>
            <p:cNvSpPr/>
            <p:nvPr>
              <p:custDataLst>
                <p:tags r:id="rId18"/>
              </p:custDataLst>
            </p:nvPr>
          </p:nvSpPr>
          <p:spPr>
            <a:xfrm rot="392458">
              <a:off x="1762540"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2" name="任意多边形 81"/>
            <p:cNvSpPr/>
            <p:nvPr>
              <p:custDataLst>
                <p:tags r:id="rId19"/>
              </p:custDataLst>
            </p:nvPr>
          </p:nvSpPr>
          <p:spPr>
            <a:xfrm rot="392458">
              <a:off x="201441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3" name="任意多边形 82"/>
            <p:cNvSpPr/>
            <p:nvPr>
              <p:custDataLst>
                <p:tags r:id="rId20"/>
              </p:custDataLst>
            </p:nvPr>
          </p:nvSpPr>
          <p:spPr>
            <a:xfrm rot="392458">
              <a:off x="1006907"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4" name="任意多边形 83"/>
            <p:cNvSpPr/>
            <p:nvPr>
              <p:custDataLst>
                <p:tags r:id="rId21"/>
              </p:custDataLst>
            </p:nvPr>
          </p:nvSpPr>
          <p:spPr>
            <a:xfrm rot="392458">
              <a:off x="75502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5" name="任意多边形 84"/>
            <p:cNvSpPr/>
            <p:nvPr>
              <p:custDataLst>
                <p:tags r:id="rId22"/>
              </p:custDataLst>
            </p:nvPr>
          </p:nvSpPr>
          <p:spPr>
            <a:xfrm rot="21207542" flipH="1">
              <a:off x="2510369"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6" name="任意多边形 85"/>
            <p:cNvSpPr/>
            <p:nvPr>
              <p:custDataLst>
                <p:tags r:id="rId23"/>
              </p:custDataLst>
            </p:nvPr>
          </p:nvSpPr>
          <p:spPr>
            <a:xfrm>
              <a:off x="741475" y="2979692"/>
              <a:ext cx="2036080" cy="358472"/>
            </a:xfrm>
            <a:custGeom>
              <a:avLst/>
              <a:gdLst>
                <a:gd name="connsiteX0" fmla="*/ 534277 w 2007506"/>
                <a:gd name="connsiteY0" fmla="*/ 0 h 236396"/>
                <a:gd name="connsiteX1" fmla="*/ 534277 w 2007506"/>
                <a:gd name="connsiteY1" fmla="*/ 1 h 236396"/>
                <a:gd name="connsiteX2" fmla="*/ 786156 w 2007506"/>
                <a:gd name="connsiteY2" fmla="*/ 0 h 236396"/>
                <a:gd name="connsiteX3" fmla="*/ 1038033 w 2007506"/>
                <a:gd name="connsiteY3" fmla="*/ 0 h 236396"/>
                <a:gd name="connsiteX4" fmla="*/ 1289911 w 2007506"/>
                <a:gd name="connsiteY4" fmla="*/ 0 h 236396"/>
                <a:gd name="connsiteX5" fmla="*/ 1473227 w 2007506"/>
                <a:gd name="connsiteY5" fmla="*/ 0 h 236396"/>
                <a:gd name="connsiteX6" fmla="*/ 1507277 w 2007506"/>
                <a:gd name="connsiteY6" fmla="*/ 0 h 236396"/>
                <a:gd name="connsiteX7" fmla="*/ 1541790 w 2007506"/>
                <a:gd name="connsiteY7" fmla="*/ 0 h 236396"/>
                <a:gd name="connsiteX8" fmla="*/ 1725106 w 2007506"/>
                <a:gd name="connsiteY8" fmla="*/ 0 h 236396"/>
                <a:gd name="connsiteX9" fmla="*/ 1980401 w 2007506"/>
                <a:gd name="connsiteY9" fmla="*/ 0 h 236396"/>
                <a:gd name="connsiteX10" fmla="*/ 2007506 w 2007506"/>
                <a:gd name="connsiteY10" fmla="*/ 236396 h 236396"/>
                <a:gd name="connsiteX11" fmla="*/ 0 w 2007506"/>
                <a:gd name="connsiteY11" fmla="*/ 236396 h 236396"/>
                <a:gd name="connsiteX12" fmla="*/ 27105 w 2007506"/>
                <a:gd name="connsiteY12" fmla="*/ 0 h 236396"/>
                <a:gd name="connsiteX13" fmla="*/ 282400 w 2007506"/>
                <a:gd name="connsiteY13" fmla="*/ 0 h 236396"/>
                <a:gd name="connsiteX0-1" fmla="*/ 534277 w 2021793"/>
                <a:gd name="connsiteY0-2" fmla="*/ 0 h 236396"/>
                <a:gd name="connsiteX1-3" fmla="*/ 534277 w 2021793"/>
                <a:gd name="connsiteY1-4" fmla="*/ 1 h 236396"/>
                <a:gd name="connsiteX2-5" fmla="*/ 786156 w 2021793"/>
                <a:gd name="connsiteY2-6" fmla="*/ 0 h 236396"/>
                <a:gd name="connsiteX3-7" fmla="*/ 1038033 w 2021793"/>
                <a:gd name="connsiteY3-8" fmla="*/ 0 h 236396"/>
                <a:gd name="connsiteX4-9" fmla="*/ 1289911 w 2021793"/>
                <a:gd name="connsiteY4-10" fmla="*/ 0 h 236396"/>
                <a:gd name="connsiteX5-11" fmla="*/ 1473227 w 2021793"/>
                <a:gd name="connsiteY5-12" fmla="*/ 0 h 236396"/>
                <a:gd name="connsiteX6-13" fmla="*/ 1507277 w 2021793"/>
                <a:gd name="connsiteY6-14" fmla="*/ 0 h 236396"/>
                <a:gd name="connsiteX7-15" fmla="*/ 1541790 w 2021793"/>
                <a:gd name="connsiteY7-16" fmla="*/ 0 h 236396"/>
                <a:gd name="connsiteX8-17" fmla="*/ 1725106 w 2021793"/>
                <a:gd name="connsiteY8-18" fmla="*/ 0 h 236396"/>
                <a:gd name="connsiteX9-19" fmla="*/ 1980401 w 2021793"/>
                <a:gd name="connsiteY9-20" fmla="*/ 0 h 236396"/>
                <a:gd name="connsiteX10-21" fmla="*/ 2021793 w 2021793"/>
                <a:gd name="connsiteY10-22" fmla="*/ 233255 h 236396"/>
                <a:gd name="connsiteX11-23" fmla="*/ 0 w 2021793"/>
                <a:gd name="connsiteY11-24" fmla="*/ 236396 h 236396"/>
                <a:gd name="connsiteX12-25" fmla="*/ 27105 w 2021793"/>
                <a:gd name="connsiteY12-26" fmla="*/ 0 h 236396"/>
                <a:gd name="connsiteX13-27" fmla="*/ 282400 w 2021793"/>
                <a:gd name="connsiteY13-28" fmla="*/ 0 h 236396"/>
                <a:gd name="connsiteX14" fmla="*/ 534277 w 2021793"/>
                <a:gd name="connsiteY14" fmla="*/ 0 h 236396"/>
                <a:gd name="connsiteX0-29" fmla="*/ 548564 w 2036080"/>
                <a:gd name="connsiteY0-30" fmla="*/ 0 h 236396"/>
                <a:gd name="connsiteX1-31" fmla="*/ 548564 w 2036080"/>
                <a:gd name="connsiteY1-32" fmla="*/ 1 h 236396"/>
                <a:gd name="connsiteX2-33" fmla="*/ 800443 w 2036080"/>
                <a:gd name="connsiteY2-34" fmla="*/ 0 h 236396"/>
                <a:gd name="connsiteX3-35" fmla="*/ 1052320 w 2036080"/>
                <a:gd name="connsiteY3-36" fmla="*/ 0 h 236396"/>
                <a:gd name="connsiteX4-37" fmla="*/ 1304198 w 2036080"/>
                <a:gd name="connsiteY4-38" fmla="*/ 0 h 236396"/>
                <a:gd name="connsiteX5-39" fmla="*/ 1487514 w 2036080"/>
                <a:gd name="connsiteY5-40" fmla="*/ 0 h 236396"/>
                <a:gd name="connsiteX6-41" fmla="*/ 1521564 w 2036080"/>
                <a:gd name="connsiteY6-42" fmla="*/ 0 h 236396"/>
                <a:gd name="connsiteX7-43" fmla="*/ 1556077 w 2036080"/>
                <a:gd name="connsiteY7-44" fmla="*/ 0 h 236396"/>
                <a:gd name="connsiteX8-45" fmla="*/ 1739393 w 2036080"/>
                <a:gd name="connsiteY8-46" fmla="*/ 0 h 236396"/>
                <a:gd name="connsiteX9-47" fmla="*/ 1994688 w 2036080"/>
                <a:gd name="connsiteY9-48" fmla="*/ 0 h 236396"/>
                <a:gd name="connsiteX10-49" fmla="*/ 2036080 w 2036080"/>
                <a:gd name="connsiteY10-50" fmla="*/ 233255 h 236396"/>
                <a:gd name="connsiteX11-51" fmla="*/ 0 w 2036080"/>
                <a:gd name="connsiteY11-52" fmla="*/ 236396 h 236396"/>
                <a:gd name="connsiteX12-53" fmla="*/ 41392 w 2036080"/>
                <a:gd name="connsiteY12-54" fmla="*/ 0 h 236396"/>
                <a:gd name="connsiteX13-55" fmla="*/ 296687 w 2036080"/>
                <a:gd name="connsiteY13-56" fmla="*/ 0 h 236396"/>
                <a:gd name="connsiteX14-57" fmla="*/ 548564 w 2036080"/>
                <a:gd name="connsiteY14-58" fmla="*/ 0 h 236396"/>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 ang="0">
                  <a:pos x="connsiteX7-43" y="connsiteY7-44"/>
                </a:cxn>
                <a:cxn ang="0">
                  <a:pos x="connsiteX8-45" y="connsiteY8-46"/>
                </a:cxn>
                <a:cxn ang="0">
                  <a:pos x="connsiteX9-47" y="connsiteY9-48"/>
                </a:cxn>
                <a:cxn ang="0">
                  <a:pos x="connsiteX10-49" y="connsiteY10-50"/>
                </a:cxn>
                <a:cxn ang="0">
                  <a:pos x="connsiteX11-51" y="connsiteY11-52"/>
                </a:cxn>
                <a:cxn ang="0">
                  <a:pos x="connsiteX12-53" y="connsiteY12-54"/>
                </a:cxn>
                <a:cxn ang="0">
                  <a:pos x="connsiteX13-55" y="connsiteY13-56"/>
                </a:cxn>
                <a:cxn ang="0">
                  <a:pos x="connsiteX14-57" y="connsiteY14-58"/>
                </a:cxn>
              </a:cxnLst>
              <a:rect l="l" t="t" r="r" b="b"/>
              <a:pathLst>
                <a:path w="2036080" h="236396">
                  <a:moveTo>
                    <a:pt x="548564" y="0"/>
                  </a:moveTo>
                  <a:lnTo>
                    <a:pt x="548564" y="1"/>
                  </a:lnTo>
                  <a:lnTo>
                    <a:pt x="800443" y="0"/>
                  </a:lnTo>
                  <a:lnTo>
                    <a:pt x="1052320" y="0"/>
                  </a:lnTo>
                  <a:lnTo>
                    <a:pt x="1304198" y="0"/>
                  </a:lnTo>
                  <a:lnTo>
                    <a:pt x="1487514" y="0"/>
                  </a:lnTo>
                  <a:lnTo>
                    <a:pt x="1521564" y="0"/>
                  </a:lnTo>
                  <a:lnTo>
                    <a:pt x="1556077" y="0"/>
                  </a:lnTo>
                  <a:lnTo>
                    <a:pt x="1739393" y="0"/>
                  </a:lnTo>
                  <a:lnTo>
                    <a:pt x="1994688" y="0"/>
                  </a:lnTo>
                  <a:lnTo>
                    <a:pt x="2036080" y="233255"/>
                  </a:lnTo>
                  <a:lnTo>
                    <a:pt x="0" y="236396"/>
                  </a:lnTo>
                  <a:lnTo>
                    <a:pt x="41392" y="0"/>
                  </a:lnTo>
                  <a:lnTo>
                    <a:pt x="296687" y="0"/>
                  </a:lnTo>
                  <a:lnTo>
                    <a:pt x="548564" y="0"/>
                  </a:lnTo>
                  <a:close/>
                </a:path>
              </a:pathLst>
            </a:custGeom>
            <a:solidFill>
              <a:srgbClr val="FEFFFF">
                <a:alpha val="50000"/>
              </a:srgbClr>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lstStyle/>
            <a:p>
              <a:pPr algn="ctr"/>
              <a:r>
                <a:rPr lang="en-US" sz="2800" b="1" dirty="0">
                  <a:solidFill>
                    <a:schemeClr val="tx1"/>
                  </a:solidFill>
                </a:rPr>
                <a:t>Step 2</a:t>
              </a:r>
            </a:p>
          </p:txBody>
        </p:sp>
      </p:grpSp>
      <p:grpSp>
        <p:nvGrpSpPr>
          <p:cNvPr id="87" name="组合 86"/>
          <p:cNvGrpSpPr/>
          <p:nvPr>
            <p:custDataLst>
              <p:tags r:id="rId3"/>
            </p:custDataLst>
          </p:nvPr>
        </p:nvGrpSpPr>
        <p:grpSpPr>
          <a:xfrm>
            <a:off x="2752079" y="1123962"/>
            <a:ext cx="9587883" cy="5133340"/>
            <a:chOff x="710273" y="2990850"/>
            <a:chExt cx="2067282" cy="1855831"/>
          </a:xfrm>
        </p:grpSpPr>
        <p:sp>
          <p:nvSpPr>
            <p:cNvPr id="88" name="图文框 87"/>
            <p:cNvSpPr/>
            <p:nvPr>
              <p:custDataLst>
                <p:tags r:id="rId4"/>
              </p:custDataLst>
            </p:nvPr>
          </p:nvSpPr>
          <p:spPr>
            <a:xfrm>
              <a:off x="790278" y="3210177"/>
              <a:ext cx="1945804" cy="1636504"/>
            </a:xfrm>
            <a:prstGeom prst="frame">
              <a:avLst>
                <a:gd name="adj1" fmla="val 6029"/>
              </a:avLst>
            </a:prstGeom>
            <a:solidFill>
              <a:srgbClr val="E83C79">
                <a:lumMod val="40000"/>
                <a:lumOff val="60000"/>
              </a:srgbClr>
            </a:solidFill>
            <a:ln>
              <a:noFill/>
            </a:ln>
            <a:effectLst/>
          </p:spPr>
          <p:style>
            <a:lnRef idx="2">
              <a:srgbClr val="E83C79">
                <a:shade val="50000"/>
              </a:srgbClr>
            </a:lnRef>
            <a:fillRef idx="1">
              <a:srgbClr val="E83C79"/>
            </a:fillRef>
            <a:effectRef idx="0">
              <a:srgbClr val="E83C79"/>
            </a:effectRef>
            <a:fontRef idx="minor">
              <a:sysClr val="window" lastClr="FFFFFF"/>
            </a:fontRef>
          </p:style>
          <p:txBody>
            <a:bodyPr tIns="288000" rtlCol="0" anchor="ctr">
              <a:noAutofit/>
            </a:bodyPr>
            <a:lstStyle/>
            <a:p>
              <a:pPr marL="457200" lvl="0" indent="-457200" algn="l" fontAlgn="ctr">
                <a:lnSpc>
                  <a:spcPct val="130000"/>
                </a:lnSpc>
                <a:spcBef>
                  <a:spcPts val="1000"/>
                </a:spcBef>
                <a:spcAft>
                  <a:spcPts val="0"/>
                </a:spcAft>
                <a:buSzPct val="100000"/>
                <a:buFont typeface="Wingdings" panose="05000000000000000000" charset="0"/>
                <a:buChar char="u"/>
              </a:pPr>
              <a:r>
                <a:rPr lang="en-US" altLang="da-DK" sz="2800" b="1" dirty="0" smtClean="0">
                  <a:solidFill>
                    <a:schemeClr val="tx1"/>
                  </a:solidFill>
                  <a:sym typeface="Arial" panose="020B0604020202020204" pitchFamily="34" charset="0"/>
                </a:rPr>
                <a:t>Activation: Further Discussion</a:t>
              </a:r>
            </a:p>
            <a:p>
              <a:pPr marL="457200" lvl="0" indent="-457200" algn="l" fontAlgn="ctr">
                <a:lnSpc>
                  <a:spcPct val="130000"/>
                </a:lnSpc>
                <a:spcBef>
                  <a:spcPts val="1000"/>
                </a:spcBef>
                <a:spcAft>
                  <a:spcPts val="0"/>
                </a:spcAft>
                <a:buSzPct val="100000"/>
                <a:buFont typeface="Wingdings" panose="05000000000000000000" charset="0"/>
                <a:buChar char="u"/>
              </a:pPr>
              <a:r>
                <a:rPr lang="en-US" altLang="pt-BR" sz="2800" b="1" dirty="0" smtClean="0">
                  <a:solidFill>
                    <a:schemeClr val="tx1"/>
                  </a:solidFill>
                  <a:sym typeface="Arial" panose="020B0604020202020204" pitchFamily="34" charset="0"/>
                </a:rPr>
                <a:t>Assignments:</a:t>
              </a:r>
              <a:r>
                <a:rPr lang="en-US" altLang="pt-BR" sz="3600" b="1" dirty="0" smtClean="0">
                  <a:solidFill>
                    <a:schemeClr val="tx1"/>
                  </a:solidFill>
                  <a:sym typeface="Arial" panose="020B0604020202020204" pitchFamily="34" charset="0"/>
                </a:rPr>
                <a:t> </a:t>
              </a:r>
              <a:r>
                <a:rPr lang="en-US" altLang="pt-BR" sz="2800" b="1" dirty="0" smtClean="0">
                  <a:solidFill>
                    <a:schemeClr val="tx1"/>
                  </a:solidFill>
                  <a:sym typeface="Arial" panose="020B0604020202020204" pitchFamily="34" charset="0"/>
                </a:rPr>
                <a:t>Review and Make an Argument</a:t>
              </a:r>
            </a:p>
          </p:txBody>
        </p:sp>
        <p:sp>
          <p:nvSpPr>
            <p:cNvPr id="89" name="任意多边形 88"/>
            <p:cNvSpPr/>
            <p:nvPr>
              <p:custDataLst>
                <p:tags r:id="rId5"/>
              </p:custDataLst>
            </p:nvPr>
          </p:nvSpPr>
          <p:spPr>
            <a:xfrm rot="21207542" flipH="1">
              <a:off x="2258490"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83C79"/>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90" name="任意多边形 89"/>
            <p:cNvSpPr/>
            <p:nvPr>
              <p:custDataLst>
                <p:tags r:id="rId6"/>
              </p:custDataLst>
            </p:nvPr>
          </p:nvSpPr>
          <p:spPr>
            <a:xfrm rot="392458">
              <a:off x="1258785"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91" name="任意多边形 90"/>
            <p:cNvSpPr/>
            <p:nvPr>
              <p:custDataLst>
                <p:tags r:id="rId7"/>
              </p:custDataLst>
            </p:nvPr>
          </p:nvSpPr>
          <p:spPr>
            <a:xfrm rot="392458">
              <a:off x="1510662"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4" name="任意多边形 103"/>
            <p:cNvSpPr/>
            <p:nvPr>
              <p:custDataLst>
                <p:tags r:id="rId8"/>
              </p:custDataLst>
            </p:nvPr>
          </p:nvSpPr>
          <p:spPr>
            <a:xfrm rot="392458">
              <a:off x="1762540"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5" name="任意多边形 104"/>
            <p:cNvSpPr/>
            <p:nvPr>
              <p:custDataLst>
                <p:tags r:id="rId9"/>
              </p:custDataLst>
            </p:nvPr>
          </p:nvSpPr>
          <p:spPr>
            <a:xfrm rot="392458">
              <a:off x="201441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6" name="任意多边形 105"/>
            <p:cNvSpPr/>
            <p:nvPr>
              <p:custDataLst>
                <p:tags r:id="rId10"/>
              </p:custDataLst>
            </p:nvPr>
          </p:nvSpPr>
          <p:spPr>
            <a:xfrm rot="392458">
              <a:off x="1006907"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7" name="任意多边形 106"/>
            <p:cNvSpPr/>
            <p:nvPr>
              <p:custDataLst>
                <p:tags r:id="rId11"/>
              </p:custDataLst>
            </p:nvPr>
          </p:nvSpPr>
          <p:spPr>
            <a:xfrm rot="392458">
              <a:off x="75502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8" name="任意多边形 107"/>
            <p:cNvSpPr/>
            <p:nvPr>
              <p:custDataLst>
                <p:tags r:id="rId12"/>
              </p:custDataLst>
            </p:nvPr>
          </p:nvSpPr>
          <p:spPr>
            <a:xfrm rot="21207542" flipH="1">
              <a:off x="2510369"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9" name="任意多边形 108"/>
            <p:cNvSpPr/>
            <p:nvPr>
              <p:custDataLst>
                <p:tags r:id="rId13"/>
              </p:custDataLst>
            </p:nvPr>
          </p:nvSpPr>
          <p:spPr>
            <a:xfrm>
              <a:off x="710273" y="3007243"/>
              <a:ext cx="2067282" cy="358394"/>
            </a:xfrm>
            <a:custGeom>
              <a:avLst/>
              <a:gdLst>
                <a:gd name="connsiteX0" fmla="*/ 534277 w 2007506"/>
                <a:gd name="connsiteY0" fmla="*/ 0 h 236396"/>
                <a:gd name="connsiteX1" fmla="*/ 534277 w 2007506"/>
                <a:gd name="connsiteY1" fmla="*/ 1 h 236396"/>
                <a:gd name="connsiteX2" fmla="*/ 786156 w 2007506"/>
                <a:gd name="connsiteY2" fmla="*/ 0 h 236396"/>
                <a:gd name="connsiteX3" fmla="*/ 1038033 w 2007506"/>
                <a:gd name="connsiteY3" fmla="*/ 0 h 236396"/>
                <a:gd name="connsiteX4" fmla="*/ 1289911 w 2007506"/>
                <a:gd name="connsiteY4" fmla="*/ 0 h 236396"/>
                <a:gd name="connsiteX5" fmla="*/ 1473227 w 2007506"/>
                <a:gd name="connsiteY5" fmla="*/ 0 h 236396"/>
                <a:gd name="connsiteX6" fmla="*/ 1507277 w 2007506"/>
                <a:gd name="connsiteY6" fmla="*/ 0 h 236396"/>
                <a:gd name="connsiteX7" fmla="*/ 1541790 w 2007506"/>
                <a:gd name="connsiteY7" fmla="*/ 0 h 236396"/>
                <a:gd name="connsiteX8" fmla="*/ 1725106 w 2007506"/>
                <a:gd name="connsiteY8" fmla="*/ 0 h 236396"/>
                <a:gd name="connsiteX9" fmla="*/ 1980401 w 2007506"/>
                <a:gd name="connsiteY9" fmla="*/ 0 h 236396"/>
                <a:gd name="connsiteX10" fmla="*/ 2007506 w 2007506"/>
                <a:gd name="connsiteY10" fmla="*/ 236396 h 236396"/>
                <a:gd name="connsiteX11" fmla="*/ 0 w 2007506"/>
                <a:gd name="connsiteY11" fmla="*/ 236396 h 236396"/>
                <a:gd name="connsiteX12" fmla="*/ 27105 w 2007506"/>
                <a:gd name="connsiteY12" fmla="*/ 0 h 236396"/>
                <a:gd name="connsiteX13" fmla="*/ 282400 w 2007506"/>
                <a:gd name="connsiteY13" fmla="*/ 0 h 236396"/>
                <a:gd name="connsiteX0-1" fmla="*/ 534277 w 2021793"/>
                <a:gd name="connsiteY0-2" fmla="*/ 0 h 236396"/>
                <a:gd name="connsiteX1-3" fmla="*/ 534277 w 2021793"/>
                <a:gd name="connsiteY1-4" fmla="*/ 1 h 236396"/>
                <a:gd name="connsiteX2-5" fmla="*/ 786156 w 2021793"/>
                <a:gd name="connsiteY2-6" fmla="*/ 0 h 236396"/>
                <a:gd name="connsiteX3-7" fmla="*/ 1038033 w 2021793"/>
                <a:gd name="connsiteY3-8" fmla="*/ 0 h 236396"/>
                <a:gd name="connsiteX4-9" fmla="*/ 1289911 w 2021793"/>
                <a:gd name="connsiteY4-10" fmla="*/ 0 h 236396"/>
                <a:gd name="connsiteX5-11" fmla="*/ 1473227 w 2021793"/>
                <a:gd name="connsiteY5-12" fmla="*/ 0 h 236396"/>
                <a:gd name="connsiteX6-13" fmla="*/ 1507277 w 2021793"/>
                <a:gd name="connsiteY6-14" fmla="*/ 0 h 236396"/>
                <a:gd name="connsiteX7-15" fmla="*/ 1541790 w 2021793"/>
                <a:gd name="connsiteY7-16" fmla="*/ 0 h 236396"/>
                <a:gd name="connsiteX8-17" fmla="*/ 1725106 w 2021793"/>
                <a:gd name="connsiteY8-18" fmla="*/ 0 h 236396"/>
                <a:gd name="connsiteX9-19" fmla="*/ 1980401 w 2021793"/>
                <a:gd name="connsiteY9-20" fmla="*/ 0 h 236396"/>
                <a:gd name="connsiteX10-21" fmla="*/ 2021793 w 2021793"/>
                <a:gd name="connsiteY10-22" fmla="*/ 233255 h 236396"/>
                <a:gd name="connsiteX11-23" fmla="*/ 0 w 2021793"/>
                <a:gd name="connsiteY11-24" fmla="*/ 236396 h 236396"/>
                <a:gd name="connsiteX12-25" fmla="*/ 27105 w 2021793"/>
                <a:gd name="connsiteY12-26" fmla="*/ 0 h 236396"/>
                <a:gd name="connsiteX13-27" fmla="*/ 282400 w 2021793"/>
                <a:gd name="connsiteY13-28" fmla="*/ 0 h 236396"/>
                <a:gd name="connsiteX14" fmla="*/ 534277 w 2021793"/>
                <a:gd name="connsiteY14" fmla="*/ 0 h 236396"/>
                <a:gd name="connsiteX0-29" fmla="*/ 548564 w 2036080"/>
                <a:gd name="connsiteY0-30" fmla="*/ 0 h 236396"/>
                <a:gd name="connsiteX1-31" fmla="*/ 548564 w 2036080"/>
                <a:gd name="connsiteY1-32" fmla="*/ 1 h 236396"/>
                <a:gd name="connsiteX2-33" fmla="*/ 800443 w 2036080"/>
                <a:gd name="connsiteY2-34" fmla="*/ 0 h 236396"/>
                <a:gd name="connsiteX3-35" fmla="*/ 1052320 w 2036080"/>
                <a:gd name="connsiteY3-36" fmla="*/ 0 h 236396"/>
                <a:gd name="connsiteX4-37" fmla="*/ 1304198 w 2036080"/>
                <a:gd name="connsiteY4-38" fmla="*/ 0 h 236396"/>
                <a:gd name="connsiteX5-39" fmla="*/ 1487514 w 2036080"/>
                <a:gd name="connsiteY5-40" fmla="*/ 0 h 236396"/>
                <a:gd name="connsiteX6-41" fmla="*/ 1521564 w 2036080"/>
                <a:gd name="connsiteY6-42" fmla="*/ 0 h 236396"/>
                <a:gd name="connsiteX7-43" fmla="*/ 1556077 w 2036080"/>
                <a:gd name="connsiteY7-44" fmla="*/ 0 h 236396"/>
                <a:gd name="connsiteX8-45" fmla="*/ 1739393 w 2036080"/>
                <a:gd name="connsiteY8-46" fmla="*/ 0 h 236396"/>
                <a:gd name="connsiteX9-47" fmla="*/ 1994688 w 2036080"/>
                <a:gd name="connsiteY9-48" fmla="*/ 0 h 236396"/>
                <a:gd name="connsiteX10-49" fmla="*/ 2036080 w 2036080"/>
                <a:gd name="connsiteY10-50" fmla="*/ 233255 h 236396"/>
                <a:gd name="connsiteX11-51" fmla="*/ 0 w 2036080"/>
                <a:gd name="connsiteY11-52" fmla="*/ 236396 h 236396"/>
                <a:gd name="connsiteX12-53" fmla="*/ 41392 w 2036080"/>
                <a:gd name="connsiteY12-54" fmla="*/ 0 h 236396"/>
                <a:gd name="connsiteX13-55" fmla="*/ 296687 w 2036080"/>
                <a:gd name="connsiteY13-56" fmla="*/ 0 h 236396"/>
                <a:gd name="connsiteX14-57" fmla="*/ 548564 w 2036080"/>
                <a:gd name="connsiteY14-58" fmla="*/ 0 h 236396"/>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 ang="0">
                  <a:pos x="connsiteX7-43" y="connsiteY7-44"/>
                </a:cxn>
                <a:cxn ang="0">
                  <a:pos x="connsiteX8-45" y="connsiteY8-46"/>
                </a:cxn>
                <a:cxn ang="0">
                  <a:pos x="connsiteX9-47" y="connsiteY9-48"/>
                </a:cxn>
                <a:cxn ang="0">
                  <a:pos x="connsiteX10-49" y="connsiteY10-50"/>
                </a:cxn>
                <a:cxn ang="0">
                  <a:pos x="connsiteX11-51" y="connsiteY11-52"/>
                </a:cxn>
                <a:cxn ang="0">
                  <a:pos x="connsiteX12-53" y="connsiteY12-54"/>
                </a:cxn>
                <a:cxn ang="0">
                  <a:pos x="connsiteX13-55" y="connsiteY13-56"/>
                </a:cxn>
                <a:cxn ang="0">
                  <a:pos x="connsiteX14-57" y="connsiteY14-58"/>
                </a:cxn>
              </a:cxnLst>
              <a:rect l="l" t="t" r="r" b="b"/>
              <a:pathLst>
                <a:path w="2036080" h="236396">
                  <a:moveTo>
                    <a:pt x="548564" y="0"/>
                  </a:moveTo>
                  <a:lnTo>
                    <a:pt x="548564" y="1"/>
                  </a:lnTo>
                  <a:lnTo>
                    <a:pt x="800443" y="0"/>
                  </a:lnTo>
                  <a:lnTo>
                    <a:pt x="1052320" y="0"/>
                  </a:lnTo>
                  <a:lnTo>
                    <a:pt x="1304198" y="0"/>
                  </a:lnTo>
                  <a:lnTo>
                    <a:pt x="1487514" y="0"/>
                  </a:lnTo>
                  <a:lnTo>
                    <a:pt x="1521564" y="0"/>
                  </a:lnTo>
                  <a:lnTo>
                    <a:pt x="1556077" y="0"/>
                  </a:lnTo>
                  <a:lnTo>
                    <a:pt x="1739393" y="0"/>
                  </a:lnTo>
                  <a:lnTo>
                    <a:pt x="1994688" y="0"/>
                  </a:lnTo>
                  <a:lnTo>
                    <a:pt x="2036080" y="233255"/>
                  </a:lnTo>
                  <a:lnTo>
                    <a:pt x="0" y="236396"/>
                  </a:lnTo>
                  <a:lnTo>
                    <a:pt x="41392" y="0"/>
                  </a:lnTo>
                  <a:lnTo>
                    <a:pt x="296687" y="0"/>
                  </a:lnTo>
                  <a:lnTo>
                    <a:pt x="548564" y="0"/>
                  </a:lnTo>
                  <a:close/>
                </a:path>
              </a:pathLst>
            </a:custGeom>
            <a:solidFill>
              <a:srgbClr val="FEFFFF">
                <a:alpha val="50000"/>
              </a:srgbClr>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2400" dirty="0">
                <a:solidFill>
                  <a:srgbClr val="E83C79">
                    <a:lumMod val="50000"/>
                  </a:srgbClr>
                </a:solidFill>
              </a:endParaRPr>
            </a:p>
          </p:txBody>
        </p:sp>
      </p:grpSp>
      <p:sp>
        <p:nvSpPr>
          <p:cNvPr id="2" name="燕尾形箭头 1"/>
          <p:cNvSpPr/>
          <p:nvPr/>
        </p:nvSpPr>
        <p:spPr>
          <a:xfrm>
            <a:off x="2900729" y="3893820"/>
            <a:ext cx="511810" cy="550545"/>
          </a:xfrm>
          <a:prstGeom prst="notchedRightArrow">
            <a:avLst/>
          </a:prstGeom>
          <a:gradFill>
            <a:gsLst>
              <a:gs pos="0">
                <a:srgbClr val="14CD68"/>
              </a:gs>
              <a:gs pos="100000">
                <a:srgbClr val="035C7D"/>
              </a:gs>
            </a:gsLst>
            <a:lin scaled="0"/>
          </a:gradFill>
          <a:ln>
            <a:solidFill>
              <a:srgbClr val="25D1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036955" y="1097280"/>
            <a:ext cx="10701655" cy="1004570"/>
          </a:xfrm>
        </p:spPr>
        <p:txBody>
          <a:bodyPr>
            <a:noAutofit/>
          </a:bodyPr>
          <a:lstStyle/>
          <a:p>
            <a:pPr algn="ctr"/>
            <a:r>
              <a:rPr lang="en-US" altLang="zh-CN" sz="5400" dirty="0"/>
              <a:t>Exploring</a:t>
            </a:r>
          </a:p>
        </p:txBody>
      </p:sp>
      <p:sp>
        <p:nvSpPr>
          <p:cNvPr id="6146" name="矩形 27"/>
          <p:cNvSpPr>
            <a:spLocks noChangeArrowheads="1"/>
          </p:cNvSpPr>
          <p:nvPr>
            <p:custDataLst>
              <p:tags r:id="rId2"/>
            </p:custDataLst>
          </p:nvPr>
        </p:nvSpPr>
        <p:spPr bwMode="auto">
          <a:xfrm>
            <a:off x="1032387" y="3200400"/>
            <a:ext cx="2899764" cy="110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nchor="ctr" anchorCtr="0">
            <a:noAutofit/>
          </a:bodyPr>
          <a:lstStyle>
            <a:lvl1pPr>
              <a:buFont typeface="Arial" panose="020B0604020202020204" pitchFamily="34" charset="0"/>
              <a:defRPr>
                <a:solidFill>
                  <a:srgbClr val="3F4143"/>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rgbClr val="3F4143"/>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9pPr>
          </a:lstStyle>
          <a:p>
            <a:pPr algn="ctr" eaLnBrk="1" hangingPunct="1"/>
            <a:r>
              <a:rPr lang="en-US" altLang="zh-CN" sz="4400" b="1" dirty="0" smtClean="0">
                <a:solidFill>
                  <a:srgbClr val="FF170C"/>
                </a:solidFill>
                <a:ea typeface="+mn-ea"/>
                <a:cs typeface="Arial" panose="020B0604020202020204" pitchFamily="34" charset="0"/>
                <a:sym typeface="Arial" panose="020B0604020202020204" pitchFamily="34" charset="0"/>
              </a:rPr>
              <a:t>Grades</a:t>
            </a:r>
          </a:p>
        </p:txBody>
      </p:sp>
      <p:sp>
        <p:nvSpPr>
          <p:cNvPr id="6147" name="矩形 69"/>
          <p:cNvSpPr>
            <a:spLocks noChangeArrowheads="1"/>
          </p:cNvSpPr>
          <p:nvPr>
            <p:custDataLst>
              <p:tags r:id="rId3"/>
            </p:custDataLst>
          </p:nvPr>
        </p:nvSpPr>
        <p:spPr bwMode="auto">
          <a:xfrm flipH="1">
            <a:off x="8848090" y="3323590"/>
            <a:ext cx="2890520" cy="855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nchor="ctr"/>
          <a:lstStyle>
            <a:lvl1pPr>
              <a:buFont typeface="Arial" panose="020B0604020202020204" pitchFamily="34" charset="0"/>
              <a:defRPr>
                <a:solidFill>
                  <a:srgbClr val="3F4143"/>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rgbClr val="3F4143"/>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9pPr>
          </a:lstStyle>
          <a:p>
            <a:pPr algn="ctr" eaLnBrk="1" hangingPunct="1"/>
            <a:r>
              <a:rPr lang="en-US" altLang="zh-CN" sz="4400" b="1" smtClean="0">
                <a:solidFill>
                  <a:srgbClr val="FF4200"/>
                </a:solidFill>
                <a:ea typeface="+mn-ea"/>
                <a:sym typeface="Arial" panose="020B0604020202020204" pitchFamily="34" charset="0"/>
              </a:rPr>
              <a:t>Education</a:t>
            </a:r>
          </a:p>
        </p:txBody>
      </p:sp>
      <p:sp>
        <p:nvSpPr>
          <p:cNvPr id="6148" name="任意多边形 28"/>
          <p:cNvSpPr>
            <a:spLocks noChangeArrowheads="1"/>
          </p:cNvSpPr>
          <p:nvPr>
            <p:custDataLst>
              <p:tags r:id="rId4"/>
            </p:custDataLst>
          </p:nvPr>
        </p:nvSpPr>
        <p:spPr bwMode="auto">
          <a:xfrm>
            <a:off x="3249302" y="3447720"/>
            <a:ext cx="6096564" cy="2243455"/>
          </a:xfrm>
          <a:custGeom>
            <a:avLst/>
            <a:gdLst>
              <a:gd name="T0" fmla="*/ 0 w 3848947"/>
              <a:gd name="T1" fmla="*/ 1416050 h 1415848"/>
              <a:gd name="T2" fmla="*/ 1924050 w 3848947"/>
              <a:gd name="T3" fmla="*/ 0 h 1415848"/>
              <a:gd name="T4" fmla="*/ 3848100 w 3848947"/>
              <a:gd name="T5" fmla="*/ 1416050 h 1415848"/>
              <a:gd name="T6" fmla="*/ 0 60000 65536"/>
              <a:gd name="T7" fmla="*/ 0 60000 65536"/>
              <a:gd name="T8" fmla="*/ 0 60000 65536"/>
              <a:gd name="T9" fmla="*/ 0 w 3848947"/>
              <a:gd name="T10" fmla="*/ 0 h 1415848"/>
              <a:gd name="T11" fmla="*/ 3848947 w 3848947"/>
              <a:gd name="T12" fmla="*/ 1415848 h 1415848"/>
            </a:gdLst>
            <a:ahLst/>
            <a:cxnLst>
              <a:cxn ang="T6">
                <a:pos x="T0" y="T1"/>
              </a:cxn>
              <a:cxn ang="T7">
                <a:pos x="T2" y="T3"/>
              </a:cxn>
              <a:cxn ang="T8">
                <a:pos x="T4" y="T5"/>
              </a:cxn>
            </a:cxnLst>
            <a:rect l="T9" t="T10" r="T11" b="T12"/>
            <a:pathLst>
              <a:path w="3848947" h="1415848">
                <a:moveTo>
                  <a:pt x="0" y="1415848"/>
                </a:moveTo>
                <a:cubicBezTo>
                  <a:pt x="255130" y="595577"/>
                  <a:pt x="1020249" y="0"/>
                  <a:pt x="1924473" y="0"/>
                </a:cubicBezTo>
                <a:cubicBezTo>
                  <a:pt x="2828697" y="0"/>
                  <a:pt x="3593816" y="595577"/>
                  <a:pt x="3848947" y="1415848"/>
                </a:cubicBezTo>
              </a:path>
            </a:pathLst>
          </a:custGeom>
          <a:noFill/>
          <a:ln w="38100" cap="flat" cmpd="sng">
            <a:solidFill>
              <a:srgbClr val="BFBFBF"/>
            </a:solidFill>
            <a:bevel/>
          </a:ln>
          <a:extLst>
            <a:ext uri="{909E8E84-426E-40DD-AFC4-6F175D3DCCD1}">
              <a14:hiddenFill xmlns:a14="http://schemas.microsoft.com/office/drawing/2010/main">
                <a:solidFill>
                  <a:srgbClr val="FFFFFF"/>
                </a:solidFill>
              </a14:hiddenFill>
            </a:ext>
          </a:extLst>
        </p:spPr>
        <p:txBody>
          <a:bodyPr anchor="ctr">
            <a:normAutofit/>
          </a:bodyPr>
          <a:lstStyle/>
          <a:p>
            <a:endParaRPr lang="zh-CN" altLang="en-US">
              <a:latin typeface="Arial" panose="020B0604020202020204" pitchFamily="34" charset="0"/>
              <a:ea typeface="宋体" panose="02010600030101010101" pitchFamily="2" charset="-122"/>
            </a:endParaRPr>
          </a:p>
        </p:txBody>
      </p:sp>
      <p:sp>
        <p:nvSpPr>
          <p:cNvPr id="6149" name="椭圆 15"/>
          <p:cNvSpPr>
            <a:spLocks noChangeArrowheads="1"/>
          </p:cNvSpPr>
          <p:nvPr>
            <p:custDataLst>
              <p:tags r:id="rId5"/>
            </p:custDataLst>
          </p:nvPr>
        </p:nvSpPr>
        <p:spPr bwMode="auto">
          <a:xfrm flipH="1">
            <a:off x="3744779" y="4302848"/>
            <a:ext cx="374747" cy="374748"/>
          </a:xfrm>
          <a:prstGeom prst="ellipse">
            <a:avLst/>
          </a:prstGeom>
          <a:solidFill>
            <a:srgbClr val="FFFFFF"/>
          </a:solidFill>
          <a:ln w="57150">
            <a:solidFill>
              <a:srgbClr val="FF170C"/>
            </a:solidFill>
            <a:bevel/>
          </a:ln>
        </p:spPr>
        <p:txBody>
          <a:bodyPr anchor="ctr">
            <a:normAutofit fontScale="77500" lnSpcReduction="20000"/>
          </a:bodyPr>
          <a:lstStyle>
            <a:lvl1pPr>
              <a:buFont typeface="Arial" panose="020B0604020202020204" pitchFamily="34" charset="0"/>
              <a:defRPr>
                <a:solidFill>
                  <a:srgbClr val="3F4143"/>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rgbClr val="3F4143"/>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9pPr>
          </a:lstStyle>
          <a:p>
            <a:pPr algn="ctr" eaLnBrk="1" hangingPunct="1"/>
            <a:endParaRPr lang="zh-CN" altLang="zh-CN">
              <a:solidFill>
                <a:srgbClr val="FFFFFF"/>
              </a:solidFill>
              <a:ea typeface="宋体" panose="02010600030101010101" pitchFamily="2" charset="-122"/>
            </a:endParaRPr>
          </a:p>
        </p:txBody>
      </p:sp>
      <p:sp>
        <p:nvSpPr>
          <p:cNvPr id="6150" name="椭圆 18"/>
          <p:cNvSpPr>
            <a:spLocks noChangeArrowheads="1"/>
          </p:cNvSpPr>
          <p:nvPr>
            <p:custDataLst>
              <p:tags r:id="rId6"/>
            </p:custDataLst>
          </p:nvPr>
        </p:nvSpPr>
        <p:spPr bwMode="auto">
          <a:xfrm flipH="1">
            <a:off x="8473137" y="4302848"/>
            <a:ext cx="374747" cy="374748"/>
          </a:xfrm>
          <a:prstGeom prst="ellipse">
            <a:avLst/>
          </a:prstGeom>
          <a:solidFill>
            <a:srgbClr val="FFFFFF"/>
          </a:solidFill>
          <a:ln w="57150">
            <a:solidFill>
              <a:srgbClr val="FF4200"/>
            </a:solidFill>
            <a:bevel/>
          </a:ln>
        </p:spPr>
        <p:txBody>
          <a:bodyPr anchor="ctr">
            <a:normAutofit fontScale="77500" lnSpcReduction="20000"/>
          </a:bodyPr>
          <a:lstStyle>
            <a:lvl1pPr>
              <a:buFont typeface="Arial" panose="020B0604020202020204" pitchFamily="34" charset="0"/>
              <a:defRPr>
                <a:solidFill>
                  <a:srgbClr val="3F4143"/>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rgbClr val="3F4143"/>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rgbClr val="3F4143"/>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rgbClr val="3F4143"/>
                </a:solidFill>
                <a:latin typeface="Arial" panose="020B0604020202020204" pitchFamily="34" charset="0"/>
                <a:ea typeface="宋体" panose="02010600030101010101" pitchFamily="2" charset="-122"/>
              </a:defRPr>
            </a:lvl9pPr>
          </a:lstStyle>
          <a:p>
            <a:pPr algn="ctr" eaLnBrk="1" hangingPunct="1"/>
            <a:endParaRPr lang="zh-CN" altLang="zh-CN">
              <a:solidFill>
                <a:srgbClr val="FFFFFF"/>
              </a:solidFill>
              <a:ea typeface="宋体" panose="02010600030101010101" pitchFamily="2" charset="-122"/>
            </a:endParaRPr>
          </a:p>
        </p:txBody>
      </p:sp>
      <p:sp>
        <p:nvSpPr>
          <p:cNvPr id="7175" name="任意多边形 29"/>
          <p:cNvSpPr>
            <a:spLocks noChangeArrowheads="1"/>
          </p:cNvSpPr>
          <p:nvPr>
            <p:custDataLst>
              <p:tags r:id="rId7"/>
            </p:custDataLst>
          </p:nvPr>
        </p:nvSpPr>
        <p:spPr bwMode="auto">
          <a:xfrm>
            <a:off x="4109416" y="4085921"/>
            <a:ext cx="4363672" cy="1604624"/>
          </a:xfrm>
          <a:custGeom>
            <a:avLst/>
            <a:gdLst>
              <a:gd name="T0" fmla="*/ 0 w 3848947"/>
              <a:gd name="T1" fmla="*/ 1415848 h 1415848"/>
              <a:gd name="T2" fmla="*/ 1924473 w 3848947"/>
              <a:gd name="T3" fmla="*/ 0 h 1415848"/>
              <a:gd name="T4" fmla="*/ 3848947 w 3848947"/>
              <a:gd name="T5" fmla="*/ 1415848 h 1415848"/>
              <a:gd name="T6" fmla="*/ 0 60000 65536"/>
              <a:gd name="T7" fmla="*/ 0 60000 65536"/>
              <a:gd name="T8" fmla="*/ 0 60000 65536"/>
              <a:gd name="T9" fmla="*/ 0 w 3848947"/>
              <a:gd name="T10" fmla="*/ 0 h 1415848"/>
              <a:gd name="T11" fmla="*/ 3848947 w 3848947"/>
              <a:gd name="T12" fmla="*/ 1415848 h 1415848"/>
            </a:gdLst>
            <a:ahLst/>
            <a:cxnLst>
              <a:cxn ang="T6">
                <a:pos x="T0" y="T1"/>
              </a:cxn>
              <a:cxn ang="T7">
                <a:pos x="T2" y="T3"/>
              </a:cxn>
              <a:cxn ang="T8">
                <a:pos x="T4" y="T5"/>
              </a:cxn>
            </a:cxnLst>
            <a:rect l="T9" t="T10" r="T11" b="T12"/>
            <a:pathLst>
              <a:path w="3848947" h="1415848">
                <a:moveTo>
                  <a:pt x="0" y="1415848"/>
                </a:moveTo>
                <a:cubicBezTo>
                  <a:pt x="255130" y="595577"/>
                  <a:pt x="1020249" y="0"/>
                  <a:pt x="1924473" y="0"/>
                </a:cubicBezTo>
                <a:cubicBezTo>
                  <a:pt x="2828697" y="0"/>
                  <a:pt x="3593816" y="595577"/>
                  <a:pt x="3848947" y="1415848"/>
                </a:cubicBezTo>
              </a:path>
            </a:pathLst>
          </a:custGeom>
          <a:solidFill>
            <a:srgbClr val="FFC000"/>
          </a:solidFill>
          <a:ln>
            <a:noFill/>
          </a:ln>
          <a:extLst>
            <a:ext uri="{91240B29-F687-4F45-9708-019B960494DF}">
              <a14:hiddenLine xmlns:a14="http://schemas.microsoft.com/office/drawing/2010/main" w="38100">
                <a:solidFill>
                  <a:srgbClr val="B6745A"/>
                </a:solidFill>
                <a:bevel/>
              </a14:hiddenLine>
            </a:ext>
          </a:extLst>
        </p:spPr>
        <p:txBody>
          <a:bodyPr lIns="144000" tIns="216000" rIns="144000" anchor="ctr">
            <a:normAutofit/>
          </a:bodyPr>
          <a:lstStyle/>
          <a:p>
            <a:pPr algn="ctr" eaLnBrk="1" hangingPunct="1">
              <a:buFont typeface="Arial" panose="020B0604020202020204" pitchFamily="34" charset="0"/>
              <a:buNone/>
              <a:defRPr/>
            </a:pPr>
            <a:r>
              <a:rPr lang="en-US" altLang="zh-CN" sz="3600" b="1" dirty="0">
                <a:solidFill>
                  <a:schemeClr val="tx1"/>
                </a:solidFill>
                <a:latin typeface="Arial" panose="020B0604020202020204" pitchFamily="34" charset="0"/>
                <a:ea typeface="宋体" panose="02010600030101010101" pitchFamily="2" charset="-122"/>
              </a:rPr>
              <a:t>Relationship</a:t>
            </a:r>
          </a:p>
        </p:txBody>
      </p:sp>
      <p:pic>
        <p:nvPicPr>
          <p:cNvPr id="4" name="图片 3" descr="19965359"/>
          <p:cNvPicPr>
            <a:picLocks noChangeAspect="1"/>
          </p:cNvPicPr>
          <p:nvPr/>
        </p:nvPicPr>
        <p:blipFill>
          <a:blip r:embed="rId9" cstate="print">
            <a:extLst>
              <a:ext uri="{96DAC541-7B7A-43D3-8B79-37D633B846F1}">
                <asvg:svgBlip xmlns:asvg="http://schemas.microsoft.com/office/drawing/2016/SVG/main" xmlns="" r:embed="rId10"/>
              </a:ext>
            </a:extLst>
          </a:blip>
          <a:stretch>
            <a:fillRect/>
          </a:stretch>
        </p:blipFill>
        <p:spPr>
          <a:xfrm>
            <a:off x="5773420" y="3557270"/>
            <a:ext cx="1049020" cy="1120140"/>
          </a:xfrm>
          <a:prstGeom prst="rect">
            <a:avLst/>
          </a:prstGeom>
        </p:spPr>
      </p:pic>
      <p:pic>
        <p:nvPicPr>
          <p:cNvPr id="5" name="图片 4" descr="19966159"/>
          <p:cNvPicPr>
            <a:picLocks noChangeAspect="1"/>
          </p:cNvPicPr>
          <p:nvPr/>
        </p:nvPicPr>
        <p:blipFill>
          <a:blip r:embed="rId11" cstate="print">
            <a:extLst>
              <a:ext uri="{96DAC541-7B7A-43D3-8B79-37D633B846F1}">
                <asvg:svgBlip xmlns:asvg="http://schemas.microsoft.com/office/drawing/2016/SVG/main" xmlns="" r:embed="rId12"/>
              </a:ext>
            </a:extLst>
          </a:blip>
          <a:stretch>
            <a:fillRect/>
          </a:stretch>
        </p:blipFill>
        <p:spPr>
          <a:xfrm>
            <a:off x="3613785" y="1017905"/>
            <a:ext cx="914400" cy="914400"/>
          </a:xfrm>
          <a:prstGeom prst="rect">
            <a:avLst/>
          </a:prstGeom>
        </p:spPr>
      </p:pic>
      <p:sp>
        <p:nvSpPr>
          <p:cNvPr id="3" name="标题 21"/>
          <p:cNvSpPr>
            <a:spLocks noGrp="1"/>
          </p:cNvSpPr>
          <p:nvPr/>
        </p:nvSpPr>
        <p:spPr>
          <a:xfrm>
            <a:off x="8848090" y="-13335"/>
            <a:ext cx="3354070" cy="664845"/>
          </a:xfrm>
          <a:prstGeom prst="rect">
            <a:avLst/>
          </a:prstGeom>
          <a:solidFill>
            <a:schemeClr val="accent1"/>
          </a:solidFill>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tx1">
                    <a:lumMod val="85000"/>
                    <a:lumOff val="15000"/>
                  </a:schemeClr>
                </a:solidFill>
                <a:uFillTx/>
                <a:latin typeface="微软雅黑" panose="020B0503020204020204" charset="-122"/>
                <a:ea typeface="微软雅黑" panose="020B0503020204020204" charset="-122"/>
                <a:cs typeface="+mj-cs"/>
              </a:defRPr>
            </a:lvl1pPr>
          </a:lstStyle>
          <a:p>
            <a:pPr algn="ctr"/>
            <a:r>
              <a:rPr lang="en-US" altLang="zh-CN" sz="4400">
                <a:latin typeface="Arial" panose="020B0604020202020204" pitchFamily="34" charset="0"/>
                <a:ea typeface="Arial" panose="020B0604020202020204" pitchFamily="34" charset="0"/>
              </a:rPr>
              <a:t>In Class</a:t>
            </a:r>
            <a:r>
              <a:rPr lang="en-US" altLang="zh-CN" sz="2000">
                <a:latin typeface="Arial" panose="020B0604020202020204" pitchFamily="34" charset="0"/>
                <a:ea typeface="Arial" panose="020B0604020202020204" pitchFamily="34" charset="0"/>
              </a:rPr>
              <a:t>  </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wipe(left)">
                                      <p:cBhvr>
                                        <p:cTn id="7" dur="500"/>
                                        <p:tgtEl>
                                          <p:spTgt spid="614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147"/>
                                        </p:tgtEl>
                                        <p:attrNameLst>
                                          <p:attrName>style.visibility</p:attrName>
                                        </p:attrNameLst>
                                      </p:cBhvr>
                                      <p:to>
                                        <p:strVal val="visible"/>
                                      </p:to>
                                    </p:set>
                                    <p:animEffect transition="in" filter="wipe(right)">
                                      <p:cBhvr>
                                        <p:cTn id="11" dur="500"/>
                                        <p:tgtEl>
                                          <p:spTgt spid="6147"/>
                                        </p:tgtEl>
                                      </p:cBhvr>
                                    </p:animEffect>
                                  </p:childTnLst>
                                </p:cTn>
                              </p:par>
                            </p:childTnLst>
                          </p:cTn>
                        </p:par>
                        <p:par>
                          <p:cTn id="12" fill="hold">
                            <p:stCondLst>
                              <p:cond delay="1000"/>
                            </p:stCondLst>
                            <p:childTnLst>
                              <p:par>
                                <p:cTn id="13" presetID="16" presetClass="entr" presetSubtype="21" fill="hold" nodeType="afterEffect">
                                  <p:stCondLst>
                                    <p:cond delay="50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p:bldP spid="614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a:xfrm>
            <a:off x="1404620" y="1379220"/>
            <a:ext cx="9342755" cy="5390515"/>
          </a:xfrm>
        </p:spPr>
        <p:txBody>
          <a:bodyPr>
            <a:noAutofit/>
          </a:bodyPr>
          <a:lstStyle/>
          <a:p>
            <a:pPr algn="l">
              <a:lnSpc>
                <a:spcPct val="120000"/>
              </a:lnSpc>
            </a:pPr>
            <a:r>
              <a:rPr lang="en-US" altLang="zh-CN" sz="4800">
                <a:solidFill>
                  <a:schemeClr val="tx1"/>
                </a:solidFill>
                <a:ea typeface="+mn-ea"/>
                <a:cs typeface="Arial" panose="020B0604020202020204" pitchFamily="34" charset="0"/>
                <a:sym typeface="+mn-ea"/>
              </a:rPr>
              <a:t>Further Discussion</a:t>
            </a:r>
            <a:br>
              <a:rPr lang="en-US" altLang="zh-CN" sz="4800">
                <a:solidFill>
                  <a:schemeClr val="tx1"/>
                </a:solidFill>
                <a:ea typeface="+mn-ea"/>
                <a:cs typeface="Arial" panose="020B0604020202020204" pitchFamily="34" charset="0"/>
                <a:sym typeface="+mn-ea"/>
              </a:rPr>
            </a:br>
            <a:r>
              <a:rPr lang="en-US" altLang="zh-CN" sz="2000">
                <a:solidFill>
                  <a:srgbClr val="000000"/>
                </a:solidFill>
                <a:cs typeface="Arial" panose="020B0604020202020204" pitchFamily="34" charset="0"/>
                <a:sym typeface="+mn-ea"/>
              </a:rPr>
              <a:t/>
            </a:r>
            <a:br>
              <a:rPr lang="en-US" altLang="zh-CN" sz="2000">
                <a:solidFill>
                  <a:srgbClr val="000000"/>
                </a:solidFill>
                <a:cs typeface="Arial" panose="020B0604020202020204" pitchFamily="34" charset="0"/>
                <a:sym typeface="+mn-ea"/>
              </a:rPr>
            </a:br>
            <a:r>
              <a:rPr lang="en-US" altLang="zh-CN" sz="2000">
                <a:solidFill>
                  <a:srgbClr val="000000"/>
                </a:solidFill>
                <a:cs typeface="Arial" panose="020B0604020202020204" pitchFamily="34" charset="0"/>
                <a:sym typeface="+mn-ea"/>
              </a:rPr>
              <a:t/>
            </a:r>
            <a:br>
              <a:rPr lang="en-US" altLang="zh-CN" sz="2000">
                <a:solidFill>
                  <a:srgbClr val="000000"/>
                </a:solidFill>
                <a:cs typeface="Arial" panose="020B0604020202020204" pitchFamily="34" charset="0"/>
                <a:sym typeface="+mn-ea"/>
              </a:rPr>
            </a:br>
            <a:r>
              <a:rPr lang="en-US" altLang="zh-CN" sz="2000">
                <a:solidFill>
                  <a:srgbClr val="000000"/>
                </a:solidFill>
                <a:cs typeface="Arial" panose="020B0604020202020204" pitchFamily="34" charset="0"/>
                <a:sym typeface="+mn-ea"/>
              </a:rPr>
              <a:t/>
            </a:r>
            <a:br>
              <a:rPr lang="en-US" altLang="zh-CN" sz="2000">
                <a:solidFill>
                  <a:srgbClr val="000000"/>
                </a:solidFill>
                <a:cs typeface="Arial" panose="020B0604020202020204" pitchFamily="34" charset="0"/>
                <a:sym typeface="+mn-ea"/>
              </a:rPr>
            </a:br>
            <a:r>
              <a:rPr lang="en-US" altLang="zh-CN" sz="2000">
                <a:solidFill>
                  <a:srgbClr val="000000"/>
                </a:solidFill>
                <a:cs typeface="Arial" panose="020B0604020202020204" pitchFamily="34" charset="0"/>
                <a:sym typeface="+mn-ea"/>
              </a:rPr>
              <a:t>Most of you, after all, can look back on honor grades for most of what you have done. So, </a:t>
            </a:r>
            <a:r>
              <a:rPr lang="en-US" altLang="zh-CN" sz="2000" i="1" u="sng">
                <a:solidFill>
                  <a:srgbClr val="000000"/>
                </a:solidFill>
                <a:cs typeface="Arial" panose="020B0604020202020204" pitchFamily="34" charset="0"/>
                <a:sym typeface="+mn-ea"/>
              </a:rPr>
              <a:t>here </a:t>
            </a:r>
            <a:r>
              <a:rPr lang="en-US" altLang="zh-CN" sz="2000" i="1" u="sng">
                <a:solidFill>
                  <a:srgbClr val="FF0000"/>
                </a:solidFill>
                <a:cs typeface="Arial" panose="020B0604020202020204" pitchFamily="34" charset="0"/>
                <a:sym typeface="+mn-ea"/>
              </a:rPr>
              <a:t>grades</a:t>
            </a:r>
            <a:r>
              <a:rPr lang="en-US" altLang="zh-CN" sz="2000" i="1" u="sng">
                <a:solidFill>
                  <a:srgbClr val="000000"/>
                </a:solidFill>
                <a:cs typeface="Arial" panose="020B0604020202020204" pitchFamily="34" charset="0"/>
                <a:sym typeface="+mn-ea"/>
              </a:rPr>
              <a:t> can have </a:t>
            </a:r>
            <a:r>
              <a:rPr lang="en-US" altLang="zh-CN" sz="2000" i="1" u="sng">
                <a:solidFill>
                  <a:schemeClr val="tx1"/>
                </a:solidFill>
                <a:cs typeface="Arial" panose="020B0604020202020204" pitchFamily="34" charset="0"/>
                <a:sym typeface="+mn-ea"/>
              </a:rPr>
              <a:t>meant little in distinguishing the excellent from the ordinary</a:t>
            </a:r>
            <a:r>
              <a:rPr lang="en-US" altLang="zh-CN" sz="2000">
                <a:solidFill>
                  <a:srgbClr val="000000"/>
                </a:solidFill>
                <a:cs typeface="Arial" panose="020B0604020202020204" pitchFamily="34" charset="0"/>
                <a:sym typeface="+mn-ea"/>
              </a:rPr>
              <a:t>. (Para.2)</a:t>
            </a:r>
            <a:r>
              <a:rPr lang="en-US" altLang="zh-CN" b="1" spc="200">
                <a:solidFill>
                  <a:srgbClr val="000000"/>
                </a:solidFill>
                <a:uFillTx/>
                <a:latin typeface="Arial" panose="020B0604020202020204" pitchFamily="34" charset="0"/>
                <a:ea typeface="Arial" panose="020B0604020202020204" pitchFamily="34" charset="0"/>
                <a:cs typeface="Arial" panose="020B0604020202020204" pitchFamily="34" charset="0"/>
                <a:sym typeface="+mn-ea"/>
              </a:rPr>
              <a:t/>
            </a:r>
            <a:br>
              <a:rPr lang="en-US" altLang="zh-CN" b="1" spc="200">
                <a:solidFill>
                  <a:srgbClr val="000000"/>
                </a:solidFill>
                <a:uFillTx/>
                <a:latin typeface="Arial" panose="020B0604020202020204" pitchFamily="34" charset="0"/>
                <a:ea typeface="Arial" panose="020B0604020202020204" pitchFamily="34" charset="0"/>
                <a:cs typeface="Arial" panose="020B0604020202020204" pitchFamily="34" charset="0"/>
                <a:sym typeface="+mn-ea"/>
              </a:rPr>
            </a:br>
            <a:r>
              <a:rPr lang="en-US" altLang="zh-CN" b="1" spc="200">
                <a:solidFill>
                  <a:srgbClr val="000000"/>
                </a:solidFill>
                <a:uFillTx/>
                <a:latin typeface="Arial" panose="020B0604020202020204" pitchFamily="34" charset="0"/>
                <a:ea typeface="Arial" panose="020B0604020202020204" pitchFamily="34" charset="0"/>
                <a:cs typeface="Arial" panose="020B0604020202020204" pitchFamily="34" charset="0"/>
                <a:sym typeface="+mn-ea"/>
              </a:rPr>
              <a:t/>
            </a:r>
            <a:br>
              <a:rPr lang="en-US" altLang="zh-CN" b="1" spc="200">
                <a:solidFill>
                  <a:srgbClr val="000000"/>
                </a:solidFill>
                <a:uFillTx/>
                <a:latin typeface="Arial" panose="020B0604020202020204" pitchFamily="34" charset="0"/>
                <a:ea typeface="Arial" panose="020B0604020202020204" pitchFamily="34" charset="0"/>
                <a:cs typeface="Arial" panose="020B0604020202020204" pitchFamily="34" charset="0"/>
                <a:sym typeface="+mn-ea"/>
              </a:rPr>
            </a:br>
            <a:r>
              <a:rPr lang="en-US" altLang="zh-CN" i="1" dirty="0">
                <a:solidFill>
                  <a:srgbClr val="000000"/>
                </a:solidFill>
                <a:cs typeface="Arial" panose="020B0604020202020204" pitchFamily="34" charset="0"/>
                <a:sym typeface="+mn-ea"/>
              </a:rPr>
              <a:t>Do you think that grades truly reflect a student’s knowledge and competence? Why?</a:t>
            </a:r>
            <a:endParaRPr lang="en-US" altLang="zh-CN" i="1">
              <a:solidFill>
                <a:srgbClr val="000000"/>
              </a:solidFill>
              <a:cs typeface="Arial" panose="020B0604020202020204" pitchFamily="34" charset="0"/>
              <a:sym typeface="+mn-ea"/>
            </a:endParaRPr>
          </a:p>
        </p:txBody>
      </p:sp>
      <p:sp>
        <p:nvSpPr>
          <p:cNvPr id="7" name="标题 6"/>
          <p:cNvSpPr>
            <a:spLocks noGrp="1"/>
          </p:cNvSpPr>
          <p:nvPr/>
        </p:nvSpPr>
        <p:spPr>
          <a:xfrm>
            <a:off x="-45720" y="-48260"/>
            <a:ext cx="12244070" cy="932815"/>
          </a:xfrm>
          <a:prstGeom prst="rect">
            <a:avLst/>
          </a:prstGeom>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bg1"/>
                </a:solidFill>
                <a:uFillTx/>
                <a:latin typeface="微软雅黑" panose="020B0503020204020204" charset="-122"/>
                <a:ea typeface="微软雅黑" panose="020B0503020204020204" charset="-122"/>
                <a:cs typeface="+mj-cs"/>
              </a:defRPr>
            </a:lvl1pPr>
          </a:lstStyle>
          <a:p>
            <a:pPr algn="r"/>
            <a:r>
              <a:rPr lang="en-US" altLang="zh-CN" sz="5400">
                <a:solidFill>
                  <a:schemeClr val="tx1"/>
                </a:solidFill>
                <a:latin typeface="Arial" panose="020B0604020202020204" pitchFamily="34" charset="0"/>
                <a:ea typeface="Arial" panose="020B0604020202020204" pitchFamily="34" charset="0"/>
                <a:cs typeface="Arial" panose="020B0604020202020204" pitchFamily="34" charset="0"/>
              </a:rPr>
              <a:t>Critical Thinking</a:t>
            </a:r>
          </a:p>
        </p:txBody>
      </p:sp>
      <p:pic>
        <p:nvPicPr>
          <p:cNvPr id="3" name="图片 2" descr="Exam-Series-000005809424_Small"/>
          <p:cNvPicPr>
            <a:picLocks noChangeAspect="1"/>
          </p:cNvPicPr>
          <p:nvPr/>
        </p:nvPicPr>
        <p:blipFill>
          <a:blip r:embed="rId3" cstate="print"/>
          <a:stretch>
            <a:fillRect/>
          </a:stretch>
        </p:blipFill>
        <p:spPr>
          <a:xfrm>
            <a:off x="8204200" y="1533525"/>
            <a:ext cx="2271395" cy="1645920"/>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845185" y="2406015"/>
            <a:ext cx="10852150" cy="2727325"/>
          </a:xfrm>
        </p:spPr>
        <p:txBody>
          <a:bodyPr>
            <a:normAutofit/>
          </a:bodyPr>
          <a:lstStyle/>
          <a:p>
            <a:r>
              <a:rPr lang="en-US" altLang="zh-CN" i="1">
                <a:solidFill>
                  <a:srgbClr val="000000"/>
                </a:solidFill>
                <a:cs typeface="Arial" panose="020B0604020202020204" pitchFamily="34" charset="0"/>
                <a:sym typeface="+mn-ea"/>
              </a:rPr>
              <a:t/>
            </a:r>
            <a:br>
              <a:rPr lang="en-US" altLang="zh-CN" i="1">
                <a:solidFill>
                  <a:srgbClr val="000000"/>
                </a:solidFill>
                <a:cs typeface="Arial" panose="020B0604020202020204" pitchFamily="34" charset="0"/>
                <a:sym typeface="+mn-ea"/>
              </a:rPr>
            </a:br>
            <a:endParaRPr lang="zh-CN" altLang="en-US"/>
          </a:p>
        </p:txBody>
      </p:sp>
      <p:sp>
        <p:nvSpPr>
          <p:cNvPr id="5" name="文本框 4"/>
          <p:cNvSpPr txBox="1"/>
          <p:nvPr/>
        </p:nvSpPr>
        <p:spPr>
          <a:xfrm>
            <a:off x="1104265" y="917575"/>
            <a:ext cx="10334625" cy="4216539"/>
          </a:xfrm>
          <a:prstGeom prst="rect">
            <a:avLst/>
          </a:prstGeom>
          <a:noFill/>
        </p:spPr>
        <p:txBody>
          <a:bodyPr wrap="square" rtlCol="0" anchor="t">
            <a:spAutoFit/>
          </a:bodyPr>
          <a:lstStyle/>
          <a:p>
            <a:pPr indent="0" algn="just">
              <a:buFont typeface="Wingdings" panose="05000000000000000000" charset="0"/>
              <a:buNone/>
            </a:pPr>
            <a:r>
              <a:rPr lang="en-US" altLang="zh-CN" sz="4400" b="1" dirty="0"/>
              <a:t>Tips:</a:t>
            </a:r>
            <a:endParaRPr lang="en-US" altLang="zh-CN" sz="3600" dirty="0"/>
          </a:p>
          <a:p>
            <a:pPr indent="0" algn="just">
              <a:buFont typeface="Wingdings" panose="05000000000000000000" charset="0"/>
              <a:buNone/>
            </a:pPr>
            <a:endParaRPr lang="zh-CN" altLang="en-US" sz="3200" dirty="0"/>
          </a:p>
          <a:p>
            <a:pPr marL="285750" indent="-285750" algn="just">
              <a:buFont typeface="Wingdings" panose="05000000000000000000" charset="0"/>
              <a:buChar char="u"/>
            </a:pPr>
            <a:r>
              <a:rPr lang="zh-CN" altLang="en-US" sz="3200" dirty="0"/>
              <a:t> </a:t>
            </a:r>
            <a:r>
              <a:rPr lang="en-US" altLang="zh-CN" sz="3200" dirty="0" smtClean="0"/>
              <a:t>Students shouldn't be defined by t</a:t>
            </a:r>
            <a:r>
              <a:rPr lang="en-US" altLang="zh-CN" sz="3200" dirty="0" smtClean="0">
                <a:sym typeface="+mn-ea"/>
              </a:rPr>
              <a:t>ests and grades.</a:t>
            </a:r>
            <a:endParaRPr lang="zh-CN" altLang="en-US" sz="3200" dirty="0"/>
          </a:p>
          <a:p>
            <a:pPr marL="285750" indent="-285750" algn="just">
              <a:buFont typeface="Wingdings" panose="05000000000000000000" charset="0"/>
              <a:buChar char="u"/>
            </a:pPr>
            <a:endParaRPr lang="zh-CN" altLang="en-US" sz="3200" dirty="0"/>
          </a:p>
          <a:p>
            <a:pPr marL="285750" indent="-285750" algn="just">
              <a:buFont typeface="Wingdings" panose="05000000000000000000" charset="0"/>
              <a:buChar char="u"/>
            </a:pPr>
            <a:r>
              <a:rPr lang="zh-CN" altLang="en-US" sz="3200" dirty="0"/>
              <a:t> </a:t>
            </a:r>
            <a:r>
              <a:rPr lang="zh-CN" altLang="en-US" sz="3200" dirty="0" smtClean="0"/>
              <a:t>No single test can assess the broad range of traits and abilities. </a:t>
            </a:r>
            <a:endParaRPr lang="zh-CN" altLang="en-US" sz="3200" dirty="0"/>
          </a:p>
          <a:p>
            <a:pPr marL="285750" indent="-285750" algn="just">
              <a:buFont typeface="Wingdings" panose="05000000000000000000" charset="0"/>
              <a:buChar char="u"/>
            </a:pPr>
            <a:endParaRPr lang="zh-CN" altLang="en-US" sz="3200" dirty="0"/>
          </a:p>
          <a:p>
            <a:pPr marL="285750" indent="-285750" algn="just">
              <a:buFont typeface="Wingdings" panose="05000000000000000000" charset="0"/>
              <a:buChar char="u"/>
            </a:pPr>
            <a:r>
              <a:rPr lang="zh-CN" altLang="en-US" sz="3200" dirty="0"/>
              <a:t> </a:t>
            </a:r>
            <a:r>
              <a:rPr lang="zh-CN" altLang="en-US" sz="3200" dirty="0" smtClean="0"/>
              <a:t>All tests are imperfect measures.</a:t>
            </a:r>
            <a:endParaRPr lang="en-US" altLang="zh-CN" sz="3200" dirty="0">
              <a:sym typeface="+mn-ea"/>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500"/>
                                  </p:stCondLst>
                                  <p:childTnLst>
                                    <p:set>
                                      <p:cBhvr>
                                        <p:cTn id="11" dur="1" fill="hold">
                                          <p:stCondLst>
                                            <p:cond delay="0"/>
                                          </p:stCondLst>
                                        </p:cTn>
                                        <p:tgtEl>
                                          <p:spTgt spid="5">
                                            <p:txEl>
                                              <p:pRg st="4" end="4"/>
                                            </p:txEl>
                                          </p:spTgt>
                                        </p:tgtEl>
                                        <p:attrNameLst>
                                          <p:attrName>style.visibility</p:attrName>
                                        </p:attrNameLst>
                                      </p:cBhvr>
                                      <p:to>
                                        <p:strVal val="visible"/>
                                      </p:to>
                                    </p:set>
                                    <p:anim calcmode="lin" valueType="num">
                                      <p:cBhvr additive="base">
                                        <p:cTn id="12" dur="500" fill="hold"/>
                                        <p:tgtEl>
                                          <p:spTgt spid="5">
                                            <p:txEl>
                                              <p:pRg st="4" end="4"/>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nodeType="afterEffect">
                                  <p:stCondLst>
                                    <p:cond delay="500"/>
                                  </p:stCondLst>
                                  <p:childTnLst>
                                    <p:set>
                                      <p:cBhvr>
                                        <p:cTn id="16" dur="1" fill="hold">
                                          <p:stCondLst>
                                            <p:cond delay="0"/>
                                          </p:stCondLst>
                                        </p:cTn>
                                        <p:tgtEl>
                                          <p:spTgt spid="5">
                                            <p:txEl>
                                              <p:pRg st="6" end="6"/>
                                            </p:txEl>
                                          </p:spTgt>
                                        </p:tgtEl>
                                        <p:attrNameLst>
                                          <p:attrName>style.visibility</p:attrName>
                                        </p:attrNameLst>
                                      </p:cBhvr>
                                      <p:to>
                                        <p:strVal val="visible"/>
                                      </p:to>
                                    </p:set>
                                    <p:anim calcmode="lin" valueType="num">
                                      <p:cBhvr additive="base">
                                        <p:cTn id="17" dur="500" fill="hold"/>
                                        <p:tgtEl>
                                          <p:spTgt spid="5">
                                            <p:txEl>
                                              <p:pRg st="6" end="6"/>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5">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custDataLst>
              <p:tags r:id="rId2"/>
            </p:custDataLst>
          </p:nvPr>
        </p:nvSpPr>
        <p:spPr>
          <a:xfrm rot="21420000">
            <a:off x="1308735" y="3469005"/>
            <a:ext cx="3436620" cy="831215"/>
          </a:xfrm>
          <a:prstGeom prst="rect">
            <a:avLst/>
          </a:prstGeom>
          <a:noFill/>
        </p:spPr>
        <p:txBody>
          <a:bodyPr wrap="square" rtlCol="0">
            <a:normAutofit/>
          </a:bodyPr>
          <a:lstStyle/>
          <a:p>
            <a:r>
              <a:rPr lang="en-US" altLang="zh-CN" sz="4800" b="1" dirty="0">
                <a:solidFill>
                  <a:schemeClr val="tx1">
                    <a:lumMod val="85000"/>
                    <a:lumOff val="15000"/>
                  </a:schemeClr>
                </a:solidFill>
                <a:latin typeface="Arial" panose="020B0604020202020204" pitchFamily="34" charset="0"/>
                <a:ea typeface="Arial" panose="020B0604020202020204" pitchFamily="34" charset="0"/>
                <a:cs typeface="Arial" panose="020B0604020202020204" pitchFamily="34" charset="0"/>
              </a:rPr>
              <a:t>After Class</a:t>
            </a:r>
          </a:p>
        </p:txBody>
      </p:sp>
      <p:sp>
        <p:nvSpPr>
          <p:cNvPr id="5" name="标题 4"/>
          <p:cNvSpPr>
            <a:spLocks noGrp="1"/>
          </p:cNvSpPr>
          <p:nvPr>
            <p:ph type="title"/>
            <p:custDataLst>
              <p:tags r:id="rId3"/>
            </p:custDataLst>
          </p:nvPr>
        </p:nvSpPr>
        <p:spPr>
          <a:xfrm rot="21420000">
            <a:off x="5699353" y="2993188"/>
            <a:ext cx="4915587" cy="948690"/>
          </a:xfrm>
        </p:spPr>
        <p:txBody>
          <a:bodyPr anchor="ctr" anchorCtr="0">
            <a:noAutofit/>
          </a:bodyPr>
          <a:lstStyle/>
          <a:p>
            <a:r>
              <a:rPr lang="en-US" altLang="zh-CN" sz="5400" dirty="0" smtClean="0"/>
              <a:t>Assignments</a:t>
            </a:r>
            <a:endParaRPr lang="en-US" altLang="zh-CN" sz="5400" dirty="0"/>
          </a:p>
        </p:txBody>
      </p:sp>
    </p:spTree>
    <p:custDataLst>
      <p:tags r:id="rId1"/>
    </p:custData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1"/>
          <p:cNvSpPr>
            <a:spLocks noGrp="1"/>
          </p:cNvSpPr>
          <p:nvPr/>
        </p:nvSpPr>
        <p:spPr>
          <a:xfrm>
            <a:off x="8251825" y="-13335"/>
            <a:ext cx="3950335" cy="664845"/>
          </a:xfrm>
          <a:prstGeom prst="rect">
            <a:avLst/>
          </a:prstGeom>
          <a:solidFill>
            <a:schemeClr val="accent1"/>
          </a:solidFill>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tx1">
                    <a:lumMod val="85000"/>
                    <a:lumOff val="15000"/>
                  </a:schemeClr>
                </a:solidFill>
                <a:uFillTx/>
                <a:latin typeface="微软雅黑" panose="020B0503020204020204" charset="-122"/>
                <a:ea typeface="微软雅黑" panose="020B0503020204020204" charset="-122"/>
                <a:cs typeface="+mj-cs"/>
              </a:defRPr>
            </a:lvl1pPr>
          </a:lstStyle>
          <a:p>
            <a:pPr algn="ctr"/>
            <a:r>
              <a:rPr lang="en-US" altLang="zh-CN" sz="4400">
                <a:latin typeface="Arial" panose="020B0604020202020204" pitchFamily="34" charset="0"/>
                <a:ea typeface="Arial" panose="020B0604020202020204" pitchFamily="34" charset="0"/>
              </a:rPr>
              <a:t>After Class</a:t>
            </a:r>
            <a:r>
              <a:rPr lang="en-US" altLang="zh-CN" sz="2000">
                <a:latin typeface="Arial" panose="020B0604020202020204" pitchFamily="34" charset="0"/>
                <a:ea typeface="Arial" panose="020B0604020202020204" pitchFamily="34" charset="0"/>
              </a:rPr>
              <a:t>  </a:t>
            </a:r>
          </a:p>
        </p:txBody>
      </p:sp>
      <p:grpSp>
        <p:nvGrpSpPr>
          <p:cNvPr id="23" name="组合 22"/>
          <p:cNvGrpSpPr/>
          <p:nvPr/>
        </p:nvGrpSpPr>
        <p:grpSpPr>
          <a:xfrm>
            <a:off x="9688830" y="3815715"/>
            <a:ext cx="2256155" cy="2689016"/>
            <a:chOff x="10967" y="3031"/>
            <a:chExt cx="5487" cy="6312"/>
          </a:xfrm>
        </p:grpSpPr>
        <p:sp>
          <p:nvSpPr>
            <p:cNvPr id="28" name="Freeform 26"/>
            <p:cNvSpPr/>
            <p:nvPr>
              <p:custDataLst>
                <p:tags r:id="rId4"/>
              </p:custDataLst>
            </p:nvPr>
          </p:nvSpPr>
          <p:spPr bwMode="auto">
            <a:xfrm>
              <a:off x="12737" y="6534"/>
              <a:ext cx="2905" cy="2809"/>
            </a:xfrm>
            <a:custGeom>
              <a:avLst/>
              <a:gdLst>
                <a:gd name="T0" fmla="*/ 479 w 1088"/>
                <a:gd name="T1" fmla="*/ 1119 h 1119"/>
                <a:gd name="T2" fmla="*/ 424 w 1088"/>
                <a:gd name="T3" fmla="*/ 947 h 1119"/>
                <a:gd name="T4" fmla="*/ 228 w 1088"/>
                <a:gd name="T5" fmla="*/ 796 h 1119"/>
                <a:gd name="T6" fmla="*/ 85 w 1088"/>
                <a:gd name="T7" fmla="*/ 683 h 1119"/>
                <a:gd name="T8" fmla="*/ 25 w 1088"/>
                <a:gd name="T9" fmla="*/ 677 h 1119"/>
                <a:gd name="T10" fmla="*/ 25 w 1088"/>
                <a:gd name="T11" fmla="*/ 615 h 1119"/>
                <a:gd name="T12" fmla="*/ 167 w 1088"/>
                <a:gd name="T13" fmla="*/ 590 h 1119"/>
                <a:gd name="T14" fmla="*/ 331 w 1088"/>
                <a:gd name="T15" fmla="*/ 674 h 1119"/>
                <a:gd name="T16" fmla="*/ 419 w 1088"/>
                <a:gd name="T17" fmla="*/ 567 h 1119"/>
                <a:gd name="T18" fmla="*/ 339 w 1088"/>
                <a:gd name="T19" fmla="*/ 308 h 1119"/>
                <a:gd name="T20" fmla="*/ 299 w 1088"/>
                <a:gd name="T21" fmla="*/ 111 h 1119"/>
                <a:gd name="T22" fmla="*/ 345 w 1088"/>
                <a:gd name="T23" fmla="*/ 57 h 1119"/>
                <a:gd name="T24" fmla="*/ 429 w 1088"/>
                <a:gd name="T25" fmla="*/ 219 h 1119"/>
                <a:gd name="T26" fmla="*/ 525 w 1088"/>
                <a:gd name="T27" fmla="*/ 443 h 1119"/>
                <a:gd name="T28" fmla="*/ 541 w 1088"/>
                <a:gd name="T29" fmla="*/ 371 h 1119"/>
                <a:gd name="T30" fmla="*/ 542 w 1088"/>
                <a:gd name="T31" fmla="*/ 78 h 1119"/>
                <a:gd name="T32" fmla="*/ 603 w 1088"/>
                <a:gd name="T33" fmla="*/ 7 h 1119"/>
                <a:gd name="T34" fmla="*/ 638 w 1088"/>
                <a:gd name="T35" fmla="*/ 219 h 1119"/>
                <a:gd name="T36" fmla="*/ 647 w 1088"/>
                <a:gd name="T37" fmla="*/ 407 h 1119"/>
                <a:gd name="T38" fmla="*/ 668 w 1088"/>
                <a:gd name="T39" fmla="*/ 450 h 1119"/>
                <a:gd name="T40" fmla="*/ 745 w 1088"/>
                <a:gd name="T41" fmla="*/ 334 h 1119"/>
                <a:gd name="T42" fmla="*/ 813 w 1088"/>
                <a:gd name="T43" fmla="*/ 125 h 1119"/>
                <a:gd name="T44" fmla="*/ 875 w 1088"/>
                <a:gd name="T45" fmla="*/ 82 h 1119"/>
                <a:gd name="T46" fmla="*/ 857 w 1088"/>
                <a:gd name="T47" fmla="*/ 272 h 1119"/>
                <a:gd name="T48" fmla="*/ 807 w 1088"/>
                <a:gd name="T49" fmla="*/ 436 h 1119"/>
                <a:gd name="T50" fmla="*/ 802 w 1088"/>
                <a:gd name="T51" fmla="*/ 508 h 1119"/>
                <a:gd name="T52" fmla="*/ 881 w 1088"/>
                <a:gd name="T53" fmla="*/ 450 h 1119"/>
                <a:gd name="T54" fmla="*/ 1005 w 1088"/>
                <a:gd name="T55" fmla="*/ 283 h 1119"/>
                <a:gd name="T56" fmla="*/ 1067 w 1088"/>
                <a:gd name="T57" fmla="*/ 253 h 1119"/>
                <a:gd name="T58" fmla="*/ 985 w 1088"/>
                <a:gd name="T59" fmla="*/ 441 h 1119"/>
                <a:gd name="T60" fmla="*/ 889 w 1088"/>
                <a:gd name="T61" fmla="*/ 667 h 1119"/>
                <a:gd name="T62" fmla="*/ 858 w 1088"/>
                <a:gd name="T63" fmla="*/ 889 h 1119"/>
                <a:gd name="T64" fmla="*/ 803 w 1088"/>
                <a:gd name="T65" fmla="*/ 1031 h 1119"/>
                <a:gd name="T66" fmla="*/ 803 w 1088"/>
                <a:gd name="T67" fmla="*/ 1119 h 1119"/>
                <a:gd name="T68" fmla="*/ 479 w 1088"/>
                <a:gd name="T69" fmla="*/ 1119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8" h="1119">
                  <a:moveTo>
                    <a:pt x="479" y="1119"/>
                  </a:moveTo>
                  <a:cubicBezTo>
                    <a:pt x="479" y="1119"/>
                    <a:pt x="479" y="996"/>
                    <a:pt x="424" y="947"/>
                  </a:cubicBezTo>
                  <a:cubicBezTo>
                    <a:pt x="369" y="897"/>
                    <a:pt x="263" y="836"/>
                    <a:pt x="228" y="796"/>
                  </a:cubicBezTo>
                  <a:cubicBezTo>
                    <a:pt x="193" y="756"/>
                    <a:pt x="109" y="689"/>
                    <a:pt x="85" y="683"/>
                  </a:cubicBezTo>
                  <a:cubicBezTo>
                    <a:pt x="61" y="676"/>
                    <a:pt x="36" y="682"/>
                    <a:pt x="25" y="677"/>
                  </a:cubicBezTo>
                  <a:cubicBezTo>
                    <a:pt x="14" y="672"/>
                    <a:pt x="0" y="646"/>
                    <a:pt x="25" y="615"/>
                  </a:cubicBezTo>
                  <a:cubicBezTo>
                    <a:pt x="50" y="583"/>
                    <a:pt x="108" y="565"/>
                    <a:pt x="167" y="590"/>
                  </a:cubicBezTo>
                  <a:cubicBezTo>
                    <a:pt x="227" y="615"/>
                    <a:pt x="292" y="677"/>
                    <a:pt x="331" y="674"/>
                  </a:cubicBezTo>
                  <a:cubicBezTo>
                    <a:pt x="370" y="671"/>
                    <a:pt x="421" y="640"/>
                    <a:pt x="419" y="567"/>
                  </a:cubicBezTo>
                  <a:cubicBezTo>
                    <a:pt x="418" y="494"/>
                    <a:pt x="365" y="389"/>
                    <a:pt x="339" y="308"/>
                  </a:cubicBezTo>
                  <a:cubicBezTo>
                    <a:pt x="314" y="227"/>
                    <a:pt x="297" y="148"/>
                    <a:pt x="299" y="111"/>
                  </a:cubicBezTo>
                  <a:cubicBezTo>
                    <a:pt x="301" y="73"/>
                    <a:pt x="323" y="49"/>
                    <a:pt x="345" y="57"/>
                  </a:cubicBezTo>
                  <a:cubicBezTo>
                    <a:pt x="367" y="65"/>
                    <a:pt x="386" y="89"/>
                    <a:pt x="429" y="219"/>
                  </a:cubicBezTo>
                  <a:cubicBezTo>
                    <a:pt x="473" y="348"/>
                    <a:pt x="504" y="438"/>
                    <a:pt x="525" y="443"/>
                  </a:cubicBezTo>
                  <a:cubicBezTo>
                    <a:pt x="547" y="449"/>
                    <a:pt x="543" y="426"/>
                    <a:pt x="541" y="371"/>
                  </a:cubicBezTo>
                  <a:cubicBezTo>
                    <a:pt x="539" y="315"/>
                    <a:pt x="537" y="122"/>
                    <a:pt x="542" y="78"/>
                  </a:cubicBezTo>
                  <a:cubicBezTo>
                    <a:pt x="548" y="34"/>
                    <a:pt x="566" y="0"/>
                    <a:pt x="603" y="7"/>
                  </a:cubicBezTo>
                  <a:cubicBezTo>
                    <a:pt x="641" y="15"/>
                    <a:pt x="641" y="131"/>
                    <a:pt x="638" y="219"/>
                  </a:cubicBezTo>
                  <a:cubicBezTo>
                    <a:pt x="635" y="307"/>
                    <a:pt x="644" y="381"/>
                    <a:pt x="647" y="407"/>
                  </a:cubicBezTo>
                  <a:cubicBezTo>
                    <a:pt x="651" y="433"/>
                    <a:pt x="655" y="448"/>
                    <a:pt x="668" y="450"/>
                  </a:cubicBezTo>
                  <a:cubicBezTo>
                    <a:pt x="681" y="452"/>
                    <a:pt x="713" y="436"/>
                    <a:pt x="745" y="334"/>
                  </a:cubicBezTo>
                  <a:cubicBezTo>
                    <a:pt x="776" y="232"/>
                    <a:pt x="801" y="154"/>
                    <a:pt x="813" y="125"/>
                  </a:cubicBezTo>
                  <a:cubicBezTo>
                    <a:pt x="824" y="97"/>
                    <a:pt x="849" y="67"/>
                    <a:pt x="875" y="82"/>
                  </a:cubicBezTo>
                  <a:cubicBezTo>
                    <a:pt x="900" y="97"/>
                    <a:pt x="894" y="153"/>
                    <a:pt x="857" y="272"/>
                  </a:cubicBezTo>
                  <a:cubicBezTo>
                    <a:pt x="819" y="391"/>
                    <a:pt x="813" y="414"/>
                    <a:pt x="807" y="436"/>
                  </a:cubicBezTo>
                  <a:cubicBezTo>
                    <a:pt x="802" y="458"/>
                    <a:pt x="793" y="503"/>
                    <a:pt x="802" y="508"/>
                  </a:cubicBezTo>
                  <a:cubicBezTo>
                    <a:pt x="811" y="513"/>
                    <a:pt x="846" y="493"/>
                    <a:pt x="881" y="450"/>
                  </a:cubicBezTo>
                  <a:cubicBezTo>
                    <a:pt x="917" y="407"/>
                    <a:pt x="987" y="306"/>
                    <a:pt x="1005" y="283"/>
                  </a:cubicBezTo>
                  <a:cubicBezTo>
                    <a:pt x="1023" y="261"/>
                    <a:pt x="1045" y="235"/>
                    <a:pt x="1067" y="253"/>
                  </a:cubicBezTo>
                  <a:cubicBezTo>
                    <a:pt x="1088" y="272"/>
                    <a:pt x="1032" y="365"/>
                    <a:pt x="985" y="441"/>
                  </a:cubicBezTo>
                  <a:cubicBezTo>
                    <a:pt x="939" y="516"/>
                    <a:pt x="897" y="601"/>
                    <a:pt x="889" y="667"/>
                  </a:cubicBezTo>
                  <a:cubicBezTo>
                    <a:pt x="882" y="734"/>
                    <a:pt x="876" y="820"/>
                    <a:pt x="858" y="889"/>
                  </a:cubicBezTo>
                  <a:cubicBezTo>
                    <a:pt x="840" y="958"/>
                    <a:pt x="820" y="1007"/>
                    <a:pt x="803" y="1031"/>
                  </a:cubicBezTo>
                  <a:cubicBezTo>
                    <a:pt x="803" y="1119"/>
                    <a:pt x="803" y="1119"/>
                    <a:pt x="803" y="1119"/>
                  </a:cubicBezTo>
                  <a:lnTo>
                    <a:pt x="479" y="1119"/>
                  </a:lnTo>
                  <a:close/>
                </a:path>
              </a:pathLst>
            </a:custGeom>
            <a:solidFill>
              <a:schemeClr val="tx1">
                <a:lumMod val="40000"/>
                <a:lumOff val="60000"/>
              </a:schemeClr>
            </a:solidFill>
            <a:ln>
              <a:noFill/>
            </a:ln>
          </p:spPr>
          <p:txBody>
            <a:bodyPr>
              <a:normAutofit/>
            </a:bodyPr>
            <a:lstStyle/>
            <a:p>
              <a:endParaRPr lang="zh-CN" altLang="en-US"/>
            </a:p>
          </p:txBody>
        </p:sp>
        <p:grpSp>
          <p:nvGrpSpPr>
            <p:cNvPr id="21" name="组合 20"/>
            <p:cNvGrpSpPr/>
            <p:nvPr/>
          </p:nvGrpSpPr>
          <p:grpSpPr>
            <a:xfrm rot="600000">
              <a:off x="12764" y="3031"/>
              <a:ext cx="3690" cy="3479"/>
              <a:chOff x="10547" y="2812"/>
              <a:chExt cx="4440" cy="3992"/>
            </a:xfrm>
          </p:grpSpPr>
          <p:sp>
            <p:nvSpPr>
              <p:cNvPr id="27" name="Freeform 25"/>
              <p:cNvSpPr/>
              <p:nvPr>
                <p:custDataLst>
                  <p:tags r:id="rId8"/>
                </p:custDataLst>
              </p:nvPr>
            </p:nvSpPr>
            <p:spPr bwMode="auto">
              <a:xfrm>
                <a:off x="10547" y="2812"/>
                <a:ext cx="4440" cy="3992"/>
              </a:xfrm>
              <a:custGeom>
                <a:avLst/>
                <a:gdLst>
                  <a:gd name="T0" fmla="*/ 911 w 1608"/>
                  <a:gd name="T1" fmla="*/ 104 h 1577"/>
                  <a:gd name="T2" fmla="*/ 109 w 1608"/>
                  <a:gd name="T3" fmla="*/ 549 h 1577"/>
                  <a:gd name="T4" fmla="*/ 513 w 1608"/>
                  <a:gd name="T5" fmla="*/ 1372 h 1577"/>
                  <a:gd name="T6" fmla="*/ 972 w 1608"/>
                  <a:gd name="T7" fmla="*/ 1334 h 1577"/>
                  <a:gd name="T8" fmla="*/ 1031 w 1608"/>
                  <a:gd name="T9" fmla="*/ 1577 h 1577"/>
                  <a:gd name="T10" fmla="*/ 1227 w 1608"/>
                  <a:gd name="T11" fmla="*/ 337 h 1577"/>
                  <a:gd name="T12" fmla="*/ 1227 w 1608"/>
                  <a:gd name="T13" fmla="*/ 337 h 1577"/>
                  <a:gd name="T14" fmla="*/ 911 w 1608"/>
                  <a:gd name="T15" fmla="*/ 104 h 15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8" h="1577">
                    <a:moveTo>
                      <a:pt x="911" y="104"/>
                    </a:moveTo>
                    <a:cubicBezTo>
                      <a:pt x="578" y="0"/>
                      <a:pt x="219" y="199"/>
                      <a:pt x="109" y="549"/>
                    </a:cubicBezTo>
                    <a:cubicBezTo>
                      <a:pt x="0" y="900"/>
                      <a:pt x="181" y="1268"/>
                      <a:pt x="513" y="1372"/>
                    </a:cubicBezTo>
                    <a:cubicBezTo>
                      <a:pt x="670" y="1421"/>
                      <a:pt x="832" y="1403"/>
                      <a:pt x="972" y="1334"/>
                    </a:cubicBezTo>
                    <a:cubicBezTo>
                      <a:pt x="1085" y="1412"/>
                      <a:pt x="1031" y="1577"/>
                      <a:pt x="1031" y="1577"/>
                    </a:cubicBezTo>
                    <a:cubicBezTo>
                      <a:pt x="1608" y="781"/>
                      <a:pt x="1227" y="337"/>
                      <a:pt x="1227" y="337"/>
                    </a:cubicBezTo>
                    <a:cubicBezTo>
                      <a:pt x="1227" y="337"/>
                      <a:pt x="1227" y="337"/>
                      <a:pt x="1227" y="337"/>
                    </a:cubicBezTo>
                    <a:cubicBezTo>
                      <a:pt x="1152" y="229"/>
                      <a:pt x="1043" y="146"/>
                      <a:pt x="911" y="104"/>
                    </a:cubicBezTo>
                    <a:close/>
                  </a:path>
                </a:pathLst>
              </a:custGeom>
              <a:solidFill>
                <a:srgbClr val="FF6000"/>
              </a:solidFill>
              <a:ln>
                <a:noFill/>
              </a:ln>
            </p:spPr>
            <p:txBody>
              <a:bodyPr>
                <a:normAutofit/>
              </a:bodyPr>
              <a:lstStyle/>
              <a:p>
                <a:endParaRPr lang="zh-CN" altLang="en-US"/>
              </a:p>
            </p:txBody>
          </p:sp>
          <p:sp>
            <p:nvSpPr>
              <p:cNvPr id="33" name="Freeform 31"/>
              <p:cNvSpPr>
                <a:spLocks noEditPoints="1"/>
              </p:cNvSpPr>
              <p:nvPr>
                <p:custDataLst>
                  <p:tags r:id="rId9"/>
                </p:custDataLst>
              </p:nvPr>
            </p:nvSpPr>
            <p:spPr bwMode="auto">
              <a:xfrm>
                <a:off x="12235" y="3986"/>
                <a:ext cx="760" cy="581"/>
              </a:xfrm>
              <a:custGeom>
                <a:avLst/>
                <a:gdLst>
                  <a:gd name="T0" fmla="*/ 185 w 217"/>
                  <a:gd name="T1" fmla="*/ 77 h 217"/>
                  <a:gd name="T2" fmla="*/ 197 w 217"/>
                  <a:gd name="T3" fmla="*/ 56 h 217"/>
                  <a:gd name="T4" fmla="*/ 174 w 217"/>
                  <a:gd name="T5" fmla="*/ 20 h 217"/>
                  <a:gd name="T6" fmla="*/ 146 w 217"/>
                  <a:gd name="T7" fmla="*/ 35 h 217"/>
                  <a:gd name="T8" fmla="*/ 134 w 217"/>
                  <a:gd name="T9" fmla="*/ 9 h 217"/>
                  <a:gd name="T10" fmla="*/ 83 w 217"/>
                  <a:gd name="T11" fmla="*/ 9 h 217"/>
                  <a:gd name="T12" fmla="*/ 71 w 217"/>
                  <a:gd name="T13" fmla="*/ 35 h 217"/>
                  <a:gd name="T14" fmla="*/ 44 w 217"/>
                  <a:gd name="T15" fmla="*/ 20 h 217"/>
                  <a:gd name="T16" fmla="*/ 20 w 217"/>
                  <a:gd name="T17" fmla="*/ 56 h 217"/>
                  <a:gd name="T18" fmla="*/ 32 w 217"/>
                  <a:gd name="T19" fmla="*/ 77 h 217"/>
                  <a:gd name="T20" fmla="*/ 0 w 217"/>
                  <a:gd name="T21" fmla="*/ 92 h 217"/>
                  <a:gd name="T22" fmla="*/ 30 w 217"/>
                  <a:gd name="T23" fmla="*/ 134 h 217"/>
                  <a:gd name="T24" fmla="*/ 35 w 217"/>
                  <a:gd name="T25" fmla="*/ 146 h 217"/>
                  <a:gd name="T26" fmla="*/ 20 w 217"/>
                  <a:gd name="T27" fmla="*/ 173 h 217"/>
                  <a:gd name="T28" fmla="*/ 56 w 217"/>
                  <a:gd name="T29" fmla="*/ 197 h 217"/>
                  <a:gd name="T30" fmla="*/ 77 w 217"/>
                  <a:gd name="T31" fmla="*/ 185 h 217"/>
                  <a:gd name="T32" fmla="*/ 92 w 217"/>
                  <a:gd name="T33" fmla="*/ 217 h 217"/>
                  <a:gd name="T34" fmla="*/ 134 w 217"/>
                  <a:gd name="T35" fmla="*/ 187 h 217"/>
                  <a:gd name="T36" fmla="*/ 161 w 217"/>
                  <a:gd name="T37" fmla="*/ 197 h 217"/>
                  <a:gd name="T38" fmla="*/ 197 w 217"/>
                  <a:gd name="T39" fmla="*/ 174 h 217"/>
                  <a:gd name="T40" fmla="*/ 182 w 217"/>
                  <a:gd name="T41" fmla="*/ 146 h 217"/>
                  <a:gd name="T42" fmla="*/ 208 w 217"/>
                  <a:gd name="T43" fmla="*/ 134 h 217"/>
                  <a:gd name="T44" fmla="*/ 217 w 217"/>
                  <a:gd name="T45" fmla="*/ 92 h 217"/>
                  <a:gd name="T46" fmla="*/ 200 w 217"/>
                  <a:gd name="T47" fmla="*/ 116 h 217"/>
                  <a:gd name="T48" fmla="*/ 169 w 217"/>
                  <a:gd name="T49" fmla="*/ 133 h 217"/>
                  <a:gd name="T50" fmla="*/ 165 w 217"/>
                  <a:gd name="T51" fmla="*/ 154 h 217"/>
                  <a:gd name="T52" fmla="*/ 154 w 217"/>
                  <a:gd name="T53" fmla="*/ 165 h 217"/>
                  <a:gd name="T54" fmla="*/ 123 w 217"/>
                  <a:gd name="T55" fmla="*/ 172 h 217"/>
                  <a:gd name="T56" fmla="*/ 101 w 217"/>
                  <a:gd name="T57" fmla="*/ 199 h 217"/>
                  <a:gd name="T58" fmla="*/ 84 w 217"/>
                  <a:gd name="T59" fmla="*/ 169 h 217"/>
                  <a:gd name="T60" fmla="*/ 63 w 217"/>
                  <a:gd name="T61" fmla="*/ 165 h 217"/>
                  <a:gd name="T62" fmla="*/ 39 w 217"/>
                  <a:gd name="T63" fmla="*/ 167 h 217"/>
                  <a:gd name="T64" fmla="*/ 48 w 217"/>
                  <a:gd name="T65" fmla="*/ 133 h 217"/>
                  <a:gd name="T66" fmla="*/ 36 w 217"/>
                  <a:gd name="T67" fmla="*/ 116 h 217"/>
                  <a:gd name="T68" fmla="*/ 36 w 217"/>
                  <a:gd name="T69" fmla="*/ 101 h 217"/>
                  <a:gd name="T70" fmla="*/ 48 w 217"/>
                  <a:gd name="T71" fmla="*/ 83 h 217"/>
                  <a:gd name="T72" fmla="*/ 52 w 217"/>
                  <a:gd name="T73" fmla="*/ 63 h 217"/>
                  <a:gd name="T74" fmla="*/ 63 w 217"/>
                  <a:gd name="T75" fmla="*/ 52 h 217"/>
                  <a:gd name="T76" fmla="*/ 94 w 217"/>
                  <a:gd name="T77" fmla="*/ 45 h 217"/>
                  <a:gd name="T78" fmla="*/ 101 w 217"/>
                  <a:gd name="T79" fmla="*/ 18 h 217"/>
                  <a:gd name="T80" fmla="*/ 124 w 217"/>
                  <a:gd name="T81" fmla="*/ 45 h 217"/>
                  <a:gd name="T82" fmla="*/ 154 w 217"/>
                  <a:gd name="T83" fmla="*/ 51 h 217"/>
                  <a:gd name="T84" fmla="*/ 165 w 217"/>
                  <a:gd name="T85" fmla="*/ 63 h 217"/>
                  <a:gd name="T86" fmla="*/ 169 w 217"/>
                  <a:gd name="T87" fmla="*/ 84 h 217"/>
                  <a:gd name="T88" fmla="*/ 181 w 217"/>
                  <a:gd name="T89" fmla="*/ 101 h 217"/>
                  <a:gd name="T90" fmla="*/ 109 w 217"/>
                  <a:gd name="T91" fmla="*/ 71 h 217"/>
                  <a:gd name="T92" fmla="*/ 71 w 217"/>
                  <a:gd name="T93" fmla="*/ 108 h 217"/>
                  <a:gd name="T94" fmla="*/ 135 w 217"/>
                  <a:gd name="T95" fmla="*/ 135 h 217"/>
                  <a:gd name="T96" fmla="*/ 109 w 217"/>
                  <a:gd name="T97" fmla="*/ 71 h 217"/>
                  <a:gd name="T98" fmla="*/ 109 w 217"/>
                  <a:gd name="T99" fmla="*/ 135 h 217"/>
                  <a:gd name="T100" fmla="*/ 90 w 217"/>
                  <a:gd name="T101" fmla="*/ 90 h 217"/>
                  <a:gd name="T102" fmla="*/ 135 w 217"/>
                  <a:gd name="T103" fmla="*/ 10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 h="217">
                    <a:moveTo>
                      <a:pt x="208" y="83"/>
                    </a:moveTo>
                    <a:cubicBezTo>
                      <a:pt x="187" y="83"/>
                      <a:pt x="187" y="83"/>
                      <a:pt x="187" y="83"/>
                    </a:cubicBezTo>
                    <a:cubicBezTo>
                      <a:pt x="187" y="81"/>
                      <a:pt x="186" y="79"/>
                      <a:pt x="185" y="77"/>
                    </a:cubicBezTo>
                    <a:cubicBezTo>
                      <a:pt x="185" y="77"/>
                      <a:pt x="185" y="77"/>
                      <a:pt x="185" y="77"/>
                    </a:cubicBezTo>
                    <a:cubicBezTo>
                      <a:pt x="184" y="75"/>
                      <a:pt x="183" y="73"/>
                      <a:pt x="182" y="71"/>
                    </a:cubicBezTo>
                    <a:cubicBezTo>
                      <a:pt x="197" y="56"/>
                      <a:pt x="197" y="56"/>
                      <a:pt x="197" y="56"/>
                    </a:cubicBezTo>
                    <a:cubicBezTo>
                      <a:pt x="197" y="56"/>
                      <a:pt x="197" y="56"/>
                      <a:pt x="197" y="56"/>
                    </a:cubicBezTo>
                    <a:cubicBezTo>
                      <a:pt x="201" y="52"/>
                      <a:pt x="201" y="47"/>
                      <a:pt x="197" y="43"/>
                    </a:cubicBezTo>
                    <a:cubicBezTo>
                      <a:pt x="174" y="20"/>
                      <a:pt x="174" y="20"/>
                      <a:pt x="174" y="20"/>
                    </a:cubicBezTo>
                    <a:cubicBezTo>
                      <a:pt x="174" y="20"/>
                      <a:pt x="174" y="20"/>
                      <a:pt x="174" y="20"/>
                    </a:cubicBezTo>
                    <a:cubicBezTo>
                      <a:pt x="170" y="16"/>
                      <a:pt x="165" y="16"/>
                      <a:pt x="161" y="20"/>
                    </a:cubicBezTo>
                    <a:cubicBezTo>
                      <a:pt x="146" y="35"/>
                      <a:pt x="146" y="35"/>
                      <a:pt x="146" y="35"/>
                    </a:cubicBezTo>
                    <a:cubicBezTo>
                      <a:pt x="144" y="34"/>
                      <a:pt x="142" y="33"/>
                      <a:pt x="140" y="32"/>
                    </a:cubicBezTo>
                    <a:cubicBezTo>
                      <a:pt x="138" y="31"/>
                      <a:pt x="136" y="30"/>
                      <a:pt x="134" y="30"/>
                    </a:cubicBezTo>
                    <a:cubicBezTo>
                      <a:pt x="134" y="9"/>
                      <a:pt x="134" y="9"/>
                      <a:pt x="134" y="9"/>
                    </a:cubicBezTo>
                    <a:cubicBezTo>
                      <a:pt x="134" y="4"/>
                      <a:pt x="130" y="0"/>
                      <a:pt x="125" y="0"/>
                    </a:cubicBezTo>
                    <a:cubicBezTo>
                      <a:pt x="92" y="0"/>
                      <a:pt x="92" y="0"/>
                      <a:pt x="92" y="0"/>
                    </a:cubicBezTo>
                    <a:cubicBezTo>
                      <a:pt x="87" y="0"/>
                      <a:pt x="83" y="4"/>
                      <a:pt x="83" y="9"/>
                    </a:cubicBezTo>
                    <a:cubicBezTo>
                      <a:pt x="83" y="30"/>
                      <a:pt x="83" y="30"/>
                      <a:pt x="83" y="30"/>
                    </a:cubicBezTo>
                    <a:cubicBezTo>
                      <a:pt x="81" y="30"/>
                      <a:pt x="79" y="31"/>
                      <a:pt x="77" y="32"/>
                    </a:cubicBezTo>
                    <a:cubicBezTo>
                      <a:pt x="75" y="33"/>
                      <a:pt x="73" y="34"/>
                      <a:pt x="71" y="35"/>
                    </a:cubicBezTo>
                    <a:cubicBezTo>
                      <a:pt x="57" y="20"/>
                      <a:pt x="57" y="20"/>
                      <a:pt x="57" y="20"/>
                    </a:cubicBezTo>
                    <a:cubicBezTo>
                      <a:pt x="56" y="20"/>
                      <a:pt x="56" y="20"/>
                      <a:pt x="56" y="20"/>
                    </a:cubicBezTo>
                    <a:cubicBezTo>
                      <a:pt x="53" y="16"/>
                      <a:pt x="47" y="16"/>
                      <a:pt x="44" y="20"/>
                    </a:cubicBezTo>
                    <a:cubicBezTo>
                      <a:pt x="20" y="43"/>
                      <a:pt x="20" y="43"/>
                      <a:pt x="20" y="43"/>
                    </a:cubicBezTo>
                    <a:cubicBezTo>
                      <a:pt x="20" y="43"/>
                      <a:pt x="20" y="43"/>
                      <a:pt x="20" y="43"/>
                    </a:cubicBezTo>
                    <a:cubicBezTo>
                      <a:pt x="17" y="47"/>
                      <a:pt x="17" y="52"/>
                      <a:pt x="20" y="56"/>
                    </a:cubicBezTo>
                    <a:cubicBezTo>
                      <a:pt x="35" y="71"/>
                      <a:pt x="35" y="71"/>
                      <a:pt x="35" y="71"/>
                    </a:cubicBezTo>
                    <a:cubicBezTo>
                      <a:pt x="34" y="73"/>
                      <a:pt x="33" y="74"/>
                      <a:pt x="32" y="76"/>
                    </a:cubicBezTo>
                    <a:cubicBezTo>
                      <a:pt x="32" y="77"/>
                      <a:pt x="32" y="77"/>
                      <a:pt x="32" y="77"/>
                    </a:cubicBezTo>
                    <a:cubicBezTo>
                      <a:pt x="31" y="79"/>
                      <a:pt x="30" y="81"/>
                      <a:pt x="30" y="83"/>
                    </a:cubicBezTo>
                    <a:cubicBezTo>
                      <a:pt x="9" y="83"/>
                      <a:pt x="9" y="83"/>
                      <a:pt x="9" y="83"/>
                    </a:cubicBezTo>
                    <a:cubicBezTo>
                      <a:pt x="4" y="83"/>
                      <a:pt x="0" y="87"/>
                      <a:pt x="0" y="92"/>
                    </a:cubicBezTo>
                    <a:cubicBezTo>
                      <a:pt x="0" y="125"/>
                      <a:pt x="0" y="125"/>
                      <a:pt x="0" y="125"/>
                    </a:cubicBezTo>
                    <a:cubicBezTo>
                      <a:pt x="0" y="130"/>
                      <a:pt x="4" y="134"/>
                      <a:pt x="9" y="134"/>
                    </a:cubicBezTo>
                    <a:cubicBezTo>
                      <a:pt x="30" y="134"/>
                      <a:pt x="30" y="134"/>
                      <a:pt x="30" y="134"/>
                    </a:cubicBezTo>
                    <a:cubicBezTo>
                      <a:pt x="30" y="136"/>
                      <a:pt x="31" y="138"/>
                      <a:pt x="32" y="140"/>
                    </a:cubicBezTo>
                    <a:cubicBezTo>
                      <a:pt x="32" y="140"/>
                      <a:pt x="32" y="140"/>
                      <a:pt x="32" y="140"/>
                    </a:cubicBezTo>
                    <a:cubicBezTo>
                      <a:pt x="33" y="142"/>
                      <a:pt x="34" y="144"/>
                      <a:pt x="35" y="146"/>
                    </a:cubicBezTo>
                    <a:cubicBezTo>
                      <a:pt x="20" y="160"/>
                      <a:pt x="20" y="160"/>
                      <a:pt x="20" y="160"/>
                    </a:cubicBezTo>
                    <a:cubicBezTo>
                      <a:pt x="20" y="161"/>
                      <a:pt x="20" y="161"/>
                      <a:pt x="20" y="161"/>
                    </a:cubicBezTo>
                    <a:cubicBezTo>
                      <a:pt x="17" y="164"/>
                      <a:pt x="17" y="170"/>
                      <a:pt x="20" y="173"/>
                    </a:cubicBezTo>
                    <a:cubicBezTo>
                      <a:pt x="43" y="197"/>
                      <a:pt x="43" y="197"/>
                      <a:pt x="43" y="197"/>
                    </a:cubicBezTo>
                    <a:cubicBezTo>
                      <a:pt x="44" y="197"/>
                      <a:pt x="44" y="197"/>
                      <a:pt x="44" y="197"/>
                    </a:cubicBezTo>
                    <a:cubicBezTo>
                      <a:pt x="47" y="200"/>
                      <a:pt x="53" y="200"/>
                      <a:pt x="56" y="197"/>
                    </a:cubicBezTo>
                    <a:cubicBezTo>
                      <a:pt x="71" y="182"/>
                      <a:pt x="71" y="182"/>
                      <a:pt x="71" y="182"/>
                    </a:cubicBezTo>
                    <a:cubicBezTo>
                      <a:pt x="73" y="183"/>
                      <a:pt x="75" y="184"/>
                      <a:pt x="76" y="185"/>
                    </a:cubicBezTo>
                    <a:cubicBezTo>
                      <a:pt x="77" y="185"/>
                      <a:pt x="77" y="185"/>
                      <a:pt x="77" y="185"/>
                    </a:cubicBezTo>
                    <a:cubicBezTo>
                      <a:pt x="79" y="186"/>
                      <a:pt x="81" y="187"/>
                      <a:pt x="83" y="187"/>
                    </a:cubicBezTo>
                    <a:cubicBezTo>
                      <a:pt x="83" y="208"/>
                      <a:pt x="83" y="208"/>
                      <a:pt x="83" y="208"/>
                    </a:cubicBezTo>
                    <a:cubicBezTo>
                      <a:pt x="83" y="213"/>
                      <a:pt x="87" y="217"/>
                      <a:pt x="92" y="217"/>
                    </a:cubicBezTo>
                    <a:cubicBezTo>
                      <a:pt x="125" y="217"/>
                      <a:pt x="125" y="217"/>
                      <a:pt x="125" y="217"/>
                    </a:cubicBezTo>
                    <a:cubicBezTo>
                      <a:pt x="130" y="217"/>
                      <a:pt x="134" y="213"/>
                      <a:pt x="134" y="208"/>
                    </a:cubicBezTo>
                    <a:cubicBezTo>
                      <a:pt x="134" y="187"/>
                      <a:pt x="134" y="187"/>
                      <a:pt x="134" y="187"/>
                    </a:cubicBezTo>
                    <a:cubicBezTo>
                      <a:pt x="136" y="187"/>
                      <a:pt x="138" y="186"/>
                      <a:pt x="140" y="185"/>
                    </a:cubicBezTo>
                    <a:cubicBezTo>
                      <a:pt x="142" y="184"/>
                      <a:pt x="144" y="183"/>
                      <a:pt x="146" y="182"/>
                    </a:cubicBezTo>
                    <a:cubicBezTo>
                      <a:pt x="161" y="197"/>
                      <a:pt x="161" y="197"/>
                      <a:pt x="161" y="197"/>
                    </a:cubicBezTo>
                    <a:cubicBezTo>
                      <a:pt x="161" y="197"/>
                      <a:pt x="161" y="197"/>
                      <a:pt x="161" y="197"/>
                    </a:cubicBezTo>
                    <a:cubicBezTo>
                      <a:pt x="165" y="200"/>
                      <a:pt x="170" y="200"/>
                      <a:pt x="174" y="197"/>
                    </a:cubicBezTo>
                    <a:cubicBezTo>
                      <a:pt x="197" y="174"/>
                      <a:pt x="197" y="174"/>
                      <a:pt x="197" y="174"/>
                    </a:cubicBezTo>
                    <a:cubicBezTo>
                      <a:pt x="197" y="173"/>
                      <a:pt x="197" y="173"/>
                      <a:pt x="197" y="173"/>
                    </a:cubicBezTo>
                    <a:cubicBezTo>
                      <a:pt x="201" y="170"/>
                      <a:pt x="201" y="164"/>
                      <a:pt x="197" y="161"/>
                    </a:cubicBezTo>
                    <a:cubicBezTo>
                      <a:pt x="182" y="146"/>
                      <a:pt x="182" y="146"/>
                      <a:pt x="182" y="146"/>
                    </a:cubicBezTo>
                    <a:cubicBezTo>
                      <a:pt x="183" y="144"/>
                      <a:pt x="184" y="142"/>
                      <a:pt x="185" y="140"/>
                    </a:cubicBezTo>
                    <a:cubicBezTo>
                      <a:pt x="186" y="138"/>
                      <a:pt x="187" y="136"/>
                      <a:pt x="187" y="134"/>
                    </a:cubicBezTo>
                    <a:cubicBezTo>
                      <a:pt x="208" y="134"/>
                      <a:pt x="208" y="134"/>
                      <a:pt x="208" y="134"/>
                    </a:cubicBezTo>
                    <a:cubicBezTo>
                      <a:pt x="213" y="134"/>
                      <a:pt x="217" y="130"/>
                      <a:pt x="217" y="125"/>
                    </a:cubicBezTo>
                    <a:cubicBezTo>
                      <a:pt x="217" y="93"/>
                      <a:pt x="217" y="93"/>
                      <a:pt x="217" y="93"/>
                    </a:cubicBezTo>
                    <a:cubicBezTo>
                      <a:pt x="217" y="92"/>
                      <a:pt x="217" y="92"/>
                      <a:pt x="217" y="92"/>
                    </a:cubicBezTo>
                    <a:cubicBezTo>
                      <a:pt x="217" y="87"/>
                      <a:pt x="213" y="83"/>
                      <a:pt x="208" y="83"/>
                    </a:cubicBezTo>
                    <a:close/>
                    <a:moveTo>
                      <a:pt x="200" y="116"/>
                    </a:moveTo>
                    <a:cubicBezTo>
                      <a:pt x="200" y="116"/>
                      <a:pt x="200" y="116"/>
                      <a:pt x="200" y="116"/>
                    </a:cubicBezTo>
                    <a:cubicBezTo>
                      <a:pt x="181" y="116"/>
                      <a:pt x="181" y="116"/>
                      <a:pt x="181" y="116"/>
                    </a:cubicBezTo>
                    <a:cubicBezTo>
                      <a:pt x="176" y="116"/>
                      <a:pt x="173" y="120"/>
                      <a:pt x="172" y="124"/>
                    </a:cubicBezTo>
                    <a:cubicBezTo>
                      <a:pt x="171" y="127"/>
                      <a:pt x="170" y="130"/>
                      <a:pt x="169" y="133"/>
                    </a:cubicBezTo>
                    <a:cubicBezTo>
                      <a:pt x="168" y="137"/>
                      <a:pt x="166" y="140"/>
                      <a:pt x="164" y="143"/>
                    </a:cubicBezTo>
                    <a:cubicBezTo>
                      <a:pt x="162" y="147"/>
                      <a:pt x="162" y="151"/>
                      <a:pt x="165" y="154"/>
                    </a:cubicBezTo>
                    <a:cubicBezTo>
                      <a:pt x="165" y="154"/>
                      <a:pt x="165" y="154"/>
                      <a:pt x="165" y="154"/>
                    </a:cubicBezTo>
                    <a:cubicBezTo>
                      <a:pt x="178" y="167"/>
                      <a:pt x="178" y="167"/>
                      <a:pt x="178" y="167"/>
                    </a:cubicBezTo>
                    <a:cubicBezTo>
                      <a:pt x="167" y="178"/>
                      <a:pt x="167" y="178"/>
                      <a:pt x="167" y="178"/>
                    </a:cubicBezTo>
                    <a:cubicBezTo>
                      <a:pt x="154" y="165"/>
                      <a:pt x="154" y="165"/>
                      <a:pt x="154" y="165"/>
                    </a:cubicBezTo>
                    <a:cubicBezTo>
                      <a:pt x="151" y="162"/>
                      <a:pt x="146" y="162"/>
                      <a:pt x="143" y="164"/>
                    </a:cubicBezTo>
                    <a:cubicBezTo>
                      <a:pt x="140" y="166"/>
                      <a:pt x="137" y="167"/>
                      <a:pt x="134" y="169"/>
                    </a:cubicBezTo>
                    <a:cubicBezTo>
                      <a:pt x="130" y="170"/>
                      <a:pt x="127" y="171"/>
                      <a:pt x="123" y="172"/>
                    </a:cubicBezTo>
                    <a:cubicBezTo>
                      <a:pt x="119" y="173"/>
                      <a:pt x="116" y="177"/>
                      <a:pt x="116" y="181"/>
                    </a:cubicBezTo>
                    <a:cubicBezTo>
                      <a:pt x="116" y="199"/>
                      <a:pt x="116" y="199"/>
                      <a:pt x="116" y="199"/>
                    </a:cubicBezTo>
                    <a:cubicBezTo>
                      <a:pt x="101" y="199"/>
                      <a:pt x="101" y="199"/>
                      <a:pt x="101" y="199"/>
                    </a:cubicBezTo>
                    <a:cubicBezTo>
                      <a:pt x="101" y="181"/>
                      <a:pt x="101" y="181"/>
                      <a:pt x="101" y="181"/>
                    </a:cubicBezTo>
                    <a:cubicBezTo>
                      <a:pt x="101" y="176"/>
                      <a:pt x="98" y="173"/>
                      <a:pt x="93" y="172"/>
                    </a:cubicBezTo>
                    <a:cubicBezTo>
                      <a:pt x="90" y="171"/>
                      <a:pt x="87" y="170"/>
                      <a:pt x="84" y="169"/>
                    </a:cubicBezTo>
                    <a:cubicBezTo>
                      <a:pt x="83" y="168"/>
                      <a:pt x="83" y="168"/>
                      <a:pt x="83" y="168"/>
                    </a:cubicBezTo>
                    <a:cubicBezTo>
                      <a:pt x="80" y="167"/>
                      <a:pt x="77" y="166"/>
                      <a:pt x="74" y="164"/>
                    </a:cubicBezTo>
                    <a:cubicBezTo>
                      <a:pt x="71" y="162"/>
                      <a:pt x="66" y="162"/>
                      <a:pt x="63" y="165"/>
                    </a:cubicBezTo>
                    <a:cubicBezTo>
                      <a:pt x="63" y="165"/>
                      <a:pt x="63" y="165"/>
                      <a:pt x="63" y="165"/>
                    </a:cubicBezTo>
                    <a:cubicBezTo>
                      <a:pt x="50" y="178"/>
                      <a:pt x="50" y="178"/>
                      <a:pt x="50" y="178"/>
                    </a:cubicBezTo>
                    <a:cubicBezTo>
                      <a:pt x="39" y="167"/>
                      <a:pt x="39" y="167"/>
                      <a:pt x="39" y="167"/>
                    </a:cubicBezTo>
                    <a:cubicBezTo>
                      <a:pt x="52" y="154"/>
                      <a:pt x="52" y="154"/>
                      <a:pt x="52" y="154"/>
                    </a:cubicBezTo>
                    <a:cubicBezTo>
                      <a:pt x="55" y="151"/>
                      <a:pt x="55" y="146"/>
                      <a:pt x="53" y="143"/>
                    </a:cubicBezTo>
                    <a:cubicBezTo>
                      <a:pt x="51" y="140"/>
                      <a:pt x="50" y="137"/>
                      <a:pt x="48" y="133"/>
                    </a:cubicBezTo>
                    <a:cubicBezTo>
                      <a:pt x="48" y="133"/>
                      <a:pt x="48" y="133"/>
                      <a:pt x="48" y="133"/>
                    </a:cubicBezTo>
                    <a:cubicBezTo>
                      <a:pt x="47" y="130"/>
                      <a:pt x="46" y="127"/>
                      <a:pt x="45" y="123"/>
                    </a:cubicBezTo>
                    <a:cubicBezTo>
                      <a:pt x="44" y="119"/>
                      <a:pt x="40" y="116"/>
                      <a:pt x="36" y="116"/>
                    </a:cubicBezTo>
                    <a:cubicBezTo>
                      <a:pt x="18" y="116"/>
                      <a:pt x="18" y="116"/>
                      <a:pt x="18" y="116"/>
                    </a:cubicBezTo>
                    <a:cubicBezTo>
                      <a:pt x="18" y="101"/>
                      <a:pt x="18" y="101"/>
                      <a:pt x="18" y="101"/>
                    </a:cubicBezTo>
                    <a:cubicBezTo>
                      <a:pt x="36" y="101"/>
                      <a:pt x="36" y="101"/>
                      <a:pt x="36" y="101"/>
                    </a:cubicBezTo>
                    <a:cubicBezTo>
                      <a:pt x="41" y="101"/>
                      <a:pt x="44" y="97"/>
                      <a:pt x="45" y="93"/>
                    </a:cubicBezTo>
                    <a:cubicBezTo>
                      <a:pt x="46" y="90"/>
                      <a:pt x="47" y="87"/>
                      <a:pt x="48" y="84"/>
                    </a:cubicBezTo>
                    <a:cubicBezTo>
                      <a:pt x="48" y="83"/>
                      <a:pt x="48" y="83"/>
                      <a:pt x="48" y="83"/>
                    </a:cubicBezTo>
                    <a:cubicBezTo>
                      <a:pt x="50" y="80"/>
                      <a:pt x="51" y="77"/>
                      <a:pt x="53" y="74"/>
                    </a:cubicBezTo>
                    <a:cubicBezTo>
                      <a:pt x="55" y="70"/>
                      <a:pt x="55" y="66"/>
                      <a:pt x="52" y="63"/>
                    </a:cubicBezTo>
                    <a:cubicBezTo>
                      <a:pt x="52" y="63"/>
                      <a:pt x="52" y="63"/>
                      <a:pt x="52" y="63"/>
                    </a:cubicBezTo>
                    <a:cubicBezTo>
                      <a:pt x="39" y="50"/>
                      <a:pt x="39" y="50"/>
                      <a:pt x="39" y="50"/>
                    </a:cubicBezTo>
                    <a:cubicBezTo>
                      <a:pt x="50" y="39"/>
                      <a:pt x="50" y="39"/>
                      <a:pt x="50" y="39"/>
                    </a:cubicBezTo>
                    <a:cubicBezTo>
                      <a:pt x="63" y="52"/>
                      <a:pt x="63" y="52"/>
                      <a:pt x="63" y="52"/>
                    </a:cubicBezTo>
                    <a:cubicBezTo>
                      <a:pt x="66" y="55"/>
                      <a:pt x="71" y="55"/>
                      <a:pt x="74" y="53"/>
                    </a:cubicBezTo>
                    <a:cubicBezTo>
                      <a:pt x="77" y="51"/>
                      <a:pt x="80" y="49"/>
                      <a:pt x="84" y="48"/>
                    </a:cubicBezTo>
                    <a:cubicBezTo>
                      <a:pt x="87" y="47"/>
                      <a:pt x="90" y="46"/>
                      <a:pt x="94" y="45"/>
                    </a:cubicBezTo>
                    <a:cubicBezTo>
                      <a:pt x="98" y="44"/>
                      <a:pt x="101" y="40"/>
                      <a:pt x="101" y="36"/>
                    </a:cubicBezTo>
                    <a:cubicBezTo>
                      <a:pt x="101" y="36"/>
                      <a:pt x="101" y="36"/>
                      <a:pt x="101" y="36"/>
                    </a:cubicBezTo>
                    <a:cubicBezTo>
                      <a:pt x="101" y="18"/>
                      <a:pt x="101" y="18"/>
                      <a:pt x="101" y="18"/>
                    </a:cubicBezTo>
                    <a:cubicBezTo>
                      <a:pt x="116" y="18"/>
                      <a:pt x="116" y="18"/>
                      <a:pt x="116" y="18"/>
                    </a:cubicBezTo>
                    <a:cubicBezTo>
                      <a:pt x="116" y="36"/>
                      <a:pt x="116" y="36"/>
                      <a:pt x="116" y="36"/>
                    </a:cubicBezTo>
                    <a:cubicBezTo>
                      <a:pt x="116" y="41"/>
                      <a:pt x="120" y="44"/>
                      <a:pt x="124" y="45"/>
                    </a:cubicBezTo>
                    <a:cubicBezTo>
                      <a:pt x="127" y="46"/>
                      <a:pt x="130" y="47"/>
                      <a:pt x="133" y="48"/>
                    </a:cubicBezTo>
                    <a:cubicBezTo>
                      <a:pt x="137" y="49"/>
                      <a:pt x="140" y="51"/>
                      <a:pt x="143" y="53"/>
                    </a:cubicBezTo>
                    <a:cubicBezTo>
                      <a:pt x="147" y="55"/>
                      <a:pt x="152" y="55"/>
                      <a:pt x="154" y="51"/>
                    </a:cubicBezTo>
                    <a:cubicBezTo>
                      <a:pt x="167" y="39"/>
                      <a:pt x="167" y="39"/>
                      <a:pt x="167" y="39"/>
                    </a:cubicBezTo>
                    <a:cubicBezTo>
                      <a:pt x="178" y="50"/>
                      <a:pt x="178" y="50"/>
                      <a:pt x="178" y="50"/>
                    </a:cubicBezTo>
                    <a:cubicBezTo>
                      <a:pt x="165" y="63"/>
                      <a:pt x="165" y="63"/>
                      <a:pt x="165" y="63"/>
                    </a:cubicBezTo>
                    <a:cubicBezTo>
                      <a:pt x="162" y="66"/>
                      <a:pt x="162" y="71"/>
                      <a:pt x="164" y="74"/>
                    </a:cubicBezTo>
                    <a:cubicBezTo>
                      <a:pt x="166" y="77"/>
                      <a:pt x="168" y="80"/>
                      <a:pt x="169" y="84"/>
                    </a:cubicBezTo>
                    <a:cubicBezTo>
                      <a:pt x="169" y="84"/>
                      <a:pt x="169" y="84"/>
                      <a:pt x="169" y="84"/>
                    </a:cubicBezTo>
                    <a:cubicBezTo>
                      <a:pt x="170" y="87"/>
                      <a:pt x="171" y="90"/>
                      <a:pt x="172" y="94"/>
                    </a:cubicBezTo>
                    <a:cubicBezTo>
                      <a:pt x="173" y="98"/>
                      <a:pt x="177" y="101"/>
                      <a:pt x="181" y="101"/>
                    </a:cubicBezTo>
                    <a:cubicBezTo>
                      <a:pt x="181" y="101"/>
                      <a:pt x="181" y="101"/>
                      <a:pt x="181" y="101"/>
                    </a:cubicBezTo>
                    <a:cubicBezTo>
                      <a:pt x="200" y="101"/>
                      <a:pt x="200" y="101"/>
                      <a:pt x="200" y="101"/>
                    </a:cubicBezTo>
                    <a:cubicBezTo>
                      <a:pt x="200" y="116"/>
                      <a:pt x="200" y="116"/>
                      <a:pt x="200" y="116"/>
                    </a:cubicBezTo>
                    <a:close/>
                    <a:moveTo>
                      <a:pt x="109" y="71"/>
                    </a:moveTo>
                    <a:cubicBezTo>
                      <a:pt x="109" y="71"/>
                      <a:pt x="109" y="71"/>
                      <a:pt x="109" y="71"/>
                    </a:cubicBezTo>
                    <a:cubicBezTo>
                      <a:pt x="98" y="71"/>
                      <a:pt x="89" y="75"/>
                      <a:pt x="82" y="82"/>
                    </a:cubicBezTo>
                    <a:cubicBezTo>
                      <a:pt x="76" y="89"/>
                      <a:pt x="71" y="98"/>
                      <a:pt x="71" y="108"/>
                    </a:cubicBezTo>
                    <a:cubicBezTo>
                      <a:pt x="71" y="119"/>
                      <a:pt x="76" y="128"/>
                      <a:pt x="82" y="135"/>
                    </a:cubicBezTo>
                    <a:cubicBezTo>
                      <a:pt x="89" y="141"/>
                      <a:pt x="98" y="146"/>
                      <a:pt x="109" y="146"/>
                    </a:cubicBezTo>
                    <a:cubicBezTo>
                      <a:pt x="119" y="146"/>
                      <a:pt x="128" y="141"/>
                      <a:pt x="135" y="135"/>
                    </a:cubicBezTo>
                    <a:cubicBezTo>
                      <a:pt x="142" y="128"/>
                      <a:pt x="146" y="119"/>
                      <a:pt x="146" y="108"/>
                    </a:cubicBezTo>
                    <a:cubicBezTo>
                      <a:pt x="146" y="98"/>
                      <a:pt x="142" y="89"/>
                      <a:pt x="135" y="82"/>
                    </a:cubicBezTo>
                    <a:cubicBezTo>
                      <a:pt x="128" y="75"/>
                      <a:pt x="119" y="71"/>
                      <a:pt x="109" y="71"/>
                    </a:cubicBezTo>
                    <a:close/>
                    <a:moveTo>
                      <a:pt x="127" y="127"/>
                    </a:moveTo>
                    <a:cubicBezTo>
                      <a:pt x="127" y="127"/>
                      <a:pt x="127" y="127"/>
                      <a:pt x="127" y="127"/>
                    </a:cubicBezTo>
                    <a:cubicBezTo>
                      <a:pt x="123" y="132"/>
                      <a:pt x="116" y="135"/>
                      <a:pt x="109" y="135"/>
                    </a:cubicBezTo>
                    <a:cubicBezTo>
                      <a:pt x="101" y="135"/>
                      <a:pt x="95" y="132"/>
                      <a:pt x="90" y="127"/>
                    </a:cubicBezTo>
                    <a:cubicBezTo>
                      <a:pt x="85" y="122"/>
                      <a:pt x="82" y="116"/>
                      <a:pt x="82" y="108"/>
                    </a:cubicBezTo>
                    <a:cubicBezTo>
                      <a:pt x="82" y="101"/>
                      <a:pt x="85" y="94"/>
                      <a:pt x="90" y="90"/>
                    </a:cubicBezTo>
                    <a:cubicBezTo>
                      <a:pt x="95" y="85"/>
                      <a:pt x="101" y="82"/>
                      <a:pt x="109" y="82"/>
                    </a:cubicBezTo>
                    <a:cubicBezTo>
                      <a:pt x="116" y="82"/>
                      <a:pt x="123" y="85"/>
                      <a:pt x="127" y="90"/>
                    </a:cubicBezTo>
                    <a:cubicBezTo>
                      <a:pt x="132" y="94"/>
                      <a:pt x="135" y="101"/>
                      <a:pt x="135" y="108"/>
                    </a:cubicBezTo>
                    <a:cubicBezTo>
                      <a:pt x="135" y="116"/>
                      <a:pt x="132" y="122"/>
                      <a:pt x="127" y="127"/>
                    </a:cubicBezTo>
                    <a:close/>
                  </a:path>
                </a:pathLst>
              </a:custGeom>
              <a:solidFill>
                <a:schemeClr val="bg1"/>
              </a:solidFill>
              <a:ln>
                <a:noFill/>
              </a:ln>
            </p:spPr>
            <p:txBody>
              <a:bodyPr>
                <a:normAutofit fontScale="55000" lnSpcReduction="20000"/>
              </a:bodyPr>
              <a:lstStyle/>
              <a:p>
                <a:endParaRPr lang="zh-CN" altLang="en-US"/>
              </a:p>
            </p:txBody>
          </p:sp>
          <p:sp>
            <p:nvSpPr>
              <p:cNvPr id="37" name="Rectangle 35"/>
              <p:cNvSpPr>
                <a:spLocks noChangeArrowheads="1"/>
              </p:cNvSpPr>
              <p:nvPr>
                <p:custDataLst>
                  <p:tags r:id="rId10"/>
                </p:custDataLst>
              </p:nvPr>
            </p:nvSpPr>
            <p:spPr bwMode="auto">
              <a:xfrm>
                <a:off x="12082" y="4732"/>
                <a:ext cx="974" cy="1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indent="0" algn="ctr">
                  <a:lnSpc>
                    <a:spcPct val="100000"/>
                  </a:lnSpc>
                  <a:spcBef>
                    <a:spcPts val="0"/>
                  </a:spcBef>
                  <a:spcAft>
                    <a:spcPts val="0"/>
                  </a:spcAft>
                  <a:buSzPct val="100000"/>
                  <a:buFont typeface="Arial" panose="020B0604020202020204" pitchFamily="34" charset="0"/>
                  <a:buNone/>
                </a:pPr>
                <a:r>
                  <a:rPr lang="en-US" altLang="zh-CN" sz="3600" b="1">
                    <a:solidFill>
                      <a:schemeClr val="tx1"/>
                    </a:solidFill>
                  </a:rPr>
                  <a:t>2</a:t>
                </a:r>
              </a:p>
            </p:txBody>
          </p:sp>
        </p:grpSp>
        <p:grpSp>
          <p:nvGrpSpPr>
            <p:cNvPr id="22" name="组合 21"/>
            <p:cNvGrpSpPr/>
            <p:nvPr/>
          </p:nvGrpSpPr>
          <p:grpSpPr>
            <a:xfrm>
              <a:off x="10967" y="4735"/>
              <a:ext cx="2830" cy="2885"/>
              <a:chOff x="9544" y="5741"/>
              <a:chExt cx="2830" cy="2885"/>
            </a:xfrm>
          </p:grpSpPr>
          <p:sp>
            <p:nvSpPr>
              <p:cNvPr id="26" name="Freeform 24"/>
              <p:cNvSpPr/>
              <p:nvPr>
                <p:custDataLst>
                  <p:tags r:id="rId5"/>
                </p:custDataLst>
              </p:nvPr>
            </p:nvSpPr>
            <p:spPr bwMode="auto">
              <a:xfrm>
                <a:off x="9544" y="5741"/>
                <a:ext cx="2830" cy="2885"/>
              </a:xfrm>
              <a:custGeom>
                <a:avLst/>
                <a:gdLst>
                  <a:gd name="T0" fmla="*/ 19 w 1060"/>
                  <a:gd name="T1" fmla="*/ 370 h 1010"/>
                  <a:gd name="T2" fmla="*/ 602 w 1060"/>
                  <a:gd name="T3" fmla="*/ 57 h 1010"/>
                  <a:gd name="T4" fmla="*/ 1012 w 1060"/>
                  <a:gd name="T5" fmla="*/ 577 h 1010"/>
                  <a:gd name="T6" fmla="*/ 824 w 1060"/>
                  <a:gd name="T7" fmla="*/ 830 h 1010"/>
                  <a:gd name="T8" fmla="*/ 967 w 1060"/>
                  <a:gd name="T9" fmla="*/ 949 h 1010"/>
                  <a:gd name="T10" fmla="*/ 63 w 1060"/>
                  <a:gd name="T11" fmla="*/ 635 h 1010"/>
                  <a:gd name="T12" fmla="*/ 63 w 1060"/>
                  <a:gd name="T13" fmla="*/ 635 h 1010"/>
                  <a:gd name="T14" fmla="*/ 19 w 1060"/>
                  <a:gd name="T15" fmla="*/ 370 h 10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0" h="1010">
                    <a:moveTo>
                      <a:pt x="19" y="370"/>
                    </a:moveTo>
                    <a:cubicBezTo>
                      <a:pt x="67" y="140"/>
                      <a:pt x="328" y="0"/>
                      <a:pt x="602" y="57"/>
                    </a:cubicBezTo>
                    <a:cubicBezTo>
                      <a:pt x="876" y="114"/>
                      <a:pt x="1060" y="347"/>
                      <a:pt x="1012" y="577"/>
                    </a:cubicBezTo>
                    <a:cubicBezTo>
                      <a:pt x="990" y="685"/>
                      <a:pt x="920" y="773"/>
                      <a:pt x="824" y="830"/>
                    </a:cubicBezTo>
                    <a:cubicBezTo>
                      <a:pt x="836" y="923"/>
                      <a:pt x="967" y="949"/>
                      <a:pt x="967" y="949"/>
                    </a:cubicBezTo>
                    <a:cubicBezTo>
                      <a:pt x="227" y="1010"/>
                      <a:pt x="63" y="635"/>
                      <a:pt x="63" y="635"/>
                    </a:cubicBezTo>
                    <a:cubicBezTo>
                      <a:pt x="63" y="635"/>
                      <a:pt x="63" y="635"/>
                      <a:pt x="63" y="635"/>
                    </a:cubicBezTo>
                    <a:cubicBezTo>
                      <a:pt x="17" y="553"/>
                      <a:pt x="0" y="461"/>
                      <a:pt x="19" y="370"/>
                    </a:cubicBezTo>
                    <a:close/>
                  </a:path>
                </a:pathLst>
              </a:custGeom>
              <a:solidFill>
                <a:srgbClr val="FF170C"/>
              </a:solidFill>
              <a:ln>
                <a:noFill/>
              </a:ln>
            </p:spPr>
            <p:txBody>
              <a:bodyPr>
                <a:normAutofit/>
              </a:bodyPr>
              <a:lstStyle/>
              <a:p>
                <a:endParaRPr lang="zh-CN" altLang="en-US"/>
              </a:p>
            </p:txBody>
          </p:sp>
          <p:sp>
            <p:nvSpPr>
              <p:cNvPr id="36" name="Freeform 34"/>
              <p:cNvSpPr>
                <a:spLocks noEditPoints="1"/>
              </p:cNvSpPr>
              <p:nvPr>
                <p:custDataLst>
                  <p:tags r:id="rId6"/>
                </p:custDataLst>
              </p:nvPr>
            </p:nvSpPr>
            <p:spPr bwMode="auto">
              <a:xfrm>
                <a:off x="10547" y="6436"/>
                <a:ext cx="750" cy="488"/>
              </a:xfrm>
              <a:custGeom>
                <a:avLst/>
                <a:gdLst>
                  <a:gd name="T0" fmla="*/ 35 w 281"/>
                  <a:gd name="T1" fmla="*/ 0 h 183"/>
                  <a:gd name="T2" fmla="*/ 35 w 281"/>
                  <a:gd name="T3" fmla="*/ 0 h 183"/>
                  <a:gd name="T4" fmla="*/ 246 w 281"/>
                  <a:gd name="T5" fmla="*/ 0 h 183"/>
                  <a:gd name="T6" fmla="*/ 255 w 281"/>
                  <a:gd name="T7" fmla="*/ 8 h 183"/>
                  <a:gd name="T8" fmla="*/ 255 w 281"/>
                  <a:gd name="T9" fmla="*/ 9 h 183"/>
                  <a:gd name="T10" fmla="*/ 255 w 281"/>
                  <a:gd name="T11" fmla="*/ 149 h 183"/>
                  <a:gd name="T12" fmla="*/ 246 w 281"/>
                  <a:gd name="T13" fmla="*/ 157 h 183"/>
                  <a:gd name="T14" fmla="*/ 246 w 281"/>
                  <a:gd name="T15" fmla="*/ 157 h 183"/>
                  <a:gd name="T16" fmla="*/ 35 w 281"/>
                  <a:gd name="T17" fmla="*/ 157 h 183"/>
                  <a:gd name="T18" fmla="*/ 26 w 281"/>
                  <a:gd name="T19" fmla="*/ 149 h 183"/>
                  <a:gd name="T20" fmla="*/ 26 w 281"/>
                  <a:gd name="T21" fmla="*/ 148 h 183"/>
                  <a:gd name="T22" fmla="*/ 26 w 281"/>
                  <a:gd name="T23" fmla="*/ 8 h 183"/>
                  <a:gd name="T24" fmla="*/ 35 w 281"/>
                  <a:gd name="T25" fmla="*/ 0 h 183"/>
                  <a:gd name="T26" fmla="*/ 9 w 281"/>
                  <a:gd name="T27" fmla="*/ 183 h 183"/>
                  <a:gd name="T28" fmla="*/ 9 w 281"/>
                  <a:gd name="T29" fmla="*/ 183 h 183"/>
                  <a:gd name="T30" fmla="*/ 0 w 281"/>
                  <a:gd name="T31" fmla="*/ 174 h 183"/>
                  <a:gd name="T32" fmla="*/ 9 w 281"/>
                  <a:gd name="T33" fmla="*/ 165 h 183"/>
                  <a:gd name="T34" fmla="*/ 272 w 281"/>
                  <a:gd name="T35" fmla="*/ 165 h 183"/>
                  <a:gd name="T36" fmla="*/ 281 w 281"/>
                  <a:gd name="T37" fmla="*/ 174 h 183"/>
                  <a:gd name="T38" fmla="*/ 272 w 281"/>
                  <a:gd name="T39" fmla="*/ 183 h 183"/>
                  <a:gd name="T40" fmla="*/ 9 w 281"/>
                  <a:gd name="T41" fmla="*/ 183 h 183"/>
                  <a:gd name="T42" fmla="*/ 238 w 281"/>
                  <a:gd name="T43" fmla="*/ 17 h 183"/>
                  <a:gd name="T44" fmla="*/ 238 w 281"/>
                  <a:gd name="T45" fmla="*/ 17 h 183"/>
                  <a:gd name="T46" fmla="*/ 43 w 281"/>
                  <a:gd name="T47" fmla="*/ 17 h 183"/>
                  <a:gd name="T48" fmla="*/ 43 w 281"/>
                  <a:gd name="T49" fmla="*/ 140 h 183"/>
                  <a:gd name="T50" fmla="*/ 238 w 281"/>
                  <a:gd name="T51" fmla="*/ 140 h 183"/>
                  <a:gd name="T52" fmla="*/ 238 w 281"/>
                  <a:gd name="T53" fmla="*/ 1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1" h="183">
                    <a:moveTo>
                      <a:pt x="35" y="0"/>
                    </a:moveTo>
                    <a:cubicBezTo>
                      <a:pt x="35" y="0"/>
                      <a:pt x="35" y="0"/>
                      <a:pt x="35" y="0"/>
                    </a:cubicBezTo>
                    <a:cubicBezTo>
                      <a:pt x="246" y="0"/>
                      <a:pt x="246" y="0"/>
                      <a:pt x="246" y="0"/>
                    </a:cubicBezTo>
                    <a:cubicBezTo>
                      <a:pt x="251" y="0"/>
                      <a:pt x="255" y="4"/>
                      <a:pt x="255" y="8"/>
                    </a:cubicBezTo>
                    <a:cubicBezTo>
                      <a:pt x="255" y="9"/>
                      <a:pt x="255" y="9"/>
                      <a:pt x="255" y="9"/>
                    </a:cubicBezTo>
                    <a:cubicBezTo>
                      <a:pt x="255" y="149"/>
                      <a:pt x="255" y="149"/>
                      <a:pt x="255" y="149"/>
                    </a:cubicBezTo>
                    <a:cubicBezTo>
                      <a:pt x="255" y="153"/>
                      <a:pt x="251" y="157"/>
                      <a:pt x="246" y="157"/>
                    </a:cubicBezTo>
                    <a:cubicBezTo>
                      <a:pt x="246" y="157"/>
                      <a:pt x="246" y="157"/>
                      <a:pt x="246" y="157"/>
                    </a:cubicBezTo>
                    <a:cubicBezTo>
                      <a:pt x="35" y="157"/>
                      <a:pt x="35" y="157"/>
                      <a:pt x="35" y="157"/>
                    </a:cubicBezTo>
                    <a:cubicBezTo>
                      <a:pt x="30" y="157"/>
                      <a:pt x="26" y="153"/>
                      <a:pt x="26" y="149"/>
                    </a:cubicBezTo>
                    <a:cubicBezTo>
                      <a:pt x="26" y="148"/>
                      <a:pt x="26" y="148"/>
                      <a:pt x="26" y="148"/>
                    </a:cubicBezTo>
                    <a:cubicBezTo>
                      <a:pt x="26" y="8"/>
                      <a:pt x="26" y="8"/>
                      <a:pt x="26" y="8"/>
                    </a:cubicBezTo>
                    <a:cubicBezTo>
                      <a:pt x="26" y="4"/>
                      <a:pt x="30" y="0"/>
                      <a:pt x="35" y="0"/>
                    </a:cubicBezTo>
                    <a:close/>
                    <a:moveTo>
                      <a:pt x="9" y="183"/>
                    </a:moveTo>
                    <a:cubicBezTo>
                      <a:pt x="9" y="183"/>
                      <a:pt x="9" y="183"/>
                      <a:pt x="9" y="183"/>
                    </a:cubicBezTo>
                    <a:cubicBezTo>
                      <a:pt x="4" y="183"/>
                      <a:pt x="0" y="179"/>
                      <a:pt x="0" y="174"/>
                    </a:cubicBezTo>
                    <a:cubicBezTo>
                      <a:pt x="0" y="169"/>
                      <a:pt x="4" y="165"/>
                      <a:pt x="9" y="165"/>
                    </a:cubicBezTo>
                    <a:cubicBezTo>
                      <a:pt x="272" y="165"/>
                      <a:pt x="272" y="165"/>
                      <a:pt x="272" y="165"/>
                    </a:cubicBezTo>
                    <a:cubicBezTo>
                      <a:pt x="277" y="165"/>
                      <a:pt x="281" y="169"/>
                      <a:pt x="281" y="174"/>
                    </a:cubicBezTo>
                    <a:cubicBezTo>
                      <a:pt x="281" y="179"/>
                      <a:pt x="277" y="183"/>
                      <a:pt x="272" y="183"/>
                    </a:cubicBezTo>
                    <a:cubicBezTo>
                      <a:pt x="9" y="183"/>
                      <a:pt x="9" y="183"/>
                      <a:pt x="9" y="183"/>
                    </a:cubicBezTo>
                    <a:close/>
                    <a:moveTo>
                      <a:pt x="238" y="17"/>
                    </a:moveTo>
                    <a:cubicBezTo>
                      <a:pt x="238" y="17"/>
                      <a:pt x="238" y="17"/>
                      <a:pt x="238" y="17"/>
                    </a:cubicBezTo>
                    <a:cubicBezTo>
                      <a:pt x="43" y="17"/>
                      <a:pt x="43" y="17"/>
                      <a:pt x="43" y="17"/>
                    </a:cubicBezTo>
                    <a:cubicBezTo>
                      <a:pt x="43" y="140"/>
                      <a:pt x="43" y="140"/>
                      <a:pt x="43" y="140"/>
                    </a:cubicBezTo>
                    <a:cubicBezTo>
                      <a:pt x="238" y="140"/>
                      <a:pt x="238" y="140"/>
                      <a:pt x="238" y="140"/>
                    </a:cubicBezTo>
                    <a:cubicBezTo>
                      <a:pt x="238" y="17"/>
                      <a:pt x="238" y="17"/>
                      <a:pt x="238" y="17"/>
                    </a:cubicBezTo>
                    <a:close/>
                  </a:path>
                </a:pathLst>
              </a:custGeom>
              <a:solidFill>
                <a:schemeClr val="bg1"/>
              </a:solidFill>
              <a:ln>
                <a:noFill/>
              </a:ln>
            </p:spPr>
            <p:txBody>
              <a:bodyPr>
                <a:normAutofit fontScale="47500" lnSpcReduction="20000"/>
              </a:bodyPr>
              <a:lstStyle/>
              <a:p>
                <a:endParaRPr lang="zh-CN" altLang="en-US"/>
              </a:p>
            </p:txBody>
          </p:sp>
          <p:sp>
            <p:nvSpPr>
              <p:cNvPr id="38" name="Rectangle 36"/>
              <p:cNvSpPr>
                <a:spLocks noChangeArrowheads="1"/>
              </p:cNvSpPr>
              <p:nvPr>
                <p:custDataLst>
                  <p:tags r:id="rId7"/>
                </p:custDataLst>
              </p:nvPr>
            </p:nvSpPr>
            <p:spPr bwMode="auto">
              <a:xfrm>
                <a:off x="10083" y="7172"/>
                <a:ext cx="1776" cy="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indent="0" algn="ctr">
                  <a:lnSpc>
                    <a:spcPct val="100000"/>
                  </a:lnSpc>
                  <a:spcBef>
                    <a:spcPts val="0"/>
                  </a:spcBef>
                  <a:spcAft>
                    <a:spcPts val="0"/>
                  </a:spcAft>
                  <a:buSzPct val="100000"/>
                  <a:buFont typeface="Arial" panose="020B0604020202020204" pitchFamily="34" charset="0"/>
                  <a:buNone/>
                </a:pPr>
                <a:r>
                  <a:rPr lang="en-US" altLang="zh-CN" sz="3600" b="1" dirty="0">
                    <a:solidFill>
                      <a:schemeClr val="tx1"/>
                    </a:solidFill>
                  </a:rPr>
                  <a:t>1</a:t>
                </a:r>
              </a:p>
            </p:txBody>
          </p:sp>
        </p:grpSp>
      </p:grpSp>
      <p:sp>
        <p:nvSpPr>
          <p:cNvPr id="42" name="Rectangle 40"/>
          <p:cNvSpPr>
            <a:spLocks noChangeArrowheads="1"/>
          </p:cNvSpPr>
          <p:nvPr>
            <p:custDataLst>
              <p:tags r:id="rId2"/>
            </p:custDataLst>
          </p:nvPr>
        </p:nvSpPr>
        <p:spPr bwMode="auto">
          <a:xfrm>
            <a:off x="911860" y="2052955"/>
            <a:ext cx="8681720" cy="347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lvl="0" indent="0" algn="just">
              <a:lnSpc>
                <a:spcPct val="100000"/>
              </a:lnSpc>
              <a:spcBef>
                <a:spcPts val="0"/>
              </a:spcBef>
              <a:spcAft>
                <a:spcPts val="0"/>
              </a:spcAft>
              <a:buSzPct val="100000"/>
              <a:buFont typeface="Arial" panose="020B0604020202020204" pitchFamily="34" charset="0"/>
              <a:buNone/>
            </a:pPr>
            <a:r>
              <a:rPr lang="en-US" altLang="zh-CN" sz="3600" dirty="0">
                <a:sym typeface="+mn-ea"/>
              </a:rPr>
              <a:t>Read </a:t>
            </a:r>
            <a:r>
              <a:rPr lang="en-US" altLang="zh-CN" sz="3600" dirty="0" smtClean="0">
                <a:sym typeface="+mn-ea"/>
              </a:rPr>
              <a:t>Text </a:t>
            </a:r>
            <a:r>
              <a:rPr lang="en-US" altLang="zh-CN" sz="3600" dirty="0">
                <a:sym typeface="+mn-ea"/>
              </a:rPr>
              <a:t>B extensively and answer the question: </a:t>
            </a:r>
          </a:p>
          <a:p>
            <a:pPr marL="0" lvl="0" indent="0" algn="just">
              <a:lnSpc>
                <a:spcPct val="100000"/>
              </a:lnSpc>
              <a:spcBef>
                <a:spcPts val="0"/>
              </a:spcBef>
              <a:spcAft>
                <a:spcPts val="0"/>
              </a:spcAft>
              <a:buSzPct val="100000"/>
              <a:buFont typeface="Arial" panose="020B0604020202020204" pitchFamily="34" charset="0"/>
              <a:buNone/>
            </a:pPr>
            <a:endParaRPr lang="en-US" altLang="zh-CN" sz="3600" dirty="0">
              <a:sym typeface="+mn-ea"/>
            </a:endParaRPr>
          </a:p>
          <a:p>
            <a:pPr marL="0" lvl="0" indent="0" algn="just">
              <a:lnSpc>
                <a:spcPct val="100000"/>
              </a:lnSpc>
              <a:spcBef>
                <a:spcPts val="0"/>
              </a:spcBef>
              <a:spcAft>
                <a:spcPts val="0"/>
              </a:spcAft>
              <a:buSzPct val="100000"/>
              <a:buFont typeface="Arial" panose="020B0604020202020204" pitchFamily="34" charset="0"/>
              <a:buNone/>
            </a:pPr>
            <a:r>
              <a:rPr lang="en-US" altLang="zh-CN" sz="3600" dirty="0">
                <a:sym typeface="+mn-ea"/>
              </a:rPr>
              <a:t>Do you think we face a similar educational dilemma in China? Why or why not?</a:t>
            </a:r>
            <a:endParaRPr lang="en-US" altLang="zh-CN" sz="3600" dirty="0">
              <a:solidFill>
                <a:schemeClr val="tx1">
                  <a:lumMod val="60000"/>
                  <a:lumOff val="40000"/>
                </a:schemeClr>
              </a:solidFill>
              <a:sym typeface="+mn-ea"/>
            </a:endParaRPr>
          </a:p>
        </p:txBody>
      </p:sp>
      <p:sp>
        <p:nvSpPr>
          <p:cNvPr id="45" name="Rectangle 40"/>
          <p:cNvSpPr>
            <a:spLocks noChangeArrowheads="1"/>
          </p:cNvSpPr>
          <p:nvPr>
            <p:custDataLst>
              <p:tags r:id="rId3"/>
            </p:custDataLst>
          </p:nvPr>
        </p:nvSpPr>
        <p:spPr bwMode="auto">
          <a:xfrm>
            <a:off x="866140" y="1132205"/>
            <a:ext cx="4170045" cy="702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indent="0" algn="l">
              <a:lnSpc>
                <a:spcPct val="100000"/>
              </a:lnSpc>
              <a:spcBef>
                <a:spcPts val="0"/>
              </a:spcBef>
              <a:spcAft>
                <a:spcPts val="0"/>
              </a:spcAft>
              <a:buSzPct val="100000"/>
              <a:buFont typeface="Arial" panose="020B0604020202020204" pitchFamily="34" charset="0"/>
              <a:buNone/>
            </a:pPr>
            <a:r>
              <a:rPr lang="en-US" altLang="zh-CN" sz="3600" b="1">
                <a:solidFill>
                  <a:srgbClr val="FF6000"/>
                </a:solidFill>
                <a:latin typeface="+mj-lt"/>
                <a:ea typeface="+mj-ea"/>
                <a:cs typeface="+mj-cs"/>
              </a:rPr>
              <a:t>1.</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2">
                                            <p:txEl>
                                              <p:pRg st="2" end="2"/>
                                            </p:txEl>
                                          </p:spTgt>
                                        </p:tgtEl>
                                        <p:attrNameLst>
                                          <p:attrName>style.visibility</p:attrName>
                                        </p:attrNameLst>
                                      </p:cBhvr>
                                      <p:to>
                                        <p:strVal val="visible"/>
                                      </p:to>
                                    </p:set>
                                    <p:anim calcmode="lin" valueType="num">
                                      <p:cBhvr additive="base">
                                        <p:cTn id="7" dur="500" fill="hold"/>
                                        <p:tgtEl>
                                          <p:spTgt spid="4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6"/>
          <p:cNvSpPr txBox="1"/>
          <p:nvPr>
            <p:custDataLst>
              <p:tags r:id="rId2"/>
            </p:custDataLst>
          </p:nvPr>
        </p:nvSpPr>
        <p:spPr>
          <a:xfrm>
            <a:off x="1301750" y="5548630"/>
            <a:ext cx="9696450" cy="892175"/>
          </a:xfrm>
          <a:prstGeom prst="rect">
            <a:avLst/>
          </a:prstGeom>
          <a:noFill/>
          <a:ln w="3175">
            <a:noFill/>
            <a:prstDash val="dash"/>
          </a:ln>
        </p:spPr>
        <p:txBody>
          <a:bodyPr wrap="square" lIns="90170" tIns="46990" rIns="90170" bIns="46990" anchor="t" anchorCtr="0">
            <a:normAutofit fontScale="90000" lnSpcReduction="20000"/>
          </a:bodyPr>
          <a:lstStyle>
            <a:lvl1pPr algn="l" defTabSz="913765" rtl="0" eaLnBrk="1" latinLnBrk="0" hangingPunct="1">
              <a:lnSpc>
                <a:spcPct val="90000"/>
              </a:lnSpc>
              <a:spcBef>
                <a:spcPct val="0"/>
              </a:spcBef>
              <a:buNone/>
              <a:defRPr lang="en-US" sz="2745" b="0" kern="1200" cap="none" spc="-49" baseline="0" dirty="0" smtClean="0">
                <a:ln w="3175">
                  <a:noFill/>
                </a:ln>
                <a:solidFill>
                  <a:sysClr val="windowText" lastClr="000000"/>
                </a:solidFill>
                <a:effectLst/>
                <a:latin typeface="+mj-lt"/>
                <a:ea typeface="+mn-ea"/>
                <a:cs typeface="Segoe UI" panose="020B0502040204020203" charset="0"/>
              </a:defRPr>
            </a:lvl1pPr>
          </a:lstStyle>
          <a:p>
            <a:pPr algn="ctr">
              <a:lnSpc>
                <a:spcPct val="130000"/>
              </a:lnSpc>
              <a:spcAft>
                <a:spcPts val="800"/>
              </a:spcAft>
            </a:pPr>
            <a:r>
              <a:rPr altLang="zh-CN" sz="2400" b="1" u="sng" spc="50" dirty="0">
                <a:ln w="3175">
                  <a:noFill/>
                  <a:prstDash val="dash"/>
                </a:ln>
                <a:solidFill>
                  <a:srgbClr val="FF0000"/>
                </a:solidFill>
                <a:latin typeface="Arial" panose="020B0604020202020204" pitchFamily="34" charset="0"/>
                <a:ea typeface="Arial" panose="020B0604020202020204" pitchFamily="34" charset="0"/>
                <a:cs typeface="Arial" panose="020B0604020202020204" pitchFamily="34" charset="0"/>
              </a:rPr>
              <a:t>Make an argument about the value of grades from the perspective of a student and a teacher respectively.</a:t>
            </a:r>
          </a:p>
        </p:txBody>
      </p:sp>
      <p:sp>
        <p:nvSpPr>
          <p:cNvPr id="4" name="Title 6"/>
          <p:cNvSpPr txBox="1"/>
          <p:nvPr>
            <p:custDataLst>
              <p:tags r:id="rId3"/>
            </p:custDataLst>
          </p:nvPr>
        </p:nvSpPr>
        <p:spPr>
          <a:xfrm>
            <a:off x="609299" y="4755328"/>
            <a:ext cx="10973399" cy="565146"/>
          </a:xfrm>
          <a:prstGeom prst="rect">
            <a:avLst/>
          </a:prstGeom>
          <a:noFill/>
          <a:ln w="3175">
            <a:noFill/>
            <a:prstDash val="dash"/>
          </a:ln>
        </p:spPr>
        <p:txBody>
          <a:bodyPr wrap="square" lIns="90170" tIns="46990" rIns="90170" bIns="46990" anchor="t" anchorCtr="0"/>
          <a:lstStyle>
            <a:lvl1pPr algn="l" defTabSz="913765" rtl="0" eaLnBrk="1" latinLnBrk="0" hangingPunct="1">
              <a:lnSpc>
                <a:spcPct val="90000"/>
              </a:lnSpc>
              <a:spcBef>
                <a:spcPct val="0"/>
              </a:spcBef>
              <a:buNone/>
              <a:defRPr lang="en-US" sz="2745" b="0" kern="1200" cap="none" spc="-49" baseline="0" dirty="0" smtClean="0">
                <a:ln w="3175">
                  <a:noFill/>
                </a:ln>
                <a:solidFill>
                  <a:sysClr val="windowText" lastClr="000000"/>
                </a:solidFill>
                <a:effectLst/>
                <a:latin typeface="+mj-lt"/>
                <a:ea typeface="+mn-ea"/>
                <a:cs typeface="Segoe UI" panose="020B0502040204020203" charset="0"/>
              </a:defRPr>
            </a:lvl1pPr>
          </a:lstStyle>
          <a:p>
            <a:pPr algn="ctr">
              <a:lnSpc>
                <a:spcPct val="100000"/>
              </a:lnSpc>
              <a:spcAft>
                <a:spcPts val="800"/>
              </a:spcAft>
              <a:defRPr/>
            </a:pPr>
            <a:r>
              <a:rPr altLang="zh-CN" sz="3600" b="1" spc="300" dirty="0">
                <a:ln w="3175">
                  <a:noFill/>
                  <a:prstDash val="dash"/>
                </a:ln>
                <a:solidFill>
                  <a:schemeClr val="tx1">
                    <a:lumMod val="85000"/>
                    <a:lumOff val="15000"/>
                  </a:schemeClr>
                </a:solidFill>
                <a:uFillTx/>
                <a:latin typeface="Arial" panose="020B0604020202020204" pitchFamily="34" charset="0"/>
                <a:ea typeface="Arial" panose="020B0604020202020204" pitchFamily="34" charset="0"/>
                <a:cs typeface="Arial" panose="020B0604020202020204" pitchFamily="34" charset="0"/>
              </a:rPr>
              <a:t>Critical Thinking &amp; Creative Writing</a:t>
            </a:r>
          </a:p>
        </p:txBody>
      </p:sp>
      <p:pic>
        <p:nvPicPr>
          <p:cNvPr id="3" name="图片 2" descr="2018-02-28-Minerva-story"/>
          <p:cNvPicPr>
            <a:picLocks noChangeAspect="1"/>
          </p:cNvPicPr>
          <p:nvPr/>
        </p:nvPicPr>
        <p:blipFill>
          <a:blip r:embed="rId6" cstate="print"/>
          <a:srcRect b="12455"/>
          <a:stretch>
            <a:fillRect/>
          </a:stretch>
        </p:blipFill>
        <p:spPr>
          <a:xfrm>
            <a:off x="1381760" y="1075690"/>
            <a:ext cx="9427845" cy="3546475"/>
          </a:xfrm>
          <a:prstGeom prst="rect">
            <a:avLst/>
          </a:prstGeom>
        </p:spPr>
      </p:pic>
      <p:sp>
        <p:nvSpPr>
          <p:cNvPr id="5" name="标题 21"/>
          <p:cNvSpPr>
            <a:spLocks noGrp="1"/>
          </p:cNvSpPr>
          <p:nvPr/>
        </p:nvSpPr>
        <p:spPr>
          <a:xfrm>
            <a:off x="8251825" y="-13335"/>
            <a:ext cx="3950335" cy="664845"/>
          </a:xfrm>
          <a:prstGeom prst="rect">
            <a:avLst/>
          </a:prstGeom>
          <a:solidFill>
            <a:schemeClr val="accent1"/>
          </a:solidFill>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tx1">
                    <a:lumMod val="85000"/>
                    <a:lumOff val="15000"/>
                  </a:schemeClr>
                </a:solidFill>
                <a:uFillTx/>
                <a:latin typeface="微软雅黑" panose="020B0503020204020204" charset="-122"/>
                <a:ea typeface="微软雅黑" panose="020B0503020204020204" charset="-122"/>
                <a:cs typeface="+mj-cs"/>
              </a:defRPr>
            </a:lvl1pPr>
          </a:lstStyle>
          <a:p>
            <a:pPr algn="ctr"/>
            <a:r>
              <a:rPr lang="en-US" altLang="zh-CN" sz="4400">
                <a:latin typeface="Arial" panose="020B0604020202020204" pitchFamily="34" charset="0"/>
                <a:ea typeface="Arial" panose="020B0604020202020204" pitchFamily="34" charset="0"/>
              </a:rPr>
              <a:t>After Class</a:t>
            </a:r>
            <a:r>
              <a:rPr lang="en-US" altLang="zh-CN" sz="2000">
                <a:latin typeface="Arial" panose="020B0604020202020204" pitchFamily="34" charset="0"/>
                <a:ea typeface="Arial" panose="020B0604020202020204" pitchFamily="34" charset="0"/>
              </a:rPr>
              <a:t>  </a:t>
            </a:r>
          </a:p>
        </p:txBody>
      </p:sp>
      <p:sp>
        <p:nvSpPr>
          <p:cNvPr id="47" name="Rectangle 40"/>
          <p:cNvSpPr>
            <a:spLocks noChangeArrowheads="1"/>
          </p:cNvSpPr>
          <p:nvPr>
            <p:custDataLst>
              <p:tags r:id="rId4"/>
            </p:custDataLst>
          </p:nvPr>
        </p:nvSpPr>
        <p:spPr bwMode="auto">
          <a:xfrm>
            <a:off x="984885" y="308610"/>
            <a:ext cx="4310380" cy="656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0" indent="0" algn="l">
              <a:lnSpc>
                <a:spcPct val="100000"/>
              </a:lnSpc>
              <a:spcBef>
                <a:spcPts val="0"/>
              </a:spcBef>
              <a:spcAft>
                <a:spcPts val="0"/>
              </a:spcAft>
              <a:buSzPct val="100000"/>
              <a:buFont typeface="Arial" panose="020B0604020202020204" pitchFamily="34" charset="0"/>
              <a:buNone/>
            </a:pPr>
            <a:r>
              <a:rPr lang="en-US" altLang="zh-CN" sz="3600" b="1">
                <a:solidFill>
                  <a:srgbClr val="FF170C"/>
                </a:solidFill>
                <a:latin typeface="+mj-lt"/>
                <a:ea typeface="+mj-ea"/>
                <a:cs typeface="+mj-cs"/>
              </a:rPr>
              <a:t>2.</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内容占位符 5" descr="928727302-59bf3225104525ff129cad339f903128"/>
          <p:cNvPicPr>
            <a:picLocks noGrp="1" noChangeAspect="1"/>
          </p:cNvPicPr>
          <p:nvPr>
            <p:ph sz="quarter" idx="14"/>
          </p:nvPr>
        </p:nvPicPr>
        <p:blipFill>
          <a:blip r:embed="rId3" cstate="print"/>
          <a:srcRect t="2456" b="5737"/>
          <a:stretch>
            <a:fillRect/>
          </a:stretch>
        </p:blipFill>
        <p:spPr>
          <a:xfrm>
            <a:off x="7305675" y="-31750"/>
            <a:ext cx="4562475" cy="6921500"/>
          </a:xfrm>
          <a:prstGeom prst="rect">
            <a:avLst/>
          </a:prstGeom>
        </p:spPr>
      </p:pic>
      <p:sp>
        <p:nvSpPr>
          <p:cNvPr id="2" name="矩形 1"/>
          <p:cNvSpPr/>
          <p:nvPr/>
        </p:nvSpPr>
        <p:spPr>
          <a:xfrm>
            <a:off x="-360018" y="2035933"/>
            <a:ext cx="8116324" cy="1862048"/>
          </a:xfrm>
          <a:prstGeom prst="rect">
            <a:avLst/>
          </a:prstGeom>
          <a:noFill/>
          <a:ln>
            <a:noFill/>
          </a:ln>
        </p:spPr>
        <p:txBody>
          <a:bodyPr wrap="none" lIns="91440" tIns="45720" rIns="91440" bIns="45720">
            <a:spAutoFit/>
            <a:scene3d>
              <a:camera prst="isometricOffAxis1Right"/>
              <a:lightRig rig="soft" dir="tl">
                <a:rot lat="0" lon="0" rev="0"/>
              </a:lightRig>
            </a:scene3d>
            <a:sp3d contourW="25400" prstMaterial="matte">
              <a:bevelT w="25400" h="55880" prst="artDeco"/>
              <a:contourClr>
                <a:schemeClr val="accent2">
                  <a:tint val="20000"/>
                </a:schemeClr>
              </a:contourClr>
            </a:sp3d>
          </a:bodyPr>
          <a:lstStyle/>
          <a:p>
            <a:pPr algn="ctr"/>
            <a:r>
              <a:rPr lang="en-US" altLang="zh-CN" sz="11500" b="1" cap="none"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reflection blurRad="6350" stA="55000" endA="50" endPos="85000" dist="60007" dir="5400000" sy="-100000" algn="bl" rotWithShape="0"/>
                </a:effectLst>
              </a:rPr>
              <a:t>Thank you!</a:t>
            </a:r>
            <a:endParaRPr lang="zh-CN" altLang="en-US" sz="115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reflection blurRad="6350" stA="55000" endA="50" endPos="85000" dist="60007" dir="5400000" sy="-100000" algn="bl" rotWithShape="0"/>
              </a:effectLst>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custDataLst>
              <p:tags r:id="rId2"/>
            </p:custDataLst>
          </p:nvPr>
        </p:nvSpPr>
        <p:spPr>
          <a:xfrm>
            <a:off x="909320" y="3465871"/>
            <a:ext cx="4381500" cy="796412"/>
          </a:xfrm>
          <a:prstGeom prst="rect">
            <a:avLst/>
          </a:prstGeom>
          <a:noFill/>
        </p:spPr>
        <p:txBody>
          <a:bodyPr wrap="square" rtlCol="0"/>
          <a:lstStyle/>
          <a:p>
            <a:pPr algn="ctr"/>
            <a:r>
              <a:rPr lang="en-US" altLang="zh-CN" sz="4400" b="1" dirty="0" smtClean="0">
                <a:solidFill>
                  <a:schemeClr val="tx1">
                    <a:lumMod val="85000"/>
                    <a:lumOff val="15000"/>
                  </a:schemeClr>
                </a:solidFill>
                <a:latin typeface="Arial" panose="020B0604020202020204" pitchFamily="34" charset="0"/>
                <a:ea typeface="Arial" panose="020B0604020202020204" pitchFamily="34" charset="0"/>
                <a:cs typeface="Arial" panose="020B0604020202020204" pitchFamily="34" charset="0"/>
              </a:rPr>
              <a:t>Teaching Plan</a:t>
            </a:r>
            <a:endParaRPr lang="en-US" altLang="zh-CN" sz="4400" b="1" dirty="0">
              <a:solidFill>
                <a:schemeClr val="tx1">
                  <a:lumMod val="85000"/>
                  <a:lumOff val="15000"/>
                </a:schemeClr>
              </a:solidFill>
              <a:latin typeface="Arial" panose="020B0604020202020204" pitchFamily="34" charset="0"/>
              <a:ea typeface="Arial" panose="020B0604020202020204" pitchFamily="34" charset="0"/>
              <a:cs typeface="Arial" panose="020B0604020202020204" pitchFamily="34" charset="0"/>
            </a:endParaRPr>
          </a:p>
        </p:txBody>
      </p:sp>
      <p:sp>
        <p:nvSpPr>
          <p:cNvPr id="5" name="标题 4"/>
          <p:cNvSpPr>
            <a:spLocks noGrp="1"/>
          </p:cNvSpPr>
          <p:nvPr>
            <p:ph type="title"/>
            <p:custDataLst>
              <p:tags r:id="rId3"/>
            </p:custDataLst>
          </p:nvPr>
        </p:nvSpPr>
        <p:spPr>
          <a:xfrm>
            <a:off x="5512221" y="3140876"/>
            <a:ext cx="4400694" cy="743730"/>
          </a:xfrm>
        </p:spPr>
        <p:txBody>
          <a:bodyPr>
            <a:noAutofit/>
          </a:bodyPr>
          <a:lstStyle/>
          <a:p>
            <a:pPr algn="ctr"/>
            <a:r>
              <a:rPr lang="en-US" altLang="zh-CN" sz="5400"/>
              <a:t>“2,3,4”</a:t>
            </a:r>
          </a:p>
        </p:txBody>
      </p:sp>
    </p:spTree>
    <p:custDataLst>
      <p:tags r:id="rId1"/>
    </p:custData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975995" y="159385"/>
            <a:ext cx="10621010" cy="711835"/>
          </a:xfrm>
        </p:spPr>
        <p:txBody>
          <a:bodyPr>
            <a:noAutofit/>
          </a:bodyPr>
          <a:lstStyle/>
          <a:p>
            <a:r>
              <a:rPr lang="en-US" altLang="zh-CN" sz="5400" i="1">
                <a:solidFill>
                  <a:srgbClr val="FF0000"/>
                </a:solidFill>
              </a:rPr>
              <a:t>Two</a:t>
            </a:r>
            <a:r>
              <a:rPr lang="en-US" altLang="zh-CN" sz="5400"/>
              <a:t> Sections</a:t>
            </a:r>
          </a:p>
        </p:txBody>
      </p:sp>
      <p:sp>
        <p:nvSpPr>
          <p:cNvPr id="71" name="Freeform 5"/>
          <p:cNvSpPr/>
          <p:nvPr>
            <p:custDataLst>
              <p:tags r:id="rId2"/>
            </p:custDataLst>
          </p:nvPr>
        </p:nvSpPr>
        <p:spPr bwMode="auto">
          <a:xfrm>
            <a:off x="5037910" y="4857452"/>
            <a:ext cx="2025145" cy="1625048"/>
          </a:xfrm>
          <a:custGeom>
            <a:avLst/>
            <a:gdLst>
              <a:gd name="T0" fmla="*/ 2 w 466"/>
              <a:gd name="T1" fmla="*/ 0 h 372"/>
              <a:gd name="T2" fmla="*/ 2 w 466"/>
              <a:gd name="T3" fmla="*/ 0 h 372"/>
              <a:gd name="T4" fmla="*/ 466 w 466"/>
              <a:gd name="T5" fmla="*/ 0 h 372"/>
              <a:gd name="T6" fmla="*/ 466 w 466"/>
              <a:gd name="T7" fmla="*/ 0 h 372"/>
              <a:gd name="T8" fmla="*/ 466 w 466"/>
              <a:gd name="T9" fmla="*/ 272 h 372"/>
              <a:gd name="T10" fmla="*/ 466 w 466"/>
              <a:gd name="T11" fmla="*/ 272 h 372"/>
              <a:gd name="T12" fmla="*/ 466 w 466"/>
              <a:gd name="T13" fmla="*/ 278 h 372"/>
              <a:gd name="T14" fmla="*/ 464 w 466"/>
              <a:gd name="T15" fmla="*/ 292 h 372"/>
              <a:gd name="T16" fmla="*/ 462 w 466"/>
              <a:gd name="T17" fmla="*/ 300 h 372"/>
              <a:gd name="T18" fmla="*/ 458 w 466"/>
              <a:gd name="T19" fmla="*/ 308 h 372"/>
              <a:gd name="T20" fmla="*/ 454 w 466"/>
              <a:gd name="T21" fmla="*/ 316 h 372"/>
              <a:gd name="T22" fmla="*/ 446 w 466"/>
              <a:gd name="T23" fmla="*/ 322 h 372"/>
              <a:gd name="T24" fmla="*/ 446 w 466"/>
              <a:gd name="T25" fmla="*/ 322 h 372"/>
              <a:gd name="T26" fmla="*/ 440 w 466"/>
              <a:gd name="T27" fmla="*/ 326 h 372"/>
              <a:gd name="T28" fmla="*/ 430 w 466"/>
              <a:gd name="T29" fmla="*/ 328 h 372"/>
              <a:gd name="T30" fmla="*/ 430 w 466"/>
              <a:gd name="T31" fmla="*/ 328 h 372"/>
              <a:gd name="T32" fmla="*/ 292 w 466"/>
              <a:gd name="T33" fmla="*/ 328 h 372"/>
              <a:gd name="T34" fmla="*/ 292 w 466"/>
              <a:gd name="T35" fmla="*/ 328 h 372"/>
              <a:gd name="T36" fmla="*/ 290 w 466"/>
              <a:gd name="T37" fmla="*/ 338 h 372"/>
              <a:gd name="T38" fmla="*/ 286 w 466"/>
              <a:gd name="T39" fmla="*/ 346 h 372"/>
              <a:gd name="T40" fmla="*/ 280 w 466"/>
              <a:gd name="T41" fmla="*/ 352 h 372"/>
              <a:gd name="T42" fmla="*/ 280 w 466"/>
              <a:gd name="T43" fmla="*/ 352 h 372"/>
              <a:gd name="T44" fmla="*/ 274 w 466"/>
              <a:gd name="T45" fmla="*/ 358 h 372"/>
              <a:gd name="T46" fmla="*/ 268 w 466"/>
              <a:gd name="T47" fmla="*/ 362 h 372"/>
              <a:gd name="T48" fmla="*/ 256 w 466"/>
              <a:gd name="T49" fmla="*/ 368 h 372"/>
              <a:gd name="T50" fmla="*/ 244 w 466"/>
              <a:gd name="T51" fmla="*/ 370 h 372"/>
              <a:gd name="T52" fmla="*/ 238 w 466"/>
              <a:gd name="T53" fmla="*/ 370 h 372"/>
              <a:gd name="T54" fmla="*/ 238 w 466"/>
              <a:gd name="T55" fmla="*/ 370 h 372"/>
              <a:gd name="T56" fmla="*/ 228 w 466"/>
              <a:gd name="T57" fmla="*/ 372 h 372"/>
              <a:gd name="T58" fmla="*/ 214 w 466"/>
              <a:gd name="T59" fmla="*/ 370 h 372"/>
              <a:gd name="T60" fmla="*/ 208 w 466"/>
              <a:gd name="T61" fmla="*/ 368 h 372"/>
              <a:gd name="T62" fmla="*/ 198 w 466"/>
              <a:gd name="T63" fmla="*/ 364 h 372"/>
              <a:gd name="T64" fmla="*/ 192 w 466"/>
              <a:gd name="T65" fmla="*/ 358 h 372"/>
              <a:gd name="T66" fmla="*/ 184 w 466"/>
              <a:gd name="T67" fmla="*/ 352 h 372"/>
              <a:gd name="T68" fmla="*/ 184 w 466"/>
              <a:gd name="T69" fmla="*/ 352 h 372"/>
              <a:gd name="T70" fmla="*/ 180 w 466"/>
              <a:gd name="T71" fmla="*/ 346 h 372"/>
              <a:gd name="T72" fmla="*/ 178 w 466"/>
              <a:gd name="T73" fmla="*/ 338 h 372"/>
              <a:gd name="T74" fmla="*/ 174 w 466"/>
              <a:gd name="T75" fmla="*/ 328 h 372"/>
              <a:gd name="T76" fmla="*/ 174 w 466"/>
              <a:gd name="T77" fmla="*/ 328 h 372"/>
              <a:gd name="T78" fmla="*/ 42 w 466"/>
              <a:gd name="T79" fmla="*/ 330 h 372"/>
              <a:gd name="T80" fmla="*/ 42 w 466"/>
              <a:gd name="T81" fmla="*/ 330 h 372"/>
              <a:gd name="T82" fmla="*/ 30 w 466"/>
              <a:gd name="T83" fmla="*/ 326 h 372"/>
              <a:gd name="T84" fmla="*/ 20 w 466"/>
              <a:gd name="T85" fmla="*/ 322 h 372"/>
              <a:gd name="T86" fmla="*/ 12 w 466"/>
              <a:gd name="T87" fmla="*/ 314 h 372"/>
              <a:gd name="T88" fmla="*/ 12 w 466"/>
              <a:gd name="T89" fmla="*/ 314 h 372"/>
              <a:gd name="T90" fmla="*/ 8 w 466"/>
              <a:gd name="T91" fmla="*/ 308 h 372"/>
              <a:gd name="T92" fmla="*/ 4 w 466"/>
              <a:gd name="T93" fmla="*/ 302 h 372"/>
              <a:gd name="T94" fmla="*/ 0 w 466"/>
              <a:gd name="T95" fmla="*/ 290 h 372"/>
              <a:gd name="T96" fmla="*/ 0 w 466"/>
              <a:gd name="T97" fmla="*/ 280 h 372"/>
              <a:gd name="T98" fmla="*/ 0 w 466"/>
              <a:gd name="T99" fmla="*/ 276 h 372"/>
              <a:gd name="T100" fmla="*/ 0 w 466"/>
              <a:gd name="T101" fmla="*/ 276 h 372"/>
              <a:gd name="T102" fmla="*/ 2 w 466"/>
              <a:gd name="T103" fmla="*/ 0 h 372"/>
              <a:gd name="T104" fmla="*/ 2 w 466"/>
              <a:gd name="T10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 h="372">
                <a:moveTo>
                  <a:pt x="2" y="0"/>
                </a:moveTo>
                <a:lnTo>
                  <a:pt x="2" y="0"/>
                </a:lnTo>
                <a:lnTo>
                  <a:pt x="466" y="0"/>
                </a:lnTo>
                <a:lnTo>
                  <a:pt x="466" y="0"/>
                </a:lnTo>
                <a:lnTo>
                  <a:pt x="466" y="272"/>
                </a:lnTo>
                <a:lnTo>
                  <a:pt x="466" y="272"/>
                </a:lnTo>
                <a:lnTo>
                  <a:pt x="466" y="278"/>
                </a:lnTo>
                <a:lnTo>
                  <a:pt x="464" y="292"/>
                </a:lnTo>
                <a:lnTo>
                  <a:pt x="462" y="300"/>
                </a:lnTo>
                <a:lnTo>
                  <a:pt x="458" y="308"/>
                </a:lnTo>
                <a:lnTo>
                  <a:pt x="454" y="316"/>
                </a:lnTo>
                <a:lnTo>
                  <a:pt x="446" y="322"/>
                </a:lnTo>
                <a:lnTo>
                  <a:pt x="446" y="322"/>
                </a:lnTo>
                <a:lnTo>
                  <a:pt x="440" y="326"/>
                </a:lnTo>
                <a:lnTo>
                  <a:pt x="430" y="328"/>
                </a:lnTo>
                <a:lnTo>
                  <a:pt x="430" y="328"/>
                </a:lnTo>
                <a:lnTo>
                  <a:pt x="292" y="328"/>
                </a:lnTo>
                <a:lnTo>
                  <a:pt x="292" y="328"/>
                </a:lnTo>
                <a:lnTo>
                  <a:pt x="290" y="338"/>
                </a:lnTo>
                <a:lnTo>
                  <a:pt x="286" y="346"/>
                </a:lnTo>
                <a:lnTo>
                  <a:pt x="280" y="352"/>
                </a:lnTo>
                <a:lnTo>
                  <a:pt x="280" y="352"/>
                </a:lnTo>
                <a:lnTo>
                  <a:pt x="274" y="358"/>
                </a:lnTo>
                <a:lnTo>
                  <a:pt x="268" y="362"/>
                </a:lnTo>
                <a:lnTo>
                  <a:pt x="256" y="368"/>
                </a:lnTo>
                <a:lnTo>
                  <a:pt x="244" y="370"/>
                </a:lnTo>
                <a:lnTo>
                  <a:pt x="238" y="370"/>
                </a:lnTo>
                <a:lnTo>
                  <a:pt x="238" y="370"/>
                </a:lnTo>
                <a:lnTo>
                  <a:pt x="228" y="372"/>
                </a:lnTo>
                <a:lnTo>
                  <a:pt x="214" y="370"/>
                </a:lnTo>
                <a:lnTo>
                  <a:pt x="208" y="368"/>
                </a:lnTo>
                <a:lnTo>
                  <a:pt x="198" y="364"/>
                </a:lnTo>
                <a:lnTo>
                  <a:pt x="192" y="358"/>
                </a:lnTo>
                <a:lnTo>
                  <a:pt x="184" y="352"/>
                </a:lnTo>
                <a:lnTo>
                  <a:pt x="184" y="352"/>
                </a:lnTo>
                <a:lnTo>
                  <a:pt x="180" y="346"/>
                </a:lnTo>
                <a:lnTo>
                  <a:pt x="178" y="338"/>
                </a:lnTo>
                <a:lnTo>
                  <a:pt x="174" y="328"/>
                </a:lnTo>
                <a:lnTo>
                  <a:pt x="174" y="328"/>
                </a:lnTo>
                <a:lnTo>
                  <a:pt x="42" y="330"/>
                </a:lnTo>
                <a:lnTo>
                  <a:pt x="42" y="330"/>
                </a:lnTo>
                <a:lnTo>
                  <a:pt x="30" y="326"/>
                </a:lnTo>
                <a:lnTo>
                  <a:pt x="20" y="322"/>
                </a:lnTo>
                <a:lnTo>
                  <a:pt x="12" y="314"/>
                </a:lnTo>
                <a:lnTo>
                  <a:pt x="12" y="314"/>
                </a:lnTo>
                <a:lnTo>
                  <a:pt x="8" y="308"/>
                </a:lnTo>
                <a:lnTo>
                  <a:pt x="4" y="302"/>
                </a:lnTo>
                <a:lnTo>
                  <a:pt x="0" y="290"/>
                </a:lnTo>
                <a:lnTo>
                  <a:pt x="0" y="280"/>
                </a:lnTo>
                <a:lnTo>
                  <a:pt x="0" y="276"/>
                </a:lnTo>
                <a:lnTo>
                  <a:pt x="0" y="276"/>
                </a:lnTo>
                <a:lnTo>
                  <a:pt x="2" y="0"/>
                </a:lnTo>
                <a:lnTo>
                  <a:pt x="2" y="0"/>
                </a:lnTo>
                <a:close/>
              </a:path>
            </a:pathLst>
          </a:custGeom>
          <a:gradFill flip="none" rotWithShape="1">
            <a:gsLst>
              <a:gs pos="0">
                <a:srgbClr val="FF4200"/>
              </a:gs>
              <a:gs pos="100000">
                <a:srgbClr val="87102C"/>
              </a:gs>
            </a:gsLst>
            <a:lin ang="2700000" scaled="1"/>
            <a:tileRect/>
          </a:gradFill>
          <a:ln w="12700">
            <a:noFill/>
          </a:ln>
          <a:effectLst>
            <a:innerShdw blurRad="63500" dist="25400" dir="15600000">
              <a:prstClr val="black">
                <a:alpha val="50000"/>
              </a:prstClr>
            </a:innerShdw>
          </a:effectLst>
        </p:spPr>
        <p:style>
          <a:lnRef idx="2">
            <a:srgbClr val="87102C">
              <a:shade val="50000"/>
            </a:srgbClr>
          </a:lnRef>
          <a:fillRef idx="1">
            <a:srgbClr val="87102C"/>
          </a:fillRef>
          <a:effectRef idx="0">
            <a:srgbClr val="87102C"/>
          </a:effectRef>
          <a:fontRef idx="minor">
            <a:srgbClr val="BFBFBF"/>
          </a:fontRef>
        </p:style>
        <p:txBody>
          <a:bodyPr vert="horz" wrap="square" lIns="90000" tIns="46800" rIns="90000" bIns="46800" rtlCol="0" anchor="ctr" anchorCtr="0">
            <a:normAutofit/>
          </a:bodyPr>
          <a:lstStyle/>
          <a:p>
            <a:pPr algn="ctr"/>
            <a:endParaRPr lang="zh-CN" altLang="en-US" sz="1270">
              <a:gradFill flip="none" rotWithShape="1">
                <a:gsLst>
                  <a:gs pos="0">
                    <a:srgbClr val="BFBFBF">
                      <a:shade val="30000"/>
                      <a:satMod val="115000"/>
                    </a:srgbClr>
                  </a:gs>
                  <a:gs pos="50000">
                    <a:srgbClr val="BFBFBF">
                      <a:shade val="67500"/>
                      <a:satMod val="115000"/>
                    </a:srgbClr>
                  </a:gs>
                  <a:gs pos="100000">
                    <a:srgbClr val="BFBFBF">
                      <a:shade val="100000"/>
                      <a:satMod val="115000"/>
                    </a:srgbClr>
                  </a:gs>
                </a:gsLst>
                <a:lin ang="2700000" scaled="1"/>
                <a:tileRect/>
              </a:gradFill>
            </a:endParaRPr>
          </a:p>
        </p:txBody>
      </p:sp>
      <p:sp>
        <p:nvSpPr>
          <p:cNvPr id="72" name="Freeform 6"/>
          <p:cNvSpPr/>
          <p:nvPr>
            <p:custDataLst>
              <p:tags r:id="rId3"/>
            </p:custDataLst>
          </p:nvPr>
        </p:nvSpPr>
        <p:spPr bwMode="auto">
          <a:xfrm>
            <a:off x="4169826" y="1245870"/>
            <a:ext cx="1842511" cy="3587259"/>
          </a:xfrm>
          <a:custGeom>
            <a:avLst/>
            <a:gdLst>
              <a:gd name="T0" fmla="*/ 252 w 424"/>
              <a:gd name="T1" fmla="*/ 38 h 900"/>
              <a:gd name="T2" fmla="*/ 180 w 424"/>
              <a:gd name="T3" fmla="*/ 80 h 900"/>
              <a:gd name="T4" fmla="*/ 126 w 424"/>
              <a:gd name="T5" fmla="*/ 126 h 900"/>
              <a:gd name="T6" fmla="*/ 90 w 424"/>
              <a:gd name="T7" fmla="*/ 170 h 900"/>
              <a:gd name="T8" fmla="*/ 66 w 424"/>
              <a:gd name="T9" fmla="*/ 202 h 900"/>
              <a:gd name="T10" fmla="*/ 28 w 424"/>
              <a:gd name="T11" fmla="*/ 278 h 900"/>
              <a:gd name="T12" fmla="*/ 8 w 424"/>
              <a:gd name="T13" fmla="*/ 348 h 900"/>
              <a:gd name="T14" fmla="*/ 0 w 424"/>
              <a:gd name="T15" fmla="*/ 408 h 900"/>
              <a:gd name="T16" fmla="*/ 0 w 424"/>
              <a:gd name="T17" fmla="*/ 448 h 900"/>
              <a:gd name="T18" fmla="*/ 8 w 424"/>
              <a:gd name="T19" fmla="*/ 516 h 900"/>
              <a:gd name="T20" fmla="*/ 18 w 424"/>
              <a:gd name="T21" fmla="*/ 556 h 900"/>
              <a:gd name="T22" fmla="*/ 34 w 424"/>
              <a:gd name="T23" fmla="*/ 596 h 900"/>
              <a:gd name="T24" fmla="*/ 50 w 424"/>
              <a:gd name="T25" fmla="*/ 626 h 900"/>
              <a:gd name="T26" fmla="*/ 100 w 424"/>
              <a:gd name="T27" fmla="*/ 698 h 900"/>
              <a:gd name="T28" fmla="*/ 132 w 424"/>
              <a:gd name="T29" fmla="*/ 738 h 900"/>
              <a:gd name="T30" fmla="*/ 168 w 424"/>
              <a:gd name="T31" fmla="*/ 782 h 900"/>
              <a:gd name="T32" fmla="*/ 184 w 424"/>
              <a:gd name="T33" fmla="*/ 812 h 900"/>
              <a:gd name="T34" fmla="*/ 192 w 424"/>
              <a:gd name="T35" fmla="*/ 828 h 900"/>
              <a:gd name="T36" fmla="*/ 200 w 424"/>
              <a:gd name="T37" fmla="*/ 868 h 900"/>
              <a:gd name="T38" fmla="*/ 202 w 424"/>
              <a:gd name="T39" fmla="*/ 900 h 900"/>
              <a:gd name="T40" fmla="*/ 394 w 424"/>
              <a:gd name="T41" fmla="*/ 900 h 900"/>
              <a:gd name="T42" fmla="*/ 394 w 424"/>
              <a:gd name="T43" fmla="*/ 868 h 900"/>
              <a:gd name="T44" fmla="*/ 384 w 424"/>
              <a:gd name="T45" fmla="*/ 798 h 900"/>
              <a:gd name="T46" fmla="*/ 370 w 424"/>
              <a:gd name="T47" fmla="*/ 746 h 900"/>
              <a:gd name="T48" fmla="*/ 358 w 424"/>
              <a:gd name="T49" fmla="*/ 720 h 900"/>
              <a:gd name="T50" fmla="*/ 328 w 424"/>
              <a:gd name="T51" fmla="*/ 670 h 900"/>
              <a:gd name="T52" fmla="*/ 310 w 424"/>
              <a:gd name="T53" fmla="*/ 642 h 900"/>
              <a:gd name="T54" fmla="*/ 282 w 424"/>
              <a:gd name="T55" fmla="*/ 608 h 900"/>
              <a:gd name="T56" fmla="*/ 228 w 424"/>
              <a:gd name="T57" fmla="*/ 536 h 900"/>
              <a:gd name="T58" fmla="*/ 220 w 424"/>
              <a:gd name="T59" fmla="*/ 520 h 900"/>
              <a:gd name="T60" fmla="*/ 206 w 424"/>
              <a:gd name="T61" fmla="*/ 482 h 900"/>
              <a:gd name="T62" fmla="*/ 202 w 424"/>
              <a:gd name="T63" fmla="*/ 452 h 900"/>
              <a:gd name="T64" fmla="*/ 200 w 424"/>
              <a:gd name="T65" fmla="*/ 428 h 900"/>
              <a:gd name="T66" fmla="*/ 204 w 424"/>
              <a:gd name="T67" fmla="*/ 386 h 900"/>
              <a:gd name="T68" fmla="*/ 222 w 424"/>
              <a:gd name="T69" fmla="*/ 334 h 900"/>
              <a:gd name="T70" fmla="*/ 246 w 424"/>
              <a:gd name="T71" fmla="*/ 290 h 900"/>
              <a:gd name="T72" fmla="*/ 256 w 424"/>
              <a:gd name="T73" fmla="*/ 276 h 900"/>
              <a:gd name="T74" fmla="*/ 280 w 424"/>
              <a:gd name="T75" fmla="*/ 254 h 900"/>
              <a:gd name="T76" fmla="*/ 330 w 424"/>
              <a:gd name="T77" fmla="*/ 220 h 900"/>
              <a:gd name="T78" fmla="*/ 376 w 424"/>
              <a:gd name="T79" fmla="*/ 204 h 900"/>
              <a:gd name="T80" fmla="*/ 424 w 424"/>
              <a:gd name="T81" fmla="*/ 196 h 900"/>
              <a:gd name="T82" fmla="*/ 424 w 424"/>
              <a:gd name="T83" fmla="*/ 0 h 900"/>
              <a:gd name="T84" fmla="*/ 362 w 424"/>
              <a:gd name="T85" fmla="*/ 6 h 900"/>
              <a:gd name="T86" fmla="*/ 312 w 424"/>
              <a:gd name="T87" fmla="*/ 16 h 900"/>
              <a:gd name="T88" fmla="*/ 252 w 424"/>
              <a:gd name="T89" fmla="*/ 38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4" h="900">
                <a:moveTo>
                  <a:pt x="252" y="38"/>
                </a:moveTo>
                <a:lnTo>
                  <a:pt x="252" y="38"/>
                </a:lnTo>
                <a:lnTo>
                  <a:pt x="214" y="58"/>
                </a:lnTo>
                <a:lnTo>
                  <a:pt x="180" y="80"/>
                </a:lnTo>
                <a:lnTo>
                  <a:pt x="152" y="104"/>
                </a:lnTo>
                <a:lnTo>
                  <a:pt x="126" y="126"/>
                </a:lnTo>
                <a:lnTo>
                  <a:pt x="106" y="148"/>
                </a:lnTo>
                <a:lnTo>
                  <a:pt x="90" y="170"/>
                </a:lnTo>
                <a:lnTo>
                  <a:pt x="66" y="202"/>
                </a:lnTo>
                <a:lnTo>
                  <a:pt x="66" y="202"/>
                </a:lnTo>
                <a:lnTo>
                  <a:pt x="44" y="240"/>
                </a:lnTo>
                <a:lnTo>
                  <a:pt x="28" y="278"/>
                </a:lnTo>
                <a:lnTo>
                  <a:pt x="16" y="314"/>
                </a:lnTo>
                <a:lnTo>
                  <a:pt x="8" y="348"/>
                </a:lnTo>
                <a:lnTo>
                  <a:pt x="4" y="380"/>
                </a:lnTo>
                <a:lnTo>
                  <a:pt x="0" y="408"/>
                </a:lnTo>
                <a:lnTo>
                  <a:pt x="0" y="448"/>
                </a:lnTo>
                <a:lnTo>
                  <a:pt x="0" y="448"/>
                </a:lnTo>
                <a:lnTo>
                  <a:pt x="2" y="480"/>
                </a:lnTo>
                <a:lnTo>
                  <a:pt x="8" y="516"/>
                </a:lnTo>
                <a:lnTo>
                  <a:pt x="12" y="536"/>
                </a:lnTo>
                <a:lnTo>
                  <a:pt x="18" y="556"/>
                </a:lnTo>
                <a:lnTo>
                  <a:pt x="26" y="576"/>
                </a:lnTo>
                <a:lnTo>
                  <a:pt x="34" y="596"/>
                </a:lnTo>
                <a:lnTo>
                  <a:pt x="34" y="596"/>
                </a:lnTo>
                <a:lnTo>
                  <a:pt x="50" y="626"/>
                </a:lnTo>
                <a:lnTo>
                  <a:pt x="66" y="652"/>
                </a:lnTo>
                <a:lnTo>
                  <a:pt x="100" y="698"/>
                </a:lnTo>
                <a:lnTo>
                  <a:pt x="100" y="698"/>
                </a:lnTo>
                <a:lnTo>
                  <a:pt x="132" y="738"/>
                </a:lnTo>
                <a:lnTo>
                  <a:pt x="156" y="768"/>
                </a:lnTo>
                <a:lnTo>
                  <a:pt x="168" y="782"/>
                </a:lnTo>
                <a:lnTo>
                  <a:pt x="176" y="796"/>
                </a:lnTo>
                <a:lnTo>
                  <a:pt x="184" y="812"/>
                </a:lnTo>
                <a:lnTo>
                  <a:pt x="192" y="828"/>
                </a:lnTo>
                <a:lnTo>
                  <a:pt x="192" y="828"/>
                </a:lnTo>
                <a:lnTo>
                  <a:pt x="198" y="850"/>
                </a:lnTo>
                <a:lnTo>
                  <a:pt x="200" y="868"/>
                </a:lnTo>
                <a:lnTo>
                  <a:pt x="202" y="886"/>
                </a:lnTo>
                <a:lnTo>
                  <a:pt x="202" y="900"/>
                </a:lnTo>
                <a:lnTo>
                  <a:pt x="202" y="900"/>
                </a:lnTo>
                <a:lnTo>
                  <a:pt x="394" y="900"/>
                </a:lnTo>
                <a:lnTo>
                  <a:pt x="394" y="900"/>
                </a:lnTo>
                <a:lnTo>
                  <a:pt x="394" y="868"/>
                </a:lnTo>
                <a:lnTo>
                  <a:pt x="388" y="822"/>
                </a:lnTo>
                <a:lnTo>
                  <a:pt x="384" y="798"/>
                </a:lnTo>
                <a:lnTo>
                  <a:pt x="378" y="772"/>
                </a:lnTo>
                <a:lnTo>
                  <a:pt x="370" y="746"/>
                </a:lnTo>
                <a:lnTo>
                  <a:pt x="358" y="720"/>
                </a:lnTo>
                <a:lnTo>
                  <a:pt x="358" y="720"/>
                </a:lnTo>
                <a:lnTo>
                  <a:pt x="340" y="686"/>
                </a:lnTo>
                <a:lnTo>
                  <a:pt x="328" y="670"/>
                </a:lnTo>
                <a:lnTo>
                  <a:pt x="328" y="670"/>
                </a:lnTo>
                <a:lnTo>
                  <a:pt x="310" y="642"/>
                </a:lnTo>
                <a:lnTo>
                  <a:pt x="282" y="608"/>
                </a:lnTo>
                <a:lnTo>
                  <a:pt x="282" y="608"/>
                </a:lnTo>
                <a:lnTo>
                  <a:pt x="240" y="554"/>
                </a:lnTo>
                <a:lnTo>
                  <a:pt x="228" y="536"/>
                </a:lnTo>
                <a:lnTo>
                  <a:pt x="220" y="520"/>
                </a:lnTo>
                <a:lnTo>
                  <a:pt x="220" y="520"/>
                </a:lnTo>
                <a:lnTo>
                  <a:pt x="212" y="500"/>
                </a:lnTo>
                <a:lnTo>
                  <a:pt x="206" y="482"/>
                </a:lnTo>
                <a:lnTo>
                  <a:pt x="204" y="466"/>
                </a:lnTo>
                <a:lnTo>
                  <a:pt x="202" y="452"/>
                </a:lnTo>
                <a:lnTo>
                  <a:pt x="202" y="452"/>
                </a:lnTo>
                <a:lnTo>
                  <a:pt x="200" y="428"/>
                </a:lnTo>
                <a:lnTo>
                  <a:pt x="202" y="408"/>
                </a:lnTo>
                <a:lnTo>
                  <a:pt x="204" y="386"/>
                </a:lnTo>
                <a:lnTo>
                  <a:pt x="210" y="360"/>
                </a:lnTo>
                <a:lnTo>
                  <a:pt x="222" y="334"/>
                </a:lnTo>
                <a:lnTo>
                  <a:pt x="236" y="304"/>
                </a:lnTo>
                <a:lnTo>
                  <a:pt x="246" y="290"/>
                </a:lnTo>
                <a:lnTo>
                  <a:pt x="256" y="276"/>
                </a:lnTo>
                <a:lnTo>
                  <a:pt x="256" y="276"/>
                </a:lnTo>
                <a:lnTo>
                  <a:pt x="268" y="264"/>
                </a:lnTo>
                <a:lnTo>
                  <a:pt x="280" y="254"/>
                </a:lnTo>
                <a:lnTo>
                  <a:pt x="304" y="234"/>
                </a:lnTo>
                <a:lnTo>
                  <a:pt x="330" y="220"/>
                </a:lnTo>
                <a:lnTo>
                  <a:pt x="354" y="210"/>
                </a:lnTo>
                <a:lnTo>
                  <a:pt x="376" y="204"/>
                </a:lnTo>
                <a:lnTo>
                  <a:pt x="396" y="200"/>
                </a:lnTo>
                <a:lnTo>
                  <a:pt x="424" y="196"/>
                </a:lnTo>
                <a:lnTo>
                  <a:pt x="424" y="0"/>
                </a:lnTo>
                <a:lnTo>
                  <a:pt x="424" y="0"/>
                </a:lnTo>
                <a:lnTo>
                  <a:pt x="392" y="2"/>
                </a:lnTo>
                <a:lnTo>
                  <a:pt x="362" y="6"/>
                </a:lnTo>
                <a:lnTo>
                  <a:pt x="336" y="10"/>
                </a:lnTo>
                <a:lnTo>
                  <a:pt x="312" y="16"/>
                </a:lnTo>
                <a:lnTo>
                  <a:pt x="274" y="30"/>
                </a:lnTo>
                <a:lnTo>
                  <a:pt x="252" y="38"/>
                </a:lnTo>
                <a:lnTo>
                  <a:pt x="252" y="38"/>
                </a:lnTo>
                <a:close/>
              </a:path>
            </a:pathLst>
          </a:custGeom>
          <a:gradFill flip="none" rotWithShape="1">
            <a:gsLst>
              <a:gs pos="0">
                <a:srgbClr val="FF4200"/>
              </a:gs>
              <a:gs pos="100000">
                <a:srgbClr val="87102C"/>
              </a:gs>
            </a:gsLst>
            <a:lin ang="2700000" scaled="1"/>
            <a:tileRect/>
          </a:gradFill>
          <a:ln w="12700">
            <a:noFill/>
          </a:ln>
          <a:effectLst>
            <a:innerShdw blurRad="63500" dist="25400" dir="15600000">
              <a:prstClr val="black">
                <a:alpha val="50000"/>
              </a:prstClr>
            </a:innerShdw>
          </a:effectLst>
        </p:spPr>
        <p:style>
          <a:lnRef idx="2">
            <a:srgbClr val="87102C">
              <a:shade val="50000"/>
            </a:srgbClr>
          </a:lnRef>
          <a:fillRef idx="1">
            <a:srgbClr val="87102C"/>
          </a:fillRef>
          <a:effectRef idx="0">
            <a:srgbClr val="87102C"/>
          </a:effectRef>
          <a:fontRef idx="minor">
            <a:srgbClr val="BFBFBF"/>
          </a:fontRef>
        </p:style>
        <p:txBody>
          <a:bodyPr vert="horz" wrap="square" lIns="90000" tIns="46800" rIns="90000" bIns="46800" rtlCol="0" anchor="ctr" anchorCtr="0">
            <a:normAutofit/>
          </a:bodyPr>
          <a:lstStyle/>
          <a:p>
            <a:pPr algn="ctr"/>
            <a:endParaRPr lang="zh-CN" altLang="en-US" sz="1270">
              <a:gradFill flip="none" rotWithShape="1">
                <a:gsLst>
                  <a:gs pos="0">
                    <a:srgbClr val="BFBFBF">
                      <a:shade val="30000"/>
                      <a:satMod val="115000"/>
                    </a:srgbClr>
                  </a:gs>
                  <a:gs pos="50000">
                    <a:srgbClr val="BFBFBF">
                      <a:shade val="67500"/>
                      <a:satMod val="115000"/>
                    </a:srgbClr>
                  </a:gs>
                  <a:gs pos="100000">
                    <a:srgbClr val="BFBFBF">
                      <a:shade val="100000"/>
                      <a:satMod val="115000"/>
                    </a:srgbClr>
                  </a:gs>
                </a:gsLst>
                <a:lin ang="2700000" scaled="1"/>
                <a:tileRect/>
              </a:gradFill>
            </a:endParaRPr>
          </a:p>
        </p:txBody>
      </p:sp>
      <p:sp>
        <p:nvSpPr>
          <p:cNvPr id="73" name="Freeform 7"/>
          <p:cNvSpPr/>
          <p:nvPr>
            <p:custDataLst>
              <p:tags r:id="rId4"/>
            </p:custDataLst>
          </p:nvPr>
        </p:nvSpPr>
        <p:spPr bwMode="auto">
          <a:xfrm>
            <a:off x="6091199" y="1245870"/>
            <a:ext cx="1842511" cy="3587259"/>
          </a:xfrm>
          <a:custGeom>
            <a:avLst/>
            <a:gdLst>
              <a:gd name="T0" fmla="*/ 416 w 424"/>
              <a:gd name="T1" fmla="*/ 340 h 902"/>
              <a:gd name="T2" fmla="*/ 396 w 424"/>
              <a:gd name="T3" fmla="*/ 274 h 902"/>
              <a:gd name="T4" fmla="*/ 372 w 424"/>
              <a:gd name="T5" fmla="*/ 222 h 902"/>
              <a:gd name="T6" fmla="*/ 350 w 424"/>
              <a:gd name="T7" fmla="*/ 186 h 902"/>
              <a:gd name="T8" fmla="*/ 336 w 424"/>
              <a:gd name="T9" fmla="*/ 166 h 902"/>
              <a:gd name="T10" fmla="*/ 306 w 424"/>
              <a:gd name="T11" fmla="*/ 132 h 902"/>
              <a:gd name="T12" fmla="*/ 288 w 424"/>
              <a:gd name="T13" fmla="*/ 116 h 902"/>
              <a:gd name="T14" fmla="*/ 228 w 424"/>
              <a:gd name="T15" fmla="*/ 70 h 902"/>
              <a:gd name="T16" fmla="*/ 174 w 424"/>
              <a:gd name="T17" fmla="*/ 40 h 902"/>
              <a:gd name="T18" fmla="*/ 128 w 424"/>
              <a:gd name="T19" fmla="*/ 22 h 902"/>
              <a:gd name="T20" fmla="*/ 96 w 424"/>
              <a:gd name="T21" fmla="*/ 12 h 902"/>
              <a:gd name="T22" fmla="*/ 32 w 424"/>
              <a:gd name="T23" fmla="*/ 2 h 902"/>
              <a:gd name="T24" fmla="*/ 0 w 424"/>
              <a:gd name="T25" fmla="*/ 196 h 902"/>
              <a:gd name="T26" fmla="*/ 30 w 424"/>
              <a:gd name="T27" fmla="*/ 200 h 902"/>
              <a:gd name="T28" fmla="*/ 74 w 424"/>
              <a:gd name="T29" fmla="*/ 212 h 902"/>
              <a:gd name="T30" fmla="*/ 122 w 424"/>
              <a:gd name="T31" fmla="*/ 236 h 902"/>
              <a:gd name="T32" fmla="*/ 168 w 424"/>
              <a:gd name="T33" fmla="*/ 276 h 902"/>
              <a:gd name="T34" fmla="*/ 180 w 424"/>
              <a:gd name="T35" fmla="*/ 288 h 902"/>
              <a:gd name="T36" fmla="*/ 208 w 424"/>
              <a:gd name="T37" fmla="*/ 336 h 902"/>
              <a:gd name="T38" fmla="*/ 220 w 424"/>
              <a:gd name="T39" fmla="*/ 370 h 902"/>
              <a:gd name="T40" fmla="*/ 224 w 424"/>
              <a:gd name="T41" fmla="*/ 394 h 902"/>
              <a:gd name="T42" fmla="*/ 226 w 424"/>
              <a:gd name="T43" fmla="*/ 432 h 902"/>
              <a:gd name="T44" fmla="*/ 226 w 424"/>
              <a:gd name="T45" fmla="*/ 448 h 902"/>
              <a:gd name="T46" fmla="*/ 216 w 424"/>
              <a:gd name="T47" fmla="*/ 500 h 902"/>
              <a:gd name="T48" fmla="*/ 200 w 424"/>
              <a:gd name="T49" fmla="*/ 536 h 902"/>
              <a:gd name="T50" fmla="*/ 188 w 424"/>
              <a:gd name="T51" fmla="*/ 550 h 902"/>
              <a:gd name="T52" fmla="*/ 156 w 424"/>
              <a:gd name="T53" fmla="*/ 592 h 902"/>
              <a:gd name="T54" fmla="*/ 110 w 424"/>
              <a:gd name="T55" fmla="*/ 652 h 902"/>
              <a:gd name="T56" fmla="*/ 68 w 424"/>
              <a:gd name="T57" fmla="*/ 716 h 902"/>
              <a:gd name="T58" fmla="*/ 56 w 424"/>
              <a:gd name="T59" fmla="*/ 744 h 902"/>
              <a:gd name="T60" fmla="*/ 42 w 424"/>
              <a:gd name="T61" fmla="*/ 794 h 902"/>
              <a:gd name="T62" fmla="*/ 38 w 424"/>
              <a:gd name="T63" fmla="*/ 814 h 902"/>
              <a:gd name="T64" fmla="*/ 30 w 424"/>
              <a:gd name="T65" fmla="*/ 876 h 902"/>
              <a:gd name="T66" fmla="*/ 30 w 424"/>
              <a:gd name="T67" fmla="*/ 900 h 902"/>
              <a:gd name="T68" fmla="*/ 226 w 424"/>
              <a:gd name="T69" fmla="*/ 902 h 902"/>
              <a:gd name="T70" fmla="*/ 228 w 424"/>
              <a:gd name="T71" fmla="*/ 866 h 902"/>
              <a:gd name="T72" fmla="*/ 238 w 424"/>
              <a:gd name="T73" fmla="*/ 820 h 902"/>
              <a:gd name="T74" fmla="*/ 248 w 424"/>
              <a:gd name="T75" fmla="*/ 802 h 902"/>
              <a:gd name="T76" fmla="*/ 288 w 424"/>
              <a:gd name="T77" fmla="*/ 742 h 902"/>
              <a:gd name="T78" fmla="*/ 304 w 424"/>
              <a:gd name="T79" fmla="*/ 722 h 902"/>
              <a:gd name="T80" fmla="*/ 328 w 424"/>
              <a:gd name="T81" fmla="*/ 696 h 902"/>
              <a:gd name="T82" fmla="*/ 344 w 424"/>
              <a:gd name="T83" fmla="*/ 676 h 902"/>
              <a:gd name="T84" fmla="*/ 380 w 424"/>
              <a:gd name="T85" fmla="*/ 616 h 902"/>
              <a:gd name="T86" fmla="*/ 396 w 424"/>
              <a:gd name="T87" fmla="*/ 584 h 902"/>
              <a:gd name="T88" fmla="*/ 410 w 424"/>
              <a:gd name="T89" fmla="*/ 540 h 902"/>
              <a:gd name="T90" fmla="*/ 416 w 424"/>
              <a:gd name="T91" fmla="*/ 514 h 902"/>
              <a:gd name="T92" fmla="*/ 424 w 424"/>
              <a:gd name="T93" fmla="*/ 468 h 902"/>
              <a:gd name="T94" fmla="*/ 424 w 424"/>
              <a:gd name="T95" fmla="*/ 448 h 902"/>
              <a:gd name="T96" fmla="*/ 422 w 424"/>
              <a:gd name="T97" fmla="*/ 386 h 902"/>
              <a:gd name="T98" fmla="*/ 416 w 424"/>
              <a:gd name="T99" fmla="*/ 34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4" h="902">
                <a:moveTo>
                  <a:pt x="416" y="340"/>
                </a:moveTo>
                <a:lnTo>
                  <a:pt x="416" y="340"/>
                </a:lnTo>
                <a:lnTo>
                  <a:pt x="406" y="306"/>
                </a:lnTo>
                <a:lnTo>
                  <a:pt x="396" y="274"/>
                </a:lnTo>
                <a:lnTo>
                  <a:pt x="384" y="246"/>
                </a:lnTo>
                <a:lnTo>
                  <a:pt x="372" y="222"/>
                </a:lnTo>
                <a:lnTo>
                  <a:pt x="360" y="202"/>
                </a:lnTo>
                <a:lnTo>
                  <a:pt x="350" y="186"/>
                </a:lnTo>
                <a:lnTo>
                  <a:pt x="336" y="166"/>
                </a:lnTo>
                <a:lnTo>
                  <a:pt x="336" y="166"/>
                </a:lnTo>
                <a:lnTo>
                  <a:pt x="320" y="148"/>
                </a:lnTo>
                <a:lnTo>
                  <a:pt x="306" y="132"/>
                </a:lnTo>
                <a:lnTo>
                  <a:pt x="288" y="116"/>
                </a:lnTo>
                <a:lnTo>
                  <a:pt x="288" y="116"/>
                </a:lnTo>
                <a:lnTo>
                  <a:pt x="258" y="90"/>
                </a:lnTo>
                <a:lnTo>
                  <a:pt x="228" y="70"/>
                </a:lnTo>
                <a:lnTo>
                  <a:pt x="200" y="52"/>
                </a:lnTo>
                <a:lnTo>
                  <a:pt x="174" y="40"/>
                </a:lnTo>
                <a:lnTo>
                  <a:pt x="148" y="28"/>
                </a:lnTo>
                <a:lnTo>
                  <a:pt x="128" y="22"/>
                </a:lnTo>
                <a:lnTo>
                  <a:pt x="96" y="12"/>
                </a:lnTo>
                <a:lnTo>
                  <a:pt x="96" y="12"/>
                </a:lnTo>
                <a:lnTo>
                  <a:pt x="58" y="6"/>
                </a:lnTo>
                <a:lnTo>
                  <a:pt x="32" y="2"/>
                </a:lnTo>
                <a:lnTo>
                  <a:pt x="0" y="0"/>
                </a:lnTo>
                <a:lnTo>
                  <a:pt x="0" y="196"/>
                </a:lnTo>
                <a:lnTo>
                  <a:pt x="0" y="196"/>
                </a:lnTo>
                <a:lnTo>
                  <a:pt x="30" y="200"/>
                </a:lnTo>
                <a:lnTo>
                  <a:pt x="52" y="204"/>
                </a:lnTo>
                <a:lnTo>
                  <a:pt x="74" y="212"/>
                </a:lnTo>
                <a:lnTo>
                  <a:pt x="98" y="222"/>
                </a:lnTo>
                <a:lnTo>
                  <a:pt x="122" y="236"/>
                </a:lnTo>
                <a:lnTo>
                  <a:pt x="146" y="254"/>
                </a:lnTo>
                <a:lnTo>
                  <a:pt x="168" y="276"/>
                </a:lnTo>
                <a:lnTo>
                  <a:pt x="168" y="276"/>
                </a:lnTo>
                <a:lnTo>
                  <a:pt x="180" y="288"/>
                </a:lnTo>
                <a:lnTo>
                  <a:pt x="194" y="308"/>
                </a:lnTo>
                <a:lnTo>
                  <a:pt x="208" y="336"/>
                </a:lnTo>
                <a:lnTo>
                  <a:pt x="214" y="352"/>
                </a:lnTo>
                <a:lnTo>
                  <a:pt x="220" y="370"/>
                </a:lnTo>
                <a:lnTo>
                  <a:pt x="220" y="370"/>
                </a:lnTo>
                <a:lnTo>
                  <a:pt x="224" y="394"/>
                </a:lnTo>
                <a:lnTo>
                  <a:pt x="226" y="414"/>
                </a:lnTo>
                <a:lnTo>
                  <a:pt x="226" y="432"/>
                </a:lnTo>
                <a:lnTo>
                  <a:pt x="226" y="448"/>
                </a:lnTo>
                <a:lnTo>
                  <a:pt x="226" y="448"/>
                </a:lnTo>
                <a:lnTo>
                  <a:pt x="222" y="476"/>
                </a:lnTo>
                <a:lnTo>
                  <a:pt x="216" y="500"/>
                </a:lnTo>
                <a:lnTo>
                  <a:pt x="208" y="520"/>
                </a:lnTo>
                <a:lnTo>
                  <a:pt x="200" y="536"/>
                </a:lnTo>
                <a:lnTo>
                  <a:pt x="200" y="536"/>
                </a:lnTo>
                <a:lnTo>
                  <a:pt x="188" y="550"/>
                </a:lnTo>
                <a:lnTo>
                  <a:pt x="156" y="592"/>
                </a:lnTo>
                <a:lnTo>
                  <a:pt x="156" y="592"/>
                </a:lnTo>
                <a:lnTo>
                  <a:pt x="110" y="652"/>
                </a:lnTo>
                <a:lnTo>
                  <a:pt x="110" y="652"/>
                </a:lnTo>
                <a:lnTo>
                  <a:pt x="84" y="688"/>
                </a:lnTo>
                <a:lnTo>
                  <a:pt x="68" y="716"/>
                </a:lnTo>
                <a:lnTo>
                  <a:pt x="68" y="716"/>
                </a:lnTo>
                <a:lnTo>
                  <a:pt x="56" y="744"/>
                </a:lnTo>
                <a:lnTo>
                  <a:pt x="48" y="770"/>
                </a:lnTo>
                <a:lnTo>
                  <a:pt x="42" y="794"/>
                </a:lnTo>
                <a:lnTo>
                  <a:pt x="38" y="814"/>
                </a:lnTo>
                <a:lnTo>
                  <a:pt x="38" y="814"/>
                </a:lnTo>
                <a:lnTo>
                  <a:pt x="32" y="852"/>
                </a:lnTo>
                <a:lnTo>
                  <a:pt x="30" y="876"/>
                </a:lnTo>
                <a:lnTo>
                  <a:pt x="30" y="900"/>
                </a:lnTo>
                <a:lnTo>
                  <a:pt x="30" y="900"/>
                </a:lnTo>
                <a:lnTo>
                  <a:pt x="226" y="902"/>
                </a:lnTo>
                <a:lnTo>
                  <a:pt x="226" y="902"/>
                </a:lnTo>
                <a:lnTo>
                  <a:pt x="226" y="884"/>
                </a:lnTo>
                <a:lnTo>
                  <a:pt x="228" y="866"/>
                </a:lnTo>
                <a:lnTo>
                  <a:pt x="232" y="844"/>
                </a:lnTo>
                <a:lnTo>
                  <a:pt x="238" y="820"/>
                </a:lnTo>
                <a:lnTo>
                  <a:pt x="238" y="820"/>
                </a:lnTo>
                <a:lnTo>
                  <a:pt x="248" y="802"/>
                </a:lnTo>
                <a:lnTo>
                  <a:pt x="258" y="782"/>
                </a:lnTo>
                <a:lnTo>
                  <a:pt x="288" y="742"/>
                </a:lnTo>
                <a:lnTo>
                  <a:pt x="288" y="742"/>
                </a:lnTo>
                <a:lnTo>
                  <a:pt x="304" y="722"/>
                </a:lnTo>
                <a:lnTo>
                  <a:pt x="316" y="708"/>
                </a:lnTo>
                <a:lnTo>
                  <a:pt x="328" y="696"/>
                </a:lnTo>
                <a:lnTo>
                  <a:pt x="344" y="676"/>
                </a:lnTo>
                <a:lnTo>
                  <a:pt x="344" y="676"/>
                </a:lnTo>
                <a:lnTo>
                  <a:pt x="360" y="650"/>
                </a:lnTo>
                <a:lnTo>
                  <a:pt x="380" y="616"/>
                </a:lnTo>
                <a:lnTo>
                  <a:pt x="380" y="616"/>
                </a:lnTo>
                <a:lnTo>
                  <a:pt x="396" y="584"/>
                </a:lnTo>
                <a:lnTo>
                  <a:pt x="404" y="564"/>
                </a:lnTo>
                <a:lnTo>
                  <a:pt x="410" y="540"/>
                </a:lnTo>
                <a:lnTo>
                  <a:pt x="410" y="540"/>
                </a:lnTo>
                <a:lnTo>
                  <a:pt x="416" y="514"/>
                </a:lnTo>
                <a:lnTo>
                  <a:pt x="420" y="490"/>
                </a:lnTo>
                <a:lnTo>
                  <a:pt x="424" y="468"/>
                </a:lnTo>
                <a:lnTo>
                  <a:pt x="424" y="448"/>
                </a:lnTo>
                <a:lnTo>
                  <a:pt x="424" y="448"/>
                </a:lnTo>
                <a:lnTo>
                  <a:pt x="424" y="416"/>
                </a:lnTo>
                <a:lnTo>
                  <a:pt x="422" y="386"/>
                </a:lnTo>
                <a:lnTo>
                  <a:pt x="420" y="362"/>
                </a:lnTo>
                <a:lnTo>
                  <a:pt x="416" y="340"/>
                </a:lnTo>
                <a:lnTo>
                  <a:pt x="416" y="340"/>
                </a:lnTo>
                <a:close/>
              </a:path>
            </a:pathLst>
          </a:custGeom>
          <a:gradFill flip="none" rotWithShape="1">
            <a:gsLst>
              <a:gs pos="0">
                <a:srgbClr val="FF4200"/>
              </a:gs>
              <a:gs pos="100000">
                <a:srgbClr val="87102C"/>
              </a:gs>
            </a:gsLst>
            <a:lin ang="2700000" scaled="1"/>
            <a:tileRect/>
          </a:gradFill>
          <a:ln w="12700">
            <a:noFill/>
          </a:ln>
          <a:effectLst>
            <a:innerShdw blurRad="63500" dist="25400" dir="15600000">
              <a:prstClr val="black">
                <a:alpha val="50000"/>
              </a:prstClr>
            </a:innerShdw>
          </a:effectLst>
        </p:spPr>
        <p:style>
          <a:lnRef idx="2">
            <a:srgbClr val="87102C">
              <a:shade val="50000"/>
            </a:srgbClr>
          </a:lnRef>
          <a:fillRef idx="1">
            <a:srgbClr val="87102C"/>
          </a:fillRef>
          <a:effectRef idx="0">
            <a:srgbClr val="87102C"/>
          </a:effectRef>
          <a:fontRef idx="minor">
            <a:srgbClr val="BFBFBF"/>
          </a:fontRef>
        </p:style>
        <p:txBody>
          <a:bodyPr vert="horz" wrap="square" lIns="90000" tIns="46800" rIns="90000" bIns="46800" rtlCol="0" anchor="ctr" anchorCtr="0">
            <a:normAutofit/>
          </a:bodyPr>
          <a:lstStyle/>
          <a:p>
            <a:pPr algn="ctr"/>
            <a:endParaRPr lang="zh-CN" altLang="en-US" sz="1270">
              <a:gradFill flip="none" rotWithShape="1">
                <a:gsLst>
                  <a:gs pos="0">
                    <a:srgbClr val="BFBFBF">
                      <a:shade val="30000"/>
                      <a:satMod val="115000"/>
                    </a:srgbClr>
                  </a:gs>
                  <a:gs pos="50000">
                    <a:srgbClr val="BFBFBF">
                      <a:shade val="67500"/>
                      <a:satMod val="115000"/>
                    </a:srgbClr>
                  </a:gs>
                  <a:gs pos="100000">
                    <a:srgbClr val="BFBFBF">
                      <a:shade val="100000"/>
                      <a:satMod val="115000"/>
                    </a:srgbClr>
                  </a:gs>
                </a:gsLst>
                <a:lin ang="2700000" scaled="1"/>
                <a:tileRect/>
              </a:gradFill>
            </a:endParaRPr>
          </a:p>
        </p:txBody>
      </p:sp>
      <p:sp>
        <p:nvSpPr>
          <p:cNvPr id="107" name="TextBox 106"/>
          <p:cNvSpPr txBox="1"/>
          <p:nvPr>
            <p:custDataLst>
              <p:tags r:id="rId5"/>
            </p:custDataLst>
          </p:nvPr>
        </p:nvSpPr>
        <p:spPr>
          <a:xfrm>
            <a:off x="5037963" y="4857244"/>
            <a:ext cx="2025002" cy="1528365"/>
          </a:xfrm>
          <a:prstGeom prst="rect">
            <a:avLst/>
          </a:prstGeom>
          <a:noFill/>
        </p:spPr>
        <p:txBody>
          <a:bodyPr vert="horz" wrap="square" lIns="90000" tIns="46800" rIns="90000" bIns="46800" rtlCol="0" anchor="ctr" anchorCtr="0"/>
          <a:lstStyle/>
          <a:p>
            <a:pPr algn="ctr"/>
            <a:r>
              <a:rPr lang="en-US" altLang="zh-CN" sz="2800" b="1" smtClean="0">
                <a:solidFill>
                  <a:srgbClr val="FFFFFF"/>
                </a:solidFill>
                <a:effectLst>
                  <a:outerShdw blurRad="50800" dist="38100" dir="2700000" algn="tl" rotWithShape="0">
                    <a:prstClr val="black">
                      <a:alpha val="40000"/>
                    </a:prstClr>
                  </a:outerShdw>
                </a:effectLst>
                <a:latin typeface="Arial" panose="020B0604020202020204" pitchFamily="34" charset="0"/>
                <a:ea typeface="+mn-ea"/>
                <a:cs typeface="+mn-ea"/>
              </a:rPr>
              <a:t>Reflecting on Education</a:t>
            </a:r>
          </a:p>
        </p:txBody>
      </p:sp>
      <p:sp>
        <p:nvSpPr>
          <p:cNvPr id="49" name="圆角矩形 48"/>
          <p:cNvSpPr/>
          <p:nvPr>
            <p:custDataLst>
              <p:tags r:id="rId6"/>
            </p:custDataLst>
          </p:nvPr>
        </p:nvSpPr>
        <p:spPr>
          <a:xfrm>
            <a:off x="8029519" y="2241751"/>
            <a:ext cx="3972446" cy="1166641"/>
          </a:xfrm>
          <a:prstGeom prst="roundRect">
            <a:avLst>
              <a:gd name="adj" fmla="val 50000"/>
            </a:avLst>
          </a:prstGeom>
          <a:gradFill>
            <a:gsLst>
              <a:gs pos="100000">
                <a:srgbClr val="FFFFFF"/>
              </a:gs>
              <a:gs pos="50000">
                <a:srgbClr val="FFFFFF">
                  <a:lumMod val="95000"/>
                </a:srgbClr>
              </a:gs>
              <a:gs pos="0">
                <a:srgbClr val="FFFFFF">
                  <a:lumMod val="75000"/>
                </a:srgbClr>
              </a:gs>
            </a:gsLst>
            <a:lin ang="5400000" scaled="0"/>
          </a:gradFill>
          <a:ln w="12700">
            <a:solidFill>
              <a:srgbClr val="FFFFFF"/>
            </a:solidFill>
          </a:ln>
          <a:effectLst>
            <a:outerShdw blurRad="50800" dist="38100" dir="2700000" algn="tl" rotWithShape="0">
              <a:prstClr val="black">
                <a:alpha val="30000"/>
              </a:prstClr>
            </a:outerShdw>
          </a:effectLst>
        </p:spPr>
        <p:style>
          <a:lnRef idx="2">
            <a:srgbClr val="87102C">
              <a:shade val="50000"/>
            </a:srgbClr>
          </a:lnRef>
          <a:fillRef idx="1">
            <a:srgbClr val="87102C"/>
          </a:fillRef>
          <a:effectRef idx="0">
            <a:srgbClr val="87102C"/>
          </a:effectRef>
          <a:fontRef idx="minor">
            <a:srgbClr val="BFBFBF"/>
          </a:fontRef>
        </p:style>
        <p:txBody>
          <a:bodyPr vert="horz" wrap="square" lIns="90000" tIns="46800" rIns="90000" bIns="46800" rtlCol="0" anchor="ctr" anchorCtr="0"/>
          <a:lstStyle/>
          <a:p>
            <a:pPr algn="ctr"/>
            <a:r>
              <a:rPr lang="en-US" altLang="zh-CN" sz="3600" b="1" smtClean="0">
                <a:solidFill>
                  <a:srgbClr val="FF170C"/>
                </a:solidFill>
                <a:latin typeface="Arial" panose="020B0604020202020204" pitchFamily="34" charset="0"/>
                <a:ea typeface="黑体" panose="02010609060101010101" charset="-122"/>
                <a:cs typeface="+mn-ea"/>
              </a:rPr>
              <a:t>Extenstive Reading</a:t>
            </a:r>
          </a:p>
        </p:txBody>
      </p:sp>
      <p:sp>
        <p:nvSpPr>
          <p:cNvPr id="4" name="文本框 3"/>
          <p:cNvSpPr txBox="1"/>
          <p:nvPr>
            <p:custDataLst>
              <p:tags r:id="rId7"/>
            </p:custDataLst>
          </p:nvPr>
        </p:nvSpPr>
        <p:spPr>
          <a:xfrm>
            <a:off x="8131844" y="3909592"/>
            <a:ext cx="3375439" cy="1818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0" tIns="46800" rIns="90000" bIns="46800" anchor="ctr" anchorCtr="0">
            <a:normAutofit/>
          </a:bodyPr>
          <a:lstStyle>
            <a:defPPr>
              <a:defRPr lang="zh-CN"/>
            </a:defPPr>
            <a:lvl1pPr lvl="0" fontAlgn="base">
              <a:spcBef>
                <a:spcPct val="0"/>
              </a:spcBef>
              <a:spcAft>
                <a:spcPct val="0"/>
              </a:spcAft>
              <a:defRPr sz="1900">
                <a:solidFill>
                  <a:prstClr val="black">
                    <a:lumMod val="50000"/>
                    <a:lumOff val="50000"/>
                  </a:prstClr>
                </a:solidFill>
                <a:latin typeface="+mn-ea"/>
              </a:defRPr>
            </a:lvl1pPr>
          </a:lstStyle>
          <a:p>
            <a:pPr algn="ctr"/>
            <a:r>
              <a:rPr lang="en-US" sz="3200" b="1" dirty="0">
                <a:solidFill>
                  <a:schemeClr val="tx1"/>
                </a:solidFill>
                <a:latin typeface="Arial" panose="020B0604020202020204" pitchFamily="34" charset="0"/>
              </a:rPr>
              <a:t>The Educational Dilemma</a:t>
            </a:r>
          </a:p>
        </p:txBody>
      </p:sp>
      <p:sp>
        <p:nvSpPr>
          <p:cNvPr id="47" name="圆角矩形 46"/>
          <p:cNvSpPr/>
          <p:nvPr>
            <p:custDataLst>
              <p:tags r:id="rId8"/>
            </p:custDataLst>
          </p:nvPr>
        </p:nvSpPr>
        <p:spPr>
          <a:xfrm>
            <a:off x="251475" y="2218940"/>
            <a:ext cx="3700664" cy="1184890"/>
          </a:xfrm>
          <a:prstGeom prst="roundRect">
            <a:avLst>
              <a:gd name="adj" fmla="val 50000"/>
            </a:avLst>
          </a:prstGeom>
          <a:gradFill>
            <a:gsLst>
              <a:gs pos="100000">
                <a:srgbClr val="FFFFFF"/>
              </a:gs>
              <a:gs pos="50000">
                <a:srgbClr val="FFFFFF">
                  <a:lumMod val="95000"/>
                </a:srgbClr>
              </a:gs>
              <a:gs pos="0">
                <a:srgbClr val="FFFFFF">
                  <a:lumMod val="75000"/>
                </a:srgbClr>
              </a:gs>
            </a:gsLst>
            <a:lin ang="5400000" scaled="0"/>
          </a:gradFill>
          <a:ln w="12700">
            <a:solidFill>
              <a:srgbClr val="FFFFFF"/>
            </a:solidFill>
          </a:ln>
          <a:effectLst>
            <a:outerShdw blurRad="50800" dist="38100" dir="2700000" algn="tl" rotWithShape="0">
              <a:prstClr val="black">
                <a:alpha val="30000"/>
              </a:prstClr>
            </a:outerShdw>
          </a:effectLst>
        </p:spPr>
        <p:style>
          <a:lnRef idx="2">
            <a:srgbClr val="87102C">
              <a:shade val="50000"/>
            </a:srgbClr>
          </a:lnRef>
          <a:fillRef idx="1">
            <a:srgbClr val="87102C"/>
          </a:fillRef>
          <a:effectRef idx="0">
            <a:srgbClr val="87102C"/>
          </a:effectRef>
          <a:fontRef idx="minor">
            <a:srgbClr val="BFBFBF"/>
          </a:fontRef>
        </p:style>
        <p:txBody>
          <a:bodyPr vert="horz" wrap="square" lIns="90000" tIns="46800" rIns="90000" bIns="46800" rtlCol="0" anchor="ctr" anchorCtr="0"/>
          <a:lstStyle/>
          <a:p>
            <a:pPr algn="ctr"/>
            <a:r>
              <a:rPr lang="en-US" altLang="zh-CN" sz="3600" b="1" smtClean="0">
                <a:solidFill>
                  <a:srgbClr val="FF170C"/>
                </a:solidFill>
                <a:latin typeface="Arial" panose="020B0604020202020204" pitchFamily="34" charset="0"/>
                <a:ea typeface="黑体" panose="02010609060101010101" charset="-122"/>
                <a:cs typeface="+mn-ea"/>
              </a:rPr>
              <a:t>Intensive Reading</a:t>
            </a:r>
          </a:p>
        </p:txBody>
      </p:sp>
      <p:sp>
        <p:nvSpPr>
          <p:cNvPr id="5" name="文本框 4"/>
          <p:cNvSpPr txBox="1"/>
          <p:nvPr>
            <p:custDataLst>
              <p:tags r:id="rId9"/>
            </p:custDataLst>
          </p:nvPr>
        </p:nvSpPr>
        <p:spPr>
          <a:xfrm>
            <a:off x="447002" y="3801401"/>
            <a:ext cx="3612026" cy="2035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0" tIns="46800" rIns="90000" bIns="46800" anchor="ctr" anchorCtr="0">
            <a:normAutofit lnSpcReduction="10000"/>
          </a:bodyPr>
          <a:lstStyle>
            <a:defPPr>
              <a:defRPr lang="zh-CN"/>
            </a:defPPr>
            <a:lvl1pPr lvl="0" fontAlgn="base">
              <a:spcBef>
                <a:spcPct val="0"/>
              </a:spcBef>
              <a:spcAft>
                <a:spcPct val="0"/>
              </a:spcAft>
              <a:defRPr sz="1900">
                <a:solidFill>
                  <a:prstClr val="black">
                    <a:lumMod val="50000"/>
                    <a:lumOff val="50000"/>
                  </a:prstClr>
                </a:solidFill>
                <a:latin typeface="+mn-ea"/>
              </a:defRPr>
            </a:lvl1pPr>
          </a:lstStyle>
          <a:p>
            <a:pPr algn="ctr"/>
            <a:r>
              <a:rPr lang="en-US" altLang="zh-CN" sz="3200" b="1" dirty="0">
                <a:solidFill>
                  <a:schemeClr val="tx1"/>
                </a:solidFill>
                <a:latin typeface="Arial" panose="020B0604020202020204" pitchFamily="34" charset="0"/>
              </a:rPr>
              <a:t>The Commencement Speech You'll Never Hear</a:t>
            </a:r>
          </a:p>
        </p:txBody>
      </p:sp>
      <p:sp>
        <p:nvSpPr>
          <p:cNvPr id="59" name="文本框 58"/>
          <p:cNvSpPr txBox="1"/>
          <p:nvPr>
            <p:custDataLst>
              <p:tags r:id="rId10"/>
            </p:custDataLst>
          </p:nvPr>
        </p:nvSpPr>
        <p:spPr>
          <a:xfrm>
            <a:off x="4059028" y="2519399"/>
            <a:ext cx="1104073" cy="1074092"/>
          </a:xfrm>
          <a:prstGeom prst="rect">
            <a:avLst/>
          </a:prstGeom>
        </p:spPr>
        <p:txBody>
          <a:bodyPr vert="horz" wrap="square" lIns="90000" tIns="46800" rIns="90000" bIns="46800" anchor="ctr" anchorCtr="0">
            <a:noAutofit/>
          </a:bodyPr>
          <a:lstStyle>
            <a:defPPr>
              <a:defRPr lang="zh-CN"/>
            </a:defPPr>
            <a:lvl1pPr algn="ctr">
              <a:defRPr sz="2400" b="1">
                <a:solidFill>
                  <a:srgbClr val="FFFFFF"/>
                </a:solidFill>
                <a:effectLst>
                  <a:outerShdw blurRad="50800" dist="38100" dir="2700000" algn="tl" rotWithShape="0">
                    <a:prstClr val="black">
                      <a:alpha val="40000"/>
                    </a:prstClr>
                  </a:outerShdw>
                </a:effectLst>
              </a:defRPr>
            </a:lvl1pPr>
          </a:lstStyle>
          <a:p>
            <a:r>
              <a:rPr lang="en-US" sz="2800" dirty="0"/>
              <a:t>Text A</a:t>
            </a:r>
          </a:p>
        </p:txBody>
      </p:sp>
      <p:sp>
        <p:nvSpPr>
          <p:cNvPr id="60" name="文本框 59"/>
          <p:cNvSpPr txBox="1"/>
          <p:nvPr>
            <p:custDataLst>
              <p:tags r:id="rId11"/>
            </p:custDataLst>
          </p:nvPr>
        </p:nvSpPr>
        <p:spPr>
          <a:xfrm>
            <a:off x="6940436" y="2435323"/>
            <a:ext cx="993274" cy="1253976"/>
          </a:xfrm>
          <a:prstGeom prst="rect">
            <a:avLst/>
          </a:prstGeom>
        </p:spPr>
        <p:txBody>
          <a:bodyPr vert="horz" wrap="square" lIns="90000" tIns="46800" rIns="90000" bIns="46800" anchor="ctr" anchorCtr="0">
            <a:normAutofit/>
          </a:bodyPr>
          <a:lstStyle>
            <a:defPPr>
              <a:defRPr lang="zh-CN"/>
            </a:defPPr>
            <a:lvl1pPr>
              <a:defRPr b="1">
                <a:solidFill>
                  <a:srgbClr val="BFBFBF"/>
                </a:solidFill>
                <a:effectLst>
                  <a:outerShdw blurRad="50800" dist="38100" dir="2700000" algn="tl" rotWithShape="0">
                    <a:prstClr val="black">
                      <a:alpha val="40000"/>
                    </a:prstClr>
                  </a:outerShdw>
                </a:effectLst>
                <a:latin typeface="+mn-ea"/>
              </a:defRPr>
            </a:lvl1pPr>
          </a:lstStyle>
          <a:p>
            <a:pPr algn="ctr"/>
            <a:r>
              <a:rPr lang="en-US" altLang="zh-CN" sz="2800" dirty="0">
                <a:solidFill>
                  <a:srgbClr val="FFFFFF"/>
                </a:solidFill>
                <a:latin typeface="Arial" panose="020B0604020202020204" pitchFamily="34" charset="0"/>
              </a:rPr>
              <a:t>Text B</a:t>
            </a:r>
          </a:p>
        </p:txBody>
      </p:sp>
      <p:sp>
        <p:nvSpPr>
          <p:cNvPr id="75" name="Oval 36"/>
          <p:cNvSpPr>
            <a:spLocks noChangeArrowheads="1"/>
          </p:cNvSpPr>
          <p:nvPr>
            <p:custDataLst>
              <p:tags r:id="rId12"/>
            </p:custDataLst>
          </p:nvPr>
        </p:nvSpPr>
        <p:spPr bwMode="auto">
          <a:xfrm>
            <a:off x="5163546" y="2030087"/>
            <a:ext cx="1776482" cy="1771356"/>
          </a:xfrm>
          <a:prstGeom prst="ellipse">
            <a:avLst/>
          </a:prstGeom>
          <a:gradFill flip="none" rotWithShape="1">
            <a:gsLst>
              <a:gs pos="0">
                <a:srgbClr val="FFFFFF">
                  <a:lumMod val="75000"/>
                </a:srgbClr>
              </a:gs>
              <a:gs pos="50000">
                <a:srgbClr val="FFFFFF">
                  <a:lumMod val="95000"/>
                </a:srgbClr>
              </a:gs>
              <a:gs pos="100000">
                <a:srgbClr val="FFFFFF"/>
              </a:gs>
            </a:gsLst>
            <a:lin ang="2700000" scaled="1"/>
            <a:tileRect/>
          </a:gradFill>
          <a:ln w="12700">
            <a:gradFill>
              <a:gsLst>
                <a:gs pos="100000">
                  <a:srgbClr val="BFBFBF"/>
                </a:gs>
                <a:gs pos="50000">
                  <a:srgbClr val="F2F2F2"/>
                </a:gs>
                <a:gs pos="0">
                  <a:srgbClr val="FFFFFF"/>
                </a:gs>
              </a:gsLst>
              <a:lin ang="5400000" scaled="0"/>
            </a:gradFill>
          </a:ln>
          <a:effectLst>
            <a:outerShdw blurRad="50800" dist="38100" dir="2700000" algn="tl" rotWithShape="0">
              <a:prstClr val="black">
                <a:alpha val="30000"/>
              </a:prstClr>
            </a:outerShdw>
          </a:effectLst>
        </p:spPr>
        <p:style>
          <a:lnRef idx="2">
            <a:srgbClr val="87102C">
              <a:shade val="50000"/>
            </a:srgbClr>
          </a:lnRef>
          <a:fillRef idx="1">
            <a:srgbClr val="87102C"/>
          </a:fillRef>
          <a:effectRef idx="0">
            <a:srgbClr val="87102C"/>
          </a:effectRef>
          <a:fontRef idx="minor">
            <a:srgbClr val="BFBFBF"/>
          </a:fontRef>
        </p:style>
        <p:txBody>
          <a:bodyPr vert="horz" wrap="square" lIns="90000" tIns="46800" rIns="90000" bIns="46800" rtlCol="0" anchor="ctr" anchorCtr="0">
            <a:normAutofit/>
          </a:bodyPr>
          <a:lstStyle/>
          <a:p>
            <a:pPr algn="ctr"/>
            <a:endParaRPr lang="zh-CN" altLang="en-US" sz="1620">
              <a:solidFill>
                <a:srgbClr val="FF170C"/>
              </a:solidFill>
            </a:endParaRPr>
          </a:p>
        </p:txBody>
      </p:sp>
      <p:sp>
        <p:nvSpPr>
          <p:cNvPr id="76" name="Freeform 15"/>
          <p:cNvSpPr/>
          <p:nvPr>
            <p:custDataLst>
              <p:tags r:id="rId13"/>
            </p:custDataLst>
          </p:nvPr>
        </p:nvSpPr>
        <p:spPr bwMode="auto">
          <a:xfrm>
            <a:off x="6134067" y="3030706"/>
            <a:ext cx="136188" cy="136243"/>
          </a:xfrm>
          <a:custGeom>
            <a:avLst/>
            <a:gdLst>
              <a:gd name="T0" fmla="*/ 53 w 99"/>
              <a:gd name="T1" fmla="*/ 1 h 99"/>
              <a:gd name="T2" fmla="*/ 18 w 99"/>
              <a:gd name="T3" fmla="*/ 13 h 99"/>
              <a:gd name="T4" fmla="*/ 1 w 99"/>
              <a:gd name="T5" fmla="*/ 46 h 99"/>
              <a:gd name="T6" fmla="*/ 12 w 99"/>
              <a:gd name="T7" fmla="*/ 81 h 99"/>
              <a:gd name="T8" fmla="*/ 45 w 99"/>
              <a:gd name="T9" fmla="*/ 98 h 99"/>
              <a:gd name="T10" fmla="*/ 80 w 99"/>
              <a:gd name="T11" fmla="*/ 87 h 99"/>
              <a:gd name="T12" fmla="*/ 98 w 99"/>
              <a:gd name="T13" fmla="*/ 54 h 99"/>
              <a:gd name="T14" fmla="*/ 86 w 99"/>
              <a:gd name="T15" fmla="*/ 18 h 99"/>
              <a:gd name="T16" fmla="*/ 53 w 99"/>
              <a:gd name="T17"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9">
                <a:moveTo>
                  <a:pt x="53" y="1"/>
                </a:moveTo>
                <a:cubicBezTo>
                  <a:pt x="40" y="0"/>
                  <a:pt x="28" y="5"/>
                  <a:pt x="18" y="13"/>
                </a:cubicBezTo>
                <a:cubicBezTo>
                  <a:pt x="9" y="21"/>
                  <a:pt x="2" y="32"/>
                  <a:pt x="1" y="46"/>
                </a:cubicBezTo>
                <a:cubicBezTo>
                  <a:pt x="0" y="59"/>
                  <a:pt x="4" y="71"/>
                  <a:pt x="12" y="81"/>
                </a:cubicBezTo>
                <a:cubicBezTo>
                  <a:pt x="20" y="90"/>
                  <a:pt x="32" y="97"/>
                  <a:pt x="45" y="98"/>
                </a:cubicBezTo>
                <a:cubicBezTo>
                  <a:pt x="58" y="99"/>
                  <a:pt x="71" y="95"/>
                  <a:pt x="80" y="87"/>
                </a:cubicBezTo>
                <a:cubicBezTo>
                  <a:pt x="90" y="79"/>
                  <a:pt x="96" y="67"/>
                  <a:pt x="98" y="54"/>
                </a:cubicBezTo>
                <a:cubicBezTo>
                  <a:pt x="99" y="40"/>
                  <a:pt x="94" y="28"/>
                  <a:pt x="86" y="18"/>
                </a:cubicBezTo>
                <a:cubicBezTo>
                  <a:pt x="78" y="9"/>
                  <a:pt x="67" y="3"/>
                  <a:pt x="53" y="1"/>
                </a:cubicBezTo>
                <a:close/>
              </a:path>
            </a:pathLst>
          </a:custGeom>
          <a:solidFill>
            <a:srgbClr val="FF170C"/>
          </a:solidFill>
          <a:ln>
            <a:noFill/>
          </a:ln>
          <a:extLst>
            <a:ext uri="{91240B29-F687-4F45-9708-019B960494DF}">
              <a14:hiddenLine xmlns:a14="http://schemas.microsoft.com/office/drawing/2010/main" w="9525">
                <a:solidFill>
                  <a:srgbClr val="000000"/>
                </a:solidFill>
                <a:round/>
              </a14:hiddenLine>
            </a:ext>
          </a:extLst>
        </p:spPr>
        <p:txBody>
          <a:bodyPr vert="horz" wrap="square" lIns="90000" tIns="46800" rIns="90000" bIns="46800" numCol="1" anchor="ctr" anchorCtr="0" compatLnSpc="1">
            <a:normAutofit fontScale="25000" lnSpcReduction="20000"/>
          </a:bodyPr>
          <a:lstStyle/>
          <a:p>
            <a:endParaRPr lang="zh-CN" altLang="en-US" sz="1270"/>
          </a:p>
        </p:txBody>
      </p:sp>
      <p:sp>
        <p:nvSpPr>
          <p:cNvPr id="77" name="Freeform 16"/>
          <p:cNvSpPr/>
          <p:nvPr>
            <p:custDataLst>
              <p:tags r:id="rId14"/>
            </p:custDataLst>
          </p:nvPr>
        </p:nvSpPr>
        <p:spPr bwMode="auto">
          <a:xfrm>
            <a:off x="5838992" y="2780929"/>
            <a:ext cx="204282" cy="204365"/>
          </a:xfrm>
          <a:custGeom>
            <a:avLst/>
            <a:gdLst>
              <a:gd name="T0" fmla="*/ 79 w 146"/>
              <a:gd name="T1" fmla="*/ 2 h 147"/>
              <a:gd name="T2" fmla="*/ 27 w 146"/>
              <a:gd name="T3" fmla="*/ 19 h 147"/>
              <a:gd name="T4" fmla="*/ 1 w 146"/>
              <a:gd name="T5" fmla="*/ 67 h 147"/>
              <a:gd name="T6" fmla="*/ 18 w 146"/>
              <a:gd name="T7" fmla="*/ 120 h 147"/>
              <a:gd name="T8" fmla="*/ 67 w 146"/>
              <a:gd name="T9" fmla="*/ 145 h 147"/>
              <a:gd name="T10" fmla="*/ 119 w 146"/>
              <a:gd name="T11" fmla="*/ 129 h 147"/>
              <a:gd name="T12" fmla="*/ 145 w 146"/>
              <a:gd name="T13" fmla="*/ 80 h 147"/>
              <a:gd name="T14" fmla="*/ 128 w 146"/>
              <a:gd name="T15" fmla="*/ 27 h 147"/>
              <a:gd name="T16" fmla="*/ 79 w 146"/>
              <a:gd name="T17"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47">
                <a:moveTo>
                  <a:pt x="79" y="2"/>
                </a:moveTo>
                <a:cubicBezTo>
                  <a:pt x="59" y="0"/>
                  <a:pt x="41" y="7"/>
                  <a:pt x="27" y="19"/>
                </a:cubicBezTo>
                <a:cubicBezTo>
                  <a:pt x="13" y="31"/>
                  <a:pt x="3" y="48"/>
                  <a:pt x="1" y="67"/>
                </a:cubicBezTo>
                <a:cubicBezTo>
                  <a:pt x="0" y="87"/>
                  <a:pt x="6" y="106"/>
                  <a:pt x="18" y="120"/>
                </a:cubicBezTo>
                <a:cubicBezTo>
                  <a:pt x="30" y="134"/>
                  <a:pt x="47" y="143"/>
                  <a:pt x="67" y="145"/>
                </a:cubicBezTo>
                <a:cubicBezTo>
                  <a:pt x="87" y="147"/>
                  <a:pt x="105" y="140"/>
                  <a:pt x="119" y="129"/>
                </a:cubicBezTo>
                <a:cubicBezTo>
                  <a:pt x="133" y="117"/>
                  <a:pt x="143" y="100"/>
                  <a:pt x="145" y="80"/>
                </a:cubicBezTo>
                <a:cubicBezTo>
                  <a:pt x="146" y="60"/>
                  <a:pt x="140" y="41"/>
                  <a:pt x="128" y="27"/>
                </a:cubicBezTo>
                <a:cubicBezTo>
                  <a:pt x="116" y="13"/>
                  <a:pt x="99" y="4"/>
                  <a:pt x="79" y="2"/>
                </a:cubicBezTo>
                <a:close/>
              </a:path>
            </a:pathLst>
          </a:custGeom>
          <a:solidFill>
            <a:srgbClr val="FF170C"/>
          </a:solidFill>
          <a:ln>
            <a:noFill/>
          </a:ln>
          <a:extLst>
            <a:ext uri="{91240B29-F687-4F45-9708-019B960494DF}">
              <a14:hiddenLine xmlns:a14="http://schemas.microsoft.com/office/drawing/2010/main" w="9525">
                <a:solidFill>
                  <a:srgbClr val="000000"/>
                </a:solidFill>
                <a:round/>
              </a14:hiddenLine>
            </a:ext>
          </a:extLst>
        </p:spPr>
        <p:txBody>
          <a:bodyPr vert="horz" wrap="square" lIns="90000" tIns="46800" rIns="90000" bIns="46800" numCol="1" anchor="ctr" anchorCtr="0" compatLnSpc="1">
            <a:normAutofit fontScale="67500" lnSpcReduction="20000"/>
          </a:bodyPr>
          <a:lstStyle/>
          <a:p>
            <a:endParaRPr lang="zh-CN" altLang="en-US" sz="1270"/>
          </a:p>
        </p:txBody>
      </p:sp>
      <p:sp>
        <p:nvSpPr>
          <p:cNvPr id="78" name="Freeform 17"/>
          <p:cNvSpPr/>
          <p:nvPr>
            <p:custDataLst>
              <p:tags r:id="rId15"/>
            </p:custDataLst>
          </p:nvPr>
        </p:nvSpPr>
        <p:spPr bwMode="auto">
          <a:xfrm>
            <a:off x="6202160" y="2769574"/>
            <a:ext cx="136188" cy="136243"/>
          </a:xfrm>
          <a:custGeom>
            <a:avLst/>
            <a:gdLst>
              <a:gd name="T0" fmla="*/ 53 w 99"/>
              <a:gd name="T1" fmla="*/ 1 h 99"/>
              <a:gd name="T2" fmla="*/ 18 w 99"/>
              <a:gd name="T3" fmla="*/ 12 h 99"/>
              <a:gd name="T4" fmla="*/ 1 w 99"/>
              <a:gd name="T5" fmla="*/ 45 h 99"/>
              <a:gd name="T6" fmla="*/ 12 w 99"/>
              <a:gd name="T7" fmla="*/ 80 h 99"/>
              <a:gd name="T8" fmla="*/ 45 w 99"/>
              <a:gd name="T9" fmla="*/ 98 h 99"/>
              <a:gd name="T10" fmla="*/ 80 w 99"/>
              <a:gd name="T11" fmla="*/ 86 h 99"/>
              <a:gd name="T12" fmla="*/ 98 w 99"/>
              <a:gd name="T13" fmla="*/ 53 h 99"/>
              <a:gd name="T14" fmla="*/ 86 w 99"/>
              <a:gd name="T15" fmla="*/ 18 h 99"/>
              <a:gd name="T16" fmla="*/ 53 w 99"/>
              <a:gd name="T17"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9">
                <a:moveTo>
                  <a:pt x="53" y="1"/>
                </a:moveTo>
                <a:cubicBezTo>
                  <a:pt x="40" y="0"/>
                  <a:pt x="28" y="4"/>
                  <a:pt x="18" y="12"/>
                </a:cubicBezTo>
                <a:cubicBezTo>
                  <a:pt x="8" y="20"/>
                  <a:pt x="2" y="32"/>
                  <a:pt x="1" y="45"/>
                </a:cubicBezTo>
                <a:cubicBezTo>
                  <a:pt x="0" y="58"/>
                  <a:pt x="4" y="71"/>
                  <a:pt x="12" y="80"/>
                </a:cubicBezTo>
                <a:cubicBezTo>
                  <a:pt x="20" y="90"/>
                  <a:pt x="32" y="96"/>
                  <a:pt x="45" y="98"/>
                </a:cubicBezTo>
                <a:cubicBezTo>
                  <a:pt x="58" y="99"/>
                  <a:pt x="71" y="94"/>
                  <a:pt x="80" y="86"/>
                </a:cubicBezTo>
                <a:cubicBezTo>
                  <a:pt x="90" y="78"/>
                  <a:pt x="96" y="67"/>
                  <a:pt x="98" y="53"/>
                </a:cubicBezTo>
                <a:cubicBezTo>
                  <a:pt x="99" y="40"/>
                  <a:pt x="94" y="27"/>
                  <a:pt x="86" y="18"/>
                </a:cubicBezTo>
                <a:cubicBezTo>
                  <a:pt x="78" y="8"/>
                  <a:pt x="67" y="2"/>
                  <a:pt x="53" y="1"/>
                </a:cubicBezTo>
                <a:close/>
              </a:path>
            </a:pathLst>
          </a:custGeom>
          <a:solidFill>
            <a:srgbClr val="FF170C"/>
          </a:solidFill>
          <a:ln>
            <a:noFill/>
          </a:ln>
          <a:extLst>
            <a:ext uri="{91240B29-F687-4F45-9708-019B960494DF}">
              <a14:hiddenLine xmlns:a14="http://schemas.microsoft.com/office/drawing/2010/main" w="9525">
                <a:solidFill>
                  <a:srgbClr val="000000"/>
                </a:solidFill>
                <a:round/>
              </a14:hiddenLine>
            </a:ext>
          </a:extLst>
        </p:spPr>
        <p:txBody>
          <a:bodyPr vert="horz" wrap="square" lIns="90000" tIns="46800" rIns="90000" bIns="46800" numCol="1" anchor="ctr" anchorCtr="0" compatLnSpc="1">
            <a:normAutofit fontScale="25000" lnSpcReduction="20000"/>
          </a:bodyPr>
          <a:lstStyle/>
          <a:p>
            <a:endParaRPr lang="zh-CN" altLang="en-US" sz="1270"/>
          </a:p>
        </p:txBody>
      </p:sp>
      <p:sp>
        <p:nvSpPr>
          <p:cNvPr id="79" name="Freeform 18"/>
          <p:cNvSpPr>
            <a:spLocks noEditPoints="1"/>
          </p:cNvSpPr>
          <p:nvPr>
            <p:custDataLst>
              <p:tags r:id="rId16"/>
            </p:custDataLst>
          </p:nvPr>
        </p:nvSpPr>
        <p:spPr bwMode="auto">
          <a:xfrm>
            <a:off x="5599360" y="2551609"/>
            <a:ext cx="902247" cy="1021823"/>
          </a:xfrm>
          <a:custGeom>
            <a:avLst/>
            <a:gdLst>
              <a:gd name="T0" fmla="*/ 50 w 655"/>
              <a:gd name="T1" fmla="*/ 282 h 742"/>
              <a:gd name="T2" fmla="*/ 5 w 655"/>
              <a:gd name="T3" fmla="*/ 439 h 742"/>
              <a:gd name="T4" fmla="*/ 40 w 655"/>
              <a:gd name="T5" fmla="*/ 503 h 742"/>
              <a:gd name="T6" fmla="*/ 74 w 655"/>
              <a:gd name="T7" fmla="*/ 542 h 742"/>
              <a:gd name="T8" fmla="*/ 66 w 655"/>
              <a:gd name="T9" fmla="*/ 579 h 742"/>
              <a:gd name="T10" fmla="*/ 89 w 655"/>
              <a:gd name="T11" fmla="*/ 647 h 742"/>
              <a:gd name="T12" fmla="*/ 229 w 655"/>
              <a:gd name="T13" fmla="*/ 668 h 742"/>
              <a:gd name="T14" fmla="*/ 499 w 655"/>
              <a:gd name="T15" fmla="*/ 662 h 742"/>
              <a:gd name="T16" fmla="*/ 502 w 655"/>
              <a:gd name="T17" fmla="*/ 557 h 742"/>
              <a:gd name="T18" fmla="*/ 317 w 655"/>
              <a:gd name="T19" fmla="*/ 0 h 742"/>
              <a:gd name="T20" fmla="*/ 260 w 655"/>
              <a:gd name="T21" fmla="*/ 331 h 742"/>
              <a:gd name="T22" fmla="*/ 214 w 655"/>
              <a:gd name="T23" fmla="*/ 353 h 742"/>
              <a:gd name="T24" fmla="*/ 177 w 655"/>
              <a:gd name="T25" fmla="*/ 308 h 742"/>
              <a:gd name="T26" fmla="*/ 130 w 655"/>
              <a:gd name="T27" fmla="*/ 290 h 742"/>
              <a:gd name="T28" fmla="*/ 136 w 655"/>
              <a:gd name="T29" fmla="*/ 233 h 742"/>
              <a:gd name="T30" fmla="*/ 115 w 655"/>
              <a:gd name="T31" fmla="*/ 187 h 742"/>
              <a:gd name="T32" fmla="*/ 160 w 655"/>
              <a:gd name="T33" fmla="*/ 151 h 742"/>
              <a:gd name="T34" fmla="*/ 177 w 655"/>
              <a:gd name="T35" fmla="*/ 103 h 742"/>
              <a:gd name="T36" fmla="*/ 235 w 655"/>
              <a:gd name="T37" fmla="*/ 110 h 742"/>
              <a:gd name="T38" fmla="*/ 281 w 655"/>
              <a:gd name="T39" fmla="*/ 88 h 742"/>
              <a:gd name="T40" fmla="*/ 316 w 655"/>
              <a:gd name="T41" fmla="*/ 133 h 742"/>
              <a:gd name="T42" fmla="*/ 364 w 655"/>
              <a:gd name="T43" fmla="*/ 150 h 742"/>
              <a:gd name="T44" fmla="*/ 358 w 655"/>
              <a:gd name="T45" fmla="*/ 208 h 742"/>
              <a:gd name="T46" fmla="*/ 380 w 655"/>
              <a:gd name="T47" fmla="*/ 254 h 742"/>
              <a:gd name="T48" fmla="*/ 334 w 655"/>
              <a:gd name="T49" fmla="*/ 290 h 742"/>
              <a:gd name="T50" fmla="*/ 317 w 655"/>
              <a:gd name="T51" fmla="*/ 338 h 742"/>
              <a:gd name="T52" fmla="*/ 527 w 655"/>
              <a:gd name="T53" fmla="*/ 400 h 742"/>
              <a:gd name="T54" fmla="*/ 496 w 655"/>
              <a:gd name="T55" fmla="*/ 424 h 742"/>
              <a:gd name="T56" fmla="*/ 485 w 655"/>
              <a:gd name="T57" fmla="*/ 457 h 742"/>
              <a:gd name="T58" fmla="*/ 446 w 655"/>
              <a:gd name="T59" fmla="*/ 452 h 742"/>
              <a:gd name="T60" fmla="*/ 415 w 655"/>
              <a:gd name="T61" fmla="*/ 467 h 742"/>
              <a:gd name="T62" fmla="*/ 390 w 655"/>
              <a:gd name="T63" fmla="*/ 436 h 742"/>
              <a:gd name="T64" fmla="*/ 358 w 655"/>
              <a:gd name="T65" fmla="*/ 425 h 742"/>
              <a:gd name="T66" fmla="*/ 363 w 655"/>
              <a:gd name="T67" fmla="*/ 386 h 742"/>
              <a:gd name="T68" fmla="*/ 348 w 655"/>
              <a:gd name="T69" fmla="*/ 355 h 742"/>
              <a:gd name="T70" fmla="*/ 379 w 655"/>
              <a:gd name="T71" fmla="*/ 331 h 742"/>
              <a:gd name="T72" fmla="*/ 390 w 655"/>
              <a:gd name="T73" fmla="*/ 298 h 742"/>
              <a:gd name="T74" fmla="*/ 429 w 655"/>
              <a:gd name="T75" fmla="*/ 303 h 742"/>
              <a:gd name="T76" fmla="*/ 460 w 655"/>
              <a:gd name="T77" fmla="*/ 288 h 742"/>
              <a:gd name="T78" fmla="*/ 484 w 655"/>
              <a:gd name="T79" fmla="*/ 319 h 742"/>
              <a:gd name="T80" fmla="*/ 516 w 655"/>
              <a:gd name="T81" fmla="*/ 330 h 742"/>
              <a:gd name="T82" fmla="*/ 512 w 655"/>
              <a:gd name="T83" fmla="*/ 369 h 742"/>
              <a:gd name="T84" fmla="*/ 527 w 655"/>
              <a:gd name="T85" fmla="*/ 400 h 742"/>
              <a:gd name="T86" fmla="*/ 556 w 655"/>
              <a:gd name="T87" fmla="*/ 205 h 742"/>
              <a:gd name="T88" fmla="*/ 554 w 655"/>
              <a:gd name="T89" fmla="*/ 244 h 742"/>
              <a:gd name="T90" fmla="*/ 521 w 655"/>
              <a:gd name="T91" fmla="*/ 250 h 742"/>
              <a:gd name="T92" fmla="*/ 491 w 655"/>
              <a:gd name="T93" fmla="*/ 276 h 742"/>
              <a:gd name="T94" fmla="*/ 463 w 655"/>
              <a:gd name="T95" fmla="*/ 256 h 742"/>
              <a:gd name="T96" fmla="*/ 424 w 655"/>
              <a:gd name="T97" fmla="*/ 254 h 742"/>
              <a:gd name="T98" fmla="*/ 418 w 655"/>
              <a:gd name="T99" fmla="*/ 220 h 742"/>
              <a:gd name="T100" fmla="*/ 392 w 655"/>
              <a:gd name="T101" fmla="*/ 191 h 742"/>
              <a:gd name="T102" fmla="*/ 412 w 655"/>
              <a:gd name="T103" fmla="*/ 163 h 742"/>
              <a:gd name="T104" fmla="*/ 414 w 655"/>
              <a:gd name="T105" fmla="*/ 124 h 742"/>
              <a:gd name="T106" fmla="*/ 448 w 655"/>
              <a:gd name="T107" fmla="*/ 118 h 742"/>
              <a:gd name="T108" fmla="*/ 477 w 655"/>
              <a:gd name="T109" fmla="*/ 92 h 742"/>
              <a:gd name="T110" fmla="*/ 505 w 655"/>
              <a:gd name="T111" fmla="*/ 112 h 742"/>
              <a:gd name="T112" fmla="*/ 544 w 655"/>
              <a:gd name="T113" fmla="*/ 114 h 742"/>
              <a:gd name="T114" fmla="*/ 550 w 655"/>
              <a:gd name="T115" fmla="*/ 148 h 742"/>
              <a:gd name="T116" fmla="*/ 576 w 655"/>
              <a:gd name="T117" fmla="*/ 177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 h="742">
                <a:moveTo>
                  <a:pt x="317" y="0"/>
                </a:moveTo>
                <a:cubicBezTo>
                  <a:pt x="156" y="0"/>
                  <a:pt x="50" y="121"/>
                  <a:pt x="50" y="282"/>
                </a:cubicBezTo>
                <a:cubicBezTo>
                  <a:pt x="50" y="290"/>
                  <a:pt x="55" y="292"/>
                  <a:pt x="55" y="312"/>
                </a:cubicBezTo>
                <a:cubicBezTo>
                  <a:pt x="56" y="331"/>
                  <a:pt x="11" y="424"/>
                  <a:pt x="5" y="439"/>
                </a:cubicBezTo>
                <a:cubicBezTo>
                  <a:pt x="0" y="453"/>
                  <a:pt x="3" y="479"/>
                  <a:pt x="24" y="478"/>
                </a:cubicBezTo>
                <a:cubicBezTo>
                  <a:pt x="50" y="477"/>
                  <a:pt x="53" y="494"/>
                  <a:pt x="40" y="503"/>
                </a:cubicBezTo>
                <a:cubicBezTo>
                  <a:pt x="34" y="508"/>
                  <a:pt x="40" y="527"/>
                  <a:pt x="44" y="529"/>
                </a:cubicBezTo>
                <a:cubicBezTo>
                  <a:pt x="48" y="532"/>
                  <a:pt x="72" y="540"/>
                  <a:pt x="74" y="542"/>
                </a:cubicBezTo>
                <a:cubicBezTo>
                  <a:pt x="75" y="543"/>
                  <a:pt x="65" y="550"/>
                  <a:pt x="61" y="555"/>
                </a:cubicBezTo>
                <a:cubicBezTo>
                  <a:pt x="58" y="561"/>
                  <a:pt x="66" y="579"/>
                  <a:pt x="66" y="579"/>
                </a:cubicBezTo>
                <a:cubicBezTo>
                  <a:pt x="66" y="579"/>
                  <a:pt x="73" y="584"/>
                  <a:pt x="87" y="593"/>
                </a:cubicBezTo>
                <a:cubicBezTo>
                  <a:pt x="103" y="603"/>
                  <a:pt x="88" y="637"/>
                  <a:pt x="89" y="647"/>
                </a:cubicBezTo>
                <a:cubicBezTo>
                  <a:pt x="89" y="657"/>
                  <a:pt x="102" y="691"/>
                  <a:pt x="137" y="691"/>
                </a:cubicBezTo>
                <a:cubicBezTo>
                  <a:pt x="171" y="691"/>
                  <a:pt x="229" y="668"/>
                  <a:pt x="229" y="668"/>
                </a:cubicBezTo>
                <a:cubicBezTo>
                  <a:pt x="245" y="742"/>
                  <a:pt x="245" y="742"/>
                  <a:pt x="245" y="742"/>
                </a:cubicBezTo>
                <a:cubicBezTo>
                  <a:pt x="256" y="738"/>
                  <a:pt x="450" y="677"/>
                  <a:pt x="499" y="662"/>
                </a:cubicBezTo>
                <a:cubicBezTo>
                  <a:pt x="504" y="661"/>
                  <a:pt x="510" y="659"/>
                  <a:pt x="515" y="658"/>
                </a:cubicBezTo>
                <a:cubicBezTo>
                  <a:pt x="502" y="557"/>
                  <a:pt x="502" y="557"/>
                  <a:pt x="502" y="557"/>
                </a:cubicBezTo>
                <a:cubicBezTo>
                  <a:pt x="536" y="501"/>
                  <a:pt x="617" y="413"/>
                  <a:pt x="626" y="327"/>
                </a:cubicBezTo>
                <a:cubicBezTo>
                  <a:pt x="655" y="109"/>
                  <a:pt x="502" y="0"/>
                  <a:pt x="317" y="0"/>
                </a:cubicBezTo>
                <a:close/>
                <a:moveTo>
                  <a:pt x="301" y="318"/>
                </a:moveTo>
                <a:cubicBezTo>
                  <a:pt x="288" y="325"/>
                  <a:pt x="274" y="330"/>
                  <a:pt x="260" y="331"/>
                </a:cubicBezTo>
                <a:cubicBezTo>
                  <a:pt x="257" y="356"/>
                  <a:pt x="257" y="356"/>
                  <a:pt x="257" y="356"/>
                </a:cubicBezTo>
                <a:cubicBezTo>
                  <a:pt x="214" y="353"/>
                  <a:pt x="214" y="353"/>
                  <a:pt x="214" y="353"/>
                </a:cubicBezTo>
                <a:cubicBezTo>
                  <a:pt x="216" y="328"/>
                  <a:pt x="216" y="328"/>
                  <a:pt x="216" y="328"/>
                </a:cubicBezTo>
                <a:cubicBezTo>
                  <a:pt x="202" y="323"/>
                  <a:pt x="189" y="317"/>
                  <a:pt x="177" y="308"/>
                </a:cubicBezTo>
                <a:cubicBezTo>
                  <a:pt x="158" y="324"/>
                  <a:pt x="158" y="324"/>
                  <a:pt x="158" y="324"/>
                </a:cubicBezTo>
                <a:cubicBezTo>
                  <a:pt x="130" y="290"/>
                  <a:pt x="130" y="290"/>
                  <a:pt x="130" y="290"/>
                </a:cubicBezTo>
                <a:cubicBezTo>
                  <a:pt x="149" y="274"/>
                  <a:pt x="149" y="274"/>
                  <a:pt x="149" y="274"/>
                </a:cubicBezTo>
                <a:cubicBezTo>
                  <a:pt x="142" y="261"/>
                  <a:pt x="138" y="247"/>
                  <a:pt x="136" y="233"/>
                </a:cubicBezTo>
                <a:cubicBezTo>
                  <a:pt x="111" y="230"/>
                  <a:pt x="111" y="230"/>
                  <a:pt x="111" y="230"/>
                </a:cubicBezTo>
                <a:cubicBezTo>
                  <a:pt x="115" y="187"/>
                  <a:pt x="115" y="187"/>
                  <a:pt x="115" y="187"/>
                </a:cubicBezTo>
                <a:cubicBezTo>
                  <a:pt x="140" y="189"/>
                  <a:pt x="140" y="189"/>
                  <a:pt x="140" y="189"/>
                </a:cubicBezTo>
                <a:cubicBezTo>
                  <a:pt x="144" y="175"/>
                  <a:pt x="151" y="162"/>
                  <a:pt x="160" y="151"/>
                </a:cubicBezTo>
                <a:cubicBezTo>
                  <a:pt x="143" y="131"/>
                  <a:pt x="143" y="131"/>
                  <a:pt x="143" y="131"/>
                </a:cubicBezTo>
                <a:cubicBezTo>
                  <a:pt x="177" y="103"/>
                  <a:pt x="177" y="103"/>
                  <a:pt x="177" y="103"/>
                </a:cubicBezTo>
                <a:cubicBezTo>
                  <a:pt x="194" y="123"/>
                  <a:pt x="194" y="123"/>
                  <a:pt x="194" y="123"/>
                </a:cubicBezTo>
                <a:cubicBezTo>
                  <a:pt x="206" y="116"/>
                  <a:pt x="220" y="111"/>
                  <a:pt x="235" y="110"/>
                </a:cubicBezTo>
                <a:cubicBezTo>
                  <a:pt x="237" y="84"/>
                  <a:pt x="237" y="84"/>
                  <a:pt x="237" y="84"/>
                </a:cubicBezTo>
                <a:cubicBezTo>
                  <a:pt x="281" y="88"/>
                  <a:pt x="281" y="88"/>
                  <a:pt x="281" y="88"/>
                </a:cubicBezTo>
                <a:cubicBezTo>
                  <a:pt x="278" y="114"/>
                  <a:pt x="278" y="114"/>
                  <a:pt x="278" y="114"/>
                </a:cubicBezTo>
                <a:cubicBezTo>
                  <a:pt x="292" y="118"/>
                  <a:pt x="305" y="124"/>
                  <a:pt x="316" y="133"/>
                </a:cubicBezTo>
                <a:cubicBezTo>
                  <a:pt x="336" y="116"/>
                  <a:pt x="336" y="116"/>
                  <a:pt x="336" y="116"/>
                </a:cubicBezTo>
                <a:cubicBezTo>
                  <a:pt x="364" y="150"/>
                  <a:pt x="364" y="150"/>
                  <a:pt x="364" y="150"/>
                </a:cubicBezTo>
                <a:cubicBezTo>
                  <a:pt x="345" y="167"/>
                  <a:pt x="345" y="167"/>
                  <a:pt x="345" y="167"/>
                </a:cubicBezTo>
                <a:cubicBezTo>
                  <a:pt x="352" y="179"/>
                  <a:pt x="356" y="193"/>
                  <a:pt x="358" y="208"/>
                </a:cubicBezTo>
                <a:cubicBezTo>
                  <a:pt x="383" y="210"/>
                  <a:pt x="383" y="210"/>
                  <a:pt x="383" y="210"/>
                </a:cubicBezTo>
                <a:cubicBezTo>
                  <a:pt x="380" y="254"/>
                  <a:pt x="380" y="254"/>
                  <a:pt x="380" y="254"/>
                </a:cubicBezTo>
                <a:cubicBezTo>
                  <a:pt x="354" y="251"/>
                  <a:pt x="354" y="251"/>
                  <a:pt x="354" y="251"/>
                </a:cubicBezTo>
                <a:cubicBezTo>
                  <a:pt x="350" y="266"/>
                  <a:pt x="343" y="279"/>
                  <a:pt x="334" y="290"/>
                </a:cubicBezTo>
                <a:cubicBezTo>
                  <a:pt x="351" y="309"/>
                  <a:pt x="351" y="309"/>
                  <a:pt x="351" y="309"/>
                </a:cubicBezTo>
                <a:cubicBezTo>
                  <a:pt x="317" y="338"/>
                  <a:pt x="317" y="338"/>
                  <a:pt x="317" y="338"/>
                </a:cubicBezTo>
                <a:lnTo>
                  <a:pt x="301" y="318"/>
                </a:lnTo>
                <a:close/>
                <a:moveTo>
                  <a:pt x="527" y="400"/>
                </a:moveTo>
                <a:cubicBezTo>
                  <a:pt x="510" y="398"/>
                  <a:pt x="510" y="398"/>
                  <a:pt x="510" y="398"/>
                </a:cubicBezTo>
                <a:cubicBezTo>
                  <a:pt x="507" y="408"/>
                  <a:pt x="502" y="417"/>
                  <a:pt x="496" y="424"/>
                </a:cubicBezTo>
                <a:cubicBezTo>
                  <a:pt x="507" y="437"/>
                  <a:pt x="507" y="437"/>
                  <a:pt x="507" y="437"/>
                </a:cubicBezTo>
                <a:cubicBezTo>
                  <a:pt x="485" y="457"/>
                  <a:pt x="485" y="457"/>
                  <a:pt x="485" y="457"/>
                </a:cubicBezTo>
                <a:cubicBezTo>
                  <a:pt x="474" y="444"/>
                  <a:pt x="474" y="444"/>
                  <a:pt x="474" y="444"/>
                </a:cubicBezTo>
                <a:cubicBezTo>
                  <a:pt x="465" y="448"/>
                  <a:pt x="456" y="451"/>
                  <a:pt x="446" y="452"/>
                </a:cubicBezTo>
                <a:cubicBezTo>
                  <a:pt x="444" y="469"/>
                  <a:pt x="444" y="469"/>
                  <a:pt x="444" y="469"/>
                </a:cubicBezTo>
                <a:cubicBezTo>
                  <a:pt x="415" y="467"/>
                  <a:pt x="415" y="467"/>
                  <a:pt x="415" y="467"/>
                </a:cubicBezTo>
                <a:cubicBezTo>
                  <a:pt x="416" y="450"/>
                  <a:pt x="416" y="450"/>
                  <a:pt x="416" y="450"/>
                </a:cubicBezTo>
                <a:cubicBezTo>
                  <a:pt x="407" y="447"/>
                  <a:pt x="398" y="442"/>
                  <a:pt x="390" y="436"/>
                </a:cubicBezTo>
                <a:cubicBezTo>
                  <a:pt x="377" y="447"/>
                  <a:pt x="377" y="447"/>
                  <a:pt x="377" y="447"/>
                </a:cubicBezTo>
                <a:cubicBezTo>
                  <a:pt x="358" y="425"/>
                  <a:pt x="358" y="425"/>
                  <a:pt x="358" y="425"/>
                </a:cubicBezTo>
                <a:cubicBezTo>
                  <a:pt x="371" y="414"/>
                  <a:pt x="371" y="414"/>
                  <a:pt x="371" y="414"/>
                </a:cubicBezTo>
                <a:cubicBezTo>
                  <a:pt x="367" y="405"/>
                  <a:pt x="364" y="396"/>
                  <a:pt x="363" y="386"/>
                </a:cubicBezTo>
                <a:cubicBezTo>
                  <a:pt x="345" y="384"/>
                  <a:pt x="345" y="384"/>
                  <a:pt x="345" y="384"/>
                </a:cubicBezTo>
                <a:cubicBezTo>
                  <a:pt x="348" y="355"/>
                  <a:pt x="348" y="355"/>
                  <a:pt x="348" y="355"/>
                </a:cubicBezTo>
                <a:cubicBezTo>
                  <a:pt x="365" y="356"/>
                  <a:pt x="365" y="356"/>
                  <a:pt x="365" y="356"/>
                </a:cubicBezTo>
                <a:cubicBezTo>
                  <a:pt x="368" y="347"/>
                  <a:pt x="373" y="338"/>
                  <a:pt x="379" y="331"/>
                </a:cubicBezTo>
                <a:cubicBezTo>
                  <a:pt x="367" y="317"/>
                  <a:pt x="367" y="317"/>
                  <a:pt x="367" y="317"/>
                </a:cubicBezTo>
                <a:cubicBezTo>
                  <a:pt x="390" y="298"/>
                  <a:pt x="390" y="298"/>
                  <a:pt x="390" y="298"/>
                </a:cubicBezTo>
                <a:cubicBezTo>
                  <a:pt x="401" y="312"/>
                  <a:pt x="401" y="312"/>
                  <a:pt x="401" y="312"/>
                </a:cubicBezTo>
                <a:cubicBezTo>
                  <a:pt x="410" y="307"/>
                  <a:pt x="419" y="304"/>
                  <a:pt x="429" y="303"/>
                </a:cubicBezTo>
                <a:cubicBezTo>
                  <a:pt x="430" y="285"/>
                  <a:pt x="430" y="285"/>
                  <a:pt x="430" y="285"/>
                </a:cubicBezTo>
                <a:cubicBezTo>
                  <a:pt x="460" y="288"/>
                  <a:pt x="460" y="288"/>
                  <a:pt x="460" y="288"/>
                </a:cubicBezTo>
                <a:cubicBezTo>
                  <a:pt x="458" y="306"/>
                  <a:pt x="458" y="306"/>
                  <a:pt x="458" y="306"/>
                </a:cubicBezTo>
                <a:cubicBezTo>
                  <a:pt x="468" y="308"/>
                  <a:pt x="476" y="313"/>
                  <a:pt x="484" y="319"/>
                </a:cubicBezTo>
                <a:cubicBezTo>
                  <a:pt x="497" y="307"/>
                  <a:pt x="497" y="307"/>
                  <a:pt x="497" y="307"/>
                </a:cubicBezTo>
                <a:cubicBezTo>
                  <a:pt x="516" y="330"/>
                  <a:pt x="516" y="330"/>
                  <a:pt x="516" y="330"/>
                </a:cubicBezTo>
                <a:cubicBezTo>
                  <a:pt x="503" y="341"/>
                  <a:pt x="503" y="341"/>
                  <a:pt x="503" y="341"/>
                </a:cubicBezTo>
                <a:cubicBezTo>
                  <a:pt x="508" y="350"/>
                  <a:pt x="511" y="359"/>
                  <a:pt x="512" y="369"/>
                </a:cubicBezTo>
                <a:cubicBezTo>
                  <a:pt x="529" y="370"/>
                  <a:pt x="529" y="370"/>
                  <a:pt x="529" y="370"/>
                </a:cubicBezTo>
                <a:lnTo>
                  <a:pt x="527" y="400"/>
                </a:lnTo>
                <a:close/>
                <a:moveTo>
                  <a:pt x="574" y="206"/>
                </a:moveTo>
                <a:cubicBezTo>
                  <a:pt x="556" y="205"/>
                  <a:pt x="556" y="205"/>
                  <a:pt x="556" y="205"/>
                </a:cubicBezTo>
                <a:cubicBezTo>
                  <a:pt x="554" y="215"/>
                  <a:pt x="549" y="223"/>
                  <a:pt x="543" y="231"/>
                </a:cubicBezTo>
                <a:cubicBezTo>
                  <a:pt x="554" y="244"/>
                  <a:pt x="554" y="244"/>
                  <a:pt x="554" y="244"/>
                </a:cubicBezTo>
                <a:cubicBezTo>
                  <a:pt x="532" y="263"/>
                  <a:pt x="532" y="263"/>
                  <a:pt x="532" y="263"/>
                </a:cubicBezTo>
                <a:cubicBezTo>
                  <a:pt x="521" y="250"/>
                  <a:pt x="521" y="250"/>
                  <a:pt x="521" y="250"/>
                </a:cubicBezTo>
                <a:cubicBezTo>
                  <a:pt x="512" y="255"/>
                  <a:pt x="503" y="258"/>
                  <a:pt x="493" y="259"/>
                </a:cubicBezTo>
                <a:cubicBezTo>
                  <a:pt x="491" y="276"/>
                  <a:pt x="491" y="276"/>
                  <a:pt x="491" y="276"/>
                </a:cubicBezTo>
                <a:cubicBezTo>
                  <a:pt x="462" y="273"/>
                  <a:pt x="462" y="273"/>
                  <a:pt x="462" y="273"/>
                </a:cubicBezTo>
                <a:cubicBezTo>
                  <a:pt x="463" y="256"/>
                  <a:pt x="463" y="256"/>
                  <a:pt x="463" y="256"/>
                </a:cubicBezTo>
                <a:cubicBezTo>
                  <a:pt x="454" y="254"/>
                  <a:pt x="445" y="249"/>
                  <a:pt x="437" y="243"/>
                </a:cubicBezTo>
                <a:cubicBezTo>
                  <a:pt x="424" y="254"/>
                  <a:pt x="424" y="254"/>
                  <a:pt x="424" y="254"/>
                </a:cubicBezTo>
                <a:cubicBezTo>
                  <a:pt x="405" y="231"/>
                  <a:pt x="405" y="231"/>
                  <a:pt x="405" y="231"/>
                </a:cubicBezTo>
                <a:cubicBezTo>
                  <a:pt x="418" y="220"/>
                  <a:pt x="418" y="220"/>
                  <a:pt x="418" y="220"/>
                </a:cubicBezTo>
                <a:cubicBezTo>
                  <a:pt x="414" y="212"/>
                  <a:pt x="411" y="202"/>
                  <a:pt x="410" y="192"/>
                </a:cubicBezTo>
                <a:cubicBezTo>
                  <a:pt x="392" y="191"/>
                  <a:pt x="392" y="191"/>
                  <a:pt x="392" y="191"/>
                </a:cubicBezTo>
                <a:cubicBezTo>
                  <a:pt x="395" y="161"/>
                  <a:pt x="395" y="161"/>
                  <a:pt x="395" y="161"/>
                </a:cubicBezTo>
                <a:cubicBezTo>
                  <a:pt x="412" y="163"/>
                  <a:pt x="412" y="163"/>
                  <a:pt x="412" y="163"/>
                </a:cubicBezTo>
                <a:cubicBezTo>
                  <a:pt x="415" y="153"/>
                  <a:pt x="420" y="145"/>
                  <a:pt x="426" y="137"/>
                </a:cubicBezTo>
                <a:cubicBezTo>
                  <a:pt x="414" y="124"/>
                  <a:pt x="414" y="124"/>
                  <a:pt x="414" y="124"/>
                </a:cubicBezTo>
                <a:cubicBezTo>
                  <a:pt x="437" y="105"/>
                  <a:pt x="437" y="105"/>
                  <a:pt x="437" y="105"/>
                </a:cubicBezTo>
                <a:cubicBezTo>
                  <a:pt x="448" y="118"/>
                  <a:pt x="448" y="118"/>
                  <a:pt x="448" y="118"/>
                </a:cubicBezTo>
                <a:cubicBezTo>
                  <a:pt x="457" y="114"/>
                  <a:pt x="466" y="111"/>
                  <a:pt x="476" y="109"/>
                </a:cubicBezTo>
                <a:cubicBezTo>
                  <a:pt x="477" y="92"/>
                  <a:pt x="477" y="92"/>
                  <a:pt x="477" y="92"/>
                </a:cubicBezTo>
                <a:cubicBezTo>
                  <a:pt x="507" y="94"/>
                  <a:pt x="507" y="94"/>
                  <a:pt x="507" y="94"/>
                </a:cubicBezTo>
                <a:cubicBezTo>
                  <a:pt x="505" y="112"/>
                  <a:pt x="505" y="112"/>
                  <a:pt x="505" y="112"/>
                </a:cubicBezTo>
                <a:cubicBezTo>
                  <a:pt x="515" y="115"/>
                  <a:pt x="523" y="119"/>
                  <a:pt x="531" y="125"/>
                </a:cubicBezTo>
                <a:cubicBezTo>
                  <a:pt x="544" y="114"/>
                  <a:pt x="544" y="114"/>
                  <a:pt x="544" y="114"/>
                </a:cubicBezTo>
                <a:cubicBezTo>
                  <a:pt x="563" y="137"/>
                  <a:pt x="563" y="137"/>
                  <a:pt x="563" y="137"/>
                </a:cubicBezTo>
                <a:cubicBezTo>
                  <a:pt x="550" y="148"/>
                  <a:pt x="550" y="148"/>
                  <a:pt x="550" y="148"/>
                </a:cubicBezTo>
                <a:cubicBezTo>
                  <a:pt x="555" y="156"/>
                  <a:pt x="558" y="166"/>
                  <a:pt x="559" y="175"/>
                </a:cubicBezTo>
                <a:cubicBezTo>
                  <a:pt x="576" y="177"/>
                  <a:pt x="576" y="177"/>
                  <a:pt x="576" y="177"/>
                </a:cubicBezTo>
                <a:lnTo>
                  <a:pt x="574" y="206"/>
                </a:lnTo>
                <a:close/>
              </a:path>
            </a:pathLst>
          </a:custGeom>
          <a:solidFill>
            <a:srgbClr val="FF170C"/>
          </a:solidFill>
          <a:ln>
            <a:noFill/>
          </a:ln>
          <a:extLst>
            <a:ext uri="{91240B29-F687-4F45-9708-019B960494DF}">
              <a14:hiddenLine xmlns:a14="http://schemas.microsoft.com/office/drawing/2010/main" w="9525">
                <a:solidFill>
                  <a:srgbClr val="000000"/>
                </a:solidFill>
                <a:round/>
              </a14:hiddenLine>
            </a:ext>
          </a:extLst>
        </p:spPr>
        <p:txBody>
          <a:bodyPr vert="horz" wrap="square" lIns="90000" tIns="46800" rIns="90000" bIns="46800" numCol="1" anchor="ctr" anchorCtr="0" compatLnSpc="1">
            <a:normAutofit/>
          </a:bodyPr>
          <a:lstStyle/>
          <a:p>
            <a:endParaRPr lang="zh-CN" altLang="en-US" sz="127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500"/>
                                        <p:tgtEl>
                                          <p:spTgt spid="47"/>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wipe(right)">
                                      <p:cBhvr>
                                        <p:cTn id="10" dur="500"/>
                                        <p:tgtEl>
                                          <p:spTgt spid="49"/>
                                        </p:tgtEl>
                                      </p:cBhvr>
                                    </p:animEffect>
                                  </p:childTnLst>
                                </p:cTn>
                              </p:par>
                            </p:childTnLst>
                          </p:cTn>
                        </p:par>
                        <p:par>
                          <p:cTn id="11" fill="hold">
                            <p:stCondLst>
                              <p:cond delay="500"/>
                            </p:stCondLst>
                            <p:childTnLst>
                              <p:par>
                                <p:cTn id="12" presetID="2" presetClass="entr" presetSubtype="12"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0-#ppt_w/2"/>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par>
                                <p:cTn id="16" presetID="2" presetClass="entr" presetSubtype="6"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ldLvl="0" animBg="1"/>
      <p:bldP spid="4" grpId="0"/>
      <p:bldP spid="47" grpId="0" bldLvl="0" animBg="1"/>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a:xfrm>
            <a:off x="979805" y="186055"/>
            <a:ext cx="10852150" cy="749935"/>
          </a:xfrm>
        </p:spPr>
        <p:txBody>
          <a:bodyPr>
            <a:noAutofit/>
          </a:bodyPr>
          <a:lstStyle/>
          <a:p>
            <a:pPr algn="l"/>
            <a:r>
              <a:rPr lang="en-US" altLang="zh-CN" sz="5400" i="1">
                <a:solidFill>
                  <a:srgbClr val="FF0000"/>
                </a:solidFill>
              </a:rPr>
              <a:t>Three</a:t>
            </a:r>
            <a:r>
              <a:rPr lang="en-US" altLang="zh-CN" sz="5400"/>
              <a:t> Stages</a:t>
            </a:r>
          </a:p>
        </p:txBody>
      </p:sp>
      <p:sp>
        <p:nvSpPr>
          <p:cNvPr id="20" name="Freeform 172"/>
          <p:cNvSpPr>
            <a:spLocks noChangeAspect="1" noEditPoints="1"/>
          </p:cNvSpPr>
          <p:nvPr>
            <p:custDataLst>
              <p:tags r:id="rId2"/>
            </p:custDataLst>
          </p:nvPr>
        </p:nvSpPr>
        <p:spPr bwMode="auto">
          <a:xfrm>
            <a:off x="5374005" y="3194685"/>
            <a:ext cx="379730" cy="403860"/>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ysClr val="window" lastClr="FFFFFF"/>
          </a:solidFill>
          <a:ln>
            <a:noFill/>
          </a:ln>
          <a:effectLst/>
        </p:spPr>
        <p:txBody>
          <a:bodyPr vert="horz" wrap="square" lIns="91440" tIns="45720" rIns="91440" bIns="45720" numCol="1" anchor="t" anchorCtr="0" compatLnSpc="1">
            <a:normAutofit/>
          </a:bodyPr>
          <a:lstStyle/>
          <a:p>
            <a:endParaRPr lang="zh-CN" altLang="en-US"/>
          </a:p>
        </p:txBody>
      </p:sp>
      <p:grpSp>
        <p:nvGrpSpPr>
          <p:cNvPr id="13" name="组合 12"/>
          <p:cNvGrpSpPr/>
          <p:nvPr/>
        </p:nvGrpSpPr>
        <p:grpSpPr>
          <a:xfrm rot="13500000" flipH="1">
            <a:off x="6146165" y="4084955"/>
            <a:ext cx="1195070" cy="1790700"/>
            <a:chOff x="10001" y="6556"/>
            <a:chExt cx="2556" cy="2746"/>
          </a:xfrm>
        </p:grpSpPr>
        <p:sp>
          <p:nvSpPr>
            <p:cNvPr id="22" name="Freeform 7"/>
            <p:cNvSpPr/>
            <p:nvPr>
              <p:custDataLst>
                <p:tags r:id="rId17"/>
              </p:custDataLst>
            </p:nvPr>
          </p:nvSpPr>
          <p:spPr bwMode="auto">
            <a:xfrm rot="10080000">
              <a:off x="10001" y="6556"/>
              <a:ext cx="2556" cy="2747"/>
            </a:xfrm>
            <a:custGeom>
              <a:avLst/>
              <a:gdLst>
                <a:gd name="T0" fmla="*/ 129 w 249"/>
                <a:gd name="T1" fmla="*/ 78 h 354"/>
                <a:gd name="T2" fmla="*/ 123 w 249"/>
                <a:gd name="T3" fmla="*/ 116 h 354"/>
                <a:gd name="T4" fmla="*/ 128 w 249"/>
                <a:gd name="T5" fmla="*/ 120 h 354"/>
                <a:gd name="T6" fmla="*/ 149 w 249"/>
                <a:gd name="T7" fmla="*/ 157 h 354"/>
                <a:gd name="T8" fmla="*/ 113 w 249"/>
                <a:gd name="T9" fmla="*/ 326 h 354"/>
                <a:gd name="T10" fmla="*/ 113 w 249"/>
                <a:gd name="T11" fmla="*/ 337 h 354"/>
                <a:gd name="T12" fmla="*/ 105 w 249"/>
                <a:gd name="T13" fmla="*/ 354 h 354"/>
                <a:gd name="T14" fmla="*/ 89 w 249"/>
                <a:gd name="T15" fmla="*/ 346 h 354"/>
                <a:gd name="T16" fmla="*/ 21 w 249"/>
                <a:gd name="T17" fmla="*/ 229 h 354"/>
                <a:gd name="T18" fmla="*/ 2 w 249"/>
                <a:gd name="T19" fmla="*/ 170 h 354"/>
                <a:gd name="T20" fmla="*/ 10 w 249"/>
                <a:gd name="T21" fmla="*/ 147 h 354"/>
                <a:gd name="T22" fmla="*/ 24 w 249"/>
                <a:gd name="T23" fmla="*/ 123 h 354"/>
                <a:gd name="T24" fmla="*/ 143 w 249"/>
                <a:gd name="T25" fmla="*/ 9 h 354"/>
                <a:gd name="T26" fmla="*/ 238 w 249"/>
                <a:gd name="T27" fmla="*/ 56 h 354"/>
                <a:gd name="T28" fmla="*/ 224 w 249"/>
                <a:gd name="T29" fmla="*/ 85 h 354"/>
                <a:gd name="T30" fmla="*/ 182 w 249"/>
                <a:gd name="T31" fmla="*/ 95 h 354"/>
                <a:gd name="T32" fmla="*/ 129 w 249"/>
                <a:gd name="T33" fmla="*/ 7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354">
                  <a:moveTo>
                    <a:pt x="129" y="78"/>
                  </a:moveTo>
                  <a:cubicBezTo>
                    <a:pt x="127" y="94"/>
                    <a:pt x="125" y="105"/>
                    <a:pt x="123" y="116"/>
                  </a:cubicBezTo>
                  <a:cubicBezTo>
                    <a:pt x="126" y="118"/>
                    <a:pt x="127" y="119"/>
                    <a:pt x="128" y="120"/>
                  </a:cubicBezTo>
                  <a:cubicBezTo>
                    <a:pt x="163" y="124"/>
                    <a:pt x="163" y="124"/>
                    <a:pt x="149" y="157"/>
                  </a:cubicBezTo>
                  <a:cubicBezTo>
                    <a:pt x="127" y="211"/>
                    <a:pt x="115" y="267"/>
                    <a:pt x="113" y="326"/>
                  </a:cubicBezTo>
                  <a:cubicBezTo>
                    <a:pt x="113" y="330"/>
                    <a:pt x="114" y="334"/>
                    <a:pt x="113" y="337"/>
                  </a:cubicBezTo>
                  <a:cubicBezTo>
                    <a:pt x="111" y="343"/>
                    <a:pt x="108" y="349"/>
                    <a:pt x="105" y="354"/>
                  </a:cubicBezTo>
                  <a:cubicBezTo>
                    <a:pt x="99" y="351"/>
                    <a:pt x="92" y="350"/>
                    <a:pt x="89" y="346"/>
                  </a:cubicBezTo>
                  <a:cubicBezTo>
                    <a:pt x="65" y="307"/>
                    <a:pt x="42" y="269"/>
                    <a:pt x="21" y="229"/>
                  </a:cubicBezTo>
                  <a:cubicBezTo>
                    <a:pt x="11" y="211"/>
                    <a:pt x="6" y="190"/>
                    <a:pt x="2" y="170"/>
                  </a:cubicBezTo>
                  <a:cubicBezTo>
                    <a:pt x="0" y="163"/>
                    <a:pt x="6" y="154"/>
                    <a:pt x="10" y="147"/>
                  </a:cubicBezTo>
                  <a:cubicBezTo>
                    <a:pt x="14" y="139"/>
                    <a:pt x="23" y="131"/>
                    <a:pt x="24" y="123"/>
                  </a:cubicBezTo>
                  <a:cubicBezTo>
                    <a:pt x="36" y="50"/>
                    <a:pt x="60" y="26"/>
                    <a:pt x="143" y="9"/>
                  </a:cubicBezTo>
                  <a:cubicBezTo>
                    <a:pt x="187" y="0"/>
                    <a:pt x="218" y="18"/>
                    <a:pt x="238" y="56"/>
                  </a:cubicBezTo>
                  <a:cubicBezTo>
                    <a:pt x="249" y="76"/>
                    <a:pt x="246" y="81"/>
                    <a:pt x="224" y="85"/>
                  </a:cubicBezTo>
                  <a:cubicBezTo>
                    <a:pt x="210" y="88"/>
                    <a:pt x="196" y="91"/>
                    <a:pt x="182" y="95"/>
                  </a:cubicBezTo>
                  <a:cubicBezTo>
                    <a:pt x="151" y="105"/>
                    <a:pt x="152" y="105"/>
                    <a:pt x="129" y="78"/>
                  </a:cubicBezTo>
                  <a:close/>
                </a:path>
              </a:pathLst>
            </a:custGeom>
            <a:gradFill>
              <a:gsLst>
                <a:gs pos="0">
                  <a:srgbClr val="0076CF"/>
                </a:gs>
                <a:gs pos="100000">
                  <a:srgbClr val="1CCCF8"/>
                </a:gs>
              </a:gsLst>
              <a:lin ang="5400000" scaled="1"/>
            </a:gradFill>
            <a:ln w="38100">
              <a:solidFill>
                <a:srgbClr val="DCDCDC"/>
              </a:solidFill>
            </a:ln>
          </p:spPr>
          <p:style>
            <a:lnRef idx="2">
              <a:srgbClr val="0076CF">
                <a:shade val="50000"/>
              </a:srgbClr>
            </a:lnRef>
            <a:fillRef idx="1">
              <a:srgbClr val="0076CF"/>
            </a:fillRef>
            <a:effectRef idx="0">
              <a:srgbClr val="0076CF"/>
            </a:effectRef>
            <a:fontRef idx="minor">
              <a:sysClr val="window" lastClr="FFFFFF"/>
            </a:fontRef>
          </p:style>
          <p:txBody>
            <a:bodyPr rtlCol="0" anchor="ctr">
              <a:normAutofit/>
            </a:bodyPr>
            <a:lstStyle/>
            <a:p>
              <a:pPr algn="ctr"/>
              <a:endParaRPr lang="zh-CN" altLang="en-US" dirty="0"/>
            </a:p>
          </p:txBody>
        </p:sp>
        <p:grpSp>
          <p:nvGrpSpPr>
            <p:cNvPr id="6" name="组合 5"/>
            <p:cNvGrpSpPr/>
            <p:nvPr>
              <p:custDataLst>
                <p:tags r:id="rId18"/>
              </p:custDataLst>
            </p:nvPr>
          </p:nvGrpSpPr>
          <p:grpSpPr>
            <a:xfrm>
              <a:off x="11480" y="7695"/>
              <a:ext cx="625" cy="411"/>
              <a:chOff x="6936505" y="4759878"/>
              <a:chExt cx="293248" cy="249518"/>
            </a:xfrm>
            <a:solidFill>
              <a:sysClr val="window" lastClr="FFFFFF"/>
            </a:solidFill>
          </p:grpSpPr>
          <p:sp>
            <p:nvSpPr>
              <p:cNvPr id="24" name="Freeform 16"/>
              <p:cNvSpPr>
                <a:spLocks noEditPoints="1"/>
              </p:cNvSpPr>
              <p:nvPr>
                <p:custDataLst>
                  <p:tags r:id="rId19"/>
                </p:custDataLst>
              </p:nvPr>
            </p:nvSpPr>
            <p:spPr bwMode="auto">
              <a:xfrm>
                <a:off x="6936505" y="4759878"/>
                <a:ext cx="273955" cy="249518"/>
              </a:xfrm>
              <a:custGeom>
                <a:avLst/>
                <a:gdLst>
                  <a:gd name="T0" fmla="*/ 499 w 721"/>
                  <a:gd name="T1" fmla="*/ 196 h 657"/>
                  <a:gd name="T2" fmla="*/ 637 w 721"/>
                  <a:gd name="T3" fmla="*/ 322 h 657"/>
                  <a:gd name="T4" fmla="*/ 646 w 721"/>
                  <a:gd name="T5" fmla="*/ 329 h 657"/>
                  <a:gd name="T6" fmla="*/ 672 w 721"/>
                  <a:gd name="T7" fmla="*/ 353 h 657"/>
                  <a:gd name="T8" fmla="*/ 686 w 721"/>
                  <a:gd name="T9" fmla="*/ 367 h 657"/>
                  <a:gd name="T10" fmla="*/ 669 w 721"/>
                  <a:gd name="T11" fmla="*/ 472 h 657"/>
                  <a:gd name="T12" fmla="*/ 611 w 721"/>
                  <a:gd name="T13" fmla="*/ 550 h 657"/>
                  <a:gd name="T14" fmla="*/ 539 w 721"/>
                  <a:gd name="T15" fmla="*/ 598 h 657"/>
                  <a:gd name="T16" fmla="*/ 439 w 721"/>
                  <a:gd name="T17" fmla="*/ 633 h 657"/>
                  <a:gd name="T18" fmla="*/ 433 w 721"/>
                  <a:gd name="T19" fmla="*/ 629 h 657"/>
                  <a:gd name="T20" fmla="*/ 449 w 721"/>
                  <a:gd name="T21" fmla="*/ 594 h 657"/>
                  <a:gd name="T22" fmla="*/ 481 w 721"/>
                  <a:gd name="T23" fmla="*/ 606 h 657"/>
                  <a:gd name="T24" fmla="*/ 501 w 721"/>
                  <a:gd name="T25" fmla="*/ 591 h 657"/>
                  <a:gd name="T26" fmla="*/ 501 w 721"/>
                  <a:gd name="T27" fmla="*/ 577 h 657"/>
                  <a:gd name="T28" fmla="*/ 452 w 721"/>
                  <a:gd name="T29" fmla="*/ 538 h 657"/>
                  <a:gd name="T30" fmla="*/ 449 w 721"/>
                  <a:gd name="T31" fmla="*/ 511 h 657"/>
                  <a:gd name="T32" fmla="*/ 475 w 721"/>
                  <a:gd name="T33" fmla="*/ 508 h 657"/>
                  <a:gd name="T34" fmla="*/ 530 w 721"/>
                  <a:gd name="T35" fmla="*/ 551 h 657"/>
                  <a:gd name="T36" fmla="*/ 567 w 721"/>
                  <a:gd name="T37" fmla="*/ 557 h 657"/>
                  <a:gd name="T38" fmla="*/ 572 w 721"/>
                  <a:gd name="T39" fmla="*/ 549 h 657"/>
                  <a:gd name="T40" fmla="*/ 570 w 721"/>
                  <a:gd name="T41" fmla="*/ 532 h 657"/>
                  <a:gd name="T42" fmla="*/ 506 w 721"/>
                  <a:gd name="T43" fmla="*/ 481 h 657"/>
                  <a:gd name="T44" fmla="*/ 503 w 721"/>
                  <a:gd name="T45" fmla="*/ 455 h 657"/>
                  <a:gd name="T46" fmla="*/ 529 w 721"/>
                  <a:gd name="T47" fmla="*/ 451 h 657"/>
                  <a:gd name="T48" fmla="*/ 596 w 721"/>
                  <a:gd name="T49" fmla="*/ 504 h 657"/>
                  <a:gd name="T50" fmla="*/ 598 w 721"/>
                  <a:gd name="T51" fmla="*/ 505 h 657"/>
                  <a:gd name="T52" fmla="*/ 620 w 721"/>
                  <a:gd name="T53" fmla="*/ 467 h 657"/>
                  <a:gd name="T54" fmla="*/ 549 w 721"/>
                  <a:gd name="T55" fmla="*/ 414 h 657"/>
                  <a:gd name="T56" fmla="*/ 546 w 721"/>
                  <a:gd name="T57" fmla="*/ 388 h 657"/>
                  <a:gd name="T58" fmla="*/ 572 w 721"/>
                  <a:gd name="T59" fmla="*/ 384 h 657"/>
                  <a:gd name="T60" fmla="*/ 642 w 721"/>
                  <a:gd name="T61" fmla="*/ 437 h 657"/>
                  <a:gd name="T62" fmla="*/ 663 w 721"/>
                  <a:gd name="T63" fmla="*/ 429 h 657"/>
                  <a:gd name="T64" fmla="*/ 659 w 721"/>
                  <a:gd name="T65" fmla="*/ 394 h 657"/>
                  <a:gd name="T66" fmla="*/ 645 w 721"/>
                  <a:gd name="T67" fmla="*/ 379 h 657"/>
                  <a:gd name="T68" fmla="*/ 457 w 721"/>
                  <a:gd name="T69" fmla="*/ 209 h 657"/>
                  <a:gd name="T70" fmla="*/ 462 w 721"/>
                  <a:gd name="T71" fmla="*/ 198 h 657"/>
                  <a:gd name="T72" fmla="*/ 496 w 721"/>
                  <a:gd name="T73" fmla="*/ 196 h 657"/>
                  <a:gd name="T74" fmla="*/ 499 w 721"/>
                  <a:gd name="T75" fmla="*/ 196 h 657"/>
                  <a:gd name="T76" fmla="*/ 86 w 721"/>
                  <a:gd name="T77" fmla="*/ 355 h 657"/>
                  <a:gd name="T78" fmla="*/ 59 w 721"/>
                  <a:gd name="T79" fmla="*/ 262 h 657"/>
                  <a:gd name="T80" fmla="*/ 35 w 721"/>
                  <a:gd name="T81" fmla="*/ 239 h 657"/>
                  <a:gd name="T82" fmla="*/ 0 w 721"/>
                  <a:gd name="T83" fmla="*/ 176 h 657"/>
                  <a:gd name="T84" fmla="*/ 16 w 721"/>
                  <a:gd name="T85" fmla="*/ 135 h 657"/>
                  <a:gd name="T86" fmla="*/ 116 w 721"/>
                  <a:gd name="T87" fmla="*/ 27 h 657"/>
                  <a:gd name="T88" fmla="*/ 199 w 721"/>
                  <a:gd name="T89" fmla="*/ 20 h 657"/>
                  <a:gd name="T90" fmla="*/ 242 w 721"/>
                  <a:gd name="T91" fmla="*/ 46 h 657"/>
                  <a:gd name="T92" fmla="*/ 254 w 721"/>
                  <a:gd name="T93" fmla="*/ 50 h 657"/>
                  <a:gd name="T94" fmla="*/ 350 w 721"/>
                  <a:gd name="T95" fmla="*/ 33 h 657"/>
                  <a:gd name="T96" fmla="*/ 284 w 721"/>
                  <a:gd name="T97" fmla="*/ 82 h 657"/>
                  <a:gd name="T98" fmla="*/ 260 w 721"/>
                  <a:gd name="T99" fmla="*/ 87 h 657"/>
                  <a:gd name="T100" fmla="*/ 195 w 721"/>
                  <a:gd name="T101" fmla="*/ 64 h 657"/>
                  <a:gd name="T102" fmla="*/ 176 w 721"/>
                  <a:gd name="T103" fmla="*/ 50 h 657"/>
                  <a:gd name="T104" fmla="*/ 144 w 721"/>
                  <a:gd name="T105" fmla="*/ 53 h 657"/>
                  <a:gd name="T106" fmla="*/ 44 w 721"/>
                  <a:gd name="T107" fmla="*/ 161 h 657"/>
                  <a:gd name="T108" fmla="*/ 44 w 721"/>
                  <a:gd name="T109" fmla="*/ 193 h 657"/>
                  <a:gd name="T110" fmla="*/ 69 w 721"/>
                  <a:gd name="T111" fmla="*/ 220 h 657"/>
                  <a:gd name="T112" fmla="*/ 97 w 721"/>
                  <a:gd name="T113" fmla="*/ 257 h 657"/>
                  <a:gd name="T114" fmla="*/ 115 w 721"/>
                  <a:gd name="T115" fmla="*/ 330 h 657"/>
                  <a:gd name="T116" fmla="*/ 86 w 721"/>
                  <a:gd name="T117" fmla="*/ 35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1" h="657">
                    <a:moveTo>
                      <a:pt x="499" y="196"/>
                    </a:moveTo>
                    <a:cubicBezTo>
                      <a:pt x="545" y="237"/>
                      <a:pt x="592" y="279"/>
                      <a:pt x="637" y="322"/>
                    </a:cubicBezTo>
                    <a:cubicBezTo>
                      <a:pt x="640" y="325"/>
                      <a:pt x="643" y="327"/>
                      <a:pt x="646" y="329"/>
                    </a:cubicBezTo>
                    <a:cubicBezTo>
                      <a:pt x="672" y="353"/>
                      <a:pt x="672" y="353"/>
                      <a:pt x="672" y="353"/>
                    </a:cubicBezTo>
                    <a:cubicBezTo>
                      <a:pt x="686" y="367"/>
                      <a:pt x="686" y="367"/>
                      <a:pt x="686" y="367"/>
                    </a:cubicBezTo>
                    <a:cubicBezTo>
                      <a:pt x="721" y="403"/>
                      <a:pt x="707" y="456"/>
                      <a:pt x="669" y="472"/>
                    </a:cubicBezTo>
                    <a:cubicBezTo>
                      <a:pt x="685" y="513"/>
                      <a:pt x="652" y="552"/>
                      <a:pt x="611" y="550"/>
                    </a:cubicBezTo>
                    <a:cubicBezTo>
                      <a:pt x="606" y="584"/>
                      <a:pt x="574" y="607"/>
                      <a:pt x="539" y="598"/>
                    </a:cubicBezTo>
                    <a:cubicBezTo>
                      <a:pt x="529" y="641"/>
                      <a:pt x="479" y="657"/>
                      <a:pt x="439" y="633"/>
                    </a:cubicBezTo>
                    <a:cubicBezTo>
                      <a:pt x="433" y="629"/>
                      <a:pt x="433" y="629"/>
                      <a:pt x="433" y="629"/>
                    </a:cubicBezTo>
                    <a:cubicBezTo>
                      <a:pt x="441" y="619"/>
                      <a:pt x="446" y="607"/>
                      <a:pt x="449" y="594"/>
                    </a:cubicBezTo>
                    <a:cubicBezTo>
                      <a:pt x="460" y="601"/>
                      <a:pt x="468" y="607"/>
                      <a:pt x="481" y="606"/>
                    </a:cubicBezTo>
                    <a:cubicBezTo>
                      <a:pt x="490" y="605"/>
                      <a:pt x="499" y="600"/>
                      <a:pt x="501" y="591"/>
                    </a:cubicBezTo>
                    <a:cubicBezTo>
                      <a:pt x="502" y="587"/>
                      <a:pt x="502" y="583"/>
                      <a:pt x="501" y="577"/>
                    </a:cubicBezTo>
                    <a:cubicBezTo>
                      <a:pt x="452" y="538"/>
                      <a:pt x="452" y="538"/>
                      <a:pt x="452" y="538"/>
                    </a:cubicBezTo>
                    <a:cubicBezTo>
                      <a:pt x="444" y="531"/>
                      <a:pt x="442" y="519"/>
                      <a:pt x="449" y="511"/>
                    </a:cubicBezTo>
                    <a:cubicBezTo>
                      <a:pt x="455" y="503"/>
                      <a:pt x="467" y="502"/>
                      <a:pt x="475" y="508"/>
                    </a:cubicBezTo>
                    <a:cubicBezTo>
                      <a:pt x="530" y="551"/>
                      <a:pt x="530" y="551"/>
                      <a:pt x="530" y="551"/>
                    </a:cubicBezTo>
                    <a:cubicBezTo>
                      <a:pt x="543" y="562"/>
                      <a:pt x="556" y="566"/>
                      <a:pt x="567" y="557"/>
                    </a:cubicBezTo>
                    <a:cubicBezTo>
                      <a:pt x="569" y="555"/>
                      <a:pt x="571" y="552"/>
                      <a:pt x="572" y="549"/>
                    </a:cubicBezTo>
                    <a:cubicBezTo>
                      <a:pt x="574" y="544"/>
                      <a:pt x="576" y="536"/>
                      <a:pt x="570" y="532"/>
                    </a:cubicBezTo>
                    <a:cubicBezTo>
                      <a:pt x="506" y="481"/>
                      <a:pt x="506" y="481"/>
                      <a:pt x="506" y="481"/>
                    </a:cubicBezTo>
                    <a:cubicBezTo>
                      <a:pt x="498" y="475"/>
                      <a:pt x="496" y="463"/>
                      <a:pt x="503" y="455"/>
                    </a:cubicBezTo>
                    <a:cubicBezTo>
                      <a:pt x="509" y="446"/>
                      <a:pt x="521" y="445"/>
                      <a:pt x="529" y="451"/>
                    </a:cubicBezTo>
                    <a:cubicBezTo>
                      <a:pt x="596" y="504"/>
                      <a:pt x="596" y="504"/>
                      <a:pt x="596" y="504"/>
                    </a:cubicBezTo>
                    <a:cubicBezTo>
                      <a:pt x="597" y="504"/>
                      <a:pt x="597" y="505"/>
                      <a:pt x="598" y="505"/>
                    </a:cubicBezTo>
                    <a:cubicBezTo>
                      <a:pt x="620" y="525"/>
                      <a:pt x="656" y="496"/>
                      <a:pt x="620" y="467"/>
                    </a:cubicBezTo>
                    <a:cubicBezTo>
                      <a:pt x="549" y="414"/>
                      <a:pt x="549" y="414"/>
                      <a:pt x="549" y="414"/>
                    </a:cubicBezTo>
                    <a:cubicBezTo>
                      <a:pt x="541" y="408"/>
                      <a:pt x="539" y="396"/>
                      <a:pt x="546" y="388"/>
                    </a:cubicBezTo>
                    <a:cubicBezTo>
                      <a:pt x="552" y="379"/>
                      <a:pt x="564" y="378"/>
                      <a:pt x="572" y="384"/>
                    </a:cubicBezTo>
                    <a:cubicBezTo>
                      <a:pt x="642" y="437"/>
                      <a:pt x="642" y="437"/>
                      <a:pt x="642" y="437"/>
                    </a:cubicBezTo>
                    <a:cubicBezTo>
                      <a:pt x="649" y="441"/>
                      <a:pt x="659" y="436"/>
                      <a:pt x="663" y="429"/>
                    </a:cubicBezTo>
                    <a:cubicBezTo>
                      <a:pt x="671" y="419"/>
                      <a:pt x="670" y="405"/>
                      <a:pt x="659" y="394"/>
                    </a:cubicBezTo>
                    <a:cubicBezTo>
                      <a:pt x="645" y="379"/>
                      <a:pt x="645" y="379"/>
                      <a:pt x="645" y="379"/>
                    </a:cubicBezTo>
                    <a:cubicBezTo>
                      <a:pt x="457" y="209"/>
                      <a:pt x="457" y="209"/>
                      <a:pt x="457" y="209"/>
                    </a:cubicBezTo>
                    <a:cubicBezTo>
                      <a:pt x="453" y="205"/>
                      <a:pt x="456" y="198"/>
                      <a:pt x="462" y="198"/>
                    </a:cubicBezTo>
                    <a:cubicBezTo>
                      <a:pt x="473" y="198"/>
                      <a:pt x="485" y="198"/>
                      <a:pt x="496" y="196"/>
                    </a:cubicBezTo>
                    <a:cubicBezTo>
                      <a:pt x="497" y="196"/>
                      <a:pt x="498" y="196"/>
                      <a:pt x="499" y="196"/>
                    </a:cubicBezTo>
                    <a:close/>
                    <a:moveTo>
                      <a:pt x="86" y="355"/>
                    </a:moveTo>
                    <a:cubicBezTo>
                      <a:pt x="66" y="330"/>
                      <a:pt x="64" y="295"/>
                      <a:pt x="59" y="262"/>
                    </a:cubicBezTo>
                    <a:cubicBezTo>
                      <a:pt x="35" y="239"/>
                      <a:pt x="35" y="239"/>
                      <a:pt x="35" y="239"/>
                    </a:cubicBezTo>
                    <a:cubicBezTo>
                      <a:pt x="17" y="219"/>
                      <a:pt x="0" y="205"/>
                      <a:pt x="0" y="176"/>
                    </a:cubicBezTo>
                    <a:cubicBezTo>
                      <a:pt x="0" y="161"/>
                      <a:pt x="6" y="147"/>
                      <a:pt x="16" y="135"/>
                    </a:cubicBezTo>
                    <a:cubicBezTo>
                      <a:pt x="116" y="27"/>
                      <a:pt x="116" y="27"/>
                      <a:pt x="116" y="27"/>
                    </a:cubicBezTo>
                    <a:cubicBezTo>
                      <a:pt x="138" y="3"/>
                      <a:pt x="174" y="0"/>
                      <a:pt x="199" y="20"/>
                    </a:cubicBezTo>
                    <a:cubicBezTo>
                      <a:pt x="215" y="31"/>
                      <a:pt x="221" y="38"/>
                      <a:pt x="242" y="46"/>
                    </a:cubicBezTo>
                    <a:cubicBezTo>
                      <a:pt x="248" y="48"/>
                      <a:pt x="253" y="50"/>
                      <a:pt x="254" y="50"/>
                    </a:cubicBezTo>
                    <a:cubicBezTo>
                      <a:pt x="284" y="46"/>
                      <a:pt x="316" y="32"/>
                      <a:pt x="350" y="33"/>
                    </a:cubicBezTo>
                    <a:cubicBezTo>
                      <a:pt x="337" y="42"/>
                      <a:pt x="286" y="82"/>
                      <a:pt x="284" y="82"/>
                    </a:cubicBezTo>
                    <a:cubicBezTo>
                      <a:pt x="276" y="84"/>
                      <a:pt x="268" y="86"/>
                      <a:pt x="260" y="87"/>
                    </a:cubicBezTo>
                    <a:cubicBezTo>
                      <a:pt x="241" y="90"/>
                      <a:pt x="208" y="74"/>
                      <a:pt x="195" y="64"/>
                    </a:cubicBezTo>
                    <a:cubicBezTo>
                      <a:pt x="176" y="50"/>
                      <a:pt x="176" y="50"/>
                      <a:pt x="176" y="50"/>
                    </a:cubicBezTo>
                    <a:cubicBezTo>
                      <a:pt x="166" y="42"/>
                      <a:pt x="152" y="44"/>
                      <a:pt x="144" y="53"/>
                    </a:cubicBezTo>
                    <a:cubicBezTo>
                      <a:pt x="44" y="161"/>
                      <a:pt x="44" y="161"/>
                      <a:pt x="44" y="161"/>
                    </a:cubicBezTo>
                    <a:cubicBezTo>
                      <a:pt x="36" y="170"/>
                      <a:pt x="36" y="184"/>
                      <a:pt x="44" y="193"/>
                    </a:cubicBezTo>
                    <a:cubicBezTo>
                      <a:pt x="53" y="203"/>
                      <a:pt x="59" y="210"/>
                      <a:pt x="69" y="220"/>
                    </a:cubicBezTo>
                    <a:cubicBezTo>
                      <a:pt x="80" y="230"/>
                      <a:pt x="95" y="244"/>
                      <a:pt x="97" y="257"/>
                    </a:cubicBezTo>
                    <a:cubicBezTo>
                      <a:pt x="100" y="280"/>
                      <a:pt x="102" y="313"/>
                      <a:pt x="115" y="330"/>
                    </a:cubicBezTo>
                    <a:cubicBezTo>
                      <a:pt x="102" y="337"/>
                      <a:pt x="95" y="344"/>
                      <a:pt x="86" y="3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75000" lnSpcReduction="20000"/>
              </a:bodyPr>
              <a:lstStyle/>
              <a:p>
                <a:endParaRPr lang="zh-CN" altLang="en-US"/>
              </a:p>
            </p:txBody>
          </p:sp>
          <p:sp>
            <p:nvSpPr>
              <p:cNvPr id="25" name="Freeform 17"/>
              <p:cNvSpPr>
                <a:spLocks noEditPoints="1"/>
              </p:cNvSpPr>
              <p:nvPr>
                <p:custDataLst>
                  <p:tags r:id="rId20"/>
                </p:custDataLst>
              </p:nvPr>
            </p:nvSpPr>
            <p:spPr bwMode="auto">
              <a:xfrm>
                <a:off x="6968016" y="4759878"/>
                <a:ext cx="261737" cy="242283"/>
              </a:xfrm>
              <a:custGeom>
                <a:avLst/>
                <a:gdLst>
                  <a:gd name="T0" fmla="*/ 319 w 689"/>
                  <a:gd name="T1" fmla="*/ 543 h 638"/>
                  <a:gd name="T2" fmla="*/ 262 w 689"/>
                  <a:gd name="T3" fmla="*/ 538 h 638"/>
                  <a:gd name="T4" fmla="*/ 258 w 689"/>
                  <a:gd name="T5" fmla="*/ 538 h 638"/>
                  <a:gd name="T6" fmla="*/ 257 w 689"/>
                  <a:gd name="T7" fmla="*/ 535 h 638"/>
                  <a:gd name="T8" fmla="*/ 241 w 689"/>
                  <a:gd name="T9" fmla="*/ 489 h 638"/>
                  <a:gd name="T10" fmla="*/ 241 w 689"/>
                  <a:gd name="T11" fmla="*/ 489 h 638"/>
                  <a:gd name="T12" fmla="*/ 185 w 689"/>
                  <a:gd name="T13" fmla="*/ 484 h 638"/>
                  <a:gd name="T14" fmla="*/ 181 w 689"/>
                  <a:gd name="T15" fmla="*/ 484 h 638"/>
                  <a:gd name="T16" fmla="*/ 180 w 689"/>
                  <a:gd name="T17" fmla="*/ 481 h 638"/>
                  <a:gd name="T18" fmla="*/ 164 w 689"/>
                  <a:gd name="T19" fmla="*/ 435 h 638"/>
                  <a:gd name="T20" fmla="*/ 164 w 689"/>
                  <a:gd name="T21" fmla="*/ 435 h 638"/>
                  <a:gd name="T22" fmla="*/ 117 w 689"/>
                  <a:gd name="T23" fmla="*/ 425 h 638"/>
                  <a:gd name="T24" fmla="*/ 113 w 689"/>
                  <a:gd name="T25" fmla="*/ 425 h 638"/>
                  <a:gd name="T26" fmla="*/ 113 w 689"/>
                  <a:gd name="T27" fmla="*/ 421 h 638"/>
                  <a:gd name="T28" fmla="*/ 100 w 689"/>
                  <a:gd name="T29" fmla="*/ 365 h 638"/>
                  <a:gd name="T30" fmla="*/ 100 w 689"/>
                  <a:gd name="T31" fmla="*/ 365 h 638"/>
                  <a:gd name="T32" fmla="*/ 32 w 689"/>
                  <a:gd name="T33" fmla="*/ 370 h 638"/>
                  <a:gd name="T34" fmla="*/ 18 w 689"/>
                  <a:gd name="T35" fmla="*/ 386 h 638"/>
                  <a:gd name="T36" fmla="*/ 23 w 689"/>
                  <a:gd name="T37" fmla="*/ 455 h 638"/>
                  <a:gd name="T38" fmla="*/ 23 w 689"/>
                  <a:gd name="T39" fmla="*/ 455 h 638"/>
                  <a:gd name="T40" fmla="*/ 66 w 689"/>
                  <a:gd name="T41" fmla="*/ 465 h 638"/>
                  <a:gd name="T42" fmla="*/ 70 w 689"/>
                  <a:gd name="T43" fmla="*/ 466 h 638"/>
                  <a:gd name="T44" fmla="*/ 69 w 689"/>
                  <a:gd name="T45" fmla="*/ 470 h 638"/>
                  <a:gd name="T46" fmla="*/ 76 w 689"/>
                  <a:gd name="T47" fmla="*/ 536 h 638"/>
                  <a:gd name="T48" fmla="*/ 76 w 689"/>
                  <a:gd name="T49" fmla="*/ 536 h 638"/>
                  <a:gd name="T50" fmla="*/ 142 w 689"/>
                  <a:gd name="T51" fmla="*/ 534 h 638"/>
                  <a:gd name="T52" fmla="*/ 145 w 689"/>
                  <a:gd name="T53" fmla="*/ 534 h 638"/>
                  <a:gd name="T54" fmla="*/ 147 w 689"/>
                  <a:gd name="T55" fmla="*/ 537 h 638"/>
                  <a:gd name="T56" fmla="*/ 164 w 689"/>
                  <a:gd name="T57" fmla="*/ 578 h 638"/>
                  <a:gd name="T58" fmla="*/ 164 w 689"/>
                  <a:gd name="T59" fmla="*/ 578 h 638"/>
                  <a:gd name="T60" fmla="*/ 230 w 689"/>
                  <a:gd name="T61" fmla="*/ 576 h 638"/>
                  <a:gd name="T62" fmla="*/ 233 w 689"/>
                  <a:gd name="T63" fmla="*/ 576 h 638"/>
                  <a:gd name="T64" fmla="*/ 235 w 689"/>
                  <a:gd name="T65" fmla="*/ 579 h 638"/>
                  <a:gd name="T66" fmla="*/ 252 w 689"/>
                  <a:gd name="T67" fmla="*/ 621 h 638"/>
                  <a:gd name="T68" fmla="*/ 320 w 689"/>
                  <a:gd name="T69" fmla="*/ 615 h 638"/>
                  <a:gd name="T70" fmla="*/ 324 w 689"/>
                  <a:gd name="T71" fmla="*/ 611 h 638"/>
                  <a:gd name="T72" fmla="*/ 319 w 689"/>
                  <a:gd name="T73" fmla="*/ 543 h 638"/>
                  <a:gd name="T74" fmla="*/ 449 w 689"/>
                  <a:gd name="T75" fmla="*/ 177 h 638"/>
                  <a:gd name="T76" fmla="*/ 576 w 689"/>
                  <a:gd name="T77" fmla="*/ 299 h 638"/>
                  <a:gd name="T78" fmla="*/ 597 w 689"/>
                  <a:gd name="T79" fmla="*/ 306 h 638"/>
                  <a:gd name="T80" fmla="*/ 616 w 689"/>
                  <a:gd name="T81" fmla="*/ 293 h 638"/>
                  <a:gd name="T82" fmla="*/ 636 w 689"/>
                  <a:gd name="T83" fmla="*/ 234 h 638"/>
                  <a:gd name="T84" fmla="*/ 649 w 689"/>
                  <a:gd name="T85" fmla="*/ 209 h 638"/>
                  <a:gd name="T86" fmla="*/ 671 w 689"/>
                  <a:gd name="T87" fmla="*/ 186 h 638"/>
                  <a:gd name="T88" fmla="*/ 672 w 689"/>
                  <a:gd name="T89" fmla="*/ 121 h 638"/>
                  <a:gd name="T90" fmla="*/ 580 w 689"/>
                  <a:gd name="T91" fmla="*/ 21 h 638"/>
                  <a:gd name="T92" fmla="*/ 515 w 689"/>
                  <a:gd name="T93" fmla="*/ 16 h 638"/>
                  <a:gd name="T94" fmla="*/ 493 w 689"/>
                  <a:gd name="T95" fmla="*/ 34 h 638"/>
                  <a:gd name="T96" fmla="*/ 457 w 689"/>
                  <a:gd name="T97" fmla="*/ 44 h 638"/>
                  <a:gd name="T98" fmla="*/ 390 w 689"/>
                  <a:gd name="T99" fmla="*/ 36 h 638"/>
                  <a:gd name="T100" fmla="*/ 274 w 689"/>
                  <a:gd name="T101" fmla="*/ 67 h 638"/>
                  <a:gd name="T102" fmla="*/ 139 w 689"/>
                  <a:gd name="T103" fmla="*/ 171 h 638"/>
                  <a:gd name="T104" fmla="*/ 203 w 689"/>
                  <a:gd name="T105" fmla="*/ 222 h 638"/>
                  <a:gd name="T106" fmla="*/ 301 w 689"/>
                  <a:gd name="T107" fmla="*/ 161 h 638"/>
                  <a:gd name="T108" fmla="*/ 346 w 689"/>
                  <a:gd name="T109" fmla="*/ 158 h 638"/>
                  <a:gd name="T110" fmla="*/ 408 w 689"/>
                  <a:gd name="T111" fmla="*/ 165 h 638"/>
                  <a:gd name="T112" fmla="*/ 449 w 689"/>
                  <a:gd name="T113" fmla="*/ 177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638">
                    <a:moveTo>
                      <a:pt x="319" y="543"/>
                    </a:moveTo>
                    <a:cubicBezTo>
                      <a:pt x="302" y="529"/>
                      <a:pt x="279" y="528"/>
                      <a:pt x="262" y="538"/>
                    </a:cubicBezTo>
                    <a:cubicBezTo>
                      <a:pt x="261" y="539"/>
                      <a:pt x="259" y="539"/>
                      <a:pt x="258" y="538"/>
                    </a:cubicBezTo>
                    <a:cubicBezTo>
                      <a:pt x="257" y="537"/>
                      <a:pt x="257" y="536"/>
                      <a:pt x="257" y="535"/>
                    </a:cubicBezTo>
                    <a:cubicBezTo>
                      <a:pt x="260" y="518"/>
                      <a:pt x="255" y="500"/>
                      <a:pt x="241" y="489"/>
                    </a:cubicBezTo>
                    <a:cubicBezTo>
                      <a:pt x="241" y="489"/>
                      <a:pt x="241" y="489"/>
                      <a:pt x="241" y="489"/>
                    </a:cubicBezTo>
                    <a:cubicBezTo>
                      <a:pt x="225" y="475"/>
                      <a:pt x="202" y="473"/>
                      <a:pt x="185" y="484"/>
                    </a:cubicBezTo>
                    <a:cubicBezTo>
                      <a:pt x="183" y="485"/>
                      <a:pt x="182" y="484"/>
                      <a:pt x="181" y="484"/>
                    </a:cubicBezTo>
                    <a:cubicBezTo>
                      <a:pt x="180" y="483"/>
                      <a:pt x="180" y="482"/>
                      <a:pt x="180" y="481"/>
                    </a:cubicBezTo>
                    <a:cubicBezTo>
                      <a:pt x="183" y="464"/>
                      <a:pt x="177" y="446"/>
                      <a:pt x="164" y="435"/>
                    </a:cubicBezTo>
                    <a:cubicBezTo>
                      <a:pt x="164" y="435"/>
                      <a:pt x="164" y="435"/>
                      <a:pt x="164" y="435"/>
                    </a:cubicBezTo>
                    <a:cubicBezTo>
                      <a:pt x="150" y="423"/>
                      <a:pt x="132" y="420"/>
                      <a:pt x="117" y="425"/>
                    </a:cubicBezTo>
                    <a:cubicBezTo>
                      <a:pt x="115" y="426"/>
                      <a:pt x="114" y="425"/>
                      <a:pt x="113" y="425"/>
                    </a:cubicBezTo>
                    <a:cubicBezTo>
                      <a:pt x="112" y="424"/>
                      <a:pt x="112" y="422"/>
                      <a:pt x="113" y="421"/>
                    </a:cubicBezTo>
                    <a:cubicBezTo>
                      <a:pt x="121" y="402"/>
                      <a:pt x="116" y="379"/>
                      <a:pt x="100" y="365"/>
                    </a:cubicBezTo>
                    <a:cubicBezTo>
                      <a:pt x="100" y="365"/>
                      <a:pt x="100" y="365"/>
                      <a:pt x="100" y="365"/>
                    </a:cubicBezTo>
                    <a:cubicBezTo>
                      <a:pt x="80" y="347"/>
                      <a:pt x="49" y="350"/>
                      <a:pt x="32" y="370"/>
                    </a:cubicBezTo>
                    <a:cubicBezTo>
                      <a:pt x="18" y="386"/>
                      <a:pt x="18" y="386"/>
                      <a:pt x="18" y="386"/>
                    </a:cubicBezTo>
                    <a:cubicBezTo>
                      <a:pt x="0" y="406"/>
                      <a:pt x="2" y="437"/>
                      <a:pt x="23" y="455"/>
                    </a:cubicBezTo>
                    <a:cubicBezTo>
                      <a:pt x="23" y="455"/>
                      <a:pt x="23" y="455"/>
                      <a:pt x="23" y="455"/>
                    </a:cubicBezTo>
                    <a:cubicBezTo>
                      <a:pt x="35" y="465"/>
                      <a:pt x="51" y="469"/>
                      <a:pt x="66" y="465"/>
                    </a:cubicBezTo>
                    <a:cubicBezTo>
                      <a:pt x="68" y="465"/>
                      <a:pt x="69" y="465"/>
                      <a:pt x="70" y="466"/>
                    </a:cubicBezTo>
                    <a:cubicBezTo>
                      <a:pt x="70" y="467"/>
                      <a:pt x="70" y="469"/>
                      <a:pt x="69" y="470"/>
                    </a:cubicBezTo>
                    <a:cubicBezTo>
                      <a:pt x="54" y="490"/>
                      <a:pt x="57" y="519"/>
                      <a:pt x="76" y="536"/>
                    </a:cubicBezTo>
                    <a:cubicBezTo>
                      <a:pt x="76" y="536"/>
                      <a:pt x="76" y="536"/>
                      <a:pt x="76" y="536"/>
                    </a:cubicBezTo>
                    <a:cubicBezTo>
                      <a:pt x="95" y="553"/>
                      <a:pt x="124" y="552"/>
                      <a:pt x="142" y="534"/>
                    </a:cubicBezTo>
                    <a:cubicBezTo>
                      <a:pt x="143" y="533"/>
                      <a:pt x="144" y="533"/>
                      <a:pt x="145" y="534"/>
                    </a:cubicBezTo>
                    <a:cubicBezTo>
                      <a:pt x="147" y="534"/>
                      <a:pt x="147" y="535"/>
                      <a:pt x="147" y="537"/>
                    </a:cubicBezTo>
                    <a:cubicBezTo>
                      <a:pt x="146" y="552"/>
                      <a:pt x="151" y="568"/>
                      <a:pt x="164" y="578"/>
                    </a:cubicBezTo>
                    <a:cubicBezTo>
                      <a:pt x="164" y="578"/>
                      <a:pt x="164" y="578"/>
                      <a:pt x="164" y="578"/>
                    </a:cubicBezTo>
                    <a:cubicBezTo>
                      <a:pt x="183" y="595"/>
                      <a:pt x="212" y="594"/>
                      <a:pt x="230" y="576"/>
                    </a:cubicBezTo>
                    <a:cubicBezTo>
                      <a:pt x="231" y="575"/>
                      <a:pt x="232" y="575"/>
                      <a:pt x="233" y="576"/>
                    </a:cubicBezTo>
                    <a:cubicBezTo>
                      <a:pt x="234" y="576"/>
                      <a:pt x="235" y="577"/>
                      <a:pt x="235" y="579"/>
                    </a:cubicBezTo>
                    <a:cubicBezTo>
                      <a:pt x="233" y="594"/>
                      <a:pt x="239" y="610"/>
                      <a:pt x="252" y="621"/>
                    </a:cubicBezTo>
                    <a:cubicBezTo>
                      <a:pt x="272" y="638"/>
                      <a:pt x="303" y="636"/>
                      <a:pt x="320" y="615"/>
                    </a:cubicBezTo>
                    <a:cubicBezTo>
                      <a:pt x="324" y="611"/>
                      <a:pt x="324" y="611"/>
                      <a:pt x="324" y="611"/>
                    </a:cubicBezTo>
                    <a:cubicBezTo>
                      <a:pt x="341" y="591"/>
                      <a:pt x="339" y="560"/>
                      <a:pt x="319" y="543"/>
                    </a:cubicBezTo>
                    <a:close/>
                    <a:moveTo>
                      <a:pt x="449" y="177"/>
                    </a:moveTo>
                    <a:cubicBezTo>
                      <a:pt x="489" y="216"/>
                      <a:pt x="535" y="260"/>
                      <a:pt x="576" y="299"/>
                    </a:cubicBezTo>
                    <a:cubicBezTo>
                      <a:pt x="582" y="305"/>
                      <a:pt x="589" y="307"/>
                      <a:pt x="597" y="306"/>
                    </a:cubicBezTo>
                    <a:cubicBezTo>
                      <a:pt x="605" y="305"/>
                      <a:pt x="612" y="300"/>
                      <a:pt x="616" y="293"/>
                    </a:cubicBezTo>
                    <a:cubicBezTo>
                      <a:pt x="626" y="275"/>
                      <a:pt x="632" y="256"/>
                      <a:pt x="636" y="234"/>
                    </a:cubicBezTo>
                    <a:cubicBezTo>
                      <a:pt x="638" y="224"/>
                      <a:pt x="642" y="216"/>
                      <a:pt x="649" y="209"/>
                    </a:cubicBezTo>
                    <a:cubicBezTo>
                      <a:pt x="671" y="186"/>
                      <a:pt x="671" y="186"/>
                      <a:pt x="671" y="186"/>
                    </a:cubicBezTo>
                    <a:cubicBezTo>
                      <a:pt x="688" y="168"/>
                      <a:pt x="689" y="139"/>
                      <a:pt x="672" y="121"/>
                    </a:cubicBezTo>
                    <a:cubicBezTo>
                      <a:pt x="580" y="21"/>
                      <a:pt x="580" y="21"/>
                      <a:pt x="580" y="21"/>
                    </a:cubicBezTo>
                    <a:cubicBezTo>
                      <a:pt x="563" y="3"/>
                      <a:pt x="534" y="0"/>
                      <a:pt x="515" y="16"/>
                    </a:cubicBezTo>
                    <a:cubicBezTo>
                      <a:pt x="493" y="34"/>
                      <a:pt x="493" y="34"/>
                      <a:pt x="493" y="34"/>
                    </a:cubicBezTo>
                    <a:cubicBezTo>
                      <a:pt x="483" y="42"/>
                      <a:pt x="471" y="45"/>
                      <a:pt x="457" y="44"/>
                    </a:cubicBezTo>
                    <a:cubicBezTo>
                      <a:pt x="435" y="41"/>
                      <a:pt x="412" y="38"/>
                      <a:pt x="390" y="36"/>
                    </a:cubicBezTo>
                    <a:cubicBezTo>
                      <a:pt x="347" y="30"/>
                      <a:pt x="308" y="41"/>
                      <a:pt x="274" y="67"/>
                    </a:cubicBezTo>
                    <a:cubicBezTo>
                      <a:pt x="229" y="101"/>
                      <a:pt x="184" y="136"/>
                      <a:pt x="139" y="171"/>
                    </a:cubicBezTo>
                    <a:cubicBezTo>
                      <a:pt x="95" y="207"/>
                      <a:pt x="151" y="255"/>
                      <a:pt x="203" y="222"/>
                    </a:cubicBezTo>
                    <a:cubicBezTo>
                      <a:pt x="301" y="161"/>
                      <a:pt x="301" y="161"/>
                      <a:pt x="301" y="161"/>
                    </a:cubicBezTo>
                    <a:cubicBezTo>
                      <a:pt x="315" y="153"/>
                      <a:pt x="331" y="152"/>
                      <a:pt x="346" y="158"/>
                    </a:cubicBezTo>
                    <a:cubicBezTo>
                      <a:pt x="364" y="167"/>
                      <a:pt x="388" y="168"/>
                      <a:pt x="408" y="165"/>
                    </a:cubicBezTo>
                    <a:cubicBezTo>
                      <a:pt x="423" y="162"/>
                      <a:pt x="437" y="166"/>
                      <a:pt x="449"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67500" lnSpcReduction="20000"/>
              </a:bodyPr>
              <a:lstStyle/>
              <a:p>
                <a:endParaRPr lang="zh-CN" altLang="en-US"/>
              </a:p>
            </p:txBody>
          </p:sp>
        </p:grpSp>
      </p:grpSp>
      <p:grpSp>
        <p:nvGrpSpPr>
          <p:cNvPr id="14" name="组合 13"/>
          <p:cNvGrpSpPr/>
          <p:nvPr/>
        </p:nvGrpSpPr>
        <p:grpSpPr>
          <a:xfrm rot="21180000">
            <a:off x="4751070" y="4159250"/>
            <a:ext cx="1375410" cy="1548130"/>
            <a:chOff x="6743" y="6798"/>
            <a:chExt cx="3326" cy="2752"/>
          </a:xfrm>
        </p:grpSpPr>
        <p:sp>
          <p:nvSpPr>
            <p:cNvPr id="27" name="Freeform 6"/>
            <p:cNvSpPr/>
            <p:nvPr>
              <p:custDataLst>
                <p:tags r:id="rId11"/>
              </p:custDataLst>
            </p:nvPr>
          </p:nvSpPr>
          <p:spPr bwMode="auto">
            <a:xfrm rot="18000000" flipH="1">
              <a:off x="7030" y="6511"/>
              <a:ext cx="2753" cy="3326"/>
            </a:xfrm>
            <a:custGeom>
              <a:avLst/>
              <a:gdLst>
                <a:gd name="T0" fmla="*/ 227 w 315"/>
                <a:gd name="T1" fmla="*/ 173 h 281"/>
                <a:gd name="T2" fmla="*/ 212 w 315"/>
                <a:gd name="T3" fmla="*/ 160 h 281"/>
                <a:gd name="T4" fmla="*/ 188 w 315"/>
                <a:gd name="T5" fmla="*/ 164 h 281"/>
                <a:gd name="T6" fmla="*/ 160 w 315"/>
                <a:gd name="T7" fmla="*/ 165 h 281"/>
                <a:gd name="T8" fmla="*/ 17 w 315"/>
                <a:gd name="T9" fmla="*/ 40 h 281"/>
                <a:gd name="T10" fmla="*/ 0 w 315"/>
                <a:gd name="T11" fmla="*/ 22 h 281"/>
                <a:gd name="T12" fmla="*/ 22 w 315"/>
                <a:gd name="T13" fmla="*/ 11 h 281"/>
                <a:gd name="T14" fmla="*/ 208 w 315"/>
                <a:gd name="T15" fmla="*/ 18 h 281"/>
                <a:gd name="T16" fmla="*/ 226 w 315"/>
                <a:gd name="T17" fmla="*/ 35 h 281"/>
                <a:gd name="T18" fmla="*/ 243 w 315"/>
                <a:gd name="T19" fmla="*/ 61 h 281"/>
                <a:gd name="T20" fmla="*/ 277 w 315"/>
                <a:gd name="T21" fmla="*/ 235 h 281"/>
                <a:gd name="T22" fmla="*/ 193 w 315"/>
                <a:gd name="T23" fmla="*/ 281 h 281"/>
                <a:gd name="T24" fmla="*/ 178 w 315"/>
                <a:gd name="T25" fmla="*/ 261 h 281"/>
                <a:gd name="T26" fmla="*/ 193 w 315"/>
                <a:gd name="T27" fmla="*/ 194 h 281"/>
                <a:gd name="T28" fmla="*/ 227 w 315"/>
                <a:gd name="T29" fmla="*/ 17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5" h="281">
                  <a:moveTo>
                    <a:pt x="227" y="173"/>
                  </a:moveTo>
                  <a:cubicBezTo>
                    <a:pt x="221" y="167"/>
                    <a:pt x="217" y="164"/>
                    <a:pt x="212" y="160"/>
                  </a:cubicBezTo>
                  <a:cubicBezTo>
                    <a:pt x="202" y="150"/>
                    <a:pt x="195" y="150"/>
                    <a:pt x="188" y="164"/>
                  </a:cubicBezTo>
                  <a:cubicBezTo>
                    <a:pt x="179" y="181"/>
                    <a:pt x="172" y="181"/>
                    <a:pt x="160" y="165"/>
                  </a:cubicBezTo>
                  <a:cubicBezTo>
                    <a:pt x="121" y="114"/>
                    <a:pt x="72" y="73"/>
                    <a:pt x="17" y="40"/>
                  </a:cubicBezTo>
                  <a:cubicBezTo>
                    <a:pt x="10" y="36"/>
                    <a:pt x="6" y="28"/>
                    <a:pt x="0" y="22"/>
                  </a:cubicBezTo>
                  <a:cubicBezTo>
                    <a:pt x="7" y="18"/>
                    <a:pt x="14" y="12"/>
                    <a:pt x="22" y="11"/>
                  </a:cubicBezTo>
                  <a:cubicBezTo>
                    <a:pt x="84" y="0"/>
                    <a:pt x="146" y="2"/>
                    <a:pt x="208" y="18"/>
                  </a:cubicBezTo>
                  <a:cubicBezTo>
                    <a:pt x="215" y="20"/>
                    <a:pt x="221" y="28"/>
                    <a:pt x="226" y="35"/>
                  </a:cubicBezTo>
                  <a:cubicBezTo>
                    <a:pt x="233" y="43"/>
                    <a:pt x="235" y="56"/>
                    <a:pt x="243" y="61"/>
                  </a:cubicBezTo>
                  <a:cubicBezTo>
                    <a:pt x="295" y="97"/>
                    <a:pt x="315" y="152"/>
                    <a:pt x="277" y="235"/>
                  </a:cubicBezTo>
                  <a:cubicBezTo>
                    <a:pt x="259" y="274"/>
                    <a:pt x="230" y="281"/>
                    <a:pt x="193" y="281"/>
                  </a:cubicBezTo>
                  <a:cubicBezTo>
                    <a:pt x="179" y="281"/>
                    <a:pt x="174" y="276"/>
                    <a:pt x="178" y="261"/>
                  </a:cubicBezTo>
                  <a:cubicBezTo>
                    <a:pt x="184" y="239"/>
                    <a:pt x="190" y="216"/>
                    <a:pt x="193" y="194"/>
                  </a:cubicBezTo>
                  <a:cubicBezTo>
                    <a:pt x="196" y="173"/>
                    <a:pt x="213" y="180"/>
                    <a:pt x="227" y="173"/>
                  </a:cubicBezTo>
                  <a:close/>
                </a:path>
              </a:pathLst>
            </a:custGeom>
            <a:gradFill>
              <a:gsLst>
                <a:gs pos="0">
                  <a:srgbClr val="DC4A0C"/>
                </a:gs>
                <a:gs pos="100000">
                  <a:srgbClr val="FA891B"/>
                </a:gs>
              </a:gsLst>
              <a:lin ang="5400000" scaled="1"/>
            </a:gradFill>
            <a:ln w="38100">
              <a:solidFill>
                <a:srgbClr val="DCDCDC"/>
              </a:solidFill>
            </a:ln>
          </p:spPr>
          <p:style>
            <a:lnRef idx="2">
              <a:srgbClr val="0076CF">
                <a:shade val="50000"/>
              </a:srgbClr>
            </a:lnRef>
            <a:fillRef idx="1">
              <a:srgbClr val="0076CF"/>
            </a:fillRef>
            <a:effectRef idx="0">
              <a:srgbClr val="0076CF"/>
            </a:effectRef>
            <a:fontRef idx="minor">
              <a:sysClr val="window" lastClr="FFFFFF"/>
            </a:fontRef>
          </p:style>
          <p:txBody>
            <a:bodyPr rtlCol="0" anchor="ctr">
              <a:normAutofit/>
            </a:bodyPr>
            <a:lstStyle/>
            <a:p>
              <a:pPr algn="ctr"/>
              <a:endParaRPr lang="zh-CN" altLang="en-US"/>
            </a:p>
          </p:txBody>
        </p:sp>
        <p:grpSp>
          <p:nvGrpSpPr>
            <p:cNvPr id="7" name="组合 6"/>
            <p:cNvGrpSpPr/>
            <p:nvPr>
              <p:custDataLst>
                <p:tags r:id="rId12"/>
              </p:custDataLst>
            </p:nvPr>
          </p:nvGrpSpPr>
          <p:grpSpPr>
            <a:xfrm rot="6540000" flipH="1">
              <a:off x="7393" y="7330"/>
              <a:ext cx="624" cy="732"/>
              <a:chOff x="5377065" y="5317740"/>
              <a:chExt cx="277069" cy="277339"/>
            </a:xfrm>
            <a:solidFill>
              <a:sysClr val="window" lastClr="FFFFFF"/>
            </a:solidFill>
          </p:grpSpPr>
          <p:sp>
            <p:nvSpPr>
              <p:cNvPr id="29" name="Freeform 5"/>
              <p:cNvSpPr/>
              <p:nvPr>
                <p:custDataLst>
                  <p:tags r:id="rId13"/>
                </p:custDataLst>
              </p:nvPr>
            </p:nvSpPr>
            <p:spPr bwMode="auto">
              <a:xfrm>
                <a:off x="5377065" y="5330960"/>
                <a:ext cx="263849" cy="264119"/>
              </a:xfrm>
              <a:custGeom>
                <a:avLst/>
                <a:gdLst>
                  <a:gd name="T0" fmla="*/ 391 w 517"/>
                  <a:gd name="T1" fmla="*/ 73 h 519"/>
                  <a:gd name="T2" fmla="*/ 346 w 517"/>
                  <a:gd name="T3" fmla="*/ 101 h 519"/>
                  <a:gd name="T4" fmla="*/ 325 w 517"/>
                  <a:gd name="T5" fmla="*/ 98 h 519"/>
                  <a:gd name="T6" fmla="*/ 122 w 517"/>
                  <a:gd name="T7" fmla="*/ 151 h 519"/>
                  <a:gd name="T8" fmla="*/ 125 w 517"/>
                  <a:gd name="T9" fmla="*/ 369 h 519"/>
                  <a:gd name="T10" fmla="*/ 332 w 517"/>
                  <a:gd name="T11" fmla="*/ 416 h 519"/>
                  <a:gd name="T12" fmla="*/ 421 w 517"/>
                  <a:gd name="T13" fmla="*/ 197 h 519"/>
                  <a:gd name="T14" fmla="*/ 425 w 517"/>
                  <a:gd name="T15" fmla="*/ 155 h 519"/>
                  <a:gd name="T16" fmla="*/ 443 w 517"/>
                  <a:gd name="T17" fmla="*/ 127 h 519"/>
                  <a:gd name="T18" fmla="*/ 444 w 517"/>
                  <a:gd name="T19" fmla="*/ 398 h 519"/>
                  <a:gd name="T20" fmla="*/ 113 w 517"/>
                  <a:gd name="T21" fmla="*/ 438 h 519"/>
                  <a:gd name="T22" fmla="*/ 88 w 517"/>
                  <a:gd name="T23" fmla="*/ 101 h 519"/>
                  <a:gd name="T24" fmla="*/ 391 w 517"/>
                  <a:gd name="T25" fmla="*/ 73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7" h="519">
                    <a:moveTo>
                      <a:pt x="391" y="73"/>
                    </a:moveTo>
                    <a:cubicBezTo>
                      <a:pt x="376" y="83"/>
                      <a:pt x="361" y="93"/>
                      <a:pt x="346" y="101"/>
                    </a:cubicBezTo>
                    <a:cubicBezTo>
                      <a:pt x="340" y="103"/>
                      <a:pt x="331" y="100"/>
                      <a:pt x="325" y="98"/>
                    </a:cubicBezTo>
                    <a:cubicBezTo>
                      <a:pt x="252" y="68"/>
                      <a:pt x="166" y="91"/>
                      <a:pt x="122" y="151"/>
                    </a:cubicBezTo>
                    <a:cubicBezTo>
                      <a:pt x="72" y="219"/>
                      <a:pt x="73" y="305"/>
                      <a:pt x="125" y="369"/>
                    </a:cubicBezTo>
                    <a:cubicBezTo>
                      <a:pt x="174" y="429"/>
                      <a:pt x="261" y="449"/>
                      <a:pt x="332" y="416"/>
                    </a:cubicBezTo>
                    <a:cubicBezTo>
                      <a:pt x="413" y="379"/>
                      <a:pt x="454" y="279"/>
                      <a:pt x="421" y="197"/>
                    </a:cubicBezTo>
                    <a:cubicBezTo>
                      <a:pt x="414" y="181"/>
                      <a:pt x="415" y="169"/>
                      <a:pt x="425" y="155"/>
                    </a:cubicBezTo>
                    <a:cubicBezTo>
                      <a:pt x="432" y="146"/>
                      <a:pt x="437" y="136"/>
                      <a:pt x="443" y="127"/>
                    </a:cubicBezTo>
                    <a:cubicBezTo>
                      <a:pt x="491" y="165"/>
                      <a:pt x="517" y="302"/>
                      <a:pt x="444" y="398"/>
                    </a:cubicBezTo>
                    <a:cubicBezTo>
                      <a:pt x="366" y="501"/>
                      <a:pt x="209" y="519"/>
                      <a:pt x="113" y="438"/>
                    </a:cubicBezTo>
                    <a:cubicBezTo>
                      <a:pt x="0" y="343"/>
                      <a:pt x="9" y="187"/>
                      <a:pt x="88" y="101"/>
                    </a:cubicBezTo>
                    <a:cubicBezTo>
                      <a:pt x="181" y="0"/>
                      <a:pt x="336" y="17"/>
                      <a:pt x="391"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82500" lnSpcReduction="20000"/>
              </a:bodyPr>
              <a:lstStyle/>
              <a:p>
                <a:endParaRPr lang="zh-CN" altLang="en-US"/>
              </a:p>
            </p:txBody>
          </p:sp>
          <p:sp>
            <p:nvSpPr>
              <p:cNvPr id="30" name="Freeform 6"/>
              <p:cNvSpPr/>
              <p:nvPr>
                <p:custDataLst>
                  <p:tags r:id="rId14"/>
                </p:custDataLst>
              </p:nvPr>
            </p:nvSpPr>
            <p:spPr bwMode="auto">
              <a:xfrm>
                <a:off x="5441274" y="5393550"/>
                <a:ext cx="134892" cy="134892"/>
              </a:xfrm>
              <a:custGeom>
                <a:avLst/>
                <a:gdLst>
                  <a:gd name="T0" fmla="*/ 132 w 264"/>
                  <a:gd name="T1" fmla="*/ 265 h 265"/>
                  <a:gd name="T2" fmla="*/ 3 w 264"/>
                  <a:gd name="T3" fmla="*/ 128 h 265"/>
                  <a:gd name="T4" fmla="*/ 141 w 264"/>
                  <a:gd name="T5" fmla="*/ 5 h 265"/>
                  <a:gd name="T6" fmla="*/ 161 w 264"/>
                  <a:gd name="T7" fmla="*/ 8 h 265"/>
                  <a:gd name="T8" fmla="*/ 168 w 264"/>
                  <a:gd name="T9" fmla="*/ 27 h 265"/>
                  <a:gd name="T10" fmla="*/ 156 w 264"/>
                  <a:gd name="T11" fmla="*/ 50 h 265"/>
                  <a:gd name="T12" fmla="*/ 135 w 264"/>
                  <a:gd name="T13" fmla="*/ 63 h 265"/>
                  <a:gd name="T14" fmla="*/ 60 w 264"/>
                  <a:gd name="T15" fmla="*/ 131 h 265"/>
                  <a:gd name="T16" fmla="*/ 124 w 264"/>
                  <a:gd name="T17" fmla="*/ 207 h 265"/>
                  <a:gd name="T18" fmla="*/ 205 w 264"/>
                  <a:gd name="T19" fmla="*/ 136 h 265"/>
                  <a:gd name="T20" fmla="*/ 224 w 264"/>
                  <a:gd name="T21" fmla="*/ 110 h 265"/>
                  <a:gd name="T22" fmla="*/ 226 w 264"/>
                  <a:gd name="T23" fmla="*/ 109 h 265"/>
                  <a:gd name="T24" fmla="*/ 254 w 264"/>
                  <a:gd name="T25" fmla="*/ 97 h 265"/>
                  <a:gd name="T26" fmla="*/ 263 w 264"/>
                  <a:gd name="T27" fmla="*/ 135 h 265"/>
                  <a:gd name="T28" fmla="*/ 132 w 264"/>
                  <a:gd name="T29"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4" h="265">
                    <a:moveTo>
                      <a:pt x="132" y="265"/>
                    </a:moveTo>
                    <a:cubicBezTo>
                      <a:pt x="57" y="265"/>
                      <a:pt x="0" y="205"/>
                      <a:pt x="3" y="128"/>
                    </a:cubicBezTo>
                    <a:cubicBezTo>
                      <a:pt x="5" y="58"/>
                      <a:pt x="70" y="0"/>
                      <a:pt x="141" y="5"/>
                    </a:cubicBezTo>
                    <a:cubicBezTo>
                      <a:pt x="148" y="6"/>
                      <a:pt x="155" y="7"/>
                      <a:pt x="161" y="8"/>
                    </a:cubicBezTo>
                    <a:cubicBezTo>
                      <a:pt x="173" y="11"/>
                      <a:pt x="175" y="17"/>
                      <a:pt x="168" y="27"/>
                    </a:cubicBezTo>
                    <a:cubicBezTo>
                      <a:pt x="164" y="34"/>
                      <a:pt x="159" y="42"/>
                      <a:pt x="156" y="50"/>
                    </a:cubicBezTo>
                    <a:cubicBezTo>
                      <a:pt x="152" y="60"/>
                      <a:pt x="147" y="63"/>
                      <a:pt x="135" y="63"/>
                    </a:cubicBezTo>
                    <a:cubicBezTo>
                      <a:pt x="94" y="63"/>
                      <a:pt x="63" y="92"/>
                      <a:pt x="60" y="131"/>
                    </a:cubicBezTo>
                    <a:cubicBezTo>
                      <a:pt x="57" y="167"/>
                      <a:pt x="85" y="200"/>
                      <a:pt x="124" y="207"/>
                    </a:cubicBezTo>
                    <a:cubicBezTo>
                      <a:pt x="164" y="214"/>
                      <a:pt x="204" y="180"/>
                      <a:pt x="205" y="136"/>
                    </a:cubicBezTo>
                    <a:cubicBezTo>
                      <a:pt x="205" y="120"/>
                      <a:pt x="209" y="113"/>
                      <a:pt x="224" y="110"/>
                    </a:cubicBezTo>
                    <a:cubicBezTo>
                      <a:pt x="225" y="110"/>
                      <a:pt x="225" y="109"/>
                      <a:pt x="226" y="109"/>
                    </a:cubicBezTo>
                    <a:cubicBezTo>
                      <a:pt x="235" y="105"/>
                      <a:pt x="244" y="101"/>
                      <a:pt x="254" y="97"/>
                    </a:cubicBezTo>
                    <a:cubicBezTo>
                      <a:pt x="257" y="109"/>
                      <a:pt x="263" y="122"/>
                      <a:pt x="263" y="135"/>
                    </a:cubicBezTo>
                    <a:cubicBezTo>
                      <a:pt x="264" y="207"/>
                      <a:pt x="205" y="265"/>
                      <a:pt x="132" y="2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p>
                <a:endParaRPr lang="zh-CN" altLang="en-US"/>
              </a:p>
            </p:txBody>
          </p:sp>
          <p:sp>
            <p:nvSpPr>
              <p:cNvPr id="31" name="Freeform 7"/>
              <p:cNvSpPr/>
              <p:nvPr>
                <p:custDataLst>
                  <p:tags r:id="rId15"/>
                </p:custDataLst>
              </p:nvPr>
            </p:nvSpPr>
            <p:spPr bwMode="auto">
              <a:xfrm>
                <a:off x="5509260" y="5317740"/>
                <a:ext cx="144874" cy="144605"/>
              </a:xfrm>
              <a:custGeom>
                <a:avLst/>
                <a:gdLst>
                  <a:gd name="T0" fmla="*/ 0 w 284"/>
                  <a:gd name="T1" fmla="*/ 280 h 284"/>
                  <a:gd name="T2" fmla="*/ 10 w 284"/>
                  <a:gd name="T3" fmla="*/ 266 h 284"/>
                  <a:gd name="T4" fmla="*/ 31 w 284"/>
                  <a:gd name="T5" fmla="*/ 214 h 284"/>
                  <a:gd name="T6" fmla="*/ 68 w 284"/>
                  <a:gd name="T7" fmla="*/ 156 h 284"/>
                  <a:gd name="T8" fmla="*/ 165 w 284"/>
                  <a:gd name="T9" fmla="*/ 97 h 284"/>
                  <a:gd name="T10" fmla="*/ 186 w 284"/>
                  <a:gd name="T11" fmla="*/ 62 h 284"/>
                  <a:gd name="T12" fmla="*/ 186 w 284"/>
                  <a:gd name="T13" fmla="*/ 41 h 284"/>
                  <a:gd name="T14" fmla="*/ 216 w 284"/>
                  <a:gd name="T15" fmla="*/ 2 h 284"/>
                  <a:gd name="T16" fmla="*/ 249 w 284"/>
                  <a:gd name="T17" fmla="*/ 34 h 284"/>
                  <a:gd name="T18" fmla="*/ 282 w 284"/>
                  <a:gd name="T19" fmla="*/ 68 h 284"/>
                  <a:gd name="T20" fmla="*/ 243 w 284"/>
                  <a:gd name="T21" fmla="*/ 97 h 284"/>
                  <a:gd name="T22" fmla="*/ 175 w 284"/>
                  <a:gd name="T23" fmla="*/ 142 h 284"/>
                  <a:gd name="T24" fmla="*/ 102 w 284"/>
                  <a:gd name="T25" fmla="*/ 240 h 284"/>
                  <a:gd name="T26" fmla="*/ 69 w 284"/>
                  <a:gd name="T27" fmla="*/ 253 h 284"/>
                  <a:gd name="T28" fmla="*/ 19 w 284"/>
                  <a:gd name="T29" fmla="*/ 273 h 284"/>
                  <a:gd name="T30" fmla="*/ 4 w 284"/>
                  <a:gd name="T31" fmla="*/ 284 h 284"/>
                  <a:gd name="T32" fmla="*/ 0 w 284"/>
                  <a:gd name="T33" fmla="*/ 28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4" h="284">
                    <a:moveTo>
                      <a:pt x="0" y="280"/>
                    </a:moveTo>
                    <a:cubicBezTo>
                      <a:pt x="4" y="275"/>
                      <a:pt x="6" y="270"/>
                      <a:pt x="10" y="266"/>
                    </a:cubicBezTo>
                    <a:cubicBezTo>
                      <a:pt x="23" y="251"/>
                      <a:pt x="31" y="236"/>
                      <a:pt x="31" y="214"/>
                    </a:cubicBezTo>
                    <a:cubicBezTo>
                      <a:pt x="31" y="189"/>
                      <a:pt x="48" y="169"/>
                      <a:pt x="68" y="156"/>
                    </a:cubicBezTo>
                    <a:cubicBezTo>
                      <a:pt x="100" y="134"/>
                      <a:pt x="132" y="115"/>
                      <a:pt x="165" y="97"/>
                    </a:cubicBezTo>
                    <a:cubicBezTo>
                      <a:pt x="180" y="89"/>
                      <a:pt x="188" y="79"/>
                      <a:pt x="186" y="62"/>
                    </a:cubicBezTo>
                    <a:cubicBezTo>
                      <a:pt x="185" y="55"/>
                      <a:pt x="185" y="48"/>
                      <a:pt x="186" y="41"/>
                    </a:cubicBezTo>
                    <a:cubicBezTo>
                      <a:pt x="187" y="17"/>
                      <a:pt x="198" y="4"/>
                      <a:pt x="216" y="2"/>
                    </a:cubicBezTo>
                    <a:cubicBezTo>
                      <a:pt x="234" y="0"/>
                      <a:pt x="243" y="9"/>
                      <a:pt x="249" y="34"/>
                    </a:cubicBezTo>
                    <a:cubicBezTo>
                      <a:pt x="274" y="40"/>
                      <a:pt x="284" y="50"/>
                      <a:pt x="282" y="68"/>
                    </a:cubicBezTo>
                    <a:cubicBezTo>
                      <a:pt x="280" y="86"/>
                      <a:pt x="266" y="100"/>
                      <a:pt x="243" y="97"/>
                    </a:cubicBezTo>
                    <a:cubicBezTo>
                      <a:pt x="205" y="92"/>
                      <a:pt x="189" y="111"/>
                      <a:pt x="175" y="142"/>
                    </a:cubicBezTo>
                    <a:cubicBezTo>
                      <a:pt x="159" y="181"/>
                      <a:pt x="137" y="215"/>
                      <a:pt x="102" y="240"/>
                    </a:cubicBezTo>
                    <a:cubicBezTo>
                      <a:pt x="92" y="246"/>
                      <a:pt x="80" y="253"/>
                      <a:pt x="69" y="253"/>
                    </a:cubicBezTo>
                    <a:cubicBezTo>
                      <a:pt x="49" y="252"/>
                      <a:pt x="33" y="259"/>
                      <a:pt x="19" y="273"/>
                    </a:cubicBezTo>
                    <a:cubicBezTo>
                      <a:pt x="15" y="277"/>
                      <a:pt x="9" y="280"/>
                      <a:pt x="4" y="284"/>
                    </a:cubicBezTo>
                    <a:cubicBezTo>
                      <a:pt x="3" y="283"/>
                      <a:pt x="1" y="281"/>
                      <a:pt x="0"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p>
                <a:endParaRPr lang="zh-CN" altLang="en-US"/>
              </a:p>
            </p:txBody>
          </p:sp>
          <p:sp>
            <p:nvSpPr>
              <p:cNvPr id="32" name="Freeform 8"/>
              <p:cNvSpPr/>
              <p:nvPr>
                <p:custDataLst>
                  <p:tags r:id="rId16"/>
                </p:custDataLst>
              </p:nvPr>
            </p:nvSpPr>
            <p:spPr bwMode="auto">
              <a:xfrm>
                <a:off x="5490375" y="5444539"/>
                <a:ext cx="37770" cy="37230"/>
              </a:xfrm>
              <a:custGeom>
                <a:avLst/>
                <a:gdLst>
                  <a:gd name="T0" fmla="*/ 39 w 74"/>
                  <a:gd name="T1" fmla="*/ 3 h 73"/>
                  <a:gd name="T2" fmla="*/ 30 w 74"/>
                  <a:gd name="T3" fmla="*/ 43 h 73"/>
                  <a:gd name="T4" fmla="*/ 69 w 74"/>
                  <a:gd name="T5" fmla="*/ 35 h 73"/>
                  <a:gd name="T6" fmla="*/ 58 w 74"/>
                  <a:gd name="T7" fmla="*/ 62 h 73"/>
                  <a:gd name="T8" fmla="*/ 15 w 74"/>
                  <a:gd name="T9" fmla="*/ 63 h 73"/>
                  <a:gd name="T10" fmla="*/ 6 w 74"/>
                  <a:gd name="T11" fmla="*/ 21 h 73"/>
                  <a:gd name="T12" fmla="*/ 39 w 74"/>
                  <a:gd name="T13" fmla="*/ 3 h 73"/>
                </a:gdLst>
                <a:ahLst/>
                <a:cxnLst>
                  <a:cxn ang="0">
                    <a:pos x="T0" y="T1"/>
                  </a:cxn>
                  <a:cxn ang="0">
                    <a:pos x="T2" y="T3"/>
                  </a:cxn>
                  <a:cxn ang="0">
                    <a:pos x="T4" y="T5"/>
                  </a:cxn>
                  <a:cxn ang="0">
                    <a:pos x="T6" y="T7"/>
                  </a:cxn>
                  <a:cxn ang="0">
                    <a:pos x="T8" y="T9"/>
                  </a:cxn>
                  <a:cxn ang="0">
                    <a:pos x="T10" y="T11"/>
                  </a:cxn>
                  <a:cxn ang="0">
                    <a:pos x="T12" y="T13"/>
                  </a:cxn>
                </a:cxnLst>
                <a:rect l="0" t="0" r="r" b="b"/>
                <a:pathLst>
                  <a:path w="74" h="73">
                    <a:moveTo>
                      <a:pt x="39" y="3"/>
                    </a:moveTo>
                    <a:cubicBezTo>
                      <a:pt x="40" y="19"/>
                      <a:pt x="14" y="29"/>
                      <a:pt x="30" y="43"/>
                    </a:cubicBezTo>
                    <a:cubicBezTo>
                      <a:pt x="37" y="48"/>
                      <a:pt x="54" y="38"/>
                      <a:pt x="69" y="35"/>
                    </a:cubicBezTo>
                    <a:cubicBezTo>
                      <a:pt x="74" y="46"/>
                      <a:pt x="68" y="56"/>
                      <a:pt x="58" y="62"/>
                    </a:cubicBezTo>
                    <a:cubicBezTo>
                      <a:pt x="44" y="72"/>
                      <a:pt x="29" y="73"/>
                      <a:pt x="15" y="63"/>
                    </a:cubicBezTo>
                    <a:cubicBezTo>
                      <a:pt x="1" y="52"/>
                      <a:pt x="0" y="36"/>
                      <a:pt x="6" y="21"/>
                    </a:cubicBezTo>
                    <a:cubicBezTo>
                      <a:pt x="11" y="7"/>
                      <a:pt x="22" y="0"/>
                      <a:pt x="3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p>
                <a:endParaRPr lang="zh-CN" altLang="en-US"/>
              </a:p>
            </p:txBody>
          </p:sp>
        </p:grpSp>
      </p:grpSp>
      <p:sp>
        <p:nvSpPr>
          <p:cNvPr id="33" name="文本框 32"/>
          <p:cNvSpPr txBox="1"/>
          <p:nvPr>
            <p:custDataLst>
              <p:tags r:id="rId3"/>
            </p:custDataLst>
          </p:nvPr>
        </p:nvSpPr>
        <p:spPr>
          <a:xfrm>
            <a:off x="833755" y="4403725"/>
            <a:ext cx="3763645" cy="642620"/>
          </a:xfrm>
          <a:prstGeom prst="rect">
            <a:avLst/>
          </a:prstGeom>
          <a:noFill/>
        </p:spPr>
        <p:txBody>
          <a:bodyPr wrap="square" rtlCol="0" anchor="ctr" anchorCtr="0">
            <a:noAutofit/>
          </a:bodyPr>
          <a:lstStyle/>
          <a:p>
            <a:pPr algn="ctr"/>
            <a:r>
              <a:rPr lang="en-US" altLang="zh-CN" sz="4400" b="1" dirty="0">
                <a:latin typeface="Arial" panose="020B0604020202020204" pitchFamily="34" charset="0"/>
                <a:ea typeface="黑体" panose="02010609060101010101" charset="-122"/>
                <a:cs typeface="+mn-ea"/>
              </a:rPr>
              <a:t>Before Class</a:t>
            </a:r>
          </a:p>
        </p:txBody>
      </p:sp>
      <p:sp>
        <p:nvSpPr>
          <p:cNvPr id="34" name="文本框 33"/>
          <p:cNvSpPr txBox="1"/>
          <p:nvPr>
            <p:custDataLst>
              <p:tags r:id="rId4"/>
            </p:custDataLst>
          </p:nvPr>
        </p:nvSpPr>
        <p:spPr>
          <a:xfrm>
            <a:off x="229870" y="5247005"/>
            <a:ext cx="4855210" cy="579120"/>
          </a:xfrm>
          <a:prstGeom prst="rect">
            <a:avLst/>
          </a:prstGeom>
          <a:noFill/>
        </p:spPr>
        <p:txBody>
          <a:bodyPr wrap="square" rtlCol="0" anchor="ctr" anchorCtr="0"/>
          <a:lstStyle/>
          <a:p>
            <a:pPr algn="ctr">
              <a:lnSpc>
                <a:spcPct val="120000"/>
              </a:lnSpc>
            </a:pPr>
            <a:r>
              <a:rPr lang="en-US" altLang="zh-CN" sz="2800" dirty="0">
                <a:solidFill>
                  <a:schemeClr val="tx1"/>
                </a:solidFill>
              </a:rPr>
              <a:t>Intensive Reading &amp; </a:t>
            </a:r>
          </a:p>
          <a:p>
            <a:pPr algn="ctr">
              <a:lnSpc>
                <a:spcPct val="120000"/>
              </a:lnSpc>
            </a:pPr>
            <a:r>
              <a:rPr lang="en-US" altLang="zh-CN" sz="2800" dirty="0">
                <a:solidFill>
                  <a:schemeClr val="tx1"/>
                </a:solidFill>
              </a:rPr>
              <a:t>Critical Thinking </a:t>
            </a:r>
          </a:p>
        </p:txBody>
      </p:sp>
      <p:sp>
        <p:nvSpPr>
          <p:cNvPr id="35" name="文本框 34"/>
          <p:cNvSpPr txBox="1"/>
          <p:nvPr>
            <p:custDataLst>
              <p:tags r:id="rId5"/>
            </p:custDataLst>
          </p:nvPr>
        </p:nvSpPr>
        <p:spPr>
          <a:xfrm>
            <a:off x="8034020" y="4403725"/>
            <a:ext cx="3477260" cy="642620"/>
          </a:xfrm>
          <a:prstGeom prst="rect">
            <a:avLst/>
          </a:prstGeom>
          <a:noFill/>
        </p:spPr>
        <p:txBody>
          <a:bodyPr wrap="square" rtlCol="0" anchor="ctr" anchorCtr="0">
            <a:noAutofit/>
          </a:bodyPr>
          <a:lstStyle/>
          <a:p>
            <a:pPr algn="ctr"/>
            <a:r>
              <a:rPr lang="en-US" altLang="zh-CN" sz="4400" b="1" dirty="0">
                <a:latin typeface="Arial" panose="020B0604020202020204" pitchFamily="34" charset="0"/>
                <a:ea typeface="黑体" panose="02010609060101010101" charset="-122"/>
                <a:cs typeface="+mn-ea"/>
              </a:rPr>
              <a:t>After Class</a:t>
            </a:r>
          </a:p>
        </p:txBody>
      </p:sp>
      <p:sp>
        <p:nvSpPr>
          <p:cNvPr id="36" name="文本框 35"/>
          <p:cNvSpPr txBox="1"/>
          <p:nvPr>
            <p:custDataLst>
              <p:tags r:id="rId6"/>
            </p:custDataLst>
          </p:nvPr>
        </p:nvSpPr>
        <p:spPr>
          <a:xfrm>
            <a:off x="7642860" y="5238750"/>
            <a:ext cx="4033520" cy="596265"/>
          </a:xfrm>
          <a:prstGeom prst="rect">
            <a:avLst/>
          </a:prstGeom>
          <a:noFill/>
        </p:spPr>
        <p:txBody>
          <a:bodyPr wrap="square" rtlCol="0" anchor="ctr" anchorCtr="0"/>
          <a:lstStyle/>
          <a:p>
            <a:pPr algn="ctr">
              <a:lnSpc>
                <a:spcPct val="120000"/>
              </a:lnSpc>
            </a:pPr>
            <a:r>
              <a:rPr lang="en-US" altLang="zh-CN" sz="2800" dirty="0">
                <a:solidFill>
                  <a:schemeClr val="tx1"/>
                </a:solidFill>
              </a:rPr>
              <a:t>Extensive Reading &amp; Reflecting</a:t>
            </a:r>
          </a:p>
        </p:txBody>
      </p:sp>
      <p:sp>
        <p:nvSpPr>
          <p:cNvPr id="37" name="文本框 36"/>
          <p:cNvSpPr txBox="1"/>
          <p:nvPr>
            <p:custDataLst>
              <p:tags r:id="rId7"/>
            </p:custDataLst>
          </p:nvPr>
        </p:nvSpPr>
        <p:spPr>
          <a:xfrm>
            <a:off x="3061970" y="1478280"/>
            <a:ext cx="6047740" cy="768985"/>
          </a:xfrm>
          <a:prstGeom prst="rect">
            <a:avLst/>
          </a:prstGeom>
          <a:noFill/>
        </p:spPr>
        <p:txBody>
          <a:bodyPr wrap="square" lIns="90000" tIns="46800" rIns="90000" bIns="46800" rtlCol="0" anchor="ctr" anchorCtr="0">
            <a:noAutofit/>
          </a:bodyPr>
          <a:lstStyle/>
          <a:p>
            <a:pPr algn="ctr"/>
            <a:r>
              <a:rPr lang="en-US" sz="4400" b="1" dirty="0">
                <a:latin typeface="Arial" panose="020B0604020202020204" pitchFamily="34" charset="0"/>
                <a:ea typeface="黑体" panose="02010609060101010101" charset="-122"/>
                <a:cs typeface="+mn-ea"/>
              </a:rPr>
              <a:t>In Class</a:t>
            </a:r>
          </a:p>
        </p:txBody>
      </p:sp>
      <p:sp>
        <p:nvSpPr>
          <p:cNvPr id="38" name="文本框 37"/>
          <p:cNvSpPr txBox="1"/>
          <p:nvPr>
            <p:custDataLst>
              <p:tags r:id="rId8"/>
            </p:custDataLst>
          </p:nvPr>
        </p:nvSpPr>
        <p:spPr>
          <a:xfrm>
            <a:off x="2077720" y="2181860"/>
            <a:ext cx="8352155" cy="663575"/>
          </a:xfrm>
          <a:prstGeom prst="rect">
            <a:avLst/>
          </a:prstGeom>
          <a:noFill/>
        </p:spPr>
        <p:txBody>
          <a:bodyPr wrap="square" rtlCol="0" anchor="ctr" anchorCtr="0"/>
          <a:lstStyle/>
          <a:p>
            <a:pPr algn="ctr">
              <a:lnSpc>
                <a:spcPct val="120000"/>
              </a:lnSpc>
            </a:pPr>
            <a:r>
              <a:rPr lang="en-US" altLang="zh-CN" sz="2800" dirty="0">
                <a:solidFill>
                  <a:schemeClr val="tx1"/>
                </a:solidFill>
              </a:rPr>
              <a:t> Discussing &amp; Opinion-sharing &amp; </a:t>
            </a:r>
            <a:r>
              <a:rPr lang="en-US" altLang="zh-CN" sz="2800" dirty="0">
                <a:sym typeface="+mn-ea"/>
              </a:rPr>
              <a:t>Problem-solving</a:t>
            </a:r>
            <a:endParaRPr lang="en-US" altLang="zh-CN" sz="2800" dirty="0">
              <a:solidFill>
                <a:schemeClr val="tx1"/>
              </a:solidFill>
              <a:sym typeface="+mn-ea"/>
            </a:endParaRPr>
          </a:p>
        </p:txBody>
      </p:sp>
      <p:grpSp>
        <p:nvGrpSpPr>
          <p:cNvPr id="15" name="组合 14"/>
          <p:cNvGrpSpPr/>
          <p:nvPr/>
        </p:nvGrpSpPr>
        <p:grpSpPr>
          <a:xfrm>
            <a:off x="5195570" y="2992755"/>
            <a:ext cx="1781810" cy="1123950"/>
            <a:chOff x="7489" y="4050"/>
            <a:chExt cx="3917" cy="1818"/>
          </a:xfrm>
        </p:grpSpPr>
        <p:sp>
          <p:nvSpPr>
            <p:cNvPr id="8" name="Freeform 5"/>
            <p:cNvSpPr/>
            <p:nvPr>
              <p:custDataLst>
                <p:tags r:id="rId9"/>
              </p:custDataLst>
            </p:nvPr>
          </p:nvSpPr>
          <p:spPr bwMode="auto">
            <a:xfrm rot="10440000" flipH="1">
              <a:off x="7489" y="4050"/>
              <a:ext cx="3917" cy="1818"/>
            </a:xfrm>
            <a:custGeom>
              <a:avLst/>
              <a:gdLst>
                <a:gd name="T0" fmla="*/ 101 w 349"/>
                <a:gd name="T1" fmla="*/ 132 h 227"/>
                <a:gd name="T2" fmla="*/ 136 w 349"/>
                <a:gd name="T3" fmla="*/ 117 h 227"/>
                <a:gd name="T4" fmla="*/ 161 w 349"/>
                <a:gd name="T5" fmla="*/ 71 h 227"/>
                <a:gd name="T6" fmla="*/ 313 w 349"/>
                <a:gd name="T7" fmla="*/ 12 h 227"/>
                <a:gd name="T8" fmla="*/ 329 w 349"/>
                <a:gd name="T9" fmla="*/ 3 h 227"/>
                <a:gd name="T10" fmla="*/ 345 w 349"/>
                <a:gd name="T11" fmla="*/ 3 h 227"/>
                <a:gd name="T12" fmla="*/ 348 w 349"/>
                <a:gd name="T13" fmla="*/ 18 h 227"/>
                <a:gd name="T14" fmla="*/ 329 w 349"/>
                <a:gd name="T15" fmla="*/ 68 h 227"/>
                <a:gd name="T16" fmla="*/ 249 w 349"/>
                <a:gd name="T17" fmla="*/ 190 h 227"/>
                <a:gd name="T18" fmla="*/ 223 w 349"/>
                <a:gd name="T19" fmla="*/ 196 h 227"/>
                <a:gd name="T20" fmla="*/ 201 w 349"/>
                <a:gd name="T21" fmla="*/ 195 h 227"/>
                <a:gd name="T22" fmla="*/ 192 w 349"/>
                <a:gd name="T23" fmla="*/ 199 h 227"/>
                <a:gd name="T24" fmla="*/ 24 w 349"/>
                <a:gd name="T25" fmla="*/ 144 h 227"/>
                <a:gd name="T26" fmla="*/ 24 w 349"/>
                <a:gd name="T27" fmla="*/ 50 h 227"/>
                <a:gd name="T28" fmla="*/ 52 w 349"/>
                <a:gd name="T29" fmla="*/ 46 h 227"/>
                <a:gd name="T30" fmla="*/ 100 w 349"/>
                <a:gd name="T31" fmla="*/ 88 h 227"/>
                <a:gd name="T32" fmla="*/ 107 w 349"/>
                <a:gd name="T33" fmla="*/ 117 h 227"/>
                <a:gd name="T34" fmla="*/ 101 w 349"/>
                <a:gd name="T35" fmla="*/ 13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9" h="227">
                  <a:moveTo>
                    <a:pt x="101" y="132"/>
                  </a:moveTo>
                  <a:cubicBezTo>
                    <a:pt x="115" y="126"/>
                    <a:pt x="126" y="121"/>
                    <a:pt x="136" y="117"/>
                  </a:cubicBezTo>
                  <a:cubicBezTo>
                    <a:pt x="122" y="80"/>
                    <a:pt x="122" y="80"/>
                    <a:pt x="161" y="71"/>
                  </a:cubicBezTo>
                  <a:cubicBezTo>
                    <a:pt x="215" y="60"/>
                    <a:pt x="266" y="40"/>
                    <a:pt x="313" y="12"/>
                  </a:cubicBezTo>
                  <a:cubicBezTo>
                    <a:pt x="318" y="9"/>
                    <a:pt x="323" y="5"/>
                    <a:pt x="329" y="3"/>
                  </a:cubicBezTo>
                  <a:cubicBezTo>
                    <a:pt x="334" y="1"/>
                    <a:pt x="342" y="0"/>
                    <a:pt x="345" y="3"/>
                  </a:cubicBezTo>
                  <a:cubicBezTo>
                    <a:pt x="348" y="5"/>
                    <a:pt x="349" y="13"/>
                    <a:pt x="348" y="18"/>
                  </a:cubicBezTo>
                  <a:cubicBezTo>
                    <a:pt x="342" y="35"/>
                    <a:pt x="338" y="53"/>
                    <a:pt x="329" y="68"/>
                  </a:cubicBezTo>
                  <a:cubicBezTo>
                    <a:pt x="303" y="110"/>
                    <a:pt x="276" y="150"/>
                    <a:pt x="249" y="190"/>
                  </a:cubicBezTo>
                  <a:cubicBezTo>
                    <a:pt x="243" y="200"/>
                    <a:pt x="235" y="201"/>
                    <a:pt x="223" y="196"/>
                  </a:cubicBezTo>
                  <a:cubicBezTo>
                    <a:pt x="217" y="193"/>
                    <a:pt x="209" y="195"/>
                    <a:pt x="201" y="195"/>
                  </a:cubicBezTo>
                  <a:cubicBezTo>
                    <a:pt x="198" y="195"/>
                    <a:pt x="195" y="197"/>
                    <a:pt x="192" y="199"/>
                  </a:cubicBezTo>
                  <a:cubicBezTo>
                    <a:pt x="133" y="227"/>
                    <a:pt x="76" y="216"/>
                    <a:pt x="24" y="144"/>
                  </a:cubicBezTo>
                  <a:cubicBezTo>
                    <a:pt x="0" y="110"/>
                    <a:pt x="8" y="81"/>
                    <a:pt x="24" y="50"/>
                  </a:cubicBezTo>
                  <a:cubicBezTo>
                    <a:pt x="32" y="33"/>
                    <a:pt x="38" y="33"/>
                    <a:pt x="52" y="46"/>
                  </a:cubicBezTo>
                  <a:cubicBezTo>
                    <a:pt x="68" y="60"/>
                    <a:pt x="83" y="75"/>
                    <a:pt x="100" y="88"/>
                  </a:cubicBezTo>
                  <a:cubicBezTo>
                    <a:pt x="111" y="97"/>
                    <a:pt x="117" y="104"/>
                    <a:pt x="107" y="117"/>
                  </a:cubicBezTo>
                  <a:cubicBezTo>
                    <a:pt x="105" y="120"/>
                    <a:pt x="104" y="124"/>
                    <a:pt x="101" y="132"/>
                  </a:cubicBezTo>
                  <a:close/>
                </a:path>
              </a:pathLst>
            </a:custGeom>
            <a:gradFill>
              <a:gsLst>
                <a:gs pos="0">
                  <a:srgbClr val="BA013F"/>
                </a:gs>
                <a:gs pos="100000">
                  <a:srgbClr val="FB4182"/>
                </a:gs>
              </a:gsLst>
              <a:lin ang="5400000" scaled="1"/>
            </a:gradFill>
            <a:ln w="38100">
              <a:solidFill>
                <a:srgbClr val="DCDCDC"/>
              </a:solidFill>
            </a:ln>
          </p:spPr>
          <p:style>
            <a:lnRef idx="2">
              <a:srgbClr val="0076CF">
                <a:shade val="50000"/>
              </a:srgbClr>
            </a:lnRef>
            <a:fillRef idx="1">
              <a:srgbClr val="0076CF"/>
            </a:fillRef>
            <a:effectRef idx="0">
              <a:srgbClr val="0076CF"/>
            </a:effectRef>
            <a:fontRef idx="minor">
              <a:sysClr val="window" lastClr="FFFFFF"/>
            </a:fontRef>
          </p:style>
          <p:txBody>
            <a:bodyPr rtlCol="0" anchor="ctr">
              <a:normAutofit/>
            </a:bodyPr>
            <a:lstStyle/>
            <a:p>
              <a:pPr algn="ctr"/>
              <a:endParaRPr lang="zh-CN" altLang="en-US"/>
            </a:p>
          </p:txBody>
        </p:sp>
        <p:sp>
          <p:nvSpPr>
            <p:cNvPr id="9" name="Freeform 172"/>
            <p:cNvSpPr>
              <a:spLocks noChangeAspect="1" noEditPoints="1"/>
            </p:cNvSpPr>
            <p:nvPr>
              <p:custDataLst>
                <p:tags r:id="rId10"/>
              </p:custDataLst>
            </p:nvPr>
          </p:nvSpPr>
          <p:spPr bwMode="auto">
            <a:xfrm rot="21180000" flipH="1">
              <a:off x="9853" y="4769"/>
              <a:ext cx="645" cy="417"/>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ysClr val="window" lastClr="FFFFFF"/>
            </a:solidFill>
            <a:ln>
              <a:noFill/>
            </a:ln>
            <a:effectLst/>
          </p:spPr>
          <p:txBody>
            <a:bodyPr vert="horz" wrap="square" lIns="91440" tIns="45720" rIns="91440" bIns="45720" numCol="1" anchor="t" anchorCtr="0" compatLnSpc="1">
              <a:normAutofit fontScale="72500" lnSpcReduction="20000"/>
            </a:bodyPr>
            <a:lstStyle/>
            <a:p>
              <a:endParaRPr lang="zh-CN" altLang="en-US"/>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down)">
                                      <p:cBhvr>
                                        <p:cTn id="11" dur="500"/>
                                        <p:tgtEl>
                                          <p:spTgt spid="3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left)">
                                      <p:cBhvr>
                                        <p:cTn id="15" dur="500"/>
                                        <p:tgtEl>
                                          <p:spTgt spid="15"/>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500"/>
                                        <p:tgtEl>
                                          <p:spTgt spid="37"/>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up)">
                                      <p:cBhvr>
                                        <p:cTn id="23" dur="500"/>
                                        <p:tgtEl>
                                          <p:spTgt spid="13"/>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wipe(down)">
                                      <p:cBhvr>
                                        <p:cTn id="27" dur="500"/>
                                        <p:tgtEl>
                                          <p:spTgt spid="35"/>
                                        </p:tgtEl>
                                      </p:cBhvr>
                                    </p:animEffect>
                                  </p:childTnLst>
                                </p:cTn>
                              </p:par>
                            </p:childTnLst>
                          </p:cTn>
                        </p:par>
                        <p:par>
                          <p:cTn id="28" fill="hold">
                            <p:stCondLst>
                              <p:cond delay="3000"/>
                            </p:stCondLst>
                            <p:childTnLst>
                              <p:par>
                                <p:cTn id="29" presetID="2" presetClass="entr" presetSubtype="12"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500" fill="hold"/>
                                        <p:tgtEl>
                                          <p:spTgt spid="34"/>
                                        </p:tgtEl>
                                        <p:attrNameLst>
                                          <p:attrName>ppt_x</p:attrName>
                                        </p:attrNameLst>
                                      </p:cBhvr>
                                      <p:tavLst>
                                        <p:tav tm="0">
                                          <p:val>
                                            <p:strVal val="0-#ppt_w/2"/>
                                          </p:val>
                                        </p:tav>
                                        <p:tav tm="100000">
                                          <p:val>
                                            <p:strVal val="#ppt_x"/>
                                          </p:val>
                                        </p:tav>
                                      </p:tavLst>
                                    </p:anim>
                                    <p:anim calcmode="lin" valueType="num">
                                      <p:cBhvr additive="base">
                                        <p:cTn id="32" dur="500" fill="hold"/>
                                        <p:tgtEl>
                                          <p:spTgt spid="34"/>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 presetClass="entr" presetSubtype="1" fill="hold" grpId="0"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additive="base">
                                        <p:cTn id="36" dur="500" fill="hold"/>
                                        <p:tgtEl>
                                          <p:spTgt spid="38"/>
                                        </p:tgtEl>
                                        <p:attrNameLst>
                                          <p:attrName>ppt_x</p:attrName>
                                        </p:attrNameLst>
                                      </p:cBhvr>
                                      <p:tavLst>
                                        <p:tav tm="0">
                                          <p:val>
                                            <p:strVal val="#ppt_x"/>
                                          </p:val>
                                        </p:tav>
                                        <p:tav tm="100000">
                                          <p:val>
                                            <p:strVal val="#ppt_x"/>
                                          </p:val>
                                        </p:tav>
                                      </p:tavLst>
                                    </p:anim>
                                    <p:anim calcmode="lin" valueType="num">
                                      <p:cBhvr additive="base">
                                        <p:cTn id="37" dur="500" fill="hold"/>
                                        <p:tgtEl>
                                          <p:spTgt spid="38"/>
                                        </p:tgtEl>
                                        <p:attrNameLst>
                                          <p:attrName>ppt_y</p:attrName>
                                        </p:attrNameLst>
                                      </p:cBhvr>
                                      <p:tavLst>
                                        <p:tav tm="0">
                                          <p:val>
                                            <p:strVal val="0-#ppt_h/2"/>
                                          </p:val>
                                        </p:tav>
                                        <p:tav tm="100000">
                                          <p:val>
                                            <p:strVal val="#ppt_y"/>
                                          </p:val>
                                        </p:tav>
                                      </p:tavLst>
                                    </p:anim>
                                  </p:childTnLst>
                                </p:cTn>
                              </p:par>
                            </p:childTnLst>
                          </p:cTn>
                        </p:par>
                        <p:par>
                          <p:cTn id="38" fill="hold">
                            <p:stCondLst>
                              <p:cond delay="4000"/>
                            </p:stCondLst>
                            <p:childTnLst>
                              <p:par>
                                <p:cTn id="39" presetID="2" presetClass="entr" presetSubtype="6" fill="hold" grpId="0" nodeType="after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500" fill="hold"/>
                                        <p:tgtEl>
                                          <p:spTgt spid="36"/>
                                        </p:tgtEl>
                                        <p:attrNameLst>
                                          <p:attrName>ppt_x</p:attrName>
                                        </p:attrNameLst>
                                      </p:cBhvr>
                                      <p:tavLst>
                                        <p:tav tm="0">
                                          <p:val>
                                            <p:strVal val="1+#ppt_w/2"/>
                                          </p:val>
                                        </p:tav>
                                        <p:tav tm="100000">
                                          <p:val>
                                            <p:strVal val="#ppt_x"/>
                                          </p:val>
                                        </p:tav>
                                      </p:tavLst>
                                    </p:anim>
                                    <p:anim calcmode="lin" valueType="num">
                                      <p:cBhvr additive="base">
                                        <p:cTn id="42"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P spid="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835660" y="169545"/>
            <a:ext cx="10852150" cy="880745"/>
          </a:xfrm>
        </p:spPr>
        <p:txBody>
          <a:bodyPr>
            <a:noAutofit/>
          </a:bodyPr>
          <a:lstStyle/>
          <a:p>
            <a:r>
              <a:rPr lang="en-US" altLang="zh-CN" sz="5400" i="1">
                <a:solidFill>
                  <a:srgbClr val="FF0000"/>
                </a:solidFill>
                <a:latin typeface="+mj-lt"/>
                <a:cs typeface="+mj-lt"/>
                <a:sym typeface="+mn-ea"/>
              </a:rPr>
              <a:t>Four</a:t>
            </a:r>
            <a:r>
              <a:rPr lang="en-US" altLang="zh-CN" sz="5400">
                <a:latin typeface="+mj-lt"/>
                <a:cs typeface="+mj-lt"/>
                <a:sym typeface="+mn-ea"/>
              </a:rPr>
              <a:t> Learning Objectives  </a:t>
            </a:r>
          </a:p>
        </p:txBody>
      </p:sp>
      <p:sp>
        <p:nvSpPr>
          <p:cNvPr id="21" name="Line 37"/>
          <p:cNvSpPr>
            <a:spLocks noChangeShapeType="1"/>
          </p:cNvSpPr>
          <p:nvPr>
            <p:custDataLst>
              <p:tags r:id="rId2"/>
            </p:custDataLst>
          </p:nvPr>
        </p:nvSpPr>
        <p:spPr bwMode="auto">
          <a:xfrm rot="618245" flipH="1">
            <a:off x="3627120" y="5478145"/>
            <a:ext cx="1563370" cy="80010"/>
          </a:xfrm>
          <a:prstGeom prst="line">
            <a:avLst/>
          </a:prstGeom>
          <a:noFill/>
          <a:ln w="38100">
            <a:solidFill>
              <a:srgbClr val="00B050"/>
            </a:solidFill>
            <a:prstDash val="dash"/>
            <a:round/>
            <a:tailEnd type="triangle" w="med" len="med"/>
          </a:ln>
          <a:extLst>
            <a:ext uri="{909E8E84-426E-40DD-AFC4-6F175D3DCCD1}">
              <a14:hiddenFill xmlns:a14="http://schemas.microsoft.com/office/drawing/2010/main">
                <a:noFill/>
              </a14:hiddenFill>
            </a:ext>
          </a:extLst>
        </p:spPr>
        <p:txBody>
          <a:bodyPr>
            <a:normAutofit fontScale="25000" lnSpcReduction="20000"/>
          </a:bodyPr>
          <a:lstStyle/>
          <a:p>
            <a:endParaRPr lang="zh-CN" altLang="en-US">
              <a:sym typeface="Arial" panose="020B0604020202020204" pitchFamily="34" charset="0"/>
            </a:endParaRPr>
          </a:p>
        </p:txBody>
      </p:sp>
      <p:sp>
        <p:nvSpPr>
          <p:cNvPr id="4" name="Oval 5"/>
          <p:cNvSpPr>
            <a:spLocks noChangeArrowheads="1"/>
          </p:cNvSpPr>
          <p:nvPr>
            <p:custDataLst>
              <p:tags r:id="rId3"/>
            </p:custDataLst>
          </p:nvPr>
        </p:nvSpPr>
        <p:spPr bwMode="auto">
          <a:xfrm>
            <a:off x="2962910" y="4592320"/>
            <a:ext cx="669925" cy="746760"/>
          </a:xfrm>
          <a:prstGeom prst="ellipse">
            <a:avLst/>
          </a:prstGeom>
          <a:gradFill>
            <a:gsLst>
              <a:gs pos="0">
                <a:srgbClr val="14CD68"/>
              </a:gs>
              <a:gs pos="100000">
                <a:srgbClr val="035C7D"/>
              </a:gs>
            </a:gsLst>
            <a:lin scaled="0"/>
          </a:gradFill>
          <a:ln w="9525" algn="ctr">
            <a:noFill/>
            <a:round/>
          </a:ln>
        </p:spPr>
        <p:txBody>
          <a:bodyPr wrap="none" anchor="ctr">
            <a:normAutofit/>
          </a:bodyPr>
          <a:lstStyle>
            <a:lvl1pPr>
              <a:defRPr>
                <a:solidFill>
                  <a:srgbClr val="5F5F5F"/>
                </a:solidFill>
                <a:latin typeface="Calibri" panose="020F0502020204030204" pitchFamily="34" charset="0"/>
                <a:ea typeface="微软雅黑" panose="020B0503020204020204" charset="-122"/>
              </a:defRPr>
            </a:lvl1pPr>
            <a:lvl2pPr marL="742950" indent="-285750">
              <a:defRPr>
                <a:solidFill>
                  <a:srgbClr val="5F5F5F"/>
                </a:solidFill>
                <a:latin typeface="Calibri" panose="020F0502020204030204" pitchFamily="34" charset="0"/>
                <a:ea typeface="微软雅黑" panose="020B0503020204020204" charset="-122"/>
              </a:defRPr>
            </a:lvl2pPr>
            <a:lvl3pPr marL="1143000" indent="-228600">
              <a:defRPr>
                <a:solidFill>
                  <a:srgbClr val="5F5F5F"/>
                </a:solidFill>
                <a:latin typeface="Calibri" panose="020F0502020204030204" pitchFamily="34" charset="0"/>
                <a:ea typeface="微软雅黑" panose="020B0503020204020204" charset="-122"/>
              </a:defRPr>
            </a:lvl3pPr>
            <a:lvl4pPr marL="1600200" indent="-228600">
              <a:defRPr>
                <a:solidFill>
                  <a:srgbClr val="5F5F5F"/>
                </a:solidFill>
                <a:latin typeface="Calibri" panose="020F0502020204030204" pitchFamily="34" charset="0"/>
                <a:ea typeface="微软雅黑" panose="020B0503020204020204" charset="-122"/>
              </a:defRPr>
            </a:lvl4pPr>
            <a:lvl5pPr marL="2057400" indent="-228600">
              <a:defRPr>
                <a:solidFill>
                  <a:srgbClr val="5F5F5F"/>
                </a:solidFill>
                <a:latin typeface="Calibri" panose="020F0502020204030204" pitchFamily="34" charset="0"/>
                <a:ea typeface="微软雅黑" panose="020B0503020204020204" charset="-122"/>
              </a:defRPr>
            </a:lvl5pPr>
            <a:lvl6pPr marL="25146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6pPr>
            <a:lvl7pPr marL="29718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7pPr>
            <a:lvl8pPr marL="34290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8pPr>
            <a:lvl9pPr marL="38862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9pPr>
          </a:lstStyle>
          <a:p>
            <a:pPr algn="ctr"/>
            <a:r>
              <a:rPr lang="en-US" altLang="zh-CN" sz="2000" b="1" dirty="0">
                <a:solidFill>
                  <a:schemeClr val="tx1"/>
                </a:solidFill>
                <a:latin typeface="Arial" panose="020B0604020202020204" pitchFamily="34" charset="0"/>
                <a:ea typeface="Arial" panose="020B0604020202020204" pitchFamily="34" charset="0"/>
                <a:sym typeface="Arial" panose="020B0604020202020204" pitchFamily="34" charset="0"/>
              </a:rPr>
              <a:t>1</a:t>
            </a:r>
          </a:p>
        </p:txBody>
      </p:sp>
      <p:sp>
        <p:nvSpPr>
          <p:cNvPr id="8" name="Oval 10"/>
          <p:cNvSpPr>
            <a:spLocks noChangeArrowheads="1"/>
          </p:cNvSpPr>
          <p:nvPr>
            <p:custDataLst>
              <p:tags r:id="rId4"/>
            </p:custDataLst>
          </p:nvPr>
        </p:nvSpPr>
        <p:spPr bwMode="auto">
          <a:xfrm>
            <a:off x="4558030" y="3219450"/>
            <a:ext cx="682625" cy="744855"/>
          </a:xfrm>
          <a:prstGeom prst="ellipse">
            <a:avLst/>
          </a:prstGeom>
          <a:gradFill>
            <a:gsLst>
              <a:gs pos="0">
                <a:srgbClr val="9EE256"/>
              </a:gs>
              <a:gs pos="100000">
                <a:srgbClr val="52762D"/>
              </a:gs>
            </a:gsLst>
            <a:lin scaled="0"/>
          </a:gradFill>
          <a:ln w="9525" algn="ctr">
            <a:noFill/>
            <a:round/>
          </a:ln>
        </p:spPr>
        <p:txBody>
          <a:bodyPr wrap="none" anchor="ctr">
            <a:normAutofit/>
          </a:bodyPr>
          <a:lstStyle>
            <a:lvl1pPr>
              <a:defRPr>
                <a:solidFill>
                  <a:srgbClr val="5F5F5F"/>
                </a:solidFill>
                <a:latin typeface="Calibri" panose="020F0502020204030204" pitchFamily="34" charset="0"/>
                <a:ea typeface="微软雅黑" panose="020B0503020204020204" charset="-122"/>
              </a:defRPr>
            </a:lvl1pPr>
            <a:lvl2pPr marL="742950" indent="-285750">
              <a:defRPr>
                <a:solidFill>
                  <a:srgbClr val="5F5F5F"/>
                </a:solidFill>
                <a:latin typeface="Calibri" panose="020F0502020204030204" pitchFamily="34" charset="0"/>
                <a:ea typeface="微软雅黑" panose="020B0503020204020204" charset="-122"/>
              </a:defRPr>
            </a:lvl2pPr>
            <a:lvl3pPr marL="1143000" indent="-228600">
              <a:defRPr>
                <a:solidFill>
                  <a:srgbClr val="5F5F5F"/>
                </a:solidFill>
                <a:latin typeface="Calibri" panose="020F0502020204030204" pitchFamily="34" charset="0"/>
                <a:ea typeface="微软雅黑" panose="020B0503020204020204" charset="-122"/>
              </a:defRPr>
            </a:lvl3pPr>
            <a:lvl4pPr marL="1600200" indent="-228600">
              <a:defRPr>
                <a:solidFill>
                  <a:srgbClr val="5F5F5F"/>
                </a:solidFill>
                <a:latin typeface="Calibri" panose="020F0502020204030204" pitchFamily="34" charset="0"/>
                <a:ea typeface="微软雅黑" panose="020B0503020204020204" charset="-122"/>
              </a:defRPr>
            </a:lvl4pPr>
            <a:lvl5pPr marL="2057400" indent="-228600">
              <a:defRPr>
                <a:solidFill>
                  <a:srgbClr val="5F5F5F"/>
                </a:solidFill>
                <a:latin typeface="Calibri" panose="020F0502020204030204" pitchFamily="34" charset="0"/>
                <a:ea typeface="微软雅黑" panose="020B0503020204020204" charset="-122"/>
              </a:defRPr>
            </a:lvl5pPr>
            <a:lvl6pPr marL="25146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6pPr>
            <a:lvl7pPr marL="29718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7pPr>
            <a:lvl8pPr marL="34290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8pPr>
            <a:lvl9pPr marL="38862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9pPr>
          </a:lstStyle>
          <a:p>
            <a:pPr algn="ctr"/>
            <a:r>
              <a:rPr lang="en-US" altLang="zh-CN" sz="2000" b="1" dirty="0">
                <a:solidFill>
                  <a:schemeClr val="tx1"/>
                </a:solidFill>
                <a:latin typeface="Arial" panose="020B0604020202020204" pitchFamily="34" charset="0"/>
                <a:ea typeface="Arial" panose="020B0604020202020204" pitchFamily="34" charset="0"/>
                <a:sym typeface="Arial" panose="020B0604020202020204" pitchFamily="34" charset="0"/>
              </a:rPr>
              <a:t>2</a:t>
            </a:r>
          </a:p>
        </p:txBody>
      </p:sp>
      <p:sp>
        <p:nvSpPr>
          <p:cNvPr id="13" name="Oval 15"/>
          <p:cNvSpPr>
            <a:spLocks noChangeArrowheads="1"/>
          </p:cNvSpPr>
          <p:nvPr>
            <p:custDataLst>
              <p:tags r:id="rId5"/>
            </p:custDataLst>
          </p:nvPr>
        </p:nvSpPr>
        <p:spPr bwMode="auto">
          <a:xfrm>
            <a:off x="7417435" y="3219450"/>
            <a:ext cx="685800" cy="744220"/>
          </a:xfrm>
          <a:prstGeom prst="ellipse">
            <a:avLst/>
          </a:prstGeom>
          <a:gradFill>
            <a:gsLst>
              <a:gs pos="0">
                <a:srgbClr val="FBFB11"/>
              </a:gs>
              <a:gs pos="100000">
                <a:srgbClr val="838309"/>
              </a:gs>
            </a:gsLst>
            <a:lin scaled="0"/>
          </a:gradFill>
          <a:ln>
            <a:noFill/>
          </a:ln>
          <a:effectLst/>
        </p:spPr>
        <p:txBody>
          <a:bodyPr wrap="none" anchor="ctr">
            <a:normAutofit/>
          </a:bodyPr>
          <a:lstStyle/>
          <a:p>
            <a:pPr algn="ctr">
              <a:defRPr/>
            </a:pPr>
            <a:r>
              <a:rPr lang="en-US" altLang="zh-CN" sz="2000" b="1" dirty="0">
                <a:solidFill>
                  <a:schemeClr val="tx1"/>
                </a:solidFill>
                <a:sym typeface="Arial" panose="020B0604020202020204" pitchFamily="34" charset="0"/>
              </a:rPr>
              <a:t>3</a:t>
            </a:r>
          </a:p>
        </p:txBody>
      </p:sp>
      <p:sp>
        <p:nvSpPr>
          <p:cNvPr id="5" name="Oval 30"/>
          <p:cNvSpPr>
            <a:spLocks noChangeArrowheads="1"/>
          </p:cNvSpPr>
          <p:nvPr>
            <p:custDataLst>
              <p:tags r:id="rId6"/>
            </p:custDataLst>
          </p:nvPr>
        </p:nvSpPr>
        <p:spPr bwMode="auto">
          <a:xfrm>
            <a:off x="8906510" y="4590415"/>
            <a:ext cx="677545" cy="747395"/>
          </a:xfrm>
          <a:prstGeom prst="ellipse">
            <a:avLst/>
          </a:prstGeom>
          <a:gradFill>
            <a:gsLst>
              <a:gs pos="0">
                <a:srgbClr val="FECF40"/>
              </a:gs>
              <a:gs pos="100000">
                <a:srgbClr val="846C21"/>
              </a:gs>
            </a:gsLst>
            <a:lin scaled="0"/>
          </a:gradFill>
          <a:ln w="9525" algn="ctr">
            <a:noFill/>
            <a:round/>
          </a:ln>
        </p:spPr>
        <p:txBody>
          <a:bodyPr wrap="none" anchor="ctr">
            <a:normAutofit/>
          </a:bodyPr>
          <a:lstStyle>
            <a:lvl1pPr>
              <a:defRPr>
                <a:solidFill>
                  <a:srgbClr val="5F5F5F"/>
                </a:solidFill>
                <a:latin typeface="Calibri" panose="020F0502020204030204" pitchFamily="34" charset="0"/>
                <a:ea typeface="微软雅黑" panose="020B0503020204020204" charset="-122"/>
              </a:defRPr>
            </a:lvl1pPr>
            <a:lvl2pPr marL="742950" indent="-285750">
              <a:defRPr>
                <a:solidFill>
                  <a:srgbClr val="5F5F5F"/>
                </a:solidFill>
                <a:latin typeface="Calibri" panose="020F0502020204030204" pitchFamily="34" charset="0"/>
                <a:ea typeface="微软雅黑" panose="020B0503020204020204" charset="-122"/>
              </a:defRPr>
            </a:lvl2pPr>
            <a:lvl3pPr marL="1143000" indent="-228600">
              <a:defRPr>
                <a:solidFill>
                  <a:srgbClr val="5F5F5F"/>
                </a:solidFill>
                <a:latin typeface="Calibri" panose="020F0502020204030204" pitchFamily="34" charset="0"/>
                <a:ea typeface="微软雅黑" panose="020B0503020204020204" charset="-122"/>
              </a:defRPr>
            </a:lvl3pPr>
            <a:lvl4pPr marL="1600200" indent="-228600">
              <a:defRPr>
                <a:solidFill>
                  <a:srgbClr val="5F5F5F"/>
                </a:solidFill>
                <a:latin typeface="Calibri" panose="020F0502020204030204" pitchFamily="34" charset="0"/>
                <a:ea typeface="微软雅黑" panose="020B0503020204020204" charset="-122"/>
              </a:defRPr>
            </a:lvl4pPr>
            <a:lvl5pPr marL="2057400" indent="-228600">
              <a:defRPr>
                <a:solidFill>
                  <a:srgbClr val="5F5F5F"/>
                </a:solidFill>
                <a:latin typeface="Calibri" panose="020F0502020204030204" pitchFamily="34" charset="0"/>
                <a:ea typeface="微软雅黑" panose="020B0503020204020204" charset="-122"/>
              </a:defRPr>
            </a:lvl5pPr>
            <a:lvl6pPr marL="25146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6pPr>
            <a:lvl7pPr marL="29718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7pPr>
            <a:lvl8pPr marL="34290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8pPr>
            <a:lvl9pPr marL="38862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9pPr>
          </a:lstStyle>
          <a:p>
            <a:pPr algn="ctr"/>
            <a:r>
              <a:rPr lang="en-US" altLang="zh-CN" sz="2000" b="1" dirty="0">
                <a:solidFill>
                  <a:schemeClr val="tx1"/>
                </a:solidFill>
                <a:latin typeface="Arial" panose="020B0604020202020204" pitchFamily="34" charset="0"/>
                <a:ea typeface="Arial" panose="020B0604020202020204" pitchFamily="34" charset="0"/>
                <a:sym typeface="Arial" panose="020B0604020202020204" pitchFamily="34" charset="0"/>
              </a:rPr>
              <a:t>4</a:t>
            </a:r>
          </a:p>
        </p:txBody>
      </p:sp>
      <p:sp>
        <p:nvSpPr>
          <p:cNvPr id="6" name="Line 36"/>
          <p:cNvSpPr>
            <a:spLocks noChangeShapeType="1"/>
          </p:cNvSpPr>
          <p:nvPr>
            <p:custDataLst>
              <p:tags r:id="rId7"/>
            </p:custDataLst>
          </p:nvPr>
        </p:nvSpPr>
        <p:spPr bwMode="auto">
          <a:xfrm flipH="1" flipV="1">
            <a:off x="5185410" y="3964305"/>
            <a:ext cx="773430" cy="1303655"/>
          </a:xfrm>
          <a:prstGeom prst="line">
            <a:avLst/>
          </a:prstGeom>
          <a:noFill/>
          <a:ln w="38100">
            <a:solidFill>
              <a:srgbClr val="00B050"/>
            </a:solidFill>
            <a:prstDash val="dash"/>
            <a:round/>
            <a:tailEnd type="triangle" w="med" len="med"/>
          </a:ln>
          <a:extLst>
            <a:ext uri="{909E8E84-426E-40DD-AFC4-6F175D3DCCD1}">
              <a14:hiddenFill xmlns:a14="http://schemas.microsoft.com/office/drawing/2010/main">
                <a:noFill/>
              </a14:hiddenFill>
            </a:ext>
          </a:extLst>
        </p:spPr>
        <p:txBody>
          <a:bodyPr>
            <a:normAutofit fontScale="25000" lnSpcReduction="20000"/>
          </a:bodyPr>
          <a:lstStyle/>
          <a:p>
            <a:endParaRPr lang="zh-CN" altLang="en-US">
              <a:sym typeface="Arial" panose="020B0604020202020204" pitchFamily="34" charset="0"/>
            </a:endParaRPr>
          </a:p>
        </p:txBody>
      </p:sp>
      <p:sp>
        <p:nvSpPr>
          <p:cNvPr id="7" name="Line 38"/>
          <p:cNvSpPr>
            <a:spLocks noChangeShapeType="1"/>
          </p:cNvSpPr>
          <p:nvPr>
            <p:custDataLst>
              <p:tags r:id="rId8"/>
            </p:custDataLst>
          </p:nvPr>
        </p:nvSpPr>
        <p:spPr bwMode="auto">
          <a:xfrm rot="738244" flipV="1">
            <a:off x="6717030" y="3938905"/>
            <a:ext cx="570230" cy="1282700"/>
          </a:xfrm>
          <a:prstGeom prst="line">
            <a:avLst/>
          </a:prstGeom>
          <a:noFill/>
          <a:ln w="38100">
            <a:solidFill>
              <a:srgbClr val="00B050"/>
            </a:solidFill>
            <a:prstDash val="dash"/>
            <a:round/>
            <a:tailEnd type="triangle" w="med" len="med"/>
          </a:ln>
          <a:extLst>
            <a:ext uri="{909E8E84-426E-40DD-AFC4-6F175D3DCCD1}">
              <a14:hiddenFill xmlns:a14="http://schemas.microsoft.com/office/drawing/2010/main">
                <a:noFill/>
              </a14:hiddenFill>
            </a:ext>
          </a:extLst>
        </p:spPr>
        <p:txBody>
          <a:bodyPr>
            <a:normAutofit fontScale="25000" lnSpcReduction="20000"/>
          </a:bodyPr>
          <a:lstStyle/>
          <a:p>
            <a:pPr>
              <a:defRPr/>
            </a:pPr>
            <a:endParaRPr lang="zh-CN" altLang="en-US">
              <a:sym typeface="Arial" panose="020B0604020202020204" pitchFamily="34" charset="0"/>
            </a:endParaRPr>
          </a:p>
        </p:txBody>
      </p:sp>
      <p:sp>
        <p:nvSpPr>
          <p:cNvPr id="9" name="Line 39"/>
          <p:cNvSpPr>
            <a:spLocks noChangeShapeType="1"/>
          </p:cNvSpPr>
          <p:nvPr>
            <p:custDataLst>
              <p:tags r:id="rId9"/>
            </p:custDataLst>
          </p:nvPr>
        </p:nvSpPr>
        <p:spPr bwMode="auto">
          <a:xfrm rot="618245" flipV="1">
            <a:off x="7117715" y="5220970"/>
            <a:ext cx="1638300" cy="593725"/>
          </a:xfrm>
          <a:prstGeom prst="line">
            <a:avLst/>
          </a:prstGeom>
          <a:noFill/>
          <a:ln w="38100">
            <a:solidFill>
              <a:srgbClr val="00B050"/>
            </a:solidFill>
            <a:prstDash val="dash"/>
            <a:round/>
            <a:tailEnd type="triangle" w="med" len="med"/>
          </a:ln>
          <a:extLst>
            <a:ext uri="{909E8E84-426E-40DD-AFC4-6F175D3DCCD1}">
              <a14:hiddenFill xmlns:a14="http://schemas.microsoft.com/office/drawing/2010/main">
                <a:noFill/>
              </a14:hiddenFill>
            </a:ext>
          </a:extLst>
        </p:spPr>
        <p:txBody>
          <a:bodyPr>
            <a:normAutofit fontScale="25000" lnSpcReduction="20000"/>
          </a:bodyPr>
          <a:lstStyle/>
          <a:p>
            <a:endParaRPr lang="zh-CN" altLang="en-US">
              <a:sym typeface="Arial" panose="020B0604020202020204" pitchFamily="34" charset="0"/>
            </a:endParaRPr>
          </a:p>
        </p:txBody>
      </p:sp>
      <p:sp>
        <p:nvSpPr>
          <p:cNvPr id="10" name="Oval 44"/>
          <p:cNvSpPr>
            <a:spLocks noChangeArrowheads="1"/>
          </p:cNvSpPr>
          <p:nvPr>
            <p:custDataLst>
              <p:tags r:id="rId10"/>
            </p:custDataLst>
          </p:nvPr>
        </p:nvSpPr>
        <p:spPr bwMode="gray">
          <a:xfrm>
            <a:off x="4702175" y="4779010"/>
            <a:ext cx="3243580" cy="1772920"/>
          </a:xfrm>
          <a:prstGeom prst="ellipse">
            <a:avLst/>
          </a:prstGeom>
          <a:gradFill rotWithShape="1">
            <a:gsLst>
              <a:gs pos="0">
                <a:srgbClr val="9EE256"/>
              </a:gs>
              <a:gs pos="100000">
                <a:srgbClr val="52762D"/>
              </a:gs>
            </a:gsLst>
            <a:lin ang="2700000" scaled="0"/>
          </a:gradFill>
          <a:ln>
            <a:noFill/>
          </a:ln>
        </p:spPr>
        <p:txBody>
          <a:bodyPr wrap="square" lIns="0" tIns="0" rIns="0" bIns="0" anchor="ctr"/>
          <a:lstStyle>
            <a:lvl1pPr>
              <a:defRPr>
                <a:solidFill>
                  <a:srgbClr val="5F5F5F"/>
                </a:solidFill>
                <a:latin typeface="Calibri" panose="020F0502020204030204" pitchFamily="34" charset="0"/>
                <a:ea typeface="微软雅黑" panose="020B0503020204020204" charset="-122"/>
              </a:defRPr>
            </a:lvl1pPr>
            <a:lvl2pPr marL="742950" indent="-285750">
              <a:defRPr>
                <a:solidFill>
                  <a:srgbClr val="5F5F5F"/>
                </a:solidFill>
                <a:latin typeface="Calibri" panose="020F0502020204030204" pitchFamily="34" charset="0"/>
                <a:ea typeface="微软雅黑" panose="020B0503020204020204" charset="-122"/>
              </a:defRPr>
            </a:lvl2pPr>
            <a:lvl3pPr marL="1143000" indent="-228600">
              <a:defRPr>
                <a:solidFill>
                  <a:srgbClr val="5F5F5F"/>
                </a:solidFill>
                <a:latin typeface="Calibri" panose="020F0502020204030204" pitchFamily="34" charset="0"/>
                <a:ea typeface="微软雅黑" panose="020B0503020204020204" charset="-122"/>
              </a:defRPr>
            </a:lvl3pPr>
            <a:lvl4pPr marL="1600200" indent="-228600">
              <a:defRPr>
                <a:solidFill>
                  <a:srgbClr val="5F5F5F"/>
                </a:solidFill>
                <a:latin typeface="Calibri" panose="020F0502020204030204" pitchFamily="34" charset="0"/>
                <a:ea typeface="微软雅黑" panose="020B0503020204020204" charset="-122"/>
              </a:defRPr>
            </a:lvl4pPr>
            <a:lvl5pPr marL="2057400" indent="-228600">
              <a:defRPr>
                <a:solidFill>
                  <a:srgbClr val="5F5F5F"/>
                </a:solidFill>
                <a:latin typeface="Calibri" panose="020F0502020204030204" pitchFamily="34" charset="0"/>
                <a:ea typeface="微软雅黑" panose="020B0503020204020204" charset="-122"/>
              </a:defRPr>
            </a:lvl5pPr>
            <a:lvl6pPr marL="25146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6pPr>
            <a:lvl7pPr marL="29718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7pPr>
            <a:lvl8pPr marL="34290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8pPr>
            <a:lvl9pPr marL="3886200" indent="-228600" fontAlgn="base">
              <a:spcBef>
                <a:spcPct val="0"/>
              </a:spcBef>
              <a:spcAft>
                <a:spcPct val="0"/>
              </a:spcAft>
              <a:defRPr>
                <a:solidFill>
                  <a:srgbClr val="5F5F5F"/>
                </a:solidFill>
                <a:latin typeface="Calibri" panose="020F0502020204030204" pitchFamily="34" charset="0"/>
                <a:ea typeface="微软雅黑" panose="020B0503020204020204" charset="-122"/>
              </a:defRPr>
            </a:lvl9pPr>
          </a:lstStyle>
          <a:p>
            <a:pPr algn="ctr"/>
            <a:r>
              <a:rPr lang="en-US" altLang="zh-CN" sz="3200" b="1" dirty="0">
                <a:solidFill>
                  <a:schemeClr val="tx1"/>
                </a:solidFill>
                <a:latin typeface="Arial" panose="020B0604020202020204" pitchFamily="34" charset="0"/>
                <a:ea typeface="Arial" panose="020B0604020202020204" pitchFamily="34" charset="0"/>
                <a:cs typeface="+mn-ea"/>
                <a:sym typeface="Arial" panose="020B0604020202020204" pitchFamily="34" charset="0"/>
              </a:rPr>
              <a:t>Learning</a:t>
            </a:r>
          </a:p>
          <a:p>
            <a:pPr algn="ctr"/>
            <a:r>
              <a:rPr lang="en-US" altLang="zh-CN" sz="3200" b="1" dirty="0">
                <a:solidFill>
                  <a:schemeClr val="tx1"/>
                </a:solidFill>
                <a:latin typeface="Arial" panose="020B0604020202020204" pitchFamily="34" charset="0"/>
                <a:ea typeface="Arial" panose="020B0604020202020204" pitchFamily="34" charset="0"/>
                <a:cs typeface="+mn-ea"/>
                <a:sym typeface="Arial" panose="020B0604020202020204" pitchFamily="34" charset="0"/>
              </a:rPr>
              <a:t>Objectives</a:t>
            </a:r>
          </a:p>
        </p:txBody>
      </p:sp>
      <p:sp>
        <p:nvSpPr>
          <p:cNvPr id="54" name="文本框 53"/>
          <p:cNvSpPr txBox="1"/>
          <p:nvPr>
            <p:custDataLst>
              <p:tags r:id="rId11"/>
            </p:custDataLst>
          </p:nvPr>
        </p:nvSpPr>
        <p:spPr>
          <a:xfrm>
            <a:off x="106680" y="3497580"/>
            <a:ext cx="3526155" cy="1281430"/>
          </a:xfrm>
          <a:prstGeom prst="rect">
            <a:avLst/>
          </a:prstGeom>
          <a:noFill/>
        </p:spPr>
        <p:txBody>
          <a:bodyPr wrap="square" rtlCol="0" anchor="ctr" anchorCtr="0">
            <a:noAutofit/>
          </a:bodyPr>
          <a:lstStyle/>
          <a:p>
            <a:pPr algn="ctr">
              <a:lnSpc>
                <a:spcPct val="100000"/>
              </a:lnSpc>
            </a:pPr>
            <a:r>
              <a:rPr lang="en-US" altLang="zh-CN" sz="3200" b="1" dirty="0">
                <a:sym typeface="+mn-ea"/>
              </a:rPr>
              <a:t>Understand</a:t>
            </a:r>
            <a:r>
              <a:rPr lang="en-US" altLang="zh-CN" sz="3200" dirty="0">
                <a:sym typeface="+mn-ea"/>
              </a:rPr>
              <a:t>  higher education</a:t>
            </a:r>
            <a:r>
              <a:rPr lang="en-US" altLang="zh-CN" sz="3200" b="1" dirty="0">
                <a:sym typeface="+mn-ea"/>
              </a:rPr>
              <a:t> </a:t>
            </a:r>
            <a:r>
              <a:rPr lang="en-US" altLang="zh-CN" sz="3200" dirty="0">
                <a:sym typeface="+mn-ea"/>
              </a:rPr>
              <a:t>better</a:t>
            </a:r>
            <a:endParaRPr lang="en-US" altLang="zh-CN" sz="3200" dirty="0">
              <a:solidFill>
                <a:srgbClr val="5F5F5F">
                  <a:lumMod val="60000"/>
                  <a:lumOff val="40000"/>
                </a:srgbClr>
              </a:solidFill>
              <a:sym typeface="+mn-ea"/>
            </a:endParaRPr>
          </a:p>
        </p:txBody>
      </p:sp>
      <p:sp>
        <p:nvSpPr>
          <p:cNvPr id="58" name="文本框 57"/>
          <p:cNvSpPr txBox="1"/>
          <p:nvPr>
            <p:custDataLst>
              <p:tags r:id="rId12"/>
            </p:custDataLst>
          </p:nvPr>
        </p:nvSpPr>
        <p:spPr>
          <a:xfrm>
            <a:off x="1950085" y="1496695"/>
            <a:ext cx="3906520" cy="1620520"/>
          </a:xfrm>
          <a:prstGeom prst="rect">
            <a:avLst/>
          </a:prstGeom>
          <a:noFill/>
        </p:spPr>
        <p:txBody>
          <a:bodyPr wrap="square" rtlCol="0" anchor="ctr" anchorCtr="0">
            <a:noAutofit/>
          </a:bodyPr>
          <a:lstStyle/>
          <a:p>
            <a:pPr algn="ctr">
              <a:lnSpc>
                <a:spcPct val="100000"/>
              </a:lnSpc>
            </a:pPr>
            <a:r>
              <a:rPr lang="en-US" altLang="zh-CN" sz="3200" b="1" dirty="0">
                <a:sym typeface="+mn-ea"/>
              </a:rPr>
              <a:t>Practice</a:t>
            </a:r>
            <a:r>
              <a:rPr lang="en-US" altLang="zh-CN" sz="3200" dirty="0">
                <a:sym typeface="+mn-ea"/>
              </a:rPr>
              <a:t> vocabulary and structure in daily life</a:t>
            </a:r>
            <a:endParaRPr lang="en-US" altLang="zh-CN" sz="3200" dirty="0">
              <a:solidFill>
                <a:srgbClr val="5F5F5F">
                  <a:lumMod val="60000"/>
                  <a:lumOff val="40000"/>
                </a:srgbClr>
              </a:solidFill>
              <a:sym typeface="+mn-ea"/>
            </a:endParaRPr>
          </a:p>
        </p:txBody>
      </p:sp>
      <p:sp>
        <p:nvSpPr>
          <p:cNvPr id="59" name="文本框 58"/>
          <p:cNvSpPr txBox="1"/>
          <p:nvPr>
            <p:custDataLst>
              <p:tags r:id="rId13"/>
            </p:custDataLst>
          </p:nvPr>
        </p:nvSpPr>
        <p:spPr>
          <a:xfrm>
            <a:off x="6384290" y="1496695"/>
            <a:ext cx="4155440" cy="1620520"/>
          </a:xfrm>
          <a:prstGeom prst="rect">
            <a:avLst/>
          </a:prstGeom>
          <a:noFill/>
        </p:spPr>
        <p:txBody>
          <a:bodyPr wrap="square" rtlCol="0" anchor="ctr" anchorCtr="0"/>
          <a:lstStyle/>
          <a:p>
            <a:pPr algn="ctr">
              <a:lnSpc>
                <a:spcPct val="100000"/>
              </a:lnSpc>
              <a:buClrTx/>
              <a:buSzTx/>
              <a:buFontTx/>
            </a:pPr>
            <a:r>
              <a:rPr lang="en-US" altLang="zh-CN" sz="3200" b="1" dirty="0">
                <a:sym typeface="+mn-ea"/>
              </a:rPr>
              <a:t>Express</a:t>
            </a:r>
            <a:r>
              <a:rPr lang="en-US" altLang="zh-CN" sz="3200" dirty="0">
                <a:sym typeface="+mn-ea"/>
              </a:rPr>
              <a:t> themselves more freely on education</a:t>
            </a:r>
          </a:p>
        </p:txBody>
      </p:sp>
      <p:sp>
        <p:nvSpPr>
          <p:cNvPr id="60" name="文本框 59"/>
          <p:cNvSpPr txBox="1"/>
          <p:nvPr>
            <p:custDataLst>
              <p:tags r:id="rId14"/>
            </p:custDataLst>
          </p:nvPr>
        </p:nvSpPr>
        <p:spPr>
          <a:xfrm>
            <a:off x="8555355" y="3303270"/>
            <a:ext cx="3887470" cy="1475740"/>
          </a:xfrm>
          <a:prstGeom prst="rect">
            <a:avLst/>
          </a:prstGeom>
          <a:noFill/>
        </p:spPr>
        <p:txBody>
          <a:bodyPr wrap="square" rtlCol="0" anchor="ctr" anchorCtr="0"/>
          <a:lstStyle/>
          <a:p>
            <a:pPr algn="ctr">
              <a:lnSpc>
                <a:spcPct val="100000"/>
              </a:lnSpc>
              <a:buClrTx/>
              <a:buSzTx/>
              <a:buFontTx/>
            </a:pPr>
            <a:r>
              <a:rPr lang="en-US" altLang="zh-CN" sz="3200" b="1" dirty="0">
                <a:sym typeface="+mn-ea"/>
              </a:rPr>
              <a:t>Write</a:t>
            </a:r>
            <a:r>
              <a:rPr lang="en-US" altLang="zh-CN" sz="3200" dirty="0">
                <a:sym typeface="+mn-ea"/>
              </a:rPr>
              <a:t> an argumentative essay</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2" presetClass="entr" presetSubtype="6"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additive="base">
                                        <p:cTn id="10" dur="500" fill="hold"/>
                                        <p:tgtEl>
                                          <p:spTgt spid="21"/>
                                        </p:tgtEl>
                                        <p:attrNameLst>
                                          <p:attrName>ppt_x</p:attrName>
                                        </p:attrNameLst>
                                      </p:cBhvr>
                                      <p:tavLst>
                                        <p:tav tm="0">
                                          <p:val>
                                            <p:strVal val="1+#ppt_w/2"/>
                                          </p:val>
                                        </p:tav>
                                        <p:tav tm="100000">
                                          <p:val>
                                            <p:strVal val="#ppt_x"/>
                                          </p:val>
                                        </p:tav>
                                      </p:tavLst>
                                    </p:anim>
                                    <p:anim calcmode="lin" valueType="num">
                                      <p:cBhvr additive="base">
                                        <p:cTn id="11" dur="500" fill="hold"/>
                                        <p:tgtEl>
                                          <p:spTgt spid="21"/>
                                        </p:tgtEl>
                                        <p:attrNameLst>
                                          <p:attrName>ppt_y</p:attrName>
                                        </p:attrNameLst>
                                      </p:cBhvr>
                                      <p:tavLst>
                                        <p:tav tm="0">
                                          <p:val>
                                            <p:strVal val="1+#ppt_h/2"/>
                                          </p:val>
                                        </p:tav>
                                        <p:tav tm="100000">
                                          <p:val>
                                            <p:strVal val="#ppt_y"/>
                                          </p:val>
                                        </p:tav>
                                      </p:tavLst>
                                    </p:anim>
                                  </p:childTnLst>
                                </p:cTn>
                              </p:par>
                            </p:childTnLst>
                          </p:cTn>
                        </p:par>
                        <p:par>
                          <p:cTn id="12" fill="hold">
                            <p:stCondLst>
                              <p:cond delay="500"/>
                            </p:stCondLst>
                            <p:childTnLst>
                              <p:par>
                                <p:cTn id="13" presetID="14" presetClass="entr" presetSubtype="5" fill="hold" grpId="0"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randombar(vertical)">
                                      <p:cBhvr>
                                        <p:cTn id="15" dur="500"/>
                                        <p:tgtEl>
                                          <p:spTgt spid="54"/>
                                        </p:tgtEl>
                                      </p:cBhvr>
                                    </p:animEffect>
                                  </p:childTnLst>
                                </p:cTn>
                              </p:par>
                              <p:par>
                                <p:cTn id="16" presetID="2" presetClass="entr" presetSubtype="6"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1+#ppt_w/2"/>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14" presetClass="entr" presetSubtype="5" fill="hold" grpId="0"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randombar(vertical)">
                                      <p:cBhvr>
                                        <p:cTn id="23" dur="500"/>
                                        <p:tgtEl>
                                          <p:spTgt spid="58"/>
                                        </p:tgtEl>
                                      </p:cBhvr>
                                    </p:animEffect>
                                  </p:childTnLst>
                                </p:cTn>
                              </p:par>
                              <p:par>
                                <p:cTn id="24" presetID="2" presetClass="entr" presetSubtype="12"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0-#ppt_w/2"/>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14" presetClass="entr" presetSubtype="10" fill="hold" grpId="0" nodeType="after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randombar(horizontal)">
                                      <p:cBhvr>
                                        <p:cTn id="31" dur="500"/>
                                        <p:tgtEl>
                                          <p:spTgt spid="59"/>
                                        </p:tgtEl>
                                      </p:cBhvr>
                                    </p:animEffect>
                                  </p:childTnLst>
                                </p:cTn>
                              </p:par>
                              <p:par>
                                <p:cTn id="32" presetID="2" presetClass="entr" presetSubtype="12"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fill="hold"/>
                                        <p:tgtEl>
                                          <p:spTgt spid="9"/>
                                        </p:tgtEl>
                                        <p:attrNameLst>
                                          <p:attrName>ppt_x</p:attrName>
                                        </p:attrNameLst>
                                      </p:cBhvr>
                                      <p:tavLst>
                                        <p:tav tm="0">
                                          <p:val>
                                            <p:strVal val="0-#ppt_w/2"/>
                                          </p:val>
                                        </p:tav>
                                        <p:tav tm="100000">
                                          <p:val>
                                            <p:strVal val="#ppt_x"/>
                                          </p:val>
                                        </p:tav>
                                      </p:tavLst>
                                    </p:anim>
                                    <p:anim calcmode="lin" valueType="num">
                                      <p:cBhvr additive="base">
                                        <p:cTn id="35" dur="500" fill="hold"/>
                                        <p:tgtEl>
                                          <p:spTgt spid="9"/>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14" presetClass="entr" presetSubtype="10"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randombar(horizontal)">
                                      <p:cBhvr>
                                        <p:cTn id="3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54"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custDataLst>
              <p:tags r:id="rId2"/>
            </p:custDataLst>
          </p:nvPr>
        </p:nvSpPr>
        <p:spPr>
          <a:xfrm>
            <a:off x="909320" y="3281045"/>
            <a:ext cx="4381500" cy="1146175"/>
          </a:xfrm>
          <a:prstGeom prst="rect">
            <a:avLst/>
          </a:prstGeom>
          <a:noFill/>
        </p:spPr>
        <p:txBody>
          <a:bodyPr wrap="square" rtlCol="0" anchor="ctr" anchorCtr="0"/>
          <a:lstStyle/>
          <a:p>
            <a:pPr algn="ctr"/>
            <a:r>
              <a:rPr lang="en-US" altLang="zh-CN" sz="4400" b="1" dirty="0">
                <a:solidFill>
                  <a:schemeClr val="tx1">
                    <a:lumMod val="85000"/>
                    <a:lumOff val="15000"/>
                  </a:schemeClr>
                </a:solidFill>
                <a:latin typeface="Arial" panose="020B0604020202020204" pitchFamily="34" charset="0"/>
                <a:ea typeface="Arial" panose="020B0604020202020204" pitchFamily="34" charset="0"/>
                <a:cs typeface="Arial" panose="020B0604020202020204" pitchFamily="34" charset="0"/>
              </a:rPr>
              <a:t>Presentation</a:t>
            </a:r>
          </a:p>
        </p:txBody>
      </p:sp>
      <p:sp>
        <p:nvSpPr>
          <p:cNvPr id="2" name="标题 1"/>
          <p:cNvSpPr>
            <a:spLocks noGrp="1"/>
          </p:cNvSpPr>
          <p:nvPr>
            <p:ph type="title"/>
          </p:nvPr>
        </p:nvSpPr>
        <p:spPr>
          <a:xfrm rot="21420000">
            <a:off x="6160556" y="3057056"/>
            <a:ext cx="4400694" cy="743730"/>
          </a:xfrm>
        </p:spPr>
        <p:txBody>
          <a:bodyPr>
            <a:noAutofit/>
          </a:bodyPr>
          <a:lstStyle/>
          <a:p>
            <a:r>
              <a:rPr lang="en-US" altLang="zh-CN" sz="6000"/>
              <a:t>In Class</a:t>
            </a:r>
          </a:p>
        </p:txBody>
      </p:sp>
    </p:spTree>
    <p:custDataLst>
      <p:tags r:id="rId1"/>
    </p:custData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标题 21"/>
          <p:cNvSpPr>
            <a:spLocks noGrp="1"/>
          </p:cNvSpPr>
          <p:nvPr/>
        </p:nvSpPr>
        <p:spPr>
          <a:xfrm>
            <a:off x="1899920" y="-13335"/>
            <a:ext cx="8716010" cy="1172210"/>
          </a:xfrm>
          <a:prstGeom prst="rect">
            <a:avLst/>
          </a:prstGeom>
        </p:spPr>
        <p:txBody>
          <a:bodyPr vert="horz" lIns="90000" tIns="46800" rIns="90000" bIns="46800" rtlCol="0" anchor="t"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tx1">
                    <a:lumMod val="85000"/>
                    <a:lumOff val="15000"/>
                  </a:schemeClr>
                </a:solidFill>
                <a:uFillTx/>
                <a:latin typeface="微软雅黑" panose="020B0503020204020204" charset="-122"/>
                <a:ea typeface="微软雅黑" panose="020B0503020204020204" charset="-122"/>
                <a:cs typeface="+mj-cs"/>
              </a:defRPr>
            </a:lvl1pPr>
          </a:lstStyle>
          <a:p>
            <a:pPr algn="ctr"/>
            <a:r>
              <a:rPr lang="en-US" altLang="zh-CN" sz="5400">
                <a:latin typeface="Arial" panose="020B0604020202020204" pitchFamily="34" charset="0"/>
                <a:ea typeface="Arial" panose="020B0604020202020204" pitchFamily="34" charset="0"/>
              </a:rPr>
              <a:t>Teaching Steps </a:t>
            </a:r>
            <a:r>
              <a:rPr lang="en-US" altLang="zh-CN" sz="2800">
                <a:latin typeface="Arial" panose="020B0604020202020204" pitchFamily="34" charset="0"/>
                <a:ea typeface="Arial" panose="020B0604020202020204" pitchFamily="34" charset="0"/>
              </a:rPr>
              <a:t>  </a:t>
            </a:r>
          </a:p>
        </p:txBody>
      </p:sp>
      <p:pic>
        <p:nvPicPr>
          <p:cNvPr id="95" name="图片 94" descr="3476611"/>
          <p:cNvPicPr>
            <a:picLocks noChangeAspect="1"/>
          </p:cNvPicPr>
          <p:nvPr/>
        </p:nvPicPr>
        <p:blipFill>
          <a:blip r:embed="rId47" cstate="print">
            <a:extLst>
              <a:ext uri="{96DAC541-7B7A-43D3-8B79-37D633B846F1}">
                <asvg:svgBlip xmlns:asvg="http://schemas.microsoft.com/office/drawing/2016/SVG/main" xmlns="" r:embed="rId48"/>
              </a:ext>
            </a:extLst>
          </a:blip>
          <a:stretch>
            <a:fillRect/>
          </a:stretch>
        </p:blipFill>
        <p:spPr>
          <a:xfrm>
            <a:off x="2511425" y="186690"/>
            <a:ext cx="1040130" cy="771525"/>
          </a:xfrm>
          <a:prstGeom prst="rect">
            <a:avLst/>
          </a:prstGeom>
        </p:spPr>
      </p:pic>
      <p:sp>
        <p:nvSpPr>
          <p:cNvPr id="4" name="标题 21"/>
          <p:cNvSpPr>
            <a:spLocks noGrp="1"/>
          </p:cNvSpPr>
          <p:nvPr/>
        </p:nvSpPr>
        <p:spPr>
          <a:xfrm>
            <a:off x="9594215" y="-13335"/>
            <a:ext cx="2607945" cy="664845"/>
          </a:xfrm>
          <a:prstGeom prst="rect">
            <a:avLst/>
          </a:prstGeom>
          <a:solidFill>
            <a:schemeClr val="accent1"/>
          </a:solidFill>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tx1">
                    <a:lumMod val="85000"/>
                    <a:lumOff val="15000"/>
                  </a:schemeClr>
                </a:solidFill>
                <a:uFillTx/>
                <a:latin typeface="微软雅黑" panose="020B0503020204020204" charset="-122"/>
                <a:ea typeface="微软雅黑" panose="020B0503020204020204" charset="-122"/>
                <a:cs typeface="+mj-cs"/>
              </a:defRPr>
            </a:lvl1pPr>
          </a:lstStyle>
          <a:p>
            <a:pPr algn="ctr"/>
            <a:r>
              <a:rPr lang="en-US" altLang="zh-CN" sz="4400">
                <a:latin typeface="Arial" panose="020B0604020202020204" pitchFamily="34" charset="0"/>
                <a:ea typeface="Arial" panose="020B0604020202020204" pitchFamily="34" charset="0"/>
              </a:rPr>
              <a:t>In Class</a:t>
            </a:r>
            <a:r>
              <a:rPr lang="en-US" altLang="zh-CN" sz="2000">
                <a:latin typeface="Arial" panose="020B0604020202020204" pitchFamily="34" charset="0"/>
                <a:ea typeface="Arial" panose="020B0604020202020204" pitchFamily="34" charset="0"/>
              </a:rPr>
              <a:t>  </a:t>
            </a:r>
          </a:p>
        </p:txBody>
      </p:sp>
      <p:grpSp>
        <p:nvGrpSpPr>
          <p:cNvPr id="49" name="组合 48"/>
          <p:cNvGrpSpPr/>
          <p:nvPr>
            <p:custDataLst>
              <p:tags r:id="rId2"/>
            </p:custDataLst>
          </p:nvPr>
        </p:nvGrpSpPr>
        <p:grpSpPr>
          <a:xfrm>
            <a:off x="-47625" y="1602581"/>
            <a:ext cx="3812204" cy="1695247"/>
            <a:chOff x="741475" y="2990850"/>
            <a:chExt cx="2036080" cy="1838325"/>
          </a:xfrm>
        </p:grpSpPr>
        <p:sp>
          <p:nvSpPr>
            <p:cNvPr id="50" name="图文框 49"/>
            <p:cNvSpPr/>
            <p:nvPr>
              <p:custDataLst>
                <p:tags r:id="rId36"/>
              </p:custDataLst>
            </p:nvPr>
          </p:nvSpPr>
          <p:spPr>
            <a:xfrm>
              <a:off x="842962" y="3209925"/>
              <a:ext cx="1800225" cy="1619250"/>
            </a:xfrm>
            <a:prstGeom prst="frame">
              <a:avLst>
                <a:gd name="adj1" fmla="val 6029"/>
              </a:avLst>
            </a:prstGeom>
            <a:solidFill>
              <a:srgbClr val="E83C79">
                <a:lumMod val="40000"/>
                <a:lumOff val="60000"/>
              </a:srgbClr>
            </a:solidFill>
            <a:ln>
              <a:noFill/>
            </a:ln>
            <a:effectLst/>
          </p:spPr>
          <p:style>
            <a:lnRef idx="2">
              <a:srgbClr val="E83C79">
                <a:shade val="50000"/>
              </a:srgbClr>
            </a:lnRef>
            <a:fillRef idx="1">
              <a:srgbClr val="E83C79"/>
            </a:fillRef>
            <a:effectRef idx="0">
              <a:srgbClr val="E83C79"/>
            </a:effectRef>
            <a:fontRef idx="minor">
              <a:sysClr val="window" lastClr="FFFFFF"/>
            </a:fontRef>
          </p:style>
          <p:txBody>
            <a:bodyPr tIns="288000" rtlCol="0" anchor="ctr">
              <a:normAutofit/>
            </a:bodyPr>
            <a:lstStyle/>
            <a:p>
              <a:pPr marL="0" lvl="0" indent="0" algn="ctr">
                <a:lnSpc>
                  <a:spcPct val="100000"/>
                </a:lnSpc>
                <a:spcBef>
                  <a:spcPts val="0"/>
                </a:spcBef>
                <a:spcAft>
                  <a:spcPts val="0"/>
                </a:spcAft>
                <a:buSzPct val="100000"/>
              </a:pPr>
              <a:r>
                <a:rPr lang="en-US" altLang="zh-CN" sz="2800" b="1" dirty="0" smtClean="0">
                  <a:solidFill>
                    <a:schemeClr val="tx1"/>
                  </a:solidFill>
                  <a:sym typeface="Arial" panose="020B0604020202020204" pitchFamily="34" charset="0"/>
                </a:rPr>
                <a:t>Problem-solving</a:t>
              </a:r>
              <a:r>
                <a:rPr lang="en-US" altLang="zh-CN" sz="1600" dirty="0" smtClean="0">
                  <a:solidFill>
                    <a:srgbClr val="E83C79">
                      <a:lumMod val="75000"/>
                    </a:srgbClr>
                  </a:solidFill>
                  <a:sym typeface="Arial" panose="020B0604020202020204" pitchFamily="34" charset="0"/>
                </a:rPr>
                <a:t> </a:t>
              </a:r>
            </a:p>
          </p:txBody>
        </p:sp>
        <p:sp>
          <p:nvSpPr>
            <p:cNvPr id="52" name="任意多边形 51"/>
            <p:cNvSpPr/>
            <p:nvPr>
              <p:custDataLst>
                <p:tags r:id="rId37"/>
              </p:custDataLst>
            </p:nvPr>
          </p:nvSpPr>
          <p:spPr>
            <a:xfrm rot="21207542" flipH="1">
              <a:off x="2258490"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83C79"/>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1600"/>
            </a:p>
          </p:txBody>
        </p:sp>
        <p:sp>
          <p:nvSpPr>
            <p:cNvPr id="53" name="任意多边形 52"/>
            <p:cNvSpPr/>
            <p:nvPr>
              <p:custDataLst>
                <p:tags r:id="rId38"/>
              </p:custDataLst>
            </p:nvPr>
          </p:nvSpPr>
          <p:spPr>
            <a:xfrm rot="392458">
              <a:off x="1258785"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1600"/>
            </a:p>
          </p:txBody>
        </p:sp>
        <p:sp>
          <p:nvSpPr>
            <p:cNvPr id="54" name="任意多边形 53"/>
            <p:cNvSpPr/>
            <p:nvPr>
              <p:custDataLst>
                <p:tags r:id="rId39"/>
              </p:custDataLst>
            </p:nvPr>
          </p:nvSpPr>
          <p:spPr>
            <a:xfrm rot="392458">
              <a:off x="1510662"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1600"/>
            </a:p>
          </p:txBody>
        </p:sp>
        <p:sp>
          <p:nvSpPr>
            <p:cNvPr id="55" name="任意多边形 54"/>
            <p:cNvSpPr/>
            <p:nvPr>
              <p:custDataLst>
                <p:tags r:id="rId40"/>
              </p:custDataLst>
            </p:nvPr>
          </p:nvSpPr>
          <p:spPr>
            <a:xfrm rot="392458">
              <a:off x="1762540"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1600"/>
            </a:p>
          </p:txBody>
        </p:sp>
        <p:sp>
          <p:nvSpPr>
            <p:cNvPr id="56" name="任意多边形 55"/>
            <p:cNvSpPr/>
            <p:nvPr>
              <p:custDataLst>
                <p:tags r:id="rId41"/>
              </p:custDataLst>
            </p:nvPr>
          </p:nvSpPr>
          <p:spPr>
            <a:xfrm rot="392458">
              <a:off x="201441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1600"/>
            </a:p>
          </p:txBody>
        </p:sp>
        <p:sp>
          <p:nvSpPr>
            <p:cNvPr id="57" name="任意多边形 56"/>
            <p:cNvSpPr/>
            <p:nvPr>
              <p:custDataLst>
                <p:tags r:id="rId42"/>
              </p:custDataLst>
            </p:nvPr>
          </p:nvSpPr>
          <p:spPr>
            <a:xfrm rot="392458">
              <a:off x="1006907"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1600"/>
            </a:p>
          </p:txBody>
        </p:sp>
        <p:sp>
          <p:nvSpPr>
            <p:cNvPr id="58" name="任意多边形 57"/>
            <p:cNvSpPr/>
            <p:nvPr>
              <p:custDataLst>
                <p:tags r:id="rId43"/>
              </p:custDataLst>
            </p:nvPr>
          </p:nvSpPr>
          <p:spPr>
            <a:xfrm rot="392458">
              <a:off x="75502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1600"/>
            </a:p>
          </p:txBody>
        </p:sp>
        <p:sp>
          <p:nvSpPr>
            <p:cNvPr id="59" name="任意多边形 58"/>
            <p:cNvSpPr/>
            <p:nvPr>
              <p:custDataLst>
                <p:tags r:id="rId44"/>
              </p:custDataLst>
            </p:nvPr>
          </p:nvSpPr>
          <p:spPr>
            <a:xfrm rot="21207542" flipH="1">
              <a:off x="2510369"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1600"/>
            </a:p>
          </p:txBody>
        </p:sp>
        <p:sp>
          <p:nvSpPr>
            <p:cNvPr id="60" name="任意多边形 59"/>
            <p:cNvSpPr/>
            <p:nvPr>
              <p:custDataLst>
                <p:tags r:id="rId45"/>
              </p:custDataLst>
            </p:nvPr>
          </p:nvSpPr>
          <p:spPr>
            <a:xfrm>
              <a:off x="741475" y="3007028"/>
              <a:ext cx="2036080" cy="358472"/>
            </a:xfrm>
            <a:custGeom>
              <a:avLst/>
              <a:gdLst>
                <a:gd name="connsiteX0" fmla="*/ 534277 w 2007506"/>
                <a:gd name="connsiteY0" fmla="*/ 0 h 236396"/>
                <a:gd name="connsiteX1" fmla="*/ 534277 w 2007506"/>
                <a:gd name="connsiteY1" fmla="*/ 1 h 236396"/>
                <a:gd name="connsiteX2" fmla="*/ 786156 w 2007506"/>
                <a:gd name="connsiteY2" fmla="*/ 0 h 236396"/>
                <a:gd name="connsiteX3" fmla="*/ 1038033 w 2007506"/>
                <a:gd name="connsiteY3" fmla="*/ 0 h 236396"/>
                <a:gd name="connsiteX4" fmla="*/ 1289911 w 2007506"/>
                <a:gd name="connsiteY4" fmla="*/ 0 h 236396"/>
                <a:gd name="connsiteX5" fmla="*/ 1473227 w 2007506"/>
                <a:gd name="connsiteY5" fmla="*/ 0 h 236396"/>
                <a:gd name="connsiteX6" fmla="*/ 1507277 w 2007506"/>
                <a:gd name="connsiteY6" fmla="*/ 0 h 236396"/>
                <a:gd name="connsiteX7" fmla="*/ 1541790 w 2007506"/>
                <a:gd name="connsiteY7" fmla="*/ 0 h 236396"/>
                <a:gd name="connsiteX8" fmla="*/ 1725106 w 2007506"/>
                <a:gd name="connsiteY8" fmla="*/ 0 h 236396"/>
                <a:gd name="connsiteX9" fmla="*/ 1980401 w 2007506"/>
                <a:gd name="connsiteY9" fmla="*/ 0 h 236396"/>
                <a:gd name="connsiteX10" fmla="*/ 2007506 w 2007506"/>
                <a:gd name="connsiteY10" fmla="*/ 236396 h 236396"/>
                <a:gd name="connsiteX11" fmla="*/ 0 w 2007506"/>
                <a:gd name="connsiteY11" fmla="*/ 236396 h 236396"/>
                <a:gd name="connsiteX12" fmla="*/ 27105 w 2007506"/>
                <a:gd name="connsiteY12" fmla="*/ 0 h 236396"/>
                <a:gd name="connsiteX13" fmla="*/ 282400 w 2007506"/>
                <a:gd name="connsiteY13" fmla="*/ 0 h 236396"/>
                <a:gd name="connsiteX0-1" fmla="*/ 534277 w 2021793"/>
                <a:gd name="connsiteY0-2" fmla="*/ 0 h 236396"/>
                <a:gd name="connsiteX1-3" fmla="*/ 534277 w 2021793"/>
                <a:gd name="connsiteY1-4" fmla="*/ 1 h 236396"/>
                <a:gd name="connsiteX2-5" fmla="*/ 786156 w 2021793"/>
                <a:gd name="connsiteY2-6" fmla="*/ 0 h 236396"/>
                <a:gd name="connsiteX3-7" fmla="*/ 1038033 w 2021793"/>
                <a:gd name="connsiteY3-8" fmla="*/ 0 h 236396"/>
                <a:gd name="connsiteX4-9" fmla="*/ 1289911 w 2021793"/>
                <a:gd name="connsiteY4-10" fmla="*/ 0 h 236396"/>
                <a:gd name="connsiteX5-11" fmla="*/ 1473227 w 2021793"/>
                <a:gd name="connsiteY5-12" fmla="*/ 0 h 236396"/>
                <a:gd name="connsiteX6-13" fmla="*/ 1507277 w 2021793"/>
                <a:gd name="connsiteY6-14" fmla="*/ 0 h 236396"/>
                <a:gd name="connsiteX7-15" fmla="*/ 1541790 w 2021793"/>
                <a:gd name="connsiteY7-16" fmla="*/ 0 h 236396"/>
                <a:gd name="connsiteX8-17" fmla="*/ 1725106 w 2021793"/>
                <a:gd name="connsiteY8-18" fmla="*/ 0 h 236396"/>
                <a:gd name="connsiteX9-19" fmla="*/ 1980401 w 2021793"/>
                <a:gd name="connsiteY9-20" fmla="*/ 0 h 236396"/>
                <a:gd name="connsiteX10-21" fmla="*/ 2021793 w 2021793"/>
                <a:gd name="connsiteY10-22" fmla="*/ 233255 h 236396"/>
                <a:gd name="connsiteX11-23" fmla="*/ 0 w 2021793"/>
                <a:gd name="connsiteY11-24" fmla="*/ 236396 h 236396"/>
                <a:gd name="connsiteX12-25" fmla="*/ 27105 w 2021793"/>
                <a:gd name="connsiteY12-26" fmla="*/ 0 h 236396"/>
                <a:gd name="connsiteX13-27" fmla="*/ 282400 w 2021793"/>
                <a:gd name="connsiteY13-28" fmla="*/ 0 h 236396"/>
                <a:gd name="connsiteX14" fmla="*/ 534277 w 2021793"/>
                <a:gd name="connsiteY14" fmla="*/ 0 h 236396"/>
                <a:gd name="connsiteX0-29" fmla="*/ 548564 w 2036080"/>
                <a:gd name="connsiteY0-30" fmla="*/ 0 h 236396"/>
                <a:gd name="connsiteX1-31" fmla="*/ 548564 w 2036080"/>
                <a:gd name="connsiteY1-32" fmla="*/ 1 h 236396"/>
                <a:gd name="connsiteX2-33" fmla="*/ 800443 w 2036080"/>
                <a:gd name="connsiteY2-34" fmla="*/ 0 h 236396"/>
                <a:gd name="connsiteX3-35" fmla="*/ 1052320 w 2036080"/>
                <a:gd name="connsiteY3-36" fmla="*/ 0 h 236396"/>
                <a:gd name="connsiteX4-37" fmla="*/ 1304198 w 2036080"/>
                <a:gd name="connsiteY4-38" fmla="*/ 0 h 236396"/>
                <a:gd name="connsiteX5-39" fmla="*/ 1487514 w 2036080"/>
                <a:gd name="connsiteY5-40" fmla="*/ 0 h 236396"/>
                <a:gd name="connsiteX6-41" fmla="*/ 1521564 w 2036080"/>
                <a:gd name="connsiteY6-42" fmla="*/ 0 h 236396"/>
                <a:gd name="connsiteX7-43" fmla="*/ 1556077 w 2036080"/>
                <a:gd name="connsiteY7-44" fmla="*/ 0 h 236396"/>
                <a:gd name="connsiteX8-45" fmla="*/ 1739393 w 2036080"/>
                <a:gd name="connsiteY8-46" fmla="*/ 0 h 236396"/>
                <a:gd name="connsiteX9-47" fmla="*/ 1994688 w 2036080"/>
                <a:gd name="connsiteY9-48" fmla="*/ 0 h 236396"/>
                <a:gd name="connsiteX10-49" fmla="*/ 2036080 w 2036080"/>
                <a:gd name="connsiteY10-50" fmla="*/ 233255 h 236396"/>
                <a:gd name="connsiteX11-51" fmla="*/ 0 w 2036080"/>
                <a:gd name="connsiteY11-52" fmla="*/ 236396 h 236396"/>
                <a:gd name="connsiteX12-53" fmla="*/ 41392 w 2036080"/>
                <a:gd name="connsiteY12-54" fmla="*/ 0 h 236396"/>
                <a:gd name="connsiteX13-55" fmla="*/ 296687 w 2036080"/>
                <a:gd name="connsiteY13-56" fmla="*/ 0 h 236396"/>
                <a:gd name="connsiteX14-57" fmla="*/ 548564 w 2036080"/>
                <a:gd name="connsiteY14-58" fmla="*/ 0 h 236396"/>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 ang="0">
                  <a:pos x="connsiteX7-43" y="connsiteY7-44"/>
                </a:cxn>
                <a:cxn ang="0">
                  <a:pos x="connsiteX8-45" y="connsiteY8-46"/>
                </a:cxn>
                <a:cxn ang="0">
                  <a:pos x="connsiteX9-47" y="connsiteY9-48"/>
                </a:cxn>
                <a:cxn ang="0">
                  <a:pos x="connsiteX10-49" y="connsiteY10-50"/>
                </a:cxn>
                <a:cxn ang="0">
                  <a:pos x="connsiteX11-51" y="connsiteY11-52"/>
                </a:cxn>
                <a:cxn ang="0">
                  <a:pos x="connsiteX12-53" y="connsiteY12-54"/>
                </a:cxn>
                <a:cxn ang="0">
                  <a:pos x="connsiteX13-55" y="connsiteY13-56"/>
                </a:cxn>
                <a:cxn ang="0">
                  <a:pos x="connsiteX14-57" y="connsiteY14-58"/>
                </a:cxn>
              </a:cxnLst>
              <a:rect l="l" t="t" r="r" b="b"/>
              <a:pathLst>
                <a:path w="2036080" h="236396">
                  <a:moveTo>
                    <a:pt x="548564" y="0"/>
                  </a:moveTo>
                  <a:lnTo>
                    <a:pt x="548564" y="1"/>
                  </a:lnTo>
                  <a:lnTo>
                    <a:pt x="800443" y="0"/>
                  </a:lnTo>
                  <a:lnTo>
                    <a:pt x="1052320" y="0"/>
                  </a:lnTo>
                  <a:lnTo>
                    <a:pt x="1304198" y="0"/>
                  </a:lnTo>
                  <a:lnTo>
                    <a:pt x="1487514" y="0"/>
                  </a:lnTo>
                  <a:lnTo>
                    <a:pt x="1521564" y="0"/>
                  </a:lnTo>
                  <a:lnTo>
                    <a:pt x="1556077" y="0"/>
                  </a:lnTo>
                  <a:lnTo>
                    <a:pt x="1739393" y="0"/>
                  </a:lnTo>
                  <a:lnTo>
                    <a:pt x="1994688" y="0"/>
                  </a:lnTo>
                  <a:lnTo>
                    <a:pt x="2036080" y="233255"/>
                  </a:lnTo>
                  <a:lnTo>
                    <a:pt x="0" y="236396"/>
                  </a:lnTo>
                  <a:lnTo>
                    <a:pt x="41392" y="0"/>
                  </a:lnTo>
                  <a:lnTo>
                    <a:pt x="296687" y="0"/>
                  </a:lnTo>
                  <a:lnTo>
                    <a:pt x="548564" y="0"/>
                  </a:lnTo>
                  <a:close/>
                </a:path>
              </a:pathLst>
            </a:custGeom>
            <a:solidFill>
              <a:srgbClr val="FEFFFF">
                <a:alpha val="50000"/>
              </a:srgbClr>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lstStyle/>
            <a:p>
              <a:pPr algn="ctr"/>
              <a:r>
                <a:rPr lang="en-US" altLang="zh-CN" sz="2400" b="1" dirty="0">
                  <a:solidFill>
                    <a:schemeClr val="tx1"/>
                  </a:solidFill>
                </a:rPr>
                <a:t>Step 1</a:t>
              </a:r>
            </a:p>
          </p:txBody>
        </p:sp>
      </p:grpSp>
      <p:grpSp>
        <p:nvGrpSpPr>
          <p:cNvPr id="61" name="组合 60"/>
          <p:cNvGrpSpPr/>
          <p:nvPr>
            <p:custDataLst>
              <p:tags r:id="rId3"/>
            </p:custDataLst>
          </p:nvPr>
        </p:nvGrpSpPr>
        <p:grpSpPr>
          <a:xfrm>
            <a:off x="3712210" y="1158875"/>
            <a:ext cx="8476615" cy="2512695"/>
            <a:chOff x="741475" y="2990850"/>
            <a:chExt cx="2036080" cy="1838418"/>
          </a:xfrm>
        </p:grpSpPr>
        <p:sp>
          <p:nvSpPr>
            <p:cNvPr id="62" name="图文框 61"/>
            <p:cNvSpPr/>
            <p:nvPr>
              <p:custDataLst>
                <p:tags r:id="rId26"/>
              </p:custDataLst>
            </p:nvPr>
          </p:nvSpPr>
          <p:spPr>
            <a:xfrm>
              <a:off x="793360" y="3200333"/>
              <a:ext cx="1923513" cy="1628935"/>
            </a:xfrm>
            <a:prstGeom prst="frame">
              <a:avLst>
                <a:gd name="adj1" fmla="val 6029"/>
              </a:avLst>
            </a:prstGeom>
            <a:solidFill>
              <a:srgbClr val="E83C79">
                <a:lumMod val="40000"/>
                <a:lumOff val="60000"/>
              </a:srgbClr>
            </a:solidFill>
            <a:ln>
              <a:noFill/>
            </a:ln>
            <a:effectLst/>
          </p:spPr>
          <p:style>
            <a:lnRef idx="2">
              <a:srgbClr val="E83C79">
                <a:shade val="50000"/>
              </a:srgbClr>
            </a:lnRef>
            <a:fillRef idx="1">
              <a:srgbClr val="E83C79"/>
            </a:fillRef>
            <a:effectRef idx="0">
              <a:srgbClr val="E83C79"/>
            </a:effectRef>
            <a:fontRef idx="minor">
              <a:sysClr val="window" lastClr="FFFFFF"/>
            </a:fontRef>
          </p:style>
          <p:txBody>
            <a:bodyPr tIns="288000" rtlCol="0" anchor="ctr"/>
            <a:lstStyle/>
            <a:p>
              <a:pPr marL="457200" lvl="0" indent="-457200" algn="l" fontAlgn="ctr">
                <a:lnSpc>
                  <a:spcPct val="130000"/>
                </a:lnSpc>
                <a:spcBef>
                  <a:spcPts val="1000"/>
                </a:spcBef>
                <a:spcAft>
                  <a:spcPts val="0"/>
                </a:spcAft>
                <a:buSzPct val="100000"/>
                <a:buFont typeface="Wingdings" panose="05000000000000000000" charset="0"/>
                <a:buChar char="u"/>
              </a:pPr>
              <a:r>
                <a:rPr lang="en-US" altLang="da-DK" sz="2800" b="1" dirty="0" smtClean="0">
                  <a:solidFill>
                    <a:schemeClr val="tx1"/>
                  </a:solidFill>
                  <a:sym typeface="Arial" panose="020B0604020202020204" pitchFamily="34" charset="0"/>
                </a:rPr>
                <a:t>Engagement: Reading Comprehension</a:t>
              </a:r>
            </a:p>
            <a:p>
              <a:pPr marL="457200" lvl="0" indent="-457200" algn="l" fontAlgn="ctr">
                <a:lnSpc>
                  <a:spcPct val="130000"/>
                </a:lnSpc>
                <a:spcBef>
                  <a:spcPts val="1000"/>
                </a:spcBef>
                <a:spcAft>
                  <a:spcPts val="0"/>
                </a:spcAft>
                <a:buSzPct val="100000"/>
                <a:buFont typeface="Wingdings" panose="05000000000000000000" charset="0"/>
                <a:buChar char="u"/>
              </a:pPr>
              <a:r>
                <a:rPr lang="en-US" altLang="da-DK" sz="2800" b="1" dirty="0" smtClean="0">
                  <a:solidFill>
                    <a:schemeClr val="tx1"/>
                  </a:solidFill>
                  <a:sym typeface="Arial" panose="020B0604020202020204" pitchFamily="34" charset="0"/>
                </a:rPr>
                <a:t>Study: Difficult Language Points</a:t>
              </a:r>
            </a:p>
          </p:txBody>
        </p:sp>
        <p:sp>
          <p:nvSpPr>
            <p:cNvPr id="65" name="任意多边形 64"/>
            <p:cNvSpPr/>
            <p:nvPr>
              <p:custDataLst>
                <p:tags r:id="rId27"/>
              </p:custDataLst>
            </p:nvPr>
          </p:nvSpPr>
          <p:spPr>
            <a:xfrm rot="21207542" flipH="1">
              <a:off x="2258490"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83C79"/>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66" name="任意多边形 65"/>
            <p:cNvSpPr/>
            <p:nvPr>
              <p:custDataLst>
                <p:tags r:id="rId28"/>
              </p:custDataLst>
            </p:nvPr>
          </p:nvSpPr>
          <p:spPr>
            <a:xfrm rot="392458">
              <a:off x="1258785"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67" name="任意多边形 66"/>
            <p:cNvSpPr/>
            <p:nvPr>
              <p:custDataLst>
                <p:tags r:id="rId29"/>
              </p:custDataLst>
            </p:nvPr>
          </p:nvSpPr>
          <p:spPr>
            <a:xfrm rot="392458">
              <a:off x="1510662"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68" name="任意多边形 67"/>
            <p:cNvSpPr/>
            <p:nvPr>
              <p:custDataLst>
                <p:tags r:id="rId30"/>
              </p:custDataLst>
            </p:nvPr>
          </p:nvSpPr>
          <p:spPr>
            <a:xfrm rot="392458">
              <a:off x="1762540"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1" name="任意多边形 70"/>
            <p:cNvSpPr/>
            <p:nvPr>
              <p:custDataLst>
                <p:tags r:id="rId31"/>
              </p:custDataLst>
            </p:nvPr>
          </p:nvSpPr>
          <p:spPr>
            <a:xfrm rot="392458">
              <a:off x="201441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2" name="任意多边形 71"/>
            <p:cNvSpPr/>
            <p:nvPr>
              <p:custDataLst>
                <p:tags r:id="rId32"/>
              </p:custDataLst>
            </p:nvPr>
          </p:nvSpPr>
          <p:spPr>
            <a:xfrm rot="392458">
              <a:off x="1006907"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3" name="任意多边形 72"/>
            <p:cNvSpPr/>
            <p:nvPr>
              <p:custDataLst>
                <p:tags r:id="rId33"/>
              </p:custDataLst>
            </p:nvPr>
          </p:nvSpPr>
          <p:spPr>
            <a:xfrm rot="392458">
              <a:off x="75502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4" name="任意多边形 73"/>
            <p:cNvSpPr/>
            <p:nvPr>
              <p:custDataLst>
                <p:tags r:id="rId34"/>
              </p:custDataLst>
            </p:nvPr>
          </p:nvSpPr>
          <p:spPr>
            <a:xfrm rot="21207542" flipH="1">
              <a:off x="2510369"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5" name="任意多边形 74"/>
            <p:cNvSpPr/>
            <p:nvPr>
              <p:custDataLst>
                <p:tags r:id="rId35"/>
              </p:custDataLst>
            </p:nvPr>
          </p:nvSpPr>
          <p:spPr>
            <a:xfrm>
              <a:off x="741475" y="3007028"/>
              <a:ext cx="2036080" cy="358472"/>
            </a:xfrm>
            <a:custGeom>
              <a:avLst/>
              <a:gdLst>
                <a:gd name="connsiteX0" fmla="*/ 534277 w 2007506"/>
                <a:gd name="connsiteY0" fmla="*/ 0 h 236396"/>
                <a:gd name="connsiteX1" fmla="*/ 534277 w 2007506"/>
                <a:gd name="connsiteY1" fmla="*/ 1 h 236396"/>
                <a:gd name="connsiteX2" fmla="*/ 786156 w 2007506"/>
                <a:gd name="connsiteY2" fmla="*/ 0 h 236396"/>
                <a:gd name="connsiteX3" fmla="*/ 1038033 w 2007506"/>
                <a:gd name="connsiteY3" fmla="*/ 0 h 236396"/>
                <a:gd name="connsiteX4" fmla="*/ 1289911 w 2007506"/>
                <a:gd name="connsiteY4" fmla="*/ 0 h 236396"/>
                <a:gd name="connsiteX5" fmla="*/ 1473227 w 2007506"/>
                <a:gd name="connsiteY5" fmla="*/ 0 h 236396"/>
                <a:gd name="connsiteX6" fmla="*/ 1507277 w 2007506"/>
                <a:gd name="connsiteY6" fmla="*/ 0 h 236396"/>
                <a:gd name="connsiteX7" fmla="*/ 1541790 w 2007506"/>
                <a:gd name="connsiteY7" fmla="*/ 0 h 236396"/>
                <a:gd name="connsiteX8" fmla="*/ 1725106 w 2007506"/>
                <a:gd name="connsiteY8" fmla="*/ 0 h 236396"/>
                <a:gd name="connsiteX9" fmla="*/ 1980401 w 2007506"/>
                <a:gd name="connsiteY9" fmla="*/ 0 h 236396"/>
                <a:gd name="connsiteX10" fmla="*/ 2007506 w 2007506"/>
                <a:gd name="connsiteY10" fmla="*/ 236396 h 236396"/>
                <a:gd name="connsiteX11" fmla="*/ 0 w 2007506"/>
                <a:gd name="connsiteY11" fmla="*/ 236396 h 236396"/>
                <a:gd name="connsiteX12" fmla="*/ 27105 w 2007506"/>
                <a:gd name="connsiteY12" fmla="*/ 0 h 236396"/>
                <a:gd name="connsiteX13" fmla="*/ 282400 w 2007506"/>
                <a:gd name="connsiteY13" fmla="*/ 0 h 236396"/>
                <a:gd name="connsiteX0-1" fmla="*/ 534277 w 2021793"/>
                <a:gd name="connsiteY0-2" fmla="*/ 0 h 236396"/>
                <a:gd name="connsiteX1-3" fmla="*/ 534277 w 2021793"/>
                <a:gd name="connsiteY1-4" fmla="*/ 1 h 236396"/>
                <a:gd name="connsiteX2-5" fmla="*/ 786156 w 2021793"/>
                <a:gd name="connsiteY2-6" fmla="*/ 0 h 236396"/>
                <a:gd name="connsiteX3-7" fmla="*/ 1038033 w 2021793"/>
                <a:gd name="connsiteY3-8" fmla="*/ 0 h 236396"/>
                <a:gd name="connsiteX4-9" fmla="*/ 1289911 w 2021793"/>
                <a:gd name="connsiteY4-10" fmla="*/ 0 h 236396"/>
                <a:gd name="connsiteX5-11" fmla="*/ 1473227 w 2021793"/>
                <a:gd name="connsiteY5-12" fmla="*/ 0 h 236396"/>
                <a:gd name="connsiteX6-13" fmla="*/ 1507277 w 2021793"/>
                <a:gd name="connsiteY6-14" fmla="*/ 0 h 236396"/>
                <a:gd name="connsiteX7-15" fmla="*/ 1541790 w 2021793"/>
                <a:gd name="connsiteY7-16" fmla="*/ 0 h 236396"/>
                <a:gd name="connsiteX8-17" fmla="*/ 1725106 w 2021793"/>
                <a:gd name="connsiteY8-18" fmla="*/ 0 h 236396"/>
                <a:gd name="connsiteX9-19" fmla="*/ 1980401 w 2021793"/>
                <a:gd name="connsiteY9-20" fmla="*/ 0 h 236396"/>
                <a:gd name="connsiteX10-21" fmla="*/ 2021793 w 2021793"/>
                <a:gd name="connsiteY10-22" fmla="*/ 233255 h 236396"/>
                <a:gd name="connsiteX11-23" fmla="*/ 0 w 2021793"/>
                <a:gd name="connsiteY11-24" fmla="*/ 236396 h 236396"/>
                <a:gd name="connsiteX12-25" fmla="*/ 27105 w 2021793"/>
                <a:gd name="connsiteY12-26" fmla="*/ 0 h 236396"/>
                <a:gd name="connsiteX13-27" fmla="*/ 282400 w 2021793"/>
                <a:gd name="connsiteY13-28" fmla="*/ 0 h 236396"/>
                <a:gd name="connsiteX14" fmla="*/ 534277 w 2021793"/>
                <a:gd name="connsiteY14" fmla="*/ 0 h 236396"/>
                <a:gd name="connsiteX0-29" fmla="*/ 548564 w 2036080"/>
                <a:gd name="connsiteY0-30" fmla="*/ 0 h 236396"/>
                <a:gd name="connsiteX1-31" fmla="*/ 548564 w 2036080"/>
                <a:gd name="connsiteY1-32" fmla="*/ 1 h 236396"/>
                <a:gd name="connsiteX2-33" fmla="*/ 800443 w 2036080"/>
                <a:gd name="connsiteY2-34" fmla="*/ 0 h 236396"/>
                <a:gd name="connsiteX3-35" fmla="*/ 1052320 w 2036080"/>
                <a:gd name="connsiteY3-36" fmla="*/ 0 h 236396"/>
                <a:gd name="connsiteX4-37" fmla="*/ 1304198 w 2036080"/>
                <a:gd name="connsiteY4-38" fmla="*/ 0 h 236396"/>
                <a:gd name="connsiteX5-39" fmla="*/ 1487514 w 2036080"/>
                <a:gd name="connsiteY5-40" fmla="*/ 0 h 236396"/>
                <a:gd name="connsiteX6-41" fmla="*/ 1521564 w 2036080"/>
                <a:gd name="connsiteY6-42" fmla="*/ 0 h 236396"/>
                <a:gd name="connsiteX7-43" fmla="*/ 1556077 w 2036080"/>
                <a:gd name="connsiteY7-44" fmla="*/ 0 h 236396"/>
                <a:gd name="connsiteX8-45" fmla="*/ 1739393 w 2036080"/>
                <a:gd name="connsiteY8-46" fmla="*/ 0 h 236396"/>
                <a:gd name="connsiteX9-47" fmla="*/ 1994688 w 2036080"/>
                <a:gd name="connsiteY9-48" fmla="*/ 0 h 236396"/>
                <a:gd name="connsiteX10-49" fmla="*/ 2036080 w 2036080"/>
                <a:gd name="connsiteY10-50" fmla="*/ 233255 h 236396"/>
                <a:gd name="connsiteX11-51" fmla="*/ 0 w 2036080"/>
                <a:gd name="connsiteY11-52" fmla="*/ 236396 h 236396"/>
                <a:gd name="connsiteX12-53" fmla="*/ 41392 w 2036080"/>
                <a:gd name="connsiteY12-54" fmla="*/ 0 h 236396"/>
                <a:gd name="connsiteX13-55" fmla="*/ 296687 w 2036080"/>
                <a:gd name="connsiteY13-56" fmla="*/ 0 h 236396"/>
                <a:gd name="connsiteX14-57" fmla="*/ 548564 w 2036080"/>
                <a:gd name="connsiteY14-58" fmla="*/ 0 h 236396"/>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 ang="0">
                  <a:pos x="connsiteX7-43" y="connsiteY7-44"/>
                </a:cxn>
                <a:cxn ang="0">
                  <a:pos x="connsiteX8-45" y="connsiteY8-46"/>
                </a:cxn>
                <a:cxn ang="0">
                  <a:pos x="connsiteX9-47" y="connsiteY9-48"/>
                </a:cxn>
                <a:cxn ang="0">
                  <a:pos x="connsiteX10-49" y="connsiteY10-50"/>
                </a:cxn>
                <a:cxn ang="0">
                  <a:pos x="connsiteX11-51" y="connsiteY11-52"/>
                </a:cxn>
                <a:cxn ang="0">
                  <a:pos x="connsiteX12-53" y="connsiteY12-54"/>
                </a:cxn>
                <a:cxn ang="0">
                  <a:pos x="connsiteX13-55" y="connsiteY13-56"/>
                </a:cxn>
                <a:cxn ang="0">
                  <a:pos x="connsiteX14-57" y="connsiteY14-58"/>
                </a:cxn>
              </a:cxnLst>
              <a:rect l="l" t="t" r="r" b="b"/>
              <a:pathLst>
                <a:path w="2036080" h="236396">
                  <a:moveTo>
                    <a:pt x="548564" y="0"/>
                  </a:moveTo>
                  <a:lnTo>
                    <a:pt x="548564" y="1"/>
                  </a:lnTo>
                  <a:lnTo>
                    <a:pt x="800443" y="0"/>
                  </a:lnTo>
                  <a:lnTo>
                    <a:pt x="1052320" y="0"/>
                  </a:lnTo>
                  <a:lnTo>
                    <a:pt x="1304198" y="0"/>
                  </a:lnTo>
                  <a:lnTo>
                    <a:pt x="1487514" y="0"/>
                  </a:lnTo>
                  <a:lnTo>
                    <a:pt x="1521564" y="0"/>
                  </a:lnTo>
                  <a:lnTo>
                    <a:pt x="1556077" y="0"/>
                  </a:lnTo>
                  <a:lnTo>
                    <a:pt x="1739393" y="0"/>
                  </a:lnTo>
                  <a:lnTo>
                    <a:pt x="1994688" y="0"/>
                  </a:lnTo>
                  <a:lnTo>
                    <a:pt x="2036080" y="233255"/>
                  </a:lnTo>
                  <a:lnTo>
                    <a:pt x="0" y="236396"/>
                  </a:lnTo>
                  <a:lnTo>
                    <a:pt x="41392" y="0"/>
                  </a:lnTo>
                  <a:lnTo>
                    <a:pt x="296687" y="0"/>
                  </a:lnTo>
                  <a:lnTo>
                    <a:pt x="548564" y="0"/>
                  </a:lnTo>
                  <a:close/>
                </a:path>
              </a:pathLst>
            </a:custGeom>
            <a:solidFill>
              <a:srgbClr val="FEFFFF">
                <a:alpha val="50000"/>
              </a:srgbClr>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2400" dirty="0">
                <a:solidFill>
                  <a:srgbClr val="E83C79">
                    <a:lumMod val="50000"/>
                  </a:srgbClr>
                </a:solidFill>
              </a:endParaRPr>
            </a:p>
          </p:txBody>
        </p:sp>
      </p:grpSp>
      <p:grpSp>
        <p:nvGrpSpPr>
          <p:cNvPr id="76" name="组合 75"/>
          <p:cNvGrpSpPr/>
          <p:nvPr>
            <p:custDataLst>
              <p:tags r:id="rId4"/>
            </p:custDataLst>
          </p:nvPr>
        </p:nvGrpSpPr>
        <p:grpSpPr>
          <a:xfrm>
            <a:off x="-47625" y="4409668"/>
            <a:ext cx="3813498" cy="2002475"/>
            <a:chOff x="741475" y="2979692"/>
            <a:chExt cx="2036080" cy="2089973"/>
          </a:xfrm>
        </p:grpSpPr>
        <p:sp>
          <p:nvSpPr>
            <p:cNvPr id="77" name="图文框 76"/>
            <p:cNvSpPr/>
            <p:nvPr>
              <p:custDataLst>
                <p:tags r:id="rId16"/>
              </p:custDataLst>
            </p:nvPr>
          </p:nvSpPr>
          <p:spPr>
            <a:xfrm>
              <a:off x="842896" y="3210003"/>
              <a:ext cx="1800129" cy="1859662"/>
            </a:xfrm>
            <a:prstGeom prst="frame">
              <a:avLst>
                <a:gd name="adj1" fmla="val 6029"/>
              </a:avLst>
            </a:prstGeom>
            <a:solidFill>
              <a:srgbClr val="E83C79">
                <a:lumMod val="40000"/>
                <a:lumOff val="60000"/>
              </a:srgbClr>
            </a:solidFill>
            <a:ln>
              <a:noFill/>
            </a:ln>
            <a:effectLst/>
          </p:spPr>
          <p:style>
            <a:lnRef idx="2">
              <a:srgbClr val="E83C79">
                <a:shade val="50000"/>
              </a:srgbClr>
            </a:lnRef>
            <a:fillRef idx="1">
              <a:srgbClr val="E83C79"/>
            </a:fillRef>
            <a:effectRef idx="0">
              <a:srgbClr val="E83C79"/>
            </a:effectRef>
            <a:fontRef idx="minor">
              <a:sysClr val="window" lastClr="FFFFFF"/>
            </a:fontRef>
          </p:style>
          <p:txBody>
            <a:bodyPr tIns="288000" rtlCol="0" anchor="ctr">
              <a:normAutofit lnSpcReduction="10000"/>
            </a:bodyPr>
            <a:lstStyle/>
            <a:p>
              <a:pPr algn="ctr"/>
              <a:r>
                <a:rPr lang="en-US" altLang="zh-CN" sz="2800" b="1" smtClean="0">
                  <a:solidFill>
                    <a:schemeClr val="tx1"/>
                  </a:solidFill>
                </a:rPr>
                <a:t>Exploring </a:t>
              </a:r>
            </a:p>
            <a:p>
              <a:pPr algn="ctr"/>
              <a:r>
                <a:rPr lang="en-US" altLang="zh-CN" sz="2800" b="1" smtClean="0">
                  <a:solidFill>
                    <a:schemeClr val="tx1"/>
                  </a:solidFill>
                </a:rPr>
                <a:t>&amp; </a:t>
              </a:r>
            </a:p>
            <a:p>
              <a:pPr algn="ctr"/>
              <a:r>
                <a:rPr lang="en-US" altLang="zh-CN" sz="2800" b="1" smtClean="0">
                  <a:solidFill>
                    <a:schemeClr val="tx1"/>
                  </a:solidFill>
                </a:rPr>
                <a:t>Reflecting</a:t>
              </a:r>
            </a:p>
          </p:txBody>
        </p:sp>
        <p:sp>
          <p:nvSpPr>
            <p:cNvPr id="78" name="任意多边形 77"/>
            <p:cNvSpPr/>
            <p:nvPr>
              <p:custDataLst>
                <p:tags r:id="rId17"/>
              </p:custDataLst>
            </p:nvPr>
          </p:nvSpPr>
          <p:spPr>
            <a:xfrm rot="21207542" flipH="1">
              <a:off x="2258490"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83C79"/>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9" name="任意多边形 78"/>
            <p:cNvSpPr/>
            <p:nvPr>
              <p:custDataLst>
                <p:tags r:id="rId18"/>
              </p:custDataLst>
            </p:nvPr>
          </p:nvSpPr>
          <p:spPr>
            <a:xfrm rot="392458">
              <a:off x="1258785"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0" name="任意多边形 79"/>
            <p:cNvSpPr/>
            <p:nvPr>
              <p:custDataLst>
                <p:tags r:id="rId19"/>
              </p:custDataLst>
            </p:nvPr>
          </p:nvSpPr>
          <p:spPr>
            <a:xfrm rot="392458">
              <a:off x="1510662"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1" name="任意多边形 80"/>
            <p:cNvSpPr/>
            <p:nvPr>
              <p:custDataLst>
                <p:tags r:id="rId20"/>
              </p:custDataLst>
            </p:nvPr>
          </p:nvSpPr>
          <p:spPr>
            <a:xfrm rot="392458">
              <a:off x="1762540"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2" name="任意多边形 81"/>
            <p:cNvSpPr/>
            <p:nvPr>
              <p:custDataLst>
                <p:tags r:id="rId21"/>
              </p:custDataLst>
            </p:nvPr>
          </p:nvSpPr>
          <p:spPr>
            <a:xfrm rot="392458">
              <a:off x="201441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3" name="任意多边形 82"/>
            <p:cNvSpPr/>
            <p:nvPr>
              <p:custDataLst>
                <p:tags r:id="rId22"/>
              </p:custDataLst>
            </p:nvPr>
          </p:nvSpPr>
          <p:spPr>
            <a:xfrm rot="392458">
              <a:off x="1006907"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4" name="任意多边形 83"/>
            <p:cNvSpPr/>
            <p:nvPr>
              <p:custDataLst>
                <p:tags r:id="rId23"/>
              </p:custDataLst>
            </p:nvPr>
          </p:nvSpPr>
          <p:spPr>
            <a:xfrm rot="392458">
              <a:off x="75502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5" name="任意多边形 84"/>
            <p:cNvSpPr/>
            <p:nvPr>
              <p:custDataLst>
                <p:tags r:id="rId24"/>
              </p:custDataLst>
            </p:nvPr>
          </p:nvSpPr>
          <p:spPr>
            <a:xfrm rot="21207542" flipH="1">
              <a:off x="2510369"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86" name="任意多边形 85"/>
            <p:cNvSpPr/>
            <p:nvPr>
              <p:custDataLst>
                <p:tags r:id="rId25"/>
              </p:custDataLst>
            </p:nvPr>
          </p:nvSpPr>
          <p:spPr>
            <a:xfrm>
              <a:off x="741475" y="2979692"/>
              <a:ext cx="2036080" cy="358472"/>
            </a:xfrm>
            <a:custGeom>
              <a:avLst/>
              <a:gdLst>
                <a:gd name="connsiteX0" fmla="*/ 534277 w 2007506"/>
                <a:gd name="connsiteY0" fmla="*/ 0 h 236396"/>
                <a:gd name="connsiteX1" fmla="*/ 534277 w 2007506"/>
                <a:gd name="connsiteY1" fmla="*/ 1 h 236396"/>
                <a:gd name="connsiteX2" fmla="*/ 786156 w 2007506"/>
                <a:gd name="connsiteY2" fmla="*/ 0 h 236396"/>
                <a:gd name="connsiteX3" fmla="*/ 1038033 w 2007506"/>
                <a:gd name="connsiteY3" fmla="*/ 0 h 236396"/>
                <a:gd name="connsiteX4" fmla="*/ 1289911 w 2007506"/>
                <a:gd name="connsiteY4" fmla="*/ 0 h 236396"/>
                <a:gd name="connsiteX5" fmla="*/ 1473227 w 2007506"/>
                <a:gd name="connsiteY5" fmla="*/ 0 h 236396"/>
                <a:gd name="connsiteX6" fmla="*/ 1507277 w 2007506"/>
                <a:gd name="connsiteY6" fmla="*/ 0 h 236396"/>
                <a:gd name="connsiteX7" fmla="*/ 1541790 w 2007506"/>
                <a:gd name="connsiteY7" fmla="*/ 0 h 236396"/>
                <a:gd name="connsiteX8" fmla="*/ 1725106 w 2007506"/>
                <a:gd name="connsiteY8" fmla="*/ 0 h 236396"/>
                <a:gd name="connsiteX9" fmla="*/ 1980401 w 2007506"/>
                <a:gd name="connsiteY9" fmla="*/ 0 h 236396"/>
                <a:gd name="connsiteX10" fmla="*/ 2007506 w 2007506"/>
                <a:gd name="connsiteY10" fmla="*/ 236396 h 236396"/>
                <a:gd name="connsiteX11" fmla="*/ 0 w 2007506"/>
                <a:gd name="connsiteY11" fmla="*/ 236396 h 236396"/>
                <a:gd name="connsiteX12" fmla="*/ 27105 w 2007506"/>
                <a:gd name="connsiteY12" fmla="*/ 0 h 236396"/>
                <a:gd name="connsiteX13" fmla="*/ 282400 w 2007506"/>
                <a:gd name="connsiteY13" fmla="*/ 0 h 236396"/>
                <a:gd name="connsiteX0-1" fmla="*/ 534277 w 2021793"/>
                <a:gd name="connsiteY0-2" fmla="*/ 0 h 236396"/>
                <a:gd name="connsiteX1-3" fmla="*/ 534277 w 2021793"/>
                <a:gd name="connsiteY1-4" fmla="*/ 1 h 236396"/>
                <a:gd name="connsiteX2-5" fmla="*/ 786156 w 2021793"/>
                <a:gd name="connsiteY2-6" fmla="*/ 0 h 236396"/>
                <a:gd name="connsiteX3-7" fmla="*/ 1038033 w 2021793"/>
                <a:gd name="connsiteY3-8" fmla="*/ 0 h 236396"/>
                <a:gd name="connsiteX4-9" fmla="*/ 1289911 w 2021793"/>
                <a:gd name="connsiteY4-10" fmla="*/ 0 h 236396"/>
                <a:gd name="connsiteX5-11" fmla="*/ 1473227 w 2021793"/>
                <a:gd name="connsiteY5-12" fmla="*/ 0 h 236396"/>
                <a:gd name="connsiteX6-13" fmla="*/ 1507277 w 2021793"/>
                <a:gd name="connsiteY6-14" fmla="*/ 0 h 236396"/>
                <a:gd name="connsiteX7-15" fmla="*/ 1541790 w 2021793"/>
                <a:gd name="connsiteY7-16" fmla="*/ 0 h 236396"/>
                <a:gd name="connsiteX8-17" fmla="*/ 1725106 w 2021793"/>
                <a:gd name="connsiteY8-18" fmla="*/ 0 h 236396"/>
                <a:gd name="connsiteX9-19" fmla="*/ 1980401 w 2021793"/>
                <a:gd name="connsiteY9-20" fmla="*/ 0 h 236396"/>
                <a:gd name="connsiteX10-21" fmla="*/ 2021793 w 2021793"/>
                <a:gd name="connsiteY10-22" fmla="*/ 233255 h 236396"/>
                <a:gd name="connsiteX11-23" fmla="*/ 0 w 2021793"/>
                <a:gd name="connsiteY11-24" fmla="*/ 236396 h 236396"/>
                <a:gd name="connsiteX12-25" fmla="*/ 27105 w 2021793"/>
                <a:gd name="connsiteY12-26" fmla="*/ 0 h 236396"/>
                <a:gd name="connsiteX13-27" fmla="*/ 282400 w 2021793"/>
                <a:gd name="connsiteY13-28" fmla="*/ 0 h 236396"/>
                <a:gd name="connsiteX14" fmla="*/ 534277 w 2021793"/>
                <a:gd name="connsiteY14" fmla="*/ 0 h 236396"/>
                <a:gd name="connsiteX0-29" fmla="*/ 548564 w 2036080"/>
                <a:gd name="connsiteY0-30" fmla="*/ 0 h 236396"/>
                <a:gd name="connsiteX1-31" fmla="*/ 548564 w 2036080"/>
                <a:gd name="connsiteY1-32" fmla="*/ 1 h 236396"/>
                <a:gd name="connsiteX2-33" fmla="*/ 800443 w 2036080"/>
                <a:gd name="connsiteY2-34" fmla="*/ 0 h 236396"/>
                <a:gd name="connsiteX3-35" fmla="*/ 1052320 w 2036080"/>
                <a:gd name="connsiteY3-36" fmla="*/ 0 h 236396"/>
                <a:gd name="connsiteX4-37" fmla="*/ 1304198 w 2036080"/>
                <a:gd name="connsiteY4-38" fmla="*/ 0 h 236396"/>
                <a:gd name="connsiteX5-39" fmla="*/ 1487514 w 2036080"/>
                <a:gd name="connsiteY5-40" fmla="*/ 0 h 236396"/>
                <a:gd name="connsiteX6-41" fmla="*/ 1521564 w 2036080"/>
                <a:gd name="connsiteY6-42" fmla="*/ 0 h 236396"/>
                <a:gd name="connsiteX7-43" fmla="*/ 1556077 w 2036080"/>
                <a:gd name="connsiteY7-44" fmla="*/ 0 h 236396"/>
                <a:gd name="connsiteX8-45" fmla="*/ 1739393 w 2036080"/>
                <a:gd name="connsiteY8-46" fmla="*/ 0 h 236396"/>
                <a:gd name="connsiteX9-47" fmla="*/ 1994688 w 2036080"/>
                <a:gd name="connsiteY9-48" fmla="*/ 0 h 236396"/>
                <a:gd name="connsiteX10-49" fmla="*/ 2036080 w 2036080"/>
                <a:gd name="connsiteY10-50" fmla="*/ 233255 h 236396"/>
                <a:gd name="connsiteX11-51" fmla="*/ 0 w 2036080"/>
                <a:gd name="connsiteY11-52" fmla="*/ 236396 h 236396"/>
                <a:gd name="connsiteX12-53" fmla="*/ 41392 w 2036080"/>
                <a:gd name="connsiteY12-54" fmla="*/ 0 h 236396"/>
                <a:gd name="connsiteX13-55" fmla="*/ 296687 w 2036080"/>
                <a:gd name="connsiteY13-56" fmla="*/ 0 h 236396"/>
                <a:gd name="connsiteX14-57" fmla="*/ 548564 w 2036080"/>
                <a:gd name="connsiteY14-58" fmla="*/ 0 h 236396"/>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 ang="0">
                  <a:pos x="connsiteX7-43" y="connsiteY7-44"/>
                </a:cxn>
                <a:cxn ang="0">
                  <a:pos x="connsiteX8-45" y="connsiteY8-46"/>
                </a:cxn>
                <a:cxn ang="0">
                  <a:pos x="connsiteX9-47" y="connsiteY9-48"/>
                </a:cxn>
                <a:cxn ang="0">
                  <a:pos x="connsiteX10-49" y="connsiteY10-50"/>
                </a:cxn>
                <a:cxn ang="0">
                  <a:pos x="connsiteX11-51" y="connsiteY11-52"/>
                </a:cxn>
                <a:cxn ang="0">
                  <a:pos x="connsiteX12-53" y="connsiteY12-54"/>
                </a:cxn>
                <a:cxn ang="0">
                  <a:pos x="connsiteX13-55" y="connsiteY13-56"/>
                </a:cxn>
                <a:cxn ang="0">
                  <a:pos x="connsiteX14-57" y="connsiteY14-58"/>
                </a:cxn>
              </a:cxnLst>
              <a:rect l="l" t="t" r="r" b="b"/>
              <a:pathLst>
                <a:path w="2036080" h="236396">
                  <a:moveTo>
                    <a:pt x="548564" y="0"/>
                  </a:moveTo>
                  <a:lnTo>
                    <a:pt x="548564" y="1"/>
                  </a:lnTo>
                  <a:lnTo>
                    <a:pt x="800443" y="0"/>
                  </a:lnTo>
                  <a:lnTo>
                    <a:pt x="1052320" y="0"/>
                  </a:lnTo>
                  <a:lnTo>
                    <a:pt x="1304198" y="0"/>
                  </a:lnTo>
                  <a:lnTo>
                    <a:pt x="1487514" y="0"/>
                  </a:lnTo>
                  <a:lnTo>
                    <a:pt x="1521564" y="0"/>
                  </a:lnTo>
                  <a:lnTo>
                    <a:pt x="1556077" y="0"/>
                  </a:lnTo>
                  <a:lnTo>
                    <a:pt x="1739393" y="0"/>
                  </a:lnTo>
                  <a:lnTo>
                    <a:pt x="1994688" y="0"/>
                  </a:lnTo>
                  <a:lnTo>
                    <a:pt x="2036080" y="233255"/>
                  </a:lnTo>
                  <a:lnTo>
                    <a:pt x="0" y="236396"/>
                  </a:lnTo>
                  <a:lnTo>
                    <a:pt x="41392" y="0"/>
                  </a:lnTo>
                  <a:lnTo>
                    <a:pt x="296687" y="0"/>
                  </a:lnTo>
                  <a:lnTo>
                    <a:pt x="548564" y="0"/>
                  </a:lnTo>
                  <a:close/>
                </a:path>
              </a:pathLst>
            </a:custGeom>
            <a:solidFill>
              <a:srgbClr val="FEFFFF">
                <a:alpha val="50000"/>
              </a:srgbClr>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lstStyle/>
            <a:p>
              <a:pPr algn="ctr"/>
              <a:r>
                <a:rPr lang="en-US" sz="2400" b="1" dirty="0">
                  <a:solidFill>
                    <a:schemeClr val="tx1"/>
                  </a:solidFill>
                </a:rPr>
                <a:t>Step 2</a:t>
              </a:r>
            </a:p>
          </p:txBody>
        </p:sp>
      </p:grpSp>
      <p:grpSp>
        <p:nvGrpSpPr>
          <p:cNvPr id="87" name="组合 86"/>
          <p:cNvGrpSpPr/>
          <p:nvPr>
            <p:custDataLst>
              <p:tags r:id="rId5"/>
            </p:custDataLst>
          </p:nvPr>
        </p:nvGrpSpPr>
        <p:grpSpPr>
          <a:xfrm>
            <a:off x="3711575" y="4023360"/>
            <a:ext cx="8446135" cy="2665095"/>
            <a:chOff x="744984" y="2990850"/>
            <a:chExt cx="2032514" cy="1767326"/>
          </a:xfrm>
        </p:grpSpPr>
        <p:sp>
          <p:nvSpPr>
            <p:cNvPr id="88" name="图文框 87"/>
            <p:cNvSpPr/>
            <p:nvPr>
              <p:custDataLst>
                <p:tags r:id="rId6"/>
              </p:custDataLst>
            </p:nvPr>
          </p:nvSpPr>
          <p:spPr>
            <a:xfrm>
              <a:off x="796242" y="3210239"/>
              <a:ext cx="1920176" cy="1547937"/>
            </a:xfrm>
            <a:prstGeom prst="frame">
              <a:avLst>
                <a:gd name="adj1" fmla="val 6029"/>
              </a:avLst>
            </a:prstGeom>
            <a:solidFill>
              <a:srgbClr val="E83C79">
                <a:lumMod val="40000"/>
                <a:lumOff val="60000"/>
              </a:srgbClr>
            </a:solidFill>
            <a:ln>
              <a:noFill/>
            </a:ln>
            <a:effectLst/>
          </p:spPr>
          <p:style>
            <a:lnRef idx="2">
              <a:srgbClr val="E83C79">
                <a:shade val="50000"/>
              </a:srgbClr>
            </a:lnRef>
            <a:fillRef idx="1">
              <a:srgbClr val="E83C79"/>
            </a:fillRef>
            <a:effectRef idx="0">
              <a:srgbClr val="E83C79"/>
            </a:effectRef>
            <a:fontRef idx="minor">
              <a:sysClr val="window" lastClr="FFFFFF"/>
            </a:fontRef>
          </p:style>
          <p:txBody>
            <a:bodyPr tIns="288000" rtlCol="0" anchor="ctr">
              <a:noAutofit/>
            </a:bodyPr>
            <a:lstStyle/>
            <a:p>
              <a:pPr marL="457200" lvl="0" indent="-457200" algn="l" fontAlgn="ctr">
                <a:lnSpc>
                  <a:spcPct val="130000"/>
                </a:lnSpc>
                <a:spcBef>
                  <a:spcPts val="1000"/>
                </a:spcBef>
                <a:spcAft>
                  <a:spcPts val="0"/>
                </a:spcAft>
                <a:buSzPct val="100000"/>
                <a:buFont typeface="Wingdings" panose="05000000000000000000" charset="0"/>
                <a:buChar char="u"/>
              </a:pPr>
              <a:r>
                <a:rPr lang="en-US" altLang="da-DK" sz="2800" b="1" dirty="0" smtClean="0">
                  <a:solidFill>
                    <a:schemeClr val="tx1"/>
                  </a:solidFill>
                  <a:sym typeface="Arial" panose="020B0604020202020204" pitchFamily="34" charset="0"/>
                </a:rPr>
                <a:t>Activation: Further Discussion</a:t>
              </a:r>
            </a:p>
            <a:p>
              <a:pPr marL="457200" lvl="0" indent="-457200" algn="l" fontAlgn="ctr">
                <a:lnSpc>
                  <a:spcPct val="130000"/>
                </a:lnSpc>
                <a:spcBef>
                  <a:spcPts val="1000"/>
                </a:spcBef>
                <a:spcAft>
                  <a:spcPts val="0"/>
                </a:spcAft>
                <a:buSzPct val="100000"/>
                <a:buFont typeface="Wingdings" panose="05000000000000000000" charset="0"/>
                <a:buChar char="u"/>
              </a:pPr>
              <a:r>
                <a:rPr lang="en-US" altLang="pt-BR" sz="2800" b="1" dirty="0" smtClean="0">
                  <a:solidFill>
                    <a:schemeClr val="tx1"/>
                  </a:solidFill>
                  <a:sym typeface="Arial" panose="020B0604020202020204" pitchFamily="34" charset="0"/>
                </a:rPr>
                <a:t>Assignments:</a:t>
              </a:r>
              <a:r>
                <a:rPr lang="en-US" altLang="pt-BR" sz="3200" b="1" dirty="0" smtClean="0">
                  <a:solidFill>
                    <a:schemeClr val="tx1"/>
                  </a:solidFill>
                  <a:sym typeface="Arial" panose="020B0604020202020204" pitchFamily="34" charset="0"/>
                </a:rPr>
                <a:t> </a:t>
              </a:r>
              <a:r>
                <a:rPr lang="en-US" altLang="pt-BR" sz="2400" b="1" dirty="0" smtClean="0">
                  <a:solidFill>
                    <a:schemeClr val="tx1"/>
                  </a:solidFill>
                  <a:sym typeface="Arial" panose="020B0604020202020204" pitchFamily="34" charset="0"/>
                </a:rPr>
                <a:t>Review and Make an Argument</a:t>
              </a:r>
            </a:p>
          </p:txBody>
        </p:sp>
        <p:sp>
          <p:nvSpPr>
            <p:cNvPr id="89" name="任意多边形 88"/>
            <p:cNvSpPr/>
            <p:nvPr>
              <p:custDataLst>
                <p:tags r:id="rId7"/>
              </p:custDataLst>
            </p:nvPr>
          </p:nvSpPr>
          <p:spPr>
            <a:xfrm rot="21207542" flipH="1">
              <a:off x="2258490"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83C79"/>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90" name="任意多边形 89"/>
            <p:cNvSpPr/>
            <p:nvPr>
              <p:custDataLst>
                <p:tags r:id="rId8"/>
              </p:custDataLst>
            </p:nvPr>
          </p:nvSpPr>
          <p:spPr>
            <a:xfrm rot="392458">
              <a:off x="1258785"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91" name="任意多边形 90"/>
            <p:cNvSpPr/>
            <p:nvPr>
              <p:custDataLst>
                <p:tags r:id="rId9"/>
              </p:custDataLst>
            </p:nvPr>
          </p:nvSpPr>
          <p:spPr>
            <a:xfrm rot="392458">
              <a:off x="1510662"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4" name="任意多边形 103"/>
            <p:cNvSpPr/>
            <p:nvPr>
              <p:custDataLst>
                <p:tags r:id="rId10"/>
              </p:custDataLst>
            </p:nvPr>
          </p:nvSpPr>
          <p:spPr>
            <a:xfrm rot="392458">
              <a:off x="1762540"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5" name="任意多边形 104"/>
            <p:cNvSpPr/>
            <p:nvPr>
              <p:custDataLst>
                <p:tags r:id="rId11"/>
              </p:custDataLst>
            </p:nvPr>
          </p:nvSpPr>
          <p:spPr>
            <a:xfrm rot="392458">
              <a:off x="201441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6" name="任意多边形 105"/>
            <p:cNvSpPr/>
            <p:nvPr>
              <p:custDataLst>
                <p:tags r:id="rId12"/>
              </p:custDataLst>
            </p:nvPr>
          </p:nvSpPr>
          <p:spPr>
            <a:xfrm rot="392458">
              <a:off x="1006907"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7" name="任意多边形 106"/>
            <p:cNvSpPr/>
            <p:nvPr>
              <p:custDataLst>
                <p:tags r:id="rId13"/>
              </p:custDataLst>
            </p:nvPr>
          </p:nvSpPr>
          <p:spPr>
            <a:xfrm rot="392458">
              <a:off x="75502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8" name="任意多边形 107"/>
            <p:cNvSpPr/>
            <p:nvPr>
              <p:custDataLst>
                <p:tags r:id="rId14"/>
              </p:custDataLst>
            </p:nvPr>
          </p:nvSpPr>
          <p:spPr>
            <a:xfrm rot="21207542" flipH="1">
              <a:off x="2510369"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109" name="任意多边形 108"/>
            <p:cNvSpPr/>
            <p:nvPr>
              <p:custDataLst>
                <p:tags r:id="rId15"/>
              </p:custDataLst>
            </p:nvPr>
          </p:nvSpPr>
          <p:spPr>
            <a:xfrm>
              <a:off x="744984" y="3007273"/>
              <a:ext cx="2032514" cy="358350"/>
            </a:xfrm>
            <a:custGeom>
              <a:avLst/>
              <a:gdLst>
                <a:gd name="connsiteX0" fmla="*/ 534277 w 2007506"/>
                <a:gd name="connsiteY0" fmla="*/ 0 h 236396"/>
                <a:gd name="connsiteX1" fmla="*/ 534277 w 2007506"/>
                <a:gd name="connsiteY1" fmla="*/ 1 h 236396"/>
                <a:gd name="connsiteX2" fmla="*/ 786156 w 2007506"/>
                <a:gd name="connsiteY2" fmla="*/ 0 h 236396"/>
                <a:gd name="connsiteX3" fmla="*/ 1038033 w 2007506"/>
                <a:gd name="connsiteY3" fmla="*/ 0 h 236396"/>
                <a:gd name="connsiteX4" fmla="*/ 1289911 w 2007506"/>
                <a:gd name="connsiteY4" fmla="*/ 0 h 236396"/>
                <a:gd name="connsiteX5" fmla="*/ 1473227 w 2007506"/>
                <a:gd name="connsiteY5" fmla="*/ 0 h 236396"/>
                <a:gd name="connsiteX6" fmla="*/ 1507277 w 2007506"/>
                <a:gd name="connsiteY6" fmla="*/ 0 h 236396"/>
                <a:gd name="connsiteX7" fmla="*/ 1541790 w 2007506"/>
                <a:gd name="connsiteY7" fmla="*/ 0 h 236396"/>
                <a:gd name="connsiteX8" fmla="*/ 1725106 w 2007506"/>
                <a:gd name="connsiteY8" fmla="*/ 0 h 236396"/>
                <a:gd name="connsiteX9" fmla="*/ 1980401 w 2007506"/>
                <a:gd name="connsiteY9" fmla="*/ 0 h 236396"/>
                <a:gd name="connsiteX10" fmla="*/ 2007506 w 2007506"/>
                <a:gd name="connsiteY10" fmla="*/ 236396 h 236396"/>
                <a:gd name="connsiteX11" fmla="*/ 0 w 2007506"/>
                <a:gd name="connsiteY11" fmla="*/ 236396 h 236396"/>
                <a:gd name="connsiteX12" fmla="*/ 27105 w 2007506"/>
                <a:gd name="connsiteY12" fmla="*/ 0 h 236396"/>
                <a:gd name="connsiteX13" fmla="*/ 282400 w 2007506"/>
                <a:gd name="connsiteY13" fmla="*/ 0 h 236396"/>
                <a:gd name="connsiteX0-1" fmla="*/ 534277 w 2021793"/>
                <a:gd name="connsiteY0-2" fmla="*/ 0 h 236396"/>
                <a:gd name="connsiteX1-3" fmla="*/ 534277 w 2021793"/>
                <a:gd name="connsiteY1-4" fmla="*/ 1 h 236396"/>
                <a:gd name="connsiteX2-5" fmla="*/ 786156 w 2021793"/>
                <a:gd name="connsiteY2-6" fmla="*/ 0 h 236396"/>
                <a:gd name="connsiteX3-7" fmla="*/ 1038033 w 2021793"/>
                <a:gd name="connsiteY3-8" fmla="*/ 0 h 236396"/>
                <a:gd name="connsiteX4-9" fmla="*/ 1289911 w 2021793"/>
                <a:gd name="connsiteY4-10" fmla="*/ 0 h 236396"/>
                <a:gd name="connsiteX5-11" fmla="*/ 1473227 w 2021793"/>
                <a:gd name="connsiteY5-12" fmla="*/ 0 h 236396"/>
                <a:gd name="connsiteX6-13" fmla="*/ 1507277 w 2021793"/>
                <a:gd name="connsiteY6-14" fmla="*/ 0 h 236396"/>
                <a:gd name="connsiteX7-15" fmla="*/ 1541790 w 2021793"/>
                <a:gd name="connsiteY7-16" fmla="*/ 0 h 236396"/>
                <a:gd name="connsiteX8-17" fmla="*/ 1725106 w 2021793"/>
                <a:gd name="connsiteY8-18" fmla="*/ 0 h 236396"/>
                <a:gd name="connsiteX9-19" fmla="*/ 1980401 w 2021793"/>
                <a:gd name="connsiteY9-20" fmla="*/ 0 h 236396"/>
                <a:gd name="connsiteX10-21" fmla="*/ 2021793 w 2021793"/>
                <a:gd name="connsiteY10-22" fmla="*/ 233255 h 236396"/>
                <a:gd name="connsiteX11-23" fmla="*/ 0 w 2021793"/>
                <a:gd name="connsiteY11-24" fmla="*/ 236396 h 236396"/>
                <a:gd name="connsiteX12-25" fmla="*/ 27105 w 2021793"/>
                <a:gd name="connsiteY12-26" fmla="*/ 0 h 236396"/>
                <a:gd name="connsiteX13-27" fmla="*/ 282400 w 2021793"/>
                <a:gd name="connsiteY13-28" fmla="*/ 0 h 236396"/>
                <a:gd name="connsiteX14" fmla="*/ 534277 w 2021793"/>
                <a:gd name="connsiteY14" fmla="*/ 0 h 236396"/>
                <a:gd name="connsiteX0-29" fmla="*/ 548564 w 2036080"/>
                <a:gd name="connsiteY0-30" fmla="*/ 0 h 236396"/>
                <a:gd name="connsiteX1-31" fmla="*/ 548564 w 2036080"/>
                <a:gd name="connsiteY1-32" fmla="*/ 1 h 236396"/>
                <a:gd name="connsiteX2-33" fmla="*/ 800443 w 2036080"/>
                <a:gd name="connsiteY2-34" fmla="*/ 0 h 236396"/>
                <a:gd name="connsiteX3-35" fmla="*/ 1052320 w 2036080"/>
                <a:gd name="connsiteY3-36" fmla="*/ 0 h 236396"/>
                <a:gd name="connsiteX4-37" fmla="*/ 1304198 w 2036080"/>
                <a:gd name="connsiteY4-38" fmla="*/ 0 h 236396"/>
                <a:gd name="connsiteX5-39" fmla="*/ 1487514 w 2036080"/>
                <a:gd name="connsiteY5-40" fmla="*/ 0 h 236396"/>
                <a:gd name="connsiteX6-41" fmla="*/ 1521564 w 2036080"/>
                <a:gd name="connsiteY6-42" fmla="*/ 0 h 236396"/>
                <a:gd name="connsiteX7-43" fmla="*/ 1556077 w 2036080"/>
                <a:gd name="connsiteY7-44" fmla="*/ 0 h 236396"/>
                <a:gd name="connsiteX8-45" fmla="*/ 1739393 w 2036080"/>
                <a:gd name="connsiteY8-46" fmla="*/ 0 h 236396"/>
                <a:gd name="connsiteX9-47" fmla="*/ 1994688 w 2036080"/>
                <a:gd name="connsiteY9-48" fmla="*/ 0 h 236396"/>
                <a:gd name="connsiteX10-49" fmla="*/ 2036080 w 2036080"/>
                <a:gd name="connsiteY10-50" fmla="*/ 233255 h 236396"/>
                <a:gd name="connsiteX11-51" fmla="*/ 0 w 2036080"/>
                <a:gd name="connsiteY11-52" fmla="*/ 236396 h 236396"/>
                <a:gd name="connsiteX12-53" fmla="*/ 41392 w 2036080"/>
                <a:gd name="connsiteY12-54" fmla="*/ 0 h 236396"/>
                <a:gd name="connsiteX13-55" fmla="*/ 296687 w 2036080"/>
                <a:gd name="connsiteY13-56" fmla="*/ 0 h 236396"/>
                <a:gd name="connsiteX14-57" fmla="*/ 548564 w 2036080"/>
                <a:gd name="connsiteY14-58" fmla="*/ 0 h 236396"/>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 ang="0">
                  <a:pos x="connsiteX7-43" y="connsiteY7-44"/>
                </a:cxn>
                <a:cxn ang="0">
                  <a:pos x="connsiteX8-45" y="connsiteY8-46"/>
                </a:cxn>
                <a:cxn ang="0">
                  <a:pos x="connsiteX9-47" y="connsiteY9-48"/>
                </a:cxn>
                <a:cxn ang="0">
                  <a:pos x="connsiteX10-49" y="connsiteY10-50"/>
                </a:cxn>
                <a:cxn ang="0">
                  <a:pos x="connsiteX11-51" y="connsiteY11-52"/>
                </a:cxn>
                <a:cxn ang="0">
                  <a:pos x="connsiteX12-53" y="connsiteY12-54"/>
                </a:cxn>
                <a:cxn ang="0">
                  <a:pos x="connsiteX13-55" y="connsiteY13-56"/>
                </a:cxn>
                <a:cxn ang="0">
                  <a:pos x="connsiteX14-57" y="connsiteY14-58"/>
                </a:cxn>
              </a:cxnLst>
              <a:rect l="l" t="t" r="r" b="b"/>
              <a:pathLst>
                <a:path w="2036080" h="236396">
                  <a:moveTo>
                    <a:pt x="548564" y="0"/>
                  </a:moveTo>
                  <a:lnTo>
                    <a:pt x="548564" y="1"/>
                  </a:lnTo>
                  <a:lnTo>
                    <a:pt x="800443" y="0"/>
                  </a:lnTo>
                  <a:lnTo>
                    <a:pt x="1052320" y="0"/>
                  </a:lnTo>
                  <a:lnTo>
                    <a:pt x="1304198" y="0"/>
                  </a:lnTo>
                  <a:lnTo>
                    <a:pt x="1487514" y="0"/>
                  </a:lnTo>
                  <a:lnTo>
                    <a:pt x="1521564" y="0"/>
                  </a:lnTo>
                  <a:lnTo>
                    <a:pt x="1556077" y="0"/>
                  </a:lnTo>
                  <a:lnTo>
                    <a:pt x="1739393" y="0"/>
                  </a:lnTo>
                  <a:lnTo>
                    <a:pt x="1994688" y="0"/>
                  </a:lnTo>
                  <a:lnTo>
                    <a:pt x="2036080" y="233255"/>
                  </a:lnTo>
                  <a:lnTo>
                    <a:pt x="0" y="236396"/>
                  </a:lnTo>
                  <a:lnTo>
                    <a:pt x="41392" y="0"/>
                  </a:lnTo>
                  <a:lnTo>
                    <a:pt x="296687" y="0"/>
                  </a:lnTo>
                  <a:lnTo>
                    <a:pt x="548564" y="0"/>
                  </a:lnTo>
                  <a:close/>
                </a:path>
              </a:pathLst>
            </a:custGeom>
            <a:solidFill>
              <a:srgbClr val="FEFFFF">
                <a:alpha val="50000"/>
              </a:srgbClr>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2400" dirty="0">
                <a:solidFill>
                  <a:srgbClr val="E83C79">
                    <a:lumMod val="50000"/>
                  </a:srgbClr>
                </a:solidFill>
              </a:endParaRPr>
            </a:p>
          </p:txBody>
        </p:sp>
      </p:grpSp>
      <p:sp>
        <p:nvSpPr>
          <p:cNvPr id="110" name="燕尾形箭头 109"/>
          <p:cNvSpPr/>
          <p:nvPr/>
        </p:nvSpPr>
        <p:spPr>
          <a:xfrm>
            <a:off x="3514090" y="2418715"/>
            <a:ext cx="511810" cy="504190"/>
          </a:xfrm>
          <a:prstGeom prst="notchedRightArrow">
            <a:avLst/>
          </a:prstGeom>
          <a:gradFill>
            <a:gsLst>
              <a:gs pos="0">
                <a:srgbClr val="14CD68"/>
              </a:gs>
              <a:gs pos="100000">
                <a:srgbClr val="035C7D"/>
              </a:gs>
            </a:gsLst>
            <a:lin scaled="0"/>
          </a:gradFill>
          <a:ln>
            <a:solidFill>
              <a:srgbClr val="25D1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燕尾形箭头 110"/>
          <p:cNvSpPr/>
          <p:nvPr/>
        </p:nvSpPr>
        <p:spPr>
          <a:xfrm>
            <a:off x="3522980" y="5426710"/>
            <a:ext cx="494030" cy="517525"/>
          </a:xfrm>
          <a:prstGeom prst="notchedRightArrow">
            <a:avLst/>
          </a:prstGeom>
          <a:gradFill>
            <a:gsLst>
              <a:gs pos="0">
                <a:srgbClr val="14CD68"/>
              </a:gs>
              <a:gs pos="100000">
                <a:srgbClr val="035C7D"/>
              </a:gs>
            </a:gsLst>
            <a:lin scaled="0"/>
          </a:gra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燕尾形箭头 111"/>
          <p:cNvSpPr/>
          <p:nvPr/>
        </p:nvSpPr>
        <p:spPr>
          <a:xfrm rot="5400000" flipV="1">
            <a:off x="1435100" y="3554095"/>
            <a:ext cx="849630" cy="620395"/>
          </a:xfrm>
          <a:prstGeom prst="notchedRightArrow">
            <a:avLst/>
          </a:prstGeom>
          <a:gradFill>
            <a:gsLst>
              <a:gs pos="0">
                <a:srgbClr val="007BD3"/>
              </a:gs>
              <a:gs pos="100000">
                <a:srgbClr val="034373"/>
              </a:gs>
            </a:gsLst>
            <a:lin scaled="0"/>
          </a:gra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additive="base">
                                        <p:cTn id="7" dur="500" fill="hold"/>
                                        <p:tgtEl>
                                          <p:spTgt spid="110"/>
                                        </p:tgtEl>
                                        <p:attrNameLst>
                                          <p:attrName>ppt_x</p:attrName>
                                        </p:attrNameLst>
                                      </p:cBhvr>
                                      <p:tavLst>
                                        <p:tav tm="0">
                                          <p:val>
                                            <p:strVal val="0-#ppt_w/2"/>
                                          </p:val>
                                        </p:tav>
                                        <p:tav tm="100000">
                                          <p:val>
                                            <p:strVal val="#ppt_x"/>
                                          </p:val>
                                        </p:tav>
                                      </p:tavLst>
                                    </p:anim>
                                    <p:anim calcmode="lin" valueType="num">
                                      <p:cBhvr additive="base">
                                        <p:cTn id="8" dur="500" fill="hold"/>
                                        <p:tgtEl>
                                          <p:spTgt spid="11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4" presetClass="entr" presetSubtype="10" fill="hold" nodeType="after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randombar(horizontal)">
                                      <p:cBhvr>
                                        <p:cTn id="12" dur="500"/>
                                        <p:tgtEl>
                                          <p:spTgt spid="61"/>
                                        </p:tgtEl>
                                      </p:cBhvr>
                                    </p:animEffect>
                                  </p:childTnLst>
                                </p:cTn>
                              </p:par>
                            </p:childTnLst>
                          </p:cTn>
                        </p:par>
                        <p:par>
                          <p:cTn id="13" fill="hold">
                            <p:stCondLst>
                              <p:cond delay="1000"/>
                            </p:stCondLst>
                            <p:childTnLst>
                              <p:par>
                                <p:cTn id="14" presetID="2" presetClass="entr" presetSubtype="1" fill="hold" grpId="0" nodeType="afterEffect">
                                  <p:stCondLst>
                                    <p:cond delay="0"/>
                                  </p:stCondLst>
                                  <p:childTnLst>
                                    <p:set>
                                      <p:cBhvr>
                                        <p:cTn id="15" dur="1" fill="hold">
                                          <p:stCondLst>
                                            <p:cond delay="0"/>
                                          </p:stCondLst>
                                        </p:cTn>
                                        <p:tgtEl>
                                          <p:spTgt spid="112"/>
                                        </p:tgtEl>
                                        <p:attrNameLst>
                                          <p:attrName>style.visibility</p:attrName>
                                        </p:attrNameLst>
                                      </p:cBhvr>
                                      <p:to>
                                        <p:strVal val="visible"/>
                                      </p:to>
                                    </p:set>
                                    <p:anim calcmode="lin" valueType="num">
                                      <p:cBhvr additive="base">
                                        <p:cTn id="16" dur="500" fill="hold"/>
                                        <p:tgtEl>
                                          <p:spTgt spid="112"/>
                                        </p:tgtEl>
                                        <p:attrNameLst>
                                          <p:attrName>ppt_x</p:attrName>
                                        </p:attrNameLst>
                                      </p:cBhvr>
                                      <p:tavLst>
                                        <p:tav tm="0">
                                          <p:val>
                                            <p:strVal val="#ppt_x"/>
                                          </p:val>
                                        </p:tav>
                                        <p:tav tm="100000">
                                          <p:val>
                                            <p:strVal val="#ppt_x"/>
                                          </p:val>
                                        </p:tav>
                                      </p:tavLst>
                                    </p:anim>
                                    <p:anim calcmode="lin" valueType="num">
                                      <p:cBhvr additive="base">
                                        <p:cTn id="17" dur="500" fill="hold"/>
                                        <p:tgtEl>
                                          <p:spTgt spid="112"/>
                                        </p:tgtEl>
                                        <p:attrNameLst>
                                          <p:attrName>ppt_y</p:attrName>
                                        </p:attrNameLst>
                                      </p:cBhvr>
                                      <p:tavLst>
                                        <p:tav tm="0">
                                          <p:val>
                                            <p:strVal val="0-#ppt_h/2"/>
                                          </p:val>
                                        </p:tav>
                                        <p:tav tm="100000">
                                          <p:val>
                                            <p:strVal val="#ppt_y"/>
                                          </p:val>
                                        </p:tav>
                                      </p:tavLst>
                                    </p:anim>
                                  </p:childTnLst>
                                </p:cTn>
                              </p:par>
                            </p:childTnLst>
                          </p:cTn>
                        </p:par>
                        <p:par>
                          <p:cTn id="18" fill="hold">
                            <p:stCondLst>
                              <p:cond delay="1500"/>
                            </p:stCondLst>
                            <p:childTnLst>
                              <p:par>
                                <p:cTn id="19" presetID="2" presetClass="entr" presetSubtype="8" fill="hold" grpId="0" nodeType="afterEffect">
                                  <p:stCondLst>
                                    <p:cond delay="0"/>
                                  </p:stCondLst>
                                  <p:childTnLst>
                                    <p:set>
                                      <p:cBhvr>
                                        <p:cTn id="20" dur="1" fill="hold">
                                          <p:stCondLst>
                                            <p:cond delay="0"/>
                                          </p:stCondLst>
                                        </p:cTn>
                                        <p:tgtEl>
                                          <p:spTgt spid="111"/>
                                        </p:tgtEl>
                                        <p:attrNameLst>
                                          <p:attrName>style.visibility</p:attrName>
                                        </p:attrNameLst>
                                      </p:cBhvr>
                                      <p:to>
                                        <p:strVal val="visible"/>
                                      </p:to>
                                    </p:set>
                                    <p:anim calcmode="lin" valueType="num">
                                      <p:cBhvr additive="base">
                                        <p:cTn id="21" dur="500" fill="hold"/>
                                        <p:tgtEl>
                                          <p:spTgt spid="111"/>
                                        </p:tgtEl>
                                        <p:attrNameLst>
                                          <p:attrName>ppt_x</p:attrName>
                                        </p:attrNameLst>
                                      </p:cBhvr>
                                      <p:tavLst>
                                        <p:tav tm="0">
                                          <p:val>
                                            <p:strVal val="0-#ppt_w/2"/>
                                          </p:val>
                                        </p:tav>
                                        <p:tav tm="100000">
                                          <p:val>
                                            <p:strVal val="#ppt_x"/>
                                          </p:val>
                                        </p:tav>
                                      </p:tavLst>
                                    </p:anim>
                                    <p:anim calcmode="lin" valueType="num">
                                      <p:cBhvr additive="base">
                                        <p:cTn id="22" dur="500" fill="hold"/>
                                        <p:tgtEl>
                                          <p:spTgt spid="1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14" presetClass="entr" presetSubtype="10" fill="hold" nodeType="afterEffect">
                                  <p:stCondLst>
                                    <p:cond delay="0"/>
                                  </p:stCondLst>
                                  <p:childTnLst>
                                    <p:set>
                                      <p:cBhvr>
                                        <p:cTn id="25" dur="1" fill="hold">
                                          <p:stCondLst>
                                            <p:cond delay="0"/>
                                          </p:stCondLst>
                                        </p:cTn>
                                        <p:tgtEl>
                                          <p:spTgt spid="87"/>
                                        </p:tgtEl>
                                        <p:attrNameLst>
                                          <p:attrName>style.visibility</p:attrName>
                                        </p:attrNameLst>
                                      </p:cBhvr>
                                      <p:to>
                                        <p:strVal val="visible"/>
                                      </p:to>
                                    </p:set>
                                    <p:animEffect transition="in" filter="randombar(horizontal)">
                                      <p:cBhvr>
                                        <p:cTn id="26"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bldLvl="0" animBg="1"/>
      <p:bldP spid="111" grpId="0" bldLvl="0" animBg="1"/>
      <p:bldP spid="112" grpId="0" bldLvl="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21"/>
          <p:cNvSpPr>
            <a:spLocks noGrp="1"/>
          </p:cNvSpPr>
          <p:nvPr/>
        </p:nvSpPr>
        <p:spPr>
          <a:xfrm>
            <a:off x="9594215" y="-13335"/>
            <a:ext cx="2607945" cy="664845"/>
          </a:xfrm>
          <a:prstGeom prst="rect">
            <a:avLst/>
          </a:prstGeom>
          <a:solidFill>
            <a:schemeClr val="accent1"/>
          </a:solidFill>
        </p:spPr>
        <p:txBody>
          <a:bodyPr vert="horz" lIns="90000" tIns="46800" rIns="90000" bIns="46800" rtlCol="0" anchor="ctr" anchorCtr="0">
            <a:noAutofit/>
          </a:bodyPr>
          <a:lstStyle>
            <a:lvl1pPr algn="l" defTabSz="914400" rtl="0" eaLnBrk="1" fontAlgn="auto" latinLnBrk="0" hangingPunct="1">
              <a:lnSpc>
                <a:spcPct val="120000"/>
              </a:lnSpc>
              <a:spcBef>
                <a:spcPct val="0"/>
              </a:spcBef>
              <a:buNone/>
              <a:defRPr sz="2400" b="1" u="none" strike="noStrike" kern="1200" cap="none" spc="200" normalizeH="0" baseline="0">
                <a:solidFill>
                  <a:schemeClr val="tx1">
                    <a:lumMod val="85000"/>
                    <a:lumOff val="15000"/>
                  </a:schemeClr>
                </a:solidFill>
                <a:uFillTx/>
                <a:latin typeface="微软雅黑" panose="020B0503020204020204" charset="-122"/>
                <a:ea typeface="微软雅黑" panose="020B0503020204020204" charset="-122"/>
                <a:cs typeface="+mj-cs"/>
              </a:defRPr>
            </a:lvl1pPr>
          </a:lstStyle>
          <a:p>
            <a:pPr algn="ctr"/>
            <a:r>
              <a:rPr lang="en-US" altLang="zh-CN" sz="4400">
                <a:latin typeface="Arial" panose="020B0604020202020204" pitchFamily="34" charset="0"/>
                <a:ea typeface="Arial" panose="020B0604020202020204" pitchFamily="34" charset="0"/>
              </a:rPr>
              <a:t>In Class</a:t>
            </a:r>
            <a:r>
              <a:rPr lang="en-US" altLang="zh-CN" sz="2000">
                <a:latin typeface="Arial" panose="020B0604020202020204" pitchFamily="34" charset="0"/>
                <a:ea typeface="Arial" panose="020B0604020202020204" pitchFamily="34" charset="0"/>
              </a:rPr>
              <a:t>  </a:t>
            </a:r>
          </a:p>
        </p:txBody>
      </p:sp>
      <p:grpSp>
        <p:nvGrpSpPr>
          <p:cNvPr id="49" name="组合 48"/>
          <p:cNvGrpSpPr/>
          <p:nvPr>
            <p:custDataLst>
              <p:tags r:id="rId2"/>
            </p:custDataLst>
          </p:nvPr>
        </p:nvGrpSpPr>
        <p:grpSpPr>
          <a:xfrm>
            <a:off x="-21590" y="2647315"/>
            <a:ext cx="3165475" cy="2216785"/>
            <a:chOff x="741475" y="2990850"/>
            <a:chExt cx="2036080" cy="1838325"/>
          </a:xfrm>
        </p:grpSpPr>
        <p:sp>
          <p:nvSpPr>
            <p:cNvPr id="50" name="图文框 49"/>
            <p:cNvSpPr/>
            <p:nvPr>
              <p:custDataLst>
                <p:tags r:id="rId14"/>
              </p:custDataLst>
            </p:nvPr>
          </p:nvSpPr>
          <p:spPr>
            <a:xfrm>
              <a:off x="842962" y="3209925"/>
              <a:ext cx="1800225" cy="1619250"/>
            </a:xfrm>
            <a:prstGeom prst="frame">
              <a:avLst>
                <a:gd name="adj1" fmla="val 6029"/>
              </a:avLst>
            </a:prstGeom>
            <a:solidFill>
              <a:srgbClr val="E83C79">
                <a:lumMod val="40000"/>
                <a:lumOff val="60000"/>
              </a:srgbClr>
            </a:solidFill>
            <a:ln>
              <a:noFill/>
            </a:ln>
            <a:effectLst/>
          </p:spPr>
          <p:style>
            <a:lnRef idx="2">
              <a:srgbClr val="E83C79">
                <a:shade val="50000"/>
              </a:srgbClr>
            </a:lnRef>
            <a:fillRef idx="1">
              <a:srgbClr val="E83C79"/>
            </a:fillRef>
            <a:effectRef idx="0">
              <a:srgbClr val="E83C79"/>
            </a:effectRef>
            <a:fontRef idx="minor">
              <a:sysClr val="window" lastClr="FFFFFF"/>
            </a:fontRef>
          </p:style>
          <p:txBody>
            <a:bodyPr tIns="288000" rtlCol="0" anchor="ctr">
              <a:normAutofit/>
            </a:bodyPr>
            <a:lstStyle/>
            <a:p>
              <a:pPr marL="0" lvl="0" indent="0" algn="ctr">
                <a:lnSpc>
                  <a:spcPct val="100000"/>
                </a:lnSpc>
                <a:spcBef>
                  <a:spcPts val="0"/>
                </a:spcBef>
                <a:spcAft>
                  <a:spcPts val="0"/>
                </a:spcAft>
                <a:buSzPct val="100000"/>
              </a:pPr>
              <a:r>
                <a:rPr lang="en-US" altLang="zh-CN" sz="3200" b="1" dirty="0" smtClean="0">
                  <a:solidFill>
                    <a:schemeClr val="tx1"/>
                  </a:solidFill>
                  <a:sym typeface="Arial" panose="020B0604020202020204" pitchFamily="34" charset="0"/>
                </a:rPr>
                <a:t>Problem-solving</a:t>
              </a:r>
              <a:r>
                <a:rPr lang="en-US" altLang="zh-CN" dirty="0" smtClean="0">
                  <a:solidFill>
                    <a:srgbClr val="E83C79">
                      <a:lumMod val="75000"/>
                    </a:srgbClr>
                  </a:solidFill>
                  <a:sym typeface="Arial" panose="020B0604020202020204" pitchFamily="34" charset="0"/>
                </a:rPr>
                <a:t> </a:t>
              </a:r>
            </a:p>
          </p:txBody>
        </p:sp>
        <p:sp>
          <p:nvSpPr>
            <p:cNvPr id="52" name="任意多边形 51"/>
            <p:cNvSpPr/>
            <p:nvPr>
              <p:custDataLst>
                <p:tags r:id="rId15"/>
              </p:custDataLst>
            </p:nvPr>
          </p:nvSpPr>
          <p:spPr>
            <a:xfrm rot="21207542" flipH="1">
              <a:off x="2258490"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83C79"/>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53" name="任意多边形 52"/>
            <p:cNvSpPr/>
            <p:nvPr>
              <p:custDataLst>
                <p:tags r:id="rId16"/>
              </p:custDataLst>
            </p:nvPr>
          </p:nvSpPr>
          <p:spPr>
            <a:xfrm rot="392458">
              <a:off x="1258785"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54" name="任意多边形 53"/>
            <p:cNvSpPr/>
            <p:nvPr>
              <p:custDataLst>
                <p:tags r:id="rId17"/>
              </p:custDataLst>
            </p:nvPr>
          </p:nvSpPr>
          <p:spPr>
            <a:xfrm rot="392458">
              <a:off x="1510662"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55" name="任意多边形 54"/>
            <p:cNvSpPr/>
            <p:nvPr>
              <p:custDataLst>
                <p:tags r:id="rId18"/>
              </p:custDataLst>
            </p:nvPr>
          </p:nvSpPr>
          <p:spPr>
            <a:xfrm rot="392458">
              <a:off x="1762540"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56" name="任意多边形 55"/>
            <p:cNvSpPr/>
            <p:nvPr>
              <p:custDataLst>
                <p:tags r:id="rId19"/>
              </p:custDataLst>
            </p:nvPr>
          </p:nvSpPr>
          <p:spPr>
            <a:xfrm rot="392458">
              <a:off x="201441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57" name="任意多边形 56"/>
            <p:cNvSpPr/>
            <p:nvPr>
              <p:custDataLst>
                <p:tags r:id="rId20"/>
              </p:custDataLst>
            </p:nvPr>
          </p:nvSpPr>
          <p:spPr>
            <a:xfrm rot="392458">
              <a:off x="1006907"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58" name="任意多边形 57"/>
            <p:cNvSpPr/>
            <p:nvPr>
              <p:custDataLst>
                <p:tags r:id="rId21"/>
              </p:custDataLst>
            </p:nvPr>
          </p:nvSpPr>
          <p:spPr>
            <a:xfrm rot="392458">
              <a:off x="75502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59" name="任意多边形 58"/>
            <p:cNvSpPr/>
            <p:nvPr>
              <p:custDataLst>
                <p:tags r:id="rId22"/>
              </p:custDataLst>
            </p:nvPr>
          </p:nvSpPr>
          <p:spPr>
            <a:xfrm rot="21207542" flipH="1">
              <a:off x="2510369"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60" name="任意多边形 59"/>
            <p:cNvSpPr/>
            <p:nvPr>
              <p:custDataLst>
                <p:tags r:id="rId23"/>
              </p:custDataLst>
            </p:nvPr>
          </p:nvSpPr>
          <p:spPr>
            <a:xfrm>
              <a:off x="741475" y="3007028"/>
              <a:ext cx="2036080" cy="358472"/>
            </a:xfrm>
            <a:custGeom>
              <a:avLst/>
              <a:gdLst>
                <a:gd name="connsiteX0" fmla="*/ 534277 w 2007506"/>
                <a:gd name="connsiteY0" fmla="*/ 0 h 236396"/>
                <a:gd name="connsiteX1" fmla="*/ 534277 w 2007506"/>
                <a:gd name="connsiteY1" fmla="*/ 1 h 236396"/>
                <a:gd name="connsiteX2" fmla="*/ 786156 w 2007506"/>
                <a:gd name="connsiteY2" fmla="*/ 0 h 236396"/>
                <a:gd name="connsiteX3" fmla="*/ 1038033 w 2007506"/>
                <a:gd name="connsiteY3" fmla="*/ 0 h 236396"/>
                <a:gd name="connsiteX4" fmla="*/ 1289911 w 2007506"/>
                <a:gd name="connsiteY4" fmla="*/ 0 h 236396"/>
                <a:gd name="connsiteX5" fmla="*/ 1473227 w 2007506"/>
                <a:gd name="connsiteY5" fmla="*/ 0 h 236396"/>
                <a:gd name="connsiteX6" fmla="*/ 1507277 w 2007506"/>
                <a:gd name="connsiteY6" fmla="*/ 0 h 236396"/>
                <a:gd name="connsiteX7" fmla="*/ 1541790 w 2007506"/>
                <a:gd name="connsiteY7" fmla="*/ 0 h 236396"/>
                <a:gd name="connsiteX8" fmla="*/ 1725106 w 2007506"/>
                <a:gd name="connsiteY8" fmla="*/ 0 h 236396"/>
                <a:gd name="connsiteX9" fmla="*/ 1980401 w 2007506"/>
                <a:gd name="connsiteY9" fmla="*/ 0 h 236396"/>
                <a:gd name="connsiteX10" fmla="*/ 2007506 w 2007506"/>
                <a:gd name="connsiteY10" fmla="*/ 236396 h 236396"/>
                <a:gd name="connsiteX11" fmla="*/ 0 w 2007506"/>
                <a:gd name="connsiteY11" fmla="*/ 236396 h 236396"/>
                <a:gd name="connsiteX12" fmla="*/ 27105 w 2007506"/>
                <a:gd name="connsiteY12" fmla="*/ 0 h 236396"/>
                <a:gd name="connsiteX13" fmla="*/ 282400 w 2007506"/>
                <a:gd name="connsiteY13" fmla="*/ 0 h 236396"/>
                <a:gd name="connsiteX0-1" fmla="*/ 534277 w 2021793"/>
                <a:gd name="connsiteY0-2" fmla="*/ 0 h 236396"/>
                <a:gd name="connsiteX1-3" fmla="*/ 534277 w 2021793"/>
                <a:gd name="connsiteY1-4" fmla="*/ 1 h 236396"/>
                <a:gd name="connsiteX2-5" fmla="*/ 786156 w 2021793"/>
                <a:gd name="connsiteY2-6" fmla="*/ 0 h 236396"/>
                <a:gd name="connsiteX3-7" fmla="*/ 1038033 w 2021793"/>
                <a:gd name="connsiteY3-8" fmla="*/ 0 h 236396"/>
                <a:gd name="connsiteX4-9" fmla="*/ 1289911 w 2021793"/>
                <a:gd name="connsiteY4-10" fmla="*/ 0 h 236396"/>
                <a:gd name="connsiteX5-11" fmla="*/ 1473227 w 2021793"/>
                <a:gd name="connsiteY5-12" fmla="*/ 0 h 236396"/>
                <a:gd name="connsiteX6-13" fmla="*/ 1507277 w 2021793"/>
                <a:gd name="connsiteY6-14" fmla="*/ 0 h 236396"/>
                <a:gd name="connsiteX7-15" fmla="*/ 1541790 w 2021793"/>
                <a:gd name="connsiteY7-16" fmla="*/ 0 h 236396"/>
                <a:gd name="connsiteX8-17" fmla="*/ 1725106 w 2021793"/>
                <a:gd name="connsiteY8-18" fmla="*/ 0 h 236396"/>
                <a:gd name="connsiteX9-19" fmla="*/ 1980401 w 2021793"/>
                <a:gd name="connsiteY9-20" fmla="*/ 0 h 236396"/>
                <a:gd name="connsiteX10-21" fmla="*/ 2021793 w 2021793"/>
                <a:gd name="connsiteY10-22" fmla="*/ 233255 h 236396"/>
                <a:gd name="connsiteX11-23" fmla="*/ 0 w 2021793"/>
                <a:gd name="connsiteY11-24" fmla="*/ 236396 h 236396"/>
                <a:gd name="connsiteX12-25" fmla="*/ 27105 w 2021793"/>
                <a:gd name="connsiteY12-26" fmla="*/ 0 h 236396"/>
                <a:gd name="connsiteX13-27" fmla="*/ 282400 w 2021793"/>
                <a:gd name="connsiteY13-28" fmla="*/ 0 h 236396"/>
                <a:gd name="connsiteX14" fmla="*/ 534277 w 2021793"/>
                <a:gd name="connsiteY14" fmla="*/ 0 h 236396"/>
                <a:gd name="connsiteX0-29" fmla="*/ 548564 w 2036080"/>
                <a:gd name="connsiteY0-30" fmla="*/ 0 h 236396"/>
                <a:gd name="connsiteX1-31" fmla="*/ 548564 w 2036080"/>
                <a:gd name="connsiteY1-32" fmla="*/ 1 h 236396"/>
                <a:gd name="connsiteX2-33" fmla="*/ 800443 w 2036080"/>
                <a:gd name="connsiteY2-34" fmla="*/ 0 h 236396"/>
                <a:gd name="connsiteX3-35" fmla="*/ 1052320 w 2036080"/>
                <a:gd name="connsiteY3-36" fmla="*/ 0 h 236396"/>
                <a:gd name="connsiteX4-37" fmla="*/ 1304198 w 2036080"/>
                <a:gd name="connsiteY4-38" fmla="*/ 0 h 236396"/>
                <a:gd name="connsiteX5-39" fmla="*/ 1487514 w 2036080"/>
                <a:gd name="connsiteY5-40" fmla="*/ 0 h 236396"/>
                <a:gd name="connsiteX6-41" fmla="*/ 1521564 w 2036080"/>
                <a:gd name="connsiteY6-42" fmla="*/ 0 h 236396"/>
                <a:gd name="connsiteX7-43" fmla="*/ 1556077 w 2036080"/>
                <a:gd name="connsiteY7-44" fmla="*/ 0 h 236396"/>
                <a:gd name="connsiteX8-45" fmla="*/ 1739393 w 2036080"/>
                <a:gd name="connsiteY8-46" fmla="*/ 0 h 236396"/>
                <a:gd name="connsiteX9-47" fmla="*/ 1994688 w 2036080"/>
                <a:gd name="connsiteY9-48" fmla="*/ 0 h 236396"/>
                <a:gd name="connsiteX10-49" fmla="*/ 2036080 w 2036080"/>
                <a:gd name="connsiteY10-50" fmla="*/ 233255 h 236396"/>
                <a:gd name="connsiteX11-51" fmla="*/ 0 w 2036080"/>
                <a:gd name="connsiteY11-52" fmla="*/ 236396 h 236396"/>
                <a:gd name="connsiteX12-53" fmla="*/ 41392 w 2036080"/>
                <a:gd name="connsiteY12-54" fmla="*/ 0 h 236396"/>
                <a:gd name="connsiteX13-55" fmla="*/ 296687 w 2036080"/>
                <a:gd name="connsiteY13-56" fmla="*/ 0 h 236396"/>
                <a:gd name="connsiteX14-57" fmla="*/ 548564 w 2036080"/>
                <a:gd name="connsiteY14-58" fmla="*/ 0 h 236396"/>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 ang="0">
                  <a:pos x="connsiteX7-43" y="connsiteY7-44"/>
                </a:cxn>
                <a:cxn ang="0">
                  <a:pos x="connsiteX8-45" y="connsiteY8-46"/>
                </a:cxn>
                <a:cxn ang="0">
                  <a:pos x="connsiteX9-47" y="connsiteY9-48"/>
                </a:cxn>
                <a:cxn ang="0">
                  <a:pos x="connsiteX10-49" y="connsiteY10-50"/>
                </a:cxn>
                <a:cxn ang="0">
                  <a:pos x="connsiteX11-51" y="connsiteY11-52"/>
                </a:cxn>
                <a:cxn ang="0">
                  <a:pos x="connsiteX12-53" y="connsiteY12-54"/>
                </a:cxn>
                <a:cxn ang="0">
                  <a:pos x="connsiteX13-55" y="connsiteY13-56"/>
                </a:cxn>
                <a:cxn ang="0">
                  <a:pos x="connsiteX14-57" y="connsiteY14-58"/>
                </a:cxn>
              </a:cxnLst>
              <a:rect l="l" t="t" r="r" b="b"/>
              <a:pathLst>
                <a:path w="2036080" h="236396">
                  <a:moveTo>
                    <a:pt x="548564" y="0"/>
                  </a:moveTo>
                  <a:lnTo>
                    <a:pt x="548564" y="1"/>
                  </a:lnTo>
                  <a:lnTo>
                    <a:pt x="800443" y="0"/>
                  </a:lnTo>
                  <a:lnTo>
                    <a:pt x="1052320" y="0"/>
                  </a:lnTo>
                  <a:lnTo>
                    <a:pt x="1304198" y="0"/>
                  </a:lnTo>
                  <a:lnTo>
                    <a:pt x="1487514" y="0"/>
                  </a:lnTo>
                  <a:lnTo>
                    <a:pt x="1521564" y="0"/>
                  </a:lnTo>
                  <a:lnTo>
                    <a:pt x="1556077" y="0"/>
                  </a:lnTo>
                  <a:lnTo>
                    <a:pt x="1739393" y="0"/>
                  </a:lnTo>
                  <a:lnTo>
                    <a:pt x="1994688" y="0"/>
                  </a:lnTo>
                  <a:lnTo>
                    <a:pt x="2036080" y="233255"/>
                  </a:lnTo>
                  <a:lnTo>
                    <a:pt x="0" y="236396"/>
                  </a:lnTo>
                  <a:lnTo>
                    <a:pt x="41392" y="0"/>
                  </a:lnTo>
                  <a:lnTo>
                    <a:pt x="296687" y="0"/>
                  </a:lnTo>
                  <a:lnTo>
                    <a:pt x="548564" y="0"/>
                  </a:lnTo>
                  <a:close/>
                </a:path>
              </a:pathLst>
            </a:custGeom>
            <a:solidFill>
              <a:srgbClr val="FEFFFF">
                <a:alpha val="50000"/>
              </a:srgbClr>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lstStyle/>
            <a:p>
              <a:pPr algn="ctr"/>
              <a:r>
                <a:rPr lang="en-US" altLang="zh-CN" sz="2800" b="1" dirty="0">
                  <a:solidFill>
                    <a:schemeClr val="tx1"/>
                  </a:solidFill>
                </a:rPr>
                <a:t>Step 1</a:t>
              </a:r>
            </a:p>
          </p:txBody>
        </p:sp>
      </p:grpSp>
      <p:grpSp>
        <p:nvGrpSpPr>
          <p:cNvPr id="61" name="组合 60"/>
          <p:cNvGrpSpPr/>
          <p:nvPr>
            <p:custDataLst>
              <p:tags r:id="rId3"/>
            </p:custDataLst>
          </p:nvPr>
        </p:nvGrpSpPr>
        <p:grpSpPr>
          <a:xfrm>
            <a:off x="2934335" y="1158875"/>
            <a:ext cx="9331960" cy="5293360"/>
            <a:chOff x="741475" y="2990850"/>
            <a:chExt cx="2036080" cy="1838418"/>
          </a:xfrm>
        </p:grpSpPr>
        <p:sp>
          <p:nvSpPr>
            <p:cNvPr id="62" name="图文框 61"/>
            <p:cNvSpPr/>
            <p:nvPr>
              <p:custDataLst>
                <p:tags r:id="rId4"/>
              </p:custDataLst>
            </p:nvPr>
          </p:nvSpPr>
          <p:spPr>
            <a:xfrm>
              <a:off x="793360" y="3200333"/>
              <a:ext cx="1923513" cy="1628935"/>
            </a:xfrm>
            <a:prstGeom prst="frame">
              <a:avLst>
                <a:gd name="adj1" fmla="val 6029"/>
              </a:avLst>
            </a:prstGeom>
            <a:solidFill>
              <a:srgbClr val="E83C79">
                <a:lumMod val="40000"/>
                <a:lumOff val="60000"/>
              </a:srgbClr>
            </a:solidFill>
            <a:ln>
              <a:noFill/>
            </a:ln>
            <a:effectLst/>
          </p:spPr>
          <p:style>
            <a:lnRef idx="2">
              <a:srgbClr val="E83C79">
                <a:shade val="50000"/>
              </a:srgbClr>
            </a:lnRef>
            <a:fillRef idx="1">
              <a:srgbClr val="E83C79"/>
            </a:fillRef>
            <a:effectRef idx="0">
              <a:srgbClr val="E83C79"/>
            </a:effectRef>
            <a:fontRef idx="minor">
              <a:sysClr val="window" lastClr="FFFFFF"/>
            </a:fontRef>
          </p:style>
          <p:txBody>
            <a:bodyPr tIns="288000" rtlCol="0" anchor="ctr"/>
            <a:lstStyle/>
            <a:p>
              <a:pPr marL="457200" lvl="0" indent="-457200" algn="l" fontAlgn="ctr">
                <a:lnSpc>
                  <a:spcPct val="130000"/>
                </a:lnSpc>
                <a:spcBef>
                  <a:spcPts val="1000"/>
                </a:spcBef>
                <a:spcAft>
                  <a:spcPts val="0"/>
                </a:spcAft>
                <a:buSzPct val="100000"/>
                <a:buFont typeface="Wingdings" panose="05000000000000000000" charset="0"/>
                <a:buChar char="u"/>
              </a:pPr>
              <a:r>
                <a:rPr lang="en-US" altLang="da-DK" sz="3200" b="1" dirty="0" smtClean="0">
                  <a:solidFill>
                    <a:schemeClr val="tx1"/>
                  </a:solidFill>
                  <a:sym typeface="Arial" panose="020B0604020202020204" pitchFamily="34" charset="0"/>
                </a:rPr>
                <a:t>Engagement: Reading Comprehension</a:t>
              </a:r>
            </a:p>
            <a:p>
              <a:pPr marL="457200" lvl="0" indent="-457200" algn="l" fontAlgn="ctr">
                <a:lnSpc>
                  <a:spcPct val="130000"/>
                </a:lnSpc>
                <a:spcBef>
                  <a:spcPts val="1000"/>
                </a:spcBef>
                <a:spcAft>
                  <a:spcPts val="0"/>
                </a:spcAft>
                <a:buSzPct val="100000"/>
                <a:buFont typeface="Wingdings" panose="05000000000000000000" charset="0"/>
                <a:buChar char="u"/>
              </a:pPr>
              <a:r>
                <a:rPr lang="en-US" altLang="da-DK" sz="3200" b="1" dirty="0" smtClean="0">
                  <a:solidFill>
                    <a:schemeClr val="tx1"/>
                  </a:solidFill>
                  <a:sym typeface="Arial" panose="020B0604020202020204" pitchFamily="34" charset="0"/>
                </a:rPr>
                <a:t>Study: Difficult Language Points</a:t>
              </a:r>
            </a:p>
          </p:txBody>
        </p:sp>
        <p:sp>
          <p:nvSpPr>
            <p:cNvPr id="65" name="任意多边形 64"/>
            <p:cNvSpPr/>
            <p:nvPr>
              <p:custDataLst>
                <p:tags r:id="rId5"/>
              </p:custDataLst>
            </p:nvPr>
          </p:nvSpPr>
          <p:spPr>
            <a:xfrm rot="21207542" flipH="1">
              <a:off x="2258490"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83C79"/>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66" name="任意多边形 65"/>
            <p:cNvSpPr/>
            <p:nvPr>
              <p:custDataLst>
                <p:tags r:id="rId6"/>
              </p:custDataLst>
            </p:nvPr>
          </p:nvSpPr>
          <p:spPr>
            <a:xfrm rot="392458">
              <a:off x="1258785"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67" name="任意多边形 66"/>
            <p:cNvSpPr/>
            <p:nvPr>
              <p:custDataLst>
                <p:tags r:id="rId7"/>
              </p:custDataLst>
            </p:nvPr>
          </p:nvSpPr>
          <p:spPr>
            <a:xfrm rot="392458">
              <a:off x="1510662"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68" name="任意多边形 67"/>
            <p:cNvSpPr/>
            <p:nvPr>
              <p:custDataLst>
                <p:tags r:id="rId8"/>
              </p:custDataLst>
            </p:nvPr>
          </p:nvSpPr>
          <p:spPr>
            <a:xfrm rot="392458">
              <a:off x="1762540"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1" name="任意多边形 70"/>
            <p:cNvSpPr/>
            <p:nvPr>
              <p:custDataLst>
                <p:tags r:id="rId9"/>
              </p:custDataLst>
            </p:nvPr>
          </p:nvSpPr>
          <p:spPr>
            <a:xfrm rot="392458">
              <a:off x="201441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2" name="任意多边形 71"/>
            <p:cNvSpPr/>
            <p:nvPr>
              <p:custDataLst>
                <p:tags r:id="rId10"/>
              </p:custDataLst>
            </p:nvPr>
          </p:nvSpPr>
          <p:spPr>
            <a:xfrm rot="392458">
              <a:off x="1006907"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3" name="任意多边形 72"/>
            <p:cNvSpPr/>
            <p:nvPr>
              <p:custDataLst>
                <p:tags r:id="rId11"/>
              </p:custDataLst>
            </p:nvPr>
          </p:nvSpPr>
          <p:spPr>
            <a:xfrm rot="392458">
              <a:off x="755029" y="2990850"/>
              <a:ext cx="253633" cy="532439"/>
            </a:xfrm>
            <a:custGeom>
              <a:avLst/>
              <a:gdLst>
                <a:gd name="connsiteX0" fmla="*/ 0 w 616004"/>
                <a:gd name="connsiteY0" fmla="*/ 70631 h 1293144"/>
                <a:gd name="connsiteX1" fmla="*/ 616004 w 616004"/>
                <a:gd name="connsiteY1" fmla="*/ 0 h 1293144"/>
                <a:gd name="connsiteX2" fmla="*/ 616003 w 616004"/>
                <a:gd name="connsiteY2" fmla="*/ 985142 h 1293144"/>
                <a:gd name="connsiteX3" fmla="*/ 308001 w 616004"/>
                <a:gd name="connsiteY3" fmla="*/ 1293144 h 1293144"/>
                <a:gd name="connsiteX4" fmla="*/ 308002 w 616004"/>
                <a:gd name="connsiteY4" fmla="*/ 1293143 h 1293144"/>
                <a:gd name="connsiteX5" fmla="*/ 0 w 616004"/>
                <a:gd name="connsiteY5" fmla="*/ 985141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0" y="70631"/>
                  </a:moveTo>
                  <a:lnTo>
                    <a:pt x="616004" y="0"/>
                  </a:lnTo>
                  <a:lnTo>
                    <a:pt x="616003" y="985142"/>
                  </a:lnTo>
                  <a:cubicBezTo>
                    <a:pt x="616003" y="1155247"/>
                    <a:pt x="478106" y="1293144"/>
                    <a:pt x="308001" y="1293144"/>
                  </a:cubicBezTo>
                  <a:lnTo>
                    <a:pt x="308002" y="1293143"/>
                  </a:lnTo>
                  <a:cubicBezTo>
                    <a:pt x="137897" y="1293143"/>
                    <a:pt x="0" y="1155246"/>
                    <a:pt x="0" y="985141"/>
                  </a:cubicBezTo>
                  <a:close/>
                </a:path>
              </a:pathLst>
            </a:custGeom>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4" name="任意多边形 73"/>
            <p:cNvSpPr/>
            <p:nvPr>
              <p:custDataLst>
                <p:tags r:id="rId12"/>
              </p:custDataLst>
            </p:nvPr>
          </p:nvSpPr>
          <p:spPr>
            <a:xfrm rot="21207542" flipH="1">
              <a:off x="2510369" y="2990850"/>
              <a:ext cx="253633" cy="532439"/>
            </a:xfrm>
            <a:custGeom>
              <a:avLst/>
              <a:gdLst>
                <a:gd name="connsiteX0" fmla="*/ 616004 w 616004"/>
                <a:gd name="connsiteY0" fmla="*/ 0 h 1293144"/>
                <a:gd name="connsiteX1" fmla="*/ 0 w 616004"/>
                <a:gd name="connsiteY1" fmla="*/ 70631 h 1293144"/>
                <a:gd name="connsiteX2" fmla="*/ 0 w 616004"/>
                <a:gd name="connsiteY2" fmla="*/ 985141 h 1293144"/>
                <a:gd name="connsiteX3" fmla="*/ 308002 w 616004"/>
                <a:gd name="connsiteY3" fmla="*/ 1293143 h 1293144"/>
                <a:gd name="connsiteX4" fmla="*/ 308001 w 616004"/>
                <a:gd name="connsiteY4" fmla="*/ 1293144 h 1293144"/>
                <a:gd name="connsiteX5" fmla="*/ 616003 w 616004"/>
                <a:gd name="connsiteY5" fmla="*/ 985142 h 12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004" h="1293144">
                  <a:moveTo>
                    <a:pt x="616004" y="0"/>
                  </a:moveTo>
                  <a:lnTo>
                    <a:pt x="0" y="70631"/>
                  </a:lnTo>
                  <a:lnTo>
                    <a:pt x="0" y="985141"/>
                  </a:lnTo>
                  <a:cubicBezTo>
                    <a:pt x="0" y="1155246"/>
                    <a:pt x="137897" y="1293143"/>
                    <a:pt x="308002" y="1293143"/>
                  </a:cubicBezTo>
                  <a:lnTo>
                    <a:pt x="308001" y="1293144"/>
                  </a:lnTo>
                  <a:cubicBezTo>
                    <a:pt x="478106" y="1293144"/>
                    <a:pt x="616003" y="1155247"/>
                    <a:pt x="616003" y="985142"/>
                  </a:cubicBezTo>
                  <a:close/>
                </a:path>
              </a:pathLst>
            </a:custGeom>
            <a:solidFill>
              <a:srgbClr val="E97F02"/>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a:p>
          </p:txBody>
        </p:sp>
        <p:sp>
          <p:nvSpPr>
            <p:cNvPr id="75" name="任意多边形 74"/>
            <p:cNvSpPr/>
            <p:nvPr>
              <p:custDataLst>
                <p:tags r:id="rId13"/>
              </p:custDataLst>
            </p:nvPr>
          </p:nvSpPr>
          <p:spPr>
            <a:xfrm>
              <a:off x="741475" y="3007028"/>
              <a:ext cx="2036080" cy="358472"/>
            </a:xfrm>
            <a:custGeom>
              <a:avLst/>
              <a:gdLst>
                <a:gd name="connsiteX0" fmla="*/ 534277 w 2007506"/>
                <a:gd name="connsiteY0" fmla="*/ 0 h 236396"/>
                <a:gd name="connsiteX1" fmla="*/ 534277 w 2007506"/>
                <a:gd name="connsiteY1" fmla="*/ 1 h 236396"/>
                <a:gd name="connsiteX2" fmla="*/ 786156 w 2007506"/>
                <a:gd name="connsiteY2" fmla="*/ 0 h 236396"/>
                <a:gd name="connsiteX3" fmla="*/ 1038033 w 2007506"/>
                <a:gd name="connsiteY3" fmla="*/ 0 h 236396"/>
                <a:gd name="connsiteX4" fmla="*/ 1289911 w 2007506"/>
                <a:gd name="connsiteY4" fmla="*/ 0 h 236396"/>
                <a:gd name="connsiteX5" fmla="*/ 1473227 w 2007506"/>
                <a:gd name="connsiteY5" fmla="*/ 0 h 236396"/>
                <a:gd name="connsiteX6" fmla="*/ 1507277 w 2007506"/>
                <a:gd name="connsiteY6" fmla="*/ 0 h 236396"/>
                <a:gd name="connsiteX7" fmla="*/ 1541790 w 2007506"/>
                <a:gd name="connsiteY7" fmla="*/ 0 h 236396"/>
                <a:gd name="connsiteX8" fmla="*/ 1725106 w 2007506"/>
                <a:gd name="connsiteY8" fmla="*/ 0 h 236396"/>
                <a:gd name="connsiteX9" fmla="*/ 1980401 w 2007506"/>
                <a:gd name="connsiteY9" fmla="*/ 0 h 236396"/>
                <a:gd name="connsiteX10" fmla="*/ 2007506 w 2007506"/>
                <a:gd name="connsiteY10" fmla="*/ 236396 h 236396"/>
                <a:gd name="connsiteX11" fmla="*/ 0 w 2007506"/>
                <a:gd name="connsiteY11" fmla="*/ 236396 h 236396"/>
                <a:gd name="connsiteX12" fmla="*/ 27105 w 2007506"/>
                <a:gd name="connsiteY12" fmla="*/ 0 h 236396"/>
                <a:gd name="connsiteX13" fmla="*/ 282400 w 2007506"/>
                <a:gd name="connsiteY13" fmla="*/ 0 h 236396"/>
                <a:gd name="connsiteX0-1" fmla="*/ 534277 w 2021793"/>
                <a:gd name="connsiteY0-2" fmla="*/ 0 h 236396"/>
                <a:gd name="connsiteX1-3" fmla="*/ 534277 w 2021793"/>
                <a:gd name="connsiteY1-4" fmla="*/ 1 h 236396"/>
                <a:gd name="connsiteX2-5" fmla="*/ 786156 w 2021793"/>
                <a:gd name="connsiteY2-6" fmla="*/ 0 h 236396"/>
                <a:gd name="connsiteX3-7" fmla="*/ 1038033 w 2021793"/>
                <a:gd name="connsiteY3-8" fmla="*/ 0 h 236396"/>
                <a:gd name="connsiteX4-9" fmla="*/ 1289911 w 2021793"/>
                <a:gd name="connsiteY4-10" fmla="*/ 0 h 236396"/>
                <a:gd name="connsiteX5-11" fmla="*/ 1473227 w 2021793"/>
                <a:gd name="connsiteY5-12" fmla="*/ 0 h 236396"/>
                <a:gd name="connsiteX6-13" fmla="*/ 1507277 w 2021793"/>
                <a:gd name="connsiteY6-14" fmla="*/ 0 h 236396"/>
                <a:gd name="connsiteX7-15" fmla="*/ 1541790 w 2021793"/>
                <a:gd name="connsiteY7-16" fmla="*/ 0 h 236396"/>
                <a:gd name="connsiteX8-17" fmla="*/ 1725106 w 2021793"/>
                <a:gd name="connsiteY8-18" fmla="*/ 0 h 236396"/>
                <a:gd name="connsiteX9-19" fmla="*/ 1980401 w 2021793"/>
                <a:gd name="connsiteY9-20" fmla="*/ 0 h 236396"/>
                <a:gd name="connsiteX10-21" fmla="*/ 2021793 w 2021793"/>
                <a:gd name="connsiteY10-22" fmla="*/ 233255 h 236396"/>
                <a:gd name="connsiteX11-23" fmla="*/ 0 w 2021793"/>
                <a:gd name="connsiteY11-24" fmla="*/ 236396 h 236396"/>
                <a:gd name="connsiteX12-25" fmla="*/ 27105 w 2021793"/>
                <a:gd name="connsiteY12-26" fmla="*/ 0 h 236396"/>
                <a:gd name="connsiteX13-27" fmla="*/ 282400 w 2021793"/>
                <a:gd name="connsiteY13-28" fmla="*/ 0 h 236396"/>
                <a:gd name="connsiteX14" fmla="*/ 534277 w 2021793"/>
                <a:gd name="connsiteY14" fmla="*/ 0 h 236396"/>
                <a:gd name="connsiteX0-29" fmla="*/ 548564 w 2036080"/>
                <a:gd name="connsiteY0-30" fmla="*/ 0 h 236396"/>
                <a:gd name="connsiteX1-31" fmla="*/ 548564 w 2036080"/>
                <a:gd name="connsiteY1-32" fmla="*/ 1 h 236396"/>
                <a:gd name="connsiteX2-33" fmla="*/ 800443 w 2036080"/>
                <a:gd name="connsiteY2-34" fmla="*/ 0 h 236396"/>
                <a:gd name="connsiteX3-35" fmla="*/ 1052320 w 2036080"/>
                <a:gd name="connsiteY3-36" fmla="*/ 0 h 236396"/>
                <a:gd name="connsiteX4-37" fmla="*/ 1304198 w 2036080"/>
                <a:gd name="connsiteY4-38" fmla="*/ 0 h 236396"/>
                <a:gd name="connsiteX5-39" fmla="*/ 1487514 w 2036080"/>
                <a:gd name="connsiteY5-40" fmla="*/ 0 h 236396"/>
                <a:gd name="connsiteX6-41" fmla="*/ 1521564 w 2036080"/>
                <a:gd name="connsiteY6-42" fmla="*/ 0 h 236396"/>
                <a:gd name="connsiteX7-43" fmla="*/ 1556077 w 2036080"/>
                <a:gd name="connsiteY7-44" fmla="*/ 0 h 236396"/>
                <a:gd name="connsiteX8-45" fmla="*/ 1739393 w 2036080"/>
                <a:gd name="connsiteY8-46" fmla="*/ 0 h 236396"/>
                <a:gd name="connsiteX9-47" fmla="*/ 1994688 w 2036080"/>
                <a:gd name="connsiteY9-48" fmla="*/ 0 h 236396"/>
                <a:gd name="connsiteX10-49" fmla="*/ 2036080 w 2036080"/>
                <a:gd name="connsiteY10-50" fmla="*/ 233255 h 236396"/>
                <a:gd name="connsiteX11-51" fmla="*/ 0 w 2036080"/>
                <a:gd name="connsiteY11-52" fmla="*/ 236396 h 236396"/>
                <a:gd name="connsiteX12-53" fmla="*/ 41392 w 2036080"/>
                <a:gd name="connsiteY12-54" fmla="*/ 0 h 236396"/>
                <a:gd name="connsiteX13-55" fmla="*/ 296687 w 2036080"/>
                <a:gd name="connsiteY13-56" fmla="*/ 0 h 236396"/>
                <a:gd name="connsiteX14-57" fmla="*/ 548564 w 2036080"/>
                <a:gd name="connsiteY14-58" fmla="*/ 0 h 236396"/>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 ang="0">
                  <a:pos x="connsiteX7-43" y="connsiteY7-44"/>
                </a:cxn>
                <a:cxn ang="0">
                  <a:pos x="connsiteX8-45" y="connsiteY8-46"/>
                </a:cxn>
                <a:cxn ang="0">
                  <a:pos x="connsiteX9-47" y="connsiteY9-48"/>
                </a:cxn>
                <a:cxn ang="0">
                  <a:pos x="connsiteX10-49" y="connsiteY10-50"/>
                </a:cxn>
                <a:cxn ang="0">
                  <a:pos x="connsiteX11-51" y="connsiteY11-52"/>
                </a:cxn>
                <a:cxn ang="0">
                  <a:pos x="connsiteX12-53" y="connsiteY12-54"/>
                </a:cxn>
                <a:cxn ang="0">
                  <a:pos x="connsiteX13-55" y="connsiteY13-56"/>
                </a:cxn>
                <a:cxn ang="0">
                  <a:pos x="connsiteX14-57" y="connsiteY14-58"/>
                </a:cxn>
              </a:cxnLst>
              <a:rect l="l" t="t" r="r" b="b"/>
              <a:pathLst>
                <a:path w="2036080" h="236396">
                  <a:moveTo>
                    <a:pt x="548564" y="0"/>
                  </a:moveTo>
                  <a:lnTo>
                    <a:pt x="548564" y="1"/>
                  </a:lnTo>
                  <a:lnTo>
                    <a:pt x="800443" y="0"/>
                  </a:lnTo>
                  <a:lnTo>
                    <a:pt x="1052320" y="0"/>
                  </a:lnTo>
                  <a:lnTo>
                    <a:pt x="1304198" y="0"/>
                  </a:lnTo>
                  <a:lnTo>
                    <a:pt x="1487514" y="0"/>
                  </a:lnTo>
                  <a:lnTo>
                    <a:pt x="1521564" y="0"/>
                  </a:lnTo>
                  <a:lnTo>
                    <a:pt x="1556077" y="0"/>
                  </a:lnTo>
                  <a:lnTo>
                    <a:pt x="1739393" y="0"/>
                  </a:lnTo>
                  <a:lnTo>
                    <a:pt x="1994688" y="0"/>
                  </a:lnTo>
                  <a:lnTo>
                    <a:pt x="2036080" y="233255"/>
                  </a:lnTo>
                  <a:lnTo>
                    <a:pt x="0" y="236396"/>
                  </a:lnTo>
                  <a:lnTo>
                    <a:pt x="41392" y="0"/>
                  </a:lnTo>
                  <a:lnTo>
                    <a:pt x="296687" y="0"/>
                  </a:lnTo>
                  <a:lnTo>
                    <a:pt x="548564" y="0"/>
                  </a:lnTo>
                  <a:close/>
                </a:path>
              </a:pathLst>
            </a:custGeom>
            <a:solidFill>
              <a:srgbClr val="FEFFFF">
                <a:alpha val="50000"/>
              </a:srgbClr>
            </a:solidFill>
            <a:ln>
              <a:noFill/>
            </a:ln>
          </p:spPr>
          <p:style>
            <a:lnRef idx="2">
              <a:srgbClr val="E83C79">
                <a:shade val="50000"/>
              </a:srgbClr>
            </a:lnRef>
            <a:fillRef idx="1">
              <a:srgbClr val="E83C79"/>
            </a:fillRef>
            <a:effectRef idx="0">
              <a:srgbClr val="E83C79"/>
            </a:effectRef>
            <a:fontRef idx="minor">
              <a:sysClr val="window" lastClr="FFFFFF"/>
            </a:fontRef>
          </p:style>
          <p:txBody>
            <a:bodyPr rtlCol="0" anchor="ctr">
              <a:normAutofit/>
            </a:bodyPr>
            <a:lstStyle/>
            <a:p>
              <a:pPr algn="ctr"/>
              <a:endParaRPr lang="zh-CN" altLang="en-US" sz="2400" dirty="0">
                <a:solidFill>
                  <a:srgbClr val="E83C79">
                    <a:lumMod val="50000"/>
                  </a:srgbClr>
                </a:solidFill>
              </a:endParaRPr>
            </a:p>
          </p:txBody>
        </p:sp>
      </p:grpSp>
      <p:sp>
        <p:nvSpPr>
          <p:cNvPr id="2" name="燕尾形箭头 1"/>
          <p:cNvSpPr/>
          <p:nvPr/>
        </p:nvSpPr>
        <p:spPr>
          <a:xfrm>
            <a:off x="2912745" y="3791585"/>
            <a:ext cx="511810" cy="504190"/>
          </a:xfrm>
          <a:prstGeom prst="notchedRightArrow">
            <a:avLst/>
          </a:prstGeom>
          <a:gradFill>
            <a:gsLst>
              <a:gs pos="0">
                <a:srgbClr val="14CD68"/>
              </a:gs>
              <a:gs pos="100000">
                <a:srgbClr val="035C7D"/>
              </a:gs>
            </a:gsLst>
            <a:lin scaled="0"/>
          </a:gradFill>
          <a:ln>
            <a:solidFill>
              <a:srgbClr val="25D1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2661"/>
</p:tagLst>
</file>

<file path=ppt/tags/tag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1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0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0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0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0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0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0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0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0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0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10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1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0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1091.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1"/>
  <p:tag name="KSO_WM_UNIT_LAYERLEVEL" val="1"/>
  <p:tag name="KSO_WM_TAG_VERSION" val="1.0"/>
  <p:tag name="KSO_WM_BEAUTIFY_FLAG" val="#wm#"/>
  <p:tag name="KSO_WM_UNIT_TYPE" val="i"/>
  <p:tag name="KSO_WM_UNIT_INDEX" val="1"/>
</p:tagLst>
</file>

<file path=ppt/tags/tag1092.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Lst>
</file>

<file path=ppt/tags/tag1093.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2"/>
  <p:tag name="KSO_WM_UNIT_LAYERLEVEL" val="1"/>
  <p:tag name="KSO_WM_TAG_VERSION" val="1.0"/>
  <p:tag name="KSO_WM_BEAUTIFY_FLAG" val="#wm#"/>
  <p:tag name="KSO_WM_UNIT_TYPE" val="i"/>
  <p:tag name="KSO_WM_UNIT_INDEX" val="2"/>
</p:tagLst>
</file>

<file path=ppt/tags/tag1094.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4"/>
  <p:tag name="KSO_WM_UNIT_LAYERLEVEL" val="1"/>
  <p:tag name="KSO_WM_TAG_VERSION" val="1.0"/>
  <p:tag name="KSO_WM_BEAUTIFY_FLAG" val="#wm#"/>
  <p:tag name="KSO_WM_UNIT_TYPE" val="i"/>
  <p:tag name="KSO_WM_UNIT_INDEX" val="4"/>
</p:tagLst>
</file>

<file path=ppt/tags/tag1095.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3"/>
  <p:tag name="KSO_WM_UNIT_LAYERLEVEL" val="1"/>
  <p:tag name="KSO_WM_TAG_VERSION" val="1.0"/>
  <p:tag name="KSO_WM_BEAUTIFY_FLAG" val="#wm#"/>
  <p:tag name="KSO_WM_UNIT_TYPE" val="i"/>
  <p:tag name="KSO_WM_UNIT_INDEX" val="3"/>
</p:tagLst>
</file>

<file path=ppt/tags/tag1096.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6"/>
  <p:tag name="KSO_WM_UNIT_LAYERLEVEL" val="1"/>
  <p:tag name="KSO_WM_TAG_VERSION" val="1.0"/>
  <p:tag name="KSO_WM_BEAUTIFY_FLAG" val="#wm#"/>
  <p:tag name="KSO_WM_UNIT_TYPE" val="i"/>
  <p:tag name="KSO_WM_UNIT_INDEX" val="6"/>
</p:tagLst>
</file>

<file path=ppt/tags/tag1097.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5"/>
  <p:tag name="KSO_WM_UNIT_LAYERLEVEL" val="1"/>
  <p:tag name="KSO_WM_TAG_VERSION" val="1.0"/>
  <p:tag name="KSO_WM_BEAUTIFY_FLAG" val="#wm#"/>
  <p:tag name="KSO_WM_UNIT_TYPE" val="i"/>
  <p:tag name="KSO_WM_UNIT_INDEX" val="5"/>
</p:tagLst>
</file>

<file path=ppt/tags/tag1098.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7"/>
  <p:tag name="KSO_WM_UNIT_LAYERLEVEL" val="1"/>
  <p:tag name="KSO_WM_TAG_VERSION" val="1.0"/>
  <p:tag name="KSO_WM_BEAUTIFY_FLAG" val="#wm#"/>
  <p:tag name="KSO_WM_UNIT_TYPE" val="i"/>
  <p:tag name="KSO_WM_UNIT_INDEX" val="7"/>
</p:tagLst>
</file>

<file path=ppt/tags/tag1099.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8"/>
  <p:tag name="KSO_WM_UNIT_LAYERLEVEL" val="1"/>
  <p:tag name="KSO_WM_TAG_VERSION" val="1.0"/>
  <p:tag name="KSO_WM_BEAUTIFY_FLAG" val="#wm#"/>
  <p:tag name="KSO_WM_UNIT_TYPE" val="i"/>
  <p:tag name="KSO_WM_UNIT_INDEX" val="8"/>
</p:tagLst>
</file>

<file path=ppt/tags/tag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y*1"/>
  <p:tag name="KSO_WM_UNIT_LAYERLEVEL" val="1"/>
  <p:tag name="KSO_WM_TAG_VERSION" val="1.0"/>
  <p:tag name="KSO_WM_BEAUTIFY_FLAG" val="#wm#"/>
  <p:tag name="KSO_WM_UNIT_TYPE" val="y"/>
  <p:tag name="KSO_WM_UNIT_INDEX" val="1"/>
  <p:tag name="KSO_WM_SLIDE_BACKGROUND_MASK_FLAG" val="1"/>
</p:tagLst>
</file>

<file path=ppt/tags/tag1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00.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10"/>
  <p:tag name="KSO_WM_UNIT_LAYERLEVEL" val="1"/>
  <p:tag name="KSO_WM_TAG_VERSION" val="1.0"/>
  <p:tag name="KSO_WM_BEAUTIFY_FLAG" val="#wm#"/>
  <p:tag name="KSO_WM_UNIT_TYPE" val="i"/>
  <p:tag name="KSO_WM_UNIT_INDEX" val="10"/>
</p:tagLst>
</file>

<file path=ppt/tags/tag1101.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9"/>
  <p:tag name="KSO_WM_UNIT_LAYERLEVEL" val="1"/>
  <p:tag name="KSO_WM_TAG_VERSION" val="1.0"/>
  <p:tag name="KSO_WM_BEAUTIFY_FLAG" val="#wm#"/>
  <p:tag name="KSO_WM_UNIT_TYPE" val="i"/>
  <p:tag name="KSO_WM_UNIT_INDEX" val="9"/>
</p:tagLst>
</file>

<file path=ppt/tags/tag11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3*i*1"/>
  <p:tag name="KSO_WM_UNIT_BK_DARK_LIGHT" val="2"/>
  <p:tag name="KSO_WM_UNIT_LAYERLEVEL" val="1"/>
  <p:tag name="KSO_WM_TAG_VERSION" val="1.0"/>
  <p:tag name="KSO_WM_BEAUTIFY_FLAG" val="#wm#"/>
  <p:tag name="KSO_WM_SLIDE_BACKGROUND_TYPE" val="frame"/>
  <p:tag name="KSO_WM_SLIDE_BK_DARK_LIGHT" val="2"/>
</p:tagLst>
</file>

<file path=ppt/tags/tag11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
  <p:tag name="KSO_WM_UNIT_LAYERLEVEL" val="1"/>
  <p:tag name="KSO_WM_TAG_VERSION" val="1.0"/>
  <p:tag name="KSO_WM_BEAUTIFY_FLAG" val="#wm#"/>
  <p:tag name="KSO_WM_SLIDE_BACKGROUND_TYPE" val="frame"/>
  <p:tag name="KSO_WM_SLIDE_BK_DARK_LIGHT" val="2"/>
  <p:tag name="KSO_WM_UNIT_TYPE" val="i"/>
  <p:tag name="KSO_WM_UNIT_INDEX" val="2"/>
</p:tagLst>
</file>

<file path=ppt/tags/tag11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11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11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11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11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11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4*i*1"/>
  <p:tag name="KSO_WM_UNIT_BK_DARK_LIGHT" val="2"/>
  <p:tag name="KSO_WM_UNIT_LAYERLEVEL" val="1"/>
  <p:tag name="KSO_WM_TAG_VERSION" val="1.0"/>
  <p:tag name="KSO_WM_BEAUTIFY_FLAG" val="#wm#"/>
  <p:tag name="KSO_WM_SLIDE_BACKGROUND_TYPE" val="leftRight"/>
  <p:tag name="KSO_WM_SLIDE_BK_DARK_LIGHT" val="2"/>
</p:tagLst>
</file>

<file path=ppt/tags/tag1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10.xml><?xml version="1.0" encoding="utf-8"?>
<p:tagLst xmlns:a="http://schemas.openxmlformats.org/drawingml/2006/main" xmlns:r="http://schemas.openxmlformats.org/officeDocument/2006/relationships" xmlns:p="http://schemas.openxmlformats.org/presentationml/2006/main">
  <p:tag name="KSO_WM_SLIDE_BACKGROUND_TYPE" val="leftRight"/>
  <p:tag name="KSO_WM_SLIDE_BK_DARK_LIGHT" val="2"/>
  <p:tag name="KSO_WM_UNIT_HIGHLIGHT" val="0"/>
  <p:tag name="KSO_WM_UNIT_COMPATIBLE" val="0"/>
  <p:tag name="KSO_WM_UNIT_DIAGRAM_ISNUMVISUAL" val="0"/>
  <p:tag name="KSO_WM_UNIT_DIAGRAM_ISREFERUNIT" val="0"/>
  <p:tag name="KSO_WM_UNIT_ID" val="_14*i*1"/>
  <p:tag name="KSO_WM_UNIT_LAYERLEVEL" val="1"/>
  <p:tag name="KSO_WM_TAG_VERSION" val="1.0"/>
  <p:tag name="KSO_WM_BEAUTIFY_FLAG" val="#wm#"/>
  <p:tag name="KSO_WM_UNIT_TYPE" val="i"/>
  <p:tag name="KSO_WM_UNIT_INDEX" val="1"/>
</p:tagLst>
</file>

<file path=ppt/tags/tag11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11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11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11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11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11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11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5*i*1"/>
  <p:tag name="KSO_WM_UNIT_BK_DARK_LIGHT" val="2"/>
  <p:tag name="KSO_WM_UNIT_LAYERLEVEL" val="1"/>
  <p:tag name="KSO_WM_TAG_VERSION" val="1.0"/>
  <p:tag name="KSO_WM_BEAUTIFY_FLAG" val="#wm#"/>
  <p:tag name="KSO_WM_SLIDE_BACKGROUND_TYPE" val="topBottom"/>
  <p:tag name="KSO_WM_SLIDE_BK_DARK_LIGHT" val="2"/>
</p:tagLst>
</file>

<file path=ppt/tags/tag1118.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Lst>
</file>

<file path=ppt/tags/tag11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1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11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11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11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11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1125.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i*2"/>
  <p:tag name="KSO_WM_UNIT_LAYERLEVEL" val="1"/>
  <p:tag name="KSO_WM_TAG_VERSION" val="1.0"/>
  <p:tag name="KSO_WM_BEAUTIFY_FLAG" val="#wm#"/>
  <p:tag name="KSO_WM_UNIT_TYPE" val="i"/>
  <p:tag name="KSO_WM_UNIT_INDEX" val="2"/>
</p:tagLst>
</file>

<file path=ppt/tags/tag1126.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i*3"/>
  <p:tag name="KSO_WM_UNIT_LAYERLEVEL" val="1"/>
  <p:tag name="KSO_WM_TAG_VERSION" val="1.0"/>
  <p:tag name="KSO_WM_BEAUTIFY_FLAG" val="#wm#"/>
  <p:tag name="KSO_WM_UNIT_TYPE" val="i"/>
  <p:tag name="KSO_WM_UNIT_INDEX" val="3"/>
</p:tagLst>
</file>

<file path=ppt/tags/tag11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6*i*1"/>
  <p:tag name="KSO_WM_UNIT_BK_DARK_LIGHT" val="2"/>
  <p:tag name="KSO_WM_UNIT_LAYERLEVEL" val="1"/>
  <p:tag name="KSO_WM_TAG_VERSION" val="1.0"/>
  <p:tag name="KSO_WM_BEAUTIFY_FLAG" val="#wm#"/>
  <p:tag name="KSO_WM_SLIDE_BACKGROUND_TYPE" val="bottomTop"/>
  <p:tag name="KSO_WM_SLIDE_BK_DARK_LIGHT" val="2"/>
</p:tagLst>
</file>

<file path=ppt/tags/tag1128.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1"/>
  <p:tag name="KSO_WM_UNIT_LAYERLEVEL" val="1"/>
  <p:tag name="KSO_WM_TAG_VERSION" val="1.0"/>
  <p:tag name="KSO_WM_BEAUTIFY_FLAG" val="#wm#"/>
  <p:tag name="KSO_WM_UNIT_TYPE" val="i"/>
  <p:tag name="KSO_WM_UNIT_INDEX" val="1"/>
</p:tagLst>
</file>

<file path=ppt/tags/tag11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1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11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11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11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11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1135.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2"/>
  <p:tag name="KSO_WM_UNIT_LAYERLEVEL" val="1"/>
  <p:tag name="KSO_WM_TAG_VERSION" val="1.0"/>
  <p:tag name="KSO_WM_BEAUTIFY_FLAG" val="#wm#"/>
  <p:tag name="KSO_WM_UNIT_TYPE" val="i"/>
  <p:tag name="KSO_WM_UNIT_INDEX" val="2"/>
</p:tagLst>
</file>

<file path=ppt/tags/tag1136.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4"/>
  <p:tag name="KSO_WM_UNIT_LAYERLEVEL" val="1"/>
  <p:tag name="KSO_WM_TAG_VERSION" val="1.0"/>
  <p:tag name="KSO_WM_BEAUTIFY_FLAG" val="#wm#"/>
  <p:tag name="KSO_WM_UNIT_TYPE" val="i"/>
  <p:tag name="KSO_WM_UNIT_INDEX" val="4"/>
</p:tagLst>
</file>

<file path=ppt/tags/tag1137.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3"/>
  <p:tag name="KSO_WM_UNIT_LAYERLEVEL" val="1"/>
  <p:tag name="KSO_WM_TAG_VERSION" val="1.0"/>
  <p:tag name="KSO_WM_BEAUTIFY_FLAG" val="#wm#"/>
  <p:tag name="KSO_WM_UNIT_TYPE" val="i"/>
  <p:tag name="KSO_WM_UNIT_INDEX" val="3"/>
</p:tagLst>
</file>

<file path=ppt/tags/tag1138.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6"/>
  <p:tag name="KSO_WM_UNIT_LAYERLEVEL" val="1"/>
  <p:tag name="KSO_WM_TAG_VERSION" val="1.0"/>
  <p:tag name="KSO_WM_BEAUTIFY_FLAG" val="#wm#"/>
  <p:tag name="KSO_WM_UNIT_TYPE" val="i"/>
  <p:tag name="KSO_WM_UNIT_INDEX" val="6"/>
</p:tagLst>
</file>

<file path=ppt/tags/tag1139.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5"/>
  <p:tag name="KSO_WM_UNIT_LAYERLEVEL" val="1"/>
  <p:tag name="KSO_WM_TAG_VERSION" val="1.0"/>
  <p:tag name="KSO_WM_BEAUTIFY_FLAG" val="#wm#"/>
  <p:tag name="KSO_WM_UNIT_TYPE" val="i"/>
  <p:tag name="KSO_WM_UNIT_INDEX" val="5"/>
</p:tagLst>
</file>

<file path=ppt/tags/tag1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40.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7"/>
  <p:tag name="KSO_WM_UNIT_LAYERLEVEL" val="1"/>
  <p:tag name="KSO_WM_TAG_VERSION" val="1.0"/>
  <p:tag name="KSO_WM_BEAUTIFY_FLAG" val="#wm#"/>
  <p:tag name="KSO_WM_UNIT_TYPE" val="i"/>
  <p:tag name="KSO_WM_UNIT_INDEX" val="7"/>
</p:tagLst>
</file>

<file path=ppt/tags/tag1141.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8"/>
  <p:tag name="KSO_WM_UNIT_LAYERLEVEL" val="1"/>
  <p:tag name="KSO_WM_TAG_VERSION" val="1.0"/>
  <p:tag name="KSO_WM_BEAUTIFY_FLAG" val="#wm#"/>
  <p:tag name="KSO_WM_UNIT_TYPE" val="i"/>
  <p:tag name="KSO_WM_UNIT_INDEX" val="8"/>
</p:tagLst>
</file>

<file path=ppt/tags/tag1142.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10"/>
  <p:tag name="KSO_WM_UNIT_LAYERLEVEL" val="1"/>
  <p:tag name="KSO_WM_TAG_VERSION" val="1.0"/>
  <p:tag name="KSO_WM_BEAUTIFY_FLAG" val="#wm#"/>
  <p:tag name="KSO_WM_UNIT_TYPE" val="i"/>
  <p:tag name="KSO_WM_UNIT_INDEX" val="10"/>
</p:tagLst>
</file>

<file path=ppt/tags/tag1143.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9"/>
  <p:tag name="KSO_WM_UNIT_LAYERLEVEL" val="1"/>
  <p:tag name="KSO_WM_TAG_VERSION" val="1.0"/>
  <p:tag name="KSO_WM_BEAUTIFY_FLAG" val="#wm#"/>
  <p:tag name="KSO_WM_UNIT_TYPE" val="i"/>
  <p:tag name="KSO_WM_UNIT_INDEX" val="9"/>
</p:tagLst>
</file>

<file path=ppt/tags/tag11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Lst>
</file>

<file path=ppt/tags/tag11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7*i*1"/>
  <p:tag name="KSO_WM_UNIT_BK_DARK_LIGHT" val="2"/>
  <p:tag name="KSO_WM_UNIT_LAYERLEVEL" val="1"/>
  <p:tag name="KSO_WM_TAG_VERSION" val="1.0"/>
  <p:tag name="KSO_WM_BEAUTIFY_FLAG" val="#wm#"/>
  <p:tag name="KSO_WM_SLIDE_BACKGROUND_TYPE" val="navigation"/>
  <p:tag name="KSO_WM_SLIDE_BK_DARK_LIGHT" val="2"/>
</p:tagLst>
</file>

<file path=ppt/tags/tag11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11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11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11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1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11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11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11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11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
  <p:tag name="KSO_WM_UNIT_LAYERLEVEL" val="1"/>
  <p:tag name="KSO_WM_TAG_VERSION" val="1.0"/>
  <p:tag name="KSO_WM_BEAUTIFY_FLAG" val="#wm#"/>
  <p:tag name="KSO_WM_SLIDE_BACKGROUND_TYPE" val="navigation"/>
  <p:tag name="KSO_WM_SLIDE_BK_DARK_LIGHT" val="2"/>
  <p:tag name="KSO_WM_UNIT_TYPE" val="i"/>
  <p:tag name="KSO_WM_UNIT_INDEX" val="2"/>
</p:tagLst>
</file>

<file path=ppt/tags/tag11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
  <p:tag name="KSO_WM_UNIT_LAYERLEVEL" val="1"/>
  <p:tag name="KSO_WM_TAG_VERSION" val="1.0"/>
  <p:tag name="KSO_WM_BEAUTIFY_FLAG" val="#wm#"/>
  <p:tag name="KSO_WM_SLIDE_BACKGROUND_TYPE" val="navigation"/>
  <p:tag name="KSO_WM_SLIDE_BK_DARK_LIGHT" val="2"/>
  <p:tag name="KSO_WM_UNIT_TYPE" val="i"/>
  <p:tag name="KSO_WM_UNIT_INDEX" val="3"/>
</p:tagLst>
</file>

<file path=ppt/tags/tag11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5"/>
  <p:tag name="KSO_WM_UNIT_LAYERLEVEL" val="1"/>
  <p:tag name="KSO_WM_TAG_VERSION" val="1.0"/>
  <p:tag name="KSO_WM_BEAUTIFY_FLAG" val="#wm#"/>
  <p:tag name="KSO_WM_SLIDE_BACKGROUND_TYPE" val="navigation"/>
  <p:tag name="KSO_WM_SLIDE_BK_DARK_LIGHT" val="2"/>
  <p:tag name="KSO_WM_UNIT_TYPE" val="i"/>
  <p:tag name="KSO_WM_UNIT_INDEX" val="35"/>
</p:tagLst>
</file>

<file path=ppt/tags/tag11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7"/>
  <p:tag name="KSO_WM_UNIT_LAYERLEVEL" val="1"/>
  <p:tag name="KSO_WM_TAG_VERSION" val="1.0"/>
  <p:tag name="KSO_WM_BEAUTIFY_FLAG" val="#wm#"/>
  <p:tag name="KSO_WM_SLIDE_BACKGROUND_TYPE" val="navigation"/>
  <p:tag name="KSO_WM_SLIDE_BK_DARK_LIGHT" val="2"/>
  <p:tag name="KSO_WM_UNIT_TYPE" val="i"/>
  <p:tag name="KSO_WM_UNIT_INDEX" val="37"/>
</p:tagLst>
</file>

<file path=ppt/tags/tag11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8*i*1"/>
  <p:tag name="KSO_WM_UNIT_BK_DARK_LIGHT" val="2"/>
  <p:tag name="KSO_WM_UNIT_LAYERLEVEL" val="1"/>
  <p:tag name="KSO_WM_TAG_VERSION" val="1.0"/>
  <p:tag name="KSO_WM_BEAUTIFY_FLAG" val="#wm#"/>
  <p:tag name="KSO_WM_SLIDE_BACKGROUND_TYPE" val="belt"/>
  <p:tag name="KSO_WM_SLIDE_BK_DARK_LIGHT" val="2"/>
</p:tagLst>
</file>

<file path=ppt/tags/tag1159.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Lst>
</file>

<file path=ppt/tags/tag1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11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11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11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11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1165.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2"/>
  <p:tag name="KSO_WM_UNIT_LAYERLEVEL" val="1"/>
  <p:tag name="KSO_WM_TAG_VERSION" val="1.0"/>
  <p:tag name="KSO_WM_BEAUTIFY_FLAG" val="#wm#"/>
  <p:tag name="KSO_WM_UNIT_TYPE" val="i"/>
  <p:tag name="KSO_WM_UNIT_INDEX" val="2"/>
</p:tagLst>
</file>

<file path=ppt/tags/tag1166.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
  <p:tag name="KSO_WM_UNIT_LAYERLEVEL" val="1"/>
  <p:tag name="KSO_WM_TAG_VERSION" val="1.0"/>
  <p:tag name="KSO_WM_BEAUTIFY_FLAG" val="#wm#"/>
  <p:tag name="KSO_WM_UNIT_TYPE" val="i"/>
  <p:tag name="KSO_WM_UNIT_INDEX" val="3"/>
</p:tagLst>
</file>

<file path=ppt/tags/tag1167.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5"/>
  <p:tag name="KSO_WM_UNIT_LAYERLEVEL" val="1"/>
  <p:tag name="KSO_WM_TAG_VERSION" val="1.0"/>
  <p:tag name="KSO_WM_BEAUTIFY_FLAG" val="#wm#"/>
  <p:tag name="KSO_WM_UNIT_TYPE" val="i"/>
  <p:tag name="KSO_WM_UNIT_INDEX" val="35"/>
</p:tagLst>
</file>

<file path=ppt/tags/tag1168.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6"/>
  <p:tag name="KSO_WM_UNIT_LAYERLEVEL" val="1"/>
  <p:tag name="KSO_WM_TAG_VERSION" val="1.0"/>
  <p:tag name="KSO_WM_BEAUTIFY_FLAG" val="#wm#"/>
  <p:tag name="KSO_WM_UNIT_TYPE" val="i"/>
  <p:tag name="KSO_WM_UNIT_INDEX" val="36"/>
</p:tagLst>
</file>

<file path=ppt/tags/tag11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194194"/>
</p:tagLst>
</file>

<file path=ppt/tags/tag1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194194"/>
</p:tagLst>
</file>

<file path=ppt/tags/tag11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11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11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1174.xml><?xml version="1.0" encoding="utf-8"?>
<p:tagLst xmlns:a="http://schemas.openxmlformats.org/drawingml/2006/main" xmlns:r="http://schemas.openxmlformats.org/officeDocument/2006/relationships" xmlns:p="http://schemas.openxmlformats.org/presentationml/2006/main">
  <p:tag name="KSO_WM_TEMPLATE_SUBCATEGORY" val="0"/>
  <p:tag name="KSO_WM_TAG_VERSION" val="1.0"/>
  <p:tag name="KSO_WM_BEAUTIFY_FLAG" val="#wm#"/>
  <p:tag name="KSO_WM_TEMPLATE_CATEGORY" val="custom"/>
  <p:tag name="KSO_WM_TEMPLATE_INDEX" val="20194194"/>
  <p:tag name="KSO_WM_TEMPLATE_THUMBS_INDEX" val="1、2、3、4、7、8、9、10、11、12、13、15"/>
</p:tagLst>
</file>

<file path=ppt/tags/tag11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78.xml><?xml version="1.0" encoding="utf-8"?>
<p:tagLst xmlns:a="http://schemas.openxmlformats.org/drawingml/2006/main" xmlns:r="http://schemas.openxmlformats.org/officeDocument/2006/relationships" xmlns:p="http://schemas.openxmlformats.org/presentationml/2006/main">
  <p:tag name="ISLIDE.VECTOR" val="398f9806-dd7c-4558-9e9d-7236a518981e"/>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1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1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2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1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
  <p:tag name="KSO_WM_UNIT_LAYERLEVEL" val="1"/>
  <p:tag name="KSO_WM_TAG_VERSION" val="1.0"/>
  <p:tag name="KSO_WM_BEAUTIFY_FLAG" val="#wm#"/>
  <p:tag name="KSO_WM_UNIT_TYPE" val="i"/>
  <p:tag name="KSO_WM_UNIT_INDEX" val="1"/>
</p:tagLst>
</file>

<file path=ppt/tags/tag13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
  <p:tag name="KSO_WM_UNIT_LAYERLEVEL" val="1"/>
  <p:tag name="KSO_WM_TAG_VERSION" val="1.0"/>
  <p:tag name="KSO_WM_BEAUTIFY_FLAG" val="#wm#"/>
  <p:tag name="KSO_WM_UNIT_TYPE" val="i"/>
  <p:tag name="KSO_WM_UNIT_INDEX" val="2"/>
</p:tagLst>
</file>

<file path=ppt/tags/tag13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
  <p:tag name="KSO_WM_UNIT_LAYERLEVEL" val="1"/>
  <p:tag name="KSO_WM_TAG_VERSION" val="1.0"/>
  <p:tag name="KSO_WM_BEAUTIFY_FLAG" val="#wm#"/>
  <p:tag name="KSO_WM_UNIT_TYPE" val="i"/>
  <p:tag name="KSO_WM_UNIT_INDEX" val="4"/>
</p:tagLst>
</file>

<file path=ppt/tags/tag13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
  <p:tag name="KSO_WM_UNIT_LAYERLEVEL" val="1"/>
  <p:tag name="KSO_WM_TAG_VERSION" val="1.0"/>
  <p:tag name="KSO_WM_BEAUTIFY_FLAG" val="#wm#"/>
  <p:tag name="KSO_WM_UNIT_TYPE" val="i"/>
  <p:tag name="KSO_WM_UNIT_INDEX" val="5"/>
</p:tagLst>
</file>

<file path=ppt/tags/tag13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
  <p:tag name="KSO_WM_UNIT_LAYERLEVEL" val="1"/>
  <p:tag name="KSO_WM_TAG_VERSION" val="1.0"/>
  <p:tag name="KSO_WM_BEAUTIFY_FLAG" val="#wm#"/>
  <p:tag name="KSO_WM_UNIT_TYPE" val="i"/>
  <p:tag name="KSO_WM_UNIT_INDEX" val="6"/>
</p:tagLst>
</file>

<file path=ppt/tags/tag1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
  <p:tag name="KSO_WM_UNIT_LAYERLEVEL" val="1"/>
  <p:tag name="KSO_WM_TAG_VERSION" val="1.0"/>
  <p:tag name="KSO_WM_BEAUTIFY_FLAG" val="#wm#"/>
  <p:tag name="KSO_WM_UNIT_TYPE" val="i"/>
  <p:tag name="KSO_WM_UNIT_INDEX" val="7"/>
</p:tagLst>
</file>

<file path=ppt/tags/tag13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
  <p:tag name="KSO_WM_UNIT_LAYERLEVEL" val="1"/>
  <p:tag name="KSO_WM_TAG_VERSION" val="1.0"/>
  <p:tag name="KSO_WM_BEAUTIFY_FLAG" val="#wm#"/>
  <p:tag name="KSO_WM_UNIT_TYPE" val="i"/>
  <p:tag name="KSO_WM_UNIT_INDEX" val="8"/>
</p:tagLst>
</file>

<file path=ppt/tags/tag13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0"/>
  <p:tag name="KSO_WM_UNIT_LAYERLEVEL" val="1"/>
  <p:tag name="KSO_WM_TAG_VERSION" val="1.0"/>
  <p:tag name="KSO_WM_BEAUTIFY_FLAG" val="#wm#"/>
  <p:tag name="KSO_WM_UNIT_TYPE" val="i"/>
  <p:tag name="KSO_WM_UNIT_INDEX" val="10"/>
</p:tagLst>
</file>

<file path=ppt/tags/tag13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1"/>
  <p:tag name="KSO_WM_UNIT_LAYERLEVEL" val="1"/>
  <p:tag name="KSO_WM_TAG_VERSION" val="1.0"/>
  <p:tag name="KSO_WM_BEAUTIFY_FLAG" val="#wm#"/>
  <p:tag name="KSO_WM_UNIT_TYPE" val="i"/>
  <p:tag name="KSO_WM_UNIT_INDEX" val="11"/>
</p:tagLst>
</file>

<file path=ppt/tags/tag13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2"/>
  <p:tag name="KSO_WM_UNIT_LAYERLEVEL" val="1"/>
  <p:tag name="KSO_WM_TAG_VERSION" val="1.0"/>
  <p:tag name="KSO_WM_BEAUTIFY_FLAG" val="#wm#"/>
  <p:tag name="KSO_WM_UNIT_TYPE" val="i"/>
  <p:tag name="KSO_WM_UNIT_INDEX" val="12"/>
</p:tagLst>
</file>

<file path=ppt/tags/tag13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3"/>
  <p:tag name="KSO_WM_UNIT_LAYERLEVEL" val="1"/>
  <p:tag name="KSO_WM_TAG_VERSION" val="1.0"/>
  <p:tag name="KSO_WM_BEAUTIFY_FLAG" val="#wm#"/>
  <p:tag name="KSO_WM_UNIT_TYPE" val="i"/>
  <p:tag name="KSO_WM_UNIT_INDEX" val="13"/>
</p:tagLst>
</file>

<file path=ppt/tags/tag13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4"/>
  <p:tag name="KSO_WM_UNIT_LAYERLEVEL" val="1"/>
  <p:tag name="KSO_WM_TAG_VERSION" val="1.0"/>
  <p:tag name="KSO_WM_BEAUTIFY_FLAG" val="#wm#"/>
  <p:tag name="KSO_WM_UNIT_TYPE" val="i"/>
  <p:tag name="KSO_WM_UNIT_INDEX" val="14"/>
</p:tagLst>
</file>

<file path=ppt/tags/tag13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5"/>
  <p:tag name="KSO_WM_UNIT_LAYERLEVEL" val="1"/>
  <p:tag name="KSO_WM_TAG_VERSION" val="1.0"/>
  <p:tag name="KSO_WM_BEAUTIFY_FLAG" val="#wm#"/>
  <p:tag name="KSO_WM_UNIT_TYPE" val="i"/>
  <p:tag name="KSO_WM_UNIT_INDEX" val="15"/>
</p:tagLst>
</file>

<file path=ppt/tags/tag13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6"/>
  <p:tag name="KSO_WM_UNIT_LAYERLEVEL" val="1"/>
  <p:tag name="KSO_WM_TAG_VERSION" val="1.0"/>
  <p:tag name="KSO_WM_BEAUTIFY_FLAG" val="#wm#"/>
  <p:tag name="KSO_WM_UNIT_TYPE" val="i"/>
  <p:tag name="KSO_WM_UNIT_INDEX" val="16"/>
</p:tagLst>
</file>

<file path=ppt/tags/tag13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7"/>
  <p:tag name="KSO_WM_UNIT_LAYERLEVEL" val="1"/>
  <p:tag name="KSO_WM_TAG_VERSION" val="1.0"/>
  <p:tag name="KSO_WM_BEAUTIFY_FLAG" val="#wm#"/>
  <p:tag name="KSO_WM_UNIT_TYPE" val="i"/>
  <p:tag name="KSO_WM_UNIT_INDEX" val="17"/>
</p:tagLst>
</file>

<file path=ppt/tags/tag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1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8"/>
  <p:tag name="KSO_WM_UNIT_LAYERLEVEL" val="1"/>
  <p:tag name="KSO_WM_TAG_VERSION" val="1.0"/>
  <p:tag name="KSO_WM_BEAUTIFY_FLAG" val="#wm#"/>
  <p:tag name="KSO_WM_UNIT_TYPE" val="i"/>
  <p:tag name="KSO_WM_UNIT_INDEX" val="18"/>
</p:tagLst>
</file>

<file path=ppt/tags/tag14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9"/>
  <p:tag name="KSO_WM_UNIT_LAYERLEVEL" val="1"/>
  <p:tag name="KSO_WM_TAG_VERSION" val="1.0"/>
  <p:tag name="KSO_WM_BEAUTIFY_FLAG" val="#wm#"/>
  <p:tag name="KSO_WM_UNIT_TYPE" val="i"/>
  <p:tag name="KSO_WM_UNIT_INDEX" val="19"/>
</p:tagLst>
</file>

<file path=ppt/tags/tag14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0"/>
  <p:tag name="KSO_WM_UNIT_LAYERLEVEL" val="1"/>
  <p:tag name="KSO_WM_TAG_VERSION" val="1.0"/>
  <p:tag name="KSO_WM_BEAUTIFY_FLAG" val="#wm#"/>
  <p:tag name="KSO_WM_UNIT_TYPE" val="i"/>
  <p:tag name="KSO_WM_UNIT_INDEX" val="20"/>
</p:tagLst>
</file>

<file path=ppt/tags/tag14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1"/>
  <p:tag name="KSO_WM_UNIT_LAYERLEVEL" val="1"/>
  <p:tag name="KSO_WM_TAG_VERSION" val="1.0"/>
  <p:tag name="KSO_WM_BEAUTIFY_FLAG" val="#wm#"/>
  <p:tag name="KSO_WM_UNIT_TYPE" val="i"/>
  <p:tag name="KSO_WM_UNIT_INDEX" val="21"/>
</p:tagLst>
</file>

<file path=ppt/tags/tag14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2"/>
  <p:tag name="KSO_WM_UNIT_LAYERLEVEL" val="1"/>
  <p:tag name="KSO_WM_TAG_VERSION" val="1.0"/>
  <p:tag name="KSO_WM_BEAUTIFY_FLAG" val="#wm#"/>
  <p:tag name="KSO_WM_UNIT_TYPE" val="i"/>
  <p:tag name="KSO_WM_UNIT_INDEX" val="22"/>
</p:tagLst>
</file>

<file path=ppt/tags/tag14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3"/>
  <p:tag name="KSO_WM_UNIT_LAYERLEVEL" val="1"/>
  <p:tag name="KSO_WM_TAG_VERSION" val="1.0"/>
  <p:tag name="KSO_WM_BEAUTIFY_FLAG" val="#wm#"/>
  <p:tag name="KSO_WM_UNIT_TYPE" val="i"/>
  <p:tag name="KSO_WM_UNIT_INDEX" val="23"/>
</p:tagLst>
</file>

<file path=ppt/tags/tag14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4"/>
  <p:tag name="KSO_WM_UNIT_LAYERLEVEL" val="1"/>
  <p:tag name="KSO_WM_TAG_VERSION" val="1.0"/>
  <p:tag name="KSO_WM_BEAUTIFY_FLAG" val="#wm#"/>
  <p:tag name="KSO_WM_UNIT_TYPE" val="i"/>
  <p:tag name="KSO_WM_UNIT_INDEX" val="24"/>
</p:tagLst>
</file>

<file path=ppt/tags/tag14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5"/>
  <p:tag name="KSO_WM_UNIT_LAYERLEVEL" val="1"/>
  <p:tag name="KSO_WM_TAG_VERSION" val="1.0"/>
  <p:tag name="KSO_WM_BEAUTIFY_FLAG" val="#wm#"/>
  <p:tag name="KSO_WM_UNIT_TYPE" val="i"/>
  <p:tag name="KSO_WM_UNIT_INDEX" val="25"/>
</p:tagLst>
</file>

<file path=ppt/tags/tag14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6"/>
  <p:tag name="KSO_WM_UNIT_LAYERLEVEL" val="1"/>
  <p:tag name="KSO_WM_TAG_VERSION" val="1.0"/>
  <p:tag name="KSO_WM_BEAUTIFY_FLAG" val="#wm#"/>
  <p:tag name="KSO_WM_UNIT_TYPE" val="i"/>
  <p:tag name="KSO_WM_UNIT_INDEX" val="26"/>
</p:tagLst>
</file>

<file path=ppt/tags/tag14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7"/>
  <p:tag name="KSO_WM_UNIT_LAYERLEVEL" val="1"/>
  <p:tag name="KSO_WM_TAG_VERSION" val="1.0"/>
  <p:tag name="KSO_WM_BEAUTIFY_FLAG" val="#wm#"/>
  <p:tag name="KSO_WM_UNIT_TYPE" val="i"/>
  <p:tag name="KSO_WM_UNIT_INDEX" val="27"/>
</p:tagLst>
</file>

<file path=ppt/tags/tag1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8"/>
  <p:tag name="KSO_WM_UNIT_LAYERLEVEL" val="1"/>
  <p:tag name="KSO_WM_TAG_VERSION" val="1.0"/>
  <p:tag name="KSO_WM_BEAUTIFY_FLAG" val="#wm#"/>
  <p:tag name="KSO_WM_UNIT_TYPE" val="i"/>
  <p:tag name="KSO_WM_UNIT_INDEX" val="28"/>
</p:tagLst>
</file>

<file path=ppt/tags/tag14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9"/>
  <p:tag name="KSO_WM_UNIT_LAYERLEVEL" val="1"/>
  <p:tag name="KSO_WM_TAG_VERSION" val="1.0"/>
  <p:tag name="KSO_WM_BEAUTIFY_FLAG" val="#wm#"/>
  <p:tag name="KSO_WM_UNIT_TYPE" val="i"/>
  <p:tag name="KSO_WM_UNIT_INDEX" val="29"/>
</p:tagLst>
</file>

<file path=ppt/tags/tag14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0"/>
  <p:tag name="KSO_WM_UNIT_LAYERLEVEL" val="1"/>
  <p:tag name="KSO_WM_TAG_VERSION" val="1.0"/>
  <p:tag name="KSO_WM_BEAUTIFY_FLAG" val="#wm#"/>
  <p:tag name="KSO_WM_UNIT_TYPE" val="i"/>
  <p:tag name="KSO_WM_UNIT_INDEX" val="30"/>
</p:tagLst>
</file>

<file path=ppt/tags/tag14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1"/>
  <p:tag name="KSO_WM_UNIT_LAYERLEVEL" val="1"/>
  <p:tag name="KSO_WM_TAG_VERSION" val="1.0"/>
  <p:tag name="KSO_WM_BEAUTIFY_FLAG" val="#wm#"/>
  <p:tag name="KSO_WM_UNIT_TYPE" val="i"/>
  <p:tag name="KSO_WM_UNIT_INDEX" val="31"/>
</p:tagLst>
</file>

<file path=ppt/tags/tag14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2"/>
  <p:tag name="KSO_WM_UNIT_LAYERLEVEL" val="1"/>
  <p:tag name="KSO_WM_TAG_VERSION" val="1.0"/>
  <p:tag name="KSO_WM_BEAUTIFY_FLAG" val="#wm#"/>
  <p:tag name="KSO_WM_UNIT_TYPE" val="i"/>
  <p:tag name="KSO_WM_UNIT_INDEX" val="32"/>
</p:tagLst>
</file>

<file path=ppt/tags/tag14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3"/>
  <p:tag name="KSO_WM_UNIT_LAYERLEVEL" val="1"/>
  <p:tag name="KSO_WM_TAG_VERSION" val="1.0"/>
  <p:tag name="KSO_WM_BEAUTIFY_FLAG" val="#wm#"/>
  <p:tag name="KSO_WM_UNIT_TYPE" val="i"/>
  <p:tag name="KSO_WM_UNIT_INDEX" val="33"/>
</p:tagLst>
</file>

<file path=ppt/tags/tag14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4"/>
  <p:tag name="KSO_WM_UNIT_LAYERLEVEL" val="1"/>
  <p:tag name="KSO_WM_TAG_VERSION" val="1.0"/>
  <p:tag name="KSO_WM_BEAUTIFY_FLAG" val="#wm#"/>
  <p:tag name="KSO_WM_UNIT_TYPE" val="i"/>
  <p:tag name="KSO_WM_UNIT_INDEX" val="34"/>
</p:tagLst>
</file>

<file path=ppt/tags/tag14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5"/>
  <p:tag name="KSO_WM_UNIT_LAYERLEVEL" val="1"/>
  <p:tag name="KSO_WM_TAG_VERSION" val="1.0"/>
  <p:tag name="KSO_WM_BEAUTIFY_FLAG" val="#wm#"/>
  <p:tag name="KSO_WM_UNIT_TYPE" val="i"/>
  <p:tag name="KSO_WM_UNIT_INDEX" val="35"/>
</p:tagLst>
</file>

<file path=ppt/tags/tag14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6"/>
  <p:tag name="KSO_WM_UNIT_LAYERLEVEL" val="1"/>
  <p:tag name="KSO_WM_TAG_VERSION" val="1.0"/>
  <p:tag name="KSO_WM_BEAUTIFY_FLAG" val="#wm#"/>
  <p:tag name="KSO_WM_UNIT_TYPE" val="i"/>
  <p:tag name="KSO_WM_UNIT_INDEX" val="36"/>
</p:tagLst>
</file>

<file path=ppt/tags/tag14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7"/>
  <p:tag name="KSO_WM_UNIT_LAYERLEVEL" val="1"/>
  <p:tag name="KSO_WM_TAG_VERSION" val="1.0"/>
  <p:tag name="KSO_WM_BEAUTIFY_FLAG" val="#wm#"/>
  <p:tag name="KSO_WM_UNIT_TYPE" val="i"/>
  <p:tag name="KSO_WM_UNIT_INDEX" val="37"/>
</p:tagLst>
</file>

<file path=ppt/tags/tag1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8"/>
  <p:tag name="KSO_WM_UNIT_LAYERLEVEL" val="1"/>
  <p:tag name="KSO_WM_TAG_VERSION" val="1.0"/>
  <p:tag name="KSO_WM_BEAUTIFY_FLAG" val="#wm#"/>
  <p:tag name="KSO_WM_UNIT_TYPE" val="i"/>
  <p:tag name="KSO_WM_UNIT_INDEX" val="38"/>
</p:tagLst>
</file>

<file path=ppt/tags/tag14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9"/>
  <p:tag name="KSO_WM_UNIT_LAYERLEVEL" val="1"/>
  <p:tag name="KSO_WM_TAG_VERSION" val="1.0"/>
  <p:tag name="KSO_WM_BEAUTIFY_FLAG" val="#wm#"/>
  <p:tag name="KSO_WM_UNIT_TYPE" val="i"/>
  <p:tag name="KSO_WM_UNIT_INDEX" val="39"/>
</p:tagLst>
</file>

<file path=ppt/tags/tag14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0"/>
  <p:tag name="KSO_WM_UNIT_LAYERLEVEL" val="1"/>
  <p:tag name="KSO_WM_TAG_VERSION" val="1.0"/>
  <p:tag name="KSO_WM_BEAUTIFY_FLAG" val="#wm#"/>
  <p:tag name="KSO_WM_UNIT_TYPE" val="i"/>
  <p:tag name="KSO_WM_UNIT_INDEX" val="40"/>
</p:tagLst>
</file>

<file path=ppt/tags/tag14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1"/>
  <p:tag name="KSO_WM_UNIT_LAYERLEVEL" val="1"/>
  <p:tag name="KSO_WM_TAG_VERSION" val="1.0"/>
  <p:tag name="KSO_WM_BEAUTIFY_FLAG" val="#wm#"/>
  <p:tag name="KSO_WM_UNIT_TYPE" val="i"/>
  <p:tag name="KSO_WM_UNIT_INDEX" val="41"/>
</p:tagLst>
</file>

<file path=ppt/tags/tag14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2"/>
  <p:tag name="KSO_WM_UNIT_LAYERLEVEL" val="1"/>
  <p:tag name="KSO_WM_TAG_VERSION" val="1.0"/>
  <p:tag name="KSO_WM_BEAUTIFY_FLAG" val="#wm#"/>
  <p:tag name="KSO_WM_UNIT_TYPE" val="i"/>
  <p:tag name="KSO_WM_UNIT_INDEX" val="42"/>
</p:tagLst>
</file>

<file path=ppt/tags/tag14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3"/>
  <p:tag name="KSO_WM_UNIT_LAYERLEVEL" val="1"/>
  <p:tag name="KSO_WM_TAG_VERSION" val="1.0"/>
  <p:tag name="KSO_WM_BEAUTIFY_FLAG" val="#wm#"/>
  <p:tag name="KSO_WM_UNIT_TYPE" val="i"/>
  <p:tag name="KSO_WM_UNIT_INDEX" val="43"/>
</p:tagLst>
</file>

<file path=ppt/tags/tag14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4"/>
  <p:tag name="KSO_WM_UNIT_LAYERLEVEL" val="1"/>
  <p:tag name="KSO_WM_TAG_VERSION" val="1.0"/>
  <p:tag name="KSO_WM_BEAUTIFY_FLAG" val="#wm#"/>
  <p:tag name="KSO_WM_UNIT_TYPE" val="i"/>
  <p:tag name="KSO_WM_UNIT_INDEX" val="44"/>
</p:tagLst>
</file>

<file path=ppt/tags/tag14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5"/>
  <p:tag name="KSO_WM_UNIT_LAYERLEVEL" val="1"/>
  <p:tag name="KSO_WM_TAG_VERSION" val="1.0"/>
  <p:tag name="KSO_WM_BEAUTIFY_FLAG" val="#wm#"/>
  <p:tag name="KSO_WM_UNIT_TYPE" val="i"/>
  <p:tag name="KSO_WM_UNIT_INDEX" val="45"/>
</p:tagLst>
</file>

<file path=ppt/tags/tag14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6"/>
  <p:tag name="KSO_WM_UNIT_LAYERLEVEL" val="1"/>
  <p:tag name="KSO_WM_TAG_VERSION" val="1.0"/>
  <p:tag name="KSO_WM_BEAUTIFY_FLAG" val="#wm#"/>
  <p:tag name="KSO_WM_UNIT_TYPE" val="i"/>
  <p:tag name="KSO_WM_UNIT_INDEX" val="46"/>
</p:tagLst>
</file>

<file path=ppt/tags/tag14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7"/>
  <p:tag name="KSO_WM_UNIT_LAYERLEVEL" val="1"/>
  <p:tag name="KSO_WM_TAG_VERSION" val="1.0"/>
  <p:tag name="KSO_WM_BEAUTIFY_FLAG" val="#wm#"/>
  <p:tag name="KSO_WM_UNIT_TYPE" val="i"/>
  <p:tag name="KSO_WM_UNIT_INDEX" val="47"/>
</p:tagLst>
</file>

<file path=ppt/tags/tag1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8"/>
  <p:tag name="KSO_WM_UNIT_LAYERLEVEL" val="1"/>
  <p:tag name="KSO_WM_TAG_VERSION" val="1.0"/>
  <p:tag name="KSO_WM_BEAUTIFY_FLAG" val="#wm#"/>
  <p:tag name="KSO_WM_UNIT_TYPE" val="i"/>
  <p:tag name="KSO_WM_UNIT_INDEX" val="48"/>
</p:tagLst>
</file>

<file path=ppt/tags/tag14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9"/>
  <p:tag name="KSO_WM_UNIT_LAYERLEVEL" val="1"/>
  <p:tag name="KSO_WM_TAG_VERSION" val="1.0"/>
  <p:tag name="KSO_WM_BEAUTIFY_FLAG" val="#wm#"/>
  <p:tag name="KSO_WM_UNIT_TYPE" val="i"/>
  <p:tag name="KSO_WM_UNIT_INDEX" val="49"/>
</p:tagLst>
</file>

<file path=ppt/tags/tag14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0"/>
  <p:tag name="KSO_WM_UNIT_LAYERLEVEL" val="1"/>
  <p:tag name="KSO_WM_TAG_VERSION" val="1.0"/>
  <p:tag name="KSO_WM_BEAUTIFY_FLAG" val="#wm#"/>
  <p:tag name="KSO_WM_UNIT_TYPE" val="i"/>
  <p:tag name="KSO_WM_UNIT_INDEX" val="50"/>
</p:tagLst>
</file>

<file path=ppt/tags/tag14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1"/>
  <p:tag name="KSO_WM_UNIT_LAYERLEVEL" val="1"/>
  <p:tag name="KSO_WM_TAG_VERSION" val="1.0"/>
  <p:tag name="KSO_WM_BEAUTIFY_FLAG" val="#wm#"/>
  <p:tag name="KSO_WM_UNIT_TYPE" val="i"/>
  <p:tag name="KSO_WM_UNIT_INDEX" val="51"/>
</p:tagLst>
</file>

<file path=ppt/tags/tag14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2"/>
  <p:tag name="KSO_WM_UNIT_LAYERLEVEL" val="1"/>
  <p:tag name="KSO_WM_TAG_VERSION" val="1.0"/>
  <p:tag name="KSO_WM_BEAUTIFY_FLAG" val="#wm#"/>
  <p:tag name="KSO_WM_UNIT_TYPE" val="i"/>
  <p:tag name="KSO_WM_UNIT_INDEX" val="52"/>
</p:tagLst>
</file>

<file path=ppt/tags/tag14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3"/>
  <p:tag name="KSO_WM_UNIT_LAYERLEVEL" val="1"/>
  <p:tag name="KSO_WM_TAG_VERSION" val="1.0"/>
  <p:tag name="KSO_WM_BEAUTIFY_FLAG" val="#wm#"/>
  <p:tag name="KSO_WM_UNIT_TYPE" val="i"/>
  <p:tag name="KSO_WM_UNIT_INDEX" val="53"/>
</p:tagLst>
</file>

<file path=ppt/tags/tag14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4"/>
  <p:tag name="KSO_WM_UNIT_LAYERLEVEL" val="1"/>
  <p:tag name="KSO_WM_TAG_VERSION" val="1.0"/>
  <p:tag name="KSO_WM_BEAUTIFY_FLAG" val="#wm#"/>
  <p:tag name="KSO_WM_UNIT_TYPE" val="i"/>
  <p:tag name="KSO_WM_UNIT_INDEX" val="54"/>
</p:tagLst>
</file>

<file path=ppt/tags/tag14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5"/>
  <p:tag name="KSO_WM_UNIT_LAYERLEVEL" val="1"/>
  <p:tag name="KSO_WM_TAG_VERSION" val="1.0"/>
  <p:tag name="KSO_WM_BEAUTIFY_FLAG" val="#wm#"/>
  <p:tag name="KSO_WM_UNIT_TYPE" val="i"/>
  <p:tag name="KSO_WM_UNIT_INDEX" val="55"/>
</p:tagLst>
</file>

<file path=ppt/tags/tag14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6"/>
  <p:tag name="KSO_WM_UNIT_LAYERLEVEL" val="1"/>
  <p:tag name="KSO_WM_TAG_VERSION" val="1.0"/>
  <p:tag name="KSO_WM_BEAUTIFY_FLAG" val="#wm#"/>
  <p:tag name="KSO_WM_UNIT_TYPE" val="i"/>
  <p:tag name="KSO_WM_UNIT_INDEX" val="56"/>
</p:tagLst>
</file>

<file path=ppt/tags/tag14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7"/>
  <p:tag name="KSO_WM_UNIT_LAYERLEVEL" val="1"/>
  <p:tag name="KSO_WM_TAG_VERSION" val="1.0"/>
  <p:tag name="KSO_WM_BEAUTIFY_FLAG" val="#wm#"/>
  <p:tag name="KSO_WM_UNIT_TYPE" val="i"/>
  <p:tag name="KSO_WM_UNIT_INDEX" val="57"/>
</p:tagLst>
</file>

<file path=ppt/tags/tag1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8"/>
  <p:tag name="KSO_WM_UNIT_LAYERLEVEL" val="1"/>
  <p:tag name="KSO_WM_TAG_VERSION" val="1.0"/>
  <p:tag name="KSO_WM_BEAUTIFY_FLAG" val="#wm#"/>
  <p:tag name="KSO_WM_UNIT_TYPE" val="i"/>
  <p:tag name="KSO_WM_UNIT_INDEX" val="58"/>
</p:tagLst>
</file>

<file path=ppt/tags/tag14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9"/>
  <p:tag name="KSO_WM_UNIT_LAYERLEVEL" val="1"/>
  <p:tag name="KSO_WM_TAG_VERSION" val="1.0"/>
  <p:tag name="KSO_WM_BEAUTIFY_FLAG" val="#wm#"/>
  <p:tag name="KSO_WM_UNIT_TYPE" val="i"/>
  <p:tag name="KSO_WM_UNIT_INDEX" val="59"/>
</p:tagLst>
</file>

<file path=ppt/tags/tag14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0"/>
  <p:tag name="KSO_WM_UNIT_LAYERLEVEL" val="1"/>
  <p:tag name="KSO_WM_TAG_VERSION" val="1.0"/>
  <p:tag name="KSO_WM_BEAUTIFY_FLAG" val="#wm#"/>
  <p:tag name="KSO_WM_UNIT_TYPE" val="i"/>
  <p:tag name="KSO_WM_UNIT_INDEX" val="60"/>
</p:tagLst>
</file>

<file path=ppt/tags/tag14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1"/>
  <p:tag name="KSO_WM_UNIT_LAYERLEVEL" val="1"/>
  <p:tag name="KSO_WM_TAG_VERSION" val="1.0"/>
  <p:tag name="KSO_WM_BEAUTIFY_FLAG" val="#wm#"/>
  <p:tag name="KSO_WM_UNIT_TYPE" val="i"/>
  <p:tag name="KSO_WM_UNIT_INDEX" val="61"/>
</p:tagLst>
</file>

<file path=ppt/tags/tag14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2"/>
  <p:tag name="KSO_WM_UNIT_LAYERLEVEL" val="1"/>
  <p:tag name="KSO_WM_TAG_VERSION" val="1.0"/>
  <p:tag name="KSO_WM_BEAUTIFY_FLAG" val="#wm#"/>
  <p:tag name="KSO_WM_UNIT_TYPE" val="i"/>
  <p:tag name="KSO_WM_UNIT_INDEX" val="62"/>
</p:tagLst>
</file>

<file path=ppt/tags/tag14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3"/>
  <p:tag name="KSO_WM_UNIT_LAYERLEVEL" val="1"/>
  <p:tag name="KSO_WM_TAG_VERSION" val="1.0"/>
  <p:tag name="KSO_WM_BEAUTIFY_FLAG" val="#wm#"/>
  <p:tag name="KSO_WM_UNIT_TYPE" val="i"/>
  <p:tag name="KSO_WM_UNIT_INDEX" val="63"/>
</p:tagLst>
</file>

<file path=ppt/tags/tag14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4"/>
  <p:tag name="KSO_WM_UNIT_LAYERLEVEL" val="1"/>
  <p:tag name="KSO_WM_TAG_VERSION" val="1.0"/>
  <p:tag name="KSO_WM_BEAUTIFY_FLAG" val="#wm#"/>
  <p:tag name="KSO_WM_UNIT_TYPE" val="i"/>
  <p:tag name="KSO_WM_UNIT_INDEX" val="64"/>
</p:tagLst>
</file>

<file path=ppt/tags/tag14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5"/>
  <p:tag name="KSO_WM_UNIT_LAYERLEVEL" val="1"/>
  <p:tag name="KSO_WM_TAG_VERSION" val="1.0"/>
  <p:tag name="KSO_WM_BEAUTIFY_FLAG" val="#wm#"/>
  <p:tag name="KSO_WM_UNIT_TYPE" val="i"/>
  <p:tag name="KSO_WM_UNIT_INDEX" val="65"/>
</p:tagLst>
</file>

<file path=ppt/tags/tag14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6"/>
  <p:tag name="KSO_WM_UNIT_LAYERLEVEL" val="1"/>
  <p:tag name="KSO_WM_TAG_VERSION" val="1.0"/>
  <p:tag name="KSO_WM_BEAUTIFY_FLAG" val="#wm#"/>
  <p:tag name="KSO_WM_UNIT_TYPE" val="i"/>
  <p:tag name="KSO_WM_UNIT_INDEX" val="66"/>
</p:tagLst>
</file>

<file path=ppt/tags/tag14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7"/>
  <p:tag name="KSO_WM_UNIT_LAYERLEVEL" val="1"/>
  <p:tag name="KSO_WM_TAG_VERSION" val="1.0"/>
  <p:tag name="KSO_WM_BEAUTIFY_FLAG" val="#wm#"/>
  <p:tag name="KSO_WM_UNIT_TYPE" val="i"/>
  <p:tag name="KSO_WM_UNIT_INDEX" val="67"/>
</p:tagLst>
</file>

<file path=ppt/tags/tag1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8"/>
  <p:tag name="KSO_WM_UNIT_LAYERLEVEL" val="1"/>
  <p:tag name="KSO_WM_TAG_VERSION" val="1.0"/>
  <p:tag name="KSO_WM_BEAUTIFY_FLAG" val="#wm#"/>
  <p:tag name="KSO_WM_UNIT_TYPE" val="i"/>
  <p:tag name="KSO_WM_UNIT_INDEX" val="68"/>
</p:tagLst>
</file>

<file path=ppt/tags/tag14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9"/>
  <p:tag name="KSO_WM_UNIT_LAYERLEVEL" val="1"/>
  <p:tag name="KSO_WM_TAG_VERSION" val="1.0"/>
  <p:tag name="KSO_WM_BEAUTIFY_FLAG" val="#wm#"/>
  <p:tag name="KSO_WM_UNIT_TYPE" val="i"/>
  <p:tag name="KSO_WM_UNIT_INDEX" val="69"/>
</p:tagLst>
</file>

<file path=ppt/tags/tag14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0"/>
  <p:tag name="KSO_WM_UNIT_LAYERLEVEL" val="1"/>
  <p:tag name="KSO_WM_TAG_VERSION" val="1.0"/>
  <p:tag name="KSO_WM_BEAUTIFY_FLAG" val="#wm#"/>
  <p:tag name="KSO_WM_UNIT_TYPE" val="i"/>
  <p:tag name="KSO_WM_UNIT_INDEX" val="70"/>
</p:tagLst>
</file>

<file path=ppt/tags/tag14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1"/>
  <p:tag name="KSO_WM_UNIT_LAYERLEVEL" val="1"/>
  <p:tag name="KSO_WM_TAG_VERSION" val="1.0"/>
  <p:tag name="KSO_WM_BEAUTIFY_FLAG" val="#wm#"/>
  <p:tag name="KSO_WM_UNIT_TYPE" val="i"/>
  <p:tag name="KSO_WM_UNIT_INDEX" val="71"/>
</p:tagLst>
</file>

<file path=ppt/tags/tag14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2"/>
  <p:tag name="KSO_WM_UNIT_LAYERLEVEL" val="1"/>
  <p:tag name="KSO_WM_TAG_VERSION" val="1.0"/>
  <p:tag name="KSO_WM_BEAUTIFY_FLAG" val="#wm#"/>
  <p:tag name="KSO_WM_UNIT_TYPE" val="i"/>
  <p:tag name="KSO_WM_UNIT_INDEX" val="72"/>
</p:tagLst>
</file>

<file path=ppt/tags/tag14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3"/>
  <p:tag name="KSO_WM_UNIT_LAYERLEVEL" val="1"/>
  <p:tag name="KSO_WM_TAG_VERSION" val="1.0"/>
  <p:tag name="KSO_WM_BEAUTIFY_FLAG" val="#wm#"/>
  <p:tag name="KSO_WM_UNIT_TYPE" val="i"/>
  <p:tag name="KSO_WM_UNIT_INDEX" val="73"/>
</p:tagLst>
</file>

<file path=ppt/tags/tag14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4"/>
  <p:tag name="KSO_WM_UNIT_LAYERLEVEL" val="1"/>
  <p:tag name="KSO_WM_TAG_VERSION" val="1.0"/>
  <p:tag name="KSO_WM_BEAUTIFY_FLAG" val="#wm#"/>
  <p:tag name="KSO_WM_UNIT_TYPE" val="i"/>
  <p:tag name="KSO_WM_UNIT_INDEX" val="74"/>
</p:tagLst>
</file>

<file path=ppt/tags/tag14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5"/>
  <p:tag name="KSO_WM_UNIT_LAYERLEVEL" val="1"/>
  <p:tag name="KSO_WM_TAG_VERSION" val="1.0"/>
  <p:tag name="KSO_WM_BEAUTIFY_FLAG" val="#wm#"/>
  <p:tag name="KSO_WM_UNIT_TYPE" val="i"/>
  <p:tag name="KSO_WM_UNIT_INDEX" val="75"/>
</p:tagLst>
</file>

<file path=ppt/tags/tag14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6"/>
  <p:tag name="KSO_WM_UNIT_LAYERLEVEL" val="1"/>
  <p:tag name="KSO_WM_TAG_VERSION" val="1.0"/>
  <p:tag name="KSO_WM_BEAUTIFY_FLAG" val="#wm#"/>
  <p:tag name="KSO_WM_UNIT_TYPE" val="i"/>
  <p:tag name="KSO_WM_UNIT_INDEX" val="76"/>
</p:tagLst>
</file>

<file path=ppt/tags/tag14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7"/>
  <p:tag name="KSO_WM_UNIT_LAYERLEVEL" val="1"/>
  <p:tag name="KSO_WM_TAG_VERSION" val="1.0"/>
  <p:tag name="KSO_WM_BEAUTIFY_FLAG" val="#wm#"/>
  <p:tag name="KSO_WM_UNIT_TYPE" val="i"/>
  <p:tag name="KSO_WM_UNIT_INDEX" val="77"/>
</p:tagLst>
</file>

<file path=ppt/tags/tag1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8"/>
  <p:tag name="KSO_WM_UNIT_LAYERLEVEL" val="1"/>
  <p:tag name="KSO_WM_TAG_VERSION" val="1.0"/>
  <p:tag name="KSO_WM_BEAUTIFY_FLAG" val="#wm#"/>
  <p:tag name="KSO_WM_UNIT_TYPE" val="i"/>
  <p:tag name="KSO_WM_UNIT_INDEX" val="78"/>
</p:tagLst>
</file>

<file path=ppt/tags/tag14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9"/>
  <p:tag name="KSO_WM_UNIT_LAYERLEVEL" val="1"/>
  <p:tag name="KSO_WM_TAG_VERSION" val="1.0"/>
  <p:tag name="KSO_WM_BEAUTIFY_FLAG" val="#wm#"/>
  <p:tag name="KSO_WM_UNIT_TYPE" val="i"/>
  <p:tag name="KSO_WM_UNIT_INDEX" val="79"/>
</p:tagLst>
</file>

<file path=ppt/tags/tag14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0"/>
  <p:tag name="KSO_WM_UNIT_LAYERLEVEL" val="1"/>
  <p:tag name="KSO_WM_TAG_VERSION" val="1.0"/>
  <p:tag name="KSO_WM_BEAUTIFY_FLAG" val="#wm#"/>
  <p:tag name="KSO_WM_UNIT_TYPE" val="i"/>
  <p:tag name="KSO_WM_UNIT_INDEX" val="80"/>
</p:tagLst>
</file>

<file path=ppt/tags/tag14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1"/>
  <p:tag name="KSO_WM_UNIT_LAYERLEVEL" val="1"/>
  <p:tag name="KSO_WM_TAG_VERSION" val="1.0"/>
  <p:tag name="KSO_WM_BEAUTIFY_FLAG" val="#wm#"/>
  <p:tag name="KSO_WM_UNIT_TYPE" val="i"/>
  <p:tag name="KSO_WM_UNIT_INDEX" val="81"/>
</p:tagLst>
</file>

<file path=ppt/tags/tag14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2"/>
  <p:tag name="KSO_WM_UNIT_LAYERLEVEL" val="1"/>
  <p:tag name="KSO_WM_TAG_VERSION" val="1.0"/>
  <p:tag name="KSO_WM_BEAUTIFY_FLAG" val="#wm#"/>
  <p:tag name="KSO_WM_UNIT_TYPE" val="i"/>
  <p:tag name="KSO_WM_UNIT_INDEX" val="82"/>
</p:tagLst>
</file>

<file path=ppt/tags/tag14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3"/>
  <p:tag name="KSO_WM_UNIT_LAYERLEVEL" val="1"/>
  <p:tag name="KSO_WM_TAG_VERSION" val="1.0"/>
  <p:tag name="KSO_WM_BEAUTIFY_FLAG" val="#wm#"/>
  <p:tag name="KSO_WM_UNIT_TYPE" val="i"/>
  <p:tag name="KSO_WM_UNIT_INDEX" val="83"/>
</p:tagLst>
</file>

<file path=ppt/tags/tag14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4"/>
  <p:tag name="KSO_WM_UNIT_LAYERLEVEL" val="1"/>
  <p:tag name="KSO_WM_TAG_VERSION" val="1.0"/>
  <p:tag name="KSO_WM_BEAUTIFY_FLAG" val="#wm#"/>
  <p:tag name="KSO_WM_UNIT_TYPE" val="i"/>
  <p:tag name="KSO_WM_UNIT_INDEX" val="84"/>
</p:tagLst>
</file>

<file path=ppt/tags/tag14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5"/>
  <p:tag name="KSO_WM_UNIT_LAYERLEVEL" val="1"/>
  <p:tag name="KSO_WM_TAG_VERSION" val="1.0"/>
  <p:tag name="KSO_WM_BEAUTIFY_FLAG" val="#wm#"/>
  <p:tag name="KSO_WM_UNIT_TYPE" val="i"/>
  <p:tag name="KSO_WM_UNIT_INDEX" val="85"/>
</p:tagLst>
</file>

<file path=ppt/tags/tag14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6"/>
  <p:tag name="KSO_WM_UNIT_LAYERLEVEL" val="1"/>
  <p:tag name="KSO_WM_TAG_VERSION" val="1.0"/>
  <p:tag name="KSO_WM_BEAUTIFY_FLAG" val="#wm#"/>
  <p:tag name="KSO_WM_UNIT_TYPE" val="i"/>
  <p:tag name="KSO_WM_UNIT_INDEX" val="86"/>
</p:tagLst>
</file>

<file path=ppt/tags/tag14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7"/>
  <p:tag name="KSO_WM_UNIT_LAYERLEVEL" val="1"/>
  <p:tag name="KSO_WM_TAG_VERSION" val="1.0"/>
  <p:tag name="KSO_WM_BEAUTIFY_FLAG" val="#wm#"/>
  <p:tag name="KSO_WM_UNIT_TYPE" val="i"/>
  <p:tag name="KSO_WM_UNIT_INDEX" val="87"/>
</p:tagLst>
</file>

<file path=ppt/tags/tag1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8"/>
  <p:tag name="KSO_WM_UNIT_LAYERLEVEL" val="1"/>
  <p:tag name="KSO_WM_TAG_VERSION" val="1.0"/>
  <p:tag name="KSO_WM_BEAUTIFY_FLAG" val="#wm#"/>
  <p:tag name="KSO_WM_UNIT_TYPE" val="i"/>
  <p:tag name="KSO_WM_UNIT_INDEX" val="88"/>
</p:tagLst>
</file>

<file path=ppt/tags/tag14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9"/>
  <p:tag name="KSO_WM_UNIT_LAYERLEVEL" val="1"/>
  <p:tag name="KSO_WM_TAG_VERSION" val="1.0"/>
  <p:tag name="KSO_WM_BEAUTIFY_FLAG" val="#wm#"/>
  <p:tag name="KSO_WM_UNIT_TYPE" val="i"/>
  <p:tag name="KSO_WM_UNIT_INDEX" val="89"/>
</p:tagLst>
</file>

<file path=ppt/tags/tag14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0"/>
  <p:tag name="KSO_WM_UNIT_LAYERLEVEL" val="1"/>
  <p:tag name="KSO_WM_TAG_VERSION" val="1.0"/>
  <p:tag name="KSO_WM_BEAUTIFY_FLAG" val="#wm#"/>
  <p:tag name="KSO_WM_UNIT_TYPE" val="i"/>
  <p:tag name="KSO_WM_UNIT_INDEX" val="90"/>
</p:tagLst>
</file>

<file path=ppt/tags/tag14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1"/>
  <p:tag name="KSO_WM_UNIT_LAYERLEVEL" val="1"/>
  <p:tag name="KSO_WM_TAG_VERSION" val="1.0"/>
  <p:tag name="KSO_WM_BEAUTIFY_FLAG" val="#wm#"/>
  <p:tag name="KSO_WM_UNIT_TYPE" val="i"/>
  <p:tag name="KSO_WM_UNIT_INDEX" val="91"/>
</p:tagLst>
</file>

<file path=ppt/tags/tag14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2"/>
  <p:tag name="KSO_WM_UNIT_LAYERLEVEL" val="1"/>
  <p:tag name="KSO_WM_TAG_VERSION" val="1.0"/>
  <p:tag name="KSO_WM_BEAUTIFY_FLAG" val="#wm#"/>
  <p:tag name="KSO_WM_UNIT_TYPE" val="i"/>
  <p:tag name="KSO_WM_UNIT_INDEX" val="92"/>
</p:tagLst>
</file>

<file path=ppt/tags/tag14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3"/>
  <p:tag name="KSO_WM_UNIT_LAYERLEVEL" val="1"/>
  <p:tag name="KSO_WM_TAG_VERSION" val="1.0"/>
  <p:tag name="KSO_WM_BEAUTIFY_FLAG" val="#wm#"/>
  <p:tag name="KSO_WM_UNIT_TYPE" val="i"/>
  <p:tag name="KSO_WM_UNIT_INDEX" val="93"/>
</p:tagLst>
</file>

<file path=ppt/tags/tag14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4"/>
  <p:tag name="KSO_WM_UNIT_LAYERLEVEL" val="1"/>
  <p:tag name="KSO_WM_TAG_VERSION" val="1.0"/>
  <p:tag name="KSO_WM_BEAUTIFY_FLAG" val="#wm#"/>
  <p:tag name="KSO_WM_UNIT_TYPE" val="i"/>
  <p:tag name="KSO_WM_UNIT_INDEX" val="94"/>
</p:tagLst>
</file>

<file path=ppt/tags/tag14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5"/>
  <p:tag name="KSO_WM_UNIT_LAYERLEVEL" val="1"/>
  <p:tag name="KSO_WM_TAG_VERSION" val="1.0"/>
  <p:tag name="KSO_WM_BEAUTIFY_FLAG" val="#wm#"/>
  <p:tag name="KSO_WM_UNIT_TYPE" val="i"/>
  <p:tag name="KSO_WM_UNIT_INDEX" val="95"/>
</p:tagLst>
</file>

<file path=ppt/tags/tag14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4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4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4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4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86.xml><?xml version="1.0" encoding="utf-8"?>
<p:tagLst xmlns:a="http://schemas.openxmlformats.org/drawingml/2006/main" xmlns:r="http://schemas.openxmlformats.org/officeDocument/2006/relationships" xmlns:p="http://schemas.openxmlformats.org/presentationml/2006/main">
  <p:tag name="ISLIDE.VECTOR" val="398f9806-dd7c-4558-9e9d-7236a518981e"/>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1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5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
  <p:tag name="KSO_WM_UNIT_LAYERLEVEL" val="1"/>
  <p:tag name="KSO_WM_TAG_VERSION" val="1.0"/>
  <p:tag name="KSO_WM_BEAUTIFY_FLAG" val="#wm#"/>
  <p:tag name="KSO_WM_UNIT_TYPE" val="i"/>
  <p:tag name="KSO_WM_UNIT_INDEX" val="1"/>
</p:tagLst>
</file>

<file path=ppt/tags/tag16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
  <p:tag name="KSO_WM_UNIT_LAYERLEVEL" val="1"/>
  <p:tag name="KSO_WM_TAG_VERSION" val="1.0"/>
  <p:tag name="KSO_WM_BEAUTIFY_FLAG" val="#wm#"/>
  <p:tag name="KSO_WM_UNIT_TYPE" val="i"/>
  <p:tag name="KSO_WM_UNIT_INDEX" val="2"/>
</p:tagLst>
</file>

<file path=ppt/tags/tag16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0"/>
  <p:tag name="KSO_WM_UNIT_LAYERLEVEL" val="1"/>
  <p:tag name="KSO_WM_TAG_VERSION" val="1.0"/>
  <p:tag name="KSO_WM_BEAUTIFY_FLAG" val="#wm#"/>
  <p:tag name="KSO_WM_UNIT_TYPE" val="i"/>
  <p:tag name="KSO_WM_UNIT_INDEX" val="10"/>
</p:tagLst>
</file>

<file path=ppt/tags/tag17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1"/>
  <p:tag name="KSO_WM_UNIT_LAYERLEVEL" val="1"/>
  <p:tag name="KSO_WM_TAG_VERSION" val="1.0"/>
  <p:tag name="KSO_WM_BEAUTIFY_FLAG" val="#wm#"/>
  <p:tag name="KSO_WM_UNIT_TYPE" val="i"/>
  <p:tag name="KSO_WM_UNIT_INDEX" val="11"/>
</p:tagLst>
</file>

<file path=ppt/tags/tag17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2"/>
  <p:tag name="KSO_WM_UNIT_LAYERLEVEL" val="1"/>
  <p:tag name="KSO_WM_TAG_VERSION" val="1.0"/>
  <p:tag name="KSO_WM_BEAUTIFY_FLAG" val="#wm#"/>
  <p:tag name="KSO_WM_UNIT_TYPE" val="i"/>
  <p:tag name="KSO_WM_UNIT_INDEX" val="12"/>
</p:tagLst>
</file>

<file path=ppt/tags/tag17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3"/>
  <p:tag name="KSO_WM_UNIT_LAYERLEVEL" val="1"/>
  <p:tag name="KSO_WM_TAG_VERSION" val="1.0"/>
  <p:tag name="KSO_WM_BEAUTIFY_FLAG" val="#wm#"/>
  <p:tag name="KSO_WM_UNIT_TYPE" val="i"/>
  <p:tag name="KSO_WM_UNIT_INDEX" val="13"/>
</p:tagLst>
</file>

<file path=ppt/tags/tag17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4"/>
  <p:tag name="KSO_WM_UNIT_LAYERLEVEL" val="1"/>
  <p:tag name="KSO_WM_TAG_VERSION" val="1.0"/>
  <p:tag name="KSO_WM_BEAUTIFY_FLAG" val="#wm#"/>
  <p:tag name="KSO_WM_UNIT_TYPE" val="i"/>
  <p:tag name="KSO_WM_UNIT_INDEX" val="14"/>
</p:tagLst>
</file>

<file path=ppt/tags/tag17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5"/>
  <p:tag name="KSO_WM_UNIT_LAYERLEVEL" val="1"/>
  <p:tag name="KSO_WM_TAG_VERSION" val="1.0"/>
  <p:tag name="KSO_WM_BEAUTIFY_FLAG" val="#wm#"/>
  <p:tag name="KSO_WM_UNIT_TYPE" val="i"/>
  <p:tag name="KSO_WM_UNIT_INDEX" val="15"/>
</p:tagLst>
</file>

<file path=ppt/tags/tag17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6"/>
  <p:tag name="KSO_WM_UNIT_LAYERLEVEL" val="1"/>
  <p:tag name="KSO_WM_TAG_VERSION" val="1.0"/>
  <p:tag name="KSO_WM_BEAUTIFY_FLAG" val="#wm#"/>
  <p:tag name="KSO_WM_UNIT_TYPE" val="i"/>
  <p:tag name="KSO_WM_UNIT_INDEX" val="16"/>
</p:tagLst>
</file>

<file path=ppt/tags/tag17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7"/>
  <p:tag name="KSO_WM_UNIT_LAYERLEVEL" val="1"/>
  <p:tag name="KSO_WM_TAG_VERSION" val="1.0"/>
  <p:tag name="KSO_WM_BEAUTIFY_FLAG" val="#wm#"/>
  <p:tag name="KSO_WM_UNIT_TYPE" val="i"/>
  <p:tag name="KSO_WM_UNIT_INDEX" val="17"/>
</p:tagLst>
</file>

<file path=ppt/tags/tag17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8"/>
  <p:tag name="KSO_WM_UNIT_LAYERLEVEL" val="1"/>
  <p:tag name="KSO_WM_TAG_VERSION" val="1.0"/>
  <p:tag name="KSO_WM_BEAUTIFY_FLAG" val="#wm#"/>
  <p:tag name="KSO_WM_UNIT_TYPE" val="i"/>
  <p:tag name="KSO_WM_UNIT_INDEX" val="18"/>
</p:tagLst>
</file>

<file path=ppt/tags/tag1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9"/>
  <p:tag name="KSO_WM_UNIT_LAYERLEVEL" val="1"/>
  <p:tag name="KSO_WM_TAG_VERSION" val="1.0"/>
  <p:tag name="KSO_WM_BEAUTIFY_FLAG" val="#wm#"/>
  <p:tag name="KSO_WM_UNIT_TYPE" val="i"/>
  <p:tag name="KSO_WM_UNIT_INDEX" val="19"/>
</p:tagLst>
</file>

<file path=ppt/tags/tag17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0"/>
  <p:tag name="KSO_WM_UNIT_LAYERLEVEL" val="1"/>
  <p:tag name="KSO_WM_TAG_VERSION" val="1.0"/>
  <p:tag name="KSO_WM_BEAUTIFY_FLAG" val="#wm#"/>
  <p:tag name="KSO_WM_UNIT_TYPE" val="i"/>
  <p:tag name="KSO_WM_UNIT_INDEX" val="20"/>
</p:tagLst>
</file>

<file path=ppt/tags/tag17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1"/>
  <p:tag name="KSO_WM_UNIT_LAYERLEVEL" val="1"/>
  <p:tag name="KSO_WM_TAG_VERSION" val="1.0"/>
  <p:tag name="KSO_WM_BEAUTIFY_FLAG" val="#wm#"/>
  <p:tag name="KSO_WM_UNIT_TYPE" val="i"/>
  <p:tag name="KSO_WM_UNIT_INDEX" val="21"/>
</p:tagLst>
</file>

<file path=ppt/tags/tag17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2"/>
  <p:tag name="KSO_WM_UNIT_LAYERLEVEL" val="1"/>
  <p:tag name="KSO_WM_TAG_VERSION" val="1.0"/>
  <p:tag name="KSO_WM_BEAUTIFY_FLAG" val="#wm#"/>
  <p:tag name="KSO_WM_UNIT_TYPE" val="i"/>
  <p:tag name="KSO_WM_UNIT_INDEX" val="22"/>
</p:tagLst>
</file>

<file path=ppt/tags/tag17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3"/>
  <p:tag name="KSO_WM_UNIT_LAYERLEVEL" val="1"/>
  <p:tag name="KSO_WM_TAG_VERSION" val="1.0"/>
  <p:tag name="KSO_WM_BEAUTIFY_FLAG" val="#wm#"/>
  <p:tag name="KSO_WM_UNIT_TYPE" val="i"/>
  <p:tag name="KSO_WM_UNIT_INDEX" val="23"/>
</p:tagLst>
</file>

<file path=ppt/tags/tag17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4"/>
  <p:tag name="KSO_WM_UNIT_LAYERLEVEL" val="1"/>
  <p:tag name="KSO_WM_TAG_VERSION" val="1.0"/>
  <p:tag name="KSO_WM_BEAUTIFY_FLAG" val="#wm#"/>
  <p:tag name="KSO_WM_UNIT_TYPE" val="i"/>
  <p:tag name="KSO_WM_UNIT_INDEX" val="24"/>
</p:tagLst>
</file>

<file path=ppt/tags/tag17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5"/>
  <p:tag name="KSO_WM_UNIT_LAYERLEVEL" val="1"/>
  <p:tag name="KSO_WM_TAG_VERSION" val="1.0"/>
  <p:tag name="KSO_WM_BEAUTIFY_FLAG" val="#wm#"/>
  <p:tag name="KSO_WM_UNIT_TYPE" val="i"/>
  <p:tag name="KSO_WM_UNIT_INDEX" val="25"/>
</p:tagLst>
</file>

<file path=ppt/tags/tag17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6"/>
  <p:tag name="KSO_WM_UNIT_LAYERLEVEL" val="1"/>
  <p:tag name="KSO_WM_TAG_VERSION" val="1.0"/>
  <p:tag name="KSO_WM_BEAUTIFY_FLAG" val="#wm#"/>
  <p:tag name="KSO_WM_UNIT_TYPE" val="i"/>
  <p:tag name="KSO_WM_UNIT_INDEX" val="26"/>
</p:tagLst>
</file>

<file path=ppt/tags/tag17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7"/>
  <p:tag name="KSO_WM_UNIT_LAYERLEVEL" val="1"/>
  <p:tag name="KSO_WM_TAG_VERSION" val="1.0"/>
  <p:tag name="KSO_WM_BEAUTIFY_FLAG" val="#wm#"/>
  <p:tag name="KSO_WM_UNIT_TYPE" val="i"/>
  <p:tag name="KSO_WM_UNIT_INDEX" val="27"/>
</p:tagLst>
</file>

<file path=ppt/tags/tag17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8"/>
  <p:tag name="KSO_WM_UNIT_LAYERLEVEL" val="1"/>
  <p:tag name="KSO_WM_TAG_VERSION" val="1.0"/>
  <p:tag name="KSO_WM_BEAUTIFY_FLAG" val="#wm#"/>
  <p:tag name="KSO_WM_UNIT_TYPE" val="i"/>
  <p:tag name="KSO_WM_UNIT_INDEX" val="28"/>
</p:tagLst>
</file>

<file path=ppt/tags/tag1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9"/>
  <p:tag name="KSO_WM_UNIT_LAYERLEVEL" val="1"/>
  <p:tag name="KSO_WM_TAG_VERSION" val="1.0"/>
  <p:tag name="KSO_WM_BEAUTIFY_FLAG" val="#wm#"/>
  <p:tag name="KSO_WM_UNIT_TYPE" val="i"/>
  <p:tag name="KSO_WM_UNIT_INDEX" val="29"/>
</p:tagLst>
</file>

<file path=ppt/tags/tag17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0"/>
  <p:tag name="KSO_WM_UNIT_LAYERLEVEL" val="1"/>
  <p:tag name="KSO_WM_TAG_VERSION" val="1.0"/>
  <p:tag name="KSO_WM_BEAUTIFY_FLAG" val="#wm#"/>
  <p:tag name="KSO_WM_UNIT_TYPE" val="i"/>
  <p:tag name="KSO_WM_UNIT_INDEX" val="30"/>
</p:tagLst>
</file>

<file path=ppt/tags/tag17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1"/>
  <p:tag name="KSO_WM_UNIT_LAYERLEVEL" val="1"/>
  <p:tag name="KSO_WM_TAG_VERSION" val="1.0"/>
  <p:tag name="KSO_WM_BEAUTIFY_FLAG" val="#wm#"/>
  <p:tag name="KSO_WM_UNIT_TYPE" val="i"/>
  <p:tag name="KSO_WM_UNIT_INDEX" val="31"/>
</p:tagLst>
</file>

<file path=ppt/tags/tag17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2"/>
  <p:tag name="KSO_WM_UNIT_LAYERLEVEL" val="1"/>
  <p:tag name="KSO_WM_TAG_VERSION" val="1.0"/>
  <p:tag name="KSO_WM_BEAUTIFY_FLAG" val="#wm#"/>
  <p:tag name="KSO_WM_UNIT_TYPE" val="i"/>
  <p:tag name="KSO_WM_UNIT_INDEX" val="32"/>
</p:tagLst>
</file>

<file path=ppt/tags/tag17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3"/>
  <p:tag name="KSO_WM_UNIT_LAYERLEVEL" val="1"/>
  <p:tag name="KSO_WM_TAG_VERSION" val="1.0"/>
  <p:tag name="KSO_WM_BEAUTIFY_FLAG" val="#wm#"/>
  <p:tag name="KSO_WM_UNIT_TYPE" val="i"/>
  <p:tag name="KSO_WM_UNIT_INDEX" val="33"/>
</p:tagLst>
</file>

<file path=ppt/tags/tag17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4"/>
  <p:tag name="KSO_WM_UNIT_LAYERLEVEL" val="1"/>
  <p:tag name="KSO_WM_TAG_VERSION" val="1.0"/>
  <p:tag name="KSO_WM_BEAUTIFY_FLAG" val="#wm#"/>
  <p:tag name="KSO_WM_UNIT_TYPE" val="i"/>
  <p:tag name="KSO_WM_UNIT_INDEX" val="34"/>
</p:tagLst>
</file>

<file path=ppt/tags/tag17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5"/>
  <p:tag name="KSO_WM_UNIT_LAYERLEVEL" val="1"/>
  <p:tag name="KSO_WM_TAG_VERSION" val="1.0"/>
  <p:tag name="KSO_WM_BEAUTIFY_FLAG" val="#wm#"/>
  <p:tag name="KSO_WM_UNIT_TYPE" val="i"/>
  <p:tag name="KSO_WM_UNIT_INDEX" val="35"/>
</p:tagLst>
</file>

<file path=ppt/tags/tag17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6"/>
  <p:tag name="KSO_WM_UNIT_LAYERLEVEL" val="1"/>
  <p:tag name="KSO_WM_TAG_VERSION" val="1.0"/>
  <p:tag name="KSO_WM_BEAUTIFY_FLAG" val="#wm#"/>
  <p:tag name="KSO_WM_UNIT_TYPE" val="i"/>
  <p:tag name="KSO_WM_UNIT_INDEX" val="36"/>
</p:tagLst>
</file>

<file path=ppt/tags/tag17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7"/>
  <p:tag name="KSO_WM_UNIT_LAYERLEVEL" val="1"/>
  <p:tag name="KSO_WM_TAG_VERSION" val="1.0"/>
  <p:tag name="KSO_WM_BEAUTIFY_FLAG" val="#wm#"/>
  <p:tag name="KSO_WM_UNIT_TYPE" val="i"/>
  <p:tag name="KSO_WM_UNIT_INDEX" val="37"/>
</p:tagLst>
</file>

<file path=ppt/tags/tag17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8"/>
  <p:tag name="KSO_WM_UNIT_LAYERLEVEL" val="1"/>
  <p:tag name="KSO_WM_TAG_VERSION" val="1.0"/>
  <p:tag name="KSO_WM_BEAUTIFY_FLAG" val="#wm#"/>
  <p:tag name="KSO_WM_UNIT_TYPE" val="i"/>
  <p:tag name="KSO_WM_UNIT_INDEX" val="38"/>
</p:tagLst>
</file>

<file path=ppt/tags/tag1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9"/>
  <p:tag name="KSO_WM_UNIT_LAYERLEVEL" val="1"/>
  <p:tag name="KSO_WM_TAG_VERSION" val="1.0"/>
  <p:tag name="KSO_WM_BEAUTIFY_FLAG" val="#wm#"/>
  <p:tag name="KSO_WM_UNIT_TYPE" val="i"/>
  <p:tag name="KSO_WM_UNIT_INDEX" val="39"/>
</p:tagLst>
</file>

<file path=ppt/tags/tag17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0"/>
  <p:tag name="KSO_WM_UNIT_LAYERLEVEL" val="1"/>
  <p:tag name="KSO_WM_TAG_VERSION" val="1.0"/>
  <p:tag name="KSO_WM_BEAUTIFY_FLAG" val="#wm#"/>
  <p:tag name="KSO_WM_UNIT_TYPE" val="i"/>
  <p:tag name="KSO_WM_UNIT_INDEX" val="40"/>
</p:tagLst>
</file>

<file path=ppt/tags/tag17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1"/>
  <p:tag name="KSO_WM_UNIT_LAYERLEVEL" val="1"/>
  <p:tag name="KSO_WM_TAG_VERSION" val="1.0"/>
  <p:tag name="KSO_WM_BEAUTIFY_FLAG" val="#wm#"/>
  <p:tag name="KSO_WM_UNIT_TYPE" val="i"/>
  <p:tag name="KSO_WM_UNIT_INDEX" val="41"/>
</p:tagLst>
</file>

<file path=ppt/tags/tag17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2"/>
  <p:tag name="KSO_WM_UNIT_LAYERLEVEL" val="1"/>
  <p:tag name="KSO_WM_TAG_VERSION" val="1.0"/>
  <p:tag name="KSO_WM_BEAUTIFY_FLAG" val="#wm#"/>
  <p:tag name="KSO_WM_UNIT_TYPE" val="i"/>
  <p:tag name="KSO_WM_UNIT_INDEX" val="42"/>
</p:tagLst>
</file>

<file path=ppt/tags/tag17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3"/>
  <p:tag name="KSO_WM_UNIT_LAYERLEVEL" val="1"/>
  <p:tag name="KSO_WM_TAG_VERSION" val="1.0"/>
  <p:tag name="KSO_WM_BEAUTIFY_FLAG" val="#wm#"/>
  <p:tag name="KSO_WM_UNIT_TYPE" val="i"/>
  <p:tag name="KSO_WM_UNIT_INDEX" val="43"/>
</p:tagLst>
</file>

<file path=ppt/tags/tag17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4"/>
  <p:tag name="KSO_WM_UNIT_LAYERLEVEL" val="1"/>
  <p:tag name="KSO_WM_TAG_VERSION" val="1.0"/>
  <p:tag name="KSO_WM_BEAUTIFY_FLAG" val="#wm#"/>
  <p:tag name="KSO_WM_UNIT_TYPE" val="i"/>
  <p:tag name="KSO_WM_UNIT_INDEX" val="44"/>
</p:tagLst>
</file>

<file path=ppt/tags/tag17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5"/>
  <p:tag name="KSO_WM_UNIT_LAYERLEVEL" val="1"/>
  <p:tag name="KSO_WM_TAG_VERSION" val="1.0"/>
  <p:tag name="KSO_WM_BEAUTIFY_FLAG" val="#wm#"/>
  <p:tag name="KSO_WM_UNIT_TYPE" val="i"/>
  <p:tag name="KSO_WM_UNIT_INDEX" val="45"/>
</p:tagLst>
</file>

<file path=ppt/tags/tag17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6"/>
  <p:tag name="KSO_WM_UNIT_LAYERLEVEL" val="1"/>
  <p:tag name="KSO_WM_TAG_VERSION" val="1.0"/>
  <p:tag name="KSO_WM_BEAUTIFY_FLAG" val="#wm#"/>
  <p:tag name="KSO_WM_UNIT_TYPE" val="i"/>
  <p:tag name="KSO_WM_UNIT_INDEX" val="46"/>
</p:tagLst>
</file>

<file path=ppt/tags/tag17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7"/>
  <p:tag name="KSO_WM_UNIT_LAYERLEVEL" val="1"/>
  <p:tag name="KSO_WM_TAG_VERSION" val="1.0"/>
  <p:tag name="KSO_WM_BEAUTIFY_FLAG" val="#wm#"/>
  <p:tag name="KSO_WM_UNIT_TYPE" val="i"/>
  <p:tag name="KSO_WM_UNIT_INDEX" val="47"/>
</p:tagLst>
</file>

<file path=ppt/tags/tag17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8"/>
  <p:tag name="KSO_WM_UNIT_LAYERLEVEL" val="1"/>
  <p:tag name="KSO_WM_TAG_VERSION" val="1.0"/>
  <p:tag name="KSO_WM_BEAUTIFY_FLAG" val="#wm#"/>
  <p:tag name="KSO_WM_UNIT_TYPE" val="i"/>
  <p:tag name="KSO_WM_UNIT_INDEX" val="48"/>
</p:tagLst>
</file>

<file path=ppt/tags/tag1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9"/>
  <p:tag name="KSO_WM_UNIT_LAYERLEVEL" val="1"/>
  <p:tag name="KSO_WM_TAG_VERSION" val="1.0"/>
  <p:tag name="KSO_WM_BEAUTIFY_FLAG" val="#wm#"/>
  <p:tag name="KSO_WM_UNIT_TYPE" val="i"/>
  <p:tag name="KSO_WM_UNIT_INDEX" val="49"/>
</p:tagLst>
</file>

<file path=ppt/tags/tag17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0"/>
  <p:tag name="KSO_WM_UNIT_LAYERLEVEL" val="1"/>
  <p:tag name="KSO_WM_TAG_VERSION" val="1.0"/>
  <p:tag name="KSO_WM_BEAUTIFY_FLAG" val="#wm#"/>
  <p:tag name="KSO_WM_UNIT_TYPE" val="i"/>
  <p:tag name="KSO_WM_UNIT_INDEX" val="50"/>
</p:tagLst>
</file>

<file path=ppt/tags/tag17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1"/>
  <p:tag name="KSO_WM_UNIT_LAYERLEVEL" val="1"/>
  <p:tag name="KSO_WM_TAG_VERSION" val="1.0"/>
  <p:tag name="KSO_WM_BEAUTIFY_FLAG" val="#wm#"/>
  <p:tag name="KSO_WM_UNIT_TYPE" val="i"/>
  <p:tag name="KSO_WM_UNIT_INDEX" val="51"/>
</p:tagLst>
</file>

<file path=ppt/tags/tag17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2"/>
  <p:tag name="KSO_WM_UNIT_LAYERLEVEL" val="1"/>
  <p:tag name="KSO_WM_TAG_VERSION" val="1.0"/>
  <p:tag name="KSO_WM_BEAUTIFY_FLAG" val="#wm#"/>
  <p:tag name="KSO_WM_UNIT_TYPE" val="i"/>
  <p:tag name="KSO_WM_UNIT_INDEX" val="52"/>
</p:tagLst>
</file>

<file path=ppt/tags/tag17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3"/>
  <p:tag name="KSO_WM_UNIT_LAYERLEVEL" val="1"/>
  <p:tag name="KSO_WM_TAG_VERSION" val="1.0"/>
  <p:tag name="KSO_WM_BEAUTIFY_FLAG" val="#wm#"/>
  <p:tag name="KSO_WM_UNIT_TYPE" val="i"/>
  <p:tag name="KSO_WM_UNIT_INDEX" val="53"/>
</p:tagLst>
</file>

<file path=ppt/tags/tag17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4"/>
  <p:tag name="KSO_WM_UNIT_LAYERLEVEL" val="1"/>
  <p:tag name="KSO_WM_TAG_VERSION" val="1.0"/>
  <p:tag name="KSO_WM_BEAUTIFY_FLAG" val="#wm#"/>
  <p:tag name="KSO_WM_UNIT_TYPE" val="i"/>
  <p:tag name="KSO_WM_UNIT_INDEX" val="54"/>
</p:tagLst>
</file>

<file path=ppt/tags/tag17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5"/>
  <p:tag name="KSO_WM_UNIT_LAYERLEVEL" val="1"/>
  <p:tag name="KSO_WM_TAG_VERSION" val="1.0"/>
  <p:tag name="KSO_WM_BEAUTIFY_FLAG" val="#wm#"/>
  <p:tag name="KSO_WM_UNIT_TYPE" val="i"/>
  <p:tag name="KSO_WM_UNIT_INDEX" val="55"/>
</p:tagLst>
</file>

<file path=ppt/tags/tag17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6"/>
  <p:tag name="KSO_WM_UNIT_LAYERLEVEL" val="1"/>
  <p:tag name="KSO_WM_TAG_VERSION" val="1.0"/>
  <p:tag name="KSO_WM_BEAUTIFY_FLAG" val="#wm#"/>
  <p:tag name="KSO_WM_UNIT_TYPE" val="i"/>
  <p:tag name="KSO_WM_UNIT_INDEX" val="56"/>
</p:tagLst>
</file>

<file path=ppt/tags/tag17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7"/>
  <p:tag name="KSO_WM_UNIT_LAYERLEVEL" val="1"/>
  <p:tag name="KSO_WM_TAG_VERSION" val="1.0"/>
  <p:tag name="KSO_WM_BEAUTIFY_FLAG" val="#wm#"/>
  <p:tag name="KSO_WM_UNIT_TYPE" val="i"/>
  <p:tag name="KSO_WM_UNIT_INDEX" val="57"/>
</p:tagLst>
</file>

<file path=ppt/tags/tag17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8"/>
  <p:tag name="KSO_WM_UNIT_LAYERLEVEL" val="1"/>
  <p:tag name="KSO_WM_TAG_VERSION" val="1.0"/>
  <p:tag name="KSO_WM_BEAUTIFY_FLAG" val="#wm#"/>
  <p:tag name="KSO_WM_UNIT_TYPE" val="i"/>
  <p:tag name="KSO_WM_UNIT_INDEX" val="58"/>
</p:tagLst>
</file>

<file path=ppt/tags/tag1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9"/>
  <p:tag name="KSO_WM_UNIT_LAYERLEVEL" val="1"/>
  <p:tag name="KSO_WM_TAG_VERSION" val="1.0"/>
  <p:tag name="KSO_WM_BEAUTIFY_FLAG" val="#wm#"/>
  <p:tag name="KSO_WM_UNIT_TYPE" val="i"/>
  <p:tag name="KSO_WM_UNIT_INDEX" val="59"/>
</p:tagLst>
</file>

<file path=ppt/tags/tag17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0"/>
  <p:tag name="KSO_WM_UNIT_LAYERLEVEL" val="1"/>
  <p:tag name="KSO_WM_TAG_VERSION" val="1.0"/>
  <p:tag name="KSO_WM_BEAUTIFY_FLAG" val="#wm#"/>
  <p:tag name="KSO_WM_UNIT_TYPE" val="i"/>
  <p:tag name="KSO_WM_UNIT_INDEX" val="60"/>
</p:tagLst>
</file>

<file path=ppt/tags/tag17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1"/>
  <p:tag name="KSO_WM_UNIT_LAYERLEVEL" val="1"/>
  <p:tag name="KSO_WM_TAG_VERSION" val="1.0"/>
  <p:tag name="KSO_WM_BEAUTIFY_FLAG" val="#wm#"/>
  <p:tag name="KSO_WM_UNIT_TYPE" val="i"/>
  <p:tag name="KSO_WM_UNIT_INDEX" val="61"/>
</p:tagLst>
</file>

<file path=ppt/tags/tag17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2"/>
  <p:tag name="KSO_WM_UNIT_LAYERLEVEL" val="1"/>
  <p:tag name="KSO_WM_TAG_VERSION" val="1.0"/>
  <p:tag name="KSO_WM_BEAUTIFY_FLAG" val="#wm#"/>
  <p:tag name="KSO_WM_UNIT_TYPE" val="i"/>
  <p:tag name="KSO_WM_UNIT_INDEX" val="62"/>
</p:tagLst>
</file>

<file path=ppt/tags/tag17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3"/>
  <p:tag name="KSO_WM_UNIT_LAYERLEVEL" val="1"/>
  <p:tag name="KSO_WM_TAG_VERSION" val="1.0"/>
  <p:tag name="KSO_WM_BEAUTIFY_FLAG" val="#wm#"/>
  <p:tag name="KSO_WM_UNIT_TYPE" val="i"/>
  <p:tag name="KSO_WM_UNIT_INDEX" val="63"/>
</p:tagLst>
</file>

<file path=ppt/tags/tag17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4"/>
  <p:tag name="KSO_WM_UNIT_LAYERLEVEL" val="1"/>
  <p:tag name="KSO_WM_TAG_VERSION" val="1.0"/>
  <p:tag name="KSO_WM_BEAUTIFY_FLAG" val="#wm#"/>
  <p:tag name="KSO_WM_UNIT_TYPE" val="i"/>
  <p:tag name="KSO_WM_UNIT_INDEX" val="64"/>
</p:tagLst>
</file>

<file path=ppt/tags/tag17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5"/>
  <p:tag name="KSO_WM_UNIT_LAYERLEVEL" val="1"/>
  <p:tag name="KSO_WM_TAG_VERSION" val="1.0"/>
  <p:tag name="KSO_WM_BEAUTIFY_FLAG" val="#wm#"/>
  <p:tag name="KSO_WM_UNIT_TYPE" val="i"/>
  <p:tag name="KSO_WM_UNIT_INDEX" val="65"/>
</p:tagLst>
</file>

<file path=ppt/tags/tag17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6"/>
  <p:tag name="KSO_WM_UNIT_LAYERLEVEL" val="1"/>
  <p:tag name="KSO_WM_TAG_VERSION" val="1.0"/>
  <p:tag name="KSO_WM_BEAUTIFY_FLAG" val="#wm#"/>
  <p:tag name="KSO_WM_UNIT_TYPE" val="i"/>
  <p:tag name="KSO_WM_UNIT_INDEX" val="66"/>
</p:tagLst>
</file>

<file path=ppt/tags/tag17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7"/>
  <p:tag name="KSO_WM_UNIT_LAYERLEVEL" val="1"/>
  <p:tag name="KSO_WM_TAG_VERSION" val="1.0"/>
  <p:tag name="KSO_WM_BEAUTIFY_FLAG" val="#wm#"/>
  <p:tag name="KSO_WM_UNIT_TYPE" val="i"/>
  <p:tag name="KSO_WM_UNIT_INDEX" val="67"/>
</p:tagLst>
</file>

<file path=ppt/tags/tag17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8"/>
  <p:tag name="KSO_WM_UNIT_LAYERLEVEL" val="1"/>
  <p:tag name="KSO_WM_TAG_VERSION" val="1.0"/>
  <p:tag name="KSO_WM_BEAUTIFY_FLAG" val="#wm#"/>
  <p:tag name="KSO_WM_UNIT_TYPE" val="i"/>
  <p:tag name="KSO_WM_UNIT_INDEX" val="68"/>
</p:tagLst>
</file>

<file path=ppt/tags/tag1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9"/>
  <p:tag name="KSO_WM_UNIT_LAYERLEVEL" val="1"/>
  <p:tag name="KSO_WM_TAG_VERSION" val="1.0"/>
  <p:tag name="KSO_WM_BEAUTIFY_FLAG" val="#wm#"/>
  <p:tag name="KSO_WM_UNIT_TYPE" val="i"/>
  <p:tag name="KSO_WM_UNIT_INDEX" val="69"/>
</p:tagLst>
</file>

<file path=ppt/tags/tag17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0"/>
  <p:tag name="KSO_WM_UNIT_LAYERLEVEL" val="1"/>
  <p:tag name="KSO_WM_TAG_VERSION" val="1.0"/>
  <p:tag name="KSO_WM_BEAUTIFY_FLAG" val="#wm#"/>
  <p:tag name="KSO_WM_UNIT_TYPE" val="i"/>
  <p:tag name="KSO_WM_UNIT_INDEX" val="70"/>
</p:tagLst>
</file>

<file path=ppt/tags/tag17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1"/>
  <p:tag name="KSO_WM_UNIT_LAYERLEVEL" val="1"/>
  <p:tag name="KSO_WM_TAG_VERSION" val="1.0"/>
  <p:tag name="KSO_WM_BEAUTIFY_FLAG" val="#wm#"/>
  <p:tag name="KSO_WM_UNIT_TYPE" val="i"/>
  <p:tag name="KSO_WM_UNIT_INDEX" val="71"/>
</p:tagLst>
</file>

<file path=ppt/tags/tag17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2"/>
  <p:tag name="KSO_WM_UNIT_LAYERLEVEL" val="1"/>
  <p:tag name="KSO_WM_TAG_VERSION" val="1.0"/>
  <p:tag name="KSO_WM_BEAUTIFY_FLAG" val="#wm#"/>
  <p:tag name="KSO_WM_UNIT_TYPE" val="i"/>
  <p:tag name="KSO_WM_UNIT_INDEX" val="72"/>
</p:tagLst>
</file>

<file path=ppt/tags/tag17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3"/>
  <p:tag name="KSO_WM_UNIT_LAYERLEVEL" val="1"/>
  <p:tag name="KSO_WM_TAG_VERSION" val="1.0"/>
  <p:tag name="KSO_WM_BEAUTIFY_FLAG" val="#wm#"/>
  <p:tag name="KSO_WM_UNIT_TYPE" val="i"/>
  <p:tag name="KSO_WM_UNIT_INDEX" val="73"/>
</p:tagLst>
</file>

<file path=ppt/tags/tag17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4"/>
  <p:tag name="KSO_WM_UNIT_LAYERLEVEL" val="1"/>
  <p:tag name="KSO_WM_TAG_VERSION" val="1.0"/>
  <p:tag name="KSO_WM_BEAUTIFY_FLAG" val="#wm#"/>
  <p:tag name="KSO_WM_UNIT_TYPE" val="i"/>
  <p:tag name="KSO_WM_UNIT_INDEX" val="74"/>
</p:tagLst>
</file>

<file path=ppt/tags/tag17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5"/>
  <p:tag name="KSO_WM_UNIT_LAYERLEVEL" val="1"/>
  <p:tag name="KSO_WM_TAG_VERSION" val="1.0"/>
  <p:tag name="KSO_WM_BEAUTIFY_FLAG" val="#wm#"/>
  <p:tag name="KSO_WM_UNIT_TYPE" val="i"/>
  <p:tag name="KSO_WM_UNIT_INDEX" val="75"/>
</p:tagLst>
</file>

<file path=ppt/tags/tag17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6"/>
  <p:tag name="KSO_WM_UNIT_LAYERLEVEL" val="1"/>
  <p:tag name="KSO_WM_TAG_VERSION" val="1.0"/>
  <p:tag name="KSO_WM_BEAUTIFY_FLAG" val="#wm#"/>
  <p:tag name="KSO_WM_UNIT_TYPE" val="i"/>
  <p:tag name="KSO_WM_UNIT_INDEX" val="76"/>
</p:tagLst>
</file>

<file path=ppt/tags/tag17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7"/>
  <p:tag name="KSO_WM_UNIT_LAYERLEVEL" val="1"/>
  <p:tag name="KSO_WM_TAG_VERSION" val="1.0"/>
  <p:tag name="KSO_WM_BEAUTIFY_FLAG" val="#wm#"/>
  <p:tag name="KSO_WM_UNIT_TYPE" val="i"/>
  <p:tag name="KSO_WM_UNIT_INDEX" val="77"/>
</p:tagLst>
</file>

<file path=ppt/tags/tag17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8"/>
  <p:tag name="KSO_WM_UNIT_LAYERLEVEL" val="1"/>
  <p:tag name="KSO_WM_TAG_VERSION" val="1.0"/>
  <p:tag name="KSO_WM_BEAUTIFY_FLAG" val="#wm#"/>
  <p:tag name="KSO_WM_UNIT_TYPE" val="i"/>
  <p:tag name="KSO_WM_UNIT_INDEX" val="78"/>
</p:tagLst>
</file>

<file path=ppt/tags/tag1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9"/>
  <p:tag name="KSO_WM_UNIT_LAYERLEVEL" val="1"/>
  <p:tag name="KSO_WM_TAG_VERSION" val="1.0"/>
  <p:tag name="KSO_WM_BEAUTIFY_FLAG" val="#wm#"/>
  <p:tag name="KSO_WM_UNIT_TYPE" val="i"/>
  <p:tag name="KSO_WM_UNIT_INDEX" val="79"/>
</p:tagLst>
</file>

<file path=ppt/tags/tag17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0"/>
  <p:tag name="KSO_WM_UNIT_LAYERLEVEL" val="1"/>
  <p:tag name="KSO_WM_TAG_VERSION" val="1.0"/>
  <p:tag name="KSO_WM_BEAUTIFY_FLAG" val="#wm#"/>
  <p:tag name="KSO_WM_UNIT_TYPE" val="i"/>
  <p:tag name="KSO_WM_UNIT_INDEX" val="80"/>
</p:tagLst>
</file>

<file path=ppt/tags/tag17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1"/>
  <p:tag name="KSO_WM_UNIT_LAYERLEVEL" val="1"/>
  <p:tag name="KSO_WM_TAG_VERSION" val="1.0"/>
  <p:tag name="KSO_WM_BEAUTIFY_FLAG" val="#wm#"/>
  <p:tag name="KSO_WM_UNIT_TYPE" val="i"/>
  <p:tag name="KSO_WM_UNIT_INDEX" val="81"/>
</p:tagLst>
</file>

<file path=ppt/tags/tag17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2"/>
  <p:tag name="KSO_WM_UNIT_LAYERLEVEL" val="1"/>
  <p:tag name="KSO_WM_TAG_VERSION" val="1.0"/>
  <p:tag name="KSO_WM_BEAUTIFY_FLAG" val="#wm#"/>
  <p:tag name="KSO_WM_UNIT_TYPE" val="i"/>
  <p:tag name="KSO_WM_UNIT_INDEX" val="82"/>
</p:tagLst>
</file>

<file path=ppt/tags/tag17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3"/>
  <p:tag name="KSO_WM_UNIT_LAYERLEVEL" val="1"/>
  <p:tag name="KSO_WM_TAG_VERSION" val="1.0"/>
  <p:tag name="KSO_WM_BEAUTIFY_FLAG" val="#wm#"/>
  <p:tag name="KSO_WM_UNIT_TYPE" val="i"/>
  <p:tag name="KSO_WM_UNIT_INDEX" val="83"/>
</p:tagLst>
</file>

<file path=ppt/tags/tag17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4"/>
  <p:tag name="KSO_WM_UNIT_LAYERLEVEL" val="1"/>
  <p:tag name="KSO_WM_TAG_VERSION" val="1.0"/>
  <p:tag name="KSO_WM_BEAUTIFY_FLAG" val="#wm#"/>
  <p:tag name="KSO_WM_UNIT_TYPE" val="i"/>
  <p:tag name="KSO_WM_UNIT_INDEX" val="84"/>
</p:tagLst>
</file>

<file path=ppt/tags/tag17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5"/>
  <p:tag name="KSO_WM_UNIT_LAYERLEVEL" val="1"/>
  <p:tag name="KSO_WM_TAG_VERSION" val="1.0"/>
  <p:tag name="KSO_WM_BEAUTIFY_FLAG" val="#wm#"/>
  <p:tag name="KSO_WM_UNIT_TYPE" val="i"/>
  <p:tag name="KSO_WM_UNIT_INDEX" val="85"/>
</p:tagLst>
</file>

<file path=ppt/tags/tag17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6"/>
  <p:tag name="KSO_WM_UNIT_LAYERLEVEL" val="1"/>
  <p:tag name="KSO_WM_TAG_VERSION" val="1.0"/>
  <p:tag name="KSO_WM_BEAUTIFY_FLAG" val="#wm#"/>
  <p:tag name="KSO_WM_UNIT_TYPE" val="i"/>
  <p:tag name="KSO_WM_UNIT_INDEX" val="86"/>
</p:tagLst>
</file>

<file path=ppt/tags/tag17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7"/>
  <p:tag name="KSO_WM_UNIT_LAYERLEVEL" val="1"/>
  <p:tag name="KSO_WM_TAG_VERSION" val="1.0"/>
  <p:tag name="KSO_WM_BEAUTIFY_FLAG" val="#wm#"/>
  <p:tag name="KSO_WM_UNIT_TYPE" val="i"/>
  <p:tag name="KSO_WM_UNIT_INDEX" val="87"/>
</p:tagLst>
</file>

<file path=ppt/tags/tag17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8"/>
  <p:tag name="KSO_WM_UNIT_LAYERLEVEL" val="1"/>
  <p:tag name="KSO_WM_TAG_VERSION" val="1.0"/>
  <p:tag name="KSO_WM_BEAUTIFY_FLAG" val="#wm#"/>
  <p:tag name="KSO_WM_UNIT_TYPE" val="i"/>
  <p:tag name="KSO_WM_UNIT_INDEX" val="88"/>
</p:tagLst>
</file>

<file path=ppt/tags/tag1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9"/>
  <p:tag name="KSO_WM_UNIT_LAYERLEVEL" val="1"/>
  <p:tag name="KSO_WM_TAG_VERSION" val="1.0"/>
  <p:tag name="KSO_WM_BEAUTIFY_FLAG" val="#wm#"/>
  <p:tag name="KSO_WM_UNIT_TYPE" val="i"/>
  <p:tag name="KSO_WM_UNIT_INDEX" val="89"/>
</p:tagLst>
</file>

<file path=ppt/tags/tag17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0"/>
  <p:tag name="KSO_WM_UNIT_LAYERLEVEL" val="1"/>
  <p:tag name="KSO_WM_TAG_VERSION" val="1.0"/>
  <p:tag name="KSO_WM_BEAUTIFY_FLAG" val="#wm#"/>
  <p:tag name="KSO_WM_UNIT_TYPE" val="i"/>
  <p:tag name="KSO_WM_UNIT_INDEX" val="90"/>
</p:tagLst>
</file>

<file path=ppt/tags/tag17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1"/>
  <p:tag name="KSO_WM_UNIT_LAYERLEVEL" val="1"/>
  <p:tag name="KSO_WM_TAG_VERSION" val="1.0"/>
  <p:tag name="KSO_WM_BEAUTIFY_FLAG" val="#wm#"/>
  <p:tag name="KSO_WM_UNIT_TYPE" val="i"/>
  <p:tag name="KSO_WM_UNIT_INDEX" val="91"/>
</p:tagLst>
</file>

<file path=ppt/tags/tag17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2"/>
  <p:tag name="KSO_WM_UNIT_LAYERLEVEL" val="1"/>
  <p:tag name="KSO_WM_TAG_VERSION" val="1.0"/>
  <p:tag name="KSO_WM_BEAUTIFY_FLAG" val="#wm#"/>
  <p:tag name="KSO_WM_UNIT_TYPE" val="i"/>
  <p:tag name="KSO_WM_UNIT_INDEX" val="92"/>
</p:tagLst>
</file>

<file path=ppt/tags/tag17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3"/>
  <p:tag name="KSO_WM_UNIT_LAYERLEVEL" val="1"/>
  <p:tag name="KSO_WM_TAG_VERSION" val="1.0"/>
  <p:tag name="KSO_WM_BEAUTIFY_FLAG" val="#wm#"/>
  <p:tag name="KSO_WM_UNIT_TYPE" val="i"/>
  <p:tag name="KSO_WM_UNIT_INDEX" val="93"/>
</p:tagLst>
</file>

<file path=ppt/tags/tag17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4"/>
  <p:tag name="KSO_WM_UNIT_LAYERLEVEL" val="1"/>
  <p:tag name="KSO_WM_TAG_VERSION" val="1.0"/>
  <p:tag name="KSO_WM_BEAUTIFY_FLAG" val="#wm#"/>
  <p:tag name="KSO_WM_UNIT_TYPE" val="i"/>
  <p:tag name="KSO_WM_UNIT_INDEX" val="94"/>
</p:tagLst>
</file>

<file path=ppt/tags/tag17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5"/>
  <p:tag name="KSO_WM_UNIT_LAYERLEVEL" val="1"/>
  <p:tag name="KSO_WM_TAG_VERSION" val="1.0"/>
  <p:tag name="KSO_WM_BEAUTIFY_FLAG" val="#wm#"/>
  <p:tag name="KSO_WM_UNIT_TYPE" val="i"/>
  <p:tag name="KSO_WM_UNIT_INDEX" val="95"/>
</p:tagLst>
</file>

<file path=ppt/tags/tag17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1"/>
  <p:tag name="KSO_WM_UNIT_LAYERLEVEL" val="1"/>
  <p:tag name="KSO_WM_TAG_VERSION" val="1.0"/>
  <p:tag name="KSO_WM_BEAUTIFY_FLAG" val="#wm#"/>
  <p:tag name="KSO_WM_UNIT_TYPE" val="i"/>
  <p:tag name="KSO_WM_UNIT_INDEX" val="1"/>
</p:tagLst>
</file>

<file path=ppt/tags/tag17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2"/>
  <p:tag name="KSO_WM_UNIT_LAYERLEVEL" val="1"/>
  <p:tag name="KSO_WM_TAG_VERSION" val="1.0"/>
  <p:tag name="KSO_WM_BEAUTIFY_FLAG" val="#wm#"/>
  <p:tag name="KSO_WM_UNIT_TYPE" val="i"/>
  <p:tag name="KSO_WM_UNIT_INDEX" val="2"/>
</p:tagLst>
</file>

<file path=ppt/tags/tag1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7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4"/>
  <p:tag name="KSO_WM_UNIT_LAYERLEVEL" val="1"/>
  <p:tag name="KSO_WM_TAG_VERSION" val="1.0"/>
  <p:tag name="KSO_WM_BEAUTIFY_FLAG" val="#wm#"/>
  <p:tag name="KSO_WM_UNIT_TYPE" val="i"/>
  <p:tag name="KSO_WM_UNIT_INDEX" val="4"/>
</p:tagLst>
</file>

<file path=ppt/tags/tag17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5"/>
  <p:tag name="KSO_WM_UNIT_LAYERLEVEL" val="1"/>
  <p:tag name="KSO_WM_TAG_VERSION" val="1.0"/>
  <p:tag name="KSO_WM_BEAUTIFY_FLAG" val="#wm#"/>
  <p:tag name="KSO_WM_UNIT_TYPE" val="i"/>
  <p:tag name="KSO_WM_UNIT_INDEX" val="5"/>
</p:tagLst>
</file>

<file path=ppt/tags/tag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6"/>
  <p:tag name="KSO_WM_UNIT_LAYERLEVEL" val="1"/>
  <p:tag name="KSO_WM_TAG_VERSION" val="1.0"/>
  <p:tag name="KSO_WM_BEAUTIFY_FLAG" val="#wm#"/>
  <p:tag name="KSO_WM_UNIT_TYPE" val="i"/>
  <p:tag name="KSO_WM_UNIT_INDEX" val="6"/>
</p:tagLst>
</file>

<file path=ppt/tags/tag18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7"/>
  <p:tag name="KSO_WM_UNIT_LAYERLEVEL" val="1"/>
  <p:tag name="KSO_WM_TAG_VERSION" val="1.0"/>
  <p:tag name="KSO_WM_BEAUTIFY_FLAG" val="#wm#"/>
  <p:tag name="KSO_WM_UNIT_TYPE" val="i"/>
  <p:tag name="KSO_WM_UNIT_INDEX" val="7"/>
</p:tagLst>
</file>

<file path=ppt/tags/tag18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8"/>
  <p:tag name="KSO_WM_UNIT_LAYERLEVEL" val="1"/>
  <p:tag name="KSO_WM_TAG_VERSION" val="1.0"/>
  <p:tag name="KSO_WM_BEAUTIFY_FLAG" val="#wm#"/>
  <p:tag name="KSO_WM_UNIT_TYPE" val="i"/>
  <p:tag name="KSO_WM_UNIT_INDEX" val="8"/>
</p:tagLst>
</file>

<file path=ppt/tags/tag18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i*1"/>
  <p:tag name="KSO_WM_UNIT_LAYERLEVEL" val="1"/>
  <p:tag name="KSO_WM_TAG_VERSION" val="1.0"/>
  <p:tag name="KSO_WM_BEAUTIFY_FLAG" val="#wm#"/>
  <p:tag name="KSO_WM_UNIT_TYPE" val="i"/>
  <p:tag name="KSO_WM_UNIT_INDEX" val="1"/>
</p:tagLst>
</file>

<file path=ppt/tags/tag18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i*2"/>
  <p:tag name="KSO_WM_UNIT_LAYERLEVEL" val="1"/>
  <p:tag name="KSO_WM_TAG_VERSION" val="1.0"/>
  <p:tag name="KSO_WM_BEAUTIFY_FLAG" val="#wm#"/>
  <p:tag name="KSO_WM_UNIT_TYPE" val="i"/>
  <p:tag name="KSO_WM_UNIT_INDEX" val="2"/>
</p:tagLst>
</file>

<file path=ppt/tags/tag18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_6*i*1"/>
  <p:tag name="KSO_WM_UNIT_LAYERLEVEL" val="1"/>
  <p:tag name="KSO_WM_TAG_VERSION" val="1.0"/>
  <p:tag name="KSO_WM_BEAUTIFY_FLAG" val="#wm#"/>
</p:tagLst>
</file>

<file path=ppt/tags/tag18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_6*i*2"/>
  <p:tag name="KSO_WM_UNIT_LAYERLEVEL" val="1"/>
  <p:tag name="KSO_WM_TAG_VERSION" val="1.0"/>
  <p:tag name="KSO_WM_BEAUTIFY_FLAG" val="#wm#"/>
</p:tagLst>
</file>

<file path=ppt/tags/tag18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_6*i*3"/>
  <p:tag name="KSO_WM_UNIT_LAYERLEVEL" val="1"/>
  <p:tag name="KSO_WM_TAG_VERSION" val="1.0"/>
  <p:tag name="KSO_WM_BEAUTIFY_FLAG" val="#wm#"/>
</p:tagLst>
</file>

<file path=ppt/tags/tag18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_6*i*4"/>
  <p:tag name="KSO_WM_UNIT_LAYERLEVEL" val="1"/>
  <p:tag name="KSO_WM_TAG_VERSION" val="1.0"/>
  <p:tag name="KSO_WM_BEAUTIFY_FLAG" val="#wm#"/>
</p:tagLst>
</file>

<file path=ppt/tags/tag18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_6*i*5"/>
  <p:tag name="KSO_WM_UNIT_LAYERLEVEL" val="1"/>
  <p:tag name="KSO_WM_TAG_VERSION" val="1.0"/>
  <p:tag name="KSO_WM_BEAUTIFY_FLAG" val="#wm#"/>
</p:tagLst>
</file>

<file path=ppt/tags/tag1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_6*i*6"/>
  <p:tag name="KSO_WM_UNIT_LAYERLEVEL" val="1"/>
  <p:tag name="KSO_WM_TAG_VERSION" val="1.0"/>
  <p:tag name="KSO_WM_BEAUTIFY_FLAG" val="#wm#"/>
</p:tagLst>
</file>

<file path=ppt/tags/tag18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_6*i*7"/>
  <p:tag name="KSO_WM_UNIT_LAYERLEVEL" val="1"/>
  <p:tag name="KSO_WM_TAG_VERSION" val="1.0"/>
  <p:tag name="KSO_WM_BEAUTIFY_FLAG" val="#wm#"/>
</p:tagLst>
</file>

<file path=ppt/tags/tag18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_6*i*8"/>
  <p:tag name="KSO_WM_UNIT_LAYERLEVEL" val="1"/>
  <p:tag name="KSO_WM_TAG_VERSION" val="1.0"/>
  <p:tag name="KSO_WM_BEAUTIFY_FLAG" val="#wm#"/>
</p:tagLst>
</file>

<file path=ppt/tags/tag18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_6*i*9"/>
  <p:tag name="KSO_WM_UNIT_LAYERLEVEL" val="1"/>
  <p:tag name="KSO_WM_TAG_VERSION" val="1.0"/>
  <p:tag name="KSO_WM_BEAUTIFY_FLAG" val="#wm#"/>
</p:tagLst>
</file>

<file path=ppt/tags/tag18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_6*i*10"/>
  <p:tag name="KSO_WM_UNIT_LAYERLEVEL" val="1"/>
  <p:tag name="KSO_WM_TAG_VERSION" val="1.0"/>
  <p:tag name="KSO_WM_BEAUTIFY_FLAG" val="#wm#"/>
</p:tagLst>
</file>

<file path=ppt/tags/tag18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_6*i*11"/>
  <p:tag name="KSO_WM_UNIT_LAYERLEVEL" val="1"/>
  <p:tag name="KSO_WM_TAG_VERSION" val="1.0"/>
  <p:tag name="KSO_WM_BEAUTIFY_FLAG" val="#wm#"/>
</p:tagLst>
</file>

<file path=ppt/tags/tag18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_6*i*12"/>
  <p:tag name="KSO_WM_UNIT_LAYERLEVEL" val="1"/>
  <p:tag name="KSO_WM_TAG_VERSION" val="1.0"/>
  <p:tag name="KSO_WM_BEAUTIFY_FLAG" val="#wm#"/>
</p:tagLst>
</file>

<file path=ppt/tags/tag18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_6*i*13"/>
  <p:tag name="KSO_WM_UNIT_LAYERLEVEL" val="1"/>
  <p:tag name="KSO_WM_TAG_VERSION" val="1.0"/>
  <p:tag name="KSO_WM_BEAUTIFY_FLAG" val="#wm#"/>
</p:tagLst>
</file>

<file path=ppt/tags/tag18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_6*i*14"/>
  <p:tag name="KSO_WM_UNIT_LAYERLEVEL" val="1"/>
  <p:tag name="KSO_WM_TAG_VERSION" val="1.0"/>
  <p:tag name="KSO_WM_BEAUTIFY_FLAG" val="#wm#"/>
</p:tagLst>
</file>

<file path=ppt/tags/tag18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_6*i*15"/>
  <p:tag name="KSO_WM_UNIT_LAYERLEVEL" val="1"/>
  <p:tag name="KSO_WM_TAG_VERSION" val="1.0"/>
  <p:tag name="KSO_WM_BEAUTIFY_FLAG" val="#wm#"/>
</p:tagLst>
</file>

<file path=ppt/tags/tag1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_6*i*16"/>
  <p:tag name="KSO_WM_UNIT_LAYERLEVEL" val="1"/>
  <p:tag name="KSO_WM_TAG_VERSION" val="1.0"/>
  <p:tag name="KSO_WM_BEAUTIFY_FLAG" val="#wm#"/>
</p:tagLst>
</file>

<file path=ppt/tags/tag18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_6*i*17"/>
  <p:tag name="KSO_WM_UNIT_LAYERLEVEL" val="1"/>
  <p:tag name="KSO_WM_TAG_VERSION" val="1.0"/>
  <p:tag name="KSO_WM_BEAUTIFY_FLAG" val="#wm#"/>
</p:tagLst>
</file>

<file path=ppt/tags/tag18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8"/>
  <p:tag name="KSO_WM_UNIT_ID" val="_6*i*18"/>
  <p:tag name="KSO_WM_UNIT_LAYERLEVEL" val="1"/>
  <p:tag name="KSO_WM_TAG_VERSION" val="1.0"/>
  <p:tag name="KSO_WM_BEAUTIFY_FLAG" val="#wm#"/>
</p:tagLst>
</file>

<file path=ppt/tags/tag18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9"/>
  <p:tag name="KSO_WM_UNIT_ID" val="_6*i*19"/>
  <p:tag name="KSO_WM_UNIT_LAYERLEVEL" val="1"/>
  <p:tag name="KSO_WM_TAG_VERSION" val="1.0"/>
  <p:tag name="KSO_WM_BEAUTIFY_FLAG" val="#wm#"/>
</p:tagLst>
</file>

<file path=ppt/tags/tag18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0"/>
  <p:tag name="KSO_WM_UNIT_ID" val="_6*i*20"/>
  <p:tag name="KSO_WM_UNIT_LAYERLEVEL" val="1"/>
  <p:tag name="KSO_WM_TAG_VERSION" val="1.0"/>
  <p:tag name="KSO_WM_BEAUTIFY_FLAG" val="#wm#"/>
</p:tagLst>
</file>

<file path=ppt/tags/tag18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1"/>
  <p:tag name="KSO_WM_UNIT_ID" val="_6*i*21"/>
  <p:tag name="KSO_WM_UNIT_LAYERLEVEL" val="1"/>
  <p:tag name="KSO_WM_TAG_VERSION" val="1.0"/>
  <p:tag name="KSO_WM_BEAUTIFY_FLAG" val="#wm#"/>
</p:tagLst>
</file>

<file path=ppt/tags/tag18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2"/>
  <p:tag name="KSO_WM_UNIT_ID" val="_6*i*22"/>
  <p:tag name="KSO_WM_UNIT_LAYERLEVEL" val="1"/>
  <p:tag name="KSO_WM_TAG_VERSION" val="1.0"/>
  <p:tag name="KSO_WM_BEAUTIFY_FLAG" val="#wm#"/>
</p:tagLst>
</file>

<file path=ppt/tags/tag18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3"/>
  <p:tag name="KSO_WM_UNIT_ID" val="_6*i*23"/>
  <p:tag name="KSO_WM_UNIT_LAYERLEVEL" val="1"/>
  <p:tag name="KSO_WM_TAG_VERSION" val="1.0"/>
  <p:tag name="KSO_WM_BEAUTIFY_FLAG" val="#wm#"/>
</p:tagLst>
</file>

<file path=ppt/tags/tag18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4"/>
  <p:tag name="KSO_WM_UNIT_ID" val="_6*i*24"/>
  <p:tag name="KSO_WM_UNIT_LAYERLEVEL" val="1"/>
  <p:tag name="KSO_WM_TAG_VERSION" val="1.0"/>
  <p:tag name="KSO_WM_BEAUTIFY_FLAG" val="#wm#"/>
</p:tagLst>
</file>

<file path=ppt/tags/tag18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5"/>
  <p:tag name="KSO_WM_UNIT_ID" val="_6*i*25"/>
  <p:tag name="KSO_WM_UNIT_LAYERLEVEL" val="1"/>
  <p:tag name="KSO_WM_TAG_VERSION" val="1.0"/>
  <p:tag name="KSO_WM_BEAUTIFY_FLAG" val="#wm#"/>
</p:tagLst>
</file>

<file path=ppt/tags/tag1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6"/>
  <p:tag name="KSO_WM_UNIT_ID" val="_6*i*26"/>
  <p:tag name="KSO_WM_UNIT_LAYERLEVEL" val="1"/>
  <p:tag name="KSO_WM_TAG_VERSION" val="1.0"/>
  <p:tag name="KSO_WM_BEAUTIFY_FLAG" val="#wm#"/>
</p:tagLst>
</file>

<file path=ppt/tags/tag18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7"/>
  <p:tag name="KSO_WM_UNIT_ID" val="_6*i*27"/>
  <p:tag name="KSO_WM_UNIT_LAYERLEVEL" val="1"/>
  <p:tag name="KSO_WM_TAG_VERSION" val="1.0"/>
  <p:tag name="KSO_WM_BEAUTIFY_FLAG" val="#wm#"/>
</p:tagLst>
</file>

<file path=ppt/tags/tag18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8"/>
  <p:tag name="KSO_WM_UNIT_ID" val="_6*i*28"/>
  <p:tag name="KSO_WM_UNIT_LAYERLEVEL" val="1"/>
  <p:tag name="KSO_WM_TAG_VERSION" val="1.0"/>
  <p:tag name="KSO_WM_BEAUTIFY_FLAG" val="#wm#"/>
</p:tagLst>
</file>

<file path=ppt/tags/tag18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9"/>
  <p:tag name="KSO_WM_UNIT_ID" val="_6*i*29"/>
  <p:tag name="KSO_WM_UNIT_LAYERLEVEL" val="1"/>
  <p:tag name="KSO_WM_TAG_VERSION" val="1.0"/>
  <p:tag name="KSO_WM_BEAUTIFY_FLAG" val="#wm#"/>
</p:tagLst>
</file>

<file path=ppt/tags/tag18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0"/>
  <p:tag name="KSO_WM_UNIT_ID" val="_6*i*30"/>
  <p:tag name="KSO_WM_UNIT_LAYERLEVEL" val="1"/>
  <p:tag name="KSO_WM_TAG_VERSION" val="1.0"/>
  <p:tag name="KSO_WM_BEAUTIFY_FLAG" val="#wm#"/>
</p:tagLst>
</file>

<file path=ppt/tags/tag18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1"/>
  <p:tag name="KSO_WM_UNIT_ID" val="_6*i*31"/>
  <p:tag name="KSO_WM_UNIT_LAYERLEVEL" val="1"/>
  <p:tag name="KSO_WM_TAG_VERSION" val="1.0"/>
  <p:tag name="KSO_WM_BEAUTIFY_FLAG" val="#wm#"/>
</p:tagLst>
</file>

<file path=ppt/tags/tag18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2"/>
  <p:tag name="KSO_WM_UNIT_ID" val="_6*i*32"/>
  <p:tag name="KSO_WM_UNIT_LAYERLEVEL" val="1"/>
  <p:tag name="KSO_WM_TAG_VERSION" val="1.0"/>
  <p:tag name="KSO_WM_BEAUTIFY_FLAG" val="#wm#"/>
</p:tagLst>
</file>

<file path=ppt/tags/tag18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3"/>
  <p:tag name="KSO_WM_UNIT_ID" val="_6*i*33"/>
  <p:tag name="KSO_WM_UNIT_LAYERLEVEL" val="1"/>
  <p:tag name="KSO_WM_TAG_VERSION" val="1.0"/>
  <p:tag name="KSO_WM_BEAUTIFY_FLAG" val="#wm#"/>
</p:tagLst>
</file>

<file path=ppt/tags/tag18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4"/>
  <p:tag name="KSO_WM_UNIT_ID" val="_6*i*34"/>
  <p:tag name="KSO_WM_UNIT_LAYERLEVEL" val="1"/>
  <p:tag name="KSO_WM_TAG_VERSION" val="1.0"/>
  <p:tag name="KSO_WM_BEAUTIFY_FLAG" val="#wm#"/>
</p:tagLst>
</file>

<file path=ppt/tags/tag18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5"/>
  <p:tag name="KSO_WM_UNIT_ID" val="_6*i*35"/>
  <p:tag name="KSO_WM_UNIT_LAYERLEVEL" val="1"/>
  <p:tag name="KSO_WM_TAG_VERSION" val="1.0"/>
  <p:tag name="KSO_WM_BEAUTIFY_FLAG" val="#wm#"/>
</p:tagLst>
</file>

<file path=ppt/tags/tag1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6"/>
  <p:tag name="KSO_WM_UNIT_ID" val="_6*i*36"/>
  <p:tag name="KSO_WM_UNIT_LAYERLEVEL" val="1"/>
  <p:tag name="KSO_WM_TAG_VERSION" val="1.0"/>
  <p:tag name="KSO_WM_BEAUTIFY_FLAG" val="#wm#"/>
</p:tagLst>
</file>

<file path=ppt/tags/tag18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7"/>
  <p:tag name="KSO_WM_UNIT_ID" val="_6*i*37"/>
  <p:tag name="KSO_WM_UNIT_LAYERLEVEL" val="1"/>
  <p:tag name="KSO_WM_TAG_VERSION" val="1.0"/>
  <p:tag name="KSO_WM_BEAUTIFY_FLAG" val="#wm#"/>
</p:tagLst>
</file>

<file path=ppt/tags/tag18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8"/>
  <p:tag name="KSO_WM_UNIT_ID" val="_6*i*38"/>
  <p:tag name="KSO_WM_UNIT_LAYERLEVEL" val="1"/>
  <p:tag name="KSO_WM_TAG_VERSION" val="1.0"/>
  <p:tag name="KSO_WM_BEAUTIFY_FLAG" val="#wm#"/>
</p:tagLst>
</file>

<file path=ppt/tags/tag18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9"/>
  <p:tag name="KSO_WM_UNIT_ID" val="_6*i*39"/>
  <p:tag name="KSO_WM_UNIT_LAYERLEVEL" val="1"/>
  <p:tag name="KSO_WM_TAG_VERSION" val="1.0"/>
  <p:tag name="KSO_WM_BEAUTIFY_FLAG" val="#wm#"/>
</p:tagLst>
</file>

<file path=ppt/tags/tag18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0"/>
  <p:tag name="KSO_WM_UNIT_ID" val="_6*i*40"/>
  <p:tag name="KSO_WM_UNIT_LAYERLEVEL" val="1"/>
  <p:tag name="KSO_WM_TAG_VERSION" val="1.0"/>
  <p:tag name="KSO_WM_BEAUTIFY_FLAG" val="#wm#"/>
</p:tagLst>
</file>

<file path=ppt/tags/tag18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1"/>
  <p:tag name="KSO_WM_UNIT_ID" val="_6*i*41"/>
  <p:tag name="KSO_WM_UNIT_LAYERLEVEL" val="1"/>
  <p:tag name="KSO_WM_TAG_VERSION" val="1.0"/>
  <p:tag name="KSO_WM_BEAUTIFY_FLAG" val="#wm#"/>
</p:tagLst>
</file>

<file path=ppt/tags/tag18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2"/>
  <p:tag name="KSO_WM_UNIT_ID" val="_6*i*42"/>
  <p:tag name="KSO_WM_UNIT_LAYERLEVEL" val="1"/>
  <p:tag name="KSO_WM_TAG_VERSION" val="1.0"/>
  <p:tag name="KSO_WM_BEAUTIFY_FLAG" val="#wm#"/>
</p:tagLst>
</file>

<file path=ppt/tags/tag18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3"/>
  <p:tag name="KSO_WM_UNIT_ID" val="_6*i*43"/>
  <p:tag name="KSO_WM_UNIT_LAYERLEVEL" val="1"/>
  <p:tag name="KSO_WM_TAG_VERSION" val="1.0"/>
  <p:tag name="KSO_WM_BEAUTIFY_FLAG" val="#wm#"/>
</p:tagLst>
</file>

<file path=ppt/tags/tag18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4"/>
  <p:tag name="KSO_WM_UNIT_ID" val="_6*i*44"/>
  <p:tag name="KSO_WM_UNIT_LAYERLEVEL" val="1"/>
  <p:tag name="KSO_WM_TAG_VERSION" val="1.0"/>
  <p:tag name="KSO_WM_BEAUTIFY_FLAG" val="#wm#"/>
</p:tagLst>
</file>

<file path=ppt/tags/tag18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5"/>
  <p:tag name="KSO_WM_UNIT_ID" val="_6*i*45"/>
  <p:tag name="KSO_WM_UNIT_LAYERLEVEL" val="1"/>
  <p:tag name="KSO_WM_TAG_VERSION" val="1.0"/>
  <p:tag name="KSO_WM_BEAUTIFY_FLAG" val="#wm#"/>
</p:tagLst>
</file>

<file path=ppt/tags/tag1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6"/>
  <p:tag name="KSO_WM_UNIT_ID" val="_6*i*46"/>
  <p:tag name="KSO_WM_UNIT_LAYERLEVEL" val="1"/>
  <p:tag name="KSO_WM_TAG_VERSION" val="1.0"/>
  <p:tag name="KSO_WM_BEAUTIFY_FLAG" val="#wm#"/>
</p:tagLst>
</file>

<file path=ppt/tags/tag18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7"/>
  <p:tag name="KSO_WM_UNIT_ID" val="_6*i*47"/>
  <p:tag name="KSO_WM_UNIT_LAYERLEVEL" val="1"/>
  <p:tag name="KSO_WM_TAG_VERSION" val="1.0"/>
  <p:tag name="KSO_WM_BEAUTIFY_FLAG" val="#wm#"/>
</p:tagLst>
</file>

<file path=ppt/tags/tag18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8"/>
  <p:tag name="KSO_WM_UNIT_ID" val="_6*i*48"/>
  <p:tag name="KSO_WM_UNIT_LAYERLEVEL" val="1"/>
  <p:tag name="KSO_WM_TAG_VERSION" val="1.0"/>
  <p:tag name="KSO_WM_BEAUTIFY_FLAG" val="#wm#"/>
</p:tagLst>
</file>

<file path=ppt/tags/tag18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9"/>
  <p:tag name="KSO_WM_UNIT_ID" val="_6*i*49"/>
  <p:tag name="KSO_WM_UNIT_LAYERLEVEL" val="1"/>
  <p:tag name="KSO_WM_TAG_VERSION" val="1.0"/>
  <p:tag name="KSO_WM_BEAUTIFY_FLAG" val="#wm#"/>
</p:tagLst>
</file>

<file path=ppt/tags/tag18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0"/>
  <p:tag name="KSO_WM_UNIT_ID" val="_6*i*50"/>
  <p:tag name="KSO_WM_UNIT_LAYERLEVEL" val="1"/>
  <p:tag name="KSO_WM_TAG_VERSION" val="1.0"/>
  <p:tag name="KSO_WM_BEAUTIFY_FLAG" val="#wm#"/>
</p:tagLst>
</file>

<file path=ppt/tags/tag18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1"/>
  <p:tag name="KSO_WM_UNIT_ID" val="_6*i*51"/>
  <p:tag name="KSO_WM_UNIT_LAYERLEVEL" val="1"/>
  <p:tag name="KSO_WM_TAG_VERSION" val="1.0"/>
  <p:tag name="KSO_WM_BEAUTIFY_FLAG" val="#wm#"/>
</p:tagLst>
</file>

<file path=ppt/tags/tag18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2"/>
  <p:tag name="KSO_WM_UNIT_ID" val="_6*i*52"/>
  <p:tag name="KSO_WM_UNIT_LAYERLEVEL" val="1"/>
  <p:tag name="KSO_WM_TAG_VERSION" val="1.0"/>
  <p:tag name="KSO_WM_BEAUTIFY_FLAG" val="#wm#"/>
</p:tagLst>
</file>

<file path=ppt/tags/tag18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3"/>
  <p:tag name="KSO_WM_UNIT_ID" val="_6*i*53"/>
  <p:tag name="KSO_WM_UNIT_LAYERLEVEL" val="1"/>
  <p:tag name="KSO_WM_TAG_VERSION" val="1.0"/>
  <p:tag name="KSO_WM_BEAUTIFY_FLAG" val="#wm#"/>
</p:tagLst>
</file>

<file path=ppt/tags/tag18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4"/>
  <p:tag name="KSO_WM_UNIT_ID" val="_6*i*54"/>
  <p:tag name="KSO_WM_UNIT_LAYERLEVEL" val="1"/>
  <p:tag name="KSO_WM_TAG_VERSION" val="1.0"/>
  <p:tag name="KSO_WM_BEAUTIFY_FLAG" val="#wm#"/>
</p:tagLst>
</file>

<file path=ppt/tags/tag18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5"/>
  <p:tag name="KSO_WM_UNIT_ID" val="_6*i*55"/>
  <p:tag name="KSO_WM_UNIT_LAYERLEVEL" val="1"/>
  <p:tag name="KSO_WM_TAG_VERSION" val="1.0"/>
  <p:tag name="KSO_WM_BEAUTIFY_FLAG" val="#wm#"/>
</p:tagLst>
</file>

<file path=ppt/tags/tag1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6"/>
  <p:tag name="KSO_WM_UNIT_ID" val="_6*i*56"/>
  <p:tag name="KSO_WM_UNIT_LAYERLEVEL" val="1"/>
  <p:tag name="KSO_WM_TAG_VERSION" val="1.0"/>
  <p:tag name="KSO_WM_BEAUTIFY_FLAG" val="#wm#"/>
</p:tagLst>
</file>

<file path=ppt/tags/tag18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7"/>
  <p:tag name="KSO_WM_UNIT_ID" val="_6*i*57"/>
  <p:tag name="KSO_WM_UNIT_LAYERLEVEL" val="1"/>
  <p:tag name="KSO_WM_TAG_VERSION" val="1.0"/>
  <p:tag name="KSO_WM_BEAUTIFY_FLAG" val="#wm#"/>
</p:tagLst>
</file>

<file path=ppt/tags/tag18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8"/>
  <p:tag name="KSO_WM_UNIT_ID" val="_6*i*58"/>
  <p:tag name="KSO_WM_UNIT_LAYERLEVEL" val="1"/>
  <p:tag name="KSO_WM_TAG_VERSION" val="1.0"/>
  <p:tag name="KSO_WM_BEAUTIFY_FLAG" val="#wm#"/>
</p:tagLst>
</file>

<file path=ppt/tags/tag18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9"/>
  <p:tag name="KSO_WM_UNIT_ID" val="_6*i*59"/>
  <p:tag name="KSO_WM_UNIT_LAYERLEVEL" val="1"/>
  <p:tag name="KSO_WM_TAG_VERSION" val="1.0"/>
  <p:tag name="KSO_WM_BEAUTIFY_FLAG" val="#wm#"/>
</p:tagLst>
</file>

<file path=ppt/tags/tag18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0"/>
  <p:tag name="KSO_WM_UNIT_ID" val="_6*i*60"/>
  <p:tag name="KSO_WM_UNIT_LAYERLEVEL" val="1"/>
  <p:tag name="KSO_WM_TAG_VERSION" val="1.0"/>
  <p:tag name="KSO_WM_BEAUTIFY_FLAG" val="#wm#"/>
</p:tagLst>
</file>

<file path=ppt/tags/tag18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1"/>
  <p:tag name="KSO_WM_UNIT_ID" val="_6*i*61"/>
  <p:tag name="KSO_WM_UNIT_LAYERLEVEL" val="1"/>
  <p:tag name="KSO_WM_TAG_VERSION" val="1.0"/>
  <p:tag name="KSO_WM_BEAUTIFY_FLAG" val="#wm#"/>
</p:tagLst>
</file>

<file path=ppt/tags/tag18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2"/>
  <p:tag name="KSO_WM_UNIT_ID" val="_6*i*62"/>
  <p:tag name="KSO_WM_UNIT_LAYERLEVEL" val="1"/>
  <p:tag name="KSO_WM_TAG_VERSION" val="1.0"/>
  <p:tag name="KSO_WM_BEAUTIFY_FLAG" val="#wm#"/>
</p:tagLst>
</file>

<file path=ppt/tags/tag18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3"/>
  <p:tag name="KSO_WM_UNIT_ID" val="_6*i*63"/>
  <p:tag name="KSO_WM_UNIT_LAYERLEVEL" val="1"/>
  <p:tag name="KSO_WM_TAG_VERSION" val="1.0"/>
  <p:tag name="KSO_WM_BEAUTIFY_FLAG" val="#wm#"/>
</p:tagLst>
</file>

<file path=ppt/tags/tag18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4"/>
  <p:tag name="KSO_WM_UNIT_ID" val="_6*i*64"/>
  <p:tag name="KSO_WM_UNIT_LAYERLEVEL" val="1"/>
  <p:tag name="KSO_WM_TAG_VERSION" val="1.0"/>
  <p:tag name="KSO_WM_BEAUTIFY_FLAG" val="#wm#"/>
</p:tagLst>
</file>

<file path=ppt/tags/tag18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5"/>
  <p:tag name="KSO_WM_UNIT_ID" val="_6*i*65"/>
  <p:tag name="KSO_WM_UNIT_LAYERLEVEL" val="1"/>
  <p:tag name="KSO_WM_TAG_VERSION" val="1.0"/>
  <p:tag name="KSO_WM_BEAUTIFY_FLAG" val="#wm#"/>
</p:tagLst>
</file>

<file path=ppt/tags/tag1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6"/>
  <p:tag name="KSO_WM_UNIT_ID" val="_6*i*66"/>
  <p:tag name="KSO_WM_UNIT_LAYERLEVEL" val="1"/>
  <p:tag name="KSO_WM_TAG_VERSION" val="1.0"/>
  <p:tag name="KSO_WM_BEAUTIFY_FLAG" val="#wm#"/>
</p:tagLst>
</file>

<file path=ppt/tags/tag18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7"/>
  <p:tag name="KSO_WM_UNIT_ID" val="_6*i*67"/>
  <p:tag name="KSO_WM_UNIT_LAYERLEVEL" val="1"/>
  <p:tag name="KSO_WM_TAG_VERSION" val="1.0"/>
  <p:tag name="KSO_WM_BEAUTIFY_FLAG" val="#wm#"/>
</p:tagLst>
</file>

<file path=ppt/tags/tag18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8"/>
  <p:tag name="KSO_WM_UNIT_ID" val="_6*i*68"/>
  <p:tag name="KSO_WM_UNIT_LAYERLEVEL" val="1"/>
  <p:tag name="KSO_WM_TAG_VERSION" val="1.0"/>
  <p:tag name="KSO_WM_BEAUTIFY_FLAG" val="#wm#"/>
</p:tagLst>
</file>

<file path=ppt/tags/tag18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9"/>
  <p:tag name="KSO_WM_UNIT_ID" val="_6*i*69"/>
  <p:tag name="KSO_WM_UNIT_LAYERLEVEL" val="1"/>
  <p:tag name="KSO_WM_TAG_VERSION" val="1.0"/>
  <p:tag name="KSO_WM_BEAUTIFY_FLAG" val="#wm#"/>
</p:tagLst>
</file>

<file path=ppt/tags/tag18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0"/>
  <p:tag name="KSO_WM_UNIT_ID" val="_6*i*70"/>
  <p:tag name="KSO_WM_UNIT_LAYERLEVEL" val="1"/>
  <p:tag name="KSO_WM_TAG_VERSION" val="1.0"/>
  <p:tag name="KSO_WM_BEAUTIFY_FLAG" val="#wm#"/>
</p:tagLst>
</file>

<file path=ppt/tags/tag18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1"/>
  <p:tag name="KSO_WM_UNIT_ID" val="_6*i*71"/>
  <p:tag name="KSO_WM_UNIT_LAYERLEVEL" val="1"/>
  <p:tag name="KSO_WM_TAG_VERSION" val="1.0"/>
  <p:tag name="KSO_WM_BEAUTIFY_FLAG" val="#wm#"/>
</p:tagLst>
</file>

<file path=ppt/tags/tag18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2"/>
  <p:tag name="KSO_WM_UNIT_ID" val="_6*i*72"/>
  <p:tag name="KSO_WM_UNIT_LAYERLEVEL" val="1"/>
  <p:tag name="KSO_WM_TAG_VERSION" val="1.0"/>
  <p:tag name="KSO_WM_BEAUTIFY_FLAG" val="#wm#"/>
</p:tagLst>
</file>

<file path=ppt/tags/tag18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3"/>
  <p:tag name="KSO_WM_UNIT_ID" val="_6*i*73"/>
  <p:tag name="KSO_WM_UNIT_LAYERLEVEL" val="1"/>
  <p:tag name="KSO_WM_TAG_VERSION" val="1.0"/>
  <p:tag name="KSO_WM_BEAUTIFY_FLAG" val="#wm#"/>
</p:tagLst>
</file>

<file path=ppt/tags/tag18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4"/>
  <p:tag name="KSO_WM_UNIT_ID" val="_6*i*74"/>
  <p:tag name="KSO_WM_UNIT_LAYERLEVEL" val="1"/>
  <p:tag name="KSO_WM_TAG_VERSION" val="1.0"/>
  <p:tag name="KSO_WM_BEAUTIFY_FLAG" val="#wm#"/>
</p:tagLst>
</file>

<file path=ppt/tags/tag18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5"/>
  <p:tag name="KSO_WM_UNIT_ID" val="_6*i*75"/>
  <p:tag name="KSO_WM_UNIT_LAYERLEVEL" val="1"/>
  <p:tag name="KSO_WM_TAG_VERSION" val="1.0"/>
  <p:tag name="KSO_WM_BEAUTIFY_FLAG" val="#wm#"/>
</p:tagLst>
</file>

<file path=ppt/tags/tag1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6"/>
  <p:tag name="KSO_WM_UNIT_ID" val="_6*i*76"/>
  <p:tag name="KSO_WM_UNIT_LAYERLEVEL" val="1"/>
  <p:tag name="KSO_WM_TAG_VERSION" val="1.0"/>
  <p:tag name="KSO_WM_BEAUTIFY_FLAG" val="#wm#"/>
</p:tagLst>
</file>

<file path=ppt/tags/tag18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8"/>
  <p:tag name="KSO_WM_UNIT_ID" val="_6*i*78"/>
  <p:tag name="KSO_WM_UNIT_LAYERLEVEL" val="1"/>
  <p:tag name="KSO_WM_TAG_VERSION" val="1.0"/>
  <p:tag name="KSO_WM_BEAUTIFY_FLAG" val="#wm#"/>
</p:tagLst>
</file>

<file path=ppt/tags/tag18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9"/>
  <p:tag name="KSO_WM_UNIT_ID" val="_6*i*79"/>
  <p:tag name="KSO_WM_UNIT_LAYERLEVEL" val="1"/>
  <p:tag name="KSO_WM_TAG_VERSION" val="1.0"/>
  <p:tag name="KSO_WM_BEAUTIFY_FLAG" val="#wm#"/>
</p:tagLst>
</file>

<file path=ppt/tags/tag18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0"/>
  <p:tag name="KSO_WM_UNIT_ID" val="_6*i*80"/>
  <p:tag name="KSO_WM_UNIT_LAYERLEVEL" val="1"/>
  <p:tag name="KSO_WM_TAG_VERSION" val="1.0"/>
  <p:tag name="KSO_WM_BEAUTIFY_FLAG" val="#wm#"/>
</p:tagLst>
</file>

<file path=ppt/tags/tag18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1"/>
  <p:tag name="KSO_WM_UNIT_ID" val="_6*i*81"/>
  <p:tag name="KSO_WM_UNIT_LAYERLEVEL" val="1"/>
  <p:tag name="KSO_WM_TAG_VERSION" val="1.0"/>
  <p:tag name="KSO_WM_BEAUTIFY_FLAG" val="#wm#"/>
</p:tagLst>
</file>

<file path=ppt/tags/tag18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2"/>
  <p:tag name="KSO_WM_UNIT_ID" val="_6*i*82"/>
  <p:tag name="KSO_WM_UNIT_LAYERLEVEL" val="1"/>
  <p:tag name="KSO_WM_TAG_VERSION" val="1.0"/>
  <p:tag name="KSO_WM_BEAUTIFY_FLAG" val="#wm#"/>
</p:tagLst>
</file>

<file path=ppt/tags/tag18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3"/>
  <p:tag name="KSO_WM_UNIT_ID" val="_6*i*83"/>
  <p:tag name="KSO_WM_UNIT_LAYERLEVEL" val="1"/>
  <p:tag name="KSO_WM_TAG_VERSION" val="1.0"/>
  <p:tag name="KSO_WM_BEAUTIFY_FLAG" val="#wm#"/>
</p:tagLst>
</file>

<file path=ppt/tags/tag18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4"/>
  <p:tag name="KSO_WM_UNIT_ID" val="_6*i*84"/>
  <p:tag name="KSO_WM_UNIT_LAYERLEVEL" val="1"/>
  <p:tag name="KSO_WM_TAG_VERSION" val="1.0"/>
  <p:tag name="KSO_WM_BEAUTIFY_FLAG" val="#wm#"/>
</p:tagLst>
</file>

<file path=ppt/tags/tag18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5"/>
  <p:tag name="KSO_WM_UNIT_ID" val="_6*i*85"/>
  <p:tag name="KSO_WM_UNIT_LAYERLEVEL" val="1"/>
  <p:tag name="KSO_WM_TAG_VERSION" val="1.0"/>
  <p:tag name="KSO_WM_BEAUTIFY_FLAG" val="#wm#"/>
</p:tagLst>
</file>

<file path=ppt/tags/tag18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6"/>
  <p:tag name="KSO_WM_UNIT_ID" val="_6*i*86"/>
  <p:tag name="KSO_WM_UNIT_LAYERLEVEL" val="1"/>
  <p:tag name="KSO_WM_TAG_VERSION" val="1.0"/>
  <p:tag name="KSO_WM_BEAUTIFY_FLAG" val="#wm#"/>
</p:tagLst>
</file>

<file path=ppt/tags/tag1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8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7"/>
  <p:tag name="KSO_WM_UNIT_ID" val="_6*i*87"/>
  <p:tag name="KSO_WM_UNIT_LAYERLEVEL" val="1"/>
  <p:tag name="KSO_WM_TAG_VERSION" val="1.0"/>
  <p:tag name="KSO_WM_BEAUTIFY_FLAG" val="#wm#"/>
</p:tagLst>
</file>

<file path=ppt/tags/tag18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8"/>
  <p:tag name="KSO_WM_UNIT_ID" val="_6*i*88"/>
  <p:tag name="KSO_WM_UNIT_LAYERLEVEL" val="1"/>
  <p:tag name="KSO_WM_TAG_VERSION" val="1.0"/>
  <p:tag name="KSO_WM_BEAUTIFY_FLAG" val="#wm#"/>
</p:tagLst>
</file>

<file path=ppt/tags/tag18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9"/>
  <p:tag name="KSO_WM_UNIT_ID" val="_6*i*89"/>
  <p:tag name="KSO_WM_UNIT_LAYERLEVEL" val="1"/>
  <p:tag name="KSO_WM_TAG_VERSION" val="1.0"/>
  <p:tag name="KSO_WM_BEAUTIFY_FLAG" val="#wm#"/>
</p:tagLst>
</file>

<file path=ppt/tags/tag18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0"/>
  <p:tag name="KSO_WM_UNIT_ID" val="_6*i*90"/>
  <p:tag name="KSO_WM_UNIT_LAYERLEVEL" val="1"/>
  <p:tag name="KSO_WM_TAG_VERSION" val="1.0"/>
  <p:tag name="KSO_WM_BEAUTIFY_FLAG" val="#wm#"/>
</p:tagLst>
</file>

<file path=ppt/tags/tag18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1"/>
  <p:tag name="KSO_WM_UNIT_ID" val="_6*i*91"/>
  <p:tag name="KSO_WM_UNIT_LAYERLEVEL" val="1"/>
  <p:tag name="KSO_WM_TAG_VERSION" val="1.0"/>
  <p:tag name="KSO_WM_BEAUTIFY_FLAG" val="#wm#"/>
</p:tagLst>
</file>

<file path=ppt/tags/tag18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2"/>
  <p:tag name="KSO_WM_UNIT_ID" val="_6*i*92"/>
  <p:tag name="KSO_WM_UNIT_LAYERLEVEL" val="1"/>
  <p:tag name="KSO_WM_TAG_VERSION" val="1.0"/>
  <p:tag name="KSO_WM_BEAUTIFY_FLAG" val="#wm#"/>
</p:tagLst>
</file>

<file path=ppt/tags/tag18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3"/>
  <p:tag name="KSO_WM_UNIT_ID" val="_6*i*93"/>
  <p:tag name="KSO_WM_UNIT_LAYERLEVEL" val="1"/>
  <p:tag name="KSO_WM_TAG_VERSION" val="1.0"/>
  <p:tag name="KSO_WM_BEAUTIFY_FLAG" val="#wm#"/>
</p:tagLst>
</file>

<file path=ppt/tags/tag18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4"/>
  <p:tag name="KSO_WM_UNIT_ID" val="_6*i*94"/>
  <p:tag name="KSO_WM_UNIT_LAYERLEVEL" val="1"/>
  <p:tag name="KSO_WM_TAG_VERSION" val="1.0"/>
  <p:tag name="KSO_WM_BEAUTIFY_FLAG" val="#wm#"/>
</p:tagLst>
</file>

<file path=ppt/tags/tag18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5"/>
  <p:tag name="KSO_WM_UNIT_ID" val="_6*i*95"/>
  <p:tag name="KSO_WM_UNIT_LAYERLEVEL" val="1"/>
  <p:tag name="KSO_WM_TAG_VERSION" val="1.0"/>
  <p:tag name="KSO_WM_BEAUTIFY_FLAG" val="#wm#"/>
</p:tagLst>
</file>

<file path=ppt/tags/tag18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6"/>
  <p:tag name="KSO_WM_UNIT_ID" val="_6*i*96"/>
  <p:tag name="KSO_WM_UNIT_LAYERLEVEL" val="1"/>
  <p:tag name="KSO_WM_TAG_VERSION" val="1.0"/>
  <p:tag name="KSO_WM_BEAUTIFY_FLAG" val="#wm#"/>
</p:tagLst>
</file>

<file path=ppt/tags/tag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7"/>
  <p:tag name="KSO_WM_UNIT_ID" val="_6*i*97"/>
  <p:tag name="KSO_WM_UNIT_LAYERLEVEL" val="1"/>
  <p:tag name="KSO_WM_TAG_VERSION" val="1.0"/>
  <p:tag name="KSO_WM_BEAUTIFY_FLAG" val="#wm#"/>
</p:tagLst>
</file>

<file path=ppt/tags/tag19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8"/>
  <p:tag name="KSO_WM_UNIT_ID" val="_6*i*98"/>
  <p:tag name="KSO_WM_UNIT_LAYERLEVEL" val="1"/>
  <p:tag name="KSO_WM_TAG_VERSION" val="1.0"/>
  <p:tag name="KSO_WM_BEAUTIFY_FLAG" val="#wm#"/>
</p:tagLst>
</file>

<file path=ppt/tags/tag19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9"/>
  <p:tag name="KSO_WM_UNIT_ID" val="_6*i*99"/>
  <p:tag name="KSO_WM_UNIT_LAYERLEVEL" val="1"/>
  <p:tag name="KSO_WM_TAG_VERSION" val="1.0"/>
  <p:tag name="KSO_WM_BEAUTIFY_FLAG" val="#wm#"/>
</p:tagLst>
</file>

<file path=ppt/tags/tag19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0"/>
  <p:tag name="KSO_WM_UNIT_ID" val="_6*i*100"/>
  <p:tag name="KSO_WM_UNIT_LAYERLEVEL" val="1"/>
  <p:tag name="KSO_WM_TAG_VERSION" val="1.0"/>
  <p:tag name="KSO_WM_BEAUTIFY_FLAG" val="#wm#"/>
</p:tagLst>
</file>

<file path=ppt/tags/tag19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1"/>
  <p:tag name="KSO_WM_UNIT_ID" val="_6*i*101"/>
  <p:tag name="KSO_WM_UNIT_LAYERLEVEL" val="1"/>
  <p:tag name="KSO_WM_TAG_VERSION" val="1.0"/>
  <p:tag name="KSO_WM_BEAUTIFY_FLAG" val="#wm#"/>
</p:tagLst>
</file>

<file path=ppt/tags/tag19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2"/>
  <p:tag name="KSO_WM_UNIT_ID" val="_6*i*102"/>
  <p:tag name="KSO_WM_UNIT_LAYERLEVEL" val="1"/>
  <p:tag name="KSO_WM_TAG_VERSION" val="1.0"/>
  <p:tag name="KSO_WM_BEAUTIFY_FLAG" val="#wm#"/>
</p:tagLst>
</file>

<file path=ppt/tags/tag19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3"/>
  <p:tag name="KSO_WM_UNIT_ID" val="_6*i*103"/>
  <p:tag name="KSO_WM_UNIT_LAYERLEVEL" val="1"/>
  <p:tag name="KSO_WM_TAG_VERSION" val="1.0"/>
  <p:tag name="KSO_WM_BEAUTIFY_FLAG" val="#wm#"/>
</p:tagLst>
</file>

<file path=ppt/tags/tag19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i*104"/>
  <p:tag name="KSO_WM_UNIT_LAYERLEVEL" val="1"/>
  <p:tag name="KSO_WM_TAG_VERSION" val="1.0"/>
  <p:tag name="KSO_WM_BEAUTIFY_FLAG" val="#wm#"/>
  <p:tag name="KSO_WM_UNIT_TYPE" val="i"/>
  <p:tag name="KSO_WM_UNIT_INDEX" val="104"/>
</p:tagLst>
</file>

<file path=ppt/tags/tag19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i*105"/>
  <p:tag name="KSO_WM_UNIT_LAYERLEVEL" val="1"/>
  <p:tag name="KSO_WM_TAG_VERSION" val="1.0"/>
  <p:tag name="KSO_WM_BEAUTIFY_FLAG" val="#wm#"/>
  <p:tag name="KSO_WM_UNIT_TYPE" val="i"/>
  <p:tag name="KSO_WM_UNIT_INDEX" val="105"/>
</p:tagLst>
</file>

<file path=ppt/tags/tag19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1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19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19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19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
  <p:tag name="KSO_WM_UNIT_LAYERLEVEL" val="1"/>
  <p:tag name="KSO_WM_TAG_VERSION" val="1.0"/>
  <p:tag name="KSO_WM_BEAUTIFY_FLAG" val="#wm#"/>
  <p:tag name="KSO_WM_UNIT_TYPE" val="i"/>
  <p:tag name="KSO_WM_UNIT_INDEX" val="1"/>
</p:tagLst>
</file>

<file path=ppt/tags/tag19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
  <p:tag name="KSO_WM_UNIT_LAYERLEVEL" val="1"/>
  <p:tag name="KSO_WM_TAG_VERSION" val="1.0"/>
  <p:tag name="KSO_WM_BEAUTIFY_FLAG" val="#wm#"/>
  <p:tag name="KSO_WM_UNIT_TYPE" val="i"/>
  <p:tag name="KSO_WM_UNIT_INDEX" val="2"/>
</p:tagLst>
</file>

<file path=ppt/tags/tag19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
  <p:tag name="KSO_WM_UNIT_LAYERLEVEL" val="1"/>
  <p:tag name="KSO_WM_TAG_VERSION" val="1.0"/>
  <p:tag name="KSO_WM_BEAUTIFY_FLAG" val="#wm#"/>
  <p:tag name="KSO_WM_UNIT_TYPE" val="i"/>
  <p:tag name="KSO_WM_UNIT_INDEX" val="4"/>
</p:tagLst>
</file>

<file path=ppt/tags/tag19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
  <p:tag name="KSO_WM_UNIT_LAYERLEVEL" val="1"/>
  <p:tag name="KSO_WM_TAG_VERSION" val="1.0"/>
  <p:tag name="KSO_WM_BEAUTIFY_FLAG" val="#wm#"/>
  <p:tag name="KSO_WM_UNIT_TYPE" val="i"/>
  <p:tag name="KSO_WM_UNIT_INDEX" val="5"/>
</p:tagLst>
</file>

<file path=ppt/tags/tag19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
  <p:tag name="KSO_WM_UNIT_LAYERLEVEL" val="1"/>
  <p:tag name="KSO_WM_TAG_VERSION" val="1.0"/>
  <p:tag name="KSO_WM_BEAUTIFY_FLAG" val="#wm#"/>
  <p:tag name="KSO_WM_UNIT_TYPE" val="i"/>
  <p:tag name="KSO_WM_UNIT_INDEX" val="6"/>
</p:tagLst>
</file>

<file path=ppt/tags/tag19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
  <p:tag name="KSO_WM_UNIT_LAYERLEVEL" val="1"/>
  <p:tag name="KSO_WM_TAG_VERSION" val="1.0"/>
  <p:tag name="KSO_WM_BEAUTIFY_FLAG" val="#wm#"/>
  <p:tag name="KSO_WM_UNIT_TYPE" val="i"/>
  <p:tag name="KSO_WM_UNIT_INDEX" val="7"/>
</p:tagLst>
</file>

<file path=ppt/tags/tag19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
  <p:tag name="KSO_WM_UNIT_LAYERLEVEL" val="1"/>
  <p:tag name="KSO_WM_TAG_VERSION" val="1.0"/>
  <p:tag name="KSO_WM_BEAUTIFY_FLAG" val="#wm#"/>
  <p:tag name="KSO_WM_UNIT_TYPE" val="i"/>
  <p:tag name="KSO_WM_UNIT_INDEX" val="8"/>
</p:tagLst>
</file>

<file path=ppt/tags/tag1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0"/>
  <p:tag name="KSO_WM_UNIT_LAYERLEVEL" val="1"/>
  <p:tag name="KSO_WM_TAG_VERSION" val="1.0"/>
  <p:tag name="KSO_WM_BEAUTIFY_FLAG" val="#wm#"/>
  <p:tag name="KSO_WM_UNIT_TYPE" val="i"/>
  <p:tag name="KSO_WM_UNIT_INDEX" val="10"/>
</p:tagLst>
</file>

<file path=ppt/tags/tag19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1"/>
  <p:tag name="KSO_WM_UNIT_LAYERLEVEL" val="1"/>
  <p:tag name="KSO_WM_TAG_VERSION" val="1.0"/>
  <p:tag name="KSO_WM_BEAUTIFY_FLAG" val="#wm#"/>
  <p:tag name="KSO_WM_UNIT_TYPE" val="i"/>
  <p:tag name="KSO_WM_UNIT_INDEX" val="11"/>
</p:tagLst>
</file>

<file path=ppt/tags/tag19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2"/>
  <p:tag name="KSO_WM_UNIT_LAYERLEVEL" val="1"/>
  <p:tag name="KSO_WM_TAG_VERSION" val="1.0"/>
  <p:tag name="KSO_WM_BEAUTIFY_FLAG" val="#wm#"/>
  <p:tag name="KSO_WM_UNIT_TYPE" val="i"/>
  <p:tag name="KSO_WM_UNIT_INDEX" val="12"/>
</p:tagLst>
</file>

<file path=ppt/tags/tag19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3"/>
  <p:tag name="KSO_WM_UNIT_LAYERLEVEL" val="1"/>
  <p:tag name="KSO_WM_TAG_VERSION" val="1.0"/>
  <p:tag name="KSO_WM_BEAUTIFY_FLAG" val="#wm#"/>
  <p:tag name="KSO_WM_UNIT_TYPE" val="i"/>
  <p:tag name="KSO_WM_UNIT_INDEX" val="13"/>
</p:tagLst>
</file>

<file path=ppt/tags/tag19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4"/>
  <p:tag name="KSO_WM_UNIT_LAYERLEVEL" val="1"/>
  <p:tag name="KSO_WM_TAG_VERSION" val="1.0"/>
  <p:tag name="KSO_WM_BEAUTIFY_FLAG" val="#wm#"/>
  <p:tag name="KSO_WM_UNIT_TYPE" val="i"/>
  <p:tag name="KSO_WM_UNIT_INDEX" val="14"/>
</p:tagLst>
</file>

<file path=ppt/tags/tag19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5"/>
  <p:tag name="KSO_WM_UNIT_LAYERLEVEL" val="1"/>
  <p:tag name="KSO_WM_TAG_VERSION" val="1.0"/>
  <p:tag name="KSO_WM_BEAUTIFY_FLAG" val="#wm#"/>
  <p:tag name="KSO_WM_UNIT_TYPE" val="i"/>
  <p:tag name="KSO_WM_UNIT_INDEX" val="15"/>
</p:tagLst>
</file>

<file path=ppt/tags/tag19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6"/>
  <p:tag name="KSO_WM_UNIT_LAYERLEVEL" val="1"/>
  <p:tag name="KSO_WM_TAG_VERSION" val="1.0"/>
  <p:tag name="KSO_WM_BEAUTIFY_FLAG" val="#wm#"/>
  <p:tag name="KSO_WM_UNIT_TYPE" val="i"/>
  <p:tag name="KSO_WM_UNIT_INDEX" val="16"/>
</p:tagLst>
</file>

<file path=ppt/tags/tag19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7"/>
  <p:tag name="KSO_WM_UNIT_LAYERLEVEL" val="1"/>
  <p:tag name="KSO_WM_TAG_VERSION" val="1.0"/>
  <p:tag name="KSO_WM_BEAUTIFY_FLAG" val="#wm#"/>
  <p:tag name="KSO_WM_UNIT_TYPE" val="i"/>
  <p:tag name="KSO_WM_UNIT_INDEX" val="17"/>
</p:tagLst>
</file>

<file path=ppt/tags/tag19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8"/>
  <p:tag name="KSO_WM_UNIT_LAYERLEVEL" val="1"/>
  <p:tag name="KSO_WM_TAG_VERSION" val="1.0"/>
  <p:tag name="KSO_WM_BEAUTIFY_FLAG" val="#wm#"/>
  <p:tag name="KSO_WM_UNIT_TYPE" val="i"/>
  <p:tag name="KSO_WM_UNIT_INDEX" val="18"/>
</p:tagLst>
</file>

<file path=ppt/tags/tag19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9"/>
  <p:tag name="KSO_WM_UNIT_LAYERLEVEL" val="1"/>
  <p:tag name="KSO_WM_TAG_VERSION" val="1.0"/>
  <p:tag name="KSO_WM_BEAUTIFY_FLAG" val="#wm#"/>
  <p:tag name="KSO_WM_UNIT_TYPE" val="i"/>
  <p:tag name="KSO_WM_UNIT_INDEX" val="19"/>
</p:tagLst>
</file>

<file path=ppt/tags/tag1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0"/>
  <p:tag name="KSO_WM_UNIT_LAYERLEVEL" val="1"/>
  <p:tag name="KSO_WM_TAG_VERSION" val="1.0"/>
  <p:tag name="KSO_WM_BEAUTIFY_FLAG" val="#wm#"/>
  <p:tag name="KSO_WM_UNIT_TYPE" val="i"/>
  <p:tag name="KSO_WM_UNIT_INDEX" val="20"/>
</p:tagLst>
</file>

<file path=ppt/tags/tag19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1"/>
  <p:tag name="KSO_WM_UNIT_LAYERLEVEL" val="1"/>
  <p:tag name="KSO_WM_TAG_VERSION" val="1.0"/>
  <p:tag name="KSO_WM_BEAUTIFY_FLAG" val="#wm#"/>
  <p:tag name="KSO_WM_UNIT_TYPE" val="i"/>
  <p:tag name="KSO_WM_UNIT_INDEX" val="21"/>
</p:tagLst>
</file>

<file path=ppt/tags/tag19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2"/>
  <p:tag name="KSO_WM_UNIT_LAYERLEVEL" val="1"/>
  <p:tag name="KSO_WM_TAG_VERSION" val="1.0"/>
  <p:tag name="KSO_WM_BEAUTIFY_FLAG" val="#wm#"/>
  <p:tag name="KSO_WM_UNIT_TYPE" val="i"/>
  <p:tag name="KSO_WM_UNIT_INDEX" val="22"/>
</p:tagLst>
</file>

<file path=ppt/tags/tag19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3"/>
  <p:tag name="KSO_WM_UNIT_LAYERLEVEL" val="1"/>
  <p:tag name="KSO_WM_TAG_VERSION" val="1.0"/>
  <p:tag name="KSO_WM_BEAUTIFY_FLAG" val="#wm#"/>
  <p:tag name="KSO_WM_UNIT_TYPE" val="i"/>
  <p:tag name="KSO_WM_UNIT_INDEX" val="23"/>
</p:tagLst>
</file>

<file path=ppt/tags/tag19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4"/>
  <p:tag name="KSO_WM_UNIT_LAYERLEVEL" val="1"/>
  <p:tag name="KSO_WM_TAG_VERSION" val="1.0"/>
  <p:tag name="KSO_WM_BEAUTIFY_FLAG" val="#wm#"/>
  <p:tag name="KSO_WM_UNIT_TYPE" val="i"/>
  <p:tag name="KSO_WM_UNIT_INDEX" val="24"/>
</p:tagLst>
</file>

<file path=ppt/tags/tag19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5"/>
  <p:tag name="KSO_WM_UNIT_LAYERLEVEL" val="1"/>
  <p:tag name="KSO_WM_TAG_VERSION" val="1.0"/>
  <p:tag name="KSO_WM_BEAUTIFY_FLAG" val="#wm#"/>
  <p:tag name="KSO_WM_UNIT_TYPE" val="i"/>
  <p:tag name="KSO_WM_UNIT_INDEX" val="25"/>
</p:tagLst>
</file>

<file path=ppt/tags/tag19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6"/>
  <p:tag name="KSO_WM_UNIT_LAYERLEVEL" val="1"/>
  <p:tag name="KSO_WM_TAG_VERSION" val="1.0"/>
  <p:tag name="KSO_WM_BEAUTIFY_FLAG" val="#wm#"/>
  <p:tag name="KSO_WM_UNIT_TYPE" val="i"/>
  <p:tag name="KSO_WM_UNIT_INDEX" val="26"/>
</p:tagLst>
</file>

<file path=ppt/tags/tag19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7"/>
  <p:tag name="KSO_WM_UNIT_LAYERLEVEL" val="1"/>
  <p:tag name="KSO_WM_TAG_VERSION" val="1.0"/>
  <p:tag name="KSO_WM_BEAUTIFY_FLAG" val="#wm#"/>
  <p:tag name="KSO_WM_UNIT_TYPE" val="i"/>
  <p:tag name="KSO_WM_UNIT_INDEX" val="27"/>
</p:tagLst>
</file>

<file path=ppt/tags/tag19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8"/>
  <p:tag name="KSO_WM_UNIT_LAYERLEVEL" val="1"/>
  <p:tag name="KSO_WM_TAG_VERSION" val="1.0"/>
  <p:tag name="KSO_WM_BEAUTIFY_FLAG" val="#wm#"/>
  <p:tag name="KSO_WM_UNIT_TYPE" val="i"/>
  <p:tag name="KSO_WM_UNIT_INDEX" val="28"/>
</p:tagLst>
</file>

<file path=ppt/tags/tag19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9"/>
  <p:tag name="KSO_WM_UNIT_LAYERLEVEL" val="1"/>
  <p:tag name="KSO_WM_TAG_VERSION" val="1.0"/>
  <p:tag name="KSO_WM_BEAUTIFY_FLAG" val="#wm#"/>
  <p:tag name="KSO_WM_UNIT_TYPE" val="i"/>
  <p:tag name="KSO_WM_UNIT_INDEX" val="29"/>
</p:tagLst>
</file>

<file path=ppt/tags/tag1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0"/>
  <p:tag name="KSO_WM_UNIT_LAYERLEVEL" val="1"/>
  <p:tag name="KSO_WM_TAG_VERSION" val="1.0"/>
  <p:tag name="KSO_WM_BEAUTIFY_FLAG" val="#wm#"/>
  <p:tag name="KSO_WM_UNIT_TYPE" val="i"/>
  <p:tag name="KSO_WM_UNIT_INDEX" val="30"/>
</p:tagLst>
</file>

<file path=ppt/tags/tag19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1"/>
  <p:tag name="KSO_WM_UNIT_LAYERLEVEL" val="1"/>
  <p:tag name="KSO_WM_TAG_VERSION" val="1.0"/>
  <p:tag name="KSO_WM_BEAUTIFY_FLAG" val="#wm#"/>
  <p:tag name="KSO_WM_UNIT_TYPE" val="i"/>
  <p:tag name="KSO_WM_UNIT_INDEX" val="31"/>
</p:tagLst>
</file>

<file path=ppt/tags/tag19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2"/>
  <p:tag name="KSO_WM_UNIT_LAYERLEVEL" val="1"/>
  <p:tag name="KSO_WM_TAG_VERSION" val="1.0"/>
  <p:tag name="KSO_WM_BEAUTIFY_FLAG" val="#wm#"/>
  <p:tag name="KSO_WM_UNIT_TYPE" val="i"/>
  <p:tag name="KSO_WM_UNIT_INDEX" val="32"/>
</p:tagLst>
</file>

<file path=ppt/tags/tag19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3"/>
  <p:tag name="KSO_WM_UNIT_LAYERLEVEL" val="1"/>
  <p:tag name="KSO_WM_TAG_VERSION" val="1.0"/>
  <p:tag name="KSO_WM_BEAUTIFY_FLAG" val="#wm#"/>
  <p:tag name="KSO_WM_UNIT_TYPE" val="i"/>
  <p:tag name="KSO_WM_UNIT_INDEX" val="33"/>
</p:tagLst>
</file>

<file path=ppt/tags/tag19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4"/>
  <p:tag name="KSO_WM_UNIT_LAYERLEVEL" val="1"/>
  <p:tag name="KSO_WM_TAG_VERSION" val="1.0"/>
  <p:tag name="KSO_WM_BEAUTIFY_FLAG" val="#wm#"/>
  <p:tag name="KSO_WM_UNIT_TYPE" val="i"/>
  <p:tag name="KSO_WM_UNIT_INDEX" val="34"/>
</p:tagLst>
</file>

<file path=ppt/tags/tag19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5"/>
  <p:tag name="KSO_WM_UNIT_LAYERLEVEL" val="1"/>
  <p:tag name="KSO_WM_TAG_VERSION" val="1.0"/>
  <p:tag name="KSO_WM_BEAUTIFY_FLAG" val="#wm#"/>
  <p:tag name="KSO_WM_UNIT_TYPE" val="i"/>
  <p:tag name="KSO_WM_UNIT_INDEX" val="35"/>
</p:tagLst>
</file>

<file path=ppt/tags/tag19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6"/>
  <p:tag name="KSO_WM_UNIT_LAYERLEVEL" val="1"/>
  <p:tag name="KSO_WM_TAG_VERSION" val="1.0"/>
  <p:tag name="KSO_WM_BEAUTIFY_FLAG" val="#wm#"/>
  <p:tag name="KSO_WM_UNIT_TYPE" val="i"/>
  <p:tag name="KSO_WM_UNIT_INDEX" val="36"/>
</p:tagLst>
</file>

<file path=ppt/tags/tag19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7"/>
  <p:tag name="KSO_WM_UNIT_LAYERLEVEL" val="1"/>
  <p:tag name="KSO_WM_TAG_VERSION" val="1.0"/>
  <p:tag name="KSO_WM_BEAUTIFY_FLAG" val="#wm#"/>
  <p:tag name="KSO_WM_UNIT_TYPE" val="i"/>
  <p:tag name="KSO_WM_UNIT_INDEX" val="37"/>
</p:tagLst>
</file>

<file path=ppt/tags/tag19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8"/>
  <p:tag name="KSO_WM_UNIT_LAYERLEVEL" val="1"/>
  <p:tag name="KSO_WM_TAG_VERSION" val="1.0"/>
  <p:tag name="KSO_WM_BEAUTIFY_FLAG" val="#wm#"/>
  <p:tag name="KSO_WM_UNIT_TYPE" val="i"/>
  <p:tag name="KSO_WM_UNIT_INDEX" val="38"/>
</p:tagLst>
</file>

<file path=ppt/tags/tag19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9"/>
  <p:tag name="KSO_WM_UNIT_LAYERLEVEL" val="1"/>
  <p:tag name="KSO_WM_TAG_VERSION" val="1.0"/>
  <p:tag name="KSO_WM_BEAUTIFY_FLAG" val="#wm#"/>
  <p:tag name="KSO_WM_UNIT_TYPE" val="i"/>
  <p:tag name="KSO_WM_UNIT_INDEX" val="39"/>
</p:tagLst>
</file>

<file path=ppt/tags/tag1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0"/>
  <p:tag name="KSO_WM_UNIT_LAYERLEVEL" val="1"/>
  <p:tag name="KSO_WM_TAG_VERSION" val="1.0"/>
  <p:tag name="KSO_WM_BEAUTIFY_FLAG" val="#wm#"/>
  <p:tag name="KSO_WM_UNIT_TYPE" val="i"/>
  <p:tag name="KSO_WM_UNIT_INDEX" val="40"/>
</p:tagLst>
</file>

<file path=ppt/tags/tag19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1"/>
  <p:tag name="KSO_WM_UNIT_LAYERLEVEL" val="1"/>
  <p:tag name="KSO_WM_TAG_VERSION" val="1.0"/>
  <p:tag name="KSO_WM_BEAUTIFY_FLAG" val="#wm#"/>
  <p:tag name="KSO_WM_UNIT_TYPE" val="i"/>
  <p:tag name="KSO_WM_UNIT_INDEX" val="41"/>
</p:tagLst>
</file>

<file path=ppt/tags/tag19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2"/>
  <p:tag name="KSO_WM_UNIT_LAYERLEVEL" val="1"/>
  <p:tag name="KSO_WM_TAG_VERSION" val="1.0"/>
  <p:tag name="KSO_WM_BEAUTIFY_FLAG" val="#wm#"/>
  <p:tag name="KSO_WM_UNIT_TYPE" val="i"/>
  <p:tag name="KSO_WM_UNIT_INDEX" val="42"/>
</p:tagLst>
</file>

<file path=ppt/tags/tag19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3"/>
  <p:tag name="KSO_WM_UNIT_LAYERLEVEL" val="1"/>
  <p:tag name="KSO_WM_TAG_VERSION" val="1.0"/>
  <p:tag name="KSO_WM_BEAUTIFY_FLAG" val="#wm#"/>
  <p:tag name="KSO_WM_UNIT_TYPE" val="i"/>
  <p:tag name="KSO_WM_UNIT_INDEX" val="43"/>
</p:tagLst>
</file>

<file path=ppt/tags/tag19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4"/>
  <p:tag name="KSO_WM_UNIT_LAYERLEVEL" val="1"/>
  <p:tag name="KSO_WM_TAG_VERSION" val="1.0"/>
  <p:tag name="KSO_WM_BEAUTIFY_FLAG" val="#wm#"/>
  <p:tag name="KSO_WM_UNIT_TYPE" val="i"/>
  <p:tag name="KSO_WM_UNIT_INDEX" val="44"/>
</p:tagLst>
</file>

<file path=ppt/tags/tag19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5"/>
  <p:tag name="KSO_WM_UNIT_LAYERLEVEL" val="1"/>
  <p:tag name="KSO_WM_TAG_VERSION" val="1.0"/>
  <p:tag name="KSO_WM_BEAUTIFY_FLAG" val="#wm#"/>
  <p:tag name="KSO_WM_UNIT_TYPE" val="i"/>
  <p:tag name="KSO_WM_UNIT_INDEX" val="45"/>
</p:tagLst>
</file>

<file path=ppt/tags/tag19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6"/>
  <p:tag name="KSO_WM_UNIT_LAYERLEVEL" val="1"/>
  <p:tag name="KSO_WM_TAG_VERSION" val="1.0"/>
  <p:tag name="KSO_WM_BEAUTIFY_FLAG" val="#wm#"/>
  <p:tag name="KSO_WM_UNIT_TYPE" val="i"/>
  <p:tag name="KSO_WM_UNIT_INDEX" val="46"/>
</p:tagLst>
</file>

<file path=ppt/tags/tag19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7"/>
  <p:tag name="KSO_WM_UNIT_LAYERLEVEL" val="1"/>
  <p:tag name="KSO_WM_TAG_VERSION" val="1.0"/>
  <p:tag name="KSO_WM_BEAUTIFY_FLAG" val="#wm#"/>
  <p:tag name="KSO_WM_UNIT_TYPE" val="i"/>
  <p:tag name="KSO_WM_UNIT_INDEX" val="47"/>
</p:tagLst>
</file>

<file path=ppt/tags/tag19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8"/>
  <p:tag name="KSO_WM_UNIT_LAYERLEVEL" val="1"/>
  <p:tag name="KSO_WM_TAG_VERSION" val="1.0"/>
  <p:tag name="KSO_WM_BEAUTIFY_FLAG" val="#wm#"/>
  <p:tag name="KSO_WM_UNIT_TYPE" val="i"/>
  <p:tag name="KSO_WM_UNIT_INDEX" val="48"/>
</p:tagLst>
</file>

<file path=ppt/tags/tag19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9"/>
  <p:tag name="KSO_WM_UNIT_LAYERLEVEL" val="1"/>
  <p:tag name="KSO_WM_TAG_VERSION" val="1.0"/>
  <p:tag name="KSO_WM_BEAUTIFY_FLAG" val="#wm#"/>
  <p:tag name="KSO_WM_UNIT_TYPE" val="i"/>
  <p:tag name="KSO_WM_UNIT_INDEX" val="49"/>
</p:tagLst>
</file>

<file path=ppt/tags/tag1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0"/>
  <p:tag name="KSO_WM_UNIT_LAYERLEVEL" val="1"/>
  <p:tag name="KSO_WM_TAG_VERSION" val="1.0"/>
  <p:tag name="KSO_WM_BEAUTIFY_FLAG" val="#wm#"/>
  <p:tag name="KSO_WM_UNIT_TYPE" val="i"/>
  <p:tag name="KSO_WM_UNIT_INDEX" val="50"/>
</p:tagLst>
</file>

<file path=ppt/tags/tag19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1"/>
  <p:tag name="KSO_WM_UNIT_LAYERLEVEL" val="1"/>
  <p:tag name="KSO_WM_TAG_VERSION" val="1.0"/>
  <p:tag name="KSO_WM_BEAUTIFY_FLAG" val="#wm#"/>
  <p:tag name="KSO_WM_UNIT_TYPE" val="i"/>
  <p:tag name="KSO_WM_UNIT_INDEX" val="51"/>
</p:tagLst>
</file>

<file path=ppt/tags/tag19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2"/>
  <p:tag name="KSO_WM_UNIT_LAYERLEVEL" val="1"/>
  <p:tag name="KSO_WM_TAG_VERSION" val="1.0"/>
  <p:tag name="KSO_WM_BEAUTIFY_FLAG" val="#wm#"/>
  <p:tag name="KSO_WM_UNIT_TYPE" val="i"/>
  <p:tag name="KSO_WM_UNIT_INDEX" val="52"/>
</p:tagLst>
</file>

<file path=ppt/tags/tag19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3"/>
  <p:tag name="KSO_WM_UNIT_LAYERLEVEL" val="1"/>
  <p:tag name="KSO_WM_TAG_VERSION" val="1.0"/>
  <p:tag name="KSO_WM_BEAUTIFY_FLAG" val="#wm#"/>
  <p:tag name="KSO_WM_UNIT_TYPE" val="i"/>
  <p:tag name="KSO_WM_UNIT_INDEX" val="53"/>
</p:tagLst>
</file>

<file path=ppt/tags/tag19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4"/>
  <p:tag name="KSO_WM_UNIT_LAYERLEVEL" val="1"/>
  <p:tag name="KSO_WM_TAG_VERSION" val="1.0"/>
  <p:tag name="KSO_WM_BEAUTIFY_FLAG" val="#wm#"/>
  <p:tag name="KSO_WM_UNIT_TYPE" val="i"/>
  <p:tag name="KSO_WM_UNIT_INDEX" val="54"/>
</p:tagLst>
</file>

<file path=ppt/tags/tag19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5"/>
  <p:tag name="KSO_WM_UNIT_LAYERLEVEL" val="1"/>
  <p:tag name="KSO_WM_TAG_VERSION" val="1.0"/>
  <p:tag name="KSO_WM_BEAUTIFY_FLAG" val="#wm#"/>
  <p:tag name="KSO_WM_UNIT_TYPE" val="i"/>
  <p:tag name="KSO_WM_UNIT_INDEX" val="55"/>
</p:tagLst>
</file>

<file path=ppt/tags/tag19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6"/>
  <p:tag name="KSO_WM_UNIT_LAYERLEVEL" val="1"/>
  <p:tag name="KSO_WM_TAG_VERSION" val="1.0"/>
  <p:tag name="KSO_WM_BEAUTIFY_FLAG" val="#wm#"/>
  <p:tag name="KSO_WM_UNIT_TYPE" val="i"/>
  <p:tag name="KSO_WM_UNIT_INDEX" val="56"/>
</p:tagLst>
</file>

<file path=ppt/tags/tag19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7"/>
  <p:tag name="KSO_WM_UNIT_LAYERLEVEL" val="1"/>
  <p:tag name="KSO_WM_TAG_VERSION" val="1.0"/>
  <p:tag name="KSO_WM_BEAUTIFY_FLAG" val="#wm#"/>
  <p:tag name="KSO_WM_UNIT_TYPE" val="i"/>
  <p:tag name="KSO_WM_UNIT_INDEX" val="57"/>
</p:tagLst>
</file>

<file path=ppt/tags/tag19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8"/>
  <p:tag name="KSO_WM_UNIT_LAYERLEVEL" val="1"/>
  <p:tag name="KSO_WM_TAG_VERSION" val="1.0"/>
  <p:tag name="KSO_WM_BEAUTIFY_FLAG" val="#wm#"/>
  <p:tag name="KSO_WM_UNIT_TYPE" val="i"/>
  <p:tag name="KSO_WM_UNIT_INDEX" val="58"/>
</p:tagLst>
</file>

<file path=ppt/tags/tag19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9"/>
  <p:tag name="KSO_WM_UNIT_LAYERLEVEL" val="1"/>
  <p:tag name="KSO_WM_TAG_VERSION" val="1.0"/>
  <p:tag name="KSO_WM_BEAUTIFY_FLAG" val="#wm#"/>
  <p:tag name="KSO_WM_UNIT_TYPE" val="i"/>
  <p:tag name="KSO_WM_UNIT_INDEX" val="59"/>
</p:tagLst>
</file>

<file path=ppt/tags/tag1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0"/>
  <p:tag name="KSO_WM_UNIT_LAYERLEVEL" val="1"/>
  <p:tag name="KSO_WM_TAG_VERSION" val="1.0"/>
  <p:tag name="KSO_WM_BEAUTIFY_FLAG" val="#wm#"/>
  <p:tag name="KSO_WM_UNIT_TYPE" val="i"/>
  <p:tag name="KSO_WM_UNIT_INDEX" val="60"/>
</p:tagLst>
</file>

<file path=ppt/tags/tag19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1"/>
  <p:tag name="KSO_WM_UNIT_LAYERLEVEL" val="1"/>
  <p:tag name="KSO_WM_TAG_VERSION" val="1.0"/>
  <p:tag name="KSO_WM_BEAUTIFY_FLAG" val="#wm#"/>
  <p:tag name="KSO_WM_UNIT_TYPE" val="i"/>
  <p:tag name="KSO_WM_UNIT_INDEX" val="61"/>
</p:tagLst>
</file>

<file path=ppt/tags/tag19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2"/>
  <p:tag name="KSO_WM_UNIT_LAYERLEVEL" val="1"/>
  <p:tag name="KSO_WM_TAG_VERSION" val="1.0"/>
  <p:tag name="KSO_WM_BEAUTIFY_FLAG" val="#wm#"/>
  <p:tag name="KSO_WM_UNIT_TYPE" val="i"/>
  <p:tag name="KSO_WM_UNIT_INDEX" val="62"/>
</p:tagLst>
</file>

<file path=ppt/tags/tag19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3"/>
  <p:tag name="KSO_WM_UNIT_LAYERLEVEL" val="1"/>
  <p:tag name="KSO_WM_TAG_VERSION" val="1.0"/>
  <p:tag name="KSO_WM_BEAUTIFY_FLAG" val="#wm#"/>
  <p:tag name="KSO_WM_UNIT_TYPE" val="i"/>
  <p:tag name="KSO_WM_UNIT_INDEX" val="63"/>
</p:tagLst>
</file>

<file path=ppt/tags/tag19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4"/>
  <p:tag name="KSO_WM_UNIT_LAYERLEVEL" val="1"/>
  <p:tag name="KSO_WM_TAG_VERSION" val="1.0"/>
  <p:tag name="KSO_WM_BEAUTIFY_FLAG" val="#wm#"/>
  <p:tag name="KSO_WM_UNIT_TYPE" val="i"/>
  <p:tag name="KSO_WM_UNIT_INDEX" val="64"/>
</p:tagLst>
</file>

<file path=ppt/tags/tag19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5"/>
  <p:tag name="KSO_WM_UNIT_LAYERLEVEL" val="1"/>
  <p:tag name="KSO_WM_TAG_VERSION" val="1.0"/>
  <p:tag name="KSO_WM_BEAUTIFY_FLAG" val="#wm#"/>
  <p:tag name="KSO_WM_UNIT_TYPE" val="i"/>
  <p:tag name="KSO_WM_UNIT_INDEX" val="65"/>
</p:tagLst>
</file>

<file path=ppt/tags/tag19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6"/>
  <p:tag name="KSO_WM_UNIT_LAYERLEVEL" val="1"/>
  <p:tag name="KSO_WM_TAG_VERSION" val="1.0"/>
  <p:tag name="KSO_WM_BEAUTIFY_FLAG" val="#wm#"/>
  <p:tag name="KSO_WM_UNIT_TYPE" val="i"/>
  <p:tag name="KSO_WM_UNIT_INDEX" val="66"/>
</p:tagLst>
</file>

<file path=ppt/tags/tag19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7"/>
  <p:tag name="KSO_WM_UNIT_LAYERLEVEL" val="1"/>
  <p:tag name="KSO_WM_TAG_VERSION" val="1.0"/>
  <p:tag name="KSO_WM_BEAUTIFY_FLAG" val="#wm#"/>
  <p:tag name="KSO_WM_UNIT_TYPE" val="i"/>
  <p:tag name="KSO_WM_UNIT_INDEX" val="67"/>
</p:tagLst>
</file>

<file path=ppt/tags/tag19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8"/>
  <p:tag name="KSO_WM_UNIT_LAYERLEVEL" val="1"/>
  <p:tag name="KSO_WM_TAG_VERSION" val="1.0"/>
  <p:tag name="KSO_WM_BEAUTIFY_FLAG" val="#wm#"/>
  <p:tag name="KSO_WM_UNIT_TYPE" val="i"/>
  <p:tag name="KSO_WM_UNIT_INDEX" val="68"/>
</p:tagLst>
</file>

<file path=ppt/tags/tag19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9"/>
  <p:tag name="KSO_WM_UNIT_LAYERLEVEL" val="1"/>
  <p:tag name="KSO_WM_TAG_VERSION" val="1.0"/>
  <p:tag name="KSO_WM_BEAUTIFY_FLAG" val="#wm#"/>
  <p:tag name="KSO_WM_UNIT_TYPE" val="i"/>
  <p:tag name="KSO_WM_UNIT_INDEX" val="69"/>
</p:tagLst>
</file>

<file path=ppt/tags/tag1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0"/>
  <p:tag name="KSO_WM_UNIT_LAYERLEVEL" val="1"/>
  <p:tag name="KSO_WM_TAG_VERSION" val="1.0"/>
  <p:tag name="KSO_WM_BEAUTIFY_FLAG" val="#wm#"/>
  <p:tag name="KSO_WM_UNIT_TYPE" val="i"/>
  <p:tag name="KSO_WM_UNIT_INDEX" val="70"/>
</p:tagLst>
</file>

<file path=ppt/tags/tag19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1"/>
  <p:tag name="KSO_WM_UNIT_LAYERLEVEL" val="1"/>
  <p:tag name="KSO_WM_TAG_VERSION" val="1.0"/>
  <p:tag name="KSO_WM_BEAUTIFY_FLAG" val="#wm#"/>
  <p:tag name="KSO_WM_UNIT_TYPE" val="i"/>
  <p:tag name="KSO_WM_UNIT_INDEX" val="71"/>
</p:tagLst>
</file>

<file path=ppt/tags/tag19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2"/>
  <p:tag name="KSO_WM_UNIT_LAYERLEVEL" val="1"/>
  <p:tag name="KSO_WM_TAG_VERSION" val="1.0"/>
  <p:tag name="KSO_WM_BEAUTIFY_FLAG" val="#wm#"/>
  <p:tag name="KSO_WM_UNIT_TYPE" val="i"/>
  <p:tag name="KSO_WM_UNIT_INDEX" val="72"/>
</p:tagLst>
</file>

<file path=ppt/tags/tag19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3"/>
  <p:tag name="KSO_WM_UNIT_LAYERLEVEL" val="1"/>
  <p:tag name="KSO_WM_TAG_VERSION" val="1.0"/>
  <p:tag name="KSO_WM_BEAUTIFY_FLAG" val="#wm#"/>
  <p:tag name="KSO_WM_UNIT_TYPE" val="i"/>
  <p:tag name="KSO_WM_UNIT_INDEX" val="73"/>
</p:tagLst>
</file>

<file path=ppt/tags/tag19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4"/>
  <p:tag name="KSO_WM_UNIT_LAYERLEVEL" val="1"/>
  <p:tag name="KSO_WM_TAG_VERSION" val="1.0"/>
  <p:tag name="KSO_WM_BEAUTIFY_FLAG" val="#wm#"/>
  <p:tag name="KSO_WM_UNIT_TYPE" val="i"/>
  <p:tag name="KSO_WM_UNIT_INDEX" val="74"/>
</p:tagLst>
</file>

<file path=ppt/tags/tag19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5"/>
  <p:tag name="KSO_WM_UNIT_LAYERLEVEL" val="1"/>
  <p:tag name="KSO_WM_TAG_VERSION" val="1.0"/>
  <p:tag name="KSO_WM_BEAUTIFY_FLAG" val="#wm#"/>
  <p:tag name="KSO_WM_UNIT_TYPE" val="i"/>
  <p:tag name="KSO_WM_UNIT_INDEX" val="75"/>
</p:tagLst>
</file>

<file path=ppt/tags/tag19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6"/>
  <p:tag name="KSO_WM_UNIT_LAYERLEVEL" val="1"/>
  <p:tag name="KSO_WM_TAG_VERSION" val="1.0"/>
  <p:tag name="KSO_WM_BEAUTIFY_FLAG" val="#wm#"/>
  <p:tag name="KSO_WM_UNIT_TYPE" val="i"/>
  <p:tag name="KSO_WM_UNIT_INDEX" val="76"/>
</p:tagLst>
</file>

<file path=ppt/tags/tag19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7"/>
  <p:tag name="KSO_WM_UNIT_LAYERLEVEL" val="1"/>
  <p:tag name="KSO_WM_TAG_VERSION" val="1.0"/>
  <p:tag name="KSO_WM_BEAUTIFY_FLAG" val="#wm#"/>
  <p:tag name="KSO_WM_UNIT_TYPE" val="i"/>
  <p:tag name="KSO_WM_UNIT_INDEX" val="77"/>
</p:tagLst>
</file>

<file path=ppt/tags/tag19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8"/>
  <p:tag name="KSO_WM_UNIT_LAYERLEVEL" val="1"/>
  <p:tag name="KSO_WM_TAG_VERSION" val="1.0"/>
  <p:tag name="KSO_WM_BEAUTIFY_FLAG" val="#wm#"/>
  <p:tag name="KSO_WM_UNIT_TYPE" val="i"/>
  <p:tag name="KSO_WM_UNIT_INDEX" val="78"/>
</p:tagLst>
</file>

<file path=ppt/tags/tag19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9"/>
  <p:tag name="KSO_WM_UNIT_LAYERLEVEL" val="1"/>
  <p:tag name="KSO_WM_TAG_VERSION" val="1.0"/>
  <p:tag name="KSO_WM_BEAUTIFY_FLAG" val="#wm#"/>
  <p:tag name="KSO_WM_UNIT_TYPE" val="i"/>
  <p:tag name="KSO_WM_UNIT_INDEX" val="79"/>
</p:tagLst>
</file>

<file path=ppt/tags/tag1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0"/>
  <p:tag name="KSO_WM_UNIT_LAYERLEVEL" val="1"/>
  <p:tag name="KSO_WM_TAG_VERSION" val="1.0"/>
  <p:tag name="KSO_WM_BEAUTIFY_FLAG" val="#wm#"/>
  <p:tag name="KSO_WM_UNIT_TYPE" val="i"/>
  <p:tag name="KSO_WM_UNIT_INDEX" val="80"/>
</p:tagLst>
</file>

<file path=ppt/tags/tag19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1"/>
  <p:tag name="KSO_WM_UNIT_LAYERLEVEL" val="1"/>
  <p:tag name="KSO_WM_TAG_VERSION" val="1.0"/>
  <p:tag name="KSO_WM_BEAUTIFY_FLAG" val="#wm#"/>
  <p:tag name="KSO_WM_UNIT_TYPE" val="i"/>
  <p:tag name="KSO_WM_UNIT_INDEX" val="81"/>
</p:tagLst>
</file>

<file path=ppt/tags/tag19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2"/>
  <p:tag name="KSO_WM_UNIT_LAYERLEVEL" val="1"/>
  <p:tag name="KSO_WM_TAG_VERSION" val="1.0"/>
  <p:tag name="KSO_WM_BEAUTIFY_FLAG" val="#wm#"/>
  <p:tag name="KSO_WM_UNIT_TYPE" val="i"/>
  <p:tag name="KSO_WM_UNIT_INDEX" val="82"/>
</p:tagLst>
</file>

<file path=ppt/tags/tag19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3"/>
  <p:tag name="KSO_WM_UNIT_LAYERLEVEL" val="1"/>
  <p:tag name="KSO_WM_TAG_VERSION" val="1.0"/>
  <p:tag name="KSO_WM_BEAUTIFY_FLAG" val="#wm#"/>
  <p:tag name="KSO_WM_UNIT_TYPE" val="i"/>
  <p:tag name="KSO_WM_UNIT_INDEX" val="83"/>
</p:tagLst>
</file>

<file path=ppt/tags/tag19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4"/>
  <p:tag name="KSO_WM_UNIT_LAYERLEVEL" val="1"/>
  <p:tag name="KSO_WM_TAG_VERSION" val="1.0"/>
  <p:tag name="KSO_WM_BEAUTIFY_FLAG" val="#wm#"/>
  <p:tag name="KSO_WM_UNIT_TYPE" val="i"/>
  <p:tag name="KSO_WM_UNIT_INDEX" val="84"/>
</p:tagLst>
</file>

<file path=ppt/tags/tag19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5"/>
  <p:tag name="KSO_WM_UNIT_LAYERLEVEL" val="1"/>
  <p:tag name="KSO_WM_TAG_VERSION" val="1.0"/>
  <p:tag name="KSO_WM_BEAUTIFY_FLAG" val="#wm#"/>
  <p:tag name="KSO_WM_UNIT_TYPE" val="i"/>
  <p:tag name="KSO_WM_UNIT_INDEX" val="85"/>
</p:tagLst>
</file>

<file path=ppt/tags/tag19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6"/>
  <p:tag name="KSO_WM_UNIT_LAYERLEVEL" val="1"/>
  <p:tag name="KSO_WM_TAG_VERSION" val="1.0"/>
  <p:tag name="KSO_WM_BEAUTIFY_FLAG" val="#wm#"/>
  <p:tag name="KSO_WM_UNIT_TYPE" val="i"/>
  <p:tag name="KSO_WM_UNIT_INDEX" val="86"/>
</p:tagLst>
</file>

<file path=ppt/tags/tag19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7"/>
  <p:tag name="KSO_WM_UNIT_LAYERLEVEL" val="1"/>
  <p:tag name="KSO_WM_TAG_VERSION" val="1.0"/>
  <p:tag name="KSO_WM_BEAUTIFY_FLAG" val="#wm#"/>
  <p:tag name="KSO_WM_UNIT_TYPE" val="i"/>
  <p:tag name="KSO_WM_UNIT_INDEX" val="87"/>
</p:tagLst>
</file>

<file path=ppt/tags/tag19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8"/>
  <p:tag name="KSO_WM_UNIT_LAYERLEVEL" val="1"/>
  <p:tag name="KSO_WM_TAG_VERSION" val="1.0"/>
  <p:tag name="KSO_WM_BEAUTIFY_FLAG" val="#wm#"/>
  <p:tag name="KSO_WM_UNIT_TYPE" val="i"/>
  <p:tag name="KSO_WM_UNIT_INDEX" val="88"/>
</p:tagLst>
</file>

<file path=ppt/tags/tag19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9"/>
  <p:tag name="KSO_WM_UNIT_LAYERLEVEL" val="1"/>
  <p:tag name="KSO_WM_TAG_VERSION" val="1.0"/>
  <p:tag name="KSO_WM_BEAUTIFY_FLAG" val="#wm#"/>
  <p:tag name="KSO_WM_UNIT_TYPE" val="i"/>
  <p:tag name="KSO_WM_UNIT_INDEX" val="89"/>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2661"/>
</p:tagLst>
</file>

<file path=ppt/tags/tag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0"/>
  <p:tag name="KSO_WM_UNIT_LAYERLEVEL" val="1"/>
  <p:tag name="KSO_WM_TAG_VERSION" val="1.0"/>
  <p:tag name="KSO_WM_BEAUTIFY_FLAG" val="#wm#"/>
  <p:tag name="KSO_WM_UNIT_TYPE" val="i"/>
  <p:tag name="KSO_WM_UNIT_INDEX" val="90"/>
</p:tagLst>
</file>

<file path=ppt/tags/tag20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1"/>
  <p:tag name="KSO_WM_UNIT_LAYERLEVEL" val="1"/>
  <p:tag name="KSO_WM_TAG_VERSION" val="1.0"/>
  <p:tag name="KSO_WM_BEAUTIFY_FLAG" val="#wm#"/>
  <p:tag name="KSO_WM_UNIT_TYPE" val="i"/>
  <p:tag name="KSO_WM_UNIT_INDEX" val="91"/>
</p:tagLst>
</file>

<file path=ppt/tags/tag20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2"/>
  <p:tag name="KSO_WM_UNIT_LAYERLEVEL" val="1"/>
  <p:tag name="KSO_WM_TAG_VERSION" val="1.0"/>
  <p:tag name="KSO_WM_BEAUTIFY_FLAG" val="#wm#"/>
  <p:tag name="KSO_WM_UNIT_TYPE" val="i"/>
  <p:tag name="KSO_WM_UNIT_INDEX" val="92"/>
</p:tagLst>
</file>

<file path=ppt/tags/tag20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3"/>
  <p:tag name="KSO_WM_UNIT_LAYERLEVEL" val="1"/>
  <p:tag name="KSO_WM_TAG_VERSION" val="1.0"/>
  <p:tag name="KSO_WM_BEAUTIFY_FLAG" val="#wm#"/>
  <p:tag name="KSO_WM_UNIT_TYPE" val="i"/>
  <p:tag name="KSO_WM_UNIT_INDEX" val="93"/>
</p:tagLst>
</file>

<file path=ppt/tags/tag20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4"/>
  <p:tag name="KSO_WM_UNIT_LAYERLEVEL" val="1"/>
  <p:tag name="KSO_WM_TAG_VERSION" val="1.0"/>
  <p:tag name="KSO_WM_BEAUTIFY_FLAG" val="#wm#"/>
  <p:tag name="KSO_WM_UNIT_TYPE" val="i"/>
  <p:tag name="KSO_WM_UNIT_INDEX" val="94"/>
</p:tagLst>
</file>

<file path=ppt/tags/tag20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5"/>
  <p:tag name="KSO_WM_UNIT_LAYERLEVEL" val="1"/>
  <p:tag name="KSO_WM_TAG_VERSION" val="1.0"/>
  <p:tag name="KSO_WM_BEAUTIFY_FLAG" val="#wm#"/>
  <p:tag name="KSO_WM_UNIT_TYPE" val="i"/>
  <p:tag name="KSO_WM_UNIT_INDEX" val="95"/>
</p:tagLst>
</file>

<file path=ppt/tags/tag20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20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20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20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1"/>
  <p:tag name="KSO_WM_UNIT_LAYERLEVEL" val="1"/>
  <p:tag name="KSO_WM_TAG_VERSION" val="1.0"/>
  <p:tag name="KSO_WM_BEAUTIFY_FLAG" val="#wm#"/>
  <p:tag name="KSO_WM_UNIT_TYPE" val="i"/>
  <p:tag name="KSO_WM_UNIT_INDEX" val="1"/>
</p:tagLst>
</file>

<file path=ppt/tags/tag2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0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2"/>
  <p:tag name="KSO_WM_UNIT_LAYERLEVEL" val="1"/>
  <p:tag name="KSO_WM_TAG_VERSION" val="1.0"/>
  <p:tag name="KSO_WM_BEAUTIFY_FLAG" val="#wm#"/>
  <p:tag name="KSO_WM_UNIT_TYPE" val="i"/>
  <p:tag name="KSO_WM_UNIT_INDEX" val="2"/>
</p:tagLst>
</file>

<file path=ppt/tags/tag20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0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0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0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0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0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0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4"/>
  <p:tag name="KSO_WM_UNIT_LAYERLEVEL" val="1"/>
  <p:tag name="KSO_WM_TAG_VERSION" val="1.0"/>
  <p:tag name="KSO_WM_BEAUTIFY_FLAG" val="#wm#"/>
  <p:tag name="KSO_WM_UNIT_TYPE" val="i"/>
  <p:tag name="KSO_WM_UNIT_INDEX" val="4"/>
</p:tagLst>
</file>

<file path=ppt/tags/tag20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5"/>
  <p:tag name="KSO_WM_UNIT_LAYERLEVEL" val="1"/>
  <p:tag name="KSO_WM_TAG_VERSION" val="1.0"/>
  <p:tag name="KSO_WM_BEAUTIFY_FLAG" val="#wm#"/>
  <p:tag name="KSO_WM_UNIT_TYPE" val="i"/>
  <p:tag name="KSO_WM_UNIT_INDEX" val="5"/>
</p:tagLst>
</file>

<file path=ppt/tags/tag2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6"/>
  <p:tag name="KSO_WM_UNIT_LAYERLEVEL" val="1"/>
  <p:tag name="KSO_WM_TAG_VERSION" val="1.0"/>
  <p:tag name="KSO_WM_BEAUTIFY_FLAG" val="#wm#"/>
  <p:tag name="KSO_WM_UNIT_TYPE" val="i"/>
  <p:tag name="KSO_WM_UNIT_INDEX" val="6"/>
</p:tagLst>
</file>

<file path=ppt/tags/tag20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7"/>
  <p:tag name="KSO_WM_UNIT_LAYERLEVEL" val="1"/>
  <p:tag name="KSO_WM_TAG_VERSION" val="1.0"/>
  <p:tag name="KSO_WM_BEAUTIFY_FLAG" val="#wm#"/>
  <p:tag name="KSO_WM_UNIT_TYPE" val="i"/>
  <p:tag name="KSO_WM_UNIT_INDEX" val="7"/>
</p:tagLst>
</file>

<file path=ppt/tags/tag20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8"/>
  <p:tag name="KSO_WM_UNIT_LAYERLEVEL" val="1"/>
  <p:tag name="KSO_WM_TAG_VERSION" val="1.0"/>
  <p:tag name="KSO_WM_BEAUTIFY_FLAG" val="#wm#"/>
  <p:tag name="KSO_WM_UNIT_TYPE" val="i"/>
  <p:tag name="KSO_WM_UNIT_INDEX" val="8"/>
</p:tagLst>
</file>

<file path=ppt/tags/tag20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0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2"/>
  <p:tag name="KSO_WM_UNIT_LAYERLEVEL" val="1"/>
  <p:tag name="KSO_WM_TAG_VERSION" val="1.0"/>
  <p:tag name="KSO_WM_BEAUTIFY_FLAG" val="#wm#"/>
  <p:tag name="KSO_WM_UNIT_TYPE" val="i"/>
  <p:tag name="KSO_WM_UNIT_INDEX" val="2"/>
</p:tagLst>
</file>

<file path=ppt/tags/tag20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0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0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0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0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0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4"/>
  <p:tag name="KSO_WM_UNIT_LAYERLEVEL" val="1"/>
  <p:tag name="KSO_WM_TAG_VERSION" val="1.0"/>
  <p:tag name="KSO_WM_BEAUTIFY_FLAG" val="#wm#"/>
  <p:tag name="KSO_WM_UNIT_TYPE" val="i"/>
  <p:tag name="KSO_WM_UNIT_INDEX" val="4"/>
</p:tagLst>
</file>

<file path=ppt/tags/tag20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5"/>
  <p:tag name="KSO_WM_UNIT_LAYERLEVEL" val="1"/>
  <p:tag name="KSO_WM_TAG_VERSION" val="1.0"/>
  <p:tag name="KSO_WM_BEAUTIFY_FLAG" val="#wm#"/>
  <p:tag name="KSO_WM_UNIT_TYPE" val="i"/>
  <p:tag name="KSO_WM_UNIT_INDEX" val="5"/>
</p:tagLst>
</file>

<file path=ppt/tags/tag20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6"/>
  <p:tag name="KSO_WM_UNIT_LAYERLEVEL" val="1"/>
  <p:tag name="KSO_WM_TAG_VERSION" val="1.0"/>
  <p:tag name="KSO_WM_BEAUTIFY_FLAG" val="#wm#"/>
  <p:tag name="KSO_WM_UNIT_TYPE" val="i"/>
  <p:tag name="KSO_WM_UNIT_INDEX" val="6"/>
</p:tagLst>
</file>

<file path=ppt/tags/tag20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7"/>
  <p:tag name="KSO_WM_UNIT_LAYERLEVEL" val="1"/>
  <p:tag name="KSO_WM_TAG_VERSION" val="1.0"/>
  <p:tag name="KSO_WM_BEAUTIFY_FLAG" val="#wm#"/>
  <p:tag name="KSO_WM_UNIT_TYPE" val="i"/>
  <p:tag name="KSO_WM_UNIT_INDEX" val="7"/>
</p:tagLst>
</file>

<file path=ppt/tags/tag20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8"/>
  <p:tag name="KSO_WM_UNIT_LAYERLEVEL" val="1"/>
  <p:tag name="KSO_WM_TAG_VERSION" val="1.0"/>
  <p:tag name="KSO_WM_BEAUTIFY_FLAG" val="#wm#"/>
  <p:tag name="KSO_WM_UNIT_TYPE" val="i"/>
  <p:tag name="KSO_WM_UNIT_INDEX" val="8"/>
</p:tagLst>
</file>

<file path=ppt/tags/tag20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
  <p:tag name="KSO_WM_UNIT_LAYERLEVEL" val="1"/>
  <p:tag name="KSO_WM_TAG_VERSION" val="1.0"/>
  <p:tag name="KSO_WM_BEAUTIFY_FLAG" val="#wm#"/>
  <p:tag name="KSO_WM_UNIT_TYPE" val="i"/>
  <p:tag name="KSO_WM_UNIT_INDEX" val="1"/>
</p:tagLst>
</file>

<file path=ppt/tags/tag20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
  <p:tag name="KSO_WM_UNIT_LAYERLEVEL" val="1"/>
  <p:tag name="KSO_WM_TAG_VERSION" val="1.0"/>
  <p:tag name="KSO_WM_BEAUTIFY_FLAG" val="#wm#"/>
  <p:tag name="KSO_WM_UNIT_TYPE" val="i"/>
  <p:tag name="KSO_WM_UNIT_INDEX" val="2"/>
</p:tagLst>
</file>

<file path=ppt/tags/tag20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0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0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0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0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0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0"/>
  <p:tag name="KSO_WM_UNIT_LAYERLEVEL" val="1"/>
  <p:tag name="KSO_WM_TAG_VERSION" val="1.0"/>
  <p:tag name="KSO_WM_BEAUTIFY_FLAG" val="#wm#"/>
  <p:tag name="KSO_WM_UNIT_TYPE" val="i"/>
  <p:tag name="KSO_WM_UNIT_INDEX" val="10"/>
</p:tagLst>
</file>

<file path=ppt/tags/tag20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1"/>
  <p:tag name="KSO_WM_UNIT_LAYERLEVEL" val="1"/>
  <p:tag name="KSO_WM_TAG_VERSION" val="1.0"/>
  <p:tag name="KSO_WM_BEAUTIFY_FLAG" val="#wm#"/>
  <p:tag name="KSO_WM_UNIT_TYPE" val="i"/>
  <p:tag name="KSO_WM_UNIT_INDEX" val="11"/>
</p:tagLst>
</file>

<file path=ppt/tags/tag20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2"/>
  <p:tag name="KSO_WM_UNIT_LAYERLEVEL" val="1"/>
  <p:tag name="KSO_WM_TAG_VERSION" val="1.0"/>
  <p:tag name="KSO_WM_BEAUTIFY_FLAG" val="#wm#"/>
  <p:tag name="KSO_WM_UNIT_TYPE" val="i"/>
  <p:tag name="KSO_WM_UNIT_INDEX" val="12"/>
</p:tagLst>
</file>

<file path=ppt/tags/tag20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3"/>
  <p:tag name="KSO_WM_UNIT_LAYERLEVEL" val="1"/>
  <p:tag name="KSO_WM_TAG_VERSION" val="1.0"/>
  <p:tag name="KSO_WM_BEAUTIFY_FLAG" val="#wm#"/>
  <p:tag name="KSO_WM_UNIT_TYPE" val="i"/>
  <p:tag name="KSO_WM_UNIT_INDEX" val="13"/>
</p:tagLst>
</file>

<file path=ppt/tags/tag20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4"/>
  <p:tag name="KSO_WM_UNIT_LAYERLEVEL" val="1"/>
  <p:tag name="KSO_WM_TAG_VERSION" val="1.0"/>
  <p:tag name="KSO_WM_BEAUTIFY_FLAG" val="#wm#"/>
  <p:tag name="KSO_WM_UNIT_TYPE" val="i"/>
  <p:tag name="KSO_WM_UNIT_INDEX" val="14"/>
</p:tagLst>
</file>

<file path=ppt/tags/tag20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5"/>
  <p:tag name="KSO_WM_UNIT_LAYERLEVEL" val="1"/>
  <p:tag name="KSO_WM_TAG_VERSION" val="1.0"/>
  <p:tag name="KSO_WM_BEAUTIFY_FLAG" val="#wm#"/>
  <p:tag name="KSO_WM_UNIT_TYPE" val="i"/>
  <p:tag name="KSO_WM_UNIT_INDEX" val="15"/>
</p:tagLst>
</file>

<file path=ppt/tags/tag2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6"/>
  <p:tag name="KSO_WM_UNIT_LAYERLEVEL" val="1"/>
  <p:tag name="KSO_WM_TAG_VERSION" val="1.0"/>
  <p:tag name="KSO_WM_BEAUTIFY_FLAG" val="#wm#"/>
  <p:tag name="KSO_WM_UNIT_TYPE" val="i"/>
  <p:tag name="KSO_WM_UNIT_INDEX" val="16"/>
</p:tagLst>
</file>

<file path=ppt/tags/tag20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7"/>
  <p:tag name="KSO_WM_UNIT_LAYERLEVEL" val="1"/>
  <p:tag name="KSO_WM_TAG_VERSION" val="1.0"/>
  <p:tag name="KSO_WM_BEAUTIFY_FLAG" val="#wm#"/>
  <p:tag name="KSO_WM_UNIT_TYPE" val="i"/>
  <p:tag name="KSO_WM_UNIT_INDEX" val="17"/>
</p:tagLst>
</file>

<file path=ppt/tags/tag20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8"/>
  <p:tag name="KSO_WM_UNIT_LAYERLEVEL" val="1"/>
  <p:tag name="KSO_WM_TAG_VERSION" val="1.0"/>
  <p:tag name="KSO_WM_BEAUTIFY_FLAG" val="#wm#"/>
  <p:tag name="KSO_WM_UNIT_TYPE" val="i"/>
  <p:tag name="KSO_WM_UNIT_INDEX" val="18"/>
</p:tagLst>
</file>

<file path=ppt/tags/tag20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9"/>
  <p:tag name="KSO_WM_UNIT_LAYERLEVEL" val="1"/>
  <p:tag name="KSO_WM_TAG_VERSION" val="1.0"/>
  <p:tag name="KSO_WM_BEAUTIFY_FLAG" val="#wm#"/>
  <p:tag name="KSO_WM_UNIT_TYPE" val="i"/>
  <p:tag name="KSO_WM_UNIT_INDEX" val="19"/>
</p:tagLst>
</file>

<file path=ppt/tags/tag20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0"/>
  <p:tag name="KSO_WM_UNIT_LAYERLEVEL" val="1"/>
  <p:tag name="KSO_WM_TAG_VERSION" val="1.0"/>
  <p:tag name="KSO_WM_BEAUTIFY_FLAG" val="#wm#"/>
  <p:tag name="KSO_WM_UNIT_TYPE" val="i"/>
  <p:tag name="KSO_WM_UNIT_INDEX" val="20"/>
</p:tagLst>
</file>

<file path=ppt/tags/tag20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1"/>
  <p:tag name="KSO_WM_UNIT_LAYERLEVEL" val="1"/>
  <p:tag name="KSO_WM_TAG_VERSION" val="1.0"/>
  <p:tag name="KSO_WM_BEAUTIFY_FLAG" val="#wm#"/>
  <p:tag name="KSO_WM_UNIT_TYPE" val="i"/>
  <p:tag name="KSO_WM_UNIT_INDEX" val="21"/>
</p:tagLst>
</file>

<file path=ppt/tags/tag20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2"/>
  <p:tag name="KSO_WM_UNIT_LAYERLEVEL" val="1"/>
  <p:tag name="KSO_WM_TAG_VERSION" val="1.0"/>
  <p:tag name="KSO_WM_BEAUTIFY_FLAG" val="#wm#"/>
  <p:tag name="KSO_WM_UNIT_TYPE" val="i"/>
  <p:tag name="KSO_WM_UNIT_INDEX" val="22"/>
</p:tagLst>
</file>

<file path=ppt/tags/tag20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3"/>
  <p:tag name="KSO_WM_UNIT_LAYERLEVEL" val="1"/>
  <p:tag name="KSO_WM_TAG_VERSION" val="1.0"/>
  <p:tag name="KSO_WM_BEAUTIFY_FLAG" val="#wm#"/>
  <p:tag name="KSO_WM_UNIT_TYPE" val="i"/>
  <p:tag name="KSO_WM_UNIT_INDEX" val="23"/>
</p:tagLst>
</file>

<file path=ppt/tags/tag20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4"/>
  <p:tag name="KSO_WM_UNIT_LAYERLEVEL" val="1"/>
  <p:tag name="KSO_WM_TAG_VERSION" val="1.0"/>
  <p:tag name="KSO_WM_BEAUTIFY_FLAG" val="#wm#"/>
  <p:tag name="KSO_WM_UNIT_TYPE" val="i"/>
  <p:tag name="KSO_WM_UNIT_INDEX" val="24"/>
</p:tagLst>
</file>

<file path=ppt/tags/tag20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5"/>
  <p:tag name="KSO_WM_UNIT_LAYERLEVEL" val="1"/>
  <p:tag name="KSO_WM_TAG_VERSION" val="1.0"/>
  <p:tag name="KSO_WM_BEAUTIFY_FLAG" val="#wm#"/>
  <p:tag name="KSO_WM_UNIT_TYPE" val="i"/>
  <p:tag name="KSO_WM_UNIT_INDEX" val="25"/>
</p:tagLst>
</file>

<file path=ppt/tags/tag2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6"/>
  <p:tag name="KSO_WM_UNIT_LAYERLEVEL" val="1"/>
  <p:tag name="KSO_WM_TAG_VERSION" val="1.0"/>
  <p:tag name="KSO_WM_BEAUTIFY_FLAG" val="#wm#"/>
  <p:tag name="KSO_WM_UNIT_TYPE" val="i"/>
  <p:tag name="KSO_WM_UNIT_INDEX" val="26"/>
</p:tagLst>
</file>

<file path=ppt/tags/tag20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7"/>
  <p:tag name="KSO_WM_UNIT_LAYERLEVEL" val="1"/>
  <p:tag name="KSO_WM_TAG_VERSION" val="1.0"/>
  <p:tag name="KSO_WM_BEAUTIFY_FLAG" val="#wm#"/>
  <p:tag name="KSO_WM_UNIT_TYPE" val="i"/>
  <p:tag name="KSO_WM_UNIT_INDEX" val="27"/>
</p:tagLst>
</file>

<file path=ppt/tags/tag20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8"/>
  <p:tag name="KSO_WM_UNIT_LAYERLEVEL" val="1"/>
  <p:tag name="KSO_WM_TAG_VERSION" val="1.0"/>
  <p:tag name="KSO_WM_BEAUTIFY_FLAG" val="#wm#"/>
  <p:tag name="KSO_WM_UNIT_TYPE" val="i"/>
  <p:tag name="KSO_WM_UNIT_INDEX" val="28"/>
</p:tagLst>
</file>

<file path=ppt/tags/tag20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9"/>
  <p:tag name="KSO_WM_UNIT_LAYERLEVEL" val="1"/>
  <p:tag name="KSO_WM_TAG_VERSION" val="1.0"/>
  <p:tag name="KSO_WM_BEAUTIFY_FLAG" val="#wm#"/>
  <p:tag name="KSO_WM_UNIT_TYPE" val="i"/>
  <p:tag name="KSO_WM_UNIT_INDEX" val="29"/>
</p:tagLst>
</file>

<file path=ppt/tags/tag20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0"/>
  <p:tag name="KSO_WM_UNIT_LAYERLEVEL" val="1"/>
  <p:tag name="KSO_WM_TAG_VERSION" val="1.0"/>
  <p:tag name="KSO_WM_BEAUTIFY_FLAG" val="#wm#"/>
  <p:tag name="KSO_WM_UNIT_TYPE" val="i"/>
  <p:tag name="KSO_WM_UNIT_INDEX" val="30"/>
</p:tagLst>
</file>

<file path=ppt/tags/tag20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1"/>
  <p:tag name="KSO_WM_UNIT_LAYERLEVEL" val="1"/>
  <p:tag name="KSO_WM_TAG_VERSION" val="1.0"/>
  <p:tag name="KSO_WM_BEAUTIFY_FLAG" val="#wm#"/>
  <p:tag name="KSO_WM_UNIT_TYPE" val="i"/>
  <p:tag name="KSO_WM_UNIT_INDEX" val="31"/>
</p:tagLst>
</file>

<file path=ppt/tags/tag20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2"/>
  <p:tag name="KSO_WM_UNIT_LAYERLEVEL" val="1"/>
  <p:tag name="KSO_WM_TAG_VERSION" val="1.0"/>
  <p:tag name="KSO_WM_BEAUTIFY_FLAG" val="#wm#"/>
  <p:tag name="KSO_WM_UNIT_TYPE" val="i"/>
  <p:tag name="KSO_WM_UNIT_INDEX" val="32"/>
</p:tagLst>
</file>

<file path=ppt/tags/tag20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3"/>
  <p:tag name="KSO_WM_UNIT_LAYERLEVEL" val="1"/>
  <p:tag name="KSO_WM_TAG_VERSION" val="1.0"/>
  <p:tag name="KSO_WM_BEAUTIFY_FLAG" val="#wm#"/>
  <p:tag name="KSO_WM_UNIT_TYPE" val="i"/>
  <p:tag name="KSO_WM_UNIT_INDEX" val="33"/>
</p:tagLst>
</file>

<file path=ppt/tags/tag20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4"/>
  <p:tag name="KSO_WM_UNIT_LAYERLEVEL" val="1"/>
  <p:tag name="KSO_WM_TAG_VERSION" val="1.0"/>
  <p:tag name="KSO_WM_BEAUTIFY_FLAG" val="#wm#"/>
  <p:tag name="KSO_WM_UNIT_TYPE" val="i"/>
  <p:tag name="KSO_WM_UNIT_INDEX" val="34"/>
</p:tagLst>
</file>

<file path=ppt/tags/tag20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5"/>
  <p:tag name="KSO_WM_UNIT_LAYERLEVEL" val="1"/>
  <p:tag name="KSO_WM_TAG_VERSION" val="1.0"/>
  <p:tag name="KSO_WM_BEAUTIFY_FLAG" val="#wm#"/>
  <p:tag name="KSO_WM_UNIT_TYPE" val="i"/>
  <p:tag name="KSO_WM_UNIT_INDEX" val="35"/>
</p:tagLst>
</file>

<file path=ppt/tags/tag2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6"/>
  <p:tag name="KSO_WM_UNIT_LAYERLEVEL" val="1"/>
  <p:tag name="KSO_WM_TAG_VERSION" val="1.0"/>
  <p:tag name="KSO_WM_BEAUTIFY_FLAG" val="#wm#"/>
  <p:tag name="KSO_WM_UNIT_TYPE" val="i"/>
  <p:tag name="KSO_WM_UNIT_INDEX" val="36"/>
</p:tagLst>
</file>

<file path=ppt/tags/tag20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7"/>
  <p:tag name="KSO_WM_UNIT_LAYERLEVEL" val="1"/>
  <p:tag name="KSO_WM_TAG_VERSION" val="1.0"/>
  <p:tag name="KSO_WM_BEAUTIFY_FLAG" val="#wm#"/>
  <p:tag name="KSO_WM_UNIT_TYPE" val="i"/>
  <p:tag name="KSO_WM_UNIT_INDEX" val="37"/>
</p:tagLst>
</file>

<file path=ppt/tags/tag20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8"/>
  <p:tag name="KSO_WM_UNIT_LAYERLEVEL" val="1"/>
  <p:tag name="KSO_WM_TAG_VERSION" val="1.0"/>
  <p:tag name="KSO_WM_BEAUTIFY_FLAG" val="#wm#"/>
  <p:tag name="KSO_WM_UNIT_TYPE" val="i"/>
  <p:tag name="KSO_WM_UNIT_INDEX" val="38"/>
</p:tagLst>
</file>

<file path=ppt/tags/tag20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9"/>
  <p:tag name="KSO_WM_UNIT_LAYERLEVEL" val="1"/>
  <p:tag name="KSO_WM_TAG_VERSION" val="1.0"/>
  <p:tag name="KSO_WM_BEAUTIFY_FLAG" val="#wm#"/>
  <p:tag name="KSO_WM_UNIT_TYPE" val="i"/>
  <p:tag name="KSO_WM_UNIT_INDEX" val="39"/>
</p:tagLst>
</file>

<file path=ppt/tags/tag20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0"/>
  <p:tag name="KSO_WM_UNIT_LAYERLEVEL" val="1"/>
  <p:tag name="KSO_WM_TAG_VERSION" val="1.0"/>
  <p:tag name="KSO_WM_BEAUTIFY_FLAG" val="#wm#"/>
  <p:tag name="KSO_WM_UNIT_TYPE" val="i"/>
  <p:tag name="KSO_WM_UNIT_INDEX" val="40"/>
</p:tagLst>
</file>

<file path=ppt/tags/tag20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1"/>
  <p:tag name="KSO_WM_UNIT_LAYERLEVEL" val="1"/>
  <p:tag name="KSO_WM_TAG_VERSION" val="1.0"/>
  <p:tag name="KSO_WM_BEAUTIFY_FLAG" val="#wm#"/>
  <p:tag name="KSO_WM_UNIT_TYPE" val="i"/>
  <p:tag name="KSO_WM_UNIT_INDEX" val="41"/>
</p:tagLst>
</file>

<file path=ppt/tags/tag20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2"/>
  <p:tag name="KSO_WM_UNIT_LAYERLEVEL" val="1"/>
  <p:tag name="KSO_WM_TAG_VERSION" val="1.0"/>
  <p:tag name="KSO_WM_BEAUTIFY_FLAG" val="#wm#"/>
  <p:tag name="KSO_WM_UNIT_TYPE" val="i"/>
  <p:tag name="KSO_WM_UNIT_INDEX" val="42"/>
</p:tagLst>
</file>

<file path=ppt/tags/tag20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3"/>
  <p:tag name="KSO_WM_UNIT_LAYERLEVEL" val="1"/>
  <p:tag name="KSO_WM_TAG_VERSION" val="1.0"/>
  <p:tag name="KSO_WM_BEAUTIFY_FLAG" val="#wm#"/>
  <p:tag name="KSO_WM_UNIT_TYPE" val="i"/>
  <p:tag name="KSO_WM_UNIT_INDEX" val="43"/>
</p:tagLst>
</file>

<file path=ppt/tags/tag20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4"/>
  <p:tag name="KSO_WM_UNIT_LAYERLEVEL" val="1"/>
  <p:tag name="KSO_WM_TAG_VERSION" val="1.0"/>
  <p:tag name="KSO_WM_BEAUTIFY_FLAG" val="#wm#"/>
  <p:tag name="KSO_WM_UNIT_TYPE" val="i"/>
  <p:tag name="KSO_WM_UNIT_INDEX" val="44"/>
</p:tagLst>
</file>

<file path=ppt/tags/tag20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5"/>
  <p:tag name="KSO_WM_UNIT_LAYERLEVEL" val="1"/>
  <p:tag name="KSO_WM_TAG_VERSION" val="1.0"/>
  <p:tag name="KSO_WM_BEAUTIFY_FLAG" val="#wm#"/>
  <p:tag name="KSO_WM_UNIT_TYPE" val="i"/>
  <p:tag name="KSO_WM_UNIT_INDEX" val="45"/>
</p:tagLst>
</file>

<file path=ppt/tags/tag2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6"/>
  <p:tag name="KSO_WM_UNIT_LAYERLEVEL" val="1"/>
  <p:tag name="KSO_WM_TAG_VERSION" val="1.0"/>
  <p:tag name="KSO_WM_BEAUTIFY_FLAG" val="#wm#"/>
  <p:tag name="KSO_WM_UNIT_TYPE" val="i"/>
  <p:tag name="KSO_WM_UNIT_INDEX" val="46"/>
</p:tagLst>
</file>

<file path=ppt/tags/tag20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7"/>
  <p:tag name="KSO_WM_UNIT_LAYERLEVEL" val="1"/>
  <p:tag name="KSO_WM_TAG_VERSION" val="1.0"/>
  <p:tag name="KSO_WM_BEAUTIFY_FLAG" val="#wm#"/>
  <p:tag name="KSO_WM_UNIT_TYPE" val="i"/>
  <p:tag name="KSO_WM_UNIT_INDEX" val="47"/>
</p:tagLst>
</file>

<file path=ppt/tags/tag20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8"/>
  <p:tag name="KSO_WM_UNIT_LAYERLEVEL" val="1"/>
  <p:tag name="KSO_WM_TAG_VERSION" val="1.0"/>
  <p:tag name="KSO_WM_BEAUTIFY_FLAG" val="#wm#"/>
  <p:tag name="KSO_WM_UNIT_TYPE" val="i"/>
  <p:tag name="KSO_WM_UNIT_INDEX" val="48"/>
</p:tagLst>
</file>

<file path=ppt/tags/tag20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9"/>
  <p:tag name="KSO_WM_UNIT_LAYERLEVEL" val="1"/>
  <p:tag name="KSO_WM_TAG_VERSION" val="1.0"/>
  <p:tag name="KSO_WM_BEAUTIFY_FLAG" val="#wm#"/>
  <p:tag name="KSO_WM_UNIT_TYPE" val="i"/>
  <p:tag name="KSO_WM_UNIT_INDEX" val="49"/>
</p:tagLst>
</file>

<file path=ppt/tags/tag20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0"/>
  <p:tag name="KSO_WM_UNIT_LAYERLEVEL" val="1"/>
  <p:tag name="KSO_WM_TAG_VERSION" val="1.0"/>
  <p:tag name="KSO_WM_BEAUTIFY_FLAG" val="#wm#"/>
  <p:tag name="KSO_WM_UNIT_TYPE" val="i"/>
  <p:tag name="KSO_WM_UNIT_INDEX" val="50"/>
</p:tagLst>
</file>

<file path=ppt/tags/tag20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1"/>
  <p:tag name="KSO_WM_UNIT_LAYERLEVEL" val="1"/>
  <p:tag name="KSO_WM_TAG_VERSION" val="1.0"/>
  <p:tag name="KSO_WM_BEAUTIFY_FLAG" val="#wm#"/>
  <p:tag name="KSO_WM_UNIT_TYPE" val="i"/>
  <p:tag name="KSO_WM_UNIT_INDEX" val="51"/>
</p:tagLst>
</file>

<file path=ppt/tags/tag20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2"/>
  <p:tag name="KSO_WM_UNIT_LAYERLEVEL" val="1"/>
  <p:tag name="KSO_WM_TAG_VERSION" val="1.0"/>
  <p:tag name="KSO_WM_BEAUTIFY_FLAG" val="#wm#"/>
  <p:tag name="KSO_WM_UNIT_TYPE" val="i"/>
  <p:tag name="KSO_WM_UNIT_INDEX" val="52"/>
</p:tagLst>
</file>

<file path=ppt/tags/tag20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3"/>
  <p:tag name="KSO_WM_UNIT_LAYERLEVEL" val="1"/>
  <p:tag name="KSO_WM_TAG_VERSION" val="1.0"/>
  <p:tag name="KSO_WM_BEAUTIFY_FLAG" val="#wm#"/>
  <p:tag name="KSO_WM_UNIT_TYPE" val="i"/>
  <p:tag name="KSO_WM_UNIT_INDEX" val="53"/>
</p:tagLst>
</file>

<file path=ppt/tags/tag20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4"/>
  <p:tag name="KSO_WM_UNIT_LAYERLEVEL" val="1"/>
  <p:tag name="KSO_WM_TAG_VERSION" val="1.0"/>
  <p:tag name="KSO_WM_BEAUTIFY_FLAG" val="#wm#"/>
  <p:tag name="KSO_WM_UNIT_TYPE" val="i"/>
  <p:tag name="KSO_WM_UNIT_INDEX" val="54"/>
</p:tagLst>
</file>

<file path=ppt/tags/tag20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5"/>
  <p:tag name="KSO_WM_UNIT_LAYERLEVEL" val="1"/>
  <p:tag name="KSO_WM_TAG_VERSION" val="1.0"/>
  <p:tag name="KSO_WM_BEAUTIFY_FLAG" val="#wm#"/>
  <p:tag name="KSO_WM_UNIT_TYPE" val="i"/>
  <p:tag name="KSO_WM_UNIT_INDEX" val="55"/>
</p:tagLst>
</file>

<file path=ppt/tags/tag2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6"/>
  <p:tag name="KSO_WM_UNIT_LAYERLEVEL" val="1"/>
  <p:tag name="KSO_WM_TAG_VERSION" val="1.0"/>
  <p:tag name="KSO_WM_BEAUTIFY_FLAG" val="#wm#"/>
  <p:tag name="KSO_WM_UNIT_TYPE" val="i"/>
  <p:tag name="KSO_WM_UNIT_INDEX" val="56"/>
</p:tagLst>
</file>

<file path=ppt/tags/tag20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7"/>
  <p:tag name="KSO_WM_UNIT_LAYERLEVEL" val="1"/>
  <p:tag name="KSO_WM_TAG_VERSION" val="1.0"/>
  <p:tag name="KSO_WM_BEAUTIFY_FLAG" val="#wm#"/>
  <p:tag name="KSO_WM_UNIT_TYPE" val="i"/>
  <p:tag name="KSO_WM_UNIT_INDEX" val="57"/>
</p:tagLst>
</file>

<file path=ppt/tags/tag20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8"/>
  <p:tag name="KSO_WM_UNIT_LAYERLEVEL" val="1"/>
  <p:tag name="KSO_WM_TAG_VERSION" val="1.0"/>
  <p:tag name="KSO_WM_BEAUTIFY_FLAG" val="#wm#"/>
  <p:tag name="KSO_WM_UNIT_TYPE" val="i"/>
  <p:tag name="KSO_WM_UNIT_INDEX" val="58"/>
</p:tagLst>
</file>

<file path=ppt/tags/tag20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9"/>
  <p:tag name="KSO_WM_UNIT_LAYERLEVEL" val="1"/>
  <p:tag name="KSO_WM_TAG_VERSION" val="1.0"/>
  <p:tag name="KSO_WM_BEAUTIFY_FLAG" val="#wm#"/>
  <p:tag name="KSO_WM_UNIT_TYPE" val="i"/>
  <p:tag name="KSO_WM_UNIT_INDEX" val="59"/>
</p:tagLst>
</file>

<file path=ppt/tags/tag20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0"/>
  <p:tag name="KSO_WM_UNIT_LAYERLEVEL" val="1"/>
  <p:tag name="KSO_WM_TAG_VERSION" val="1.0"/>
  <p:tag name="KSO_WM_BEAUTIFY_FLAG" val="#wm#"/>
  <p:tag name="KSO_WM_UNIT_TYPE" val="i"/>
  <p:tag name="KSO_WM_UNIT_INDEX" val="60"/>
</p:tagLst>
</file>

<file path=ppt/tags/tag20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1"/>
  <p:tag name="KSO_WM_UNIT_LAYERLEVEL" val="1"/>
  <p:tag name="KSO_WM_TAG_VERSION" val="1.0"/>
  <p:tag name="KSO_WM_BEAUTIFY_FLAG" val="#wm#"/>
  <p:tag name="KSO_WM_UNIT_TYPE" val="i"/>
  <p:tag name="KSO_WM_UNIT_INDEX" val="61"/>
</p:tagLst>
</file>

<file path=ppt/tags/tag20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2"/>
  <p:tag name="KSO_WM_UNIT_LAYERLEVEL" val="1"/>
  <p:tag name="KSO_WM_TAG_VERSION" val="1.0"/>
  <p:tag name="KSO_WM_BEAUTIFY_FLAG" val="#wm#"/>
  <p:tag name="KSO_WM_UNIT_TYPE" val="i"/>
  <p:tag name="KSO_WM_UNIT_INDEX" val="62"/>
</p:tagLst>
</file>

<file path=ppt/tags/tag20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3"/>
  <p:tag name="KSO_WM_UNIT_LAYERLEVEL" val="1"/>
  <p:tag name="KSO_WM_TAG_VERSION" val="1.0"/>
  <p:tag name="KSO_WM_BEAUTIFY_FLAG" val="#wm#"/>
  <p:tag name="KSO_WM_UNIT_TYPE" val="i"/>
  <p:tag name="KSO_WM_UNIT_INDEX" val="63"/>
</p:tagLst>
</file>

<file path=ppt/tags/tag20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4"/>
  <p:tag name="KSO_WM_UNIT_LAYERLEVEL" val="1"/>
  <p:tag name="KSO_WM_TAG_VERSION" val="1.0"/>
  <p:tag name="KSO_WM_BEAUTIFY_FLAG" val="#wm#"/>
  <p:tag name="KSO_WM_UNIT_TYPE" val="i"/>
  <p:tag name="KSO_WM_UNIT_INDEX" val="64"/>
</p:tagLst>
</file>

<file path=ppt/tags/tag20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5"/>
  <p:tag name="KSO_WM_UNIT_LAYERLEVEL" val="1"/>
  <p:tag name="KSO_WM_TAG_VERSION" val="1.0"/>
  <p:tag name="KSO_WM_BEAUTIFY_FLAG" val="#wm#"/>
  <p:tag name="KSO_WM_UNIT_TYPE" val="i"/>
  <p:tag name="KSO_WM_UNIT_INDEX" val="65"/>
</p:tagLst>
</file>

<file path=ppt/tags/tag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6"/>
  <p:tag name="KSO_WM_UNIT_LAYERLEVEL" val="1"/>
  <p:tag name="KSO_WM_TAG_VERSION" val="1.0"/>
  <p:tag name="KSO_WM_BEAUTIFY_FLAG" val="#wm#"/>
  <p:tag name="KSO_WM_UNIT_TYPE" val="i"/>
  <p:tag name="KSO_WM_UNIT_INDEX" val="66"/>
</p:tagLst>
</file>

<file path=ppt/tags/tag21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7"/>
  <p:tag name="KSO_WM_UNIT_LAYERLEVEL" val="1"/>
  <p:tag name="KSO_WM_TAG_VERSION" val="1.0"/>
  <p:tag name="KSO_WM_BEAUTIFY_FLAG" val="#wm#"/>
  <p:tag name="KSO_WM_UNIT_TYPE" val="i"/>
  <p:tag name="KSO_WM_UNIT_INDEX" val="67"/>
</p:tagLst>
</file>

<file path=ppt/tags/tag21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8"/>
  <p:tag name="KSO_WM_UNIT_LAYERLEVEL" val="1"/>
  <p:tag name="KSO_WM_TAG_VERSION" val="1.0"/>
  <p:tag name="KSO_WM_BEAUTIFY_FLAG" val="#wm#"/>
  <p:tag name="KSO_WM_UNIT_TYPE" val="i"/>
  <p:tag name="KSO_WM_UNIT_INDEX" val="68"/>
</p:tagLst>
</file>

<file path=ppt/tags/tag21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9"/>
  <p:tag name="KSO_WM_UNIT_LAYERLEVEL" val="1"/>
  <p:tag name="KSO_WM_TAG_VERSION" val="1.0"/>
  <p:tag name="KSO_WM_BEAUTIFY_FLAG" val="#wm#"/>
  <p:tag name="KSO_WM_UNIT_TYPE" val="i"/>
  <p:tag name="KSO_WM_UNIT_INDEX" val="69"/>
</p:tagLst>
</file>

<file path=ppt/tags/tag21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0"/>
  <p:tag name="KSO_WM_UNIT_LAYERLEVEL" val="1"/>
  <p:tag name="KSO_WM_TAG_VERSION" val="1.0"/>
  <p:tag name="KSO_WM_BEAUTIFY_FLAG" val="#wm#"/>
  <p:tag name="KSO_WM_UNIT_TYPE" val="i"/>
  <p:tag name="KSO_WM_UNIT_INDEX" val="70"/>
</p:tagLst>
</file>

<file path=ppt/tags/tag21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1"/>
  <p:tag name="KSO_WM_UNIT_LAYERLEVEL" val="1"/>
  <p:tag name="KSO_WM_TAG_VERSION" val="1.0"/>
  <p:tag name="KSO_WM_BEAUTIFY_FLAG" val="#wm#"/>
  <p:tag name="KSO_WM_UNIT_TYPE" val="i"/>
  <p:tag name="KSO_WM_UNIT_INDEX" val="71"/>
</p:tagLst>
</file>

<file path=ppt/tags/tag21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2"/>
  <p:tag name="KSO_WM_UNIT_LAYERLEVEL" val="1"/>
  <p:tag name="KSO_WM_TAG_VERSION" val="1.0"/>
  <p:tag name="KSO_WM_BEAUTIFY_FLAG" val="#wm#"/>
  <p:tag name="KSO_WM_UNIT_TYPE" val="i"/>
  <p:tag name="KSO_WM_UNIT_INDEX" val="72"/>
</p:tagLst>
</file>

<file path=ppt/tags/tag21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3"/>
  <p:tag name="KSO_WM_UNIT_LAYERLEVEL" val="1"/>
  <p:tag name="KSO_WM_TAG_VERSION" val="1.0"/>
  <p:tag name="KSO_WM_BEAUTIFY_FLAG" val="#wm#"/>
  <p:tag name="KSO_WM_UNIT_TYPE" val="i"/>
  <p:tag name="KSO_WM_UNIT_INDEX" val="73"/>
</p:tagLst>
</file>

<file path=ppt/tags/tag21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4"/>
  <p:tag name="KSO_WM_UNIT_LAYERLEVEL" val="1"/>
  <p:tag name="KSO_WM_TAG_VERSION" val="1.0"/>
  <p:tag name="KSO_WM_BEAUTIFY_FLAG" val="#wm#"/>
  <p:tag name="KSO_WM_UNIT_TYPE" val="i"/>
  <p:tag name="KSO_WM_UNIT_INDEX" val="74"/>
</p:tagLst>
</file>

<file path=ppt/tags/tag21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5"/>
  <p:tag name="KSO_WM_UNIT_LAYERLEVEL" val="1"/>
  <p:tag name="KSO_WM_TAG_VERSION" val="1.0"/>
  <p:tag name="KSO_WM_BEAUTIFY_FLAG" val="#wm#"/>
  <p:tag name="KSO_WM_UNIT_TYPE" val="i"/>
  <p:tag name="KSO_WM_UNIT_INDEX" val="75"/>
</p:tagLst>
</file>

<file path=ppt/tags/tag2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6"/>
  <p:tag name="KSO_WM_UNIT_LAYERLEVEL" val="1"/>
  <p:tag name="KSO_WM_TAG_VERSION" val="1.0"/>
  <p:tag name="KSO_WM_BEAUTIFY_FLAG" val="#wm#"/>
  <p:tag name="KSO_WM_UNIT_TYPE" val="i"/>
  <p:tag name="KSO_WM_UNIT_INDEX" val="76"/>
</p:tagLst>
</file>

<file path=ppt/tags/tag21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7"/>
  <p:tag name="KSO_WM_UNIT_LAYERLEVEL" val="1"/>
  <p:tag name="KSO_WM_TAG_VERSION" val="1.0"/>
  <p:tag name="KSO_WM_BEAUTIFY_FLAG" val="#wm#"/>
  <p:tag name="KSO_WM_UNIT_TYPE" val="i"/>
  <p:tag name="KSO_WM_UNIT_INDEX" val="77"/>
</p:tagLst>
</file>

<file path=ppt/tags/tag21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8"/>
  <p:tag name="KSO_WM_UNIT_LAYERLEVEL" val="1"/>
  <p:tag name="KSO_WM_TAG_VERSION" val="1.0"/>
  <p:tag name="KSO_WM_BEAUTIFY_FLAG" val="#wm#"/>
  <p:tag name="KSO_WM_UNIT_TYPE" val="i"/>
  <p:tag name="KSO_WM_UNIT_INDEX" val="78"/>
</p:tagLst>
</file>

<file path=ppt/tags/tag21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9"/>
  <p:tag name="KSO_WM_UNIT_LAYERLEVEL" val="1"/>
  <p:tag name="KSO_WM_TAG_VERSION" val="1.0"/>
  <p:tag name="KSO_WM_BEAUTIFY_FLAG" val="#wm#"/>
  <p:tag name="KSO_WM_UNIT_TYPE" val="i"/>
  <p:tag name="KSO_WM_UNIT_INDEX" val="79"/>
</p:tagLst>
</file>

<file path=ppt/tags/tag21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0"/>
  <p:tag name="KSO_WM_UNIT_LAYERLEVEL" val="1"/>
  <p:tag name="KSO_WM_TAG_VERSION" val="1.0"/>
  <p:tag name="KSO_WM_BEAUTIFY_FLAG" val="#wm#"/>
  <p:tag name="KSO_WM_UNIT_TYPE" val="i"/>
  <p:tag name="KSO_WM_UNIT_INDEX" val="80"/>
</p:tagLst>
</file>

<file path=ppt/tags/tag21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1"/>
  <p:tag name="KSO_WM_UNIT_LAYERLEVEL" val="1"/>
  <p:tag name="KSO_WM_TAG_VERSION" val="1.0"/>
  <p:tag name="KSO_WM_BEAUTIFY_FLAG" val="#wm#"/>
  <p:tag name="KSO_WM_UNIT_TYPE" val="i"/>
  <p:tag name="KSO_WM_UNIT_INDEX" val="81"/>
</p:tagLst>
</file>

<file path=ppt/tags/tag21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2"/>
  <p:tag name="KSO_WM_UNIT_LAYERLEVEL" val="1"/>
  <p:tag name="KSO_WM_TAG_VERSION" val="1.0"/>
  <p:tag name="KSO_WM_BEAUTIFY_FLAG" val="#wm#"/>
  <p:tag name="KSO_WM_UNIT_TYPE" val="i"/>
  <p:tag name="KSO_WM_UNIT_INDEX" val="82"/>
</p:tagLst>
</file>

<file path=ppt/tags/tag21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3"/>
  <p:tag name="KSO_WM_UNIT_LAYERLEVEL" val="1"/>
  <p:tag name="KSO_WM_TAG_VERSION" val="1.0"/>
  <p:tag name="KSO_WM_BEAUTIFY_FLAG" val="#wm#"/>
  <p:tag name="KSO_WM_UNIT_TYPE" val="i"/>
  <p:tag name="KSO_WM_UNIT_INDEX" val="83"/>
</p:tagLst>
</file>

<file path=ppt/tags/tag21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4"/>
  <p:tag name="KSO_WM_UNIT_LAYERLEVEL" val="1"/>
  <p:tag name="KSO_WM_TAG_VERSION" val="1.0"/>
  <p:tag name="KSO_WM_BEAUTIFY_FLAG" val="#wm#"/>
  <p:tag name="KSO_WM_UNIT_TYPE" val="i"/>
  <p:tag name="KSO_WM_UNIT_INDEX" val="84"/>
</p:tagLst>
</file>

<file path=ppt/tags/tag21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5"/>
  <p:tag name="KSO_WM_UNIT_LAYERLEVEL" val="1"/>
  <p:tag name="KSO_WM_TAG_VERSION" val="1.0"/>
  <p:tag name="KSO_WM_BEAUTIFY_FLAG" val="#wm#"/>
  <p:tag name="KSO_WM_UNIT_TYPE" val="i"/>
  <p:tag name="KSO_WM_UNIT_INDEX" val="85"/>
</p:tagLst>
</file>

<file path=ppt/tags/tag2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6"/>
  <p:tag name="KSO_WM_UNIT_LAYERLEVEL" val="1"/>
  <p:tag name="KSO_WM_TAG_VERSION" val="1.0"/>
  <p:tag name="KSO_WM_BEAUTIFY_FLAG" val="#wm#"/>
  <p:tag name="KSO_WM_UNIT_TYPE" val="i"/>
  <p:tag name="KSO_WM_UNIT_INDEX" val="86"/>
</p:tagLst>
</file>

<file path=ppt/tags/tag21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7"/>
  <p:tag name="KSO_WM_UNIT_LAYERLEVEL" val="1"/>
  <p:tag name="KSO_WM_TAG_VERSION" val="1.0"/>
  <p:tag name="KSO_WM_BEAUTIFY_FLAG" val="#wm#"/>
  <p:tag name="KSO_WM_UNIT_TYPE" val="i"/>
  <p:tag name="KSO_WM_UNIT_INDEX" val="87"/>
</p:tagLst>
</file>

<file path=ppt/tags/tag21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8"/>
  <p:tag name="KSO_WM_UNIT_LAYERLEVEL" val="1"/>
  <p:tag name="KSO_WM_TAG_VERSION" val="1.0"/>
  <p:tag name="KSO_WM_BEAUTIFY_FLAG" val="#wm#"/>
  <p:tag name="KSO_WM_UNIT_TYPE" val="i"/>
  <p:tag name="KSO_WM_UNIT_INDEX" val="88"/>
</p:tagLst>
</file>

<file path=ppt/tags/tag21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9"/>
  <p:tag name="KSO_WM_UNIT_LAYERLEVEL" val="1"/>
  <p:tag name="KSO_WM_TAG_VERSION" val="1.0"/>
  <p:tag name="KSO_WM_BEAUTIFY_FLAG" val="#wm#"/>
  <p:tag name="KSO_WM_UNIT_TYPE" val="i"/>
  <p:tag name="KSO_WM_UNIT_INDEX" val="89"/>
</p:tagLst>
</file>

<file path=ppt/tags/tag21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0"/>
  <p:tag name="KSO_WM_UNIT_LAYERLEVEL" val="1"/>
  <p:tag name="KSO_WM_TAG_VERSION" val="1.0"/>
  <p:tag name="KSO_WM_BEAUTIFY_FLAG" val="#wm#"/>
  <p:tag name="KSO_WM_UNIT_TYPE" val="i"/>
  <p:tag name="KSO_WM_UNIT_INDEX" val="90"/>
</p:tagLst>
</file>

<file path=ppt/tags/tag21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1"/>
  <p:tag name="KSO_WM_UNIT_LAYERLEVEL" val="1"/>
  <p:tag name="KSO_WM_TAG_VERSION" val="1.0"/>
  <p:tag name="KSO_WM_BEAUTIFY_FLAG" val="#wm#"/>
  <p:tag name="KSO_WM_UNIT_TYPE" val="i"/>
  <p:tag name="KSO_WM_UNIT_INDEX" val="91"/>
</p:tagLst>
</file>

<file path=ppt/tags/tag21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2"/>
  <p:tag name="KSO_WM_UNIT_LAYERLEVEL" val="1"/>
  <p:tag name="KSO_WM_TAG_VERSION" val="1.0"/>
  <p:tag name="KSO_WM_BEAUTIFY_FLAG" val="#wm#"/>
  <p:tag name="KSO_WM_UNIT_TYPE" val="i"/>
  <p:tag name="KSO_WM_UNIT_INDEX" val="92"/>
</p:tagLst>
</file>

<file path=ppt/tags/tag21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3"/>
  <p:tag name="KSO_WM_UNIT_LAYERLEVEL" val="1"/>
  <p:tag name="KSO_WM_TAG_VERSION" val="1.0"/>
  <p:tag name="KSO_WM_BEAUTIFY_FLAG" val="#wm#"/>
  <p:tag name="KSO_WM_UNIT_TYPE" val="i"/>
  <p:tag name="KSO_WM_UNIT_INDEX" val="93"/>
</p:tagLst>
</file>

<file path=ppt/tags/tag21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4"/>
  <p:tag name="KSO_WM_UNIT_LAYERLEVEL" val="1"/>
  <p:tag name="KSO_WM_TAG_VERSION" val="1.0"/>
  <p:tag name="KSO_WM_BEAUTIFY_FLAG" val="#wm#"/>
  <p:tag name="KSO_WM_UNIT_TYPE" val="i"/>
  <p:tag name="KSO_WM_UNIT_INDEX" val="94"/>
</p:tagLst>
</file>

<file path=ppt/tags/tag21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5"/>
  <p:tag name="KSO_WM_UNIT_LAYERLEVEL" val="1"/>
  <p:tag name="KSO_WM_TAG_VERSION" val="1.0"/>
  <p:tag name="KSO_WM_BEAUTIFY_FLAG" val="#wm#"/>
  <p:tag name="KSO_WM_UNIT_TYPE" val="i"/>
  <p:tag name="KSO_WM_UNIT_INDEX" val="95"/>
</p:tagLst>
</file>

<file path=ppt/tags/tag2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
  <p:tag name="KSO_WM_UNIT_LAYERLEVEL" val="1"/>
  <p:tag name="KSO_WM_TAG_VERSION" val="1.0"/>
  <p:tag name="KSO_WM_BEAUTIFY_FLAG" val="#wm#"/>
  <p:tag name="KSO_WM_UNIT_TYPE" val="i"/>
  <p:tag name="KSO_WM_UNIT_INDEX" val="4"/>
</p:tagLst>
</file>

<file path=ppt/tags/tag21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
  <p:tag name="KSO_WM_UNIT_LAYERLEVEL" val="1"/>
  <p:tag name="KSO_WM_TAG_VERSION" val="1.0"/>
  <p:tag name="KSO_WM_BEAUTIFY_FLAG" val="#wm#"/>
  <p:tag name="KSO_WM_UNIT_TYPE" val="i"/>
  <p:tag name="KSO_WM_UNIT_INDEX" val="5"/>
</p:tagLst>
</file>

<file path=ppt/tags/tag21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
  <p:tag name="KSO_WM_UNIT_LAYERLEVEL" val="1"/>
  <p:tag name="KSO_WM_TAG_VERSION" val="1.0"/>
  <p:tag name="KSO_WM_BEAUTIFY_FLAG" val="#wm#"/>
  <p:tag name="KSO_WM_UNIT_TYPE" val="i"/>
  <p:tag name="KSO_WM_UNIT_INDEX" val="6"/>
</p:tagLst>
</file>

<file path=ppt/tags/tag21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
  <p:tag name="KSO_WM_UNIT_LAYERLEVEL" val="1"/>
  <p:tag name="KSO_WM_TAG_VERSION" val="1.0"/>
  <p:tag name="KSO_WM_BEAUTIFY_FLAG" val="#wm#"/>
  <p:tag name="KSO_WM_UNIT_TYPE" val="i"/>
  <p:tag name="KSO_WM_UNIT_INDEX" val="7"/>
</p:tagLst>
</file>

<file path=ppt/tags/tag21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
  <p:tag name="KSO_WM_UNIT_LAYERLEVEL" val="1"/>
  <p:tag name="KSO_WM_TAG_VERSION" val="1.0"/>
  <p:tag name="KSO_WM_BEAUTIFY_FLAG" val="#wm#"/>
  <p:tag name="KSO_WM_UNIT_TYPE" val="i"/>
  <p:tag name="KSO_WM_UNIT_INDEX" val="8"/>
</p:tagLst>
</file>

<file path=ppt/tags/tag21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37.xml><?xml version="1.0" encoding="utf-8"?>
<p:tagLst xmlns:a="http://schemas.openxmlformats.org/drawingml/2006/main" xmlns:r="http://schemas.openxmlformats.org/officeDocument/2006/relationships" xmlns:p="http://schemas.openxmlformats.org/presentationml/2006/main">
  <p:tag name="ISLIDE.VECTOR" val="398f9806-dd7c-4558-9e9d-7236a518981e"/>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1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1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3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23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23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23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23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23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
  <p:tag name="KSO_WM_UNIT_LAYERLEVEL" val="1"/>
  <p:tag name="KSO_WM_TAG_VERSION" val="1.0"/>
  <p:tag name="KSO_WM_BEAUTIFY_FLAG" val="#wm#"/>
  <p:tag name="KSO_WM_UNIT_TYPE" val="i"/>
  <p:tag name="KSO_WM_UNIT_INDEX" val="1"/>
  <p:tag name="KSO_WM_SLIDE_BACKGROUND_TYPE" val="general"/>
  <p:tag name="KSO_WM_SLIDE_BK_DARK_LIGHT" val="2"/>
</p:tagLst>
</file>

<file path=ppt/tags/tag23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
  <p:tag name="KSO_WM_UNIT_LAYERLEVEL" val="1"/>
  <p:tag name="KSO_WM_TAG_VERSION" val="1.0"/>
  <p:tag name="KSO_WM_BEAUTIFY_FLAG" val="#wm#"/>
  <p:tag name="KSO_WM_UNIT_TYPE" val="i"/>
  <p:tag name="KSO_WM_UNIT_INDEX" val="2"/>
  <p:tag name="KSO_WM_SLIDE_BACKGROUND_TYPE" val="general"/>
  <p:tag name="KSO_WM_SLIDE_BK_DARK_LIGHT" val="2"/>
</p:tagLst>
</file>

<file path=ppt/tags/tag23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194194_9*i*3"/>
  <p:tag name="KSO_WM_TEMPLATE_CATEGORY" val="custom"/>
  <p:tag name="KSO_WM_TEMPLATE_INDEX" val="20194194"/>
  <p:tag name="KSO_WM_UNIT_LAYERLEVEL" val="1"/>
  <p:tag name="KSO_WM_TAG_VERSION" val="1.0"/>
  <p:tag name="KSO_WM_BEAUTIFY_FLAG" val="#wm#"/>
</p:tagLst>
</file>

<file path=ppt/tags/tag2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194194_9*i*9"/>
  <p:tag name="KSO_WM_TEMPLATE_CATEGORY" val="custom"/>
  <p:tag name="KSO_WM_TEMPLATE_INDEX" val="20194194"/>
  <p:tag name="KSO_WM_UNIT_LAYERLEVEL" val="1"/>
  <p:tag name="KSO_WM_TAG_VERSION" val="1.0"/>
  <p:tag name="KSO_WM_BEAUTIFY_FLAG" val="#wm#"/>
</p:tagLst>
</file>

<file path=ppt/tags/tag23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0"/>
  <p:tag name="KSO_WM_UNIT_LAYERLEVEL" val="1"/>
  <p:tag name="KSO_WM_TAG_VERSION" val="1.0"/>
  <p:tag name="KSO_WM_BEAUTIFY_FLAG" val="#wm#"/>
  <p:tag name="KSO_WM_UNIT_TYPE" val="i"/>
  <p:tag name="KSO_WM_UNIT_INDEX" val="10"/>
  <p:tag name="KSO_WM_SLIDE_BACKGROUND_TYPE" val="general"/>
  <p:tag name="KSO_WM_SLIDE_BK_DARK_LIGHT" val="2"/>
</p:tagLst>
</file>

<file path=ppt/tags/tag23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1"/>
  <p:tag name="KSO_WM_UNIT_LAYERLEVEL" val="1"/>
  <p:tag name="KSO_WM_TAG_VERSION" val="1.0"/>
  <p:tag name="KSO_WM_BEAUTIFY_FLAG" val="#wm#"/>
  <p:tag name="KSO_WM_UNIT_TYPE" val="i"/>
  <p:tag name="KSO_WM_UNIT_INDEX" val="11"/>
  <p:tag name="KSO_WM_SLIDE_BACKGROUND_TYPE" val="general"/>
  <p:tag name="KSO_WM_SLIDE_BK_DARK_LIGHT" val="2"/>
</p:tagLst>
</file>

<file path=ppt/tags/tag23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2"/>
  <p:tag name="KSO_WM_UNIT_LAYERLEVEL" val="1"/>
  <p:tag name="KSO_WM_TAG_VERSION" val="1.0"/>
  <p:tag name="KSO_WM_BEAUTIFY_FLAG" val="#wm#"/>
  <p:tag name="KSO_WM_UNIT_TYPE" val="i"/>
  <p:tag name="KSO_WM_UNIT_INDEX" val="12"/>
  <p:tag name="KSO_WM_SLIDE_BACKGROUND_TYPE" val="general"/>
  <p:tag name="KSO_WM_SLIDE_BK_DARK_LIGHT" val="2"/>
</p:tagLst>
</file>

<file path=ppt/tags/tag23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3"/>
  <p:tag name="KSO_WM_UNIT_LAYERLEVEL" val="1"/>
  <p:tag name="KSO_WM_TAG_VERSION" val="1.0"/>
  <p:tag name="KSO_WM_BEAUTIFY_FLAG" val="#wm#"/>
  <p:tag name="KSO_WM_UNIT_TYPE" val="i"/>
  <p:tag name="KSO_WM_UNIT_INDEX" val="13"/>
  <p:tag name="KSO_WM_SLIDE_BACKGROUND_TYPE" val="general"/>
  <p:tag name="KSO_WM_SLIDE_BK_DARK_LIGHT" val="2"/>
</p:tagLst>
</file>

<file path=ppt/tags/tag23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4"/>
  <p:tag name="KSO_WM_UNIT_LAYERLEVEL" val="1"/>
  <p:tag name="KSO_WM_TAG_VERSION" val="1.0"/>
  <p:tag name="KSO_WM_BEAUTIFY_FLAG" val="#wm#"/>
  <p:tag name="KSO_WM_UNIT_TYPE" val="i"/>
  <p:tag name="KSO_WM_UNIT_INDEX" val="14"/>
  <p:tag name="KSO_WM_SLIDE_BACKGROUND_TYPE" val="general"/>
  <p:tag name="KSO_WM_SLIDE_BK_DARK_LIGHT" val="2"/>
</p:tagLst>
</file>

<file path=ppt/tags/tag23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5"/>
  <p:tag name="KSO_WM_UNIT_LAYERLEVEL" val="1"/>
  <p:tag name="KSO_WM_TAG_VERSION" val="1.0"/>
  <p:tag name="KSO_WM_BEAUTIFY_FLAG" val="#wm#"/>
  <p:tag name="KSO_WM_UNIT_TYPE" val="i"/>
  <p:tag name="KSO_WM_UNIT_INDEX" val="15"/>
  <p:tag name="KSO_WM_SLIDE_BACKGROUND_TYPE" val="general"/>
  <p:tag name="KSO_WM_SLIDE_BK_DARK_LIGHT" val="2"/>
</p:tagLst>
</file>

<file path=ppt/tags/tag23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6"/>
  <p:tag name="KSO_WM_UNIT_LAYERLEVEL" val="1"/>
  <p:tag name="KSO_WM_TAG_VERSION" val="1.0"/>
  <p:tag name="KSO_WM_BEAUTIFY_FLAG" val="#wm#"/>
  <p:tag name="KSO_WM_UNIT_TYPE" val="i"/>
  <p:tag name="KSO_WM_UNIT_INDEX" val="16"/>
  <p:tag name="KSO_WM_SLIDE_BACKGROUND_TYPE" val="general"/>
  <p:tag name="KSO_WM_SLIDE_BK_DARK_LIGHT" val="2"/>
</p:tagLst>
</file>

<file path=ppt/tags/tag23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7"/>
  <p:tag name="KSO_WM_UNIT_LAYERLEVEL" val="1"/>
  <p:tag name="KSO_WM_TAG_VERSION" val="1.0"/>
  <p:tag name="KSO_WM_BEAUTIFY_FLAG" val="#wm#"/>
  <p:tag name="KSO_WM_UNIT_TYPE" val="i"/>
  <p:tag name="KSO_WM_UNIT_INDEX" val="17"/>
  <p:tag name="KSO_WM_SLIDE_BACKGROUND_TYPE" val="general"/>
  <p:tag name="KSO_WM_SLIDE_BK_DARK_LIGHT" val="2"/>
</p:tagLst>
</file>

<file path=ppt/tags/tag23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8"/>
  <p:tag name="KSO_WM_UNIT_LAYERLEVEL" val="1"/>
  <p:tag name="KSO_WM_TAG_VERSION" val="1.0"/>
  <p:tag name="KSO_WM_BEAUTIFY_FLAG" val="#wm#"/>
  <p:tag name="KSO_WM_UNIT_TYPE" val="i"/>
  <p:tag name="KSO_WM_UNIT_INDEX" val="18"/>
  <p:tag name="KSO_WM_SLIDE_BACKGROUND_TYPE" val="general"/>
  <p:tag name="KSO_WM_SLIDE_BK_DARK_LIGHT" val="2"/>
</p:tagLst>
</file>

<file path=ppt/tags/tag2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9"/>
  <p:tag name="KSO_WM_UNIT_LAYERLEVEL" val="1"/>
  <p:tag name="KSO_WM_TAG_VERSION" val="1.0"/>
  <p:tag name="KSO_WM_BEAUTIFY_FLAG" val="#wm#"/>
  <p:tag name="KSO_WM_UNIT_TYPE" val="i"/>
  <p:tag name="KSO_WM_UNIT_INDEX" val="19"/>
  <p:tag name="KSO_WM_SLIDE_BACKGROUND_TYPE" val="general"/>
  <p:tag name="KSO_WM_SLIDE_BK_DARK_LIGHT" val="2"/>
</p:tagLst>
</file>

<file path=ppt/tags/tag23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0"/>
  <p:tag name="KSO_WM_UNIT_LAYERLEVEL" val="1"/>
  <p:tag name="KSO_WM_TAG_VERSION" val="1.0"/>
  <p:tag name="KSO_WM_BEAUTIFY_FLAG" val="#wm#"/>
  <p:tag name="KSO_WM_UNIT_TYPE" val="i"/>
  <p:tag name="KSO_WM_UNIT_INDEX" val="20"/>
  <p:tag name="KSO_WM_SLIDE_BACKGROUND_TYPE" val="general"/>
  <p:tag name="KSO_WM_SLIDE_BK_DARK_LIGHT" val="2"/>
</p:tagLst>
</file>

<file path=ppt/tags/tag23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1"/>
  <p:tag name="KSO_WM_UNIT_LAYERLEVEL" val="1"/>
  <p:tag name="KSO_WM_TAG_VERSION" val="1.0"/>
  <p:tag name="KSO_WM_BEAUTIFY_FLAG" val="#wm#"/>
  <p:tag name="KSO_WM_UNIT_TYPE" val="i"/>
  <p:tag name="KSO_WM_UNIT_INDEX" val="21"/>
  <p:tag name="KSO_WM_SLIDE_BACKGROUND_TYPE" val="general"/>
  <p:tag name="KSO_WM_SLIDE_BK_DARK_LIGHT" val="2"/>
</p:tagLst>
</file>

<file path=ppt/tags/tag23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2"/>
  <p:tag name="KSO_WM_UNIT_LAYERLEVEL" val="1"/>
  <p:tag name="KSO_WM_TAG_VERSION" val="1.0"/>
  <p:tag name="KSO_WM_BEAUTIFY_FLAG" val="#wm#"/>
  <p:tag name="KSO_WM_UNIT_TYPE" val="i"/>
  <p:tag name="KSO_WM_UNIT_INDEX" val="22"/>
  <p:tag name="KSO_WM_SLIDE_BACKGROUND_TYPE" val="general"/>
  <p:tag name="KSO_WM_SLIDE_BK_DARK_LIGHT" val="2"/>
</p:tagLst>
</file>

<file path=ppt/tags/tag23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3"/>
  <p:tag name="KSO_WM_UNIT_LAYERLEVEL" val="1"/>
  <p:tag name="KSO_WM_TAG_VERSION" val="1.0"/>
  <p:tag name="KSO_WM_BEAUTIFY_FLAG" val="#wm#"/>
  <p:tag name="KSO_WM_UNIT_TYPE" val="i"/>
  <p:tag name="KSO_WM_UNIT_INDEX" val="23"/>
  <p:tag name="KSO_WM_SLIDE_BACKGROUND_TYPE" val="general"/>
  <p:tag name="KSO_WM_SLIDE_BK_DARK_LIGHT" val="2"/>
</p:tagLst>
</file>

<file path=ppt/tags/tag23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4"/>
  <p:tag name="KSO_WM_UNIT_LAYERLEVEL" val="1"/>
  <p:tag name="KSO_WM_TAG_VERSION" val="1.0"/>
  <p:tag name="KSO_WM_BEAUTIFY_FLAG" val="#wm#"/>
  <p:tag name="KSO_WM_UNIT_TYPE" val="i"/>
  <p:tag name="KSO_WM_UNIT_INDEX" val="24"/>
  <p:tag name="KSO_WM_SLIDE_BACKGROUND_TYPE" val="general"/>
  <p:tag name="KSO_WM_SLIDE_BK_DARK_LIGHT" val="2"/>
</p:tagLst>
</file>

<file path=ppt/tags/tag23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5"/>
  <p:tag name="KSO_WM_UNIT_LAYERLEVEL" val="1"/>
  <p:tag name="KSO_WM_TAG_VERSION" val="1.0"/>
  <p:tag name="KSO_WM_BEAUTIFY_FLAG" val="#wm#"/>
  <p:tag name="KSO_WM_UNIT_TYPE" val="i"/>
  <p:tag name="KSO_WM_UNIT_INDEX" val="25"/>
  <p:tag name="KSO_WM_SLIDE_BACKGROUND_TYPE" val="general"/>
  <p:tag name="KSO_WM_SLIDE_BK_DARK_LIGHT" val="2"/>
</p:tagLst>
</file>

<file path=ppt/tags/tag23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6"/>
  <p:tag name="KSO_WM_UNIT_LAYERLEVEL" val="1"/>
  <p:tag name="KSO_WM_TAG_VERSION" val="1.0"/>
  <p:tag name="KSO_WM_BEAUTIFY_FLAG" val="#wm#"/>
  <p:tag name="KSO_WM_UNIT_TYPE" val="i"/>
  <p:tag name="KSO_WM_UNIT_INDEX" val="26"/>
  <p:tag name="KSO_WM_SLIDE_BACKGROUND_TYPE" val="general"/>
  <p:tag name="KSO_WM_SLIDE_BK_DARK_LIGHT" val="2"/>
</p:tagLst>
</file>

<file path=ppt/tags/tag23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7"/>
  <p:tag name="KSO_WM_UNIT_LAYERLEVEL" val="1"/>
  <p:tag name="KSO_WM_TAG_VERSION" val="1.0"/>
  <p:tag name="KSO_WM_BEAUTIFY_FLAG" val="#wm#"/>
  <p:tag name="KSO_WM_UNIT_TYPE" val="i"/>
  <p:tag name="KSO_WM_UNIT_INDEX" val="27"/>
  <p:tag name="KSO_WM_SLIDE_BACKGROUND_TYPE" val="general"/>
  <p:tag name="KSO_WM_SLIDE_BK_DARK_LIGHT" val="2"/>
</p:tagLst>
</file>

<file path=ppt/tags/tag23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8"/>
  <p:tag name="KSO_WM_UNIT_LAYERLEVEL" val="1"/>
  <p:tag name="KSO_WM_TAG_VERSION" val="1.0"/>
  <p:tag name="KSO_WM_BEAUTIFY_FLAG" val="#wm#"/>
  <p:tag name="KSO_WM_UNIT_TYPE" val="i"/>
  <p:tag name="KSO_WM_UNIT_INDEX" val="28"/>
  <p:tag name="KSO_WM_SLIDE_BACKGROUND_TYPE" val="general"/>
  <p:tag name="KSO_WM_SLIDE_BK_DARK_LIGHT" val="2"/>
</p:tagLst>
</file>

<file path=ppt/tags/tag2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9"/>
  <p:tag name="KSO_WM_UNIT_LAYERLEVEL" val="1"/>
  <p:tag name="KSO_WM_TAG_VERSION" val="1.0"/>
  <p:tag name="KSO_WM_BEAUTIFY_FLAG" val="#wm#"/>
  <p:tag name="KSO_WM_UNIT_TYPE" val="i"/>
  <p:tag name="KSO_WM_UNIT_INDEX" val="29"/>
  <p:tag name="KSO_WM_SLIDE_BACKGROUND_TYPE" val="general"/>
  <p:tag name="KSO_WM_SLIDE_BK_DARK_LIGHT" val="2"/>
</p:tagLst>
</file>

<file path=ppt/tags/tag23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0"/>
  <p:tag name="KSO_WM_UNIT_LAYERLEVEL" val="1"/>
  <p:tag name="KSO_WM_TAG_VERSION" val="1.0"/>
  <p:tag name="KSO_WM_BEAUTIFY_FLAG" val="#wm#"/>
  <p:tag name="KSO_WM_UNIT_TYPE" val="i"/>
  <p:tag name="KSO_WM_UNIT_INDEX" val="30"/>
  <p:tag name="KSO_WM_SLIDE_BACKGROUND_TYPE" val="general"/>
  <p:tag name="KSO_WM_SLIDE_BK_DARK_LIGHT" val="2"/>
</p:tagLst>
</file>

<file path=ppt/tags/tag23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1"/>
  <p:tag name="KSO_WM_UNIT_LAYERLEVEL" val="1"/>
  <p:tag name="KSO_WM_TAG_VERSION" val="1.0"/>
  <p:tag name="KSO_WM_BEAUTIFY_FLAG" val="#wm#"/>
  <p:tag name="KSO_WM_UNIT_TYPE" val="i"/>
  <p:tag name="KSO_WM_UNIT_INDEX" val="31"/>
  <p:tag name="KSO_WM_SLIDE_BACKGROUND_TYPE" val="general"/>
  <p:tag name="KSO_WM_SLIDE_BK_DARK_LIGHT" val="2"/>
</p:tagLst>
</file>

<file path=ppt/tags/tag23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2"/>
  <p:tag name="KSO_WM_UNIT_LAYERLEVEL" val="1"/>
  <p:tag name="KSO_WM_TAG_VERSION" val="1.0"/>
  <p:tag name="KSO_WM_BEAUTIFY_FLAG" val="#wm#"/>
  <p:tag name="KSO_WM_UNIT_TYPE" val="i"/>
  <p:tag name="KSO_WM_UNIT_INDEX" val="32"/>
  <p:tag name="KSO_WM_SLIDE_BACKGROUND_TYPE" val="general"/>
  <p:tag name="KSO_WM_SLIDE_BK_DARK_LIGHT" val="2"/>
</p:tagLst>
</file>

<file path=ppt/tags/tag23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3"/>
  <p:tag name="KSO_WM_UNIT_LAYERLEVEL" val="1"/>
  <p:tag name="KSO_WM_TAG_VERSION" val="1.0"/>
  <p:tag name="KSO_WM_BEAUTIFY_FLAG" val="#wm#"/>
  <p:tag name="KSO_WM_UNIT_TYPE" val="i"/>
  <p:tag name="KSO_WM_UNIT_INDEX" val="33"/>
  <p:tag name="KSO_WM_SLIDE_BACKGROUND_TYPE" val="general"/>
  <p:tag name="KSO_WM_SLIDE_BK_DARK_LIGHT" val="2"/>
</p:tagLst>
</file>

<file path=ppt/tags/tag23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4"/>
  <p:tag name="KSO_WM_UNIT_LAYERLEVEL" val="1"/>
  <p:tag name="KSO_WM_TAG_VERSION" val="1.0"/>
  <p:tag name="KSO_WM_BEAUTIFY_FLAG" val="#wm#"/>
  <p:tag name="KSO_WM_UNIT_TYPE" val="i"/>
  <p:tag name="KSO_WM_UNIT_INDEX" val="34"/>
  <p:tag name="KSO_WM_SLIDE_BACKGROUND_TYPE" val="general"/>
  <p:tag name="KSO_WM_SLIDE_BK_DARK_LIGHT" val="2"/>
</p:tagLst>
</file>

<file path=ppt/tags/tag23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5"/>
  <p:tag name="KSO_WM_UNIT_LAYERLEVEL" val="1"/>
  <p:tag name="KSO_WM_TAG_VERSION" val="1.0"/>
  <p:tag name="KSO_WM_BEAUTIFY_FLAG" val="#wm#"/>
  <p:tag name="KSO_WM_UNIT_TYPE" val="i"/>
  <p:tag name="KSO_WM_UNIT_INDEX" val="35"/>
  <p:tag name="KSO_WM_SLIDE_BACKGROUND_TYPE" val="general"/>
  <p:tag name="KSO_WM_SLIDE_BK_DARK_LIGHT" val="2"/>
</p:tagLst>
</file>

<file path=ppt/tags/tag23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6"/>
  <p:tag name="KSO_WM_UNIT_LAYERLEVEL" val="1"/>
  <p:tag name="KSO_WM_TAG_VERSION" val="1.0"/>
  <p:tag name="KSO_WM_BEAUTIFY_FLAG" val="#wm#"/>
  <p:tag name="KSO_WM_UNIT_TYPE" val="i"/>
  <p:tag name="KSO_WM_UNIT_INDEX" val="36"/>
  <p:tag name="KSO_WM_SLIDE_BACKGROUND_TYPE" val="general"/>
  <p:tag name="KSO_WM_SLIDE_BK_DARK_LIGHT" val="2"/>
</p:tagLst>
</file>

<file path=ppt/tags/tag23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7"/>
  <p:tag name="KSO_WM_UNIT_LAYERLEVEL" val="1"/>
  <p:tag name="KSO_WM_TAG_VERSION" val="1.0"/>
  <p:tag name="KSO_WM_BEAUTIFY_FLAG" val="#wm#"/>
  <p:tag name="KSO_WM_UNIT_TYPE" val="i"/>
  <p:tag name="KSO_WM_UNIT_INDEX" val="37"/>
  <p:tag name="KSO_WM_SLIDE_BACKGROUND_TYPE" val="general"/>
  <p:tag name="KSO_WM_SLIDE_BK_DARK_LIGHT" val="2"/>
</p:tagLst>
</file>

<file path=ppt/tags/tag23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8"/>
  <p:tag name="KSO_WM_UNIT_LAYERLEVEL" val="1"/>
  <p:tag name="KSO_WM_TAG_VERSION" val="1.0"/>
  <p:tag name="KSO_WM_BEAUTIFY_FLAG" val="#wm#"/>
  <p:tag name="KSO_WM_UNIT_TYPE" val="i"/>
  <p:tag name="KSO_WM_UNIT_INDEX" val="38"/>
  <p:tag name="KSO_WM_SLIDE_BACKGROUND_TYPE" val="general"/>
  <p:tag name="KSO_WM_SLIDE_BK_DARK_LIGHT" val="2"/>
</p:tagLst>
</file>

<file path=ppt/tags/tag2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9"/>
  <p:tag name="KSO_WM_UNIT_LAYERLEVEL" val="1"/>
  <p:tag name="KSO_WM_TAG_VERSION" val="1.0"/>
  <p:tag name="KSO_WM_BEAUTIFY_FLAG" val="#wm#"/>
  <p:tag name="KSO_WM_UNIT_TYPE" val="i"/>
  <p:tag name="KSO_WM_UNIT_INDEX" val="39"/>
  <p:tag name="KSO_WM_SLIDE_BACKGROUND_TYPE" val="general"/>
  <p:tag name="KSO_WM_SLIDE_BK_DARK_LIGHT" val="2"/>
</p:tagLst>
</file>

<file path=ppt/tags/tag23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0"/>
  <p:tag name="KSO_WM_UNIT_LAYERLEVEL" val="1"/>
  <p:tag name="KSO_WM_TAG_VERSION" val="1.0"/>
  <p:tag name="KSO_WM_BEAUTIFY_FLAG" val="#wm#"/>
  <p:tag name="KSO_WM_UNIT_TYPE" val="i"/>
  <p:tag name="KSO_WM_UNIT_INDEX" val="40"/>
  <p:tag name="KSO_WM_SLIDE_BACKGROUND_TYPE" val="general"/>
  <p:tag name="KSO_WM_SLIDE_BK_DARK_LIGHT" val="2"/>
</p:tagLst>
</file>

<file path=ppt/tags/tag23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1"/>
  <p:tag name="KSO_WM_UNIT_LAYERLEVEL" val="1"/>
  <p:tag name="KSO_WM_TAG_VERSION" val="1.0"/>
  <p:tag name="KSO_WM_BEAUTIFY_FLAG" val="#wm#"/>
  <p:tag name="KSO_WM_UNIT_TYPE" val="i"/>
  <p:tag name="KSO_WM_UNIT_INDEX" val="41"/>
  <p:tag name="KSO_WM_SLIDE_BACKGROUND_TYPE" val="general"/>
  <p:tag name="KSO_WM_SLIDE_BK_DARK_LIGHT" val="2"/>
</p:tagLst>
</file>

<file path=ppt/tags/tag23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2"/>
  <p:tag name="KSO_WM_UNIT_LAYERLEVEL" val="1"/>
  <p:tag name="KSO_WM_TAG_VERSION" val="1.0"/>
  <p:tag name="KSO_WM_BEAUTIFY_FLAG" val="#wm#"/>
  <p:tag name="KSO_WM_UNIT_TYPE" val="i"/>
  <p:tag name="KSO_WM_UNIT_INDEX" val="42"/>
  <p:tag name="KSO_WM_SLIDE_BACKGROUND_TYPE" val="general"/>
  <p:tag name="KSO_WM_SLIDE_BK_DARK_LIGHT" val="2"/>
</p:tagLst>
</file>

<file path=ppt/tags/tag23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3"/>
  <p:tag name="KSO_WM_UNIT_LAYERLEVEL" val="1"/>
  <p:tag name="KSO_WM_TAG_VERSION" val="1.0"/>
  <p:tag name="KSO_WM_BEAUTIFY_FLAG" val="#wm#"/>
  <p:tag name="KSO_WM_UNIT_TYPE" val="i"/>
  <p:tag name="KSO_WM_UNIT_INDEX" val="43"/>
  <p:tag name="KSO_WM_SLIDE_BACKGROUND_TYPE" val="general"/>
  <p:tag name="KSO_WM_SLIDE_BK_DARK_LIGHT" val="2"/>
</p:tagLst>
</file>

<file path=ppt/tags/tag23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4"/>
  <p:tag name="KSO_WM_UNIT_LAYERLEVEL" val="1"/>
  <p:tag name="KSO_WM_TAG_VERSION" val="1.0"/>
  <p:tag name="KSO_WM_BEAUTIFY_FLAG" val="#wm#"/>
  <p:tag name="KSO_WM_UNIT_TYPE" val="i"/>
  <p:tag name="KSO_WM_UNIT_INDEX" val="44"/>
  <p:tag name="KSO_WM_SLIDE_BACKGROUND_TYPE" val="general"/>
  <p:tag name="KSO_WM_SLIDE_BK_DARK_LIGHT" val="2"/>
</p:tagLst>
</file>

<file path=ppt/tags/tag23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5"/>
  <p:tag name="KSO_WM_UNIT_LAYERLEVEL" val="1"/>
  <p:tag name="KSO_WM_TAG_VERSION" val="1.0"/>
  <p:tag name="KSO_WM_BEAUTIFY_FLAG" val="#wm#"/>
  <p:tag name="KSO_WM_UNIT_TYPE" val="i"/>
  <p:tag name="KSO_WM_UNIT_INDEX" val="45"/>
  <p:tag name="KSO_WM_SLIDE_BACKGROUND_TYPE" val="general"/>
  <p:tag name="KSO_WM_SLIDE_BK_DARK_LIGHT" val="2"/>
</p:tagLst>
</file>

<file path=ppt/tags/tag23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6"/>
  <p:tag name="KSO_WM_UNIT_LAYERLEVEL" val="1"/>
  <p:tag name="KSO_WM_TAG_VERSION" val="1.0"/>
  <p:tag name="KSO_WM_BEAUTIFY_FLAG" val="#wm#"/>
  <p:tag name="KSO_WM_UNIT_TYPE" val="i"/>
  <p:tag name="KSO_WM_UNIT_INDEX" val="46"/>
  <p:tag name="KSO_WM_SLIDE_BACKGROUND_TYPE" val="general"/>
  <p:tag name="KSO_WM_SLIDE_BK_DARK_LIGHT" val="2"/>
</p:tagLst>
</file>

<file path=ppt/tags/tag23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7"/>
  <p:tag name="KSO_WM_UNIT_LAYERLEVEL" val="1"/>
  <p:tag name="KSO_WM_TAG_VERSION" val="1.0"/>
  <p:tag name="KSO_WM_BEAUTIFY_FLAG" val="#wm#"/>
  <p:tag name="KSO_WM_UNIT_TYPE" val="i"/>
  <p:tag name="KSO_WM_UNIT_INDEX" val="47"/>
  <p:tag name="KSO_WM_SLIDE_BACKGROUND_TYPE" val="general"/>
  <p:tag name="KSO_WM_SLIDE_BK_DARK_LIGHT" val="2"/>
</p:tagLst>
</file>

<file path=ppt/tags/tag23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8"/>
  <p:tag name="KSO_WM_UNIT_LAYERLEVEL" val="1"/>
  <p:tag name="KSO_WM_TAG_VERSION" val="1.0"/>
  <p:tag name="KSO_WM_BEAUTIFY_FLAG" val="#wm#"/>
  <p:tag name="KSO_WM_UNIT_TYPE" val="i"/>
  <p:tag name="KSO_WM_UNIT_INDEX" val="48"/>
  <p:tag name="KSO_WM_SLIDE_BACKGROUND_TYPE" val="general"/>
  <p:tag name="KSO_WM_SLIDE_BK_DARK_LIGHT" val="2"/>
</p:tagLst>
</file>

<file path=ppt/tags/tag2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9"/>
  <p:tag name="KSO_WM_UNIT_LAYERLEVEL" val="1"/>
  <p:tag name="KSO_WM_TAG_VERSION" val="1.0"/>
  <p:tag name="KSO_WM_BEAUTIFY_FLAG" val="#wm#"/>
  <p:tag name="KSO_WM_UNIT_TYPE" val="i"/>
  <p:tag name="KSO_WM_UNIT_INDEX" val="49"/>
  <p:tag name="KSO_WM_SLIDE_BACKGROUND_TYPE" val="general"/>
  <p:tag name="KSO_WM_SLIDE_BK_DARK_LIGHT" val="2"/>
</p:tagLst>
</file>

<file path=ppt/tags/tag23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0"/>
  <p:tag name="KSO_WM_UNIT_LAYERLEVEL" val="1"/>
  <p:tag name="KSO_WM_TAG_VERSION" val="1.0"/>
  <p:tag name="KSO_WM_BEAUTIFY_FLAG" val="#wm#"/>
  <p:tag name="KSO_WM_UNIT_TYPE" val="i"/>
  <p:tag name="KSO_WM_UNIT_INDEX" val="50"/>
  <p:tag name="KSO_WM_SLIDE_BACKGROUND_TYPE" val="general"/>
  <p:tag name="KSO_WM_SLIDE_BK_DARK_LIGHT" val="2"/>
</p:tagLst>
</file>

<file path=ppt/tags/tag23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1"/>
  <p:tag name="KSO_WM_UNIT_LAYERLEVEL" val="1"/>
  <p:tag name="KSO_WM_TAG_VERSION" val="1.0"/>
  <p:tag name="KSO_WM_BEAUTIFY_FLAG" val="#wm#"/>
  <p:tag name="KSO_WM_UNIT_TYPE" val="i"/>
  <p:tag name="KSO_WM_UNIT_INDEX" val="51"/>
  <p:tag name="KSO_WM_SLIDE_BACKGROUND_TYPE" val="general"/>
  <p:tag name="KSO_WM_SLIDE_BK_DARK_LIGHT" val="2"/>
</p:tagLst>
</file>

<file path=ppt/tags/tag23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2"/>
  <p:tag name="KSO_WM_UNIT_LAYERLEVEL" val="1"/>
  <p:tag name="KSO_WM_TAG_VERSION" val="1.0"/>
  <p:tag name="KSO_WM_BEAUTIFY_FLAG" val="#wm#"/>
  <p:tag name="KSO_WM_UNIT_TYPE" val="i"/>
  <p:tag name="KSO_WM_UNIT_INDEX" val="52"/>
  <p:tag name="KSO_WM_SLIDE_BACKGROUND_TYPE" val="general"/>
  <p:tag name="KSO_WM_SLIDE_BK_DARK_LIGHT" val="2"/>
</p:tagLst>
</file>

<file path=ppt/tags/tag23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3"/>
  <p:tag name="KSO_WM_UNIT_LAYERLEVEL" val="1"/>
  <p:tag name="KSO_WM_TAG_VERSION" val="1.0"/>
  <p:tag name="KSO_WM_BEAUTIFY_FLAG" val="#wm#"/>
  <p:tag name="KSO_WM_UNIT_TYPE" val="i"/>
  <p:tag name="KSO_WM_UNIT_INDEX" val="53"/>
  <p:tag name="KSO_WM_SLIDE_BACKGROUND_TYPE" val="general"/>
  <p:tag name="KSO_WM_SLIDE_BK_DARK_LIGHT" val="2"/>
</p:tagLst>
</file>

<file path=ppt/tags/tag23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4"/>
  <p:tag name="KSO_WM_UNIT_LAYERLEVEL" val="1"/>
  <p:tag name="KSO_WM_TAG_VERSION" val="1.0"/>
  <p:tag name="KSO_WM_BEAUTIFY_FLAG" val="#wm#"/>
  <p:tag name="KSO_WM_UNIT_TYPE" val="i"/>
  <p:tag name="KSO_WM_UNIT_INDEX" val="54"/>
  <p:tag name="KSO_WM_SLIDE_BACKGROUND_TYPE" val="general"/>
  <p:tag name="KSO_WM_SLIDE_BK_DARK_LIGHT" val="2"/>
</p:tagLst>
</file>

<file path=ppt/tags/tag23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5"/>
  <p:tag name="KSO_WM_UNIT_LAYERLEVEL" val="1"/>
  <p:tag name="KSO_WM_TAG_VERSION" val="1.0"/>
  <p:tag name="KSO_WM_BEAUTIFY_FLAG" val="#wm#"/>
  <p:tag name="KSO_WM_UNIT_TYPE" val="i"/>
  <p:tag name="KSO_WM_UNIT_INDEX" val="55"/>
  <p:tag name="KSO_WM_SLIDE_BACKGROUND_TYPE" val="general"/>
  <p:tag name="KSO_WM_SLIDE_BK_DARK_LIGHT" val="2"/>
</p:tagLst>
</file>

<file path=ppt/tags/tag23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6"/>
  <p:tag name="KSO_WM_UNIT_LAYERLEVEL" val="1"/>
  <p:tag name="KSO_WM_TAG_VERSION" val="1.0"/>
  <p:tag name="KSO_WM_BEAUTIFY_FLAG" val="#wm#"/>
  <p:tag name="KSO_WM_UNIT_TYPE" val="i"/>
  <p:tag name="KSO_WM_UNIT_INDEX" val="56"/>
  <p:tag name="KSO_WM_SLIDE_BACKGROUND_TYPE" val="general"/>
  <p:tag name="KSO_WM_SLIDE_BK_DARK_LIGHT" val="2"/>
</p:tagLst>
</file>

<file path=ppt/tags/tag23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7"/>
  <p:tag name="KSO_WM_UNIT_LAYERLEVEL" val="1"/>
  <p:tag name="KSO_WM_TAG_VERSION" val="1.0"/>
  <p:tag name="KSO_WM_BEAUTIFY_FLAG" val="#wm#"/>
  <p:tag name="KSO_WM_UNIT_TYPE" val="i"/>
  <p:tag name="KSO_WM_UNIT_INDEX" val="57"/>
  <p:tag name="KSO_WM_SLIDE_BACKGROUND_TYPE" val="general"/>
  <p:tag name="KSO_WM_SLIDE_BK_DARK_LIGHT" val="2"/>
</p:tagLst>
</file>

<file path=ppt/tags/tag23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8"/>
  <p:tag name="KSO_WM_UNIT_LAYERLEVEL" val="1"/>
  <p:tag name="KSO_WM_TAG_VERSION" val="1.0"/>
  <p:tag name="KSO_WM_BEAUTIFY_FLAG" val="#wm#"/>
  <p:tag name="KSO_WM_UNIT_TYPE" val="i"/>
  <p:tag name="KSO_WM_UNIT_INDEX" val="58"/>
  <p:tag name="KSO_WM_SLIDE_BACKGROUND_TYPE" val="general"/>
  <p:tag name="KSO_WM_SLIDE_BK_DARK_LIGHT" val="2"/>
</p:tagLst>
</file>

<file path=ppt/tags/tag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9"/>
  <p:tag name="KSO_WM_UNIT_LAYERLEVEL" val="1"/>
  <p:tag name="KSO_WM_TAG_VERSION" val="1.0"/>
  <p:tag name="KSO_WM_BEAUTIFY_FLAG" val="#wm#"/>
  <p:tag name="KSO_WM_UNIT_TYPE" val="i"/>
  <p:tag name="KSO_WM_UNIT_INDEX" val="59"/>
  <p:tag name="KSO_WM_SLIDE_BACKGROUND_TYPE" val="general"/>
  <p:tag name="KSO_WM_SLIDE_BK_DARK_LIGHT" val="2"/>
</p:tagLst>
</file>

<file path=ppt/tags/tag24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0"/>
  <p:tag name="KSO_WM_UNIT_LAYERLEVEL" val="1"/>
  <p:tag name="KSO_WM_TAG_VERSION" val="1.0"/>
  <p:tag name="KSO_WM_BEAUTIFY_FLAG" val="#wm#"/>
  <p:tag name="KSO_WM_UNIT_TYPE" val="i"/>
  <p:tag name="KSO_WM_UNIT_INDEX" val="60"/>
  <p:tag name="KSO_WM_SLIDE_BACKGROUND_TYPE" val="general"/>
  <p:tag name="KSO_WM_SLIDE_BK_DARK_LIGHT" val="2"/>
</p:tagLst>
</file>

<file path=ppt/tags/tag24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1"/>
  <p:tag name="KSO_WM_UNIT_LAYERLEVEL" val="1"/>
  <p:tag name="KSO_WM_TAG_VERSION" val="1.0"/>
  <p:tag name="KSO_WM_BEAUTIFY_FLAG" val="#wm#"/>
  <p:tag name="KSO_WM_UNIT_TYPE" val="i"/>
  <p:tag name="KSO_WM_UNIT_INDEX" val="61"/>
  <p:tag name="KSO_WM_SLIDE_BACKGROUND_TYPE" val="general"/>
  <p:tag name="KSO_WM_SLIDE_BK_DARK_LIGHT" val="2"/>
</p:tagLst>
</file>

<file path=ppt/tags/tag24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2"/>
  <p:tag name="KSO_WM_UNIT_LAYERLEVEL" val="1"/>
  <p:tag name="KSO_WM_TAG_VERSION" val="1.0"/>
  <p:tag name="KSO_WM_BEAUTIFY_FLAG" val="#wm#"/>
  <p:tag name="KSO_WM_UNIT_TYPE" val="i"/>
  <p:tag name="KSO_WM_UNIT_INDEX" val="62"/>
  <p:tag name="KSO_WM_SLIDE_BACKGROUND_TYPE" val="general"/>
  <p:tag name="KSO_WM_SLIDE_BK_DARK_LIGHT" val="2"/>
</p:tagLst>
</file>

<file path=ppt/tags/tag24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3"/>
  <p:tag name="KSO_WM_UNIT_LAYERLEVEL" val="1"/>
  <p:tag name="KSO_WM_TAG_VERSION" val="1.0"/>
  <p:tag name="KSO_WM_BEAUTIFY_FLAG" val="#wm#"/>
  <p:tag name="KSO_WM_UNIT_TYPE" val="i"/>
  <p:tag name="KSO_WM_UNIT_INDEX" val="63"/>
  <p:tag name="KSO_WM_SLIDE_BACKGROUND_TYPE" val="general"/>
  <p:tag name="KSO_WM_SLIDE_BK_DARK_LIGHT" val="2"/>
</p:tagLst>
</file>

<file path=ppt/tags/tag24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4"/>
  <p:tag name="KSO_WM_UNIT_LAYERLEVEL" val="1"/>
  <p:tag name="KSO_WM_TAG_VERSION" val="1.0"/>
  <p:tag name="KSO_WM_BEAUTIFY_FLAG" val="#wm#"/>
  <p:tag name="KSO_WM_UNIT_TYPE" val="i"/>
  <p:tag name="KSO_WM_UNIT_INDEX" val="64"/>
  <p:tag name="KSO_WM_SLIDE_BACKGROUND_TYPE" val="general"/>
  <p:tag name="KSO_WM_SLIDE_BK_DARK_LIGHT" val="2"/>
</p:tagLst>
</file>

<file path=ppt/tags/tag24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5"/>
  <p:tag name="KSO_WM_UNIT_LAYERLEVEL" val="1"/>
  <p:tag name="KSO_WM_TAG_VERSION" val="1.0"/>
  <p:tag name="KSO_WM_BEAUTIFY_FLAG" val="#wm#"/>
  <p:tag name="KSO_WM_UNIT_TYPE" val="i"/>
  <p:tag name="KSO_WM_UNIT_INDEX" val="65"/>
  <p:tag name="KSO_WM_SLIDE_BACKGROUND_TYPE" val="general"/>
  <p:tag name="KSO_WM_SLIDE_BK_DARK_LIGHT" val="2"/>
</p:tagLst>
</file>

<file path=ppt/tags/tag24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6"/>
  <p:tag name="KSO_WM_UNIT_LAYERLEVEL" val="1"/>
  <p:tag name="KSO_WM_TAG_VERSION" val="1.0"/>
  <p:tag name="KSO_WM_BEAUTIFY_FLAG" val="#wm#"/>
  <p:tag name="KSO_WM_UNIT_TYPE" val="i"/>
  <p:tag name="KSO_WM_UNIT_INDEX" val="66"/>
  <p:tag name="KSO_WM_SLIDE_BACKGROUND_TYPE" val="general"/>
  <p:tag name="KSO_WM_SLIDE_BK_DARK_LIGHT" val="2"/>
</p:tagLst>
</file>

<file path=ppt/tags/tag24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7"/>
  <p:tag name="KSO_WM_UNIT_LAYERLEVEL" val="1"/>
  <p:tag name="KSO_WM_TAG_VERSION" val="1.0"/>
  <p:tag name="KSO_WM_BEAUTIFY_FLAG" val="#wm#"/>
  <p:tag name="KSO_WM_UNIT_TYPE" val="i"/>
  <p:tag name="KSO_WM_UNIT_INDEX" val="67"/>
  <p:tag name="KSO_WM_SLIDE_BACKGROUND_TYPE" val="general"/>
  <p:tag name="KSO_WM_SLIDE_BK_DARK_LIGHT" val="2"/>
</p:tagLst>
</file>

<file path=ppt/tags/tag24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8"/>
  <p:tag name="KSO_WM_UNIT_LAYERLEVEL" val="1"/>
  <p:tag name="KSO_WM_TAG_VERSION" val="1.0"/>
  <p:tag name="KSO_WM_BEAUTIFY_FLAG" val="#wm#"/>
  <p:tag name="KSO_WM_UNIT_TYPE" val="i"/>
  <p:tag name="KSO_WM_UNIT_INDEX" val="68"/>
  <p:tag name="KSO_WM_SLIDE_BACKGROUND_TYPE" val="general"/>
  <p:tag name="KSO_WM_SLIDE_BK_DARK_LIGHT" val="2"/>
</p:tagLst>
</file>

<file path=ppt/tags/tag2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9"/>
  <p:tag name="KSO_WM_UNIT_LAYERLEVEL" val="1"/>
  <p:tag name="KSO_WM_TAG_VERSION" val="1.0"/>
  <p:tag name="KSO_WM_BEAUTIFY_FLAG" val="#wm#"/>
  <p:tag name="KSO_WM_UNIT_TYPE" val="i"/>
  <p:tag name="KSO_WM_UNIT_INDEX" val="69"/>
  <p:tag name="KSO_WM_SLIDE_BACKGROUND_TYPE" val="general"/>
  <p:tag name="KSO_WM_SLIDE_BK_DARK_LIGHT" val="2"/>
</p:tagLst>
</file>

<file path=ppt/tags/tag24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0"/>
  <p:tag name="KSO_WM_UNIT_LAYERLEVEL" val="1"/>
  <p:tag name="KSO_WM_TAG_VERSION" val="1.0"/>
  <p:tag name="KSO_WM_BEAUTIFY_FLAG" val="#wm#"/>
  <p:tag name="KSO_WM_UNIT_TYPE" val="i"/>
  <p:tag name="KSO_WM_UNIT_INDEX" val="70"/>
  <p:tag name="KSO_WM_SLIDE_BACKGROUND_TYPE" val="general"/>
  <p:tag name="KSO_WM_SLIDE_BK_DARK_LIGHT" val="2"/>
</p:tagLst>
</file>

<file path=ppt/tags/tag24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1"/>
  <p:tag name="KSO_WM_UNIT_LAYERLEVEL" val="1"/>
  <p:tag name="KSO_WM_TAG_VERSION" val="1.0"/>
  <p:tag name="KSO_WM_BEAUTIFY_FLAG" val="#wm#"/>
  <p:tag name="KSO_WM_UNIT_TYPE" val="i"/>
  <p:tag name="KSO_WM_UNIT_INDEX" val="71"/>
  <p:tag name="KSO_WM_SLIDE_BACKGROUND_TYPE" val="general"/>
  <p:tag name="KSO_WM_SLIDE_BK_DARK_LIGHT" val="2"/>
</p:tagLst>
</file>

<file path=ppt/tags/tag24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2"/>
  <p:tag name="KSO_WM_UNIT_LAYERLEVEL" val="1"/>
  <p:tag name="KSO_WM_TAG_VERSION" val="1.0"/>
  <p:tag name="KSO_WM_BEAUTIFY_FLAG" val="#wm#"/>
  <p:tag name="KSO_WM_UNIT_TYPE" val="i"/>
  <p:tag name="KSO_WM_UNIT_INDEX" val="72"/>
  <p:tag name="KSO_WM_SLIDE_BACKGROUND_TYPE" val="general"/>
  <p:tag name="KSO_WM_SLIDE_BK_DARK_LIGHT" val="2"/>
</p:tagLst>
</file>

<file path=ppt/tags/tag24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3"/>
  <p:tag name="KSO_WM_UNIT_LAYERLEVEL" val="1"/>
  <p:tag name="KSO_WM_TAG_VERSION" val="1.0"/>
  <p:tag name="KSO_WM_BEAUTIFY_FLAG" val="#wm#"/>
  <p:tag name="KSO_WM_UNIT_TYPE" val="i"/>
  <p:tag name="KSO_WM_UNIT_INDEX" val="73"/>
  <p:tag name="KSO_WM_SLIDE_BACKGROUND_TYPE" val="general"/>
  <p:tag name="KSO_WM_SLIDE_BK_DARK_LIGHT" val="2"/>
</p:tagLst>
</file>

<file path=ppt/tags/tag24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4"/>
  <p:tag name="KSO_WM_UNIT_LAYERLEVEL" val="1"/>
  <p:tag name="KSO_WM_TAG_VERSION" val="1.0"/>
  <p:tag name="KSO_WM_BEAUTIFY_FLAG" val="#wm#"/>
  <p:tag name="KSO_WM_UNIT_TYPE" val="i"/>
  <p:tag name="KSO_WM_UNIT_INDEX" val="74"/>
  <p:tag name="KSO_WM_SLIDE_BACKGROUND_TYPE" val="general"/>
  <p:tag name="KSO_WM_SLIDE_BK_DARK_LIGHT" val="2"/>
</p:tagLst>
</file>

<file path=ppt/tags/tag24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5"/>
  <p:tag name="KSO_WM_UNIT_LAYERLEVEL" val="1"/>
  <p:tag name="KSO_WM_TAG_VERSION" val="1.0"/>
  <p:tag name="KSO_WM_BEAUTIFY_FLAG" val="#wm#"/>
  <p:tag name="KSO_WM_UNIT_TYPE" val="i"/>
  <p:tag name="KSO_WM_UNIT_INDEX" val="75"/>
  <p:tag name="KSO_WM_SLIDE_BACKGROUND_TYPE" val="general"/>
  <p:tag name="KSO_WM_SLIDE_BK_DARK_LIGHT" val="2"/>
</p:tagLst>
</file>

<file path=ppt/tags/tag24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6"/>
  <p:tag name="KSO_WM_UNIT_LAYERLEVEL" val="1"/>
  <p:tag name="KSO_WM_TAG_VERSION" val="1.0"/>
  <p:tag name="KSO_WM_BEAUTIFY_FLAG" val="#wm#"/>
  <p:tag name="KSO_WM_UNIT_TYPE" val="i"/>
  <p:tag name="KSO_WM_UNIT_INDEX" val="76"/>
  <p:tag name="KSO_WM_SLIDE_BACKGROUND_TYPE" val="general"/>
  <p:tag name="KSO_WM_SLIDE_BK_DARK_LIGHT" val="2"/>
</p:tagLst>
</file>

<file path=ppt/tags/tag24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7"/>
  <p:tag name="KSO_WM_UNIT_LAYERLEVEL" val="1"/>
  <p:tag name="KSO_WM_TAG_VERSION" val="1.0"/>
  <p:tag name="KSO_WM_BEAUTIFY_FLAG" val="#wm#"/>
  <p:tag name="KSO_WM_UNIT_TYPE" val="i"/>
  <p:tag name="KSO_WM_UNIT_INDEX" val="77"/>
  <p:tag name="KSO_WM_SLIDE_BACKGROUND_TYPE" val="general"/>
  <p:tag name="KSO_WM_SLIDE_BK_DARK_LIGHT" val="2"/>
</p:tagLst>
</file>

<file path=ppt/tags/tag24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8"/>
  <p:tag name="KSO_WM_UNIT_LAYERLEVEL" val="1"/>
  <p:tag name="KSO_WM_TAG_VERSION" val="1.0"/>
  <p:tag name="KSO_WM_BEAUTIFY_FLAG" val="#wm#"/>
  <p:tag name="KSO_WM_UNIT_TYPE" val="i"/>
  <p:tag name="KSO_WM_UNIT_INDEX" val="78"/>
  <p:tag name="KSO_WM_SLIDE_BACKGROUND_TYPE" val="general"/>
  <p:tag name="KSO_WM_SLIDE_BK_DARK_LIGHT" val="2"/>
</p:tagLst>
</file>

<file path=ppt/tags/tag2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9"/>
  <p:tag name="KSO_WM_UNIT_LAYERLEVEL" val="1"/>
  <p:tag name="KSO_WM_TAG_VERSION" val="1.0"/>
  <p:tag name="KSO_WM_BEAUTIFY_FLAG" val="#wm#"/>
  <p:tag name="KSO_WM_UNIT_TYPE" val="i"/>
  <p:tag name="KSO_WM_UNIT_INDEX" val="79"/>
  <p:tag name="KSO_WM_SLIDE_BACKGROUND_TYPE" val="general"/>
  <p:tag name="KSO_WM_SLIDE_BK_DARK_LIGHT" val="2"/>
</p:tagLst>
</file>

<file path=ppt/tags/tag24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0"/>
  <p:tag name="KSO_WM_UNIT_LAYERLEVEL" val="1"/>
  <p:tag name="KSO_WM_TAG_VERSION" val="1.0"/>
  <p:tag name="KSO_WM_BEAUTIFY_FLAG" val="#wm#"/>
  <p:tag name="KSO_WM_UNIT_TYPE" val="i"/>
  <p:tag name="KSO_WM_UNIT_INDEX" val="80"/>
  <p:tag name="KSO_WM_SLIDE_BACKGROUND_TYPE" val="general"/>
  <p:tag name="KSO_WM_SLIDE_BK_DARK_LIGHT" val="2"/>
</p:tagLst>
</file>

<file path=ppt/tags/tag24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1"/>
  <p:tag name="KSO_WM_UNIT_LAYERLEVEL" val="1"/>
  <p:tag name="KSO_WM_TAG_VERSION" val="1.0"/>
  <p:tag name="KSO_WM_BEAUTIFY_FLAG" val="#wm#"/>
  <p:tag name="KSO_WM_UNIT_TYPE" val="i"/>
  <p:tag name="KSO_WM_UNIT_INDEX" val="81"/>
  <p:tag name="KSO_WM_SLIDE_BACKGROUND_TYPE" val="general"/>
  <p:tag name="KSO_WM_SLIDE_BK_DARK_LIGHT" val="2"/>
</p:tagLst>
</file>

<file path=ppt/tags/tag24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2"/>
  <p:tag name="KSO_WM_UNIT_LAYERLEVEL" val="1"/>
  <p:tag name="KSO_WM_TAG_VERSION" val="1.0"/>
  <p:tag name="KSO_WM_BEAUTIFY_FLAG" val="#wm#"/>
  <p:tag name="KSO_WM_UNIT_TYPE" val="i"/>
  <p:tag name="KSO_WM_UNIT_INDEX" val="82"/>
  <p:tag name="KSO_WM_SLIDE_BACKGROUND_TYPE" val="general"/>
  <p:tag name="KSO_WM_SLIDE_BK_DARK_LIGHT" val="2"/>
</p:tagLst>
</file>

<file path=ppt/tags/tag24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3"/>
  <p:tag name="KSO_WM_UNIT_LAYERLEVEL" val="1"/>
  <p:tag name="KSO_WM_TAG_VERSION" val="1.0"/>
  <p:tag name="KSO_WM_BEAUTIFY_FLAG" val="#wm#"/>
  <p:tag name="KSO_WM_UNIT_TYPE" val="i"/>
  <p:tag name="KSO_WM_UNIT_INDEX" val="83"/>
  <p:tag name="KSO_WM_SLIDE_BACKGROUND_TYPE" val="general"/>
  <p:tag name="KSO_WM_SLIDE_BK_DARK_LIGHT" val="2"/>
</p:tagLst>
</file>

<file path=ppt/tags/tag24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4"/>
  <p:tag name="KSO_WM_UNIT_LAYERLEVEL" val="1"/>
  <p:tag name="KSO_WM_TAG_VERSION" val="1.0"/>
  <p:tag name="KSO_WM_BEAUTIFY_FLAG" val="#wm#"/>
  <p:tag name="KSO_WM_UNIT_TYPE" val="i"/>
  <p:tag name="KSO_WM_UNIT_INDEX" val="84"/>
  <p:tag name="KSO_WM_SLIDE_BACKGROUND_TYPE" val="general"/>
  <p:tag name="KSO_WM_SLIDE_BK_DARK_LIGHT" val="2"/>
</p:tagLst>
</file>

<file path=ppt/tags/tag24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5"/>
  <p:tag name="KSO_WM_UNIT_LAYERLEVEL" val="1"/>
  <p:tag name="KSO_WM_TAG_VERSION" val="1.0"/>
  <p:tag name="KSO_WM_BEAUTIFY_FLAG" val="#wm#"/>
  <p:tag name="KSO_WM_UNIT_TYPE" val="i"/>
  <p:tag name="KSO_WM_UNIT_INDEX" val="85"/>
  <p:tag name="KSO_WM_SLIDE_BACKGROUND_TYPE" val="general"/>
  <p:tag name="KSO_WM_SLIDE_BK_DARK_LIGHT" val="2"/>
</p:tagLst>
</file>

<file path=ppt/tags/tag24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6"/>
  <p:tag name="KSO_WM_UNIT_LAYERLEVEL" val="1"/>
  <p:tag name="KSO_WM_TAG_VERSION" val="1.0"/>
  <p:tag name="KSO_WM_BEAUTIFY_FLAG" val="#wm#"/>
  <p:tag name="KSO_WM_UNIT_TYPE" val="i"/>
  <p:tag name="KSO_WM_UNIT_INDEX" val="86"/>
  <p:tag name="KSO_WM_SLIDE_BACKGROUND_TYPE" val="general"/>
  <p:tag name="KSO_WM_SLIDE_BK_DARK_LIGHT" val="2"/>
</p:tagLst>
</file>

<file path=ppt/tags/tag24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7"/>
  <p:tag name="KSO_WM_UNIT_LAYERLEVEL" val="1"/>
  <p:tag name="KSO_WM_TAG_VERSION" val="1.0"/>
  <p:tag name="KSO_WM_BEAUTIFY_FLAG" val="#wm#"/>
  <p:tag name="KSO_WM_UNIT_TYPE" val="i"/>
  <p:tag name="KSO_WM_UNIT_INDEX" val="87"/>
  <p:tag name="KSO_WM_SLIDE_BACKGROUND_TYPE" val="general"/>
  <p:tag name="KSO_WM_SLIDE_BK_DARK_LIGHT" val="2"/>
</p:tagLst>
</file>

<file path=ppt/tags/tag24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8"/>
  <p:tag name="KSO_WM_UNIT_LAYERLEVEL" val="1"/>
  <p:tag name="KSO_WM_TAG_VERSION" val="1.0"/>
  <p:tag name="KSO_WM_BEAUTIFY_FLAG" val="#wm#"/>
  <p:tag name="KSO_WM_UNIT_TYPE" val="i"/>
  <p:tag name="KSO_WM_UNIT_INDEX" val="88"/>
  <p:tag name="KSO_WM_SLIDE_BACKGROUND_TYPE" val="general"/>
  <p:tag name="KSO_WM_SLIDE_BK_DARK_LIGHT" val="2"/>
</p:tagLst>
</file>

<file path=ppt/tags/tag2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9"/>
  <p:tag name="KSO_WM_UNIT_LAYERLEVEL" val="1"/>
  <p:tag name="KSO_WM_TAG_VERSION" val="1.0"/>
  <p:tag name="KSO_WM_BEAUTIFY_FLAG" val="#wm#"/>
  <p:tag name="KSO_WM_UNIT_TYPE" val="i"/>
  <p:tag name="KSO_WM_UNIT_INDEX" val="89"/>
  <p:tag name="KSO_WM_SLIDE_BACKGROUND_TYPE" val="general"/>
  <p:tag name="KSO_WM_SLIDE_BK_DARK_LIGHT" val="2"/>
</p:tagLst>
</file>

<file path=ppt/tags/tag24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0"/>
  <p:tag name="KSO_WM_UNIT_LAYERLEVEL" val="1"/>
  <p:tag name="KSO_WM_TAG_VERSION" val="1.0"/>
  <p:tag name="KSO_WM_BEAUTIFY_FLAG" val="#wm#"/>
  <p:tag name="KSO_WM_UNIT_TYPE" val="i"/>
  <p:tag name="KSO_WM_UNIT_INDEX" val="90"/>
  <p:tag name="KSO_WM_SLIDE_BACKGROUND_TYPE" val="general"/>
  <p:tag name="KSO_WM_SLIDE_BK_DARK_LIGHT" val="2"/>
</p:tagLst>
</file>

<file path=ppt/tags/tag24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1"/>
  <p:tag name="KSO_WM_UNIT_LAYERLEVEL" val="1"/>
  <p:tag name="KSO_WM_TAG_VERSION" val="1.0"/>
  <p:tag name="KSO_WM_BEAUTIFY_FLAG" val="#wm#"/>
  <p:tag name="KSO_WM_UNIT_TYPE" val="i"/>
  <p:tag name="KSO_WM_UNIT_INDEX" val="91"/>
  <p:tag name="KSO_WM_SLIDE_BACKGROUND_TYPE" val="general"/>
  <p:tag name="KSO_WM_SLIDE_BK_DARK_LIGHT" val="2"/>
</p:tagLst>
</file>

<file path=ppt/tags/tag24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2"/>
  <p:tag name="KSO_WM_UNIT_LAYERLEVEL" val="1"/>
  <p:tag name="KSO_WM_TAG_VERSION" val="1.0"/>
  <p:tag name="KSO_WM_BEAUTIFY_FLAG" val="#wm#"/>
  <p:tag name="KSO_WM_UNIT_TYPE" val="i"/>
  <p:tag name="KSO_WM_UNIT_INDEX" val="92"/>
  <p:tag name="KSO_WM_SLIDE_BACKGROUND_TYPE" val="general"/>
  <p:tag name="KSO_WM_SLIDE_BK_DARK_LIGHT" val="2"/>
</p:tagLst>
</file>

<file path=ppt/tags/tag24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3"/>
  <p:tag name="KSO_WM_UNIT_LAYERLEVEL" val="1"/>
  <p:tag name="KSO_WM_TAG_VERSION" val="1.0"/>
  <p:tag name="KSO_WM_BEAUTIFY_FLAG" val="#wm#"/>
  <p:tag name="KSO_WM_UNIT_TYPE" val="i"/>
  <p:tag name="KSO_WM_UNIT_INDEX" val="93"/>
  <p:tag name="KSO_WM_SLIDE_BACKGROUND_TYPE" val="general"/>
  <p:tag name="KSO_WM_SLIDE_BK_DARK_LIGHT" val="2"/>
</p:tagLst>
</file>

<file path=ppt/tags/tag24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4"/>
  <p:tag name="KSO_WM_UNIT_LAYERLEVEL" val="1"/>
  <p:tag name="KSO_WM_TAG_VERSION" val="1.0"/>
  <p:tag name="KSO_WM_BEAUTIFY_FLAG" val="#wm#"/>
  <p:tag name="KSO_WM_UNIT_TYPE" val="i"/>
  <p:tag name="KSO_WM_UNIT_INDEX" val="94"/>
  <p:tag name="KSO_WM_SLIDE_BACKGROUND_TYPE" val="general"/>
  <p:tag name="KSO_WM_SLIDE_BK_DARK_LIGHT" val="2"/>
</p:tagLst>
</file>

<file path=ppt/tags/tag24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5"/>
  <p:tag name="KSO_WM_UNIT_LAYERLEVEL" val="1"/>
  <p:tag name="KSO_WM_TAG_VERSION" val="1.0"/>
  <p:tag name="KSO_WM_BEAUTIFY_FLAG" val="#wm#"/>
  <p:tag name="KSO_WM_UNIT_TYPE" val="i"/>
  <p:tag name="KSO_WM_UNIT_INDEX" val="95"/>
  <p:tag name="KSO_WM_SLIDE_BACKGROUND_TYPE" val="general"/>
  <p:tag name="KSO_WM_SLIDE_BK_DARK_LIGHT" val="2"/>
</p:tagLst>
</file>

<file path=ppt/tags/tag24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
  <p:tag name="KSO_WM_UNIT_LAYERLEVEL" val="1"/>
  <p:tag name="KSO_WM_TAG_VERSION" val="1.0"/>
  <p:tag name="KSO_WM_BEAUTIFY_FLAG" val="#wm#"/>
  <p:tag name="KSO_WM_UNIT_TYPE" val="i"/>
  <p:tag name="KSO_WM_UNIT_INDEX" val="4"/>
  <p:tag name="KSO_WM_SLIDE_BACKGROUND_TYPE" val="general"/>
  <p:tag name="KSO_WM_SLIDE_BK_DARK_LIGHT" val="2"/>
</p:tagLst>
</file>

<file path=ppt/tags/tag24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
  <p:tag name="KSO_WM_UNIT_LAYERLEVEL" val="1"/>
  <p:tag name="KSO_WM_TAG_VERSION" val="1.0"/>
  <p:tag name="KSO_WM_BEAUTIFY_FLAG" val="#wm#"/>
  <p:tag name="KSO_WM_UNIT_TYPE" val="i"/>
  <p:tag name="KSO_WM_UNIT_INDEX" val="5"/>
  <p:tag name="KSO_WM_SLIDE_BACKGROUND_TYPE" val="general"/>
  <p:tag name="KSO_WM_SLIDE_BK_DARK_LIGHT" val="2"/>
</p:tagLst>
</file>

<file path=ppt/tags/tag24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
  <p:tag name="KSO_WM_UNIT_LAYERLEVEL" val="1"/>
  <p:tag name="KSO_WM_TAG_VERSION" val="1.0"/>
  <p:tag name="KSO_WM_BEAUTIFY_FLAG" val="#wm#"/>
  <p:tag name="KSO_WM_UNIT_TYPE" val="i"/>
  <p:tag name="KSO_WM_UNIT_INDEX" val="6"/>
  <p:tag name="KSO_WM_SLIDE_BACKGROUND_TYPE" val="general"/>
  <p:tag name="KSO_WM_SLIDE_BK_DARK_LIGHT" val="2"/>
</p:tagLst>
</file>

<file path=ppt/tags/tag2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
  <p:tag name="KSO_WM_UNIT_LAYERLEVEL" val="1"/>
  <p:tag name="KSO_WM_TAG_VERSION" val="1.0"/>
  <p:tag name="KSO_WM_BEAUTIFY_FLAG" val="#wm#"/>
  <p:tag name="KSO_WM_UNIT_TYPE" val="i"/>
  <p:tag name="KSO_WM_UNIT_INDEX" val="7"/>
  <p:tag name="KSO_WM_SLIDE_BACKGROUND_TYPE" val="general"/>
  <p:tag name="KSO_WM_SLIDE_BK_DARK_LIGHT" val="2"/>
</p:tagLst>
</file>

<file path=ppt/tags/tag24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
  <p:tag name="KSO_WM_UNIT_LAYERLEVEL" val="1"/>
  <p:tag name="KSO_WM_TAG_VERSION" val="1.0"/>
  <p:tag name="KSO_WM_BEAUTIFY_FLAG" val="#wm#"/>
  <p:tag name="KSO_WM_UNIT_TYPE" val="i"/>
  <p:tag name="KSO_WM_UNIT_INDEX" val="8"/>
  <p:tag name="KSO_WM_SLIDE_BACKGROUND_TYPE" val="general"/>
  <p:tag name="KSO_WM_SLIDE_BK_DARK_LIGHT" val="2"/>
</p:tagLst>
</file>

<file path=ppt/tags/tag24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3*i*1"/>
  <p:tag name="KSO_WM_UNIT_BK_DARK_LIGHT" val="2"/>
  <p:tag name="KSO_WM_UNIT_LAYERLEVEL" val="1"/>
  <p:tag name="KSO_WM_TAG_VERSION" val="1.0"/>
  <p:tag name="KSO_WM_BEAUTIFY_FLAG" val="#wm#"/>
  <p:tag name="KSO_WM_SLIDE_BACKGROUND_TYPE" val="frame"/>
  <p:tag name="KSO_WM_SLIDE_BK_DARK_LIGHT" val="1"/>
</p:tagLst>
</file>

<file path=ppt/tags/tag24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24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24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24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24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24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24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194194_10*i*2"/>
  <p:tag name="KSO_WM_TEMPLATE_CATEGORY" val="custom"/>
  <p:tag name="KSO_WM_TEMPLATE_INDEX" val="20194194"/>
  <p:tag name="KSO_WM_UNIT_LAYERLEVEL" val="1"/>
  <p:tag name="KSO_WM_TAG_VERSION" val="1.0"/>
  <p:tag name="KSO_WM_BEAUTIFY_FLAG" val="#wm#"/>
</p:tagLst>
</file>

<file path=ppt/tags/tag2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194194_10*i*14"/>
  <p:tag name="KSO_WM_TEMPLATE_CATEGORY" val="custom"/>
  <p:tag name="KSO_WM_TEMPLATE_INDEX" val="20194194"/>
  <p:tag name="KSO_WM_UNIT_LAYERLEVEL" val="1"/>
  <p:tag name="KSO_WM_TAG_VERSION" val="1.0"/>
  <p:tag name="KSO_WM_BEAUTIFY_FLAG" val="#wm#"/>
</p:tagLst>
</file>

<file path=ppt/tags/tag24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8"/>
  <p:tag name="KSO_WM_UNIT_ID" val="custom20194194_10*i*48"/>
  <p:tag name="KSO_WM_TEMPLATE_CATEGORY" val="custom"/>
  <p:tag name="KSO_WM_TEMPLATE_INDEX" val="20194194"/>
  <p:tag name="KSO_WM_UNIT_LAYERLEVEL" val="1"/>
  <p:tag name="KSO_WM_TAG_VERSION" val="1.0"/>
  <p:tag name="KSO_WM_BEAUTIFY_FLAG" val="#wm#"/>
</p:tagLst>
</file>

<file path=ppt/tags/tag24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9"/>
  <p:tag name="KSO_WM_UNIT_LAYERLEVEL" val="1"/>
  <p:tag name="KSO_WM_TAG_VERSION" val="1.0"/>
  <p:tag name="KSO_WM_BEAUTIFY_FLAG" val="#wm#"/>
  <p:tag name="KSO_WM_UNIT_TYPE" val="i"/>
  <p:tag name="KSO_WM_UNIT_INDEX" val="49"/>
  <p:tag name="KSO_WM_SLIDE_BACKGROUND_TYPE" val="frame"/>
  <p:tag name="KSO_WM_SLIDE_BK_DARK_LIGHT" val="1"/>
</p:tagLst>
</file>

<file path=ppt/tags/tag24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0"/>
  <p:tag name="KSO_WM_UNIT_LAYERLEVEL" val="1"/>
  <p:tag name="KSO_WM_TAG_VERSION" val="1.0"/>
  <p:tag name="KSO_WM_BEAUTIFY_FLAG" val="#wm#"/>
  <p:tag name="KSO_WM_UNIT_TYPE" val="i"/>
  <p:tag name="KSO_WM_UNIT_INDEX" val="50"/>
  <p:tag name="KSO_WM_SLIDE_BACKGROUND_TYPE" val="frame"/>
  <p:tag name="KSO_WM_SLIDE_BK_DARK_LIGHT" val="1"/>
</p:tagLst>
</file>

<file path=ppt/tags/tag24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1"/>
  <p:tag name="KSO_WM_UNIT_LAYERLEVEL" val="1"/>
  <p:tag name="KSO_WM_TAG_VERSION" val="1.0"/>
  <p:tag name="KSO_WM_BEAUTIFY_FLAG" val="#wm#"/>
  <p:tag name="KSO_WM_UNIT_TYPE" val="i"/>
  <p:tag name="KSO_WM_UNIT_INDEX" val="51"/>
  <p:tag name="KSO_WM_SLIDE_BACKGROUND_TYPE" val="frame"/>
  <p:tag name="KSO_WM_SLIDE_BK_DARK_LIGHT" val="1"/>
</p:tagLst>
</file>

<file path=ppt/tags/tag24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2"/>
  <p:tag name="KSO_WM_UNIT_LAYERLEVEL" val="1"/>
  <p:tag name="KSO_WM_TAG_VERSION" val="1.0"/>
  <p:tag name="KSO_WM_BEAUTIFY_FLAG" val="#wm#"/>
  <p:tag name="KSO_WM_UNIT_TYPE" val="i"/>
  <p:tag name="KSO_WM_UNIT_INDEX" val="52"/>
  <p:tag name="KSO_WM_SLIDE_BACKGROUND_TYPE" val="frame"/>
  <p:tag name="KSO_WM_SLIDE_BK_DARK_LIGHT" val="1"/>
</p:tagLst>
</file>

<file path=ppt/tags/tag24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3"/>
  <p:tag name="KSO_WM_UNIT_LAYERLEVEL" val="1"/>
  <p:tag name="KSO_WM_TAG_VERSION" val="1.0"/>
  <p:tag name="KSO_WM_BEAUTIFY_FLAG" val="#wm#"/>
  <p:tag name="KSO_WM_UNIT_TYPE" val="i"/>
  <p:tag name="KSO_WM_UNIT_INDEX" val="53"/>
  <p:tag name="KSO_WM_SLIDE_BACKGROUND_TYPE" val="frame"/>
  <p:tag name="KSO_WM_SLIDE_BK_DARK_LIGHT" val="1"/>
</p:tagLst>
</file>

<file path=ppt/tags/tag24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5"/>
  <p:tag name="KSO_WM_UNIT_LAYERLEVEL" val="1"/>
  <p:tag name="KSO_WM_TAG_VERSION" val="1.0"/>
  <p:tag name="KSO_WM_BEAUTIFY_FLAG" val="#wm#"/>
  <p:tag name="KSO_WM_UNIT_TYPE" val="i"/>
  <p:tag name="KSO_WM_UNIT_INDEX" val="15"/>
  <p:tag name="KSO_WM_SLIDE_BACKGROUND_TYPE" val="frame"/>
  <p:tag name="KSO_WM_SLIDE_BK_DARK_LIGHT" val="1"/>
</p:tagLst>
</file>

<file path=ppt/tags/tag24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6"/>
  <p:tag name="KSO_WM_UNIT_LAYERLEVEL" val="1"/>
  <p:tag name="KSO_WM_TAG_VERSION" val="1.0"/>
  <p:tag name="KSO_WM_BEAUTIFY_FLAG" val="#wm#"/>
  <p:tag name="KSO_WM_UNIT_TYPE" val="i"/>
  <p:tag name="KSO_WM_UNIT_INDEX" val="16"/>
  <p:tag name="KSO_WM_SLIDE_BACKGROUND_TYPE" val="frame"/>
  <p:tag name="KSO_WM_SLIDE_BK_DARK_LIGHT" val="1"/>
</p:tagLst>
</file>

<file path=ppt/tags/tag24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7"/>
  <p:tag name="KSO_WM_UNIT_LAYERLEVEL" val="1"/>
  <p:tag name="KSO_WM_TAG_VERSION" val="1.0"/>
  <p:tag name="KSO_WM_BEAUTIFY_FLAG" val="#wm#"/>
  <p:tag name="KSO_WM_UNIT_TYPE" val="i"/>
  <p:tag name="KSO_WM_UNIT_INDEX" val="17"/>
  <p:tag name="KSO_WM_SLIDE_BACKGROUND_TYPE" val="frame"/>
  <p:tag name="KSO_WM_SLIDE_BK_DARK_LIGHT" val="1"/>
</p:tagLst>
</file>

<file path=ppt/tags/tag2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8"/>
  <p:tag name="KSO_WM_UNIT_LAYERLEVEL" val="1"/>
  <p:tag name="KSO_WM_TAG_VERSION" val="1.0"/>
  <p:tag name="KSO_WM_BEAUTIFY_FLAG" val="#wm#"/>
  <p:tag name="KSO_WM_UNIT_TYPE" val="i"/>
  <p:tag name="KSO_WM_UNIT_INDEX" val="18"/>
  <p:tag name="KSO_WM_SLIDE_BACKGROUND_TYPE" val="frame"/>
  <p:tag name="KSO_WM_SLIDE_BK_DARK_LIGHT" val="1"/>
</p:tagLst>
</file>

<file path=ppt/tags/tag24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9"/>
  <p:tag name="KSO_WM_UNIT_LAYERLEVEL" val="1"/>
  <p:tag name="KSO_WM_TAG_VERSION" val="1.0"/>
  <p:tag name="KSO_WM_BEAUTIFY_FLAG" val="#wm#"/>
  <p:tag name="KSO_WM_UNIT_TYPE" val="i"/>
  <p:tag name="KSO_WM_UNIT_INDEX" val="19"/>
  <p:tag name="KSO_WM_SLIDE_BACKGROUND_TYPE" val="frame"/>
  <p:tag name="KSO_WM_SLIDE_BK_DARK_LIGHT" val="1"/>
</p:tagLst>
</file>

<file path=ppt/tags/tag24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0"/>
  <p:tag name="KSO_WM_UNIT_LAYERLEVEL" val="1"/>
  <p:tag name="KSO_WM_TAG_VERSION" val="1.0"/>
  <p:tag name="KSO_WM_BEAUTIFY_FLAG" val="#wm#"/>
  <p:tag name="KSO_WM_UNIT_TYPE" val="i"/>
  <p:tag name="KSO_WM_UNIT_INDEX" val="20"/>
  <p:tag name="KSO_WM_SLIDE_BACKGROUND_TYPE" val="frame"/>
  <p:tag name="KSO_WM_SLIDE_BK_DARK_LIGHT" val="1"/>
</p:tagLst>
</file>

<file path=ppt/tags/tag24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1"/>
  <p:tag name="KSO_WM_UNIT_LAYERLEVEL" val="1"/>
  <p:tag name="KSO_WM_TAG_VERSION" val="1.0"/>
  <p:tag name="KSO_WM_BEAUTIFY_FLAG" val="#wm#"/>
  <p:tag name="KSO_WM_UNIT_TYPE" val="i"/>
  <p:tag name="KSO_WM_UNIT_INDEX" val="21"/>
  <p:tag name="KSO_WM_SLIDE_BACKGROUND_TYPE" val="frame"/>
  <p:tag name="KSO_WM_SLIDE_BK_DARK_LIGHT" val="1"/>
</p:tagLst>
</file>

<file path=ppt/tags/tag24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2"/>
  <p:tag name="KSO_WM_UNIT_LAYERLEVEL" val="1"/>
  <p:tag name="KSO_WM_TAG_VERSION" val="1.0"/>
  <p:tag name="KSO_WM_BEAUTIFY_FLAG" val="#wm#"/>
  <p:tag name="KSO_WM_UNIT_TYPE" val="i"/>
  <p:tag name="KSO_WM_UNIT_INDEX" val="22"/>
  <p:tag name="KSO_WM_SLIDE_BACKGROUND_TYPE" val="frame"/>
  <p:tag name="KSO_WM_SLIDE_BK_DARK_LIGHT" val="1"/>
</p:tagLst>
</file>

<file path=ppt/tags/tag24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3"/>
  <p:tag name="KSO_WM_UNIT_LAYERLEVEL" val="1"/>
  <p:tag name="KSO_WM_TAG_VERSION" val="1.0"/>
  <p:tag name="KSO_WM_BEAUTIFY_FLAG" val="#wm#"/>
  <p:tag name="KSO_WM_UNIT_TYPE" val="i"/>
  <p:tag name="KSO_WM_UNIT_INDEX" val="23"/>
  <p:tag name="KSO_WM_SLIDE_BACKGROUND_TYPE" val="frame"/>
  <p:tag name="KSO_WM_SLIDE_BK_DARK_LIGHT" val="1"/>
</p:tagLst>
</file>

<file path=ppt/tags/tag24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4"/>
  <p:tag name="KSO_WM_UNIT_LAYERLEVEL" val="1"/>
  <p:tag name="KSO_WM_TAG_VERSION" val="1.0"/>
  <p:tag name="KSO_WM_BEAUTIFY_FLAG" val="#wm#"/>
  <p:tag name="KSO_WM_UNIT_TYPE" val="i"/>
  <p:tag name="KSO_WM_UNIT_INDEX" val="24"/>
  <p:tag name="KSO_WM_SLIDE_BACKGROUND_TYPE" val="frame"/>
  <p:tag name="KSO_WM_SLIDE_BK_DARK_LIGHT" val="1"/>
</p:tagLst>
</file>

<file path=ppt/tags/tag24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5"/>
  <p:tag name="KSO_WM_UNIT_LAYERLEVEL" val="1"/>
  <p:tag name="KSO_WM_TAG_VERSION" val="1.0"/>
  <p:tag name="KSO_WM_BEAUTIFY_FLAG" val="#wm#"/>
  <p:tag name="KSO_WM_UNIT_TYPE" val="i"/>
  <p:tag name="KSO_WM_UNIT_INDEX" val="25"/>
  <p:tag name="KSO_WM_SLIDE_BACKGROUND_TYPE" val="frame"/>
  <p:tag name="KSO_WM_SLIDE_BK_DARK_LIGHT" val="1"/>
</p:tagLst>
</file>

<file path=ppt/tags/tag24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6"/>
  <p:tag name="KSO_WM_UNIT_LAYERLEVEL" val="1"/>
  <p:tag name="KSO_WM_TAG_VERSION" val="1.0"/>
  <p:tag name="KSO_WM_BEAUTIFY_FLAG" val="#wm#"/>
  <p:tag name="KSO_WM_UNIT_TYPE" val="i"/>
  <p:tag name="KSO_WM_UNIT_INDEX" val="26"/>
  <p:tag name="KSO_WM_SLIDE_BACKGROUND_TYPE" val="frame"/>
  <p:tag name="KSO_WM_SLIDE_BK_DARK_LIGHT" val="1"/>
</p:tagLst>
</file>

<file path=ppt/tags/tag24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7"/>
  <p:tag name="KSO_WM_UNIT_LAYERLEVEL" val="1"/>
  <p:tag name="KSO_WM_TAG_VERSION" val="1.0"/>
  <p:tag name="KSO_WM_BEAUTIFY_FLAG" val="#wm#"/>
  <p:tag name="KSO_WM_UNIT_TYPE" val="i"/>
  <p:tag name="KSO_WM_UNIT_INDEX" val="27"/>
  <p:tag name="KSO_WM_SLIDE_BACKGROUND_TYPE" val="frame"/>
  <p:tag name="KSO_WM_SLIDE_BK_DARK_LIGHT" val="1"/>
</p:tagLst>
</file>

<file path=ppt/tags/tag2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8"/>
  <p:tag name="KSO_WM_UNIT_LAYERLEVEL" val="1"/>
  <p:tag name="KSO_WM_TAG_VERSION" val="1.0"/>
  <p:tag name="KSO_WM_BEAUTIFY_FLAG" val="#wm#"/>
  <p:tag name="KSO_WM_UNIT_TYPE" val="i"/>
  <p:tag name="KSO_WM_UNIT_INDEX" val="28"/>
  <p:tag name="KSO_WM_SLIDE_BACKGROUND_TYPE" val="frame"/>
  <p:tag name="KSO_WM_SLIDE_BK_DARK_LIGHT" val="1"/>
</p:tagLst>
</file>

<file path=ppt/tags/tag24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9"/>
  <p:tag name="KSO_WM_UNIT_LAYERLEVEL" val="1"/>
  <p:tag name="KSO_WM_TAG_VERSION" val="1.0"/>
  <p:tag name="KSO_WM_BEAUTIFY_FLAG" val="#wm#"/>
  <p:tag name="KSO_WM_UNIT_TYPE" val="i"/>
  <p:tag name="KSO_WM_UNIT_INDEX" val="29"/>
  <p:tag name="KSO_WM_SLIDE_BACKGROUND_TYPE" val="frame"/>
  <p:tag name="KSO_WM_SLIDE_BK_DARK_LIGHT" val="1"/>
</p:tagLst>
</file>

<file path=ppt/tags/tag24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0"/>
  <p:tag name="KSO_WM_UNIT_LAYERLEVEL" val="1"/>
  <p:tag name="KSO_WM_TAG_VERSION" val="1.0"/>
  <p:tag name="KSO_WM_BEAUTIFY_FLAG" val="#wm#"/>
  <p:tag name="KSO_WM_UNIT_TYPE" val="i"/>
  <p:tag name="KSO_WM_UNIT_INDEX" val="30"/>
  <p:tag name="KSO_WM_SLIDE_BACKGROUND_TYPE" val="frame"/>
  <p:tag name="KSO_WM_SLIDE_BK_DARK_LIGHT" val="1"/>
</p:tagLst>
</file>

<file path=ppt/tags/tag24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1"/>
  <p:tag name="KSO_WM_UNIT_LAYERLEVEL" val="1"/>
  <p:tag name="KSO_WM_TAG_VERSION" val="1.0"/>
  <p:tag name="KSO_WM_BEAUTIFY_FLAG" val="#wm#"/>
  <p:tag name="KSO_WM_UNIT_TYPE" val="i"/>
  <p:tag name="KSO_WM_UNIT_INDEX" val="31"/>
  <p:tag name="KSO_WM_SLIDE_BACKGROUND_TYPE" val="frame"/>
  <p:tag name="KSO_WM_SLIDE_BK_DARK_LIGHT" val="1"/>
</p:tagLst>
</file>

<file path=ppt/tags/tag24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2"/>
  <p:tag name="KSO_WM_UNIT_LAYERLEVEL" val="1"/>
  <p:tag name="KSO_WM_TAG_VERSION" val="1.0"/>
  <p:tag name="KSO_WM_BEAUTIFY_FLAG" val="#wm#"/>
  <p:tag name="KSO_WM_UNIT_TYPE" val="i"/>
  <p:tag name="KSO_WM_UNIT_INDEX" val="32"/>
  <p:tag name="KSO_WM_SLIDE_BACKGROUND_TYPE" val="frame"/>
  <p:tag name="KSO_WM_SLIDE_BK_DARK_LIGHT" val="1"/>
</p:tagLst>
</file>

<file path=ppt/tags/tag24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3"/>
  <p:tag name="KSO_WM_UNIT_LAYERLEVEL" val="1"/>
  <p:tag name="KSO_WM_TAG_VERSION" val="1.0"/>
  <p:tag name="KSO_WM_BEAUTIFY_FLAG" val="#wm#"/>
  <p:tag name="KSO_WM_UNIT_TYPE" val="i"/>
  <p:tag name="KSO_WM_UNIT_INDEX" val="33"/>
  <p:tag name="KSO_WM_SLIDE_BACKGROUND_TYPE" val="frame"/>
  <p:tag name="KSO_WM_SLIDE_BK_DARK_LIGHT" val="1"/>
</p:tagLst>
</file>

<file path=ppt/tags/tag24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4"/>
  <p:tag name="KSO_WM_UNIT_LAYERLEVEL" val="1"/>
  <p:tag name="KSO_WM_TAG_VERSION" val="1.0"/>
  <p:tag name="KSO_WM_BEAUTIFY_FLAG" val="#wm#"/>
  <p:tag name="KSO_WM_UNIT_TYPE" val="i"/>
  <p:tag name="KSO_WM_UNIT_INDEX" val="34"/>
  <p:tag name="KSO_WM_SLIDE_BACKGROUND_TYPE" val="frame"/>
  <p:tag name="KSO_WM_SLIDE_BK_DARK_LIGHT" val="1"/>
</p:tagLst>
</file>

<file path=ppt/tags/tag24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5"/>
  <p:tag name="KSO_WM_UNIT_LAYERLEVEL" val="1"/>
  <p:tag name="KSO_WM_TAG_VERSION" val="1.0"/>
  <p:tag name="KSO_WM_BEAUTIFY_FLAG" val="#wm#"/>
  <p:tag name="KSO_WM_UNIT_TYPE" val="i"/>
  <p:tag name="KSO_WM_UNIT_INDEX" val="35"/>
  <p:tag name="KSO_WM_SLIDE_BACKGROUND_TYPE" val="frame"/>
  <p:tag name="KSO_WM_SLIDE_BK_DARK_LIGHT" val="1"/>
</p:tagLst>
</file>

<file path=ppt/tags/tag24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6"/>
  <p:tag name="KSO_WM_UNIT_LAYERLEVEL" val="1"/>
  <p:tag name="KSO_WM_TAG_VERSION" val="1.0"/>
  <p:tag name="KSO_WM_BEAUTIFY_FLAG" val="#wm#"/>
  <p:tag name="KSO_WM_UNIT_TYPE" val="i"/>
  <p:tag name="KSO_WM_UNIT_INDEX" val="36"/>
  <p:tag name="KSO_WM_SLIDE_BACKGROUND_TYPE" val="frame"/>
  <p:tag name="KSO_WM_SLIDE_BK_DARK_LIGHT" val="1"/>
</p:tagLst>
</file>

<file path=ppt/tags/tag24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7"/>
  <p:tag name="KSO_WM_UNIT_LAYERLEVEL" val="1"/>
  <p:tag name="KSO_WM_TAG_VERSION" val="1.0"/>
  <p:tag name="KSO_WM_BEAUTIFY_FLAG" val="#wm#"/>
  <p:tag name="KSO_WM_UNIT_TYPE" val="i"/>
  <p:tag name="KSO_WM_UNIT_INDEX" val="37"/>
  <p:tag name="KSO_WM_SLIDE_BACKGROUND_TYPE" val="frame"/>
  <p:tag name="KSO_WM_SLIDE_BK_DARK_LIGHT" val="1"/>
</p:tagLst>
</file>

<file path=ppt/tags/tag2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8"/>
  <p:tag name="KSO_WM_UNIT_LAYERLEVEL" val="1"/>
  <p:tag name="KSO_WM_TAG_VERSION" val="1.0"/>
  <p:tag name="KSO_WM_BEAUTIFY_FLAG" val="#wm#"/>
  <p:tag name="KSO_WM_UNIT_TYPE" val="i"/>
  <p:tag name="KSO_WM_UNIT_INDEX" val="38"/>
  <p:tag name="KSO_WM_SLIDE_BACKGROUND_TYPE" val="frame"/>
  <p:tag name="KSO_WM_SLIDE_BK_DARK_LIGHT" val="1"/>
</p:tagLst>
</file>

<file path=ppt/tags/tag24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9"/>
  <p:tag name="KSO_WM_UNIT_LAYERLEVEL" val="1"/>
  <p:tag name="KSO_WM_TAG_VERSION" val="1.0"/>
  <p:tag name="KSO_WM_BEAUTIFY_FLAG" val="#wm#"/>
  <p:tag name="KSO_WM_UNIT_TYPE" val="i"/>
  <p:tag name="KSO_WM_UNIT_INDEX" val="39"/>
  <p:tag name="KSO_WM_SLIDE_BACKGROUND_TYPE" val="frame"/>
  <p:tag name="KSO_WM_SLIDE_BK_DARK_LIGHT" val="1"/>
</p:tagLst>
</file>

<file path=ppt/tags/tag24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0"/>
  <p:tag name="KSO_WM_UNIT_LAYERLEVEL" val="1"/>
  <p:tag name="KSO_WM_TAG_VERSION" val="1.0"/>
  <p:tag name="KSO_WM_BEAUTIFY_FLAG" val="#wm#"/>
  <p:tag name="KSO_WM_UNIT_TYPE" val="i"/>
  <p:tag name="KSO_WM_UNIT_INDEX" val="40"/>
  <p:tag name="KSO_WM_SLIDE_BACKGROUND_TYPE" val="frame"/>
  <p:tag name="KSO_WM_SLIDE_BK_DARK_LIGHT" val="1"/>
</p:tagLst>
</file>

<file path=ppt/tags/tag24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1"/>
  <p:tag name="KSO_WM_UNIT_LAYERLEVEL" val="1"/>
  <p:tag name="KSO_WM_TAG_VERSION" val="1.0"/>
  <p:tag name="KSO_WM_BEAUTIFY_FLAG" val="#wm#"/>
  <p:tag name="KSO_WM_UNIT_TYPE" val="i"/>
  <p:tag name="KSO_WM_UNIT_INDEX" val="41"/>
  <p:tag name="KSO_WM_SLIDE_BACKGROUND_TYPE" val="frame"/>
  <p:tag name="KSO_WM_SLIDE_BK_DARK_LIGHT" val="1"/>
</p:tagLst>
</file>

<file path=ppt/tags/tag24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2"/>
  <p:tag name="KSO_WM_UNIT_LAYERLEVEL" val="1"/>
  <p:tag name="KSO_WM_TAG_VERSION" val="1.0"/>
  <p:tag name="KSO_WM_BEAUTIFY_FLAG" val="#wm#"/>
  <p:tag name="KSO_WM_UNIT_TYPE" val="i"/>
  <p:tag name="KSO_WM_UNIT_INDEX" val="42"/>
  <p:tag name="KSO_WM_SLIDE_BACKGROUND_TYPE" val="frame"/>
  <p:tag name="KSO_WM_SLIDE_BK_DARK_LIGHT" val="1"/>
</p:tagLst>
</file>

<file path=ppt/tags/tag24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3"/>
  <p:tag name="KSO_WM_UNIT_LAYERLEVEL" val="1"/>
  <p:tag name="KSO_WM_TAG_VERSION" val="1.0"/>
  <p:tag name="KSO_WM_BEAUTIFY_FLAG" val="#wm#"/>
  <p:tag name="KSO_WM_UNIT_TYPE" val="i"/>
  <p:tag name="KSO_WM_UNIT_INDEX" val="43"/>
  <p:tag name="KSO_WM_SLIDE_BACKGROUND_TYPE" val="frame"/>
  <p:tag name="KSO_WM_SLIDE_BK_DARK_LIGHT" val="1"/>
</p:tagLst>
</file>

<file path=ppt/tags/tag24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4"/>
  <p:tag name="KSO_WM_UNIT_LAYERLEVEL" val="1"/>
  <p:tag name="KSO_WM_TAG_VERSION" val="1.0"/>
  <p:tag name="KSO_WM_BEAUTIFY_FLAG" val="#wm#"/>
  <p:tag name="KSO_WM_UNIT_TYPE" val="i"/>
  <p:tag name="KSO_WM_UNIT_INDEX" val="44"/>
  <p:tag name="KSO_WM_SLIDE_BACKGROUND_TYPE" val="frame"/>
  <p:tag name="KSO_WM_SLIDE_BK_DARK_LIGHT" val="1"/>
</p:tagLst>
</file>

<file path=ppt/tags/tag24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5"/>
  <p:tag name="KSO_WM_UNIT_LAYERLEVEL" val="1"/>
  <p:tag name="KSO_WM_TAG_VERSION" val="1.0"/>
  <p:tag name="KSO_WM_BEAUTIFY_FLAG" val="#wm#"/>
  <p:tag name="KSO_WM_UNIT_TYPE" val="i"/>
  <p:tag name="KSO_WM_UNIT_INDEX" val="45"/>
  <p:tag name="KSO_WM_SLIDE_BACKGROUND_TYPE" val="frame"/>
  <p:tag name="KSO_WM_SLIDE_BK_DARK_LIGHT" val="1"/>
</p:tagLst>
</file>

<file path=ppt/tags/tag24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6"/>
  <p:tag name="KSO_WM_UNIT_LAYERLEVEL" val="1"/>
  <p:tag name="KSO_WM_TAG_VERSION" val="1.0"/>
  <p:tag name="KSO_WM_BEAUTIFY_FLAG" val="#wm#"/>
  <p:tag name="KSO_WM_UNIT_TYPE" val="i"/>
  <p:tag name="KSO_WM_UNIT_INDEX" val="46"/>
  <p:tag name="KSO_WM_SLIDE_BACKGROUND_TYPE" val="frame"/>
  <p:tag name="KSO_WM_SLIDE_BK_DARK_LIGHT" val="1"/>
</p:tagLst>
</file>

<file path=ppt/tags/tag24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7"/>
  <p:tag name="KSO_WM_UNIT_LAYERLEVEL" val="1"/>
  <p:tag name="KSO_WM_TAG_VERSION" val="1.0"/>
  <p:tag name="KSO_WM_BEAUTIFY_FLAG" val="#wm#"/>
  <p:tag name="KSO_WM_UNIT_TYPE" val="i"/>
  <p:tag name="KSO_WM_UNIT_INDEX" val="47"/>
  <p:tag name="KSO_WM_SLIDE_BACKGROUND_TYPE" val="frame"/>
  <p:tag name="KSO_WM_SLIDE_BK_DARK_LIGHT" val="1"/>
</p:tagLst>
</file>

<file path=ppt/tags/tag2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
  <p:tag name="KSO_WM_UNIT_LAYERLEVEL" val="1"/>
  <p:tag name="KSO_WM_TAG_VERSION" val="1.0"/>
  <p:tag name="KSO_WM_BEAUTIFY_FLAG" val="#wm#"/>
  <p:tag name="KSO_WM_UNIT_TYPE" val="i"/>
  <p:tag name="KSO_WM_UNIT_INDEX" val="3"/>
  <p:tag name="KSO_WM_SLIDE_BACKGROUND_TYPE" val="frame"/>
  <p:tag name="KSO_WM_SLIDE_BK_DARK_LIGHT" val="1"/>
</p:tagLst>
</file>

<file path=ppt/tags/tag24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
  <p:tag name="KSO_WM_UNIT_LAYERLEVEL" val="1"/>
  <p:tag name="KSO_WM_TAG_VERSION" val="1.0"/>
  <p:tag name="KSO_WM_BEAUTIFY_FLAG" val="#wm#"/>
  <p:tag name="KSO_WM_UNIT_TYPE" val="i"/>
  <p:tag name="KSO_WM_UNIT_INDEX" val="4"/>
  <p:tag name="KSO_WM_SLIDE_BACKGROUND_TYPE" val="frame"/>
  <p:tag name="KSO_WM_SLIDE_BK_DARK_LIGHT" val="1"/>
</p:tagLst>
</file>

<file path=ppt/tags/tag24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
  <p:tag name="KSO_WM_UNIT_LAYERLEVEL" val="1"/>
  <p:tag name="KSO_WM_TAG_VERSION" val="1.0"/>
  <p:tag name="KSO_WM_BEAUTIFY_FLAG" val="#wm#"/>
  <p:tag name="KSO_WM_UNIT_TYPE" val="i"/>
  <p:tag name="KSO_WM_UNIT_INDEX" val="5"/>
  <p:tag name="KSO_WM_SLIDE_BACKGROUND_TYPE" val="frame"/>
  <p:tag name="KSO_WM_SLIDE_BK_DARK_LIGHT" val="1"/>
</p:tagLst>
</file>

<file path=ppt/tags/tag24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6"/>
  <p:tag name="KSO_WM_UNIT_LAYERLEVEL" val="1"/>
  <p:tag name="KSO_WM_TAG_VERSION" val="1.0"/>
  <p:tag name="KSO_WM_BEAUTIFY_FLAG" val="#wm#"/>
  <p:tag name="KSO_WM_UNIT_TYPE" val="i"/>
  <p:tag name="KSO_WM_UNIT_INDEX" val="6"/>
  <p:tag name="KSO_WM_SLIDE_BACKGROUND_TYPE" val="frame"/>
  <p:tag name="KSO_WM_SLIDE_BK_DARK_LIGHT" val="1"/>
</p:tagLst>
</file>

<file path=ppt/tags/tag24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7"/>
  <p:tag name="KSO_WM_UNIT_LAYERLEVEL" val="1"/>
  <p:tag name="KSO_WM_TAG_VERSION" val="1.0"/>
  <p:tag name="KSO_WM_BEAUTIFY_FLAG" val="#wm#"/>
  <p:tag name="KSO_WM_UNIT_TYPE" val="i"/>
  <p:tag name="KSO_WM_UNIT_INDEX" val="7"/>
  <p:tag name="KSO_WM_SLIDE_BACKGROUND_TYPE" val="frame"/>
  <p:tag name="KSO_WM_SLIDE_BK_DARK_LIGHT" val="1"/>
</p:tagLst>
</file>

<file path=ppt/tags/tag24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8"/>
  <p:tag name="KSO_WM_UNIT_LAYERLEVEL" val="1"/>
  <p:tag name="KSO_WM_TAG_VERSION" val="1.0"/>
  <p:tag name="KSO_WM_BEAUTIFY_FLAG" val="#wm#"/>
  <p:tag name="KSO_WM_UNIT_TYPE" val="i"/>
  <p:tag name="KSO_WM_UNIT_INDEX" val="8"/>
  <p:tag name="KSO_WM_SLIDE_BACKGROUND_TYPE" val="frame"/>
  <p:tag name="KSO_WM_SLIDE_BK_DARK_LIGHT" val="1"/>
</p:tagLst>
</file>

<file path=ppt/tags/tag24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9"/>
  <p:tag name="KSO_WM_UNIT_LAYERLEVEL" val="1"/>
  <p:tag name="KSO_WM_TAG_VERSION" val="1.0"/>
  <p:tag name="KSO_WM_BEAUTIFY_FLAG" val="#wm#"/>
  <p:tag name="KSO_WM_UNIT_TYPE" val="i"/>
  <p:tag name="KSO_WM_UNIT_INDEX" val="9"/>
  <p:tag name="KSO_WM_SLIDE_BACKGROUND_TYPE" val="frame"/>
  <p:tag name="KSO_WM_SLIDE_BK_DARK_LIGHT" val="1"/>
</p:tagLst>
</file>

<file path=ppt/tags/tag24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0"/>
  <p:tag name="KSO_WM_UNIT_LAYERLEVEL" val="1"/>
  <p:tag name="KSO_WM_TAG_VERSION" val="1.0"/>
  <p:tag name="KSO_WM_BEAUTIFY_FLAG" val="#wm#"/>
  <p:tag name="KSO_WM_UNIT_TYPE" val="i"/>
  <p:tag name="KSO_WM_UNIT_INDEX" val="10"/>
  <p:tag name="KSO_WM_SLIDE_BACKGROUND_TYPE" val="frame"/>
  <p:tag name="KSO_WM_SLIDE_BK_DARK_LIGHT" val="1"/>
</p:tagLst>
</file>

<file path=ppt/tags/tag24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1"/>
  <p:tag name="KSO_WM_UNIT_LAYERLEVEL" val="1"/>
  <p:tag name="KSO_WM_TAG_VERSION" val="1.0"/>
  <p:tag name="KSO_WM_BEAUTIFY_FLAG" val="#wm#"/>
  <p:tag name="KSO_WM_UNIT_TYPE" val="i"/>
  <p:tag name="KSO_WM_UNIT_INDEX" val="11"/>
  <p:tag name="KSO_WM_SLIDE_BACKGROUND_TYPE" val="frame"/>
  <p:tag name="KSO_WM_SLIDE_BK_DARK_LIGHT" val="1"/>
</p:tagLst>
</file>

<file path=ppt/tags/tag24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2"/>
  <p:tag name="KSO_WM_UNIT_LAYERLEVEL" val="1"/>
  <p:tag name="KSO_WM_TAG_VERSION" val="1.0"/>
  <p:tag name="KSO_WM_BEAUTIFY_FLAG" val="#wm#"/>
  <p:tag name="KSO_WM_UNIT_TYPE" val="i"/>
  <p:tag name="KSO_WM_UNIT_INDEX" val="12"/>
  <p:tag name="KSO_WM_SLIDE_BACKGROUND_TYPE" val="frame"/>
  <p:tag name="KSO_WM_SLIDE_BK_DARK_LIGHT" val="1"/>
</p:tagLst>
</file>

<file path=ppt/tags/tag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3"/>
  <p:tag name="KSO_WM_UNIT_LAYERLEVEL" val="1"/>
  <p:tag name="KSO_WM_TAG_VERSION" val="1.0"/>
  <p:tag name="KSO_WM_BEAUTIFY_FLAG" val="#wm#"/>
  <p:tag name="KSO_WM_UNIT_TYPE" val="i"/>
  <p:tag name="KSO_WM_UNIT_INDEX" val="13"/>
  <p:tag name="KSO_WM_SLIDE_BACKGROUND_TYPE" val="frame"/>
  <p:tag name="KSO_WM_SLIDE_BK_DARK_LIGHT" val="1"/>
</p:tagLst>
</file>

<file path=ppt/tags/tag25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
  <p:tag name="KSO_WM_UNIT_LAYERLEVEL" val="1"/>
  <p:tag name="KSO_WM_TAG_VERSION" val="1.0"/>
  <p:tag name="KSO_WM_BEAUTIFY_FLAG" val="#wm#"/>
  <p:tag name="KSO_WM_UNIT_TYPE" val="i"/>
  <p:tag name="KSO_WM_UNIT_INDEX" val="2"/>
  <p:tag name="KSO_WM_SLIDE_BACKGROUND_TYPE" val="leftRight"/>
  <p:tag name="KSO_WM_SLIDE_BK_DARK_LIGHT" val="2"/>
</p:tagLst>
</file>

<file path=ppt/tags/tag25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_14*i*14"/>
  <p:tag name="KSO_WM_UNIT_LAYERLEVEL" val="1"/>
  <p:tag name="KSO_WM_TAG_VERSION" val="1.0"/>
  <p:tag name="KSO_WM_BEAUTIFY_FLAG" val="#wm#"/>
  <p:tag name="KSO_WM_SLIDE_BACKGROUND_TYPE" val="leftRight"/>
  <p:tag name="KSO_WM_SLIDE_BK_DARK_LIGHT" val="2"/>
</p:tagLst>
</file>

<file path=ppt/tags/tag25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4*i*1"/>
  <p:tag name="KSO_WM_UNIT_BK_DARK_LIGHT" val="2"/>
  <p:tag name="KSO_WM_UNIT_LAYERLEVEL" val="1"/>
  <p:tag name="KSO_WM_TAG_VERSION" val="1.0"/>
  <p:tag name="KSO_WM_BEAUTIFY_FLAG" val="#wm#"/>
  <p:tag name="KSO_WM_SLIDE_BACKGROUND_TYPE" val="leftRight"/>
  <p:tag name="KSO_WM_SLIDE_BK_DARK_LIGHT" val="2"/>
</p:tagLst>
</file>

<file path=ppt/tags/tag25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25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25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25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25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25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2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5"/>
  <p:tag name="KSO_WM_UNIT_LAYERLEVEL" val="1"/>
  <p:tag name="KSO_WM_TAG_VERSION" val="1.0"/>
  <p:tag name="KSO_WM_BEAUTIFY_FLAG" val="#wm#"/>
  <p:tag name="KSO_WM_UNIT_TYPE" val="i"/>
  <p:tag name="KSO_WM_UNIT_INDEX" val="15"/>
  <p:tag name="KSO_WM_SLIDE_BACKGROUND_TYPE" val="leftRight"/>
  <p:tag name="KSO_WM_SLIDE_BK_DARK_LIGHT" val="2"/>
</p:tagLst>
</file>

<file path=ppt/tags/tag25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6"/>
  <p:tag name="KSO_WM_UNIT_LAYERLEVEL" val="1"/>
  <p:tag name="KSO_WM_TAG_VERSION" val="1.0"/>
  <p:tag name="KSO_WM_BEAUTIFY_FLAG" val="#wm#"/>
  <p:tag name="KSO_WM_UNIT_TYPE" val="i"/>
  <p:tag name="KSO_WM_UNIT_INDEX" val="16"/>
  <p:tag name="KSO_WM_SLIDE_BACKGROUND_TYPE" val="leftRight"/>
  <p:tag name="KSO_WM_SLIDE_BK_DARK_LIGHT" val="2"/>
</p:tagLst>
</file>

<file path=ppt/tags/tag25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7"/>
  <p:tag name="KSO_WM_UNIT_LAYERLEVEL" val="1"/>
  <p:tag name="KSO_WM_TAG_VERSION" val="1.0"/>
  <p:tag name="KSO_WM_BEAUTIFY_FLAG" val="#wm#"/>
  <p:tag name="KSO_WM_UNIT_TYPE" val="i"/>
  <p:tag name="KSO_WM_UNIT_INDEX" val="17"/>
  <p:tag name="KSO_WM_SLIDE_BACKGROUND_TYPE" val="leftRight"/>
  <p:tag name="KSO_WM_SLIDE_BK_DARK_LIGHT" val="2"/>
</p:tagLst>
</file>

<file path=ppt/tags/tag25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8"/>
  <p:tag name="KSO_WM_UNIT_LAYERLEVEL" val="1"/>
  <p:tag name="KSO_WM_TAG_VERSION" val="1.0"/>
  <p:tag name="KSO_WM_BEAUTIFY_FLAG" val="#wm#"/>
  <p:tag name="KSO_WM_UNIT_TYPE" val="i"/>
  <p:tag name="KSO_WM_UNIT_INDEX" val="18"/>
  <p:tag name="KSO_WM_SLIDE_BACKGROUND_TYPE" val="leftRight"/>
  <p:tag name="KSO_WM_SLIDE_BK_DARK_LIGHT" val="2"/>
</p:tagLst>
</file>

<file path=ppt/tags/tag25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9"/>
  <p:tag name="KSO_WM_UNIT_LAYERLEVEL" val="1"/>
  <p:tag name="KSO_WM_TAG_VERSION" val="1.0"/>
  <p:tag name="KSO_WM_BEAUTIFY_FLAG" val="#wm#"/>
  <p:tag name="KSO_WM_UNIT_TYPE" val="i"/>
  <p:tag name="KSO_WM_UNIT_INDEX" val="19"/>
  <p:tag name="KSO_WM_SLIDE_BACKGROUND_TYPE" val="leftRight"/>
  <p:tag name="KSO_WM_SLIDE_BK_DARK_LIGHT" val="2"/>
</p:tagLst>
</file>

<file path=ppt/tags/tag25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0"/>
  <p:tag name="KSO_WM_UNIT_LAYERLEVEL" val="1"/>
  <p:tag name="KSO_WM_TAG_VERSION" val="1.0"/>
  <p:tag name="KSO_WM_BEAUTIFY_FLAG" val="#wm#"/>
  <p:tag name="KSO_WM_UNIT_TYPE" val="i"/>
  <p:tag name="KSO_WM_UNIT_INDEX" val="20"/>
  <p:tag name="KSO_WM_SLIDE_BACKGROUND_TYPE" val="leftRight"/>
  <p:tag name="KSO_WM_SLIDE_BK_DARK_LIGHT" val="2"/>
</p:tagLst>
</file>

<file path=ppt/tags/tag25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1"/>
  <p:tag name="KSO_WM_UNIT_LAYERLEVEL" val="1"/>
  <p:tag name="KSO_WM_TAG_VERSION" val="1.0"/>
  <p:tag name="KSO_WM_BEAUTIFY_FLAG" val="#wm#"/>
  <p:tag name="KSO_WM_UNIT_TYPE" val="i"/>
  <p:tag name="KSO_WM_UNIT_INDEX" val="21"/>
  <p:tag name="KSO_WM_SLIDE_BACKGROUND_TYPE" val="leftRight"/>
  <p:tag name="KSO_WM_SLIDE_BK_DARK_LIGHT" val="2"/>
</p:tagLst>
</file>

<file path=ppt/tags/tag25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2"/>
  <p:tag name="KSO_WM_UNIT_LAYERLEVEL" val="1"/>
  <p:tag name="KSO_WM_TAG_VERSION" val="1.0"/>
  <p:tag name="KSO_WM_BEAUTIFY_FLAG" val="#wm#"/>
  <p:tag name="KSO_WM_UNIT_TYPE" val="i"/>
  <p:tag name="KSO_WM_UNIT_INDEX" val="22"/>
  <p:tag name="KSO_WM_SLIDE_BACKGROUND_TYPE" val="leftRight"/>
  <p:tag name="KSO_WM_SLIDE_BK_DARK_LIGHT" val="2"/>
</p:tagLst>
</file>

<file path=ppt/tags/tag25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3"/>
  <p:tag name="KSO_WM_UNIT_LAYERLEVEL" val="1"/>
  <p:tag name="KSO_WM_TAG_VERSION" val="1.0"/>
  <p:tag name="KSO_WM_BEAUTIFY_FLAG" val="#wm#"/>
  <p:tag name="KSO_WM_UNIT_TYPE" val="i"/>
  <p:tag name="KSO_WM_UNIT_INDEX" val="23"/>
  <p:tag name="KSO_WM_SLIDE_BACKGROUND_TYPE" val="leftRight"/>
  <p:tag name="KSO_WM_SLIDE_BK_DARK_LIGHT" val="2"/>
</p:tagLst>
</file>

<file path=ppt/tags/tag25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4"/>
  <p:tag name="KSO_WM_UNIT_LAYERLEVEL" val="1"/>
  <p:tag name="KSO_WM_TAG_VERSION" val="1.0"/>
  <p:tag name="KSO_WM_BEAUTIFY_FLAG" val="#wm#"/>
  <p:tag name="KSO_WM_UNIT_TYPE" val="i"/>
  <p:tag name="KSO_WM_UNIT_INDEX" val="24"/>
  <p:tag name="KSO_WM_SLIDE_BACKGROUND_TYPE" val="leftRight"/>
  <p:tag name="KSO_WM_SLIDE_BK_DARK_LIGHT" val="2"/>
</p:tagLst>
</file>

<file path=ppt/tags/tag2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5"/>
  <p:tag name="KSO_WM_UNIT_LAYERLEVEL" val="1"/>
  <p:tag name="KSO_WM_TAG_VERSION" val="1.0"/>
  <p:tag name="KSO_WM_BEAUTIFY_FLAG" val="#wm#"/>
  <p:tag name="KSO_WM_UNIT_TYPE" val="i"/>
  <p:tag name="KSO_WM_UNIT_INDEX" val="25"/>
  <p:tag name="KSO_WM_SLIDE_BACKGROUND_TYPE" val="leftRight"/>
  <p:tag name="KSO_WM_SLIDE_BK_DARK_LIGHT" val="2"/>
</p:tagLst>
</file>

<file path=ppt/tags/tag25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6"/>
  <p:tag name="KSO_WM_UNIT_LAYERLEVEL" val="1"/>
  <p:tag name="KSO_WM_TAG_VERSION" val="1.0"/>
  <p:tag name="KSO_WM_BEAUTIFY_FLAG" val="#wm#"/>
  <p:tag name="KSO_WM_UNIT_TYPE" val="i"/>
  <p:tag name="KSO_WM_UNIT_INDEX" val="26"/>
  <p:tag name="KSO_WM_SLIDE_BACKGROUND_TYPE" val="leftRight"/>
  <p:tag name="KSO_WM_SLIDE_BK_DARK_LIGHT" val="2"/>
</p:tagLst>
</file>

<file path=ppt/tags/tag25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7"/>
  <p:tag name="KSO_WM_UNIT_LAYERLEVEL" val="1"/>
  <p:tag name="KSO_WM_TAG_VERSION" val="1.0"/>
  <p:tag name="KSO_WM_BEAUTIFY_FLAG" val="#wm#"/>
  <p:tag name="KSO_WM_UNIT_TYPE" val="i"/>
  <p:tag name="KSO_WM_UNIT_INDEX" val="27"/>
  <p:tag name="KSO_WM_SLIDE_BACKGROUND_TYPE" val="leftRight"/>
  <p:tag name="KSO_WM_SLIDE_BK_DARK_LIGHT" val="2"/>
</p:tagLst>
</file>

<file path=ppt/tags/tag25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8"/>
  <p:tag name="KSO_WM_UNIT_LAYERLEVEL" val="1"/>
  <p:tag name="KSO_WM_TAG_VERSION" val="1.0"/>
  <p:tag name="KSO_WM_BEAUTIFY_FLAG" val="#wm#"/>
  <p:tag name="KSO_WM_UNIT_TYPE" val="i"/>
  <p:tag name="KSO_WM_UNIT_INDEX" val="28"/>
  <p:tag name="KSO_WM_SLIDE_BACKGROUND_TYPE" val="leftRight"/>
  <p:tag name="KSO_WM_SLIDE_BK_DARK_LIGHT" val="2"/>
</p:tagLst>
</file>

<file path=ppt/tags/tag25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9"/>
  <p:tag name="KSO_WM_UNIT_LAYERLEVEL" val="1"/>
  <p:tag name="KSO_WM_TAG_VERSION" val="1.0"/>
  <p:tag name="KSO_WM_BEAUTIFY_FLAG" val="#wm#"/>
  <p:tag name="KSO_WM_UNIT_TYPE" val="i"/>
  <p:tag name="KSO_WM_UNIT_INDEX" val="29"/>
  <p:tag name="KSO_WM_SLIDE_BACKGROUND_TYPE" val="leftRight"/>
  <p:tag name="KSO_WM_SLIDE_BK_DARK_LIGHT" val="2"/>
</p:tagLst>
</file>

<file path=ppt/tags/tag25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0"/>
  <p:tag name="KSO_WM_UNIT_LAYERLEVEL" val="1"/>
  <p:tag name="KSO_WM_TAG_VERSION" val="1.0"/>
  <p:tag name="KSO_WM_BEAUTIFY_FLAG" val="#wm#"/>
  <p:tag name="KSO_WM_UNIT_TYPE" val="i"/>
  <p:tag name="KSO_WM_UNIT_INDEX" val="30"/>
  <p:tag name="KSO_WM_SLIDE_BACKGROUND_TYPE" val="leftRight"/>
  <p:tag name="KSO_WM_SLIDE_BK_DARK_LIGHT" val="2"/>
</p:tagLst>
</file>

<file path=ppt/tags/tag25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1"/>
  <p:tag name="KSO_WM_UNIT_LAYERLEVEL" val="1"/>
  <p:tag name="KSO_WM_TAG_VERSION" val="1.0"/>
  <p:tag name="KSO_WM_BEAUTIFY_FLAG" val="#wm#"/>
  <p:tag name="KSO_WM_UNIT_TYPE" val="i"/>
  <p:tag name="KSO_WM_UNIT_INDEX" val="31"/>
  <p:tag name="KSO_WM_SLIDE_BACKGROUND_TYPE" val="leftRight"/>
  <p:tag name="KSO_WM_SLIDE_BK_DARK_LIGHT" val="2"/>
</p:tagLst>
</file>

<file path=ppt/tags/tag25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2"/>
  <p:tag name="KSO_WM_UNIT_LAYERLEVEL" val="1"/>
  <p:tag name="KSO_WM_TAG_VERSION" val="1.0"/>
  <p:tag name="KSO_WM_BEAUTIFY_FLAG" val="#wm#"/>
  <p:tag name="KSO_WM_UNIT_TYPE" val="i"/>
  <p:tag name="KSO_WM_UNIT_INDEX" val="32"/>
  <p:tag name="KSO_WM_SLIDE_BACKGROUND_TYPE" val="leftRight"/>
  <p:tag name="KSO_WM_SLIDE_BK_DARK_LIGHT" val="2"/>
</p:tagLst>
</file>

<file path=ppt/tags/tag25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3"/>
  <p:tag name="KSO_WM_UNIT_LAYERLEVEL" val="1"/>
  <p:tag name="KSO_WM_TAG_VERSION" val="1.0"/>
  <p:tag name="KSO_WM_BEAUTIFY_FLAG" val="#wm#"/>
  <p:tag name="KSO_WM_UNIT_TYPE" val="i"/>
  <p:tag name="KSO_WM_UNIT_INDEX" val="33"/>
  <p:tag name="KSO_WM_SLIDE_BACKGROUND_TYPE" val="leftRight"/>
  <p:tag name="KSO_WM_SLIDE_BK_DARK_LIGHT" val="2"/>
</p:tagLst>
</file>

<file path=ppt/tags/tag25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4"/>
  <p:tag name="KSO_WM_UNIT_LAYERLEVEL" val="1"/>
  <p:tag name="KSO_WM_TAG_VERSION" val="1.0"/>
  <p:tag name="KSO_WM_BEAUTIFY_FLAG" val="#wm#"/>
  <p:tag name="KSO_WM_UNIT_TYPE" val="i"/>
  <p:tag name="KSO_WM_UNIT_INDEX" val="34"/>
  <p:tag name="KSO_WM_SLIDE_BACKGROUND_TYPE" val="leftRight"/>
  <p:tag name="KSO_WM_SLIDE_BK_DARK_LIGHT" val="2"/>
</p:tagLst>
</file>

<file path=ppt/tags/tag2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5"/>
  <p:tag name="KSO_WM_UNIT_LAYERLEVEL" val="1"/>
  <p:tag name="KSO_WM_TAG_VERSION" val="1.0"/>
  <p:tag name="KSO_WM_BEAUTIFY_FLAG" val="#wm#"/>
  <p:tag name="KSO_WM_UNIT_TYPE" val="i"/>
  <p:tag name="KSO_WM_UNIT_INDEX" val="35"/>
  <p:tag name="KSO_WM_SLIDE_BACKGROUND_TYPE" val="leftRight"/>
  <p:tag name="KSO_WM_SLIDE_BK_DARK_LIGHT" val="2"/>
</p:tagLst>
</file>

<file path=ppt/tags/tag25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6"/>
  <p:tag name="KSO_WM_UNIT_LAYERLEVEL" val="1"/>
  <p:tag name="KSO_WM_TAG_VERSION" val="1.0"/>
  <p:tag name="KSO_WM_BEAUTIFY_FLAG" val="#wm#"/>
  <p:tag name="KSO_WM_UNIT_TYPE" val="i"/>
  <p:tag name="KSO_WM_UNIT_INDEX" val="36"/>
  <p:tag name="KSO_WM_SLIDE_BACKGROUND_TYPE" val="leftRight"/>
  <p:tag name="KSO_WM_SLIDE_BK_DARK_LIGHT" val="2"/>
</p:tagLst>
</file>

<file path=ppt/tags/tag25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7"/>
  <p:tag name="KSO_WM_UNIT_LAYERLEVEL" val="1"/>
  <p:tag name="KSO_WM_TAG_VERSION" val="1.0"/>
  <p:tag name="KSO_WM_BEAUTIFY_FLAG" val="#wm#"/>
  <p:tag name="KSO_WM_UNIT_TYPE" val="i"/>
  <p:tag name="KSO_WM_UNIT_INDEX" val="37"/>
  <p:tag name="KSO_WM_SLIDE_BACKGROUND_TYPE" val="leftRight"/>
  <p:tag name="KSO_WM_SLIDE_BK_DARK_LIGHT" val="2"/>
</p:tagLst>
</file>

<file path=ppt/tags/tag25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8"/>
  <p:tag name="KSO_WM_UNIT_LAYERLEVEL" val="1"/>
  <p:tag name="KSO_WM_TAG_VERSION" val="1.0"/>
  <p:tag name="KSO_WM_BEAUTIFY_FLAG" val="#wm#"/>
  <p:tag name="KSO_WM_UNIT_TYPE" val="i"/>
  <p:tag name="KSO_WM_UNIT_INDEX" val="38"/>
  <p:tag name="KSO_WM_SLIDE_BACKGROUND_TYPE" val="leftRight"/>
  <p:tag name="KSO_WM_SLIDE_BK_DARK_LIGHT" val="2"/>
</p:tagLst>
</file>

<file path=ppt/tags/tag25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9"/>
  <p:tag name="KSO_WM_UNIT_LAYERLEVEL" val="1"/>
  <p:tag name="KSO_WM_TAG_VERSION" val="1.0"/>
  <p:tag name="KSO_WM_BEAUTIFY_FLAG" val="#wm#"/>
  <p:tag name="KSO_WM_UNIT_TYPE" val="i"/>
  <p:tag name="KSO_WM_UNIT_INDEX" val="39"/>
  <p:tag name="KSO_WM_SLIDE_BACKGROUND_TYPE" val="leftRight"/>
  <p:tag name="KSO_WM_SLIDE_BK_DARK_LIGHT" val="2"/>
</p:tagLst>
</file>

<file path=ppt/tags/tag25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0"/>
  <p:tag name="KSO_WM_UNIT_LAYERLEVEL" val="1"/>
  <p:tag name="KSO_WM_TAG_VERSION" val="1.0"/>
  <p:tag name="KSO_WM_BEAUTIFY_FLAG" val="#wm#"/>
  <p:tag name="KSO_WM_UNIT_TYPE" val="i"/>
  <p:tag name="KSO_WM_UNIT_INDEX" val="40"/>
  <p:tag name="KSO_WM_SLIDE_BACKGROUND_TYPE" val="leftRight"/>
  <p:tag name="KSO_WM_SLIDE_BK_DARK_LIGHT" val="2"/>
</p:tagLst>
</file>

<file path=ppt/tags/tag25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1"/>
  <p:tag name="KSO_WM_UNIT_LAYERLEVEL" val="1"/>
  <p:tag name="KSO_WM_TAG_VERSION" val="1.0"/>
  <p:tag name="KSO_WM_BEAUTIFY_FLAG" val="#wm#"/>
  <p:tag name="KSO_WM_UNIT_TYPE" val="i"/>
  <p:tag name="KSO_WM_UNIT_INDEX" val="41"/>
  <p:tag name="KSO_WM_SLIDE_BACKGROUND_TYPE" val="leftRight"/>
  <p:tag name="KSO_WM_SLIDE_BK_DARK_LIGHT" val="2"/>
</p:tagLst>
</file>

<file path=ppt/tags/tag25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2"/>
  <p:tag name="KSO_WM_UNIT_LAYERLEVEL" val="1"/>
  <p:tag name="KSO_WM_TAG_VERSION" val="1.0"/>
  <p:tag name="KSO_WM_BEAUTIFY_FLAG" val="#wm#"/>
  <p:tag name="KSO_WM_UNIT_TYPE" val="i"/>
  <p:tag name="KSO_WM_UNIT_INDEX" val="42"/>
  <p:tag name="KSO_WM_SLIDE_BACKGROUND_TYPE" val="leftRight"/>
  <p:tag name="KSO_WM_SLIDE_BK_DARK_LIGHT" val="2"/>
</p:tagLst>
</file>

<file path=ppt/tags/tag25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3"/>
  <p:tag name="KSO_WM_UNIT_LAYERLEVEL" val="1"/>
  <p:tag name="KSO_WM_TAG_VERSION" val="1.0"/>
  <p:tag name="KSO_WM_BEAUTIFY_FLAG" val="#wm#"/>
  <p:tag name="KSO_WM_UNIT_TYPE" val="i"/>
  <p:tag name="KSO_WM_UNIT_INDEX" val="43"/>
  <p:tag name="KSO_WM_SLIDE_BACKGROUND_TYPE" val="leftRight"/>
  <p:tag name="KSO_WM_SLIDE_BK_DARK_LIGHT" val="2"/>
</p:tagLst>
</file>

<file path=ppt/tags/tag25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4"/>
  <p:tag name="KSO_WM_UNIT_LAYERLEVEL" val="1"/>
  <p:tag name="KSO_WM_TAG_VERSION" val="1.0"/>
  <p:tag name="KSO_WM_BEAUTIFY_FLAG" val="#wm#"/>
  <p:tag name="KSO_WM_UNIT_TYPE" val="i"/>
  <p:tag name="KSO_WM_UNIT_INDEX" val="44"/>
  <p:tag name="KSO_WM_SLIDE_BACKGROUND_TYPE" val="leftRight"/>
  <p:tag name="KSO_WM_SLIDE_BK_DARK_LIGHT" val="2"/>
</p:tagLst>
</file>

<file path=ppt/tags/tag2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5"/>
  <p:tag name="KSO_WM_UNIT_LAYERLEVEL" val="1"/>
  <p:tag name="KSO_WM_TAG_VERSION" val="1.0"/>
  <p:tag name="KSO_WM_BEAUTIFY_FLAG" val="#wm#"/>
  <p:tag name="KSO_WM_UNIT_TYPE" val="i"/>
  <p:tag name="KSO_WM_UNIT_INDEX" val="45"/>
  <p:tag name="KSO_WM_SLIDE_BACKGROUND_TYPE" val="leftRight"/>
  <p:tag name="KSO_WM_SLIDE_BK_DARK_LIGHT" val="2"/>
</p:tagLst>
</file>

<file path=ppt/tags/tag25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6"/>
  <p:tag name="KSO_WM_UNIT_LAYERLEVEL" val="1"/>
  <p:tag name="KSO_WM_TAG_VERSION" val="1.0"/>
  <p:tag name="KSO_WM_BEAUTIFY_FLAG" val="#wm#"/>
  <p:tag name="KSO_WM_UNIT_TYPE" val="i"/>
  <p:tag name="KSO_WM_UNIT_INDEX" val="46"/>
  <p:tag name="KSO_WM_SLIDE_BACKGROUND_TYPE" val="leftRight"/>
  <p:tag name="KSO_WM_SLIDE_BK_DARK_LIGHT" val="2"/>
</p:tagLst>
</file>

<file path=ppt/tags/tag25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7"/>
  <p:tag name="KSO_WM_UNIT_LAYERLEVEL" val="1"/>
  <p:tag name="KSO_WM_TAG_VERSION" val="1.0"/>
  <p:tag name="KSO_WM_BEAUTIFY_FLAG" val="#wm#"/>
  <p:tag name="KSO_WM_UNIT_TYPE" val="i"/>
  <p:tag name="KSO_WM_UNIT_INDEX" val="47"/>
  <p:tag name="KSO_WM_SLIDE_BACKGROUND_TYPE" val="leftRight"/>
  <p:tag name="KSO_WM_SLIDE_BK_DARK_LIGHT" val="2"/>
</p:tagLst>
</file>

<file path=ppt/tags/tag25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
  <p:tag name="KSO_WM_UNIT_LAYERLEVEL" val="1"/>
  <p:tag name="KSO_WM_TAG_VERSION" val="1.0"/>
  <p:tag name="KSO_WM_BEAUTIFY_FLAG" val="#wm#"/>
  <p:tag name="KSO_WM_UNIT_TYPE" val="i"/>
  <p:tag name="KSO_WM_UNIT_INDEX" val="1"/>
  <p:tag name="KSO_WM_SLIDE_BACKGROUND_TYPE" val="topBottom"/>
  <p:tag name="KSO_WM_SLIDE_BK_DARK_LIGHT" val="2"/>
</p:tagLst>
</file>

<file path=ppt/tags/tag25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_15*i*9"/>
  <p:tag name="KSO_WM_UNIT_LAYERLEVEL" val="1"/>
  <p:tag name="KSO_WM_TAG_VERSION" val="1.0"/>
  <p:tag name="KSO_WM_BEAUTIFY_FLAG" val="#wm#"/>
  <p:tag name="KSO_WM_SLIDE_BACKGROUND_TYPE" val="topBottom"/>
  <p:tag name="KSO_WM_SLIDE_BK_DARK_LIGHT" val="2"/>
</p:tagLst>
</file>

<file path=ppt/tags/tag25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5*i*1"/>
  <p:tag name="KSO_WM_UNIT_BK_DARK_LIGHT" val="1"/>
  <p:tag name="KSO_WM_UNIT_LAYERLEVEL" val="1"/>
  <p:tag name="KSO_WM_TAG_VERSION" val="1.0"/>
  <p:tag name="KSO_WM_BEAUTIFY_FLAG" val="#wm#"/>
  <p:tag name="KSO_WM_SLIDE_BACKGROUND_TYPE" val="topBottom"/>
  <p:tag name="KSO_WM_SLIDE_BK_DARK_LIGHT" val="2"/>
</p:tagLst>
</file>

<file path=ppt/tags/tag25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25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25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25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2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25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25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0"/>
  <p:tag name="KSO_WM_UNIT_LAYERLEVEL" val="1"/>
  <p:tag name="KSO_WM_TAG_VERSION" val="1.0"/>
  <p:tag name="KSO_WM_BEAUTIFY_FLAG" val="#wm#"/>
  <p:tag name="KSO_WM_UNIT_TYPE" val="i"/>
  <p:tag name="KSO_WM_UNIT_INDEX" val="10"/>
  <p:tag name="KSO_WM_SLIDE_BACKGROUND_TYPE" val="topBottom"/>
  <p:tag name="KSO_WM_SLIDE_BK_DARK_LIGHT" val="2"/>
</p:tagLst>
</file>

<file path=ppt/tags/tag25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1"/>
  <p:tag name="KSO_WM_UNIT_LAYERLEVEL" val="1"/>
  <p:tag name="KSO_WM_TAG_VERSION" val="1.0"/>
  <p:tag name="KSO_WM_BEAUTIFY_FLAG" val="#wm#"/>
  <p:tag name="KSO_WM_UNIT_TYPE" val="i"/>
  <p:tag name="KSO_WM_UNIT_INDEX" val="11"/>
  <p:tag name="KSO_WM_SLIDE_BACKGROUND_TYPE" val="topBottom"/>
  <p:tag name="KSO_WM_SLIDE_BK_DARK_LIGHT" val="2"/>
</p:tagLst>
</file>

<file path=ppt/tags/tag25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2"/>
  <p:tag name="KSO_WM_UNIT_LAYERLEVEL" val="1"/>
  <p:tag name="KSO_WM_TAG_VERSION" val="1.0"/>
  <p:tag name="KSO_WM_BEAUTIFY_FLAG" val="#wm#"/>
  <p:tag name="KSO_WM_UNIT_TYPE" val="i"/>
  <p:tag name="KSO_WM_UNIT_INDEX" val="12"/>
  <p:tag name="KSO_WM_SLIDE_BACKGROUND_TYPE" val="topBottom"/>
  <p:tag name="KSO_WM_SLIDE_BK_DARK_LIGHT" val="2"/>
</p:tagLst>
</file>

<file path=ppt/tags/tag25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3"/>
  <p:tag name="KSO_WM_UNIT_LAYERLEVEL" val="1"/>
  <p:tag name="KSO_WM_TAG_VERSION" val="1.0"/>
  <p:tag name="KSO_WM_BEAUTIFY_FLAG" val="#wm#"/>
  <p:tag name="KSO_WM_UNIT_TYPE" val="i"/>
  <p:tag name="KSO_WM_UNIT_INDEX" val="13"/>
  <p:tag name="KSO_WM_SLIDE_BACKGROUND_TYPE" val="topBottom"/>
  <p:tag name="KSO_WM_SLIDE_BK_DARK_LIGHT" val="2"/>
</p:tagLst>
</file>

<file path=ppt/tags/tag25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4"/>
  <p:tag name="KSO_WM_UNIT_LAYERLEVEL" val="1"/>
  <p:tag name="KSO_WM_TAG_VERSION" val="1.0"/>
  <p:tag name="KSO_WM_BEAUTIFY_FLAG" val="#wm#"/>
  <p:tag name="KSO_WM_UNIT_TYPE" val="i"/>
  <p:tag name="KSO_WM_UNIT_INDEX" val="14"/>
  <p:tag name="KSO_WM_SLIDE_BACKGROUND_TYPE" val="topBottom"/>
  <p:tag name="KSO_WM_SLIDE_BK_DARK_LIGHT" val="2"/>
</p:tagLst>
</file>

<file path=ppt/tags/tag25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5"/>
  <p:tag name="KSO_WM_UNIT_LAYERLEVEL" val="1"/>
  <p:tag name="KSO_WM_TAG_VERSION" val="1.0"/>
  <p:tag name="KSO_WM_BEAUTIFY_FLAG" val="#wm#"/>
  <p:tag name="KSO_WM_UNIT_TYPE" val="i"/>
  <p:tag name="KSO_WM_UNIT_INDEX" val="15"/>
  <p:tag name="KSO_WM_SLIDE_BACKGROUND_TYPE" val="topBottom"/>
  <p:tag name="KSO_WM_SLIDE_BK_DARK_LIGHT" val="2"/>
</p:tagLst>
</file>

<file path=ppt/tags/tag25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6"/>
  <p:tag name="KSO_WM_UNIT_LAYERLEVEL" val="1"/>
  <p:tag name="KSO_WM_TAG_VERSION" val="1.0"/>
  <p:tag name="KSO_WM_BEAUTIFY_FLAG" val="#wm#"/>
  <p:tag name="KSO_WM_UNIT_TYPE" val="i"/>
  <p:tag name="KSO_WM_UNIT_INDEX" val="16"/>
  <p:tag name="KSO_WM_SLIDE_BACKGROUND_TYPE" val="topBottom"/>
  <p:tag name="KSO_WM_SLIDE_BK_DARK_LIGHT" val="2"/>
</p:tagLst>
</file>

<file path=ppt/tags/tag25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7"/>
  <p:tag name="KSO_WM_UNIT_LAYERLEVEL" val="1"/>
  <p:tag name="KSO_WM_TAG_VERSION" val="1.0"/>
  <p:tag name="KSO_WM_BEAUTIFY_FLAG" val="#wm#"/>
  <p:tag name="KSO_WM_UNIT_TYPE" val="i"/>
  <p:tag name="KSO_WM_UNIT_INDEX" val="17"/>
  <p:tag name="KSO_WM_SLIDE_BACKGROUND_TYPE" val="topBottom"/>
  <p:tag name="KSO_WM_SLIDE_BK_DARK_LIGHT" val="2"/>
</p:tagLst>
</file>

<file path=ppt/tags/tag2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8"/>
  <p:tag name="KSO_WM_UNIT_LAYERLEVEL" val="1"/>
  <p:tag name="KSO_WM_TAG_VERSION" val="1.0"/>
  <p:tag name="KSO_WM_BEAUTIFY_FLAG" val="#wm#"/>
  <p:tag name="KSO_WM_UNIT_TYPE" val="i"/>
  <p:tag name="KSO_WM_UNIT_INDEX" val="18"/>
  <p:tag name="KSO_WM_SLIDE_BACKGROUND_TYPE" val="topBottom"/>
  <p:tag name="KSO_WM_SLIDE_BK_DARK_LIGHT" val="2"/>
</p:tagLst>
</file>

<file path=ppt/tags/tag25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9"/>
  <p:tag name="KSO_WM_UNIT_LAYERLEVEL" val="1"/>
  <p:tag name="KSO_WM_TAG_VERSION" val="1.0"/>
  <p:tag name="KSO_WM_BEAUTIFY_FLAG" val="#wm#"/>
  <p:tag name="KSO_WM_UNIT_TYPE" val="i"/>
  <p:tag name="KSO_WM_UNIT_INDEX" val="19"/>
  <p:tag name="KSO_WM_SLIDE_BACKGROUND_TYPE" val="topBottom"/>
  <p:tag name="KSO_WM_SLIDE_BK_DARK_LIGHT" val="2"/>
</p:tagLst>
</file>

<file path=ppt/tags/tag25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0"/>
  <p:tag name="KSO_WM_UNIT_LAYERLEVEL" val="1"/>
  <p:tag name="KSO_WM_TAG_VERSION" val="1.0"/>
  <p:tag name="KSO_WM_BEAUTIFY_FLAG" val="#wm#"/>
  <p:tag name="KSO_WM_UNIT_TYPE" val="i"/>
  <p:tag name="KSO_WM_UNIT_INDEX" val="20"/>
  <p:tag name="KSO_WM_SLIDE_BACKGROUND_TYPE" val="topBottom"/>
  <p:tag name="KSO_WM_SLIDE_BK_DARK_LIGHT" val="2"/>
</p:tagLst>
</file>

<file path=ppt/tags/tag25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1"/>
  <p:tag name="KSO_WM_UNIT_LAYERLEVEL" val="1"/>
  <p:tag name="KSO_WM_TAG_VERSION" val="1.0"/>
  <p:tag name="KSO_WM_BEAUTIFY_FLAG" val="#wm#"/>
  <p:tag name="KSO_WM_UNIT_TYPE" val="i"/>
  <p:tag name="KSO_WM_UNIT_INDEX" val="21"/>
  <p:tag name="KSO_WM_SLIDE_BACKGROUND_TYPE" val="topBottom"/>
  <p:tag name="KSO_WM_SLIDE_BK_DARK_LIGHT" val="2"/>
</p:tagLst>
</file>

<file path=ppt/tags/tag25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2"/>
  <p:tag name="KSO_WM_UNIT_LAYERLEVEL" val="1"/>
  <p:tag name="KSO_WM_TAG_VERSION" val="1.0"/>
  <p:tag name="KSO_WM_BEAUTIFY_FLAG" val="#wm#"/>
  <p:tag name="KSO_WM_UNIT_TYPE" val="i"/>
  <p:tag name="KSO_WM_UNIT_INDEX" val="22"/>
  <p:tag name="KSO_WM_SLIDE_BACKGROUND_TYPE" val="topBottom"/>
  <p:tag name="KSO_WM_SLIDE_BK_DARK_LIGHT" val="2"/>
</p:tagLst>
</file>

<file path=ppt/tags/tag25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3"/>
  <p:tag name="KSO_WM_UNIT_LAYERLEVEL" val="1"/>
  <p:tag name="KSO_WM_TAG_VERSION" val="1.0"/>
  <p:tag name="KSO_WM_BEAUTIFY_FLAG" val="#wm#"/>
  <p:tag name="KSO_WM_UNIT_TYPE" val="i"/>
  <p:tag name="KSO_WM_UNIT_INDEX" val="23"/>
  <p:tag name="KSO_WM_SLIDE_BACKGROUND_TYPE" val="topBottom"/>
  <p:tag name="KSO_WM_SLIDE_BK_DARK_LIGHT" val="2"/>
</p:tagLst>
</file>

<file path=ppt/tags/tag25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4"/>
  <p:tag name="KSO_WM_UNIT_LAYERLEVEL" val="1"/>
  <p:tag name="KSO_WM_TAG_VERSION" val="1.0"/>
  <p:tag name="KSO_WM_BEAUTIFY_FLAG" val="#wm#"/>
  <p:tag name="KSO_WM_UNIT_TYPE" val="i"/>
  <p:tag name="KSO_WM_UNIT_INDEX" val="24"/>
  <p:tag name="KSO_WM_SLIDE_BACKGROUND_TYPE" val="topBottom"/>
  <p:tag name="KSO_WM_SLIDE_BK_DARK_LIGHT" val="2"/>
</p:tagLst>
</file>

<file path=ppt/tags/tag25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5"/>
  <p:tag name="KSO_WM_UNIT_LAYERLEVEL" val="1"/>
  <p:tag name="KSO_WM_TAG_VERSION" val="1.0"/>
  <p:tag name="KSO_WM_BEAUTIFY_FLAG" val="#wm#"/>
  <p:tag name="KSO_WM_UNIT_TYPE" val="i"/>
  <p:tag name="KSO_WM_UNIT_INDEX" val="25"/>
  <p:tag name="KSO_WM_SLIDE_BACKGROUND_TYPE" val="topBottom"/>
  <p:tag name="KSO_WM_SLIDE_BK_DARK_LIGHT" val="2"/>
</p:tagLst>
</file>

<file path=ppt/tags/tag25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6"/>
  <p:tag name="KSO_WM_UNIT_LAYERLEVEL" val="1"/>
  <p:tag name="KSO_WM_TAG_VERSION" val="1.0"/>
  <p:tag name="KSO_WM_BEAUTIFY_FLAG" val="#wm#"/>
  <p:tag name="KSO_WM_UNIT_TYPE" val="i"/>
  <p:tag name="KSO_WM_UNIT_INDEX" val="26"/>
  <p:tag name="KSO_WM_SLIDE_BACKGROUND_TYPE" val="topBottom"/>
  <p:tag name="KSO_WM_SLIDE_BK_DARK_LIGHT" val="2"/>
</p:tagLst>
</file>

<file path=ppt/tags/tag25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7"/>
  <p:tag name="KSO_WM_UNIT_LAYERLEVEL" val="1"/>
  <p:tag name="KSO_WM_TAG_VERSION" val="1.0"/>
  <p:tag name="KSO_WM_BEAUTIFY_FLAG" val="#wm#"/>
  <p:tag name="KSO_WM_UNIT_TYPE" val="i"/>
  <p:tag name="KSO_WM_UNIT_INDEX" val="27"/>
  <p:tag name="KSO_WM_SLIDE_BACKGROUND_TYPE" val="topBottom"/>
  <p:tag name="KSO_WM_SLIDE_BK_DARK_LIGHT" val="2"/>
</p:tagLst>
</file>

<file path=ppt/tags/tag2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5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8"/>
  <p:tag name="KSO_WM_UNIT_LAYERLEVEL" val="1"/>
  <p:tag name="KSO_WM_TAG_VERSION" val="1.0"/>
  <p:tag name="KSO_WM_BEAUTIFY_FLAG" val="#wm#"/>
  <p:tag name="KSO_WM_UNIT_TYPE" val="i"/>
  <p:tag name="KSO_WM_UNIT_INDEX" val="28"/>
  <p:tag name="KSO_WM_SLIDE_BACKGROUND_TYPE" val="topBottom"/>
  <p:tag name="KSO_WM_SLIDE_BK_DARK_LIGHT" val="2"/>
</p:tagLst>
</file>

<file path=ppt/tags/tag25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9"/>
  <p:tag name="KSO_WM_UNIT_LAYERLEVEL" val="1"/>
  <p:tag name="KSO_WM_TAG_VERSION" val="1.0"/>
  <p:tag name="KSO_WM_BEAUTIFY_FLAG" val="#wm#"/>
  <p:tag name="KSO_WM_UNIT_TYPE" val="i"/>
  <p:tag name="KSO_WM_UNIT_INDEX" val="29"/>
  <p:tag name="KSO_WM_SLIDE_BACKGROUND_TYPE" val="topBottom"/>
  <p:tag name="KSO_WM_SLIDE_BK_DARK_LIGHT" val="2"/>
</p:tagLst>
</file>

<file path=ppt/tags/tag25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0"/>
  <p:tag name="KSO_WM_UNIT_LAYERLEVEL" val="1"/>
  <p:tag name="KSO_WM_TAG_VERSION" val="1.0"/>
  <p:tag name="KSO_WM_BEAUTIFY_FLAG" val="#wm#"/>
  <p:tag name="KSO_WM_UNIT_TYPE" val="i"/>
  <p:tag name="KSO_WM_UNIT_INDEX" val="30"/>
  <p:tag name="KSO_WM_SLIDE_BACKGROUND_TYPE" val="topBottom"/>
  <p:tag name="KSO_WM_SLIDE_BK_DARK_LIGHT" val="2"/>
</p:tagLst>
</file>

<file path=ppt/tags/tag25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1"/>
  <p:tag name="KSO_WM_UNIT_LAYERLEVEL" val="1"/>
  <p:tag name="KSO_WM_TAG_VERSION" val="1.0"/>
  <p:tag name="KSO_WM_BEAUTIFY_FLAG" val="#wm#"/>
  <p:tag name="KSO_WM_UNIT_TYPE" val="i"/>
  <p:tag name="KSO_WM_UNIT_INDEX" val="31"/>
  <p:tag name="KSO_WM_SLIDE_BACKGROUND_TYPE" val="topBottom"/>
  <p:tag name="KSO_WM_SLIDE_BK_DARK_LIGHT" val="2"/>
</p:tagLst>
</file>

<file path=ppt/tags/tag25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2"/>
  <p:tag name="KSO_WM_UNIT_LAYERLEVEL" val="1"/>
  <p:tag name="KSO_WM_TAG_VERSION" val="1.0"/>
  <p:tag name="KSO_WM_BEAUTIFY_FLAG" val="#wm#"/>
  <p:tag name="KSO_WM_UNIT_TYPE" val="i"/>
  <p:tag name="KSO_WM_UNIT_INDEX" val="32"/>
  <p:tag name="KSO_WM_SLIDE_BACKGROUND_TYPE" val="topBottom"/>
  <p:tag name="KSO_WM_SLIDE_BK_DARK_LIGHT" val="2"/>
</p:tagLst>
</file>

<file path=ppt/tags/tag25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3"/>
  <p:tag name="KSO_WM_UNIT_LAYERLEVEL" val="1"/>
  <p:tag name="KSO_WM_TAG_VERSION" val="1.0"/>
  <p:tag name="KSO_WM_BEAUTIFY_FLAG" val="#wm#"/>
  <p:tag name="KSO_WM_UNIT_TYPE" val="i"/>
  <p:tag name="KSO_WM_UNIT_INDEX" val="33"/>
  <p:tag name="KSO_WM_SLIDE_BACKGROUND_TYPE" val="topBottom"/>
  <p:tag name="KSO_WM_SLIDE_BK_DARK_LIGHT" val="2"/>
</p:tagLst>
</file>

<file path=ppt/tags/tag25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4"/>
  <p:tag name="KSO_WM_UNIT_LAYERLEVEL" val="1"/>
  <p:tag name="KSO_WM_TAG_VERSION" val="1.0"/>
  <p:tag name="KSO_WM_BEAUTIFY_FLAG" val="#wm#"/>
  <p:tag name="KSO_WM_UNIT_TYPE" val="i"/>
  <p:tag name="KSO_WM_UNIT_INDEX" val="34"/>
  <p:tag name="KSO_WM_SLIDE_BACKGROUND_TYPE" val="topBottom"/>
  <p:tag name="KSO_WM_SLIDE_BK_DARK_LIGHT" val="2"/>
</p:tagLst>
</file>

<file path=ppt/tags/tag25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5"/>
  <p:tag name="KSO_WM_UNIT_LAYERLEVEL" val="1"/>
  <p:tag name="KSO_WM_TAG_VERSION" val="1.0"/>
  <p:tag name="KSO_WM_BEAUTIFY_FLAG" val="#wm#"/>
  <p:tag name="KSO_WM_UNIT_TYPE" val="i"/>
  <p:tag name="KSO_WM_UNIT_INDEX" val="35"/>
  <p:tag name="KSO_WM_SLIDE_BACKGROUND_TYPE" val="topBottom"/>
  <p:tag name="KSO_WM_SLIDE_BK_DARK_LIGHT" val="2"/>
</p:tagLst>
</file>

<file path=ppt/tags/tag25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6"/>
  <p:tag name="KSO_WM_UNIT_LAYERLEVEL" val="1"/>
  <p:tag name="KSO_WM_TAG_VERSION" val="1.0"/>
  <p:tag name="KSO_WM_BEAUTIFY_FLAG" val="#wm#"/>
  <p:tag name="KSO_WM_UNIT_TYPE" val="i"/>
  <p:tag name="KSO_WM_UNIT_INDEX" val="36"/>
  <p:tag name="KSO_WM_SLIDE_BACKGROUND_TYPE" val="topBottom"/>
  <p:tag name="KSO_WM_SLIDE_BK_DARK_LIGHT" val="2"/>
</p:tagLst>
</file>

<file path=ppt/tags/tag25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7"/>
  <p:tag name="KSO_WM_UNIT_LAYERLEVEL" val="1"/>
  <p:tag name="KSO_WM_TAG_VERSION" val="1.0"/>
  <p:tag name="KSO_WM_BEAUTIFY_FLAG" val="#wm#"/>
  <p:tag name="KSO_WM_UNIT_TYPE" val="i"/>
  <p:tag name="KSO_WM_UNIT_INDEX" val="37"/>
  <p:tag name="KSO_WM_SLIDE_BACKGROUND_TYPE" val="topBottom"/>
  <p:tag name="KSO_WM_SLIDE_BK_DARK_LIGHT" val="2"/>
</p:tagLst>
</file>

<file path=ppt/tags/tag2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5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8"/>
  <p:tag name="KSO_WM_UNIT_LAYERLEVEL" val="1"/>
  <p:tag name="KSO_WM_TAG_VERSION" val="1.0"/>
  <p:tag name="KSO_WM_BEAUTIFY_FLAG" val="#wm#"/>
  <p:tag name="KSO_WM_UNIT_TYPE" val="i"/>
  <p:tag name="KSO_WM_UNIT_INDEX" val="38"/>
  <p:tag name="KSO_WM_SLIDE_BACKGROUND_TYPE" val="topBottom"/>
  <p:tag name="KSO_WM_SLIDE_BK_DARK_LIGHT" val="2"/>
</p:tagLst>
</file>

<file path=ppt/tags/tag25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9"/>
  <p:tag name="KSO_WM_UNIT_LAYERLEVEL" val="1"/>
  <p:tag name="KSO_WM_TAG_VERSION" val="1.0"/>
  <p:tag name="KSO_WM_BEAUTIFY_FLAG" val="#wm#"/>
  <p:tag name="KSO_WM_UNIT_TYPE" val="i"/>
  <p:tag name="KSO_WM_UNIT_INDEX" val="39"/>
  <p:tag name="KSO_WM_SLIDE_BACKGROUND_TYPE" val="topBottom"/>
  <p:tag name="KSO_WM_SLIDE_BK_DARK_LIGHT" val="2"/>
</p:tagLst>
</file>

<file path=ppt/tags/tag25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0"/>
  <p:tag name="KSO_WM_UNIT_LAYERLEVEL" val="1"/>
  <p:tag name="KSO_WM_TAG_VERSION" val="1.0"/>
  <p:tag name="KSO_WM_BEAUTIFY_FLAG" val="#wm#"/>
  <p:tag name="KSO_WM_UNIT_TYPE" val="i"/>
  <p:tag name="KSO_WM_UNIT_INDEX" val="40"/>
  <p:tag name="KSO_WM_SLIDE_BACKGROUND_TYPE" val="topBottom"/>
  <p:tag name="KSO_WM_SLIDE_BK_DARK_LIGHT" val="2"/>
</p:tagLst>
</file>

<file path=ppt/tags/tag25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1"/>
  <p:tag name="KSO_WM_UNIT_LAYERLEVEL" val="1"/>
  <p:tag name="KSO_WM_TAG_VERSION" val="1.0"/>
  <p:tag name="KSO_WM_BEAUTIFY_FLAG" val="#wm#"/>
  <p:tag name="KSO_WM_UNIT_TYPE" val="i"/>
  <p:tag name="KSO_WM_UNIT_INDEX" val="41"/>
  <p:tag name="KSO_WM_SLIDE_BACKGROUND_TYPE" val="topBottom"/>
  <p:tag name="KSO_WM_SLIDE_BK_DARK_LIGHT" val="2"/>
</p:tagLst>
</file>

<file path=ppt/tags/tag25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2"/>
  <p:tag name="KSO_WM_UNIT_LAYERLEVEL" val="1"/>
  <p:tag name="KSO_WM_TAG_VERSION" val="1.0"/>
  <p:tag name="KSO_WM_BEAUTIFY_FLAG" val="#wm#"/>
  <p:tag name="KSO_WM_UNIT_TYPE" val="i"/>
  <p:tag name="KSO_WM_UNIT_INDEX" val="42"/>
  <p:tag name="KSO_WM_SLIDE_BACKGROUND_TYPE" val="topBottom"/>
  <p:tag name="KSO_WM_SLIDE_BK_DARK_LIGHT" val="2"/>
</p:tagLst>
</file>

<file path=ppt/tags/tag25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3"/>
  <p:tag name="KSO_WM_UNIT_LAYERLEVEL" val="1"/>
  <p:tag name="KSO_WM_TAG_VERSION" val="1.0"/>
  <p:tag name="KSO_WM_BEAUTIFY_FLAG" val="#wm#"/>
  <p:tag name="KSO_WM_UNIT_TYPE" val="i"/>
  <p:tag name="KSO_WM_UNIT_INDEX" val="43"/>
  <p:tag name="KSO_WM_SLIDE_BACKGROUND_TYPE" val="topBottom"/>
  <p:tag name="KSO_WM_SLIDE_BK_DARK_LIGHT" val="2"/>
</p:tagLst>
</file>

<file path=ppt/tags/tag25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4"/>
  <p:tag name="KSO_WM_UNIT_LAYERLEVEL" val="1"/>
  <p:tag name="KSO_WM_TAG_VERSION" val="1.0"/>
  <p:tag name="KSO_WM_BEAUTIFY_FLAG" val="#wm#"/>
  <p:tag name="KSO_WM_UNIT_TYPE" val="i"/>
  <p:tag name="KSO_WM_UNIT_INDEX" val="44"/>
  <p:tag name="KSO_WM_SLIDE_BACKGROUND_TYPE" val="topBottom"/>
  <p:tag name="KSO_WM_SLIDE_BK_DARK_LIGHT" val="2"/>
</p:tagLst>
</file>

<file path=ppt/tags/tag25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5"/>
  <p:tag name="KSO_WM_UNIT_LAYERLEVEL" val="1"/>
  <p:tag name="KSO_WM_TAG_VERSION" val="1.0"/>
  <p:tag name="KSO_WM_BEAUTIFY_FLAG" val="#wm#"/>
  <p:tag name="KSO_WM_UNIT_TYPE" val="i"/>
  <p:tag name="KSO_WM_UNIT_INDEX" val="45"/>
  <p:tag name="KSO_WM_SLIDE_BACKGROUND_TYPE" val="topBottom"/>
  <p:tag name="KSO_WM_SLIDE_BK_DARK_LIGHT" val="2"/>
</p:tagLst>
</file>

<file path=ppt/tags/tag25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6"/>
  <p:tag name="KSO_WM_UNIT_LAYERLEVEL" val="1"/>
  <p:tag name="KSO_WM_TAG_VERSION" val="1.0"/>
  <p:tag name="KSO_WM_BEAUTIFY_FLAG" val="#wm#"/>
  <p:tag name="KSO_WM_UNIT_TYPE" val="i"/>
  <p:tag name="KSO_WM_UNIT_INDEX" val="46"/>
  <p:tag name="KSO_WM_SLIDE_BACKGROUND_TYPE" val="topBottom"/>
  <p:tag name="KSO_WM_SLIDE_BK_DARK_LIGHT" val="2"/>
</p:tagLst>
</file>

<file path=ppt/tags/tag25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7"/>
  <p:tag name="KSO_WM_UNIT_LAYERLEVEL" val="1"/>
  <p:tag name="KSO_WM_TAG_VERSION" val="1.0"/>
  <p:tag name="KSO_WM_BEAUTIFY_FLAG" val="#wm#"/>
  <p:tag name="KSO_WM_UNIT_TYPE" val="i"/>
  <p:tag name="KSO_WM_UNIT_INDEX" val="47"/>
  <p:tag name="KSO_WM_SLIDE_BACKGROUND_TYPE" val="topBottom"/>
  <p:tag name="KSO_WM_SLIDE_BK_DARK_LIGHT" val="2"/>
</p:tagLst>
</file>

<file path=ppt/tags/tag2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5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8"/>
  <p:tag name="KSO_WM_UNIT_LAYERLEVEL" val="1"/>
  <p:tag name="KSO_WM_TAG_VERSION" val="1.0"/>
  <p:tag name="KSO_WM_BEAUTIFY_FLAG" val="#wm#"/>
  <p:tag name="KSO_WM_UNIT_TYPE" val="i"/>
  <p:tag name="KSO_WM_UNIT_INDEX" val="48"/>
  <p:tag name="KSO_WM_SLIDE_BACKGROUND_TYPE" val="topBottom"/>
  <p:tag name="KSO_WM_SLIDE_BK_DARK_LIGHT" val="2"/>
</p:tagLst>
</file>

<file path=ppt/tags/tag25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9"/>
  <p:tag name="KSO_WM_UNIT_LAYERLEVEL" val="1"/>
  <p:tag name="KSO_WM_TAG_VERSION" val="1.0"/>
  <p:tag name="KSO_WM_BEAUTIFY_FLAG" val="#wm#"/>
  <p:tag name="KSO_WM_UNIT_TYPE" val="i"/>
  <p:tag name="KSO_WM_UNIT_INDEX" val="49"/>
  <p:tag name="KSO_WM_SLIDE_BACKGROUND_TYPE" val="topBottom"/>
  <p:tag name="KSO_WM_SLIDE_BK_DARK_LIGHT" val="2"/>
</p:tagLst>
</file>

<file path=ppt/tags/tag25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0"/>
  <p:tag name="KSO_WM_UNIT_LAYERLEVEL" val="1"/>
  <p:tag name="KSO_WM_TAG_VERSION" val="1.0"/>
  <p:tag name="KSO_WM_BEAUTIFY_FLAG" val="#wm#"/>
  <p:tag name="KSO_WM_UNIT_TYPE" val="i"/>
  <p:tag name="KSO_WM_UNIT_INDEX" val="50"/>
  <p:tag name="KSO_WM_SLIDE_BACKGROUND_TYPE" val="topBottom"/>
  <p:tag name="KSO_WM_SLIDE_BK_DARK_LIGHT" val="2"/>
</p:tagLst>
</file>

<file path=ppt/tags/tag25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1"/>
  <p:tag name="KSO_WM_UNIT_LAYERLEVEL" val="1"/>
  <p:tag name="KSO_WM_TAG_VERSION" val="1.0"/>
  <p:tag name="KSO_WM_BEAUTIFY_FLAG" val="#wm#"/>
  <p:tag name="KSO_WM_UNIT_TYPE" val="i"/>
  <p:tag name="KSO_WM_UNIT_INDEX" val="51"/>
  <p:tag name="KSO_WM_SLIDE_BACKGROUND_TYPE" val="topBottom"/>
  <p:tag name="KSO_WM_SLIDE_BK_DARK_LIGHT" val="2"/>
</p:tagLst>
</file>

<file path=ppt/tags/tag25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2"/>
  <p:tag name="KSO_WM_UNIT_LAYERLEVEL" val="1"/>
  <p:tag name="KSO_WM_TAG_VERSION" val="1.0"/>
  <p:tag name="KSO_WM_BEAUTIFY_FLAG" val="#wm#"/>
  <p:tag name="KSO_WM_UNIT_TYPE" val="i"/>
  <p:tag name="KSO_WM_UNIT_INDEX" val="52"/>
  <p:tag name="KSO_WM_SLIDE_BACKGROUND_TYPE" val="topBottom"/>
  <p:tag name="KSO_WM_SLIDE_BK_DARK_LIGHT" val="2"/>
</p:tagLst>
</file>

<file path=ppt/tags/tag25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3"/>
  <p:tag name="KSO_WM_UNIT_LAYERLEVEL" val="1"/>
  <p:tag name="KSO_WM_TAG_VERSION" val="1.0"/>
  <p:tag name="KSO_WM_BEAUTIFY_FLAG" val="#wm#"/>
  <p:tag name="KSO_WM_UNIT_TYPE" val="i"/>
  <p:tag name="KSO_WM_UNIT_INDEX" val="53"/>
  <p:tag name="KSO_WM_SLIDE_BACKGROUND_TYPE" val="topBottom"/>
  <p:tag name="KSO_WM_SLIDE_BK_DARK_LIGHT" val="2"/>
</p:tagLst>
</file>

<file path=ppt/tags/tag25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4"/>
  <p:tag name="KSO_WM_UNIT_LAYERLEVEL" val="1"/>
  <p:tag name="KSO_WM_TAG_VERSION" val="1.0"/>
  <p:tag name="KSO_WM_BEAUTIFY_FLAG" val="#wm#"/>
  <p:tag name="KSO_WM_UNIT_TYPE" val="i"/>
  <p:tag name="KSO_WM_UNIT_INDEX" val="54"/>
  <p:tag name="KSO_WM_SLIDE_BACKGROUND_TYPE" val="topBottom"/>
  <p:tag name="KSO_WM_SLIDE_BK_DARK_LIGHT" val="2"/>
</p:tagLst>
</file>

<file path=ppt/tags/tag25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5"/>
  <p:tag name="KSO_WM_UNIT_LAYERLEVEL" val="1"/>
  <p:tag name="KSO_WM_TAG_VERSION" val="1.0"/>
  <p:tag name="KSO_WM_BEAUTIFY_FLAG" val="#wm#"/>
  <p:tag name="KSO_WM_UNIT_TYPE" val="i"/>
  <p:tag name="KSO_WM_UNIT_INDEX" val="55"/>
  <p:tag name="KSO_WM_SLIDE_BACKGROUND_TYPE" val="topBottom"/>
  <p:tag name="KSO_WM_SLIDE_BK_DARK_LIGHT" val="2"/>
</p:tagLst>
</file>

<file path=ppt/tags/tag25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6"/>
  <p:tag name="KSO_WM_UNIT_LAYERLEVEL" val="1"/>
  <p:tag name="KSO_WM_TAG_VERSION" val="1.0"/>
  <p:tag name="KSO_WM_BEAUTIFY_FLAG" val="#wm#"/>
  <p:tag name="KSO_WM_UNIT_TYPE" val="i"/>
  <p:tag name="KSO_WM_UNIT_INDEX" val="56"/>
  <p:tag name="KSO_WM_SLIDE_BACKGROUND_TYPE" val="topBottom"/>
  <p:tag name="KSO_WM_SLIDE_BK_DARK_LIGHT" val="2"/>
</p:tagLst>
</file>

<file path=ppt/tags/tag25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7"/>
  <p:tag name="KSO_WM_UNIT_LAYERLEVEL" val="1"/>
  <p:tag name="KSO_WM_TAG_VERSION" val="1.0"/>
  <p:tag name="KSO_WM_BEAUTIFY_FLAG" val="#wm#"/>
  <p:tag name="KSO_WM_UNIT_TYPE" val="i"/>
  <p:tag name="KSO_WM_UNIT_INDEX" val="57"/>
  <p:tag name="KSO_WM_SLIDE_BACKGROUND_TYPE" val="topBottom"/>
  <p:tag name="KSO_WM_SLIDE_BK_DARK_LIGHT" val="2"/>
</p:tagLst>
</file>

<file path=ppt/tags/tag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6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8"/>
  <p:tag name="KSO_WM_UNIT_LAYERLEVEL" val="1"/>
  <p:tag name="KSO_WM_TAG_VERSION" val="1.0"/>
  <p:tag name="KSO_WM_BEAUTIFY_FLAG" val="#wm#"/>
  <p:tag name="KSO_WM_UNIT_TYPE" val="i"/>
  <p:tag name="KSO_WM_UNIT_INDEX" val="58"/>
  <p:tag name="KSO_WM_SLIDE_BACKGROUND_TYPE" val="topBottom"/>
  <p:tag name="KSO_WM_SLIDE_BK_DARK_LIGHT" val="2"/>
</p:tagLst>
</file>

<file path=ppt/tags/tag26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9"/>
  <p:tag name="KSO_WM_UNIT_LAYERLEVEL" val="1"/>
  <p:tag name="KSO_WM_TAG_VERSION" val="1.0"/>
  <p:tag name="KSO_WM_BEAUTIFY_FLAG" val="#wm#"/>
  <p:tag name="KSO_WM_UNIT_TYPE" val="i"/>
  <p:tag name="KSO_WM_UNIT_INDEX" val="59"/>
  <p:tag name="KSO_WM_SLIDE_BACKGROUND_TYPE" val="topBottom"/>
  <p:tag name="KSO_WM_SLIDE_BK_DARK_LIGHT" val="2"/>
</p:tagLst>
</file>

<file path=ppt/tags/tag26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0"/>
  <p:tag name="KSO_WM_UNIT_LAYERLEVEL" val="1"/>
  <p:tag name="KSO_WM_TAG_VERSION" val="1.0"/>
  <p:tag name="KSO_WM_BEAUTIFY_FLAG" val="#wm#"/>
  <p:tag name="KSO_WM_UNIT_TYPE" val="i"/>
  <p:tag name="KSO_WM_UNIT_INDEX" val="60"/>
  <p:tag name="KSO_WM_SLIDE_BACKGROUND_TYPE" val="topBottom"/>
  <p:tag name="KSO_WM_SLIDE_BK_DARK_LIGHT" val="2"/>
</p:tagLst>
</file>

<file path=ppt/tags/tag26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1"/>
  <p:tag name="KSO_WM_UNIT_LAYERLEVEL" val="1"/>
  <p:tag name="KSO_WM_TAG_VERSION" val="1.0"/>
  <p:tag name="KSO_WM_BEAUTIFY_FLAG" val="#wm#"/>
  <p:tag name="KSO_WM_UNIT_TYPE" val="i"/>
  <p:tag name="KSO_WM_UNIT_INDEX" val="61"/>
  <p:tag name="KSO_WM_SLIDE_BACKGROUND_TYPE" val="topBottom"/>
  <p:tag name="KSO_WM_SLIDE_BK_DARK_LIGHT" val="2"/>
</p:tagLst>
</file>

<file path=ppt/tags/tag26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2"/>
  <p:tag name="KSO_WM_UNIT_LAYERLEVEL" val="1"/>
  <p:tag name="KSO_WM_TAG_VERSION" val="1.0"/>
  <p:tag name="KSO_WM_BEAUTIFY_FLAG" val="#wm#"/>
  <p:tag name="KSO_WM_UNIT_TYPE" val="i"/>
  <p:tag name="KSO_WM_UNIT_INDEX" val="62"/>
  <p:tag name="KSO_WM_SLIDE_BACKGROUND_TYPE" val="topBottom"/>
  <p:tag name="KSO_WM_SLIDE_BK_DARK_LIGHT" val="2"/>
</p:tagLst>
</file>

<file path=ppt/tags/tag26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3"/>
  <p:tag name="KSO_WM_UNIT_LAYERLEVEL" val="1"/>
  <p:tag name="KSO_WM_TAG_VERSION" val="1.0"/>
  <p:tag name="KSO_WM_BEAUTIFY_FLAG" val="#wm#"/>
  <p:tag name="KSO_WM_UNIT_TYPE" val="i"/>
  <p:tag name="KSO_WM_UNIT_INDEX" val="63"/>
  <p:tag name="KSO_WM_SLIDE_BACKGROUND_TYPE" val="topBottom"/>
  <p:tag name="KSO_WM_SLIDE_BK_DARK_LIGHT" val="2"/>
</p:tagLst>
</file>

<file path=ppt/tags/tag26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4"/>
  <p:tag name="KSO_WM_UNIT_LAYERLEVEL" val="1"/>
  <p:tag name="KSO_WM_TAG_VERSION" val="1.0"/>
  <p:tag name="KSO_WM_BEAUTIFY_FLAG" val="#wm#"/>
  <p:tag name="KSO_WM_UNIT_TYPE" val="i"/>
  <p:tag name="KSO_WM_UNIT_INDEX" val="64"/>
  <p:tag name="KSO_WM_SLIDE_BACKGROUND_TYPE" val="topBottom"/>
  <p:tag name="KSO_WM_SLIDE_BK_DARK_LIGHT" val="2"/>
</p:tagLst>
</file>

<file path=ppt/tags/tag26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5"/>
  <p:tag name="KSO_WM_UNIT_LAYERLEVEL" val="1"/>
  <p:tag name="KSO_WM_TAG_VERSION" val="1.0"/>
  <p:tag name="KSO_WM_BEAUTIFY_FLAG" val="#wm#"/>
  <p:tag name="KSO_WM_UNIT_TYPE" val="i"/>
  <p:tag name="KSO_WM_UNIT_INDEX" val="65"/>
  <p:tag name="KSO_WM_SLIDE_BACKGROUND_TYPE" val="topBottom"/>
  <p:tag name="KSO_WM_SLIDE_BK_DARK_LIGHT" val="2"/>
</p:tagLst>
</file>

<file path=ppt/tags/tag26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6"/>
  <p:tag name="KSO_WM_UNIT_LAYERLEVEL" val="1"/>
  <p:tag name="KSO_WM_TAG_VERSION" val="1.0"/>
  <p:tag name="KSO_WM_BEAUTIFY_FLAG" val="#wm#"/>
  <p:tag name="KSO_WM_UNIT_TYPE" val="i"/>
  <p:tag name="KSO_WM_UNIT_INDEX" val="66"/>
  <p:tag name="KSO_WM_SLIDE_BACKGROUND_TYPE" val="topBottom"/>
  <p:tag name="KSO_WM_SLIDE_BK_DARK_LIGHT" val="2"/>
</p:tagLst>
</file>

<file path=ppt/tags/tag26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7"/>
  <p:tag name="KSO_WM_UNIT_LAYERLEVEL" val="1"/>
  <p:tag name="KSO_WM_TAG_VERSION" val="1.0"/>
  <p:tag name="KSO_WM_BEAUTIFY_FLAG" val="#wm#"/>
  <p:tag name="KSO_WM_UNIT_TYPE" val="i"/>
  <p:tag name="KSO_WM_UNIT_INDEX" val="67"/>
  <p:tag name="KSO_WM_SLIDE_BACKGROUND_TYPE" val="topBottom"/>
  <p:tag name="KSO_WM_SLIDE_BK_DARK_LIGHT" val="2"/>
</p:tagLst>
</file>

<file path=ppt/tags/tag2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6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8"/>
  <p:tag name="KSO_WM_UNIT_LAYERLEVEL" val="1"/>
  <p:tag name="KSO_WM_TAG_VERSION" val="1.0"/>
  <p:tag name="KSO_WM_BEAUTIFY_FLAG" val="#wm#"/>
  <p:tag name="KSO_WM_UNIT_TYPE" val="i"/>
  <p:tag name="KSO_WM_UNIT_INDEX" val="68"/>
  <p:tag name="KSO_WM_SLIDE_BACKGROUND_TYPE" val="topBottom"/>
  <p:tag name="KSO_WM_SLIDE_BK_DARK_LIGHT" val="2"/>
</p:tagLst>
</file>

<file path=ppt/tags/tag26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9"/>
  <p:tag name="KSO_WM_UNIT_LAYERLEVEL" val="1"/>
  <p:tag name="KSO_WM_TAG_VERSION" val="1.0"/>
  <p:tag name="KSO_WM_BEAUTIFY_FLAG" val="#wm#"/>
  <p:tag name="KSO_WM_UNIT_TYPE" val="i"/>
  <p:tag name="KSO_WM_UNIT_INDEX" val="69"/>
  <p:tag name="KSO_WM_SLIDE_BACKGROUND_TYPE" val="topBottom"/>
  <p:tag name="KSO_WM_SLIDE_BK_DARK_LIGHT" val="2"/>
</p:tagLst>
</file>

<file path=ppt/tags/tag26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0"/>
  <p:tag name="KSO_WM_UNIT_LAYERLEVEL" val="1"/>
  <p:tag name="KSO_WM_TAG_VERSION" val="1.0"/>
  <p:tag name="KSO_WM_BEAUTIFY_FLAG" val="#wm#"/>
  <p:tag name="KSO_WM_UNIT_TYPE" val="i"/>
  <p:tag name="KSO_WM_UNIT_INDEX" val="70"/>
  <p:tag name="KSO_WM_SLIDE_BACKGROUND_TYPE" val="topBottom"/>
  <p:tag name="KSO_WM_SLIDE_BK_DARK_LIGHT" val="2"/>
</p:tagLst>
</file>

<file path=ppt/tags/tag26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1"/>
  <p:tag name="KSO_WM_UNIT_LAYERLEVEL" val="1"/>
  <p:tag name="KSO_WM_TAG_VERSION" val="1.0"/>
  <p:tag name="KSO_WM_BEAUTIFY_FLAG" val="#wm#"/>
  <p:tag name="KSO_WM_UNIT_TYPE" val="i"/>
  <p:tag name="KSO_WM_UNIT_INDEX" val="71"/>
  <p:tag name="KSO_WM_SLIDE_BACKGROUND_TYPE" val="topBottom"/>
  <p:tag name="KSO_WM_SLIDE_BK_DARK_LIGHT" val="2"/>
</p:tagLst>
</file>

<file path=ppt/tags/tag26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2"/>
  <p:tag name="KSO_WM_UNIT_LAYERLEVEL" val="1"/>
  <p:tag name="KSO_WM_TAG_VERSION" val="1.0"/>
  <p:tag name="KSO_WM_BEAUTIFY_FLAG" val="#wm#"/>
  <p:tag name="KSO_WM_UNIT_TYPE" val="i"/>
  <p:tag name="KSO_WM_UNIT_INDEX" val="72"/>
  <p:tag name="KSO_WM_SLIDE_BACKGROUND_TYPE" val="topBottom"/>
  <p:tag name="KSO_WM_SLIDE_BK_DARK_LIGHT" val="2"/>
</p:tagLst>
</file>

<file path=ppt/tags/tag26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3"/>
  <p:tag name="KSO_WM_UNIT_LAYERLEVEL" val="1"/>
  <p:tag name="KSO_WM_TAG_VERSION" val="1.0"/>
  <p:tag name="KSO_WM_BEAUTIFY_FLAG" val="#wm#"/>
  <p:tag name="KSO_WM_UNIT_TYPE" val="i"/>
  <p:tag name="KSO_WM_UNIT_INDEX" val="73"/>
  <p:tag name="KSO_WM_SLIDE_BACKGROUND_TYPE" val="topBottom"/>
  <p:tag name="KSO_WM_SLIDE_BK_DARK_LIGHT" val="2"/>
</p:tagLst>
</file>

<file path=ppt/tags/tag26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4"/>
  <p:tag name="KSO_WM_UNIT_LAYERLEVEL" val="1"/>
  <p:tag name="KSO_WM_TAG_VERSION" val="1.0"/>
  <p:tag name="KSO_WM_BEAUTIFY_FLAG" val="#wm#"/>
  <p:tag name="KSO_WM_UNIT_TYPE" val="i"/>
  <p:tag name="KSO_WM_UNIT_INDEX" val="74"/>
  <p:tag name="KSO_WM_SLIDE_BACKGROUND_TYPE" val="topBottom"/>
  <p:tag name="KSO_WM_SLIDE_BK_DARK_LIGHT" val="2"/>
</p:tagLst>
</file>

<file path=ppt/tags/tag26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5"/>
  <p:tag name="KSO_WM_UNIT_LAYERLEVEL" val="1"/>
  <p:tag name="KSO_WM_TAG_VERSION" val="1.0"/>
  <p:tag name="KSO_WM_BEAUTIFY_FLAG" val="#wm#"/>
  <p:tag name="KSO_WM_UNIT_TYPE" val="i"/>
  <p:tag name="KSO_WM_UNIT_INDEX" val="75"/>
  <p:tag name="KSO_WM_SLIDE_BACKGROUND_TYPE" val="topBottom"/>
  <p:tag name="KSO_WM_SLIDE_BK_DARK_LIGHT" val="2"/>
</p:tagLst>
</file>

<file path=ppt/tags/tag26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6"/>
  <p:tag name="KSO_WM_UNIT_LAYERLEVEL" val="1"/>
  <p:tag name="KSO_WM_TAG_VERSION" val="1.0"/>
  <p:tag name="KSO_WM_BEAUTIFY_FLAG" val="#wm#"/>
  <p:tag name="KSO_WM_UNIT_TYPE" val="i"/>
  <p:tag name="KSO_WM_UNIT_INDEX" val="76"/>
  <p:tag name="KSO_WM_SLIDE_BACKGROUND_TYPE" val="topBottom"/>
  <p:tag name="KSO_WM_SLIDE_BK_DARK_LIGHT" val="2"/>
</p:tagLst>
</file>

<file path=ppt/tags/tag26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7"/>
  <p:tag name="KSO_WM_UNIT_LAYERLEVEL" val="1"/>
  <p:tag name="KSO_WM_TAG_VERSION" val="1.0"/>
  <p:tag name="KSO_WM_BEAUTIFY_FLAG" val="#wm#"/>
  <p:tag name="KSO_WM_UNIT_TYPE" val="i"/>
  <p:tag name="KSO_WM_UNIT_INDEX" val="77"/>
  <p:tag name="KSO_WM_SLIDE_BACKGROUND_TYPE" val="topBottom"/>
  <p:tag name="KSO_WM_SLIDE_BK_DARK_LIGHT" val="2"/>
</p:tagLst>
</file>

<file path=ppt/tags/tag2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6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8"/>
  <p:tag name="KSO_WM_UNIT_LAYERLEVEL" val="1"/>
  <p:tag name="KSO_WM_TAG_VERSION" val="1.0"/>
  <p:tag name="KSO_WM_BEAUTIFY_FLAG" val="#wm#"/>
  <p:tag name="KSO_WM_UNIT_TYPE" val="i"/>
  <p:tag name="KSO_WM_UNIT_INDEX" val="78"/>
  <p:tag name="KSO_WM_SLIDE_BACKGROUND_TYPE" val="topBottom"/>
  <p:tag name="KSO_WM_SLIDE_BK_DARK_LIGHT" val="2"/>
</p:tagLst>
</file>

<file path=ppt/tags/tag26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9"/>
  <p:tag name="KSO_WM_UNIT_LAYERLEVEL" val="1"/>
  <p:tag name="KSO_WM_TAG_VERSION" val="1.0"/>
  <p:tag name="KSO_WM_BEAUTIFY_FLAG" val="#wm#"/>
  <p:tag name="KSO_WM_UNIT_TYPE" val="i"/>
  <p:tag name="KSO_WM_UNIT_INDEX" val="79"/>
  <p:tag name="KSO_WM_SLIDE_BACKGROUND_TYPE" val="topBottom"/>
  <p:tag name="KSO_WM_SLIDE_BK_DARK_LIGHT" val="2"/>
</p:tagLst>
</file>

<file path=ppt/tags/tag26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0"/>
  <p:tag name="KSO_WM_UNIT_LAYERLEVEL" val="1"/>
  <p:tag name="KSO_WM_TAG_VERSION" val="1.0"/>
  <p:tag name="KSO_WM_BEAUTIFY_FLAG" val="#wm#"/>
  <p:tag name="KSO_WM_UNIT_TYPE" val="i"/>
  <p:tag name="KSO_WM_UNIT_INDEX" val="80"/>
  <p:tag name="KSO_WM_SLIDE_BACKGROUND_TYPE" val="topBottom"/>
  <p:tag name="KSO_WM_SLIDE_BK_DARK_LIGHT" val="2"/>
</p:tagLst>
</file>

<file path=ppt/tags/tag26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1"/>
  <p:tag name="KSO_WM_UNIT_LAYERLEVEL" val="1"/>
  <p:tag name="KSO_WM_TAG_VERSION" val="1.0"/>
  <p:tag name="KSO_WM_BEAUTIFY_FLAG" val="#wm#"/>
  <p:tag name="KSO_WM_UNIT_TYPE" val="i"/>
  <p:tag name="KSO_WM_UNIT_INDEX" val="81"/>
  <p:tag name="KSO_WM_SLIDE_BACKGROUND_TYPE" val="topBottom"/>
  <p:tag name="KSO_WM_SLIDE_BK_DARK_LIGHT" val="2"/>
</p:tagLst>
</file>

<file path=ppt/tags/tag26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2"/>
  <p:tag name="KSO_WM_UNIT_LAYERLEVEL" val="1"/>
  <p:tag name="KSO_WM_TAG_VERSION" val="1.0"/>
  <p:tag name="KSO_WM_BEAUTIFY_FLAG" val="#wm#"/>
  <p:tag name="KSO_WM_UNIT_TYPE" val="i"/>
  <p:tag name="KSO_WM_UNIT_INDEX" val="82"/>
  <p:tag name="KSO_WM_SLIDE_BACKGROUND_TYPE" val="topBottom"/>
  <p:tag name="KSO_WM_SLIDE_BK_DARK_LIGHT" val="2"/>
</p:tagLst>
</file>

<file path=ppt/tags/tag26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3"/>
  <p:tag name="KSO_WM_UNIT_LAYERLEVEL" val="1"/>
  <p:tag name="KSO_WM_TAG_VERSION" val="1.0"/>
  <p:tag name="KSO_WM_BEAUTIFY_FLAG" val="#wm#"/>
  <p:tag name="KSO_WM_UNIT_TYPE" val="i"/>
  <p:tag name="KSO_WM_UNIT_INDEX" val="83"/>
  <p:tag name="KSO_WM_SLIDE_BACKGROUND_TYPE" val="topBottom"/>
  <p:tag name="KSO_WM_SLIDE_BK_DARK_LIGHT" val="2"/>
</p:tagLst>
</file>

<file path=ppt/tags/tag26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4"/>
  <p:tag name="KSO_WM_UNIT_LAYERLEVEL" val="1"/>
  <p:tag name="KSO_WM_TAG_VERSION" val="1.0"/>
  <p:tag name="KSO_WM_BEAUTIFY_FLAG" val="#wm#"/>
  <p:tag name="KSO_WM_UNIT_TYPE" val="i"/>
  <p:tag name="KSO_WM_UNIT_INDEX" val="84"/>
  <p:tag name="KSO_WM_SLIDE_BACKGROUND_TYPE" val="topBottom"/>
  <p:tag name="KSO_WM_SLIDE_BK_DARK_LIGHT" val="2"/>
</p:tagLst>
</file>

<file path=ppt/tags/tag26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5"/>
  <p:tag name="KSO_WM_UNIT_LAYERLEVEL" val="1"/>
  <p:tag name="KSO_WM_TAG_VERSION" val="1.0"/>
  <p:tag name="KSO_WM_BEAUTIFY_FLAG" val="#wm#"/>
  <p:tag name="KSO_WM_UNIT_TYPE" val="i"/>
  <p:tag name="KSO_WM_UNIT_INDEX" val="85"/>
  <p:tag name="KSO_WM_SLIDE_BACKGROUND_TYPE" val="topBottom"/>
  <p:tag name="KSO_WM_SLIDE_BK_DARK_LIGHT" val="2"/>
</p:tagLst>
</file>

<file path=ppt/tags/tag26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6"/>
  <p:tag name="KSO_WM_UNIT_LAYERLEVEL" val="1"/>
  <p:tag name="KSO_WM_TAG_VERSION" val="1.0"/>
  <p:tag name="KSO_WM_BEAUTIFY_FLAG" val="#wm#"/>
  <p:tag name="KSO_WM_UNIT_TYPE" val="i"/>
  <p:tag name="KSO_WM_UNIT_INDEX" val="86"/>
  <p:tag name="KSO_WM_SLIDE_BACKGROUND_TYPE" val="topBottom"/>
  <p:tag name="KSO_WM_SLIDE_BK_DARK_LIGHT" val="2"/>
</p:tagLst>
</file>

<file path=ppt/tags/tag26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7"/>
  <p:tag name="KSO_WM_UNIT_LAYERLEVEL" val="1"/>
  <p:tag name="KSO_WM_TAG_VERSION" val="1.0"/>
  <p:tag name="KSO_WM_BEAUTIFY_FLAG" val="#wm#"/>
  <p:tag name="KSO_WM_UNIT_TYPE" val="i"/>
  <p:tag name="KSO_WM_UNIT_INDEX" val="87"/>
  <p:tag name="KSO_WM_SLIDE_BACKGROUND_TYPE" val="topBottom"/>
  <p:tag name="KSO_WM_SLIDE_BK_DARK_LIGHT" val="2"/>
</p:tagLst>
</file>

<file path=ppt/tags/tag2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6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8"/>
  <p:tag name="KSO_WM_UNIT_LAYERLEVEL" val="1"/>
  <p:tag name="KSO_WM_TAG_VERSION" val="1.0"/>
  <p:tag name="KSO_WM_BEAUTIFY_FLAG" val="#wm#"/>
  <p:tag name="KSO_WM_UNIT_TYPE" val="i"/>
  <p:tag name="KSO_WM_UNIT_INDEX" val="88"/>
  <p:tag name="KSO_WM_SLIDE_BACKGROUND_TYPE" val="topBottom"/>
  <p:tag name="KSO_WM_SLIDE_BK_DARK_LIGHT" val="2"/>
</p:tagLst>
</file>

<file path=ppt/tags/tag26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9"/>
  <p:tag name="KSO_WM_UNIT_LAYERLEVEL" val="1"/>
  <p:tag name="KSO_WM_TAG_VERSION" val="1.0"/>
  <p:tag name="KSO_WM_BEAUTIFY_FLAG" val="#wm#"/>
  <p:tag name="KSO_WM_UNIT_TYPE" val="i"/>
  <p:tag name="KSO_WM_UNIT_INDEX" val="89"/>
  <p:tag name="KSO_WM_SLIDE_BACKGROUND_TYPE" val="topBottom"/>
  <p:tag name="KSO_WM_SLIDE_BK_DARK_LIGHT" val="2"/>
</p:tagLst>
</file>

<file path=ppt/tags/tag26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0"/>
  <p:tag name="KSO_WM_UNIT_LAYERLEVEL" val="1"/>
  <p:tag name="KSO_WM_TAG_VERSION" val="1.0"/>
  <p:tag name="KSO_WM_BEAUTIFY_FLAG" val="#wm#"/>
  <p:tag name="KSO_WM_UNIT_TYPE" val="i"/>
  <p:tag name="KSO_WM_UNIT_INDEX" val="90"/>
  <p:tag name="KSO_WM_SLIDE_BACKGROUND_TYPE" val="topBottom"/>
  <p:tag name="KSO_WM_SLIDE_BK_DARK_LIGHT" val="2"/>
</p:tagLst>
</file>

<file path=ppt/tags/tag26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1"/>
  <p:tag name="KSO_WM_UNIT_LAYERLEVEL" val="1"/>
  <p:tag name="KSO_WM_TAG_VERSION" val="1.0"/>
  <p:tag name="KSO_WM_BEAUTIFY_FLAG" val="#wm#"/>
  <p:tag name="KSO_WM_UNIT_TYPE" val="i"/>
  <p:tag name="KSO_WM_UNIT_INDEX" val="91"/>
  <p:tag name="KSO_WM_SLIDE_BACKGROUND_TYPE" val="topBottom"/>
  <p:tag name="KSO_WM_SLIDE_BK_DARK_LIGHT" val="2"/>
</p:tagLst>
</file>

<file path=ppt/tags/tag26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2"/>
  <p:tag name="KSO_WM_UNIT_LAYERLEVEL" val="1"/>
  <p:tag name="KSO_WM_TAG_VERSION" val="1.0"/>
  <p:tag name="KSO_WM_BEAUTIFY_FLAG" val="#wm#"/>
  <p:tag name="KSO_WM_UNIT_TYPE" val="i"/>
  <p:tag name="KSO_WM_UNIT_INDEX" val="92"/>
  <p:tag name="KSO_WM_SLIDE_BACKGROUND_TYPE" val="topBottom"/>
  <p:tag name="KSO_WM_SLIDE_BK_DARK_LIGHT" val="2"/>
</p:tagLst>
</file>

<file path=ppt/tags/tag26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3"/>
  <p:tag name="KSO_WM_UNIT_LAYERLEVEL" val="1"/>
  <p:tag name="KSO_WM_TAG_VERSION" val="1.0"/>
  <p:tag name="KSO_WM_BEAUTIFY_FLAG" val="#wm#"/>
  <p:tag name="KSO_WM_UNIT_TYPE" val="i"/>
  <p:tag name="KSO_WM_UNIT_INDEX" val="93"/>
  <p:tag name="KSO_WM_SLIDE_BACKGROUND_TYPE" val="topBottom"/>
  <p:tag name="KSO_WM_SLIDE_BK_DARK_LIGHT" val="2"/>
</p:tagLst>
</file>

<file path=ppt/tags/tag26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4"/>
  <p:tag name="KSO_WM_UNIT_LAYERLEVEL" val="1"/>
  <p:tag name="KSO_WM_TAG_VERSION" val="1.0"/>
  <p:tag name="KSO_WM_BEAUTIFY_FLAG" val="#wm#"/>
  <p:tag name="KSO_WM_UNIT_TYPE" val="i"/>
  <p:tag name="KSO_WM_UNIT_INDEX" val="94"/>
  <p:tag name="KSO_WM_SLIDE_BACKGROUND_TYPE" val="topBottom"/>
  <p:tag name="KSO_WM_SLIDE_BK_DARK_LIGHT" val="2"/>
</p:tagLst>
</file>

<file path=ppt/tags/tag26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5"/>
  <p:tag name="KSO_WM_UNIT_LAYERLEVEL" val="1"/>
  <p:tag name="KSO_WM_TAG_VERSION" val="1.0"/>
  <p:tag name="KSO_WM_BEAUTIFY_FLAG" val="#wm#"/>
  <p:tag name="KSO_WM_UNIT_TYPE" val="i"/>
  <p:tag name="KSO_WM_UNIT_INDEX" val="95"/>
  <p:tag name="KSO_WM_SLIDE_BACKGROUND_TYPE" val="topBottom"/>
  <p:tag name="KSO_WM_SLIDE_BK_DARK_LIGHT" val="2"/>
</p:tagLst>
</file>

<file path=ppt/tags/tag26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
  <p:tag name="KSO_WM_UNIT_LAYERLEVEL" val="1"/>
  <p:tag name="KSO_WM_TAG_VERSION" val="1.0"/>
  <p:tag name="KSO_WM_BEAUTIFY_FLAG" val="#wm#"/>
  <p:tag name="KSO_WM_UNIT_TYPE" val="i"/>
  <p:tag name="KSO_WM_UNIT_INDEX" val="2"/>
  <p:tag name="KSO_WM_SLIDE_BACKGROUND_TYPE" val="bottomTop"/>
  <p:tag name="KSO_WM_SLIDE_BK_DARK_LIGHT" val="2"/>
</p:tagLst>
</file>

<file path=ppt/tags/tag26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_16*i*9"/>
  <p:tag name="KSO_WM_UNIT_LAYERLEVEL" val="1"/>
  <p:tag name="KSO_WM_TAG_VERSION" val="1.0"/>
  <p:tag name="KSO_WM_BEAUTIFY_FLAG" val="#wm#"/>
  <p:tag name="KSO_WM_SLIDE_BACKGROUND_TYPE" val="bottomTop"/>
  <p:tag name="KSO_WM_SLIDE_BK_DARK_LIGHT" val="2"/>
</p:tagLst>
</file>

<file path=ppt/tags/tag2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26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6*i*1"/>
  <p:tag name="KSO_WM_UNIT_BK_DARK_LIGHT" val="1"/>
  <p:tag name="KSO_WM_UNIT_LAYERLEVEL" val="1"/>
  <p:tag name="KSO_WM_TAG_VERSION" val="1.0"/>
  <p:tag name="KSO_WM_BEAUTIFY_FLAG" val="#wm#"/>
  <p:tag name="KSO_WM_SLIDE_BACKGROUND_TYPE" val="bottomTop"/>
  <p:tag name="KSO_WM_SLIDE_BK_DARK_LIGHT" val="2"/>
</p:tagLst>
</file>

<file path=ppt/tags/tag26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26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26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26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26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26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26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0"/>
  <p:tag name="KSO_WM_UNIT_LAYERLEVEL" val="1"/>
  <p:tag name="KSO_WM_TAG_VERSION" val="1.0"/>
  <p:tag name="KSO_WM_BEAUTIFY_FLAG" val="#wm#"/>
  <p:tag name="KSO_WM_UNIT_TYPE" val="i"/>
  <p:tag name="KSO_WM_UNIT_INDEX" val="10"/>
  <p:tag name="KSO_WM_SLIDE_BACKGROUND_TYPE" val="bottomTop"/>
  <p:tag name="KSO_WM_SLIDE_BK_DARK_LIGHT" val="2"/>
</p:tagLst>
</file>

<file path=ppt/tags/tag26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1"/>
  <p:tag name="KSO_WM_UNIT_LAYERLEVEL" val="1"/>
  <p:tag name="KSO_WM_TAG_VERSION" val="1.0"/>
  <p:tag name="KSO_WM_BEAUTIFY_FLAG" val="#wm#"/>
  <p:tag name="KSO_WM_UNIT_TYPE" val="i"/>
  <p:tag name="KSO_WM_UNIT_INDEX" val="11"/>
  <p:tag name="KSO_WM_SLIDE_BACKGROUND_TYPE" val="bottomTop"/>
  <p:tag name="KSO_WM_SLIDE_BK_DARK_LIGHT" val="2"/>
</p:tagLst>
</file>

<file path=ppt/tags/tag26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2"/>
  <p:tag name="KSO_WM_UNIT_LAYERLEVEL" val="1"/>
  <p:tag name="KSO_WM_TAG_VERSION" val="1.0"/>
  <p:tag name="KSO_WM_BEAUTIFY_FLAG" val="#wm#"/>
  <p:tag name="KSO_WM_UNIT_TYPE" val="i"/>
  <p:tag name="KSO_WM_UNIT_INDEX" val="12"/>
  <p:tag name="KSO_WM_SLIDE_BACKGROUND_TYPE" val="bottomTop"/>
  <p:tag name="KSO_WM_SLIDE_BK_DARK_LIGHT" val="2"/>
</p:tagLst>
</file>

<file path=ppt/tags/tag2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26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3"/>
  <p:tag name="KSO_WM_UNIT_LAYERLEVEL" val="1"/>
  <p:tag name="KSO_WM_TAG_VERSION" val="1.0"/>
  <p:tag name="KSO_WM_BEAUTIFY_FLAG" val="#wm#"/>
  <p:tag name="KSO_WM_UNIT_TYPE" val="i"/>
  <p:tag name="KSO_WM_UNIT_INDEX" val="13"/>
  <p:tag name="KSO_WM_SLIDE_BACKGROUND_TYPE" val="bottomTop"/>
  <p:tag name="KSO_WM_SLIDE_BK_DARK_LIGHT" val="2"/>
</p:tagLst>
</file>

<file path=ppt/tags/tag26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4"/>
  <p:tag name="KSO_WM_UNIT_LAYERLEVEL" val="1"/>
  <p:tag name="KSO_WM_TAG_VERSION" val="1.0"/>
  <p:tag name="KSO_WM_BEAUTIFY_FLAG" val="#wm#"/>
  <p:tag name="KSO_WM_UNIT_TYPE" val="i"/>
  <p:tag name="KSO_WM_UNIT_INDEX" val="14"/>
  <p:tag name="KSO_WM_SLIDE_BACKGROUND_TYPE" val="bottomTop"/>
  <p:tag name="KSO_WM_SLIDE_BK_DARK_LIGHT" val="2"/>
</p:tagLst>
</file>

<file path=ppt/tags/tag26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5"/>
  <p:tag name="KSO_WM_UNIT_LAYERLEVEL" val="1"/>
  <p:tag name="KSO_WM_TAG_VERSION" val="1.0"/>
  <p:tag name="KSO_WM_BEAUTIFY_FLAG" val="#wm#"/>
  <p:tag name="KSO_WM_UNIT_TYPE" val="i"/>
  <p:tag name="KSO_WM_UNIT_INDEX" val="15"/>
  <p:tag name="KSO_WM_SLIDE_BACKGROUND_TYPE" val="bottomTop"/>
  <p:tag name="KSO_WM_SLIDE_BK_DARK_LIGHT" val="2"/>
</p:tagLst>
</file>

<file path=ppt/tags/tag26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6"/>
  <p:tag name="KSO_WM_UNIT_LAYERLEVEL" val="1"/>
  <p:tag name="KSO_WM_TAG_VERSION" val="1.0"/>
  <p:tag name="KSO_WM_BEAUTIFY_FLAG" val="#wm#"/>
  <p:tag name="KSO_WM_UNIT_TYPE" val="i"/>
  <p:tag name="KSO_WM_UNIT_INDEX" val="16"/>
  <p:tag name="KSO_WM_SLIDE_BACKGROUND_TYPE" val="bottomTop"/>
  <p:tag name="KSO_WM_SLIDE_BK_DARK_LIGHT" val="2"/>
</p:tagLst>
</file>

<file path=ppt/tags/tag26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7"/>
  <p:tag name="KSO_WM_UNIT_LAYERLEVEL" val="1"/>
  <p:tag name="KSO_WM_TAG_VERSION" val="1.0"/>
  <p:tag name="KSO_WM_BEAUTIFY_FLAG" val="#wm#"/>
  <p:tag name="KSO_WM_UNIT_TYPE" val="i"/>
  <p:tag name="KSO_WM_UNIT_INDEX" val="17"/>
  <p:tag name="KSO_WM_SLIDE_BACKGROUND_TYPE" val="bottomTop"/>
  <p:tag name="KSO_WM_SLIDE_BK_DARK_LIGHT" val="2"/>
</p:tagLst>
</file>

<file path=ppt/tags/tag26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8"/>
  <p:tag name="KSO_WM_UNIT_LAYERLEVEL" val="1"/>
  <p:tag name="KSO_WM_TAG_VERSION" val="1.0"/>
  <p:tag name="KSO_WM_BEAUTIFY_FLAG" val="#wm#"/>
  <p:tag name="KSO_WM_UNIT_TYPE" val="i"/>
  <p:tag name="KSO_WM_UNIT_INDEX" val="18"/>
  <p:tag name="KSO_WM_SLIDE_BACKGROUND_TYPE" val="bottomTop"/>
  <p:tag name="KSO_WM_SLIDE_BK_DARK_LIGHT" val="2"/>
</p:tagLst>
</file>

<file path=ppt/tags/tag26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9"/>
  <p:tag name="KSO_WM_UNIT_LAYERLEVEL" val="1"/>
  <p:tag name="KSO_WM_TAG_VERSION" val="1.0"/>
  <p:tag name="KSO_WM_BEAUTIFY_FLAG" val="#wm#"/>
  <p:tag name="KSO_WM_UNIT_TYPE" val="i"/>
  <p:tag name="KSO_WM_UNIT_INDEX" val="19"/>
  <p:tag name="KSO_WM_SLIDE_BACKGROUND_TYPE" val="bottomTop"/>
  <p:tag name="KSO_WM_SLIDE_BK_DARK_LIGHT" val="2"/>
</p:tagLst>
</file>

<file path=ppt/tags/tag26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0"/>
  <p:tag name="KSO_WM_UNIT_LAYERLEVEL" val="1"/>
  <p:tag name="KSO_WM_TAG_VERSION" val="1.0"/>
  <p:tag name="KSO_WM_BEAUTIFY_FLAG" val="#wm#"/>
  <p:tag name="KSO_WM_UNIT_TYPE" val="i"/>
  <p:tag name="KSO_WM_UNIT_INDEX" val="20"/>
  <p:tag name="KSO_WM_SLIDE_BACKGROUND_TYPE" val="bottomTop"/>
  <p:tag name="KSO_WM_SLIDE_BK_DARK_LIGHT" val="2"/>
</p:tagLst>
</file>

<file path=ppt/tags/tag26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1"/>
  <p:tag name="KSO_WM_UNIT_LAYERLEVEL" val="1"/>
  <p:tag name="KSO_WM_TAG_VERSION" val="1.0"/>
  <p:tag name="KSO_WM_BEAUTIFY_FLAG" val="#wm#"/>
  <p:tag name="KSO_WM_UNIT_TYPE" val="i"/>
  <p:tag name="KSO_WM_UNIT_INDEX" val="21"/>
  <p:tag name="KSO_WM_SLIDE_BACKGROUND_TYPE" val="bottomTop"/>
  <p:tag name="KSO_WM_SLIDE_BK_DARK_LIGHT" val="2"/>
</p:tagLst>
</file>

<file path=ppt/tags/tag26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2"/>
  <p:tag name="KSO_WM_UNIT_LAYERLEVEL" val="1"/>
  <p:tag name="KSO_WM_TAG_VERSION" val="1.0"/>
  <p:tag name="KSO_WM_BEAUTIFY_FLAG" val="#wm#"/>
  <p:tag name="KSO_WM_UNIT_TYPE" val="i"/>
  <p:tag name="KSO_WM_UNIT_INDEX" val="22"/>
  <p:tag name="KSO_WM_SLIDE_BACKGROUND_TYPE" val="bottomTop"/>
  <p:tag name="KSO_WM_SLIDE_BK_DARK_LIGHT" val="2"/>
</p:tagLst>
</file>

<file path=ppt/tags/tag2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26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3"/>
  <p:tag name="KSO_WM_UNIT_LAYERLEVEL" val="1"/>
  <p:tag name="KSO_WM_TAG_VERSION" val="1.0"/>
  <p:tag name="KSO_WM_BEAUTIFY_FLAG" val="#wm#"/>
  <p:tag name="KSO_WM_UNIT_TYPE" val="i"/>
  <p:tag name="KSO_WM_UNIT_INDEX" val="23"/>
  <p:tag name="KSO_WM_SLIDE_BACKGROUND_TYPE" val="bottomTop"/>
  <p:tag name="KSO_WM_SLIDE_BK_DARK_LIGHT" val="2"/>
</p:tagLst>
</file>

<file path=ppt/tags/tag26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4"/>
  <p:tag name="KSO_WM_UNIT_LAYERLEVEL" val="1"/>
  <p:tag name="KSO_WM_TAG_VERSION" val="1.0"/>
  <p:tag name="KSO_WM_BEAUTIFY_FLAG" val="#wm#"/>
  <p:tag name="KSO_WM_UNIT_TYPE" val="i"/>
  <p:tag name="KSO_WM_UNIT_INDEX" val="24"/>
  <p:tag name="KSO_WM_SLIDE_BACKGROUND_TYPE" val="bottomTop"/>
  <p:tag name="KSO_WM_SLIDE_BK_DARK_LIGHT" val="2"/>
</p:tagLst>
</file>

<file path=ppt/tags/tag26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5"/>
  <p:tag name="KSO_WM_UNIT_LAYERLEVEL" val="1"/>
  <p:tag name="KSO_WM_TAG_VERSION" val="1.0"/>
  <p:tag name="KSO_WM_BEAUTIFY_FLAG" val="#wm#"/>
  <p:tag name="KSO_WM_UNIT_TYPE" val="i"/>
  <p:tag name="KSO_WM_UNIT_INDEX" val="25"/>
  <p:tag name="KSO_WM_SLIDE_BACKGROUND_TYPE" val="bottomTop"/>
  <p:tag name="KSO_WM_SLIDE_BK_DARK_LIGHT" val="2"/>
</p:tagLst>
</file>

<file path=ppt/tags/tag26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6"/>
  <p:tag name="KSO_WM_UNIT_LAYERLEVEL" val="1"/>
  <p:tag name="KSO_WM_TAG_VERSION" val="1.0"/>
  <p:tag name="KSO_WM_BEAUTIFY_FLAG" val="#wm#"/>
  <p:tag name="KSO_WM_UNIT_TYPE" val="i"/>
  <p:tag name="KSO_WM_UNIT_INDEX" val="26"/>
  <p:tag name="KSO_WM_SLIDE_BACKGROUND_TYPE" val="bottomTop"/>
  <p:tag name="KSO_WM_SLIDE_BK_DARK_LIGHT" val="2"/>
</p:tagLst>
</file>

<file path=ppt/tags/tag26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7"/>
  <p:tag name="KSO_WM_UNIT_LAYERLEVEL" val="1"/>
  <p:tag name="KSO_WM_TAG_VERSION" val="1.0"/>
  <p:tag name="KSO_WM_BEAUTIFY_FLAG" val="#wm#"/>
  <p:tag name="KSO_WM_UNIT_TYPE" val="i"/>
  <p:tag name="KSO_WM_UNIT_INDEX" val="27"/>
  <p:tag name="KSO_WM_SLIDE_BACKGROUND_TYPE" val="bottomTop"/>
  <p:tag name="KSO_WM_SLIDE_BK_DARK_LIGHT" val="2"/>
</p:tagLst>
</file>

<file path=ppt/tags/tag26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8"/>
  <p:tag name="KSO_WM_UNIT_LAYERLEVEL" val="1"/>
  <p:tag name="KSO_WM_TAG_VERSION" val="1.0"/>
  <p:tag name="KSO_WM_BEAUTIFY_FLAG" val="#wm#"/>
  <p:tag name="KSO_WM_UNIT_TYPE" val="i"/>
  <p:tag name="KSO_WM_UNIT_INDEX" val="28"/>
  <p:tag name="KSO_WM_SLIDE_BACKGROUND_TYPE" val="bottomTop"/>
  <p:tag name="KSO_WM_SLIDE_BK_DARK_LIGHT" val="2"/>
</p:tagLst>
</file>

<file path=ppt/tags/tag26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9"/>
  <p:tag name="KSO_WM_UNIT_LAYERLEVEL" val="1"/>
  <p:tag name="KSO_WM_TAG_VERSION" val="1.0"/>
  <p:tag name="KSO_WM_BEAUTIFY_FLAG" val="#wm#"/>
  <p:tag name="KSO_WM_UNIT_TYPE" val="i"/>
  <p:tag name="KSO_WM_UNIT_INDEX" val="29"/>
  <p:tag name="KSO_WM_SLIDE_BACKGROUND_TYPE" val="bottomTop"/>
  <p:tag name="KSO_WM_SLIDE_BK_DARK_LIGHT" val="2"/>
</p:tagLst>
</file>

<file path=ppt/tags/tag26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0"/>
  <p:tag name="KSO_WM_UNIT_LAYERLEVEL" val="1"/>
  <p:tag name="KSO_WM_TAG_VERSION" val="1.0"/>
  <p:tag name="KSO_WM_BEAUTIFY_FLAG" val="#wm#"/>
  <p:tag name="KSO_WM_UNIT_TYPE" val="i"/>
  <p:tag name="KSO_WM_UNIT_INDEX" val="30"/>
  <p:tag name="KSO_WM_SLIDE_BACKGROUND_TYPE" val="bottomTop"/>
  <p:tag name="KSO_WM_SLIDE_BK_DARK_LIGHT" val="2"/>
</p:tagLst>
</file>

<file path=ppt/tags/tag26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1"/>
  <p:tag name="KSO_WM_UNIT_LAYERLEVEL" val="1"/>
  <p:tag name="KSO_WM_TAG_VERSION" val="1.0"/>
  <p:tag name="KSO_WM_BEAUTIFY_FLAG" val="#wm#"/>
  <p:tag name="KSO_WM_UNIT_TYPE" val="i"/>
  <p:tag name="KSO_WM_UNIT_INDEX" val="31"/>
  <p:tag name="KSO_WM_SLIDE_BACKGROUND_TYPE" val="bottomTop"/>
  <p:tag name="KSO_WM_SLIDE_BK_DARK_LIGHT" val="2"/>
</p:tagLst>
</file>

<file path=ppt/tags/tag26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2"/>
  <p:tag name="KSO_WM_UNIT_LAYERLEVEL" val="1"/>
  <p:tag name="KSO_WM_TAG_VERSION" val="1.0"/>
  <p:tag name="KSO_WM_BEAUTIFY_FLAG" val="#wm#"/>
  <p:tag name="KSO_WM_UNIT_TYPE" val="i"/>
  <p:tag name="KSO_WM_UNIT_INDEX" val="32"/>
  <p:tag name="KSO_WM_SLIDE_BACKGROUND_TYPE" val="bottomTop"/>
  <p:tag name="KSO_WM_SLIDE_BK_DARK_LIGHT" val="2"/>
</p:tagLst>
</file>

<file path=ppt/tags/tag2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6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3"/>
  <p:tag name="KSO_WM_UNIT_LAYERLEVEL" val="1"/>
  <p:tag name="KSO_WM_TAG_VERSION" val="1.0"/>
  <p:tag name="KSO_WM_BEAUTIFY_FLAG" val="#wm#"/>
  <p:tag name="KSO_WM_UNIT_TYPE" val="i"/>
  <p:tag name="KSO_WM_UNIT_INDEX" val="33"/>
  <p:tag name="KSO_WM_SLIDE_BACKGROUND_TYPE" val="bottomTop"/>
  <p:tag name="KSO_WM_SLIDE_BK_DARK_LIGHT" val="2"/>
</p:tagLst>
</file>

<file path=ppt/tags/tag26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4"/>
  <p:tag name="KSO_WM_UNIT_LAYERLEVEL" val="1"/>
  <p:tag name="KSO_WM_TAG_VERSION" val="1.0"/>
  <p:tag name="KSO_WM_BEAUTIFY_FLAG" val="#wm#"/>
  <p:tag name="KSO_WM_UNIT_TYPE" val="i"/>
  <p:tag name="KSO_WM_UNIT_INDEX" val="34"/>
  <p:tag name="KSO_WM_SLIDE_BACKGROUND_TYPE" val="bottomTop"/>
  <p:tag name="KSO_WM_SLIDE_BK_DARK_LIGHT" val="2"/>
</p:tagLst>
</file>

<file path=ppt/tags/tag26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5"/>
  <p:tag name="KSO_WM_UNIT_LAYERLEVEL" val="1"/>
  <p:tag name="KSO_WM_TAG_VERSION" val="1.0"/>
  <p:tag name="KSO_WM_BEAUTIFY_FLAG" val="#wm#"/>
  <p:tag name="KSO_WM_UNIT_TYPE" val="i"/>
  <p:tag name="KSO_WM_UNIT_INDEX" val="35"/>
  <p:tag name="KSO_WM_SLIDE_BACKGROUND_TYPE" val="bottomTop"/>
  <p:tag name="KSO_WM_SLIDE_BK_DARK_LIGHT" val="2"/>
</p:tagLst>
</file>

<file path=ppt/tags/tag26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6"/>
  <p:tag name="KSO_WM_UNIT_LAYERLEVEL" val="1"/>
  <p:tag name="KSO_WM_TAG_VERSION" val="1.0"/>
  <p:tag name="KSO_WM_BEAUTIFY_FLAG" val="#wm#"/>
  <p:tag name="KSO_WM_UNIT_TYPE" val="i"/>
  <p:tag name="KSO_WM_UNIT_INDEX" val="36"/>
  <p:tag name="KSO_WM_SLIDE_BACKGROUND_TYPE" val="bottomTop"/>
  <p:tag name="KSO_WM_SLIDE_BK_DARK_LIGHT" val="2"/>
</p:tagLst>
</file>

<file path=ppt/tags/tag26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7"/>
  <p:tag name="KSO_WM_UNIT_LAYERLEVEL" val="1"/>
  <p:tag name="KSO_WM_TAG_VERSION" val="1.0"/>
  <p:tag name="KSO_WM_BEAUTIFY_FLAG" val="#wm#"/>
  <p:tag name="KSO_WM_UNIT_TYPE" val="i"/>
  <p:tag name="KSO_WM_UNIT_INDEX" val="37"/>
  <p:tag name="KSO_WM_SLIDE_BACKGROUND_TYPE" val="bottomTop"/>
  <p:tag name="KSO_WM_SLIDE_BK_DARK_LIGHT" val="2"/>
</p:tagLst>
</file>

<file path=ppt/tags/tag26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8"/>
  <p:tag name="KSO_WM_UNIT_LAYERLEVEL" val="1"/>
  <p:tag name="KSO_WM_TAG_VERSION" val="1.0"/>
  <p:tag name="KSO_WM_BEAUTIFY_FLAG" val="#wm#"/>
  <p:tag name="KSO_WM_UNIT_TYPE" val="i"/>
  <p:tag name="KSO_WM_UNIT_INDEX" val="38"/>
  <p:tag name="KSO_WM_SLIDE_BACKGROUND_TYPE" val="bottomTop"/>
  <p:tag name="KSO_WM_SLIDE_BK_DARK_LIGHT" val="2"/>
</p:tagLst>
</file>

<file path=ppt/tags/tag26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9"/>
  <p:tag name="KSO_WM_UNIT_LAYERLEVEL" val="1"/>
  <p:tag name="KSO_WM_TAG_VERSION" val="1.0"/>
  <p:tag name="KSO_WM_BEAUTIFY_FLAG" val="#wm#"/>
  <p:tag name="KSO_WM_UNIT_TYPE" val="i"/>
  <p:tag name="KSO_WM_UNIT_INDEX" val="39"/>
  <p:tag name="KSO_WM_SLIDE_BACKGROUND_TYPE" val="bottomTop"/>
  <p:tag name="KSO_WM_SLIDE_BK_DARK_LIGHT" val="2"/>
</p:tagLst>
</file>

<file path=ppt/tags/tag26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0"/>
  <p:tag name="KSO_WM_UNIT_LAYERLEVEL" val="1"/>
  <p:tag name="KSO_WM_TAG_VERSION" val="1.0"/>
  <p:tag name="KSO_WM_BEAUTIFY_FLAG" val="#wm#"/>
  <p:tag name="KSO_WM_UNIT_TYPE" val="i"/>
  <p:tag name="KSO_WM_UNIT_INDEX" val="40"/>
  <p:tag name="KSO_WM_SLIDE_BACKGROUND_TYPE" val="bottomTop"/>
  <p:tag name="KSO_WM_SLIDE_BK_DARK_LIGHT" val="2"/>
</p:tagLst>
</file>

<file path=ppt/tags/tag26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1"/>
  <p:tag name="KSO_WM_UNIT_LAYERLEVEL" val="1"/>
  <p:tag name="KSO_WM_TAG_VERSION" val="1.0"/>
  <p:tag name="KSO_WM_BEAUTIFY_FLAG" val="#wm#"/>
  <p:tag name="KSO_WM_UNIT_TYPE" val="i"/>
  <p:tag name="KSO_WM_UNIT_INDEX" val="41"/>
  <p:tag name="KSO_WM_SLIDE_BACKGROUND_TYPE" val="bottomTop"/>
  <p:tag name="KSO_WM_SLIDE_BK_DARK_LIGHT" val="2"/>
</p:tagLst>
</file>

<file path=ppt/tags/tag26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2"/>
  <p:tag name="KSO_WM_UNIT_LAYERLEVEL" val="1"/>
  <p:tag name="KSO_WM_TAG_VERSION" val="1.0"/>
  <p:tag name="KSO_WM_BEAUTIFY_FLAG" val="#wm#"/>
  <p:tag name="KSO_WM_UNIT_TYPE" val="i"/>
  <p:tag name="KSO_WM_UNIT_INDEX" val="42"/>
  <p:tag name="KSO_WM_SLIDE_BACKGROUND_TYPE" val="bottomTop"/>
  <p:tag name="KSO_WM_SLIDE_BK_DARK_LIGHT" val="2"/>
</p:tagLst>
</file>

<file path=ppt/tags/tag2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6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3"/>
  <p:tag name="KSO_WM_UNIT_LAYERLEVEL" val="1"/>
  <p:tag name="KSO_WM_TAG_VERSION" val="1.0"/>
  <p:tag name="KSO_WM_BEAUTIFY_FLAG" val="#wm#"/>
  <p:tag name="KSO_WM_UNIT_TYPE" val="i"/>
  <p:tag name="KSO_WM_UNIT_INDEX" val="43"/>
  <p:tag name="KSO_WM_SLIDE_BACKGROUND_TYPE" val="bottomTop"/>
  <p:tag name="KSO_WM_SLIDE_BK_DARK_LIGHT" val="2"/>
</p:tagLst>
</file>

<file path=ppt/tags/tag26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4"/>
  <p:tag name="KSO_WM_UNIT_LAYERLEVEL" val="1"/>
  <p:tag name="KSO_WM_TAG_VERSION" val="1.0"/>
  <p:tag name="KSO_WM_BEAUTIFY_FLAG" val="#wm#"/>
  <p:tag name="KSO_WM_UNIT_TYPE" val="i"/>
  <p:tag name="KSO_WM_UNIT_INDEX" val="44"/>
  <p:tag name="KSO_WM_SLIDE_BACKGROUND_TYPE" val="bottomTop"/>
  <p:tag name="KSO_WM_SLIDE_BK_DARK_LIGHT" val="2"/>
</p:tagLst>
</file>

<file path=ppt/tags/tag26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5"/>
  <p:tag name="KSO_WM_UNIT_LAYERLEVEL" val="1"/>
  <p:tag name="KSO_WM_TAG_VERSION" val="1.0"/>
  <p:tag name="KSO_WM_BEAUTIFY_FLAG" val="#wm#"/>
  <p:tag name="KSO_WM_UNIT_TYPE" val="i"/>
  <p:tag name="KSO_WM_UNIT_INDEX" val="45"/>
  <p:tag name="KSO_WM_SLIDE_BACKGROUND_TYPE" val="bottomTop"/>
  <p:tag name="KSO_WM_SLIDE_BK_DARK_LIGHT" val="2"/>
</p:tagLst>
</file>

<file path=ppt/tags/tag26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6"/>
  <p:tag name="KSO_WM_UNIT_LAYERLEVEL" val="1"/>
  <p:tag name="KSO_WM_TAG_VERSION" val="1.0"/>
  <p:tag name="KSO_WM_BEAUTIFY_FLAG" val="#wm#"/>
  <p:tag name="KSO_WM_UNIT_TYPE" val="i"/>
  <p:tag name="KSO_WM_UNIT_INDEX" val="46"/>
  <p:tag name="KSO_WM_SLIDE_BACKGROUND_TYPE" val="bottomTop"/>
  <p:tag name="KSO_WM_SLIDE_BK_DARK_LIGHT" val="2"/>
</p:tagLst>
</file>

<file path=ppt/tags/tag26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7"/>
  <p:tag name="KSO_WM_UNIT_LAYERLEVEL" val="1"/>
  <p:tag name="KSO_WM_TAG_VERSION" val="1.0"/>
  <p:tag name="KSO_WM_BEAUTIFY_FLAG" val="#wm#"/>
  <p:tag name="KSO_WM_UNIT_TYPE" val="i"/>
  <p:tag name="KSO_WM_UNIT_INDEX" val="47"/>
  <p:tag name="KSO_WM_SLIDE_BACKGROUND_TYPE" val="bottomTop"/>
  <p:tag name="KSO_WM_SLIDE_BK_DARK_LIGHT" val="2"/>
</p:tagLst>
</file>

<file path=ppt/tags/tag26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8"/>
  <p:tag name="KSO_WM_UNIT_LAYERLEVEL" val="1"/>
  <p:tag name="KSO_WM_TAG_VERSION" val="1.0"/>
  <p:tag name="KSO_WM_BEAUTIFY_FLAG" val="#wm#"/>
  <p:tag name="KSO_WM_UNIT_TYPE" val="i"/>
  <p:tag name="KSO_WM_UNIT_INDEX" val="48"/>
  <p:tag name="KSO_WM_SLIDE_BACKGROUND_TYPE" val="bottomTop"/>
  <p:tag name="KSO_WM_SLIDE_BK_DARK_LIGHT" val="2"/>
</p:tagLst>
</file>

<file path=ppt/tags/tag26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9"/>
  <p:tag name="KSO_WM_UNIT_LAYERLEVEL" val="1"/>
  <p:tag name="KSO_WM_TAG_VERSION" val="1.0"/>
  <p:tag name="KSO_WM_BEAUTIFY_FLAG" val="#wm#"/>
  <p:tag name="KSO_WM_UNIT_TYPE" val="i"/>
  <p:tag name="KSO_WM_UNIT_INDEX" val="49"/>
  <p:tag name="KSO_WM_SLIDE_BACKGROUND_TYPE" val="bottomTop"/>
  <p:tag name="KSO_WM_SLIDE_BK_DARK_LIGHT" val="2"/>
</p:tagLst>
</file>

<file path=ppt/tags/tag26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0"/>
  <p:tag name="KSO_WM_UNIT_LAYERLEVEL" val="1"/>
  <p:tag name="KSO_WM_TAG_VERSION" val="1.0"/>
  <p:tag name="KSO_WM_BEAUTIFY_FLAG" val="#wm#"/>
  <p:tag name="KSO_WM_UNIT_TYPE" val="i"/>
  <p:tag name="KSO_WM_UNIT_INDEX" val="50"/>
  <p:tag name="KSO_WM_SLIDE_BACKGROUND_TYPE" val="bottomTop"/>
  <p:tag name="KSO_WM_SLIDE_BK_DARK_LIGHT" val="2"/>
</p:tagLst>
</file>

<file path=ppt/tags/tag26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1"/>
  <p:tag name="KSO_WM_UNIT_LAYERLEVEL" val="1"/>
  <p:tag name="KSO_WM_TAG_VERSION" val="1.0"/>
  <p:tag name="KSO_WM_BEAUTIFY_FLAG" val="#wm#"/>
  <p:tag name="KSO_WM_UNIT_TYPE" val="i"/>
  <p:tag name="KSO_WM_UNIT_INDEX" val="51"/>
  <p:tag name="KSO_WM_SLIDE_BACKGROUND_TYPE" val="bottomTop"/>
  <p:tag name="KSO_WM_SLIDE_BK_DARK_LIGHT" val="2"/>
</p:tagLst>
</file>

<file path=ppt/tags/tag26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2"/>
  <p:tag name="KSO_WM_UNIT_LAYERLEVEL" val="1"/>
  <p:tag name="KSO_WM_TAG_VERSION" val="1.0"/>
  <p:tag name="KSO_WM_BEAUTIFY_FLAG" val="#wm#"/>
  <p:tag name="KSO_WM_UNIT_TYPE" val="i"/>
  <p:tag name="KSO_WM_UNIT_INDEX" val="52"/>
  <p:tag name="KSO_WM_SLIDE_BACKGROUND_TYPE" val="bottomTop"/>
  <p:tag name="KSO_WM_SLIDE_BK_DARK_LIGHT" val="2"/>
</p:tagLst>
</file>

<file path=ppt/tags/tag2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6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3"/>
  <p:tag name="KSO_WM_UNIT_LAYERLEVEL" val="1"/>
  <p:tag name="KSO_WM_TAG_VERSION" val="1.0"/>
  <p:tag name="KSO_WM_BEAUTIFY_FLAG" val="#wm#"/>
  <p:tag name="KSO_WM_UNIT_TYPE" val="i"/>
  <p:tag name="KSO_WM_UNIT_INDEX" val="53"/>
  <p:tag name="KSO_WM_SLIDE_BACKGROUND_TYPE" val="bottomTop"/>
  <p:tag name="KSO_WM_SLIDE_BK_DARK_LIGHT" val="2"/>
</p:tagLst>
</file>

<file path=ppt/tags/tag26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4"/>
  <p:tag name="KSO_WM_UNIT_LAYERLEVEL" val="1"/>
  <p:tag name="KSO_WM_TAG_VERSION" val="1.0"/>
  <p:tag name="KSO_WM_BEAUTIFY_FLAG" val="#wm#"/>
  <p:tag name="KSO_WM_UNIT_TYPE" val="i"/>
  <p:tag name="KSO_WM_UNIT_INDEX" val="54"/>
  <p:tag name="KSO_WM_SLIDE_BACKGROUND_TYPE" val="bottomTop"/>
  <p:tag name="KSO_WM_SLIDE_BK_DARK_LIGHT" val="2"/>
</p:tagLst>
</file>

<file path=ppt/tags/tag26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5"/>
  <p:tag name="KSO_WM_UNIT_LAYERLEVEL" val="1"/>
  <p:tag name="KSO_WM_TAG_VERSION" val="1.0"/>
  <p:tag name="KSO_WM_BEAUTIFY_FLAG" val="#wm#"/>
  <p:tag name="KSO_WM_UNIT_TYPE" val="i"/>
  <p:tag name="KSO_WM_UNIT_INDEX" val="55"/>
  <p:tag name="KSO_WM_SLIDE_BACKGROUND_TYPE" val="bottomTop"/>
  <p:tag name="KSO_WM_SLIDE_BK_DARK_LIGHT" val="2"/>
</p:tagLst>
</file>

<file path=ppt/tags/tag26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6"/>
  <p:tag name="KSO_WM_UNIT_LAYERLEVEL" val="1"/>
  <p:tag name="KSO_WM_TAG_VERSION" val="1.0"/>
  <p:tag name="KSO_WM_BEAUTIFY_FLAG" val="#wm#"/>
  <p:tag name="KSO_WM_UNIT_TYPE" val="i"/>
  <p:tag name="KSO_WM_UNIT_INDEX" val="56"/>
  <p:tag name="KSO_WM_SLIDE_BACKGROUND_TYPE" val="bottomTop"/>
  <p:tag name="KSO_WM_SLIDE_BK_DARK_LIGHT" val="2"/>
</p:tagLst>
</file>

<file path=ppt/tags/tag26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7"/>
  <p:tag name="KSO_WM_UNIT_LAYERLEVEL" val="1"/>
  <p:tag name="KSO_WM_TAG_VERSION" val="1.0"/>
  <p:tag name="KSO_WM_BEAUTIFY_FLAG" val="#wm#"/>
  <p:tag name="KSO_WM_UNIT_TYPE" val="i"/>
  <p:tag name="KSO_WM_UNIT_INDEX" val="57"/>
  <p:tag name="KSO_WM_SLIDE_BACKGROUND_TYPE" val="bottomTop"/>
  <p:tag name="KSO_WM_SLIDE_BK_DARK_LIGHT" val="2"/>
</p:tagLst>
</file>

<file path=ppt/tags/tag26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8"/>
  <p:tag name="KSO_WM_UNIT_LAYERLEVEL" val="1"/>
  <p:tag name="KSO_WM_TAG_VERSION" val="1.0"/>
  <p:tag name="KSO_WM_BEAUTIFY_FLAG" val="#wm#"/>
  <p:tag name="KSO_WM_UNIT_TYPE" val="i"/>
  <p:tag name="KSO_WM_UNIT_INDEX" val="58"/>
  <p:tag name="KSO_WM_SLIDE_BACKGROUND_TYPE" val="bottomTop"/>
  <p:tag name="KSO_WM_SLIDE_BK_DARK_LIGHT" val="2"/>
</p:tagLst>
</file>

<file path=ppt/tags/tag26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9"/>
  <p:tag name="KSO_WM_UNIT_LAYERLEVEL" val="1"/>
  <p:tag name="KSO_WM_TAG_VERSION" val="1.0"/>
  <p:tag name="KSO_WM_BEAUTIFY_FLAG" val="#wm#"/>
  <p:tag name="KSO_WM_UNIT_TYPE" val="i"/>
  <p:tag name="KSO_WM_UNIT_INDEX" val="59"/>
  <p:tag name="KSO_WM_SLIDE_BACKGROUND_TYPE" val="bottomTop"/>
  <p:tag name="KSO_WM_SLIDE_BK_DARK_LIGHT" val="2"/>
</p:tagLst>
</file>

<file path=ppt/tags/tag26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0"/>
  <p:tag name="KSO_WM_UNIT_LAYERLEVEL" val="1"/>
  <p:tag name="KSO_WM_TAG_VERSION" val="1.0"/>
  <p:tag name="KSO_WM_BEAUTIFY_FLAG" val="#wm#"/>
  <p:tag name="KSO_WM_UNIT_TYPE" val="i"/>
  <p:tag name="KSO_WM_UNIT_INDEX" val="60"/>
  <p:tag name="KSO_WM_SLIDE_BACKGROUND_TYPE" val="bottomTop"/>
  <p:tag name="KSO_WM_SLIDE_BK_DARK_LIGHT" val="2"/>
</p:tagLst>
</file>

<file path=ppt/tags/tag26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1"/>
  <p:tag name="KSO_WM_UNIT_LAYERLEVEL" val="1"/>
  <p:tag name="KSO_WM_TAG_VERSION" val="1.0"/>
  <p:tag name="KSO_WM_BEAUTIFY_FLAG" val="#wm#"/>
  <p:tag name="KSO_WM_UNIT_TYPE" val="i"/>
  <p:tag name="KSO_WM_UNIT_INDEX" val="61"/>
  <p:tag name="KSO_WM_SLIDE_BACKGROUND_TYPE" val="bottomTop"/>
  <p:tag name="KSO_WM_SLIDE_BK_DARK_LIGHT" val="2"/>
</p:tagLst>
</file>

<file path=ppt/tags/tag26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2"/>
  <p:tag name="KSO_WM_UNIT_LAYERLEVEL" val="1"/>
  <p:tag name="KSO_WM_TAG_VERSION" val="1.0"/>
  <p:tag name="KSO_WM_BEAUTIFY_FLAG" val="#wm#"/>
  <p:tag name="KSO_WM_UNIT_TYPE" val="i"/>
  <p:tag name="KSO_WM_UNIT_INDEX" val="62"/>
  <p:tag name="KSO_WM_SLIDE_BACKGROUND_TYPE" val="bottomTop"/>
  <p:tag name="KSO_WM_SLIDE_BK_DARK_LIGHT" val="2"/>
</p:tagLst>
</file>

<file path=ppt/tags/tag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3"/>
  <p:tag name="KSO_WM_UNIT_LAYERLEVEL" val="1"/>
  <p:tag name="KSO_WM_TAG_VERSION" val="1.0"/>
  <p:tag name="KSO_WM_BEAUTIFY_FLAG" val="#wm#"/>
  <p:tag name="KSO_WM_UNIT_TYPE" val="i"/>
  <p:tag name="KSO_WM_UNIT_INDEX" val="63"/>
  <p:tag name="KSO_WM_SLIDE_BACKGROUND_TYPE" val="bottomTop"/>
  <p:tag name="KSO_WM_SLIDE_BK_DARK_LIGHT" val="2"/>
</p:tagLst>
</file>

<file path=ppt/tags/tag27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4"/>
  <p:tag name="KSO_WM_UNIT_LAYERLEVEL" val="1"/>
  <p:tag name="KSO_WM_TAG_VERSION" val="1.0"/>
  <p:tag name="KSO_WM_BEAUTIFY_FLAG" val="#wm#"/>
  <p:tag name="KSO_WM_UNIT_TYPE" val="i"/>
  <p:tag name="KSO_WM_UNIT_INDEX" val="64"/>
  <p:tag name="KSO_WM_SLIDE_BACKGROUND_TYPE" val="bottomTop"/>
  <p:tag name="KSO_WM_SLIDE_BK_DARK_LIGHT" val="2"/>
</p:tagLst>
</file>

<file path=ppt/tags/tag27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5"/>
  <p:tag name="KSO_WM_UNIT_LAYERLEVEL" val="1"/>
  <p:tag name="KSO_WM_TAG_VERSION" val="1.0"/>
  <p:tag name="KSO_WM_BEAUTIFY_FLAG" val="#wm#"/>
  <p:tag name="KSO_WM_UNIT_TYPE" val="i"/>
  <p:tag name="KSO_WM_UNIT_INDEX" val="65"/>
  <p:tag name="KSO_WM_SLIDE_BACKGROUND_TYPE" val="bottomTop"/>
  <p:tag name="KSO_WM_SLIDE_BK_DARK_LIGHT" val="2"/>
</p:tagLst>
</file>

<file path=ppt/tags/tag27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6"/>
  <p:tag name="KSO_WM_UNIT_LAYERLEVEL" val="1"/>
  <p:tag name="KSO_WM_TAG_VERSION" val="1.0"/>
  <p:tag name="KSO_WM_BEAUTIFY_FLAG" val="#wm#"/>
  <p:tag name="KSO_WM_UNIT_TYPE" val="i"/>
  <p:tag name="KSO_WM_UNIT_INDEX" val="66"/>
  <p:tag name="KSO_WM_SLIDE_BACKGROUND_TYPE" val="bottomTop"/>
  <p:tag name="KSO_WM_SLIDE_BK_DARK_LIGHT" val="2"/>
</p:tagLst>
</file>

<file path=ppt/tags/tag27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7"/>
  <p:tag name="KSO_WM_UNIT_LAYERLEVEL" val="1"/>
  <p:tag name="KSO_WM_TAG_VERSION" val="1.0"/>
  <p:tag name="KSO_WM_BEAUTIFY_FLAG" val="#wm#"/>
  <p:tag name="KSO_WM_UNIT_TYPE" val="i"/>
  <p:tag name="KSO_WM_UNIT_INDEX" val="67"/>
  <p:tag name="KSO_WM_SLIDE_BACKGROUND_TYPE" val="bottomTop"/>
  <p:tag name="KSO_WM_SLIDE_BK_DARK_LIGHT" val="2"/>
</p:tagLst>
</file>

<file path=ppt/tags/tag27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8"/>
  <p:tag name="KSO_WM_UNIT_LAYERLEVEL" val="1"/>
  <p:tag name="KSO_WM_TAG_VERSION" val="1.0"/>
  <p:tag name="KSO_WM_BEAUTIFY_FLAG" val="#wm#"/>
  <p:tag name="KSO_WM_UNIT_TYPE" val="i"/>
  <p:tag name="KSO_WM_UNIT_INDEX" val="68"/>
  <p:tag name="KSO_WM_SLIDE_BACKGROUND_TYPE" val="bottomTop"/>
  <p:tag name="KSO_WM_SLIDE_BK_DARK_LIGHT" val="2"/>
</p:tagLst>
</file>

<file path=ppt/tags/tag27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9"/>
  <p:tag name="KSO_WM_UNIT_LAYERLEVEL" val="1"/>
  <p:tag name="KSO_WM_TAG_VERSION" val="1.0"/>
  <p:tag name="KSO_WM_BEAUTIFY_FLAG" val="#wm#"/>
  <p:tag name="KSO_WM_UNIT_TYPE" val="i"/>
  <p:tag name="KSO_WM_UNIT_INDEX" val="69"/>
  <p:tag name="KSO_WM_SLIDE_BACKGROUND_TYPE" val="bottomTop"/>
  <p:tag name="KSO_WM_SLIDE_BK_DARK_LIGHT" val="2"/>
</p:tagLst>
</file>

<file path=ppt/tags/tag27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0"/>
  <p:tag name="KSO_WM_UNIT_LAYERLEVEL" val="1"/>
  <p:tag name="KSO_WM_TAG_VERSION" val="1.0"/>
  <p:tag name="KSO_WM_BEAUTIFY_FLAG" val="#wm#"/>
  <p:tag name="KSO_WM_UNIT_TYPE" val="i"/>
  <p:tag name="KSO_WM_UNIT_INDEX" val="70"/>
  <p:tag name="KSO_WM_SLIDE_BACKGROUND_TYPE" val="bottomTop"/>
  <p:tag name="KSO_WM_SLIDE_BK_DARK_LIGHT" val="2"/>
</p:tagLst>
</file>

<file path=ppt/tags/tag27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1"/>
  <p:tag name="KSO_WM_UNIT_LAYERLEVEL" val="1"/>
  <p:tag name="KSO_WM_TAG_VERSION" val="1.0"/>
  <p:tag name="KSO_WM_BEAUTIFY_FLAG" val="#wm#"/>
  <p:tag name="KSO_WM_UNIT_TYPE" val="i"/>
  <p:tag name="KSO_WM_UNIT_INDEX" val="71"/>
  <p:tag name="KSO_WM_SLIDE_BACKGROUND_TYPE" val="bottomTop"/>
  <p:tag name="KSO_WM_SLIDE_BK_DARK_LIGHT" val="2"/>
</p:tagLst>
</file>

<file path=ppt/tags/tag27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2"/>
  <p:tag name="KSO_WM_UNIT_LAYERLEVEL" val="1"/>
  <p:tag name="KSO_WM_TAG_VERSION" val="1.0"/>
  <p:tag name="KSO_WM_BEAUTIFY_FLAG" val="#wm#"/>
  <p:tag name="KSO_WM_UNIT_TYPE" val="i"/>
  <p:tag name="KSO_WM_UNIT_INDEX" val="72"/>
  <p:tag name="KSO_WM_SLIDE_BACKGROUND_TYPE" val="bottomTop"/>
  <p:tag name="KSO_WM_SLIDE_BK_DARK_LIGHT" val="2"/>
</p:tagLst>
</file>

<file path=ppt/tags/tag2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3"/>
  <p:tag name="KSO_WM_UNIT_LAYERLEVEL" val="1"/>
  <p:tag name="KSO_WM_TAG_VERSION" val="1.0"/>
  <p:tag name="KSO_WM_BEAUTIFY_FLAG" val="#wm#"/>
  <p:tag name="KSO_WM_UNIT_TYPE" val="i"/>
  <p:tag name="KSO_WM_UNIT_INDEX" val="73"/>
  <p:tag name="KSO_WM_SLIDE_BACKGROUND_TYPE" val="bottomTop"/>
  <p:tag name="KSO_WM_SLIDE_BK_DARK_LIGHT" val="2"/>
</p:tagLst>
</file>

<file path=ppt/tags/tag27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4"/>
  <p:tag name="KSO_WM_UNIT_LAYERLEVEL" val="1"/>
  <p:tag name="KSO_WM_TAG_VERSION" val="1.0"/>
  <p:tag name="KSO_WM_BEAUTIFY_FLAG" val="#wm#"/>
  <p:tag name="KSO_WM_UNIT_TYPE" val="i"/>
  <p:tag name="KSO_WM_UNIT_INDEX" val="74"/>
  <p:tag name="KSO_WM_SLIDE_BACKGROUND_TYPE" val="bottomTop"/>
  <p:tag name="KSO_WM_SLIDE_BK_DARK_LIGHT" val="2"/>
</p:tagLst>
</file>

<file path=ppt/tags/tag27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5"/>
  <p:tag name="KSO_WM_UNIT_LAYERLEVEL" val="1"/>
  <p:tag name="KSO_WM_TAG_VERSION" val="1.0"/>
  <p:tag name="KSO_WM_BEAUTIFY_FLAG" val="#wm#"/>
  <p:tag name="KSO_WM_UNIT_TYPE" val="i"/>
  <p:tag name="KSO_WM_UNIT_INDEX" val="75"/>
  <p:tag name="KSO_WM_SLIDE_BACKGROUND_TYPE" val="bottomTop"/>
  <p:tag name="KSO_WM_SLIDE_BK_DARK_LIGHT" val="2"/>
</p:tagLst>
</file>

<file path=ppt/tags/tag27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6"/>
  <p:tag name="KSO_WM_UNIT_LAYERLEVEL" val="1"/>
  <p:tag name="KSO_WM_TAG_VERSION" val="1.0"/>
  <p:tag name="KSO_WM_BEAUTIFY_FLAG" val="#wm#"/>
  <p:tag name="KSO_WM_UNIT_TYPE" val="i"/>
  <p:tag name="KSO_WM_UNIT_INDEX" val="76"/>
  <p:tag name="KSO_WM_SLIDE_BACKGROUND_TYPE" val="bottomTop"/>
  <p:tag name="KSO_WM_SLIDE_BK_DARK_LIGHT" val="2"/>
</p:tagLst>
</file>

<file path=ppt/tags/tag27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7"/>
  <p:tag name="KSO_WM_UNIT_LAYERLEVEL" val="1"/>
  <p:tag name="KSO_WM_TAG_VERSION" val="1.0"/>
  <p:tag name="KSO_WM_BEAUTIFY_FLAG" val="#wm#"/>
  <p:tag name="KSO_WM_UNIT_TYPE" val="i"/>
  <p:tag name="KSO_WM_UNIT_INDEX" val="77"/>
  <p:tag name="KSO_WM_SLIDE_BACKGROUND_TYPE" val="bottomTop"/>
  <p:tag name="KSO_WM_SLIDE_BK_DARK_LIGHT" val="2"/>
</p:tagLst>
</file>

<file path=ppt/tags/tag27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8"/>
  <p:tag name="KSO_WM_UNIT_LAYERLEVEL" val="1"/>
  <p:tag name="KSO_WM_TAG_VERSION" val="1.0"/>
  <p:tag name="KSO_WM_BEAUTIFY_FLAG" val="#wm#"/>
  <p:tag name="KSO_WM_UNIT_TYPE" val="i"/>
  <p:tag name="KSO_WM_UNIT_INDEX" val="78"/>
  <p:tag name="KSO_WM_SLIDE_BACKGROUND_TYPE" val="bottomTop"/>
  <p:tag name="KSO_WM_SLIDE_BK_DARK_LIGHT" val="2"/>
</p:tagLst>
</file>

<file path=ppt/tags/tag27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9"/>
  <p:tag name="KSO_WM_UNIT_LAYERLEVEL" val="1"/>
  <p:tag name="KSO_WM_TAG_VERSION" val="1.0"/>
  <p:tag name="KSO_WM_BEAUTIFY_FLAG" val="#wm#"/>
  <p:tag name="KSO_WM_UNIT_TYPE" val="i"/>
  <p:tag name="KSO_WM_UNIT_INDEX" val="79"/>
  <p:tag name="KSO_WM_SLIDE_BACKGROUND_TYPE" val="bottomTop"/>
  <p:tag name="KSO_WM_SLIDE_BK_DARK_LIGHT" val="2"/>
</p:tagLst>
</file>

<file path=ppt/tags/tag27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0"/>
  <p:tag name="KSO_WM_UNIT_LAYERLEVEL" val="1"/>
  <p:tag name="KSO_WM_TAG_VERSION" val="1.0"/>
  <p:tag name="KSO_WM_BEAUTIFY_FLAG" val="#wm#"/>
  <p:tag name="KSO_WM_UNIT_TYPE" val="i"/>
  <p:tag name="KSO_WM_UNIT_INDEX" val="80"/>
  <p:tag name="KSO_WM_SLIDE_BACKGROUND_TYPE" val="bottomTop"/>
  <p:tag name="KSO_WM_SLIDE_BK_DARK_LIGHT" val="2"/>
</p:tagLst>
</file>

<file path=ppt/tags/tag27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1"/>
  <p:tag name="KSO_WM_UNIT_LAYERLEVEL" val="1"/>
  <p:tag name="KSO_WM_TAG_VERSION" val="1.0"/>
  <p:tag name="KSO_WM_BEAUTIFY_FLAG" val="#wm#"/>
  <p:tag name="KSO_WM_UNIT_TYPE" val="i"/>
  <p:tag name="KSO_WM_UNIT_INDEX" val="81"/>
  <p:tag name="KSO_WM_SLIDE_BACKGROUND_TYPE" val="bottomTop"/>
  <p:tag name="KSO_WM_SLIDE_BK_DARK_LIGHT" val="2"/>
</p:tagLst>
</file>

<file path=ppt/tags/tag27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2"/>
  <p:tag name="KSO_WM_UNIT_LAYERLEVEL" val="1"/>
  <p:tag name="KSO_WM_TAG_VERSION" val="1.0"/>
  <p:tag name="KSO_WM_BEAUTIFY_FLAG" val="#wm#"/>
  <p:tag name="KSO_WM_UNIT_TYPE" val="i"/>
  <p:tag name="KSO_WM_UNIT_INDEX" val="82"/>
  <p:tag name="KSO_WM_SLIDE_BACKGROUND_TYPE" val="bottomTop"/>
  <p:tag name="KSO_WM_SLIDE_BK_DARK_LIGHT" val="2"/>
</p:tagLst>
</file>

<file path=ppt/tags/tag2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3"/>
  <p:tag name="KSO_WM_UNIT_LAYERLEVEL" val="1"/>
  <p:tag name="KSO_WM_TAG_VERSION" val="1.0"/>
  <p:tag name="KSO_WM_BEAUTIFY_FLAG" val="#wm#"/>
  <p:tag name="KSO_WM_UNIT_TYPE" val="i"/>
  <p:tag name="KSO_WM_UNIT_INDEX" val="83"/>
  <p:tag name="KSO_WM_SLIDE_BACKGROUND_TYPE" val="bottomTop"/>
  <p:tag name="KSO_WM_SLIDE_BK_DARK_LIGHT" val="2"/>
</p:tagLst>
</file>

<file path=ppt/tags/tag27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4"/>
  <p:tag name="KSO_WM_UNIT_LAYERLEVEL" val="1"/>
  <p:tag name="KSO_WM_TAG_VERSION" val="1.0"/>
  <p:tag name="KSO_WM_BEAUTIFY_FLAG" val="#wm#"/>
  <p:tag name="KSO_WM_UNIT_TYPE" val="i"/>
  <p:tag name="KSO_WM_UNIT_INDEX" val="84"/>
  <p:tag name="KSO_WM_SLIDE_BACKGROUND_TYPE" val="bottomTop"/>
  <p:tag name="KSO_WM_SLIDE_BK_DARK_LIGHT" val="2"/>
</p:tagLst>
</file>

<file path=ppt/tags/tag27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5"/>
  <p:tag name="KSO_WM_UNIT_LAYERLEVEL" val="1"/>
  <p:tag name="KSO_WM_TAG_VERSION" val="1.0"/>
  <p:tag name="KSO_WM_BEAUTIFY_FLAG" val="#wm#"/>
  <p:tag name="KSO_WM_UNIT_TYPE" val="i"/>
  <p:tag name="KSO_WM_UNIT_INDEX" val="85"/>
  <p:tag name="KSO_WM_SLIDE_BACKGROUND_TYPE" val="bottomTop"/>
  <p:tag name="KSO_WM_SLIDE_BK_DARK_LIGHT" val="2"/>
</p:tagLst>
</file>

<file path=ppt/tags/tag27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6"/>
  <p:tag name="KSO_WM_UNIT_LAYERLEVEL" val="1"/>
  <p:tag name="KSO_WM_TAG_VERSION" val="1.0"/>
  <p:tag name="KSO_WM_BEAUTIFY_FLAG" val="#wm#"/>
  <p:tag name="KSO_WM_UNIT_TYPE" val="i"/>
  <p:tag name="KSO_WM_UNIT_INDEX" val="86"/>
  <p:tag name="KSO_WM_SLIDE_BACKGROUND_TYPE" val="bottomTop"/>
  <p:tag name="KSO_WM_SLIDE_BK_DARK_LIGHT" val="2"/>
</p:tagLst>
</file>

<file path=ppt/tags/tag27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7"/>
  <p:tag name="KSO_WM_UNIT_LAYERLEVEL" val="1"/>
  <p:tag name="KSO_WM_TAG_VERSION" val="1.0"/>
  <p:tag name="KSO_WM_BEAUTIFY_FLAG" val="#wm#"/>
  <p:tag name="KSO_WM_UNIT_TYPE" val="i"/>
  <p:tag name="KSO_WM_UNIT_INDEX" val="87"/>
  <p:tag name="KSO_WM_SLIDE_BACKGROUND_TYPE" val="bottomTop"/>
  <p:tag name="KSO_WM_SLIDE_BK_DARK_LIGHT" val="2"/>
</p:tagLst>
</file>

<file path=ppt/tags/tag27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8"/>
  <p:tag name="KSO_WM_UNIT_LAYERLEVEL" val="1"/>
  <p:tag name="KSO_WM_TAG_VERSION" val="1.0"/>
  <p:tag name="KSO_WM_BEAUTIFY_FLAG" val="#wm#"/>
  <p:tag name="KSO_WM_UNIT_TYPE" val="i"/>
  <p:tag name="KSO_WM_UNIT_INDEX" val="88"/>
  <p:tag name="KSO_WM_SLIDE_BACKGROUND_TYPE" val="bottomTop"/>
  <p:tag name="KSO_WM_SLIDE_BK_DARK_LIGHT" val="2"/>
</p:tagLst>
</file>

<file path=ppt/tags/tag27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9"/>
  <p:tag name="KSO_WM_UNIT_LAYERLEVEL" val="1"/>
  <p:tag name="KSO_WM_TAG_VERSION" val="1.0"/>
  <p:tag name="KSO_WM_BEAUTIFY_FLAG" val="#wm#"/>
  <p:tag name="KSO_WM_UNIT_TYPE" val="i"/>
  <p:tag name="KSO_WM_UNIT_INDEX" val="89"/>
  <p:tag name="KSO_WM_SLIDE_BACKGROUND_TYPE" val="bottomTop"/>
  <p:tag name="KSO_WM_SLIDE_BK_DARK_LIGHT" val="2"/>
</p:tagLst>
</file>

<file path=ppt/tags/tag27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0"/>
  <p:tag name="KSO_WM_UNIT_LAYERLEVEL" val="1"/>
  <p:tag name="KSO_WM_TAG_VERSION" val="1.0"/>
  <p:tag name="KSO_WM_BEAUTIFY_FLAG" val="#wm#"/>
  <p:tag name="KSO_WM_UNIT_TYPE" val="i"/>
  <p:tag name="KSO_WM_UNIT_INDEX" val="90"/>
  <p:tag name="KSO_WM_SLIDE_BACKGROUND_TYPE" val="bottomTop"/>
  <p:tag name="KSO_WM_SLIDE_BK_DARK_LIGHT" val="2"/>
</p:tagLst>
</file>

<file path=ppt/tags/tag27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1"/>
  <p:tag name="KSO_WM_UNIT_LAYERLEVEL" val="1"/>
  <p:tag name="KSO_WM_TAG_VERSION" val="1.0"/>
  <p:tag name="KSO_WM_BEAUTIFY_FLAG" val="#wm#"/>
  <p:tag name="KSO_WM_UNIT_TYPE" val="i"/>
  <p:tag name="KSO_WM_UNIT_INDEX" val="91"/>
  <p:tag name="KSO_WM_SLIDE_BACKGROUND_TYPE" val="bottomTop"/>
  <p:tag name="KSO_WM_SLIDE_BK_DARK_LIGHT" val="2"/>
</p:tagLst>
</file>

<file path=ppt/tags/tag27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2"/>
  <p:tag name="KSO_WM_UNIT_LAYERLEVEL" val="1"/>
  <p:tag name="KSO_WM_TAG_VERSION" val="1.0"/>
  <p:tag name="KSO_WM_BEAUTIFY_FLAG" val="#wm#"/>
  <p:tag name="KSO_WM_UNIT_TYPE" val="i"/>
  <p:tag name="KSO_WM_UNIT_INDEX" val="92"/>
  <p:tag name="KSO_WM_SLIDE_BACKGROUND_TYPE" val="bottomTop"/>
  <p:tag name="KSO_WM_SLIDE_BK_DARK_LIGHT" val="2"/>
</p:tagLst>
</file>

<file path=ppt/tags/tag2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3"/>
  <p:tag name="KSO_WM_UNIT_LAYERLEVEL" val="1"/>
  <p:tag name="KSO_WM_TAG_VERSION" val="1.0"/>
  <p:tag name="KSO_WM_BEAUTIFY_FLAG" val="#wm#"/>
  <p:tag name="KSO_WM_UNIT_TYPE" val="i"/>
  <p:tag name="KSO_WM_UNIT_INDEX" val="93"/>
  <p:tag name="KSO_WM_SLIDE_BACKGROUND_TYPE" val="bottomTop"/>
  <p:tag name="KSO_WM_SLIDE_BK_DARK_LIGHT" val="2"/>
</p:tagLst>
</file>

<file path=ppt/tags/tag27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4"/>
  <p:tag name="KSO_WM_UNIT_LAYERLEVEL" val="1"/>
  <p:tag name="KSO_WM_TAG_VERSION" val="1.0"/>
  <p:tag name="KSO_WM_BEAUTIFY_FLAG" val="#wm#"/>
  <p:tag name="KSO_WM_UNIT_TYPE" val="i"/>
  <p:tag name="KSO_WM_UNIT_INDEX" val="94"/>
  <p:tag name="KSO_WM_SLIDE_BACKGROUND_TYPE" val="bottomTop"/>
  <p:tag name="KSO_WM_SLIDE_BK_DARK_LIGHT" val="2"/>
</p:tagLst>
</file>

<file path=ppt/tags/tag27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5"/>
  <p:tag name="KSO_WM_UNIT_LAYERLEVEL" val="1"/>
  <p:tag name="KSO_WM_TAG_VERSION" val="1.0"/>
  <p:tag name="KSO_WM_BEAUTIFY_FLAG" val="#wm#"/>
  <p:tag name="KSO_WM_UNIT_TYPE" val="i"/>
  <p:tag name="KSO_WM_UNIT_INDEX" val="95"/>
  <p:tag name="KSO_WM_SLIDE_BACKGROUND_TYPE" val="bottomTop"/>
  <p:tag name="KSO_WM_SLIDE_BK_DARK_LIGHT" val="2"/>
</p:tagLst>
</file>

<file path=ppt/tags/tag27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
  <p:tag name="KSO_WM_UNIT_LAYERLEVEL" val="1"/>
  <p:tag name="KSO_WM_TAG_VERSION" val="1.0"/>
  <p:tag name="KSO_WM_BEAUTIFY_FLAG" val="#wm#"/>
  <p:tag name="KSO_WM_UNIT_TYPE" val="i"/>
  <p:tag name="KSO_WM_UNIT_INDEX" val="2"/>
  <p:tag name="KSO_WM_SLIDE_BACKGROUND_TYPE" val="navigation"/>
  <p:tag name="KSO_WM_SLIDE_BK_DARK_LIGHT" val="2"/>
</p:tagLst>
</file>

<file path=ppt/tags/tag27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_17*i*14"/>
  <p:tag name="KSO_WM_UNIT_LAYERLEVEL" val="1"/>
  <p:tag name="KSO_WM_TAG_VERSION" val="1.0"/>
  <p:tag name="KSO_WM_BEAUTIFY_FLAG" val="#wm#"/>
  <p:tag name="KSO_WM_SLIDE_BACKGROUND_TYPE" val="navigation"/>
  <p:tag name="KSO_WM_SLIDE_BK_DARK_LIGHT" val="2"/>
</p:tagLst>
</file>

<file path=ppt/tags/tag27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7*i*1"/>
  <p:tag name="KSO_WM_UNIT_BK_DARK_LIGHT" val="1"/>
  <p:tag name="KSO_WM_UNIT_LAYERLEVEL" val="1"/>
  <p:tag name="KSO_WM_TAG_VERSION" val="1.0"/>
  <p:tag name="KSO_WM_BEAUTIFY_FLAG" val="#wm#"/>
  <p:tag name="KSO_WM_SLIDE_BACKGROUND_TYPE" val="navigation"/>
  <p:tag name="KSO_WM_SLIDE_BK_DARK_LIGHT" val="2"/>
</p:tagLst>
</file>

<file path=ppt/tags/tag27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27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27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27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2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27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27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27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27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5"/>
  <p:tag name="KSO_WM_UNIT_LAYERLEVEL" val="1"/>
  <p:tag name="KSO_WM_TAG_VERSION" val="1.0"/>
  <p:tag name="KSO_WM_BEAUTIFY_FLAG" val="#wm#"/>
  <p:tag name="KSO_WM_UNIT_TYPE" val="i"/>
  <p:tag name="KSO_WM_UNIT_INDEX" val="15"/>
  <p:tag name="KSO_WM_SLIDE_BACKGROUND_TYPE" val="navigation"/>
  <p:tag name="KSO_WM_SLIDE_BK_DARK_LIGHT" val="2"/>
</p:tagLst>
</file>

<file path=ppt/tags/tag27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6"/>
  <p:tag name="KSO_WM_UNIT_LAYERLEVEL" val="1"/>
  <p:tag name="KSO_WM_TAG_VERSION" val="1.0"/>
  <p:tag name="KSO_WM_BEAUTIFY_FLAG" val="#wm#"/>
  <p:tag name="KSO_WM_UNIT_TYPE" val="i"/>
  <p:tag name="KSO_WM_UNIT_INDEX" val="16"/>
  <p:tag name="KSO_WM_SLIDE_BACKGROUND_TYPE" val="navigation"/>
  <p:tag name="KSO_WM_SLIDE_BK_DARK_LIGHT" val="2"/>
</p:tagLst>
</file>

<file path=ppt/tags/tag27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7"/>
  <p:tag name="KSO_WM_UNIT_LAYERLEVEL" val="1"/>
  <p:tag name="KSO_WM_TAG_VERSION" val="1.0"/>
  <p:tag name="KSO_WM_BEAUTIFY_FLAG" val="#wm#"/>
  <p:tag name="KSO_WM_UNIT_TYPE" val="i"/>
  <p:tag name="KSO_WM_UNIT_INDEX" val="17"/>
  <p:tag name="KSO_WM_SLIDE_BACKGROUND_TYPE" val="navigation"/>
  <p:tag name="KSO_WM_SLIDE_BK_DARK_LIGHT" val="2"/>
</p:tagLst>
</file>

<file path=ppt/tags/tag27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8"/>
  <p:tag name="KSO_WM_UNIT_LAYERLEVEL" val="1"/>
  <p:tag name="KSO_WM_TAG_VERSION" val="1.0"/>
  <p:tag name="KSO_WM_BEAUTIFY_FLAG" val="#wm#"/>
  <p:tag name="KSO_WM_UNIT_TYPE" val="i"/>
  <p:tag name="KSO_WM_UNIT_INDEX" val="18"/>
  <p:tag name="KSO_WM_SLIDE_BACKGROUND_TYPE" val="navigation"/>
  <p:tag name="KSO_WM_SLIDE_BK_DARK_LIGHT" val="2"/>
</p:tagLst>
</file>

<file path=ppt/tags/tag27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9"/>
  <p:tag name="KSO_WM_UNIT_LAYERLEVEL" val="1"/>
  <p:tag name="KSO_WM_TAG_VERSION" val="1.0"/>
  <p:tag name="KSO_WM_BEAUTIFY_FLAG" val="#wm#"/>
  <p:tag name="KSO_WM_UNIT_TYPE" val="i"/>
  <p:tag name="KSO_WM_UNIT_INDEX" val="19"/>
  <p:tag name="KSO_WM_SLIDE_BACKGROUND_TYPE" val="navigation"/>
  <p:tag name="KSO_WM_SLIDE_BK_DARK_LIGHT" val="2"/>
</p:tagLst>
</file>

<file path=ppt/tags/tag27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0"/>
  <p:tag name="KSO_WM_UNIT_LAYERLEVEL" val="1"/>
  <p:tag name="KSO_WM_TAG_VERSION" val="1.0"/>
  <p:tag name="KSO_WM_BEAUTIFY_FLAG" val="#wm#"/>
  <p:tag name="KSO_WM_UNIT_TYPE" val="i"/>
  <p:tag name="KSO_WM_UNIT_INDEX" val="20"/>
  <p:tag name="KSO_WM_SLIDE_BACKGROUND_TYPE" val="navigation"/>
  <p:tag name="KSO_WM_SLIDE_BK_DARK_LIGHT" val="2"/>
</p:tagLst>
</file>

<file path=ppt/tags/tag2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1"/>
  <p:tag name="KSO_WM_UNIT_LAYERLEVEL" val="1"/>
  <p:tag name="KSO_WM_TAG_VERSION" val="1.0"/>
  <p:tag name="KSO_WM_BEAUTIFY_FLAG" val="#wm#"/>
  <p:tag name="KSO_WM_UNIT_TYPE" val="i"/>
  <p:tag name="KSO_WM_UNIT_INDEX" val="21"/>
  <p:tag name="KSO_WM_SLIDE_BACKGROUND_TYPE" val="navigation"/>
  <p:tag name="KSO_WM_SLIDE_BK_DARK_LIGHT" val="2"/>
</p:tagLst>
</file>

<file path=ppt/tags/tag27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2"/>
  <p:tag name="KSO_WM_UNIT_LAYERLEVEL" val="1"/>
  <p:tag name="KSO_WM_TAG_VERSION" val="1.0"/>
  <p:tag name="KSO_WM_BEAUTIFY_FLAG" val="#wm#"/>
  <p:tag name="KSO_WM_UNIT_TYPE" val="i"/>
  <p:tag name="KSO_WM_UNIT_INDEX" val="22"/>
  <p:tag name="KSO_WM_SLIDE_BACKGROUND_TYPE" val="navigation"/>
  <p:tag name="KSO_WM_SLIDE_BK_DARK_LIGHT" val="2"/>
</p:tagLst>
</file>

<file path=ppt/tags/tag27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3"/>
  <p:tag name="KSO_WM_UNIT_LAYERLEVEL" val="1"/>
  <p:tag name="KSO_WM_TAG_VERSION" val="1.0"/>
  <p:tag name="KSO_WM_BEAUTIFY_FLAG" val="#wm#"/>
  <p:tag name="KSO_WM_UNIT_TYPE" val="i"/>
  <p:tag name="KSO_WM_UNIT_INDEX" val="23"/>
  <p:tag name="KSO_WM_SLIDE_BACKGROUND_TYPE" val="navigation"/>
  <p:tag name="KSO_WM_SLIDE_BK_DARK_LIGHT" val="2"/>
</p:tagLst>
</file>

<file path=ppt/tags/tag27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4"/>
  <p:tag name="KSO_WM_UNIT_LAYERLEVEL" val="1"/>
  <p:tag name="KSO_WM_TAG_VERSION" val="1.0"/>
  <p:tag name="KSO_WM_BEAUTIFY_FLAG" val="#wm#"/>
  <p:tag name="KSO_WM_UNIT_TYPE" val="i"/>
  <p:tag name="KSO_WM_UNIT_INDEX" val="24"/>
  <p:tag name="KSO_WM_SLIDE_BACKGROUND_TYPE" val="navigation"/>
  <p:tag name="KSO_WM_SLIDE_BK_DARK_LIGHT" val="2"/>
</p:tagLst>
</file>

<file path=ppt/tags/tag27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5"/>
  <p:tag name="KSO_WM_UNIT_LAYERLEVEL" val="1"/>
  <p:tag name="KSO_WM_TAG_VERSION" val="1.0"/>
  <p:tag name="KSO_WM_BEAUTIFY_FLAG" val="#wm#"/>
  <p:tag name="KSO_WM_UNIT_TYPE" val="i"/>
  <p:tag name="KSO_WM_UNIT_INDEX" val="25"/>
  <p:tag name="KSO_WM_SLIDE_BACKGROUND_TYPE" val="navigation"/>
  <p:tag name="KSO_WM_SLIDE_BK_DARK_LIGHT" val="2"/>
</p:tagLst>
</file>

<file path=ppt/tags/tag27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6"/>
  <p:tag name="KSO_WM_UNIT_LAYERLEVEL" val="1"/>
  <p:tag name="KSO_WM_TAG_VERSION" val="1.0"/>
  <p:tag name="KSO_WM_BEAUTIFY_FLAG" val="#wm#"/>
  <p:tag name="KSO_WM_UNIT_TYPE" val="i"/>
  <p:tag name="KSO_WM_UNIT_INDEX" val="26"/>
  <p:tag name="KSO_WM_SLIDE_BACKGROUND_TYPE" val="navigation"/>
  <p:tag name="KSO_WM_SLIDE_BK_DARK_LIGHT" val="2"/>
</p:tagLst>
</file>

<file path=ppt/tags/tag27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7"/>
  <p:tag name="KSO_WM_UNIT_LAYERLEVEL" val="1"/>
  <p:tag name="KSO_WM_TAG_VERSION" val="1.0"/>
  <p:tag name="KSO_WM_BEAUTIFY_FLAG" val="#wm#"/>
  <p:tag name="KSO_WM_UNIT_TYPE" val="i"/>
  <p:tag name="KSO_WM_UNIT_INDEX" val="27"/>
  <p:tag name="KSO_WM_SLIDE_BACKGROUND_TYPE" val="navigation"/>
  <p:tag name="KSO_WM_SLIDE_BK_DARK_LIGHT" val="2"/>
</p:tagLst>
</file>

<file path=ppt/tags/tag27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8"/>
  <p:tag name="KSO_WM_UNIT_LAYERLEVEL" val="1"/>
  <p:tag name="KSO_WM_TAG_VERSION" val="1.0"/>
  <p:tag name="KSO_WM_BEAUTIFY_FLAG" val="#wm#"/>
  <p:tag name="KSO_WM_UNIT_TYPE" val="i"/>
  <p:tag name="KSO_WM_UNIT_INDEX" val="28"/>
  <p:tag name="KSO_WM_SLIDE_BACKGROUND_TYPE" val="navigation"/>
  <p:tag name="KSO_WM_SLIDE_BK_DARK_LIGHT" val="2"/>
</p:tagLst>
</file>

<file path=ppt/tags/tag27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9"/>
  <p:tag name="KSO_WM_UNIT_LAYERLEVEL" val="1"/>
  <p:tag name="KSO_WM_TAG_VERSION" val="1.0"/>
  <p:tag name="KSO_WM_BEAUTIFY_FLAG" val="#wm#"/>
  <p:tag name="KSO_WM_UNIT_TYPE" val="i"/>
  <p:tag name="KSO_WM_UNIT_INDEX" val="29"/>
  <p:tag name="KSO_WM_SLIDE_BACKGROUND_TYPE" val="navigation"/>
  <p:tag name="KSO_WM_SLIDE_BK_DARK_LIGHT" val="2"/>
</p:tagLst>
</file>

<file path=ppt/tags/tag27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0"/>
  <p:tag name="KSO_WM_UNIT_LAYERLEVEL" val="1"/>
  <p:tag name="KSO_WM_TAG_VERSION" val="1.0"/>
  <p:tag name="KSO_WM_BEAUTIFY_FLAG" val="#wm#"/>
  <p:tag name="KSO_WM_UNIT_TYPE" val="i"/>
  <p:tag name="KSO_WM_UNIT_INDEX" val="30"/>
  <p:tag name="KSO_WM_SLIDE_BACKGROUND_TYPE" val="navigation"/>
  <p:tag name="KSO_WM_SLIDE_BK_DARK_LIGHT" val="2"/>
</p:tagLst>
</file>

<file path=ppt/tags/tag2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1"/>
  <p:tag name="KSO_WM_UNIT_LAYERLEVEL" val="1"/>
  <p:tag name="KSO_WM_TAG_VERSION" val="1.0"/>
  <p:tag name="KSO_WM_BEAUTIFY_FLAG" val="#wm#"/>
  <p:tag name="KSO_WM_UNIT_TYPE" val="i"/>
  <p:tag name="KSO_WM_UNIT_INDEX" val="31"/>
  <p:tag name="KSO_WM_SLIDE_BACKGROUND_TYPE" val="navigation"/>
  <p:tag name="KSO_WM_SLIDE_BK_DARK_LIGHT" val="2"/>
</p:tagLst>
</file>

<file path=ppt/tags/tag27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2"/>
  <p:tag name="KSO_WM_UNIT_LAYERLEVEL" val="1"/>
  <p:tag name="KSO_WM_TAG_VERSION" val="1.0"/>
  <p:tag name="KSO_WM_BEAUTIFY_FLAG" val="#wm#"/>
  <p:tag name="KSO_WM_UNIT_TYPE" val="i"/>
  <p:tag name="KSO_WM_UNIT_INDEX" val="32"/>
  <p:tag name="KSO_WM_SLIDE_BACKGROUND_TYPE" val="navigation"/>
  <p:tag name="KSO_WM_SLIDE_BK_DARK_LIGHT" val="2"/>
</p:tagLst>
</file>

<file path=ppt/tags/tag27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3"/>
  <p:tag name="KSO_WM_UNIT_LAYERLEVEL" val="1"/>
  <p:tag name="KSO_WM_TAG_VERSION" val="1.0"/>
  <p:tag name="KSO_WM_BEAUTIFY_FLAG" val="#wm#"/>
  <p:tag name="KSO_WM_UNIT_TYPE" val="i"/>
  <p:tag name="KSO_WM_UNIT_INDEX" val="33"/>
  <p:tag name="KSO_WM_SLIDE_BACKGROUND_TYPE" val="navigation"/>
  <p:tag name="KSO_WM_SLIDE_BK_DARK_LIGHT" val="2"/>
</p:tagLst>
</file>

<file path=ppt/tags/tag27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4"/>
  <p:tag name="KSO_WM_UNIT_LAYERLEVEL" val="1"/>
  <p:tag name="KSO_WM_TAG_VERSION" val="1.0"/>
  <p:tag name="KSO_WM_BEAUTIFY_FLAG" val="#wm#"/>
  <p:tag name="KSO_WM_UNIT_TYPE" val="i"/>
  <p:tag name="KSO_WM_UNIT_INDEX" val="34"/>
  <p:tag name="KSO_WM_SLIDE_BACKGROUND_TYPE" val="navigation"/>
  <p:tag name="KSO_WM_SLIDE_BK_DARK_LIGHT" val="2"/>
</p:tagLst>
</file>

<file path=ppt/tags/tag27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5"/>
  <p:tag name="KSO_WM_UNIT_LAYERLEVEL" val="1"/>
  <p:tag name="KSO_WM_TAG_VERSION" val="1.0"/>
  <p:tag name="KSO_WM_BEAUTIFY_FLAG" val="#wm#"/>
  <p:tag name="KSO_WM_UNIT_TYPE" val="i"/>
  <p:tag name="KSO_WM_UNIT_INDEX" val="35"/>
  <p:tag name="KSO_WM_SLIDE_BACKGROUND_TYPE" val="navigation"/>
  <p:tag name="KSO_WM_SLIDE_BK_DARK_LIGHT" val="2"/>
</p:tagLst>
</file>

<file path=ppt/tags/tag27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6"/>
  <p:tag name="KSO_WM_UNIT_LAYERLEVEL" val="1"/>
  <p:tag name="KSO_WM_TAG_VERSION" val="1.0"/>
  <p:tag name="KSO_WM_BEAUTIFY_FLAG" val="#wm#"/>
  <p:tag name="KSO_WM_UNIT_TYPE" val="i"/>
  <p:tag name="KSO_WM_UNIT_INDEX" val="36"/>
  <p:tag name="KSO_WM_SLIDE_BACKGROUND_TYPE" val="navigation"/>
  <p:tag name="KSO_WM_SLIDE_BK_DARK_LIGHT" val="2"/>
</p:tagLst>
</file>

<file path=ppt/tags/tag27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7"/>
  <p:tag name="KSO_WM_UNIT_LAYERLEVEL" val="1"/>
  <p:tag name="KSO_WM_TAG_VERSION" val="1.0"/>
  <p:tag name="KSO_WM_BEAUTIFY_FLAG" val="#wm#"/>
  <p:tag name="KSO_WM_UNIT_TYPE" val="i"/>
  <p:tag name="KSO_WM_UNIT_INDEX" val="37"/>
  <p:tag name="KSO_WM_SLIDE_BACKGROUND_TYPE" val="navigation"/>
  <p:tag name="KSO_WM_SLIDE_BK_DARK_LIGHT" val="2"/>
</p:tagLst>
</file>

<file path=ppt/tags/tag27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8"/>
  <p:tag name="KSO_WM_UNIT_LAYERLEVEL" val="1"/>
  <p:tag name="KSO_WM_TAG_VERSION" val="1.0"/>
  <p:tag name="KSO_WM_BEAUTIFY_FLAG" val="#wm#"/>
  <p:tag name="KSO_WM_UNIT_TYPE" val="i"/>
  <p:tag name="KSO_WM_UNIT_INDEX" val="38"/>
  <p:tag name="KSO_WM_SLIDE_BACKGROUND_TYPE" val="navigation"/>
  <p:tag name="KSO_WM_SLIDE_BK_DARK_LIGHT" val="2"/>
</p:tagLst>
</file>

<file path=ppt/tags/tag27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9"/>
  <p:tag name="KSO_WM_UNIT_LAYERLEVEL" val="1"/>
  <p:tag name="KSO_WM_TAG_VERSION" val="1.0"/>
  <p:tag name="KSO_WM_BEAUTIFY_FLAG" val="#wm#"/>
  <p:tag name="KSO_WM_UNIT_TYPE" val="i"/>
  <p:tag name="KSO_WM_UNIT_INDEX" val="39"/>
  <p:tag name="KSO_WM_SLIDE_BACKGROUND_TYPE" val="navigation"/>
  <p:tag name="KSO_WM_SLIDE_BK_DARK_LIGHT" val="2"/>
</p:tagLst>
</file>

<file path=ppt/tags/tag27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0"/>
  <p:tag name="KSO_WM_UNIT_LAYERLEVEL" val="1"/>
  <p:tag name="KSO_WM_TAG_VERSION" val="1.0"/>
  <p:tag name="KSO_WM_BEAUTIFY_FLAG" val="#wm#"/>
  <p:tag name="KSO_WM_UNIT_TYPE" val="i"/>
  <p:tag name="KSO_WM_UNIT_INDEX" val="40"/>
  <p:tag name="KSO_WM_SLIDE_BACKGROUND_TYPE" val="navigation"/>
  <p:tag name="KSO_WM_SLIDE_BK_DARK_LIGHT" val="2"/>
</p:tagLst>
</file>

<file path=ppt/tags/tag2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1"/>
  <p:tag name="KSO_WM_UNIT_LAYERLEVEL" val="1"/>
  <p:tag name="KSO_WM_TAG_VERSION" val="1.0"/>
  <p:tag name="KSO_WM_BEAUTIFY_FLAG" val="#wm#"/>
  <p:tag name="KSO_WM_UNIT_TYPE" val="i"/>
  <p:tag name="KSO_WM_UNIT_INDEX" val="41"/>
  <p:tag name="KSO_WM_SLIDE_BACKGROUND_TYPE" val="navigation"/>
  <p:tag name="KSO_WM_SLIDE_BK_DARK_LIGHT" val="2"/>
</p:tagLst>
</file>

<file path=ppt/tags/tag27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2"/>
  <p:tag name="KSO_WM_UNIT_LAYERLEVEL" val="1"/>
  <p:tag name="KSO_WM_TAG_VERSION" val="1.0"/>
  <p:tag name="KSO_WM_BEAUTIFY_FLAG" val="#wm#"/>
  <p:tag name="KSO_WM_UNIT_TYPE" val="i"/>
  <p:tag name="KSO_WM_UNIT_INDEX" val="42"/>
  <p:tag name="KSO_WM_SLIDE_BACKGROUND_TYPE" val="navigation"/>
  <p:tag name="KSO_WM_SLIDE_BK_DARK_LIGHT" val="2"/>
</p:tagLst>
</file>

<file path=ppt/tags/tag27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3"/>
  <p:tag name="KSO_WM_UNIT_LAYERLEVEL" val="1"/>
  <p:tag name="KSO_WM_TAG_VERSION" val="1.0"/>
  <p:tag name="KSO_WM_BEAUTIFY_FLAG" val="#wm#"/>
  <p:tag name="KSO_WM_UNIT_TYPE" val="i"/>
  <p:tag name="KSO_WM_UNIT_INDEX" val="43"/>
  <p:tag name="KSO_WM_SLIDE_BACKGROUND_TYPE" val="navigation"/>
  <p:tag name="KSO_WM_SLIDE_BK_DARK_LIGHT" val="2"/>
</p:tagLst>
</file>

<file path=ppt/tags/tag27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4"/>
  <p:tag name="KSO_WM_UNIT_LAYERLEVEL" val="1"/>
  <p:tag name="KSO_WM_TAG_VERSION" val="1.0"/>
  <p:tag name="KSO_WM_BEAUTIFY_FLAG" val="#wm#"/>
  <p:tag name="KSO_WM_UNIT_TYPE" val="i"/>
  <p:tag name="KSO_WM_UNIT_INDEX" val="44"/>
  <p:tag name="KSO_WM_SLIDE_BACKGROUND_TYPE" val="navigation"/>
  <p:tag name="KSO_WM_SLIDE_BK_DARK_LIGHT" val="2"/>
</p:tagLst>
</file>

<file path=ppt/tags/tag27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5"/>
  <p:tag name="KSO_WM_UNIT_LAYERLEVEL" val="1"/>
  <p:tag name="KSO_WM_TAG_VERSION" val="1.0"/>
  <p:tag name="KSO_WM_BEAUTIFY_FLAG" val="#wm#"/>
  <p:tag name="KSO_WM_UNIT_TYPE" val="i"/>
  <p:tag name="KSO_WM_UNIT_INDEX" val="45"/>
  <p:tag name="KSO_WM_SLIDE_BACKGROUND_TYPE" val="navigation"/>
  <p:tag name="KSO_WM_SLIDE_BK_DARK_LIGHT" val="2"/>
</p:tagLst>
</file>

<file path=ppt/tags/tag27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6"/>
  <p:tag name="KSO_WM_UNIT_LAYERLEVEL" val="1"/>
  <p:tag name="KSO_WM_TAG_VERSION" val="1.0"/>
  <p:tag name="KSO_WM_BEAUTIFY_FLAG" val="#wm#"/>
  <p:tag name="KSO_WM_UNIT_TYPE" val="i"/>
  <p:tag name="KSO_WM_UNIT_INDEX" val="46"/>
  <p:tag name="KSO_WM_SLIDE_BACKGROUND_TYPE" val="navigation"/>
  <p:tag name="KSO_WM_SLIDE_BK_DARK_LIGHT" val="2"/>
</p:tagLst>
</file>

<file path=ppt/tags/tag27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7"/>
  <p:tag name="KSO_WM_UNIT_LAYERLEVEL" val="1"/>
  <p:tag name="KSO_WM_TAG_VERSION" val="1.0"/>
  <p:tag name="KSO_WM_BEAUTIFY_FLAG" val="#wm#"/>
  <p:tag name="KSO_WM_UNIT_TYPE" val="i"/>
  <p:tag name="KSO_WM_UNIT_INDEX" val="47"/>
  <p:tag name="KSO_WM_SLIDE_BACKGROUND_TYPE" val="navigation"/>
  <p:tag name="KSO_WM_SLIDE_BK_DARK_LIGHT" val="2"/>
</p:tagLst>
</file>

<file path=ppt/tags/tag27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8*i*1"/>
  <p:tag name="KSO_WM_UNIT_BK_DARK_LIGHT" val="2"/>
  <p:tag name="KSO_WM_UNIT_LAYERLEVEL" val="1"/>
  <p:tag name="KSO_WM_TAG_VERSION" val="1.0"/>
  <p:tag name="KSO_WM_BEAUTIFY_FLAG" val="#wm#"/>
  <p:tag name="KSO_WM_SLIDE_BACKGROUND_TYPE" val="belt"/>
  <p:tag name="KSO_WM_SLIDE_BK_DARK_LIGHT" val="1"/>
</p:tagLst>
</file>

<file path=ppt/tags/tag27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i*1"/>
  <p:tag name="KSO_WM_UNIT_LAYERLEVEL" val="1"/>
  <p:tag name="KSO_WM_TAG_VERSION" val="1.0"/>
  <p:tag name="KSO_WM_BEAUTIFY_FLAG" val="#wm#"/>
  <p:tag name="KSO_WM_UNIT_TYPE" val="i"/>
  <p:tag name="KSO_WM_UNIT_INDEX" val="1"/>
  <p:tag name="KSO_WM_SLIDE_BACKGROUND_TYPE" val="belt"/>
  <p:tag name="KSO_WM_SLIDE_BK_DARK_LIGHT" val="1"/>
</p:tagLst>
</file>

<file path=ppt/tags/tag27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i*2"/>
  <p:tag name="KSO_WM_UNIT_LAYERLEVEL" val="1"/>
  <p:tag name="KSO_WM_TAG_VERSION" val="1.0"/>
  <p:tag name="KSO_WM_BEAUTIFY_FLAG" val="#wm#"/>
  <p:tag name="KSO_WM_UNIT_TYPE" val="i"/>
  <p:tag name="KSO_WM_UNIT_INDEX" val="2"/>
  <p:tag name="KSO_WM_SLIDE_BACKGROUND_TYPE" val="belt"/>
  <p:tag name="KSO_WM_SLIDE_BK_DARK_LIGHT" val="1"/>
</p:tagLst>
</file>

<file path=ppt/tags/tag2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27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27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27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27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27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2661"/>
</p:tagLst>
</file>

<file path=ppt/tags/tag27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2661"/>
</p:tagLst>
</file>

<file path=ppt/tags/tag27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27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27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2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790.xml><?xml version="1.0" encoding="utf-8"?>
<p:tagLst xmlns:a="http://schemas.openxmlformats.org/drawingml/2006/main" xmlns:r="http://schemas.openxmlformats.org/officeDocument/2006/relationships" xmlns:p="http://schemas.openxmlformats.org/presentationml/2006/main">
  <p:tag name="KSO_WM_TEMPLATE_SUBCATEGORY" val="0"/>
  <p:tag name="KSO_WM_TEMPLATE_MASTER_TYPE" val="1"/>
  <p:tag name="KSO_WM_TEMPLATE_COLOR_TYPE" val="1"/>
  <p:tag name="KSO_WM_TAG_VERSION" val="1.0"/>
  <p:tag name="KSO_WM_BEAUTIFY_FLAG" val="#wm#"/>
  <p:tag name="KSO_WM_TEMPLATE_CATEGORY" val="custom"/>
  <p:tag name="KSO_WM_TEMPLATE_INDEX" val="20202661"/>
  <p:tag name="KSO_WM_TEMPLATE_THUMBS_INDEX" val="1、4、7、8、9、10、11、12、13、14、15"/>
  <p:tag name="KSO_WM_TEMPLATE_MASTER_THUMB_INDEX" val="18"/>
</p:tagLst>
</file>

<file path=ppt/tags/tag27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27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27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27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27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y*1"/>
  <p:tag name="KSO_WM_UNIT_LAYERLEVEL" val="1"/>
  <p:tag name="KSO_WM_TAG_VERSION" val="1.0"/>
  <p:tag name="KSO_WM_BEAUTIFY_FLAG" val="#wm#"/>
  <p:tag name="KSO_WM_UNIT_TYPE" val="y"/>
  <p:tag name="KSO_WM_UNIT_INDEX" val="1"/>
  <p:tag name="KSO_WM_SLIDE_BACKGROUND_MASK_FLAG" val="1"/>
</p:tagLst>
</file>

<file path=ppt/tags/tag27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27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27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27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8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8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8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8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8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8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8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8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8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8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2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9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0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0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0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0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1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1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2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2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2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2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32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2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2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2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2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2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2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2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2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32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3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2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3291.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1"/>
  <p:tag name="KSO_WM_UNIT_LAYERLEVEL" val="1"/>
  <p:tag name="KSO_WM_TAG_VERSION" val="1.0"/>
  <p:tag name="KSO_WM_BEAUTIFY_FLAG" val="#wm#"/>
  <p:tag name="KSO_WM_UNIT_TYPE" val="i"/>
  <p:tag name="KSO_WM_UNIT_INDEX" val="1"/>
</p:tagLst>
</file>

<file path=ppt/tags/tag3292.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Lst>
</file>

<file path=ppt/tags/tag3293.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2"/>
  <p:tag name="KSO_WM_UNIT_LAYERLEVEL" val="1"/>
  <p:tag name="KSO_WM_TAG_VERSION" val="1.0"/>
  <p:tag name="KSO_WM_BEAUTIFY_FLAG" val="#wm#"/>
  <p:tag name="KSO_WM_UNIT_TYPE" val="i"/>
  <p:tag name="KSO_WM_UNIT_INDEX" val="2"/>
</p:tagLst>
</file>

<file path=ppt/tags/tag3294.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4"/>
  <p:tag name="KSO_WM_UNIT_LAYERLEVEL" val="1"/>
  <p:tag name="KSO_WM_TAG_VERSION" val="1.0"/>
  <p:tag name="KSO_WM_BEAUTIFY_FLAG" val="#wm#"/>
  <p:tag name="KSO_WM_UNIT_TYPE" val="i"/>
  <p:tag name="KSO_WM_UNIT_INDEX" val="4"/>
</p:tagLst>
</file>

<file path=ppt/tags/tag3295.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3"/>
  <p:tag name="KSO_WM_UNIT_LAYERLEVEL" val="1"/>
  <p:tag name="KSO_WM_TAG_VERSION" val="1.0"/>
  <p:tag name="KSO_WM_BEAUTIFY_FLAG" val="#wm#"/>
  <p:tag name="KSO_WM_UNIT_TYPE" val="i"/>
  <p:tag name="KSO_WM_UNIT_INDEX" val="3"/>
</p:tagLst>
</file>

<file path=ppt/tags/tag3296.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6"/>
  <p:tag name="KSO_WM_UNIT_LAYERLEVEL" val="1"/>
  <p:tag name="KSO_WM_TAG_VERSION" val="1.0"/>
  <p:tag name="KSO_WM_BEAUTIFY_FLAG" val="#wm#"/>
  <p:tag name="KSO_WM_UNIT_TYPE" val="i"/>
  <p:tag name="KSO_WM_UNIT_INDEX" val="6"/>
</p:tagLst>
</file>

<file path=ppt/tags/tag3297.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5"/>
  <p:tag name="KSO_WM_UNIT_LAYERLEVEL" val="1"/>
  <p:tag name="KSO_WM_TAG_VERSION" val="1.0"/>
  <p:tag name="KSO_WM_BEAUTIFY_FLAG" val="#wm#"/>
  <p:tag name="KSO_WM_UNIT_TYPE" val="i"/>
  <p:tag name="KSO_WM_UNIT_INDEX" val="5"/>
</p:tagLst>
</file>

<file path=ppt/tags/tag3298.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7"/>
  <p:tag name="KSO_WM_UNIT_LAYERLEVEL" val="1"/>
  <p:tag name="KSO_WM_TAG_VERSION" val="1.0"/>
  <p:tag name="KSO_WM_BEAUTIFY_FLAG" val="#wm#"/>
  <p:tag name="KSO_WM_UNIT_TYPE" val="i"/>
  <p:tag name="KSO_WM_UNIT_INDEX" val="7"/>
</p:tagLst>
</file>

<file path=ppt/tags/tag3299.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8"/>
  <p:tag name="KSO_WM_UNIT_LAYERLEVEL" val="1"/>
  <p:tag name="KSO_WM_TAG_VERSION" val="1.0"/>
  <p:tag name="KSO_WM_BEAUTIFY_FLAG" val="#wm#"/>
  <p:tag name="KSO_WM_UNIT_TYPE" val="i"/>
  <p:tag name="KSO_WM_UNIT_INDEX" val="8"/>
</p:tagLst>
</file>

<file path=ppt/tags/tag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00.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10"/>
  <p:tag name="KSO_WM_UNIT_LAYERLEVEL" val="1"/>
  <p:tag name="KSO_WM_TAG_VERSION" val="1.0"/>
  <p:tag name="KSO_WM_BEAUTIFY_FLAG" val="#wm#"/>
  <p:tag name="KSO_WM_UNIT_TYPE" val="i"/>
  <p:tag name="KSO_WM_UNIT_INDEX" val="10"/>
</p:tagLst>
</file>

<file path=ppt/tags/tag3301.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9"/>
  <p:tag name="KSO_WM_UNIT_LAYERLEVEL" val="1"/>
  <p:tag name="KSO_WM_TAG_VERSION" val="1.0"/>
  <p:tag name="KSO_WM_BEAUTIFY_FLAG" val="#wm#"/>
  <p:tag name="KSO_WM_UNIT_TYPE" val="i"/>
  <p:tag name="KSO_WM_UNIT_INDEX" val="9"/>
</p:tagLst>
</file>

<file path=ppt/tags/tag33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3*i*1"/>
  <p:tag name="KSO_WM_UNIT_BK_DARK_LIGHT" val="2"/>
  <p:tag name="KSO_WM_UNIT_LAYERLEVEL" val="1"/>
  <p:tag name="KSO_WM_TAG_VERSION" val="1.0"/>
  <p:tag name="KSO_WM_BEAUTIFY_FLAG" val="#wm#"/>
  <p:tag name="KSO_WM_SLIDE_BACKGROUND_TYPE" val="frame"/>
  <p:tag name="KSO_WM_SLIDE_BK_DARK_LIGHT" val="2"/>
</p:tagLst>
</file>

<file path=ppt/tags/tag33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
  <p:tag name="KSO_WM_UNIT_LAYERLEVEL" val="1"/>
  <p:tag name="KSO_WM_TAG_VERSION" val="1.0"/>
  <p:tag name="KSO_WM_BEAUTIFY_FLAG" val="#wm#"/>
  <p:tag name="KSO_WM_SLIDE_BACKGROUND_TYPE" val="frame"/>
  <p:tag name="KSO_WM_SLIDE_BK_DARK_LIGHT" val="2"/>
  <p:tag name="KSO_WM_UNIT_TYPE" val="i"/>
  <p:tag name="KSO_WM_UNIT_INDEX" val="2"/>
</p:tagLst>
</file>

<file path=ppt/tags/tag33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33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33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33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33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33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4*i*1"/>
  <p:tag name="KSO_WM_UNIT_BK_DARK_LIGHT" val="2"/>
  <p:tag name="KSO_WM_UNIT_LAYERLEVEL" val="1"/>
  <p:tag name="KSO_WM_TAG_VERSION" val="1.0"/>
  <p:tag name="KSO_WM_BEAUTIFY_FLAG" val="#wm#"/>
  <p:tag name="KSO_WM_SLIDE_BACKGROUND_TYPE" val="leftRight"/>
  <p:tag name="KSO_WM_SLIDE_BK_DARK_LIGHT" val="2"/>
</p:tagLst>
</file>

<file path=ppt/tags/tag3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10.xml><?xml version="1.0" encoding="utf-8"?>
<p:tagLst xmlns:a="http://schemas.openxmlformats.org/drawingml/2006/main" xmlns:r="http://schemas.openxmlformats.org/officeDocument/2006/relationships" xmlns:p="http://schemas.openxmlformats.org/presentationml/2006/main">
  <p:tag name="KSO_WM_SLIDE_BACKGROUND_TYPE" val="leftRight"/>
  <p:tag name="KSO_WM_SLIDE_BK_DARK_LIGHT" val="2"/>
  <p:tag name="KSO_WM_UNIT_HIGHLIGHT" val="0"/>
  <p:tag name="KSO_WM_UNIT_COMPATIBLE" val="0"/>
  <p:tag name="KSO_WM_UNIT_DIAGRAM_ISNUMVISUAL" val="0"/>
  <p:tag name="KSO_WM_UNIT_DIAGRAM_ISREFERUNIT" val="0"/>
  <p:tag name="KSO_WM_UNIT_ID" val="_14*i*1"/>
  <p:tag name="KSO_WM_UNIT_LAYERLEVEL" val="1"/>
  <p:tag name="KSO_WM_TAG_VERSION" val="1.0"/>
  <p:tag name="KSO_WM_BEAUTIFY_FLAG" val="#wm#"/>
  <p:tag name="KSO_WM_UNIT_TYPE" val="i"/>
  <p:tag name="KSO_WM_UNIT_INDEX" val="1"/>
</p:tagLst>
</file>

<file path=ppt/tags/tag33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33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33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33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33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33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33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5*i*1"/>
  <p:tag name="KSO_WM_UNIT_BK_DARK_LIGHT" val="2"/>
  <p:tag name="KSO_WM_UNIT_LAYERLEVEL" val="1"/>
  <p:tag name="KSO_WM_TAG_VERSION" val="1.0"/>
  <p:tag name="KSO_WM_BEAUTIFY_FLAG" val="#wm#"/>
  <p:tag name="KSO_WM_SLIDE_BACKGROUND_TYPE" val="topBottom"/>
  <p:tag name="KSO_WM_SLIDE_BK_DARK_LIGHT" val="2"/>
</p:tagLst>
</file>

<file path=ppt/tags/tag3318.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Lst>
</file>

<file path=ppt/tags/tag33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3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33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33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33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33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3325.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i*2"/>
  <p:tag name="KSO_WM_UNIT_LAYERLEVEL" val="1"/>
  <p:tag name="KSO_WM_TAG_VERSION" val="1.0"/>
  <p:tag name="KSO_WM_BEAUTIFY_FLAG" val="#wm#"/>
  <p:tag name="KSO_WM_UNIT_TYPE" val="i"/>
  <p:tag name="KSO_WM_UNIT_INDEX" val="2"/>
</p:tagLst>
</file>

<file path=ppt/tags/tag3326.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i*3"/>
  <p:tag name="KSO_WM_UNIT_LAYERLEVEL" val="1"/>
  <p:tag name="KSO_WM_TAG_VERSION" val="1.0"/>
  <p:tag name="KSO_WM_BEAUTIFY_FLAG" val="#wm#"/>
  <p:tag name="KSO_WM_UNIT_TYPE" val="i"/>
  <p:tag name="KSO_WM_UNIT_INDEX" val="3"/>
</p:tagLst>
</file>

<file path=ppt/tags/tag33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6*i*1"/>
  <p:tag name="KSO_WM_UNIT_BK_DARK_LIGHT" val="2"/>
  <p:tag name="KSO_WM_UNIT_LAYERLEVEL" val="1"/>
  <p:tag name="KSO_WM_TAG_VERSION" val="1.0"/>
  <p:tag name="KSO_WM_BEAUTIFY_FLAG" val="#wm#"/>
  <p:tag name="KSO_WM_SLIDE_BACKGROUND_TYPE" val="bottomTop"/>
  <p:tag name="KSO_WM_SLIDE_BK_DARK_LIGHT" val="2"/>
</p:tagLst>
</file>

<file path=ppt/tags/tag3328.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1"/>
  <p:tag name="KSO_WM_UNIT_LAYERLEVEL" val="1"/>
  <p:tag name="KSO_WM_TAG_VERSION" val="1.0"/>
  <p:tag name="KSO_WM_BEAUTIFY_FLAG" val="#wm#"/>
  <p:tag name="KSO_WM_UNIT_TYPE" val="i"/>
  <p:tag name="KSO_WM_UNIT_INDEX" val="1"/>
</p:tagLst>
</file>

<file path=ppt/tags/tag33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3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33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33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33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33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3335.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2"/>
  <p:tag name="KSO_WM_UNIT_LAYERLEVEL" val="1"/>
  <p:tag name="KSO_WM_TAG_VERSION" val="1.0"/>
  <p:tag name="KSO_WM_BEAUTIFY_FLAG" val="#wm#"/>
  <p:tag name="KSO_WM_UNIT_TYPE" val="i"/>
  <p:tag name="KSO_WM_UNIT_INDEX" val="2"/>
</p:tagLst>
</file>

<file path=ppt/tags/tag3336.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4"/>
  <p:tag name="KSO_WM_UNIT_LAYERLEVEL" val="1"/>
  <p:tag name="KSO_WM_TAG_VERSION" val="1.0"/>
  <p:tag name="KSO_WM_BEAUTIFY_FLAG" val="#wm#"/>
  <p:tag name="KSO_WM_UNIT_TYPE" val="i"/>
  <p:tag name="KSO_WM_UNIT_INDEX" val="4"/>
</p:tagLst>
</file>

<file path=ppt/tags/tag3337.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3"/>
  <p:tag name="KSO_WM_UNIT_LAYERLEVEL" val="1"/>
  <p:tag name="KSO_WM_TAG_VERSION" val="1.0"/>
  <p:tag name="KSO_WM_BEAUTIFY_FLAG" val="#wm#"/>
  <p:tag name="KSO_WM_UNIT_TYPE" val="i"/>
  <p:tag name="KSO_WM_UNIT_INDEX" val="3"/>
</p:tagLst>
</file>

<file path=ppt/tags/tag3338.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6"/>
  <p:tag name="KSO_WM_UNIT_LAYERLEVEL" val="1"/>
  <p:tag name="KSO_WM_TAG_VERSION" val="1.0"/>
  <p:tag name="KSO_WM_BEAUTIFY_FLAG" val="#wm#"/>
  <p:tag name="KSO_WM_UNIT_TYPE" val="i"/>
  <p:tag name="KSO_WM_UNIT_INDEX" val="6"/>
</p:tagLst>
</file>

<file path=ppt/tags/tag3339.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5"/>
  <p:tag name="KSO_WM_UNIT_LAYERLEVEL" val="1"/>
  <p:tag name="KSO_WM_TAG_VERSION" val="1.0"/>
  <p:tag name="KSO_WM_BEAUTIFY_FLAG" val="#wm#"/>
  <p:tag name="KSO_WM_UNIT_TYPE" val="i"/>
  <p:tag name="KSO_WM_UNIT_INDEX" val="5"/>
</p:tagLst>
</file>

<file path=ppt/tags/tag3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40.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7"/>
  <p:tag name="KSO_WM_UNIT_LAYERLEVEL" val="1"/>
  <p:tag name="KSO_WM_TAG_VERSION" val="1.0"/>
  <p:tag name="KSO_WM_BEAUTIFY_FLAG" val="#wm#"/>
  <p:tag name="KSO_WM_UNIT_TYPE" val="i"/>
  <p:tag name="KSO_WM_UNIT_INDEX" val="7"/>
</p:tagLst>
</file>

<file path=ppt/tags/tag3341.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8"/>
  <p:tag name="KSO_WM_UNIT_LAYERLEVEL" val="1"/>
  <p:tag name="KSO_WM_TAG_VERSION" val="1.0"/>
  <p:tag name="KSO_WM_BEAUTIFY_FLAG" val="#wm#"/>
  <p:tag name="KSO_WM_UNIT_TYPE" val="i"/>
  <p:tag name="KSO_WM_UNIT_INDEX" val="8"/>
</p:tagLst>
</file>

<file path=ppt/tags/tag3342.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10"/>
  <p:tag name="KSO_WM_UNIT_LAYERLEVEL" val="1"/>
  <p:tag name="KSO_WM_TAG_VERSION" val="1.0"/>
  <p:tag name="KSO_WM_BEAUTIFY_FLAG" val="#wm#"/>
  <p:tag name="KSO_WM_UNIT_TYPE" val="i"/>
  <p:tag name="KSO_WM_UNIT_INDEX" val="10"/>
</p:tagLst>
</file>

<file path=ppt/tags/tag3343.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9"/>
  <p:tag name="KSO_WM_UNIT_LAYERLEVEL" val="1"/>
  <p:tag name="KSO_WM_TAG_VERSION" val="1.0"/>
  <p:tag name="KSO_WM_BEAUTIFY_FLAG" val="#wm#"/>
  <p:tag name="KSO_WM_UNIT_TYPE" val="i"/>
  <p:tag name="KSO_WM_UNIT_INDEX" val="9"/>
</p:tagLst>
</file>

<file path=ppt/tags/tag33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Lst>
</file>

<file path=ppt/tags/tag33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7*i*1"/>
  <p:tag name="KSO_WM_UNIT_BK_DARK_LIGHT" val="2"/>
  <p:tag name="KSO_WM_UNIT_LAYERLEVEL" val="1"/>
  <p:tag name="KSO_WM_TAG_VERSION" val="1.0"/>
  <p:tag name="KSO_WM_BEAUTIFY_FLAG" val="#wm#"/>
  <p:tag name="KSO_WM_SLIDE_BACKGROUND_TYPE" val="navigation"/>
  <p:tag name="KSO_WM_SLIDE_BK_DARK_LIGHT" val="2"/>
</p:tagLst>
</file>

<file path=ppt/tags/tag33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33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33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33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3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33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33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33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33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
  <p:tag name="KSO_WM_UNIT_LAYERLEVEL" val="1"/>
  <p:tag name="KSO_WM_TAG_VERSION" val="1.0"/>
  <p:tag name="KSO_WM_BEAUTIFY_FLAG" val="#wm#"/>
  <p:tag name="KSO_WM_SLIDE_BACKGROUND_TYPE" val="navigation"/>
  <p:tag name="KSO_WM_SLIDE_BK_DARK_LIGHT" val="2"/>
  <p:tag name="KSO_WM_UNIT_TYPE" val="i"/>
  <p:tag name="KSO_WM_UNIT_INDEX" val="2"/>
</p:tagLst>
</file>

<file path=ppt/tags/tag33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
  <p:tag name="KSO_WM_UNIT_LAYERLEVEL" val="1"/>
  <p:tag name="KSO_WM_TAG_VERSION" val="1.0"/>
  <p:tag name="KSO_WM_BEAUTIFY_FLAG" val="#wm#"/>
  <p:tag name="KSO_WM_SLIDE_BACKGROUND_TYPE" val="navigation"/>
  <p:tag name="KSO_WM_SLIDE_BK_DARK_LIGHT" val="2"/>
  <p:tag name="KSO_WM_UNIT_TYPE" val="i"/>
  <p:tag name="KSO_WM_UNIT_INDEX" val="3"/>
</p:tagLst>
</file>

<file path=ppt/tags/tag33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5"/>
  <p:tag name="KSO_WM_UNIT_LAYERLEVEL" val="1"/>
  <p:tag name="KSO_WM_TAG_VERSION" val="1.0"/>
  <p:tag name="KSO_WM_BEAUTIFY_FLAG" val="#wm#"/>
  <p:tag name="KSO_WM_SLIDE_BACKGROUND_TYPE" val="navigation"/>
  <p:tag name="KSO_WM_SLIDE_BK_DARK_LIGHT" val="2"/>
  <p:tag name="KSO_WM_UNIT_TYPE" val="i"/>
  <p:tag name="KSO_WM_UNIT_INDEX" val="35"/>
</p:tagLst>
</file>

<file path=ppt/tags/tag33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7"/>
  <p:tag name="KSO_WM_UNIT_LAYERLEVEL" val="1"/>
  <p:tag name="KSO_WM_TAG_VERSION" val="1.0"/>
  <p:tag name="KSO_WM_BEAUTIFY_FLAG" val="#wm#"/>
  <p:tag name="KSO_WM_SLIDE_BACKGROUND_TYPE" val="navigation"/>
  <p:tag name="KSO_WM_SLIDE_BK_DARK_LIGHT" val="2"/>
  <p:tag name="KSO_WM_UNIT_TYPE" val="i"/>
  <p:tag name="KSO_WM_UNIT_INDEX" val="37"/>
</p:tagLst>
</file>

<file path=ppt/tags/tag33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8*i*1"/>
  <p:tag name="KSO_WM_UNIT_BK_DARK_LIGHT" val="2"/>
  <p:tag name="KSO_WM_UNIT_LAYERLEVEL" val="1"/>
  <p:tag name="KSO_WM_TAG_VERSION" val="1.0"/>
  <p:tag name="KSO_WM_BEAUTIFY_FLAG" val="#wm#"/>
  <p:tag name="KSO_WM_SLIDE_BACKGROUND_TYPE" val="belt"/>
  <p:tag name="KSO_WM_SLIDE_BK_DARK_LIGHT" val="2"/>
</p:tagLst>
</file>

<file path=ppt/tags/tag3359.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Lst>
</file>

<file path=ppt/tags/tag3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33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33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33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33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3365.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2"/>
  <p:tag name="KSO_WM_UNIT_LAYERLEVEL" val="1"/>
  <p:tag name="KSO_WM_TAG_VERSION" val="1.0"/>
  <p:tag name="KSO_WM_BEAUTIFY_FLAG" val="#wm#"/>
  <p:tag name="KSO_WM_UNIT_TYPE" val="i"/>
  <p:tag name="KSO_WM_UNIT_INDEX" val="2"/>
</p:tagLst>
</file>

<file path=ppt/tags/tag3366.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
  <p:tag name="KSO_WM_UNIT_LAYERLEVEL" val="1"/>
  <p:tag name="KSO_WM_TAG_VERSION" val="1.0"/>
  <p:tag name="KSO_WM_BEAUTIFY_FLAG" val="#wm#"/>
  <p:tag name="KSO_WM_UNIT_TYPE" val="i"/>
  <p:tag name="KSO_WM_UNIT_INDEX" val="3"/>
</p:tagLst>
</file>

<file path=ppt/tags/tag3367.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5"/>
  <p:tag name="KSO_WM_UNIT_LAYERLEVEL" val="1"/>
  <p:tag name="KSO_WM_TAG_VERSION" val="1.0"/>
  <p:tag name="KSO_WM_BEAUTIFY_FLAG" val="#wm#"/>
  <p:tag name="KSO_WM_UNIT_TYPE" val="i"/>
  <p:tag name="KSO_WM_UNIT_INDEX" val="35"/>
</p:tagLst>
</file>

<file path=ppt/tags/tag3368.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6"/>
  <p:tag name="KSO_WM_UNIT_LAYERLEVEL" val="1"/>
  <p:tag name="KSO_WM_TAG_VERSION" val="1.0"/>
  <p:tag name="KSO_WM_BEAUTIFY_FLAG" val="#wm#"/>
  <p:tag name="KSO_WM_UNIT_TYPE" val="i"/>
  <p:tag name="KSO_WM_UNIT_INDEX" val="36"/>
</p:tagLst>
</file>

<file path=ppt/tags/tag33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194194"/>
</p:tagLst>
</file>

<file path=ppt/tags/tag3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194194"/>
</p:tagLst>
</file>

<file path=ppt/tags/tag33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33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33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3374.xml><?xml version="1.0" encoding="utf-8"?>
<p:tagLst xmlns:a="http://schemas.openxmlformats.org/drawingml/2006/main" xmlns:r="http://schemas.openxmlformats.org/officeDocument/2006/relationships" xmlns:p="http://schemas.openxmlformats.org/presentationml/2006/main">
  <p:tag name="KSO_WM_TEMPLATE_SUBCATEGORY" val="0"/>
  <p:tag name="KSO_WM_TAG_VERSION" val="1.0"/>
  <p:tag name="KSO_WM_BEAUTIFY_FLAG" val="#wm#"/>
  <p:tag name="KSO_WM_TEMPLATE_CATEGORY" val="custom"/>
  <p:tag name="KSO_WM_TEMPLATE_INDEX" val="20194194"/>
  <p:tag name="KSO_WM_TEMPLATE_THUMBS_INDEX" val="1、2、3、4、7、8、9、10、11、12、13、15"/>
</p:tagLst>
</file>

<file path=ppt/tags/tag33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78.xml><?xml version="1.0" encoding="utf-8"?>
<p:tagLst xmlns:a="http://schemas.openxmlformats.org/drawingml/2006/main" xmlns:r="http://schemas.openxmlformats.org/officeDocument/2006/relationships" xmlns:p="http://schemas.openxmlformats.org/presentationml/2006/main">
  <p:tag name="ISLIDE.VECTOR" val="398f9806-dd7c-4558-9e9d-7236a518981e"/>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3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3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4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4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4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4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4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4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4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4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4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4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4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5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
  <p:tag name="KSO_WM_UNIT_LAYERLEVEL" val="1"/>
  <p:tag name="KSO_WM_TAG_VERSION" val="1.0"/>
  <p:tag name="KSO_WM_BEAUTIFY_FLAG" val="#wm#"/>
  <p:tag name="KSO_WM_UNIT_TYPE" val="i"/>
  <p:tag name="KSO_WM_UNIT_INDEX" val="1"/>
</p:tagLst>
</file>

<file path=ppt/tags/tag35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
  <p:tag name="KSO_WM_UNIT_LAYERLEVEL" val="1"/>
  <p:tag name="KSO_WM_TAG_VERSION" val="1.0"/>
  <p:tag name="KSO_WM_BEAUTIFY_FLAG" val="#wm#"/>
  <p:tag name="KSO_WM_UNIT_TYPE" val="i"/>
  <p:tag name="KSO_WM_UNIT_INDEX" val="2"/>
</p:tagLst>
</file>

<file path=ppt/tags/tag35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
  <p:tag name="KSO_WM_UNIT_LAYERLEVEL" val="1"/>
  <p:tag name="KSO_WM_TAG_VERSION" val="1.0"/>
  <p:tag name="KSO_WM_BEAUTIFY_FLAG" val="#wm#"/>
  <p:tag name="KSO_WM_UNIT_TYPE" val="i"/>
  <p:tag name="KSO_WM_UNIT_INDEX" val="4"/>
</p:tagLst>
</file>

<file path=ppt/tags/tag35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
  <p:tag name="KSO_WM_UNIT_LAYERLEVEL" val="1"/>
  <p:tag name="KSO_WM_TAG_VERSION" val="1.0"/>
  <p:tag name="KSO_WM_BEAUTIFY_FLAG" val="#wm#"/>
  <p:tag name="KSO_WM_UNIT_TYPE" val="i"/>
  <p:tag name="KSO_WM_UNIT_INDEX" val="5"/>
</p:tagLst>
</file>

<file path=ppt/tags/tag35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
  <p:tag name="KSO_WM_UNIT_LAYERLEVEL" val="1"/>
  <p:tag name="KSO_WM_TAG_VERSION" val="1.0"/>
  <p:tag name="KSO_WM_BEAUTIFY_FLAG" val="#wm#"/>
  <p:tag name="KSO_WM_UNIT_TYPE" val="i"/>
  <p:tag name="KSO_WM_UNIT_INDEX" val="6"/>
</p:tagLst>
</file>

<file path=ppt/tags/tag3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5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
  <p:tag name="KSO_WM_UNIT_LAYERLEVEL" val="1"/>
  <p:tag name="KSO_WM_TAG_VERSION" val="1.0"/>
  <p:tag name="KSO_WM_BEAUTIFY_FLAG" val="#wm#"/>
  <p:tag name="KSO_WM_UNIT_TYPE" val="i"/>
  <p:tag name="KSO_WM_UNIT_INDEX" val="7"/>
</p:tagLst>
</file>

<file path=ppt/tags/tag35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
  <p:tag name="KSO_WM_UNIT_LAYERLEVEL" val="1"/>
  <p:tag name="KSO_WM_TAG_VERSION" val="1.0"/>
  <p:tag name="KSO_WM_BEAUTIFY_FLAG" val="#wm#"/>
  <p:tag name="KSO_WM_UNIT_TYPE" val="i"/>
  <p:tag name="KSO_WM_UNIT_INDEX" val="8"/>
</p:tagLst>
</file>

<file path=ppt/tags/tag35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0"/>
  <p:tag name="KSO_WM_UNIT_LAYERLEVEL" val="1"/>
  <p:tag name="KSO_WM_TAG_VERSION" val="1.0"/>
  <p:tag name="KSO_WM_BEAUTIFY_FLAG" val="#wm#"/>
  <p:tag name="KSO_WM_UNIT_TYPE" val="i"/>
  <p:tag name="KSO_WM_UNIT_INDEX" val="10"/>
</p:tagLst>
</file>

<file path=ppt/tags/tag35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1"/>
  <p:tag name="KSO_WM_UNIT_LAYERLEVEL" val="1"/>
  <p:tag name="KSO_WM_TAG_VERSION" val="1.0"/>
  <p:tag name="KSO_WM_BEAUTIFY_FLAG" val="#wm#"/>
  <p:tag name="KSO_WM_UNIT_TYPE" val="i"/>
  <p:tag name="KSO_WM_UNIT_INDEX" val="11"/>
</p:tagLst>
</file>

<file path=ppt/tags/tag35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2"/>
  <p:tag name="KSO_WM_UNIT_LAYERLEVEL" val="1"/>
  <p:tag name="KSO_WM_TAG_VERSION" val="1.0"/>
  <p:tag name="KSO_WM_BEAUTIFY_FLAG" val="#wm#"/>
  <p:tag name="KSO_WM_UNIT_TYPE" val="i"/>
  <p:tag name="KSO_WM_UNIT_INDEX" val="12"/>
</p:tagLst>
</file>

<file path=ppt/tags/tag35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3"/>
  <p:tag name="KSO_WM_UNIT_LAYERLEVEL" val="1"/>
  <p:tag name="KSO_WM_TAG_VERSION" val="1.0"/>
  <p:tag name="KSO_WM_BEAUTIFY_FLAG" val="#wm#"/>
  <p:tag name="KSO_WM_UNIT_TYPE" val="i"/>
  <p:tag name="KSO_WM_UNIT_INDEX" val="13"/>
</p:tagLst>
</file>

<file path=ppt/tags/tag35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4"/>
  <p:tag name="KSO_WM_UNIT_LAYERLEVEL" val="1"/>
  <p:tag name="KSO_WM_TAG_VERSION" val="1.0"/>
  <p:tag name="KSO_WM_BEAUTIFY_FLAG" val="#wm#"/>
  <p:tag name="KSO_WM_UNIT_TYPE" val="i"/>
  <p:tag name="KSO_WM_UNIT_INDEX" val="14"/>
</p:tagLst>
</file>

<file path=ppt/tags/tag35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5"/>
  <p:tag name="KSO_WM_UNIT_LAYERLEVEL" val="1"/>
  <p:tag name="KSO_WM_TAG_VERSION" val="1.0"/>
  <p:tag name="KSO_WM_BEAUTIFY_FLAG" val="#wm#"/>
  <p:tag name="KSO_WM_UNIT_TYPE" val="i"/>
  <p:tag name="KSO_WM_UNIT_INDEX" val="15"/>
</p:tagLst>
</file>

<file path=ppt/tags/tag35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6"/>
  <p:tag name="KSO_WM_UNIT_LAYERLEVEL" val="1"/>
  <p:tag name="KSO_WM_TAG_VERSION" val="1.0"/>
  <p:tag name="KSO_WM_BEAUTIFY_FLAG" val="#wm#"/>
  <p:tag name="KSO_WM_UNIT_TYPE" val="i"/>
  <p:tag name="KSO_WM_UNIT_INDEX" val="16"/>
</p:tagLst>
</file>

<file path=ppt/tags/tag35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7"/>
  <p:tag name="KSO_WM_UNIT_LAYERLEVEL" val="1"/>
  <p:tag name="KSO_WM_TAG_VERSION" val="1.0"/>
  <p:tag name="KSO_WM_BEAUTIFY_FLAG" val="#wm#"/>
  <p:tag name="KSO_WM_UNIT_TYPE" val="i"/>
  <p:tag name="KSO_WM_UNIT_INDEX" val="17"/>
</p:tagLst>
</file>

<file path=ppt/tags/tag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8"/>
  <p:tag name="KSO_WM_UNIT_LAYERLEVEL" val="1"/>
  <p:tag name="KSO_WM_TAG_VERSION" val="1.0"/>
  <p:tag name="KSO_WM_BEAUTIFY_FLAG" val="#wm#"/>
  <p:tag name="KSO_WM_UNIT_TYPE" val="i"/>
  <p:tag name="KSO_WM_UNIT_INDEX" val="18"/>
</p:tagLst>
</file>

<file path=ppt/tags/tag36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19"/>
  <p:tag name="KSO_WM_UNIT_LAYERLEVEL" val="1"/>
  <p:tag name="KSO_WM_TAG_VERSION" val="1.0"/>
  <p:tag name="KSO_WM_BEAUTIFY_FLAG" val="#wm#"/>
  <p:tag name="KSO_WM_UNIT_TYPE" val="i"/>
  <p:tag name="KSO_WM_UNIT_INDEX" val="19"/>
</p:tagLst>
</file>

<file path=ppt/tags/tag36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0"/>
  <p:tag name="KSO_WM_UNIT_LAYERLEVEL" val="1"/>
  <p:tag name="KSO_WM_TAG_VERSION" val="1.0"/>
  <p:tag name="KSO_WM_BEAUTIFY_FLAG" val="#wm#"/>
  <p:tag name="KSO_WM_UNIT_TYPE" val="i"/>
  <p:tag name="KSO_WM_UNIT_INDEX" val="20"/>
</p:tagLst>
</file>

<file path=ppt/tags/tag36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1"/>
  <p:tag name="KSO_WM_UNIT_LAYERLEVEL" val="1"/>
  <p:tag name="KSO_WM_TAG_VERSION" val="1.0"/>
  <p:tag name="KSO_WM_BEAUTIFY_FLAG" val="#wm#"/>
  <p:tag name="KSO_WM_UNIT_TYPE" val="i"/>
  <p:tag name="KSO_WM_UNIT_INDEX" val="21"/>
</p:tagLst>
</file>

<file path=ppt/tags/tag36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2"/>
  <p:tag name="KSO_WM_UNIT_LAYERLEVEL" val="1"/>
  <p:tag name="KSO_WM_TAG_VERSION" val="1.0"/>
  <p:tag name="KSO_WM_BEAUTIFY_FLAG" val="#wm#"/>
  <p:tag name="KSO_WM_UNIT_TYPE" val="i"/>
  <p:tag name="KSO_WM_UNIT_INDEX" val="22"/>
</p:tagLst>
</file>

<file path=ppt/tags/tag36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3"/>
  <p:tag name="KSO_WM_UNIT_LAYERLEVEL" val="1"/>
  <p:tag name="KSO_WM_TAG_VERSION" val="1.0"/>
  <p:tag name="KSO_WM_BEAUTIFY_FLAG" val="#wm#"/>
  <p:tag name="KSO_WM_UNIT_TYPE" val="i"/>
  <p:tag name="KSO_WM_UNIT_INDEX" val="23"/>
</p:tagLst>
</file>

<file path=ppt/tags/tag36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4"/>
  <p:tag name="KSO_WM_UNIT_LAYERLEVEL" val="1"/>
  <p:tag name="KSO_WM_TAG_VERSION" val="1.0"/>
  <p:tag name="KSO_WM_BEAUTIFY_FLAG" val="#wm#"/>
  <p:tag name="KSO_WM_UNIT_TYPE" val="i"/>
  <p:tag name="KSO_WM_UNIT_INDEX" val="24"/>
</p:tagLst>
</file>

<file path=ppt/tags/tag36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5"/>
  <p:tag name="KSO_WM_UNIT_LAYERLEVEL" val="1"/>
  <p:tag name="KSO_WM_TAG_VERSION" val="1.0"/>
  <p:tag name="KSO_WM_BEAUTIFY_FLAG" val="#wm#"/>
  <p:tag name="KSO_WM_UNIT_TYPE" val="i"/>
  <p:tag name="KSO_WM_UNIT_INDEX" val="25"/>
</p:tagLst>
</file>

<file path=ppt/tags/tag36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6"/>
  <p:tag name="KSO_WM_UNIT_LAYERLEVEL" val="1"/>
  <p:tag name="KSO_WM_TAG_VERSION" val="1.0"/>
  <p:tag name="KSO_WM_BEAUTIFY_FLAG" val="#wm#"/>
  <p:tag name="KSO_WM_UNIT_TYPE" val="i"/>
  <p:tag name="KSO_WM_UNIT_INDEX" val="26"/>
</p:tagLst>
</file>

<file path=ppt/tags/tag36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7"/>
  <p:tag name="KSO_WM_UNIT_LAYERLEVEL" val="1"/>
  <p:tag name="KSO_WM_TAG_VERSION" val="1.0"/>
  <p:tag name="KSO_WM_BEAUTIFY_FLAG" val="#wm#"/>
  <p:tag name="KSO_WM_UNIT_TYPE" val="i"/>
  <p:tag name="KSO_WM_UNIT_INDEX" val="27"/>
</p:tagLst>
</file>

<file path=ppt/tags/tag3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8"/>
  <p:tag name="KSO_WM_UNIT_LAYERLEVEL" val="1"/>
  <p:tag name="KSO_WM_TAG_VERSION" val="1.0"/>
  <p:tag name="KSO_WM_BEAUTIFY_FLAG" val="#wm#"/>
  <p:tag name="KSO_WM_UNIT_TYPE" val="i"/>
  <p:tag name="KSO_WM_UNIT_INDEX" val="28"/>
</p:tagLst>
</file>

<file path=ppt/tags/tag36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29"/>
  <p:tag name="KSO_WM_UNIT_LAYERLEVEL" val="1"/>
  <p:tag name="KSO_WM_TAG_VERSION" val="1.0"/>
  <p:tag name="KSO_WM_BEAUTIFY_FLAG" val="#wm#"/>
  <p:tag name="KSO_WM_UNIT_TYPE" val="i"/>
  <p:tag name="KSO_WM_UNIT_INDEX" val="29"/>
</p:tagLst>
</file>

<file path=ppt/tags/tag36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0"/>
  <p:tag name="KSO_WM_UNIT_LAYERLEVEL" val="1"/>
  <p:tag name="KSO_WM_TAG_VERSION" val="1.0"/>
  <p:tag name="KSO_WM_BEAUTIFY_FLAG" val="#wm#"/>
  <p:tag name="KSO_WM_UNIT_TYPE" val="i"/>
  <p:tag name="KSO_WM_UNIT_INDEX" val="30"/>
</p:tagLst>
</file>

<file path=ppt/tags/tag36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1"/>
  <p:tag name="KSO_WM_UNIT_LAYERLEVEL" val="1"/>
  <p:tag name="KSO_WM_TAG_VERSION" val="1.0"/>
  <p:tag name="KSO_WM_BEAUTIFY_FLAG" val="#wm#"/>
  <p:tag name="KSO_WM_UNIT_TYPE" val="i"/>
  <p:tag name="KSO_WM_UNIT_INDEX" val="31"/>
</p:tagLst>
</file>

<file path=ppt/tags/tag36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2"/>
  <p:tag name="KSO_WM_UNIT_LAYERLEVEL" val="1"/>
  <p:tag name="KSO_WM_TAG_VERSION" val="1.0"/>
  <p:tag name="KSO_WM_BEAUTIFY_FLAG" val="#wm#"/>
  <p:tag name="KSO_WM_UNIT_TYPE" val="i"/>
  <p:tag name="KSO_WM_UNIT_INDEX" val="32"/>
</p:tagLst>
</file>

<file path=ppt/tags/tag36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3"/>
  <p:tag name="KSO_WM_UNIT_LAYERLEVEL" val="1"/>
  <p:tag name="KSO_WM_TAG_VERSION" val="1.0"/>
  <p:tag name="KSO_WM_BEAUTIFY_FLAG" val="#wm#"/>
  <p:tag name="KSO_WM_UNIT_TYPE" val="i"/>
  <p:tag name="KSO_WM_UNIT_INDEX" val="33"/>
</p:tagLst>
</file>

<file path=ppt/tags/tag36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4"/>
  <p:tag name="KSO_WM_UNIT_LAYERLEVEL" val="1"/>
  <p:tag name="KSO_WM_TAG_VERSION" val="1.0"/>
  <p:tag name="KSO_WM_BEAUTIFY_FLAG" val="#wm#"/>
  <p:tag name="KSO_WM_UNIT_TYPE" val="i"/>
  <p:tag name="KSO_WM_UNIT_INDEX" val="34"/>
</p:tagLst>
</file>

<file path=ppt/tags/tag36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5"/>
  <p:tag name="KSO_WM_UNIT_LAYERLEVEL" val="1"/>
  <p:tag name="KSO_WM_TAG_VERSION" val="1.0"/>
  <p:tag name="KSO_WM_BEAUTIFY_FLAG" val="#wm#"/>
  <p:tag name="KSO_WM_UNIT_TYPE" val="i"/>
  <p:tag name="KSO_WM_UNIT_INDEX" val="35"/>
</p:tagLst>
</file>

<file path=ppt/tags/tag36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6"/>
  <p:tag name="KSO_WM_UNIT_LAYERLEVEL" val="1"/>
  <p:tag name="KSO_WM_TAG_VERSION" val="1.0"/>
  <p:tag name="KSO_WM_BEAUTIFY_FLAG" val="#wm#"/>
  <p:tag name="KSO_WM_UNIT_TYPE" val="i"/>
  <p:tag name="KSO_WM_UNIT_INDEX" val="36"/>
</p:tagLst>
</file>

<file path=ppt/tags/tag36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7"/>
  <p:tag name="KSO_WM_UNIT_LAYERLEVEL" val="1"/>
  <p:tag name="KSO_WM_TAG_VERSION" val="1.0"/>
  <p:tag name="KSO_WM_BEAUTIFY_FLAG" val="#wm#"/>
  <p:tag name="KSO_WM_UNIT_TYPE" val="i"/>
  <p:tag name="KSO_WM_UNIT_INDEX" val="37"/>
</p:tagLst>
</file>

<file path=ppt/tags/tag3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8"/>
  <p:tag name="KSO_WM_UNIT_LAYERLEVEL" val="1"/>
  <p:tag name="KSO_WM_TAG_VERSION" val="1.0"/>
  <p:tag name="KSO_WM_BEAUTIFY_FLAG" val="#wm#"/>
  <p:tag name="KSO_WM_UNIT_TYPE" val="i"/>
  <p:tag name="KSO_WM_UNIT_INDEX" val="38"/>
</p:tagLst>
</file>

<file path=ppt/tags/tag36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39"/>
  <p:tag name="KSO_WM_UNIT_LAYERLEVEL" val="1"/>
  <p:tag name="KSO_WM_TAG_VERSION" val="1.0"/>
  <p:tag name="KSO_WM_BEAUTIFY_FLAG" val="#wm#"/>
  <p:tag name="KSO_WM_UNIT_TYPE" val="i"/>
  <p:tag name="KSO_WM_UNIT_INDEX" val="39"/>
</p:tagLst>
</file>

<file path=ppt/tags/tag36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0"/>
  <p:tag name="KSO_WM_UNIT_LAYERLEVEL" val="1"/>
  <p:tag name="KSO_WM_TAG_VERSION" val="1.0"/>
  <p:tag name="KSO_WM_BEAUTIFY_FLAG" val="#wm#"/>
  <p:tag name="KSO_WM_UNIT_TYPE" val="i"/>
  <p:tag name="KSO_WM_UNIT_INDEX" val="40"/>
</p:tagLst>
</file>

<file path=ppt/tags/tag36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1"/>
  <p:tag name="KSO_WM_UNIT_LAYERLEVEL" val="1"/>
  <p:tag name="KSO_WM_TAG_VERSION" val="1.0"/>
  <p:tag name="KSO_WM_BEAUTIFY_FLAG" val="#wm#"/>
  <p:tag name="KSO_WM_UNIT_TYPE" val="i"/>
  <p:tag name="KSO_WM_UNIT_INDEX" val="41"/>
</p:tagLst>
</file>

<file path=ppt/tags/tag36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2"/>
  <p:tag name="KSO_WM_UNIT_LAYERLEVEL" val="1"/>
  <p:tag name="KSO_WM_TAG_VERSION" val="1.0"/>
  <p:tag name="KSO_WM_BEAUTIFY_FLAG" val="#wm#"/>
  <p:tag name="KSO_WM_UNIT_TYPE" val="i"/>
  <p:tag name="KSO_WM_UNIT_INDEX" val="42"/>
</p:tagLst>
</file>

<file path=ppt/tags/tag36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3"/>
  <p:tag name="KSO_WM_UNIT_LAYERLEVEL" val="1"/>
  <p:tag name="KSO_WM_TAG_VERSION" val="1.0"/>
  <p:tag name="KSO_WM_BEAUTIFY_FLAG" val="#wm#"/>
  <p:tag name="KSO_WM_UNIT_TYPE" val="i"/>
  <p:tag name="KSO_WM_UNIT_INDEX" val="43"/>
</p:tagLst>
</file>

<file path=ppt/tags/tag36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4"/>
  <p:tag name="KSO_WM_UNIT_LAYERLEVEL" val="1"/>
  <p:tag name="KSO_WM_TAG_VERSION" val="1.0"/>
  <p:tag name="KSO_WM_BEAUTIFY_FLAG" val="#wm#"/>
  <p:tag name="KSO_WM_UNIT_TYPE" val="i"/>
  <p:tag name="KSO_WM_UNIT_INDEX" val="44"/>
</p:tagLst>
</file>

<file path=ppt/tags/tag36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5"/>
  <p:tag name="KSO_WM_UNIT_LAYERLEVEL" val="1"/>
  <p:tag name="KSO_WM_TAG_VERSION" val="1.0"/>
  <p:tag name="KSO_WM_BEAUTIFY_FLAG" val="#wm#"/>
  <p:tag name="KSO_WM_UNIT_TYPE" val="i"/>
  <p:tag name="KSO_WM_UNIT_INDEX" val="45"/>
</p:tagLst>
</file>

<file path=ppt/tags/tag36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6"/>
  <p:tag name="KSO_WM_UNIT_LAYERLEVEL" val="1"/>
  <p:tag name="KSO_WM_TAG_VERSION" val="1.0"/>
  <p:tag name="KSO_WM_BEAUTIFY_FLAG" val="#wm#"/>
  <p:tag name="KSO_WM_UNIT_TYPE" val="i"/>
  <p:tag name="KSO_WM_UNIT_INDEX" val="46"/>
</p:tagLst>
</file>

<file path=ppt/tags/tag36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7"/>
  <p:tag name="KSO_WM_UNIT_LAYERLEVEL" val="1"/>
  <p:tag name="KSO_WM_TAG_VERSION" val="1.0"/>
  <p:tag name="KSO_WM_BEAUTIFY_FLAG" val="#wm#"/>
  <p:tag name="KSO_WM_UNIT_TYPE" val="i"/>
  <p:tag name="KSO_WM_UNIT_INDEX" val="47"/>
</p:tagLst>
</file>

<file path=ppt/tags/tag3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8"/>
  <p:tag name="KSO_WM_UNIT_LAYERLEVEL" val="1"/>
  <p:tag name="KSO_WM_TAG_VERSION" val="1.0"/>
  <p:tag name="KSO_WM_BEAUTIFY_FLAG" val="#wm#"/>
  <p:tag name="KSO_WM_UNIT_TYPE" val="i"/>
  <p:tag name="KSO_WM_UNIT_INDEX" val="48"/>
</p:tagLst>
</file>

<file path=ppt/tags/tag36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49"/>
  <p:tag name="KSO_WM_UNIT_LAYERLEVEL" val="1"/>
  <p:tag name="KSO_WM_TAG_VERSION" val="1.0"/>
  <p:tag name="KSO_WM_BEAUTIFY_FLAG" val="#wm#"/>
  <p:tag name="KSO_WM_UNIT_TYPE" val="i"/>
  <p:tag name="KSO_WM_UNIT_INDEX" val="49"/>
</p:tagLst>
</file>

<file path=ppt/tags/tag36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0"/>
  <p:tag name="KSO_WM_UNIT_LAYERLEVEL" val="1"/>
  <p:tag name="KSO_WM_TAG_VERSION" val="1.0"/>
  <p:tag name="KSO_WM_BEAUTIFY_FLAG" val="#wm#"/>
  <p:tag name="KSO_WM_UNIT_TYPE" val="i"/>
  <p:tag name="KSO_WM_UNIT_INDEX" val="50"/>
</p:tagLst>
</file>

<file path=ppt/tags/tag36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1"/>
  <p:tag name="KSO_WM_UNIT_LAYERLEVEL" val="1"/>
  <p:tag name="KSO_WM_TAG_VERSION" val="1.0"/>
  <p:tag name="KSO_WM_BEAUTIFY_FLAG" val="#wm#"/>
  <p:tag name="KSO_WM_UNIT_TYPE" val="i"/>
  <p:tag name="KSO_WM_UNIT_INDEX" val="51"/>
</p:tagLst>
</file>

<file path=ppt/tags/tag36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2"/>
  <p:tag name="KSO_WM_UNIT_LAYERLEVEL" val="1"/>
  <p:tag name="KSO_WM_TAG_VERSION" val="1.0"/>
  <p:tag name="KSO_WM_BEAUTIFY_FLAG" val="#wm#"/>
  <p:tag name="KSO_WM_UNIT_TYPE" val="i"/>
  <p:tag name="KSO_WM_UNIT_INDEX" val="52"/>
</p:tagLst>
</file>

<file path=ppt/tags/tag36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3"/>
  <p:tag name="KSO_WM_UNIT_LAYERLEVEL" val="1"/>
  <p:tag name="KSO_WM_TAG_VERSION" val="1.0"/>
  <p:tag name="KSO_WM_BEAUTIFY_FLAG" val="#wm#"/>
  <p:tag name="KSO_WM_UNIT_TYPE" val="i"/>
  <p:tag name="KSO_WM_UNIT_INDEX" val="53"/>
</p:tagLst>
</file>

<file path=ppt/tags/tag36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4"/>
  <p:tag name="KSO_WM_UNIT_LAYERLEVEL" val="1"/>
  <p:tag name="KSO_WM_TAG_VERSION" val="1.0"/>
  <p:tag name="KSO_WM_BEAUTIFY_FLAG" val="#wm#"/>
  <p:tag name="KSO_WM_UNIT_TYPE" val="i"/>
  <p:tag name="KSO_WM_UNIT_INDEX" val="54"/>
</p:tagLst>
</file>

<file path=ppt/tags/tag36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5"/>
  <p:tag name="KSO_WM_UNIT_LAYERLEVEL" val="1"/>
  <p:tag name="KSO_WM_TAG_VERSION" val="1.0"/>
  <p:tag name="KSO_WM_BEAUTIFY_FLAG" val="#wm#"/>
  <p:tag name="KSO_WM_UNIT_TYPE" val="i"/>
  <p:tag name="KSO_WM_UNIT_INDEX" val="55"/>
</p:tagLst>
</file>

<file path=ppt/tags/tag36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6"/>
  <p:tag name="KSO_WM_UNIT_LAYERLEVEL" val="1"/>
  <p:tag name="KSO_WM_TAG_VERSION" val="1.0"/>
  <p:tag name="KSO_WM_BEAUTIFY_FLAG" val="#wm#"/>
  <p:tag name="KSO_WM_UNIT_TYPE" val="i"/>
  <p:tag name="KSO_WM_UNIT_INDEX" val="56"/>
</p:tagLst>
</file>

<file path=ppt/tags/tag36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7"/>
  <p:tag name="KSO_WM_UNIT_LAYERLEVEL" val="1"/>
  <p:tag name="KSO_WM_TAG_VERSION" val="1.0"/>
  <p:tag name="KSO_WM_BEAUTIFY_FLAG" val="#wm#"/>
  <p:tag name="KSO_WM_UNIT_TYPE" val="i"/>
  <p:tag name="KSO_WM_UNIT_INDEX" val="57"/>
</p:tagLst>
</file>

<file path=ppt/tags/tag3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8"/>
  <p:tag name="KSO_WM_UNIT_LAYERLEVEL" val="1"/>
  <p:tag name="KSO_WM_TAG_VERSION" val="1.0"/>
  <p:tag name="KSO_WM_BEAUTIFY_FLAG" val="#wm#"/>
  <p:tag name="KSO_WM_UNIT_TYPE" val="i"/>
  <p:tag name="KSO_WM_UNIT_INDEX" val="58"/>
</p:tagLst>
</file>

<file path=ppt/tags/tag36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59"/>
  <p:tag name="KSO_WM_UNIT_LAYERLEVEL" val="1"/>
  <p:tag name="KSO_WM_TAG_VERSION" val="1.0"/>
  <p:tag name="KSO_WM_BEAUTIFY_FLAG" val="#wm#"/>
  <p:tag name="KSO_WM_UNIT_TYPE" val="i"/>
  <p:tag name="KSO_WM_UNIT_INDEX" val="59"/>
</p:tagLst>
</file>

<file path=ppt/tags/tag36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0"/>
  <p:tag name="KSO_WM_UNIT_LAYERLEVEL" val="1"/>
  <p:tag name="KSO_WM_TAG_VERSION" val="1.0"/>
  <p:tag name="KSO_WM_BEAUTIFY_FLAG" val="#wm#"/>
  <p:tag name="KSO_WM_UNIT_TYPE" val="i"/>
  <p:tag name="KSO_WM_UNIT_INDEX" val="60"/>
</p:tagLst>
</file>

<file path=ppt/tags/tag36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1"/>
  <p:tag name="KSO_WM_UNIT_LAYERLEVEL" val="1"/>
  <p:tag name="KSO_WM_TAG_VERSION" val="1.0"/>
  <p:tag name="KSO_WM_BEAUTIFY_FLAG" val="#wm#"/>
  <p:tag name="KSO_WM_UNIT_TYPE" val="i"/>
  <p:tag name="KSO_WM_UNIT_INDEX" val="61"/>
</p:tagLst>
</file>

<file path=ppt/tags/tag36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2"/>
  <p:tag name="KSO_WM_UNIT_LAYERLEVEL" val="1"/>
  <p:tag name="KSO_WM_TAG_VERSION" val="1.0"/>
  <p:tag name="KSO_WM_BEAUTIFY_FLAG" val="#wm#"/>
  <p:tag name="KSO_WM_UNIT_TYPE" val="i"/>
  <p:tag name="KSO_WM_UNIT_INDEX" val="62"/>
</p:tagLst>
</file>

<file path=ppt/tags/tag36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3"/>
  <p:tag name="KSO_WM_UNIT_LAYERLEVEL" val="1"/>
  <p:tag name="KSO_WM_TAG_VERSION" val="1.0"/>
  <p:tag name="KSO_WM_BEAUTIFY_FLAG" val="#wm#"/>
  <p:tag name="KSO_WM_UNIT_TYPE" val="i"/>
  <p:tag name="KSO_WM_UNIT_INDEX" val="63"/>
</p:tagLst>
</file>

<file path=ppt/tags/tag36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4"/>
  <p:tag name="KSO_WM_UNIT_LAYERLEVEL" val="1"/>
  <p:tag name="KSO_WM_TAG_VERSION" val="1.0"/>
  <p:tag name="KSO_WM_BEAUTIFY_FLAG" val="#wm#"/>
  <p:tag name="KSO_WM_UNIT_TYPE" val="i"/>
  <p:tag name="KSO_WM_UNIT_INDEX" val="64"/>
</p:tagLst>
</file>

<file path=ppt/tags/tag36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5"/>
  <p:tag name="KSO_WM_UNIT_LAYERLEVEL" val="1"/>
  <p:tag name="KSO_WM_TAG_VERSION" val="1.0"/>
  <p:tag name="KSO_WM_BEAUTIFY_FLAG" val="#wm#"/>
  <p:tag name="KSO_WM_UNIT_TYPE" val="i"/>
  <p:tag name="KSO_WM_UNIT_INDEX" val="65"/>
</p:tagLst>
</file>

<file path=ppt/tags/tag36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6"/>
  <p:tag name="KSO_WM_UNIT_LAYERLEVEL" val="1"/>
  <p:tag name="KSO_WM_TAG_VERSION" val="1.0"/>
  <p:tag name="KSO_WM_BEAUTIFY_FLAG" val="#wm#"/>
  <p:tag name="KSO_WM_UNIT_TYPE" val="i"/>
  <p:tag name="KSO_WM_UNIT_INDEX" val="66"/>
</p:tagLst>
</file>

<file path=ppt/tags/tag36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7"/>
  <p:tag name="KSO_WM_UNIT_LAYERLEVEL" val="1"/>
  <p:tag name="KSO_WM_TAG_VERSION" val="1.0"/>
  <p:tag name="KSO_WM_BEAUTIFY_FLAG" val="#wm#"/>
  <p:tag name="KSO_WM_UNIT_TYPE" val="i"/>
  <p:tag name="KSO_WM_UNIT_INDEX" val="67"/>
</p:tagLst>
</file>

<file path=ppt/tags/tag3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8"/>
  <p:tag name="KSO_WM_UNIT_LAYERLEVEL" val="1"/>
  <p:tag name="KSO_WM_TAG_VERSION" val="1.0"/>
  <p:tag name="KSO_WM_BEAUTIFY_FLAG" val="#wm#"/>
  <p:tag name="KSO_WM_UNIT_TYPE" val="i"/>
  <p:tag name="KSO_WM_UNIT_INDEX" val="68"/>
</p:tagLst>
</file>

<file path=ppt/tags/tag36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69"/>
  <p:tag name="KSO_WM_UNIT_LAYERLEVEL" val="1"/>
  <p:tag name="KSO_WM_TAG_VERSION" val="1.0"/>
  <p:tag name="KSO_WM_BEAUTIFY_FLAG" val="#wm#"/>
  <p:tag name="KSO_WM_UNIT_TYPE" val="i"/>
  <p:tag name="KSO_WM_UNIT_INDEX" val="69"/>
</p:tagLst>
</file>

<file path=ppt/tags/tag36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0"/>
  <p:tag name="KSO_WM_UNIT_LAYERLEVEL" val="1"/>
  <p:tag name="KSO_WM_TAG_VERSION" val="1.0"/>
  <p:tag name="KSO_WM_BEAUTIFY_FLAG" val="#wm#"/>
  <p:tag name="KSO_WM_UNIT_TYPE" val="i"/>
  <p:tag name="KSO_WM_UNIT_INDEX" val="70"/>
</p:tagLst>
</file>

<file path=ppt/tags/tag36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1"/>
  <p:tag name="KSO_WM_UNIT_LAYERLEVEL" val="1"/>
  <p:tag name="KSO_WM_TAG_VERSION" val="1.0"/>
  <p:tag name="KSO_WM_BEAUTIFY_FLAG" val="#wm#"/>
  <p:tag name="KSO_WM_UNIT_TYPE" val="i"/>
  <p:tag name="KSO_WM_UNIT_INDEX" val="71"/>
</p:tagLst>
</file>

<file path=ppt/tags/tag36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2"/>
  <p:tag name="KSO_WM_UNIT_LAYERLEVEL" val="1"/>
  <p:tag name="KSO_WM_TAG_VERSION" val="1.0"/>
  <p:tag name="KSO_WM_BEAUTIFY_FLAG" val="#wm#"/>
  <p:tag name="KSO_WM_UNIT_TYPE" val="i"/>
  <p:tag name="KSO_WM_UNIT_INDEX" val="72"/>
</p:tagLst>
</file>

<file path=ppt/tags/tag36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3"/>
  <p:tag name="KSO_WM_UNIT_LAYERLEVEL" val="1"/>
  <p:tag name="KSO_WM_TAG_VERSION" val="1.0"/>
  <p:tag name="KSO_WM_BEAUTIFY_FLAG" val="#wm#"/>
  <p:tag name="KSO_WM_UNIT_TYPE" val="i"/>
  <p:tag name="KSO_WM_UNIT_INDEX" val="73"/>
</p:tagLst>
</file>

<file path=ppt/tags/tag36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4"/>
  <p:tag name="KSO_WM_UNIT_LAYERLEVEL" val="1"/>
  <p:tag name="KSO_WM_TAG_VERSION" val="1.0"/>
  <p:tag name="KSO_WM_BEAUTIFY_FLAG" val="#wm#"/>
  <p:tag name="KSO_WM_UNIT_TYPE" val="i"/>
  <p:tag name="KSO_WM_UNIT_INDEX" val="74"/>
</p:tagLst>
</file>

<file path=ppt/tags/tag36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5"/>
  <p:tag name="KSO_WM_UNIT_LAYERLEVEL" val="1"/>
  <p:tag name="KSO_WM_TAG_VERSION" val="1.0"/>
  <p:tag name="KSO_WM_BEAUTIFY_FLAG" val="#wm#"/>
  <p:tag name="KSO_WM_UNIT_TYPE" val="i"/>
  <p:tag name="KSO_WM_UNIT_INDEX" val="75"/>
</p:tagLst>
</file>

<file path=ppt/tags/tag36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6"/>
  <p:tag name="KSO_WM_UNIT_LAYERLEVEL" val="1"/>
  <p:tag name="KSO_WM_TAG_VERSION" val="1.0"/>
  <p:tag name="KSO_WM_BEAUTIFY_FLAG" val="#wm#"/>
  <p:tag name="KSO_WM_UNIT_TYPE" val="i"/>
  <p:tag name="KSO_WM_UNIT_INDEX" val="76"/>
</p:tagLst>
</file>

<file path=ppt/tags/tag36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7"/>
  <p:tag name="KSO_WM_UNIT_LAYERLEVEL" val="1"/>
  <p:tag name="KSO_WM_TAG_VERSION" val="1.0"/>
  <p:tag name="KSO_WM_BEAUTIFY_FLAG" val="#wm#"/>
  <p:tag name="KSO_WM_UNIT_TYPE" val="i"/>
  <p:tag name="KSO_WM_UNIT_INDEX" val="77"/>
</p:tagLst>
</file>

<file path=ppt/tags/tag3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8"/>
  <p:tag name="KSO_WM_UNIT_LAYERLEVEL" val="1"/>
  <p:tag name="KSO_WM_TAG_VERSION" val="1.0"/>
  <p:tag name="KSO_WM_BEAUTIFY_FLAG" val="#wm#"/>
  <p:tag name="KSO_WM_UNIT_TYPE" val="i"/>
  <p:tag name="KSO_WM_UNIT_INDEX" val="78"/>
</p:tagLst>
</file>

<file path=ppt/tags/tag36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79"/>
  <p:tag name="KSO_WM_UNIT_LAYERLEVEL" val="1"/>
  <p:tag name="KSO_WM_TAG_VERSION" val="1.0"/>
  <p:tag name="KSO_WM_BEAUTIFY_FLAG" val="#wm#"/>
  <p:tag name="KSO_WM_UNIT_TYPE" val="i"/>
  <p:tag name="KSO_WM_UNIT_INDEX" val="79"/>
</p:tagLst>
</file>

<file path=ppt/tags/tag36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0"/>
  <p:tag name="KSO_WM_UNIT_LAYERLEVEL" val="1"/>
  <p:tag name="KSO_WM_TAG_VERSION" val="1.0"/>
  <p:tag name="KSO_WM_BEAUTIFY_FLAG" val="#wm#"/>
  <p:tag name="KSO_WM_UNIT_TYPE" val="i"/>
  <p:tag name="KSO_WM_UNIT_INDEX" val="80"/>
</p:tagLst>
</file>

<file path=ppt/tags/tag36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1"/>
  <p:tag name="KSO_WM_UNIT_LAYERLEVEL" val="1"/>
  <p:tag name="KSO_WM_TAG_VERSION" val="1.0"/>
  <p:tag name="KSO_WM_BEAUTIFY_FLAG" val="#wm#"/>
  <p:tag name="KSO_WM_UNIT_TYPE" val="i"/>
  <p:tag name="KSO_WM_UNIT_INDEX" val="81"/>
</p:tagLst>
</file>

<file path=ppt/tags/tag36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2"/>
  <p:tag name="KSO_WM_UNIT_LAYERLEVEL" val="1"/>
  <p:tag name="KSO_WM_TAG_VERSION" val="1.0"/>
  <p:tag name="KSO_WM_BEAUTIFY_FLAG" val="#wm#"/>
  <p:tag name="KSO_WM_UNIT_TYPE" val="i"/>
  <p:tag name="KSO_WM_UNIT_INDEX" val="82"/>
</p:tagLst>
</file>

<file path=ppt/tags/tag36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3"/>
  <p:tag name="KSO_WM_UNIT_LAYERLEVEL" val="1"/>
  <p:tag name="KSO_WM_TAG_VERSION" val="1.0"/>
  <p:tag name="KSO_WM_BEAUTIFY_FLAG" val="#wm#"/>
  <p:tag name="KSO_WM_UNIT_TYPE" val="i"/>
  <p:tag name="KSO_WM_UNIT_INDEX" val="83"/>
</p:tagLst>
</file>

<file path=ppt/tags/tag36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4"/>
  <p:tag name="KSO_WM_UNIT_LAYERLEVEL" val="1"/>
  <p:tag name="KSO_WM_TAG_VERSION" val="1.0"/>
  <p:tag name="KSO_WM_BEAUTIFY_FLAG" val="#wm#"/>
  <p:tag name="KSO_WM_UNIT_TYPE" val="i"/>
  <p:tag name="KSO_WM_UNIT_INDEX" val="84"/>
</p:tagLst>
</file>

<file path=ppt/tags/tag36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5"/>
  <p:tag name="KSO_WM_UNIT_LAYERLEVEL" val="1"/>
  <p:tag name="KSO_WM_TAG_VERSION" val="1.0"/>
  <p:tag name="KSO_WM_BEAUTIFY_FLAG" val="#wm#"/>
  <p:tag name="KSO_WM_UNIT_TYPE" val="i"/>
  <p:tag name="KSO_WM_UNIT_INDEX" val="85"/>
</p:tagLst>
</file>

<file path=ppt/tags/tag36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6"/>
  <p:tag name="KSO_WM_UNIT_LAYERLEVEL" val="1"/>
  <p:tag name="KSO_WM_TAG_VERSION" val="1.0"/>
  <p:tag name="KSO_WM_BEAUTIFY_FLAG" val="#wm#"/>
  <p:tag name="KSO_WM_UNIT_TYPE" val="i"/>
  <p:tag name="KSO_WM_UNIT_INDEX" val="86"/>
</p:tagLst>
</file>

<file path=ppt/tags/tag36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7"/>
  <p:tag name="KSO_WM_UNIT_LAYERLEVEL" val="1"/>
  <p:tag name="KSO_WM_TAG_VERSION" val="1.0"/>
  <p:tag name="KSO_WM_BEAUTIFY_FLAG" val="#wm#"/>
  <p:tag name="KSO_WM_UNIT_TYPE" val="i"/>
  <p:tag name="KSO_WM_UNIT_INDEX" val="87"/>
</p:tagLst>
</file>

<file path=ppt/tags/tag3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8"/>
  <p:tag name="KSO_WM_UNIT_LAYERLEVEL" val="1"/>
  <p:tag name="KSO_WM_TAG_VERSION" val="1.0"/>
  <p:tag name="KSO_WM_BEAUTIFY_FLAG" val="#wm#"/>
  <p:tag name="KSO_WM_UNIT_TYPE" val="i"/>
  <p:tag name="KSO_WM_UNIT_INDEX" val="88"/>
</p:tagLst>
</file>

<file path=ppt/tags/tag36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89"/>
  <p:tag name="KSO_WM_UNIT_LAYERLEVEL" val="1"/>
  <p:tag name="KSO_WM_TAG_VERSION" val="1.0"/>
  <p:tag name="KSO_WM_BEAUTIFY_FLAG" val="#wm#"/>
  <p:tag name="KSO_WM_UNIT_TYPE" val="i"/>
  <p:tag name="KSO_WM_UNIT_INDEX" val="89"/>
</p:tagLst>
</file>

<file path=ppt/tags/tag36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0"/>
  <p:tag name="KSO_WM_UNIT_LAYERLEVEL" val="1"/>
  <p:tag name="KSO_WM_TAG_VERSION" val="1.0"/>
  <p:tag name="KSO_WM_BEAUTIFY_FLAG" val="#wm#"/>
  <p:tag name="KSO_WM_UNIT_TYPE" val="i"/>
  <p:tag name="KSO_WM_UNIT_INDEX" val="90"/>
</p:tagLst>
</file>

<file path=ppt/tags/tag36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1"/>
  <p:tag name="KSO_WM_UNIT_LAYERLEVEL" val="1"/>
  <p:tag name="KSO_WM_TAG_VERSION" val="1.0"/>
  <p:tag name="KSO_WM_BEAUTIFY_FLAG" val="#wm#"/>
  <p:tag name="KSO_WM_UNIT_TYPE" val="i"/>
  <p:tag name="KSO_WM_UNIT_INDEX" val="91"/>
</p:tagLst>
</file>

<file path=ppt/tags/tag36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2"/>
  <p:tag name="KSO_WM_UNIT_LAYERLEVEL" val="1"/>
  <p:tag name="KSO_WM_TAG_VERSION" val="1.0"/>
  <p:tag name="KSO_WM_BEAUTIFY_FLAG" val="#wm#"/>
  <p:tag name="KSO_WM_UNIT_TYPE" val="i"/>
  <p:tag name="KSO_WM_UNIT_INDEX" val="92"/>
</p:tagLst>
</file>

<file path=ppt/tags/tag36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3"/>
  <p:tag name="KSO_WM_UNIT_LAYERLEVEL" val="1"/>
  <p:tag name="KSO_WM_TAG_VERSION" val="1.0"/>
  <p:tag name="KSO_WM_BEAUTIFY_FLAG" val="#wm#"/>
  <p:tag name="KSO_WM_UNIT_TYPE" val="i"/>
  <p:tag name="KSO_WM_UNIT_INDEX" val="93"/>
</p:tagLst>
</file>

<file path=ppt/tags/tag36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4"/>
  <p:tag name="KSO_WM_UNIT_LAYERLEVEL" val="1"/>
  <p:tag name="KSO_WM_TAG_VERSION" val="1.0"/>
  <p:tag name="KSO_WM_BEAUTIFY_FLAG" val="#wm#"/>
  <p:tag name="KSO_WM_UNIT_TYPE" val="i"/>
  <p:tag name="KSO_WM_UNIT_INDEX" val="94"/>
</p:tagLst>
</file>

<file path=ppt/tags/tag36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i*95"/>
  <p:tag name="KSO_WM_UNIT_LAYERLEVEL" val="1"/>
  <p:tag name="KSO_WM_TAG_VERSION" val="1.0"/>
  <p:tag name="KSO_WM_BEAUTIFY_FLAG" val="#wm#"/>
  <p:tag name="KSO_WM_UNIT_TYPE" val="i"/>
  <p:tag name="KSO_WM_UNIT_INDEX" val="95"/>
</p:tagLst>
</file>

<file path=ppt/tags/tag36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6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6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6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6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86.xml><?xml version="1.0" encoding="utf-8"?>
<p:tagLst xmlns:a="http://schemas.openxmlformats.org/drawingml/2006/main" xmlns:r="http://schemas.openxmlformats.org/officeDocument/2006/relationships" xmlns:p="http://schemas.openxmlformats.org/presentationml/2006/main">
  <p:tag name="ISLIDE.VECTOR" val="398f9806-dd7c-4558-9e9d-7236a518981e"/>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6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6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7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7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8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38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
  <p:tag name="KSO_WM_UNIT_LAYERLEVEL" val="1"/>
  <p:tag name="KSO_WM_TAG_VERSION" val="1.0"/>
  <p:tag name="KSO_WM_BEAUTIFY_FLAG" val="#wm#"/>
  <p:tag name="KSO_WM_UNIT_TYPE" val="i"/>
  <p:tag name="KSO_WM_UNIT_INDEX" val="1"/>
</p:tagLst>
</file>

<file path=ppt/tags/tag38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
  <p:tag name="KSO_WM_UNIT_LAYERLEVEL" val="1"/>
  <p:tag name="KSO_WM_TAG_VERSION" val="1.0"/>
  <p:tag name="KSO_WM_BEAUTIFY_FLAG" val="#wm#"/>
  <p:tag name="KSO_WM_UNIT_TYPE" val="i"/>
  <p:tag name="KSO_WM_UNIT_INDEX" val="2"/>
</p:tagLst>
</file>

<file path=ppt/tags/tag38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38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38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38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38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38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3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39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0"/>
  <p:tag name="KSO_WM_UNIT_LAYERLEVEL" val="1"/>
  <p:tag name="KSO_WM_TAG_VERSION" val="1.0"/>
  <p:tag name="KSO_WM_BEAUTIFY_FLAG" val="#wm#"/>
  <p:tag name="KSO_WM_UNIT_TYPE" val="i"/>
  <p:tag name="KSO_WM_UNIT_INDEX" val="10"/>
</p:tagLst>
</file>

<file path=ppt/tags/tag39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1"/>
  <p:tag name="KSO_WM_UNIT_LAYERLEVEL" val="1"/>
  <p:tag name="KSO_WM_TAG_VERSION" val="1.0"/>
  <p:tag name="KSO_WM_BEAUTIFY_FLAG" val="#wm#"/>
  <p:tag name="KSO_WM_UNIT_TYPE" val="i"/>
  <p:tag name="KSO_WM_UNIT_INDEX" val="11"/>
</p:tagLst>
</file>

<file path=ppt/tags/tag39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2"/>
  <p:tag name="KSO_WM_UNIT_LAYERLEVEL" val="1"/>
  <p:tag name="KSO_WM_TAG_VERSION" val="1.0"/>
  <p:tag name="KSO_WM_BEAUTIFY_FLAG" val="#wm#"/>
  <p:tag name="KSO_WM_UNIT_TYPE" val="i"/>
  <p:tag name="KSO_WM_UNIT_INDEX" val="12"/>
</p:tagLst>
</file>

<file path=ppt/tags/tag39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3"/>
  <p:tag name="KSO_WM_UNIT_LAYERLEVEL" val="1"/>
  <p:tag name="KSO_WM_TAG_VERSION" val="1.0"/>
  <p:tag name="KSO_WM_BEAUTIFY_FLAG" val="#wm#"/>
  <p:tag name="KSO_WM_UNIT_TYPE" val="i"/>
  <p:tag name="KSO_WM_UNIT_INDEX" val="13"/>
</p:tagLst>
</file>

<file path=ppt/tags/tag39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4"/>
  <p:tag name="KSO_WM_UNIT_LAYERLEVEL" val="1"/>
  <p:tag name="KSO_WM_TAG_VERSION" val="1.0"/>
  <p:tag name="KSO_WM_BEAUTIFY_FLAG" val="#wm#"/>
  <p:tag name="KSO_WM_UNIT_TYPE" val="i"/>
  <p:tag name="KSO_WM_UNIT_INDEX" val="14"/>
</p:tagLst>
</file>

<file path=ppt/tags/tag39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5"/>
  <p:tag name="KSO_WM_UNIT_LAYERLEVEL" val="1"/>
  <p:tag name="KSO_WM_TAG_VERSION" val="1.0"/>
  <p:tag name="KSO_WM_BEAUTIFY_FLAG" val="#wm#"/>
  <p:tag name="KSO_WM_UNIT_TYPE" val="i"/>
  <p:tag name="KSO_WM_UNIT_INDEX" val="15"/>
</p:tagLst>
</file>

<file path=ppt/tags/tag39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6"/>
  <p:tag name="KSO_WM_UNIT_LAYERLEVEL" val="1"/>
  <p:tag name="KSO_WM_TAG_VERSION" val="1.0"/>
  <p:tag name="KSO_WM_BEAUTIFY_FLAG" val="#wm#"/>
  <p:tag name="KSO_WM_UNIT_TYPE" val="i"/>
  <p:tag name="KSO_WM_UNIT_INDEX" val="16"/>
</p:tagLst>
</file>

<file path=ppt/tags/tag39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7"/>
  <p:tag name="KSO_WM_UNIT_LAYERLEVEL" val="1"/>
  <p:tag name="KSO_WM_TAG_VERSION" val="1.0"/>
  <p:tag name="KSO_WM_BEAUTIFY_FLAG" val="#wm#"/>
  <p:tag name="KSO_WM_UNIT_TYPE" val="i"/>
  <p:tag name="KSO_WM_UNIT_INDEX" val="17"/>
</p:tagLst>
</file>

<file path=ppt/tags/tag39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8"/>
  <p:tag name="KSO_WM_UNIT_LAYERLEVEL" val="1"/>
  <p:tag name="KSO_WM_TAG_VERSION" val="1.0"/>
  <p:tag name="KSO_WM_BEAUTIFY_FLAG" val="#wm#"/>
  <p:tag name="KSO_WM_UNIT_TYPE" val="i"/>
  <p:tag name="KSO_WM_UNIT_INDEX" val="18"/>
</p:tagLst>
</file>

<file path=ppt/tags/tag3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19"/>
  <p:tag name="KSO_WM_UNIT_LAYERLEVEL" val="1"/>
  <p:tag name="KSO_WM_TAG_VERSION" val="1.0"/>
  <p:tag name="KSO_WM_BEAUTIFY_FLAG" val="#wm#"/>
  <p:tag name="KSO_WM_UNIT_TYPE" val="i"/>
  <p:tag name="KSO_WM_UNIT_INDEX" val="19"/>
</p:tagLst>
</file>

<file path=ppt/tags/tag39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0"/>
  <p:tag name="KSO_WM_UNIT_LAYERLEVEL" val="1"/>
  <p:tag name="KSO_WM_TAG_VERSION" val="1.0"/>
  <p:tag name="KSO_WM_BEAUTIFY_FLAG" val="#wm#"/>
  <p:tag name="KSO_WM_UNIT_TYPE" val="i"/>
  <p:tag name="KSO_WM_UNIT_INDEX" val="20"/>
</p:tagLst>
</file>

<file path=ppt/tags/tag39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1"/>
  <p:tag name="KSO_WM_UNIT_LAYERLEVEL" val="1"/>
  <p:tag name="KSO_WM_TAG_VERSION" val="1.0"/>
  <p:tag name="KSO_WM_BEAUTIFY_FLAG" val="#wm#"/>
  <p:tag name="KSO_WM_UNIT_TYPE" val="i"/>
  <p:tag name="KSO_WM_UNIT_INDEX" val="21"/>
</p:tagLst>
</file>

<file path=ppt/tags/tag39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2"/>
  <p:tag name="KSO_WM_UNIT_LAYERLEVEL" val="1"/>
  <p:tag name="KSO_WM_TAG_VERSION" val="1.0"/>
  <p:tag name="KSO_WM_BEAUTIFY_FLAG" val="#wm#"/>
  <p:tag name="KSO_WM_UNIT_TYPE" val="i"/>
  <p:tag name="KSO_WM_UNIT_INDEX" val="22"/>
</p:tagLst>
</file>

<file path=ppt/tags/tag39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3"/>
  <p:tag name="KSO_WM_UNIT_LAYERLEVEL" val="1"/>
  <p:tag name="KSO_WM_TAG_VERSION" val="1.0"/>
  <p:tag name="KSO_WM_BEAUTIFY_FLAG" val="#wm#"/>
  <p:tag name="KSO_WM_UNIT_TYPE" val="i"/>
  <p:tag name="KSO_WM_UNIT_INDEX" val="23"/>
</p:tagLst>
</file>

<file path=ppt/tags/tag39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4"/>
  <p:tag name="KSO_WM_UNIT_LAYERLEVEL" val="1"/>
  <p:tag name="KSO_WM_TAG_VERSION" val="1.0"/>
  <p:tag name="KSO_WM_BEAUTIFY_FLAG" val="#wm#"/>
  <p:tag name="KSO_WM_UNIT_TYPE" val="i"/>
  <p:tag name="KSO_WM_UNIT_INDEX" val="24"/>
</p:tagLst>
</file>

<file path=ppt/tags/tag39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5"/>
  <p:tag name="KSO_WM_UNIT_LAYERLEVEL" val="1"/>
  <p:tag name="KSO_WM_TAG_VERSION" val="1.0"/>
  <p:tag name="KSO_WM_BEAUTIFY_FLAG" val="#wm#"/>
  <p:tag name="KSO_WM_UNIT_TYPE" val="i"/>
  <p:tag name="KSO_WM_UNIT_INDEX" val="25"/>
</p:tagLst>
</file>

<file path=ppt/tags/tag39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6"/>
  <p:tag name="KSO_WM_UNIT_LAYERLEVEL" val="1"/>
  <p:tag name="KSO_WM_TAG_VERSION" val="1.0"/>
  <p:tag name="KSO_WM_BEAUTIFY_FLAG" val="#wm#"/>
  <p:tag name="KSO_WM_UNIT_TYPE" val="i"/>
  <p:tag name="KSO_WM_UNIT_INDEX" val="26"/>
</p:tagLst>
</file>

<file path=ppt/tags/tag39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7"/>
  <p:tag name="KSO_WM_UNIT_LAYERLEVEL" val="1"/>
  <p:tag name="KSO_WM_TAG_VERSION" val="1.0"/>
  <p:tag name="KSO_WM_BEAUTIFY_FLAG" val="#wm#"/>
  <p:tag name="KSO_WM_UNIT_TYPE" val="i"/>
  <p:tag name="KSO_WM_UNIT_INDEX" val="27"/>
</p:tagLst>
</file>

<file path=ppt/tags/tag39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8"/>
  <p:tag name="KSO_WM_UNIT_LAYERLEVEL" val="1"/>
  <p:tag name="KSO_WM_TAG_VERSION" val="1.0"/>
  <p:tag name="KSO_WM_BEAUTIFY_FLAG" val="#wm#"/>
  <p:tag name="KSO_WM_UNIT_TYPE" val="i"/>
  <p:tag name="KSO_WM_UNIT_INDEX" val="28"/>
</p:tagLst>
</file>

<file path=ppt/tags/tag3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29"/>
  <p:tag name="KSO_WM_UNIT_LAYERLEVEL" val="1"/>
  <p:tag name="KSO_WM_TAG_VERSION" val="1.0"/>
  <p:tag name="KSO_WM_BEAUTIFY_FLAG" val="#wm#"/>
  <p:tag name="KSO_WM_UNIT_TYPE" val="i"/>
  <p:tag name="KSO_WM_UNIT_INDEX" val="29"/>
</p:tagLst>
</file>

<file path=ppt/tags/tag39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0"/>
  <p:tag name="KSO_WM_UNIT_LAYERLEVEL" val="1"/>
  <p:tag name="KSO_WM_TAG_VERSION" val="1.0"/>
  <p:tag name="KSO_WM_BEAUTIFY_FLAG" val="#wm#"/>
  <p:tag name="KSO_WM_UNIT_TYPE" val="i"/>
  <p:tag name="KSO_WM_UNIT_INDEX" val="30"/>
</p:tagLst>
</file>

<file path=ppt/tags/tag39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1"/>
  <p:tag name="KSO_WM_UNIT_LAYERLEVEL" val="1"/>
  <p:tag name="KSO_WM_TAG_VERSION" val="1.0"/>
  <p:tag name="KSO_WM_BEAUTIFY_FLAG" val="#wm#"/>
  <p:tag name="KSO_WM_UNIT_TYPE" val="i"/>
  <p:tag name="KSO_WM_UNIT_INDEX" val="31"/>
</p:tagLst>
</file>

<file path=ppt/tags/tag39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2"/>
  <p:tag name="KSO_WM_UNIT_LAYERLEVEL" val="1"/>
  <p:tag name="KSO_WM_TAG_VERSION" val="1.0"/>
  <p:tag name="KSO_WM_BEAUTIFY_FLAG" val="#wm#"/>
  <p:tag name="KSO_WM_UNIT_TYPE" val="i"/>
  <p:tag name="KSO_WM_UNIT_INDEX" val="32"/>
</p:tagLst>
</file>

<file path=ppt/tags/tag39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3"/>
  <p:tag name="KSO_WM_UNIT_LAYERLEVEL" val="1"/>
  <p:tag name="KSO_WM_TAG_VERSION" val="1.0"/>
  <p:tag name="KSO_WM_BEAUTIFY_FLAG" val="#wm#"/>
  <p:tag name="KSO_WM_UNIT_TYPE" val="i"/>
  <p:tag name="KSO_WM_UNIT_INDEX" val="33"/>
</p:tagLst>
</file>

<file path=ppt/tags/tag39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4"/>
  <p:tag name="KSO_WM_UNIT_LAYERLEVEL" val="1"/>
  <p:tag name="KSO_WM_TAG_VERSION" val="1.0"/>
  <p:tag name="KSO_WM_BEAUTIFY_FLAG" val="#wm#"/>
  <p:tag name="KSO_WM_UNIT_TYPE" val="i"/>
  <p:tag name="KSO_WM_UNIT_INDEX" val="34"/>
</p:tagLst>
</file>

<file path=ppt/tags/tag39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5"/>
  <p:tag name="KSO_WM_UNIT_LAYERLEVEL" val="1"/>
  <p:tag name="KSO_WM_TAG_VERSION" val="1.0"/>
  <p:tag name="KSO_WM_BEAUTIFY_FLAG" val="#wm#"/>
  <p:tag name="KSO_WM_UNIT_TYPE" val="i"/>
  <p:tag name="KSO_WM_UNIT_INDEX" val="35"/>
</p:tagLst>
</file>

<file path=ppt/tags/tag39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6"/>
  <p:tag name="KSO_WM_UNIT_LAYERLEVEL" val="1"/>
  <p:tag name="KSO_WM_TAG_VERSION" val="1.0"/>
  <p:tag name="KSO_WM_BEAUTIFY_FLAG" val="#wm#"/>
  <p:tag name="KSO_WM_UNIT_TYPE" val="i"/>
  <p:tag name="KSO_WM_UNIT_INDEX" val="36"/>
</p:tagLst>
</file>

<file path=ppt/tags/tag39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7"/>
  <p:tag name="KSO_WM_UNIT_LAYERLEVEL" val="1"/>
  <p:tag name="KSO_WM_TAG_VERSION" val="1.0"/>
  <p:tag name="KSO_WM_BEAUTIFY_FLAG" val="#wm#"/>
  <p:tag name="KSO_WM_UNIT_TYPE" val="i"/>
  <p:tag name="KSO_WM_UNIT_INDEX" val="37"/>
</p:tagLst>
</file>

<file path=ppt/tags/tag39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8"/>
  <p:tag name="KSO_WM_UNIT_LAYERLEVEL" val="1"/>
  <p:tag name="KSO_WM_TAG_VERSION" val="1.0"/>
  <p:tag name="KSO_WM_BEAUTIFY_FLAG" val="#wm#"/>
  <p:tag name="KSO_WM_UNIT_TYPE" val="i"/>
  <p:tag name="KSO_WM_UNIT_INDEX" val="38"/>
</p:tagLst>
</file>

<file path=ppt/tags/tag3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39"/>
  <p:tag name="KSO_WM_UNIT_LAYERLEVEL" val="1"/>
  <p:tag name="KSO_WM_TAG_VERSION" val="1.0"/>
  <p:tag name="KSO_WM_BEAUTIFY_FLAG" val="#wm#"/>
  <p:tag name="KSO_WM_UNIT_TYPE" val="i"/>
  <p:tag name="KSO_WM_UNIT_INDEX" val="39"/>
</p:tagLst>
</file>

<file path=ppt/tags/tag39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0"/>
  <p:tag name="KSO_WM_UNIT_LAYERLEVEL" val="1"/>
  <p:tag name="KSO_WM_TAG_VERSION" val="1.0"/>
  <p:tag name="KSO_WM_BEAUTIFY_FLAG" val="#wm#"/>
  <p:tag name="KSO_WM_UNIT_TYPE" val="i"/>
  <p:tag name="KSO_WM_UNIT_INDEX" val="40"/>
</p:tagLst>
</file>

<file path=ppt/tags/tag39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1"/>
  <p:tag name="KSO_WM_UNIT_LAYERLEVEL" val="1"/>
  <p:tag name="KSO_WM_TAG_VERSION" val="1.0"/>
  <p:tag name="KSO_WM_BEAUTIFY_FLAG" val="#wm#"/>
  <p:tag name="KSO_WM_UNIT_TYPE" val="i"/>
  <p:tag name="KSO_WM_UNIT_INDEX" val="41"/>
</p:tagLst>
</file>

<file path=ppt/tags/tag39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2"/>
  <p:tag name="KSO_WM_UNIT_LAYERLEVEL" val="1"/>
  <p:tag name="KSO_WM_TAG_VERSION" val="1.0"/>
  <p:tag name="KSO_WM_BEAUTIFY_FLAG" val="#wm#"/>
  <p:tag name="KSO_WM_UNIT_TYPE" val="i"/>
  <p:tag name="KSO_WM_UNIT_INDEX" val="42"/>
</p:tagLst>
</file>

<file path=ppt/tags/tag39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3"/>
  <p:tag name="KSO_WM_UNIT_LAYERLEVEL" val="1"/>
  <p:tag name="KSO_WM_TAG_VERSION" val="1.0"/>
  <p:tag name="KSO_WM_BEAUTIFY_FLAG" val="#wm#"/>
  <p:tag name="KSO_WM_UNIT_TYPE" val="i"/>
  <p:tag name="KSO_WM_UNIT_INDEX" val="43"/>
</p:tagLst>
</file>

<file path=ppt/tags/tag39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4"/>
  <p:tag name="KSO_WM_UNIT_LAYERLEVEL" val="1"/>
  <p:tag name="KSO_WM_TAG_VERSION" val="1.0"/>
  <p:tag name="KSO_WM_BEAUTIFY_FLAG" val="#wm#"/>
  <p:tag name="KSO_WM_UNIT_TYPE" val="i"/>
  <p:tag name="KSO_WM_UNIT_INDEX" val="44"/>
</p:tagLst>
</file>

<file path=ppt/tags/tag39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5"/>
  <p:tag name="KSO_WM_UNIT_LAYERLEVEL" val="1"/>
  <p:tag name="KSO_WM_TAG_VERSION" val="1.0"/>
  <p:tag name="KSO_WM_BEAUTIFY_FLAG" val="#wm#"/>
  <p:tag name="KSO_WM_UNIT_TYPE" val="i"/>
  <p:tag name="KSO_WM_UNIT_INDEX" val="45"/>
</p:tagLst>
</file>

<file path=ppt/tags/tag39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6"/>
  <p:tag name="KSO_WM_UNIT_LAYERLEVEL" val="1"/>
  <p:tag name="KSO_WM_TAG_VERSION" val="1.0"/>
  <p:tag name="KSO_WM_BEAUTIFY_FLAG" val="#wm#"/>
  <p:tag name="KSO_WM_UNIT_TYPE" val="i"/>
  <p:tag name="KSO_WM_UNIT_INDEX" val="46"/>
</p:tagLst>
</file>

<file path=ppt/tags/tag39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7"/>
  <p:tag name="KSO_WM_UNIT_LAYERLEVEL" val="1"/>
  <p:tag name="KSO_WM_TAG_VERSION" val="1.0"/>
  <p:tag name="KSO_WM_BEAUTIFY_FLAG" val="#wm#"/>
  <p:tag name="KSO_WM_UNIT_TYPE" val="i"/>
  <p:tag name="KSO_WM_UNIT_INDEX" val="47"/>
</p:tagLst>
</file>

<file path=ppt/tags/tag39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8"/>
  <p:tag name="KSO_WM_UNIT_LAYERLEVEL" val="1"/>
  <p:tag name="KSO_WM_TAG_VERSION" val="1.0"/>
  <p:tag name="KSO_WM_BEAUTIFY_FLAG" val="#wm#"/>
  <p:tag name="KSO_WM_UNIT_TYPE" val="i"/>
  <p:tag name="KSO_WM_UNIT_INDEX" val="48"/>
</p:tagLst>
</file>

<file path=ppt/tags/tag3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49"/>
  <p:tag name="KSO_WM_UNIT_LAYERLEVEL" val="1"/>
  <p:tag name="KSO_WM_TAG_VERSION" val="1.0"/>
  <p:tag name="KSO_WM_BEAUTIFY_FLAG" val="#wm#"/>
  <p:tag name="KSO_WM_UNIT_TYPE" val="i"/>
  <p:tag name="KSO_WM_UNIT_INDEX" val="49"/>
</p:tagLst>
</file>

<file path=ppt/tags/tag39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0"/>
  <p:tag name="KSO_WM_UNIT_LAYERLEVEL" val="1"/>
  <p:tag name="KSO_WM_TAG_VERSION" val="1.0"/>
  <p:tag name="KSO_WM_BEAUTIFY_FLAG" val="#wm#"/>
  <p:tag name="KSO_WM_UNIT_TYPE" val="i"/>
  <p:tag name="KSO_WM_UNIT_INDEX" val="50"/>
</p:tagLst>
</file>

<file path=ppt/tags/tag39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1"/>
  <p:tag name="KSO_WM_UNIT_LAYERLEVEL" val="1"/>
  <p:tag name="KSO_WM_TAG_VERSION" val="1.0"/>
  <p:tag name="KSO_WM_BEAUTIFY_FLAG" val="#wm#"/>
  <p:tag name="KSO_WM_UNIT_TYPE" val="i"/>
  <p:tag name="KSO_WM_UNIT_INDEX" val="51"/>
</p:tagLst>
</file>

<file path=ppt/tags/tag39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2"/>
  <p:tag name="KSO_WM_UNIT_LAYERLEVEL" val="1"/>
  <p:tag name="KSO_WM_TAG_VERSION" val="1.0"/>
  <p:tag name="KSO_WM_BEAUTIFY_FLAG" val="#wm#"/>
  <p:tag name="KSO_WM_UNIT_TYPE" val="i"/>
  <p:tag name="KSO_WM_UNIT_INDEX" val="52"/>
</p:tagLst>
</file>

<file path=ppt/tags/tag39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3"/>
  <p:tag name="KSO_WM_UNIT_LAYERLEVEL" val="1"/>
  <p:tag name="KSO_WM_TAG_VERSION" val="1.0"/>
  <p:tag name="KSO_WM_BEAUTIFY_FLAG" val="#wm#"/>
  <p:tag name="KSO_WM_UNIT_TYPE" val="i"/>
  <p:tag name="KSO_WM_UNIT_INDEX" val="53"/>
</p:tagLst>
</file>

<file path=ppt/tags/tag39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4"/>
  <p:tag name="KSO_WM_UNIT_LAYERLEVEL" val="1"/>
  <p:tag name="KSO_WM_TAG_VERSION" val="1.0"/>
  <p:tag name="KSO_WM_BEAUTIFY_FLAG" val="#wm#"/>
  <p:tag name="KSO_WM_UNIT_TYPE" val="i"/>
  <p:tag name="KSO_WM_UNIT_INDEX" val="54"/>
</p:tagLst>
</file>

<file path=ppt/tags/tag39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5"/>
  <p:tag name="KSO_WM_UNIT_LAYERLEVEL" val="1"/>
  <p:tag name="KSO_WM_TAG_VERSION" val="1.0"/>
  <p:tag name="KSO_WM_BEAUTIFY_FLAG" val="#wm#"/>
  <p:tag name="KSO_WM_UNIT_TYPE" val="i"/>
  <p:tag name="KSO_WM_UNIT_INDEX" val="55"/>
</p:tagLst>
</file>

<file path=ppt/tags/tag39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6"/>
  <p:tag name="KSO_WM_UNIT_LAYERLEVEL" val="1"/>
  <p:tag name="KSO_WM_TAG_VERSION" val="1.0"/>
  <p:tag name="KSO_WM_BEAUTIFY_FLAG" val="#wm#"/>
  <p:tag name="KSO_WM_UNIT_TYPE" val="i"/>
  <p:tag name="KSO_WM_UNIT_INDEX" val="56"/>
</p:tagLst>
</file>

<file path=ppt/tags/tag39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7"/>
  <p:tag name="KSO_WM_UNIT_LAYERLEVEL" val="1"/>
  <p:tag name="KSO_WM_TAG_VERSION" val="1.0"/>
  <p:tag name="KSO_WM_BEAUTIFY_FLAG" val="#wm#"/>
  <p:tag name="KSO_WM_UNIT_TYPE" val="i"/>
  <p:tag name="KSO_WM_UNIT_INDEX" val="57"/>
</p:tagLst>
</file>

<file path=ppt/tags/tag39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8"/>
  <p:tag name="KSO_WM_UNIT_LAYERLEVEL" val="1"/>
  <p:tag name="KSO_WM_TAG_VERSION" val="1.0"/>
  <p:tag name="KSO_WM_BEAUTIFY_FLAG" val="#wm#"/>
  <p:tag name="KSO_WM_UNIT_TYPE" val="i"/>
  <p:tag name="KSO_WM_UNIT_INDEX" val="58"/>
</p:tagLst>
</file>

<file path=ppt/tags/tag3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59"/>
  <p:tag name="KSO_WM_UNIT_LAYERLEVEL" val="1"/>
  <p:tag name="KSO_WM_TAG_VERSION" val="1.0"/>
  <p:tag name="KSO_WM_BEAUTIFY_FLAG" val="#wm#"/>
  <p:tag name="KSO_WM_UNIT_TYPE" val="i"/>
  <p:tag name="KSO_WM_UNIT_INDEX" val="59"/>
</p:tagLst>
</file>

<file path=ppt/tags/tag39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0"/>
  <p:tag name="KSO_WM_UNIT_LAYERLEVEL" val="1"/>
  <p:tag name="KSO_WM_TAG_VERSION" val="1.0"/>
  <p:tag name="KSO_WM_BEAUTIFY_FLAG" val="#wm#"/>
  <p:tag name="KSO_WM_UNIT_TYPE" val="i"/>
  <p:tag name="KSO_WM_UNIT_INDEX" val="60"/>
</p:tagLst>
</file>

<file path=ppt/tags/tag39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1"/>
  <p:tag name="KSO_WM_UNIT_LAYERLEVEL" val="1"/>
  <p:tag name="KSO_WM_TAG_VERSION" val="1.0"/>
  <p:tag name="KSO_WM_BEAUTIFY_FLAG" val="#wm#"/>
  <p:tag name="KSO_WM_UNIT_TYPE" val="i"/>
  <p:tag name="KSO_WM_UNIT_INDEX" val="61"/>
</p:tagLst>
</file>

<file path=ppt/tags/tag39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2"/>
  <p:tag name="KSO_WM_UNIT_LAYERLEVEL" val="1"/>
  <p:tag name="KSO_WM_TAG_VERSION" val="1.0"/>
  <p:tag name="KSO_WM_BEAUTIFY_FLAG" val="#wm#"/>
  <p:tag name="KSO_WM_UNIT_TYPE" val="i"/>
  <p:tag name="KSO_WM_UNIT_INDEX" val="62"/>
</p:tagLst>
</file>

<file path=ppt/tags/tag39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3"/>
  <p:tag name="KSO_WM_UNIT_LAYERLEVEL" val="1"/>
  <p:tag name="KSO_WM_TAG_VERSION" val="1.0"/>
  <p:tag name="KSO_WM_BEAUTIFY_FLAG" val="#wm#"/>
  <p:tag name="KSO_WM_UNIT_TYPE" val="i"/>
  <p:tag name="KSO_WM_UNIT_INDEX" val="63"/>
</p:tagLst>
</file>

<file path=ppt/tags/tag39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4"/>
  <p:tag name="KSO_WM_UNIT_LAYERLEVEL" val="1"/>
  <p:tag name="KSO_WM_TAG_VERSION" val="1.0"/>
  <p:tag name="KSO_WM_BEAUTIFY_FLAG" val="#wm#"/>
  <p:tag name="KSO_WM_UNIT_TYPE" val="i"/>
  <p:tag name="KSO_WM_UNIT_INDEX" val="64"/>
</p:tagLst>
</file>

<file path=ppt/tags/tag39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5"/>
  <p:tag name="KSO_WM_UNIT_LAYERLEVEL" val="1"/>
  <p:tag name="KSO_WM_TAG_VERSION" val="1.0"/>
  <p:tag name="KSO_WM_BEAUTIFY_FLAG" val="#wm#"/>
  <p:tag name="KSO_WM_UNIT_TYPE" val="i"/>
  <p:tag name="KSO_WM_UNIT_INDEX" val="65"/>
</p:tagLst>
</file>

<file path=ppt/tags/tag39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6"/>
  <p:tag name="KSO_WM_UNIT_LAYERLEVEL" val="1"/>
  <p:tag name="KSO_WM_TAG_VERSION" val="1.0"/>
  <p:tag name="KSO_WM_BEAUTIFY_FLAG" val="#wm#"/>
  <p:tag name="KSO_WM_UNIT_TYPE" val="i"/>
  <p:tag name="KSO_WM_UNIT_INDEX" val="66"/>
</p:tagLst>
</file>

<file path=ppt/tags/tag39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7"/>
  <p:tag name="KSO_WM_UNIT_LAYERLEVEL" val="1"/>
  <p:tag name="KSO_WM_TAG_VERSION" val="1.0"/>
  <p:tag name="KSO_WM_BEAUTIFY_FLAG" val="#wm#"/>
  <p:tag name="KSO_WM_UNIT_TYPE" val="i"/>
  <p:tag name="KSO_WM_UNIT_INDEX" val="67"/>
</p:tagLst>
</file>

<file path=ppt/tags/tag39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8"/>
  <p:tag name="KSO_WM_UNIT_LAYERLEVEL" val="1"/>
  <p:tag name="KSO_WM_TAG_VERSION" val="1.0"/>
  <p:tag name="KSO_WM_BEAUTIFY_FLAG" val="#wm#"/>
  <p:tag name="KSO_WM_UNIT_TYPE" val="i"/>
  <p:tag name="KSO_WM_UNIT_INDEX" val="68"/>
</p:tagLst>
</file>

<file path=ppt/tags/tag3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69"/>
  <p:tag name="KSO_WM_UNIT_LAYERLEVEL" val="1"/>
  <p:tag name="KSO_WM_TAG_VERSION" val="1.0"/>
  <p:tag name="KSO_WM_BEAUTIFY_FLAG" val="#wm#"/>
  <p:tag name="KSO_WM_UNIT_TYPE" val="i"/>
  <p:tag name="KSO_WM_UNIT_INDEX" val="69"/>
</p:tagLst>
</file>

<file path=ppt/tags/tag39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0"/>
  <p:tag name="KSO_WM_UNIT_LAYERLEVEL" val="1"/>
  <p:tag name="KSO_WM_TAG_VERSION" val="1.0"/>
  <p:tag name="KSO_WM_BEAUTIFY_FLAG" val="#wm#"/>
  <p:tag name="KSO_WM_UNIT_TYPE" val="i"/>
  <p:tag name="KSO_WM_UNIT_INDEX" val="70"/>
</p:tagLst>
</file>

<file path=ppt/tags/tag39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1"/>
  <p:tag name="KSO_WM_UNIT_LAYERLEVEL" val="1"/>
  <p:tag name="KSO_WM_TAG_VERSION" val="1.0"/>
  <p:tag name="KSO_WM_BEAUTIFY_FLAG" val="#wm#"/>
  <p:tag name="KSO_WM_UNIT_TYPE" val="i"/>
  <p:tag name="KSO_WM_UNIT_INDEX" val="71"/>
</p:tagLst>
</file>

<file path=ppt/tags/tag39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2"/>
  <p:tag name="KSO_WM_UNIT_LAYERLEVEL" val="1"/>
  <p:tag name="KSO_WM_TAG_VERSION" val="1.0"/>
  <p:tag name="KSO_WM_BEAUTIFY_FLAG" val="#wm#"/>
  <p:tag name="KSO_WM_UNIT_TYPE" val="i"/>
  <p:tag name="KSO_WM_UNIT_INDEX" val="72"/>
</p:tagLst>
</file>

<file path=ppt/tags/tag39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3"/>
  <p:tag name="KSO_WM_UNIT_LAYERLEVEL" val="1"/>
  <p:tag name="KSO_WM_TAG_VERSION" val="1.0"/>
  <p:tag name="KSO_WM_BEAUTIFY_FLAG" val="#wm#"/>
  <p:tag name="KSO_WM_UNIT_TYPE" val="i"/>
  <p:tag name="KSO_WM_UNIT_INDEX" val="73"/>
</p:tagLst>
</file>

<file path=ppt/tags/tag39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4"/>
  <p:tag name="KSO_WM_UNIT_LAYERLEVEL" val="1"/>
  <p:tag name="KSO_WM_TAG_VERSION" val="1.0"/>
  <p:tag name="KSO_WM_BEAUTIFY_FLAG" val="#wm#"/>
  <p:tag name="KSO_WM_UNIT_TYPE" val="i"/>
  <p:tag name="KSO_WM_UNIT_INDEX" val="74"/>
</p:tagLst>
</file>

<file path=ppt/tags/tag39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5"/>
  <p:tag name="KSO_WM_UNIT_LAYERLEVEL" val="1"/>
  <p:tag name="KSO_WM_TAG_VERSION" val="1.0"/>
  <p:tag name="KSO_WM_BEAUTIFY_FLAG" val="#wm#"/>
  <p:tag name="KSO_WM_UNIT_TYPE" val="i"/>
  <p:tag name="KSO_WM_UNIT_INDEX" val="75"/>
</p:tagLst>
</file>

<file path=ppt/tags/tag39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6"/>
  <p:tag name="KSO_WM_UNIT_LAYERLEVEL" val="1"/>
  <p:tag name="KSO_WM_TAG_VERSION" val="1.0"/>
  <p:tag name="KSO_WM_BEAUTIFY_FLAG" val="#wm#"/>
  <p:tag name="KSO_WM_UNIT_TYPE" val="i"/>
  <p:tag name="KSO_WM_UNIT_INDEX" val="76"/>
</p:tagLst>
</file>

<file path=ppt/tags/tag39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7"/>
  <p:tag name="KSO_WM_UNIT_LAYERLEVEL" val="1"/>
  <p:tag name="KSO_WM_TAG_VERSION" val="1.0"/>
  <p:tag name="KSO_WM_BEAUTIFY_FLAG" val="#wm#"/>
  <p:tag name="KSO_WM_UNIT_TYPE" val="i"/>
  <p:tag name="KSO_WM_UNIT_INDEX" val="77"/>
</p:tagLst>
</file>

<file path=ppt/tags/tag39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8"/>
  <p:tag name="KSO_WM_UNIT_LAYERLEVEL" val="1"/>
  <p:tag name="KSO_WM_TAG_VERSION" val="1.0"/>
  <p:tag name="KSO_WM_BEAUTIFY_FLAG" val="#wm#"/>
  <p:tag name="KSO_WM_UNIT_TYPE" val="i"/>
  <p:tag name="KSO_WM_UNIT_INDEX" val="78"/>
</p:tagLst>
</file>

<file path=ppt/tags/tag3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79"/>
  <p:tag name="KSO_WM_UNIT_LAYERLEVEL" val="1"/>
  <p:tag name="KSO_WM_TAG_VERSION" val="1.0"/>
  <p:tag name="KSO_WM_BEAUTIFY_FLAG" val="#wm#"/>
  <p:tag name="KSO_WM_UNIT_TYPE" val="i"/>
  <p:tag name="KSO_WM_UNIT_INDEX" val="79"/>
</p:tagLst>
</file>

<file path=ppt/tags/tag39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0"/>
  <p:tag name="KSO_WM_UNIT_LAYERLEVEL" val="1"/>
  <p:tag name="KSO_WM_TAG_VERSION" val="1.0"/>
  <p:tag name="KSO_WM_BEAUTIFY_FLAG" val="#wm#"/>
  <p:tag name="KSO_WM_UNIT_TYPE" val="i"/>
  <p:tag name="KSO_WM_UNIT_INDEX" val="80"/>
</p:tagLst>
</file>

<file path=ppt/tags/tag39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1"/>
  <p:tag name="KSO_WM_UNIT_LAYERLEVEL" val="1"/>
  <p:tag name="KSO_WM_TAG_VERSION" val="1.0"/>
  <p:tag name="KSO_WM_BEAUTIFY_FLAG" val="#wm#"/>
  <p:tag name="KSO_WM_UNIT_TYPE" val="i"/>
  <p:tag name="KSO_WM_UNIT_INDEX" val="81"/>
</p:tagLst>
</file>

<file path=ppt/tags/tag39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2"/>
  <p:tag name="KSO_WM_UNIT_LAYERLEVEL" val="1"/>
  <p:tag name="KSO_WM_TAG_VERSION" val="1.0"/>
  <p:tag name="KSO_WM_BEAUTIFY_FLAG" val="#wm#"/>
  <p:tag name="KSO_WM_UNIT_TYPE" val="i"/>
  <p:tag name="KSO_WM_UNIT_INDEX" val="82"/>
</p:tagLst>
</file>

<file path=ppt/tags/tag39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3"/>
  <p:tag name="KSO_WM_UNIT_LAYERLEVEL" val="1"/>
  <p:tag name="KSO_WM_TAG_VERSION" val="1.0"/>
  <p:tag name="KSO_WM_BEAUTIFY_FLAG" val="#wm#"/>
  <p:tag name="KSO_WM_UNIT_TYPE" val="i"/>
  <p:tag name="KSO_WM_UNIT_INDEX" val="83"/>
</p:tagLst>
</file>

<file path=ppt/tags/tag39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4"/>
  <p:tag name="KSO_WM_UNIT_LAYERLEVEL" val="1"/>
  <p:tag name="KSO_WM_TAG_VERSION" val="1.0"/>
  <p:tag name="KSO_WM_BEAUTIFY_FLAG" val="#wm#"/>
  <p:tag name="KSO_WM_UNIT_TYPE" val="i"/>
  <p:tag name="KSO_WM_UNIT_INDEX" val="84"/>
</p:tagLst>
</file>

<file path=ppt/tags/tag39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5"/>
  <p:tag name="KSO_WM_UNIT_LAYERLEVEL" val="1"/>
  <p:tag name="KSO_WM_TAG_VERSION" val="1.0"/>
  <p:tag name="KSO_WM_BEAUTIFY_FLAG" val="#wm#"/>
  <p:tag name="KSO_WM_UNIT_TYPE" val="i"/>
  <p:tag name="KSO_WM_UNIT_INDEX" val="85"/>
</p:tagLst>
</file>

<file path=ppt/tags/tag39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6"/>
  <p:tag name="KSO_WM_UNIT_LAYERLEVEL" val="1"/>
  <p:tag name="KSO_WM_TAG_VERSION" val="1.0"/>
  <p:tag name="KSO_WM_BEAUTIFY_FLAG" val="#wm#"/>
  <p:tag name="KSO_WM_UNIT_TYPE" val="i"/>
  <p:tag name="KSO_WM_UNIT_INDEX" val="86"/>
</p:tagLst>
</file>

<file path=ppt/tags/tag39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7"/>
  <p:tag name="KSO_WM_UNIT_LAYERLEVEL" val="1"/>
  <p:tag name="KSO_WM_TAG_VERSION" val="1.0"/>
  <p:tag name="KSO_WM_BEAUTIFY_FLAG" val="#wm#"/>
  <p:tag name="KSO_WM_UNIT_TYPE" val="i"/>
  <p:tag name="KSO_WM_UNIT_INDEX" val="87"/>
</p:tagLst>
</file>

<file path=ppt/tags/tag39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8"/>
  <p:tag name="KSO_WM_UNIT_LAYERLEVEL" val="1"/>
  <p:tag name="KSO_WM_TAG_VERSION" val="1.0"/>
  <p:tag name="KSO_WM_BEAUTIFY_FLAG" val="#wm#"/>
  <p:tag name="KSO_WM_UNIT_TYPE" val="i"/>
  <p:tag name="KSO_WM_UNIT_INDEX" val="88"/>
</p:tagLst>
</file>

<file path=ppt/tags/tag3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89"/>
  <p:tag name="KSO_WM_UNIT_LAYERLEVEL" val="1"/>
  <p:tag name="KSO_WM_TAG_VERSION" val="1.0"/>
  <p:tag name="KSO_WM_BEAUTIFY_FLAG" val="#wm#"/>
  <p:tag name="KSO_WM_UNIT_TYPE" val="i"/>
  <p:tag name="KSO_WM_UNIT_INDEX" val="89"/>
</p:tagLst>
</file>

<file path=ppt/tags/tag39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0"/>
  <p:tag name="KSO_WM_UNIT_LAYERLEVEL" val="1"/>
  <p:tag name="KSO_WM_TAG_VERSION" val="1.0"/>
  <p:tag name="KSO_WM_BEAUTIFY_FLAG" val="#wm#"/>
  <p:tag name="KSO_WM_UNIT_TYPE" val="i"/>
  <p:tag name="KSO_WM_UNIT_INDEX" val="90"/>
</p:tagLst>
</file>

<file path=ppt/tags/tag39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1"/>
  <p:tag name="KSO_WM_UNIT_LAYERLEVEL" val="1"/>
  <p:tag name="KSO_WM_TAG_VERSION" val="1.0"/>
  <p:tag name="KSO_WM_BEAUTIFY_FLAG" val="#wm#"/>
  <p:tag name="KSO_WM_UNIT_TYPE" val="i"/>
  <p:tag name="KSO_WM_UNIT_INDEX" val="91"/>
</p:tagLst>
</file>

<file path=ppt/tags/tag39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2"/>
  <p:tag name="KSO_WM_UNIT_LAYERLEVEL" val="1"/>
  <p:tag name="KSO_WM_TAG_VERSION" val="1.0"/>
  <p:tag name="KSO_WM_BEAUTIFY_FLAG" val="#wm#"/>
  <p:tag name="KSO_WM_UNIT_TYPE" val="i"/>
  <p:tag name="KSO_WM_UNIT_INDEX" val="92"/>
</p:tagLst>
</file>

<file path=ppt/tags/tag39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3"/>
  <p:tag name="KSO_WM_UNIT_LAYERLEVEL" val="1"/>
  <p:tag name="KSO_WM_TAG_VERSION" val="1.0"/>
  <p:tag name="KSO_WM_BEAUTIFY_FLAG" val="#wm#"/>
  <p:tag name="KSO_WM_UNIT_TYPE" val="i"/>
  <p:tag name="KSO_WM_UNIT_INDEX" val="93"/>
</p:tagLst>
</file>

<file path=ppt/tags/tag39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4"/>
  <p:tag name="KSO_WM_UNIT_LAYERLEVEL" val="1"/>
  <p:tag name="KSO_WM_TAG_VERSION" val="1.0"/>
  <p:tag name="KSO_WM_BEAUTIFY_FLAG" val="#wm#"/>
  <p:tag name="KSO_WM_UNIT_TYPE" val="i"/>
  <p:tag name="KSO_WM_UNIT_INDEX" val="94"/>
</p:tagLst>
</file>

<file path=ppt/tags/tag39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i*95"/>
  <p:tag name="KSO_WM_UNIT_LAYERLEVEL" val="1"/>
  <p:tag name="KSO_WM_TAG_VERSION" val="1.0"/>
  <p:tag name="KSO_WM_BEAUTIFY_FLAG" val="#wm#"/>
  <p:tag name="KSO_WM_UNIT_TYPE" val="i"/>
  <p:tag name="KSO_WM_UNIT_INDEX" val="95"/>
</p:tagLst>
</file>

<file path=ppt/tags/tag39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1"/>
  <p:tag name="KSO_WM_UNIT_LAYERLEVEL" val="1"/>
  <p:tag name="KSO_WM_TAG_VERSION" val="1.0"/>
  <p:tag name="KSO_WM_BEAUTIFY_FLAG" val="#wm#"/>
  <p:tag name="KSO_WM_UNIT_TYPE" val="i"/>
  <p:tag name="KSO_WM_UNIT_INDEX" val="1"/>
</p:tagLst>
</file>

<file path=ppt/tags/tag39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9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2"/>
  <p:tag name="KSO_WM_UNIT_LAYERLEVEL" val="1"/>
  <p:tag name="KSO_WM_TAG_VERSION" val="1.0"/>
  <p:tag name="KSO_WM_BEAUTIFY_FLAG" val="#wm#"/>
  <p:tag name="KSO_WM_UNIT_TYPE" val="i"/>
  <p:tag name="KSO_WM_UNIT_INDEX" val="2"/>
</p:tagLst>
</file>

<file path=ppt/tags/tag3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39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9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9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9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9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9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9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9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9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4"/>
  <p:tag name="KSO_WM_UNIT_LAYERLEVEL" val="1"/>
  <p:tag name="KSO_WM_TAG_VERSION" val="1.0"/>
  <p:tag name="KSO_WM_BEAUTIFY_FLAG" val="#wm#"/>
  <p:tag name="KSO_WM_UNIT_TYPE" val="i"/>
  <p:tag name="KSO_WM_UNIT_INDEX" val="4"/>
</p:tagLst>
</file>

<file path=ppt/tags/tag39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5"/>
  <p:tag name="KSO_WM_UNIT_LAYERLEVEL" val="1"/>
  <p:tag name="KSO_WM_TAG_VERSION" val="1.0"/>
  <p:tag name="KSO_WM_BEAUTIFY_FLAG" val="#wm#"/>
  <p:tag name="KSO_WM_UNIT_TYPE" val="i"/>
  <p:tag name="KSO_WM_UNIT_INDEX" val="5"/>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6"/>
  <p:tag name="KSO_WM_UNIT_LAYERLEVEL" val="1"/>
  <p:tag name="KSO_WM_TAG_VERSION" val="1.0"/>
  <p:tag name="KSO_WM_BEAUTIFY_FLAG" val="#wm#"/>
  <p:tag name="KSO_WM_UNIT_TYPE" val="i"/>
  <p:tag name="KSO_WM_UNIT_INDEX" val="6"/>
</p:tagLst>
</file>

<file path=ppt/tags/tag40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7"/>
  <p:tag name="KSO_WM_UNIT_LAYERLEVEL" val="1"/>
  <p:tag name="KSO_WM_TAG_VERSION" val="1.0"/>
  <p:tag name="KSO_WM_BEAUTIFY_FLAG" val="#wm#"/>
  <p:tag name="KSO_WM_UNIT_TYPE" val="i"/>
  <p:tag name="KSO_WM_UNIT_INDEX" val="7"/>
</p:tagLst>
</file>

<file path=ppt/tags/tag40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i*8"/>
  <p:tag name="KSO_WM_UNIT_LAYERLEVEL" val="1"/>
  <p:tag name="KSO_WM_TAG_VERSION" val="1.0"/>
  <p:tag name="KSO_WM_BEAUTIFY_FLAG" val="#wm#"/>
  <p:tag name="KSO_WM_UNIT_TYPE" val="i"/>
  <p:tag name="KSO_WM_UNIT_INDEX" val="8"/>
</p:tagLst>
</file>

<file path=ppt/tags/tag40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i*1"/>
  <p:tag name="KSO_WM_UNIT_LAYERLEVEL" val="1"/>
  <p:tag name="KSO_WM_TAG_VERSION" val="1.0"/>
  <p:tag name="KSO_WM_BEAUTIFY_FLAG" val="#wm#"/>
  <p:tag name="KSO_WM_UNIT_TYPE" val="i"/>
  <p:tag name="KSO_WM_UNIT_INDEX" val="1"/>
</p:tagLst>
</file>

<file path=ppt/tags/tag40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i*2"/>
  <p:tag name="KSO_WM_UNIT_LAYERLEVEL" val="1"/>
  <p:tag name="KSO_WM_TAG_VERSION" val="1.0"/>
  <p:tag name="KSO_WM_BEAUTIFY_FLAG" val="#wm#"/>
  <p:tag name="KSO_WM_UNIT_TYPE" val="i"/>
  <p:tag name="KSO_WM_UNIT_INDEX" val="2"/>
</p:tagLst>
</file>

<file path=ppt/tags/tag40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_6*i*1"/>
  <p:tag name="KSO_WM_UNIT_LAYERLEVEL" val="1"/>
  <p:tag name="KSO_WM_TAG_VERSION" val="1.0"/>
  <p:tag name="KSO_WM_BEAUTIFY_FLAG" val="#wm#"/>
</p:tagLst>
</file>

<file path=ppt/tags/tag40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_6*i*2"/>
  <p:tag name="KSO_WM_UNIT_LAYERLEVEL" val="1"/>
  <p:tag name="KSO_WM_TAG_VERSION" val="1.0"/>
  <p:tag name="KSO_WM_BEAUTIFY_FLAG" val="#wm#"/>
</p:tagLst>
</file>

<file path=ppt/tags/tag40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_6*i*3"/>
  <p:tag name="KSO_WM_UNIT_LAYERLEVEL" val="1"/>
  <p:tag name="KSO_WM_TAG_VERSION" val="1.0"/>
  <p:tag name="KSO_WM_BEAUTIFY_FLAG" val="#wm#"/>
</p:tagLst>
</file>

<file path=ppt/tags/tag40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_6*i*4"/>
  <p:tag name="KSO_WM_UNIT_LAYERLEVEL" val="1"/>
  <p:tag name="KSO_WM_TAG_VERSION" val="1.0"/>
  <p:tag name="KSO_WM_BEAUTIFY_FLAG" val="#wm#"/>
</p:tagLst>
</file>

<file path=ppt/tags/tag40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_6*i*5"/>
  <p:tag name="KSO_WM_UNIT_LAYERLEVEL" val="1"/>
  <p:tag name="KSO_WM_TAG_VERSION" val="1.0"/>
  <p:tag name="KSO_WM_BEAUTIFY_FLAG" val="#wm#"/>
</p:tagLst>
</file>

<file path=ppt/tags/tag4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_6*i*6"/>
  <p:tag name="KSO_WM_UNIT_LAYERLEVEL" val="1"/>
  <p:tag name="KSO_WM_TAG_VERSION" val="1.0"/>
  <p:tag name="KSO_WM_BEAUTIFY_FLAG" val="#wm#"/>
</p:tagLst>
</file>

<file path=ppt/tags/tag40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_6*i*7"/>
  <p:tag name="KSO_WM_UNIT_LAYERLEVEL" val="1"/>
  <p:tag name="KSO_WM_TAG_VERSION" val="1.0"/>
  <p:tag name="KSO_WM_BEAUTIFY_FLAG" val="#wm#"/>
</p:tagLst>
</file>

<file path=ppt/tags/tag40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_6*i*8"/>
  <p:tag name="KSO_WM_UNIT_LAYERLEVEL" val="1"/>
  <p:tag name="KSO_WM_TAG_VERSION" val="1.0"/>
  <p:tag name="KSO_WM_BEAUTIFY_FLAG" val="#wm#"/>
</p:tagLst>
</file>

<file path=ppt/tags/tag40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_6*i*9"/>
  <p:tag name="KSO_WM_UNIT_LAYERLEVEL" val="1"/>
  <p:tag name="KSO_WM_TAG_VERSION" val="1.0"/>
  <p:tag name="KSO_WM_BEAUTIFY_FLAG" val="#wm#"/>
</p:tagLst>
</file>

<file path=ppt/tags/tag40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_6*i*10"/>
  <p:tag name="KSO_WM_UNIT_LAYERLEVEL" val="1"/>
  <p:tag name="KSO_WM_TAG_VERSION" val="1.0"/>
  <p:tag name="KSO_WM_BEAUTIFY_FLAG" val="#wm#"/>
</p:tagLst>
</file>

<file path=ppt/tags/tag40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_6*i*11"/>
  <p:tag name="KSO_WM_UNIT_LAYERLEVEL" val="1"/>
  <p:tag name="KSO_WM_TAG_VERSION" val="1.0"/>
  <p:tag name="KSO_WM_BEAUTIFY_FLAG" val="#wm#"/>
</p:tagLst>
</file>

<file path=ppt/tags/tag40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_6*i*12"/>
  <p:tag name="KSO_WM_UNIT_LAYERLEVEL" val="1"/>
  <p:tag name="KSO_WM_TAG_VERSION" val="1.0"/>
  <p:tag name="KSO_WM_BEAUTIFY_FLAG" val="#wm#"/>
</p:tagLst>
</file>

<file path=ppt/tags/tag40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_6*i*13"/>
  <p:tag name="KSO_WM_UNIT_LAYERLEVEL" val="1"/>
  <p:tag name="KSO_WM_TAG_VERSION" val="1.0"/>
  <p:tag name="KSO_WM_BEAUTIFY_FLAG" val="#wm#"/>
</p:tagLst>
</file>

<file path=ppt/tags/tag40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_6*i*14"/>
  <p:tag name="KSO_WM_UNIT_LAYERLEVEL" val="1"/>
  <p:tag name="KSO_WM_TAG_VERSION" val="1.0"/>
  <p:tag name="KSO_WM_BEAUTIFY_FLAG" val="#wm#"/>
</p:tagLst>
</file>

<file path=ppt/tags/tag40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_6*i*15"/>
  <p:tag name="KSO_WM_UNIT_LAYERLEVEL" val="1"/>
  <p:tag name="KSO_WM_TAG_VERSION" val="1.0"/>
  <p:tag name="KSO_WM_BEAUTIFY_FLAG" val="#wm#"/>
</p:tagLst>
</file>

<file path=ppt/tags/tag4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_6*i*16"/>
  <p:tag name="KSO_WM_UNIT_LAYERLEVEL" val="1"/>
  <p:tag name="KSO_WM_TAG_VERSION" val="1.0"/>
  <p:tag name="KSO_WM_BEAUTIFY_FLAG" val="#wm#"/>
</p:tagLst>
</file>

<file path=ppt/tags/tag40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_6*i*17"/>
  <p:tag name="KSO_WM_UNIT_LAYERLEVEL" val="1"/>
  <p:tag name="KSO_WM_TAG_VERSION" val="1.0"/>
  <p:tag name="KSO_WM_BEAUTIFY_FLAG" val="#wm#"/>
</p:tagLst>
</file>

<file path=ppt/tags/tag40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8"/>
  <p:tag name="KSO_WM_UNIT_ID" val="_6*i*18"/>
  <p:tag name="KSO_WM_UNIT_LAYERLEVEL" val="1"/>
  <p:tag name="KSO_WM_TAG_VERSION" val="1.0"/>
  <p:tag name="KSO_WM_BEAUTIFY_FLAG" val="#wm#"/>
</p:tagLst>
</file>

<file path=ppt/tags/tag40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9"/>
  <p:tag name="KSO_WM_UNIT_ID" val="_6*i*19"/>
  <p:tag name="KSO_WM_UNIT_LAYERLEVEL" val="1"/>
  <p:tag name="KSO_WM_TAG_VERSION" val="1.0"/>
  <p:tag name="KSO_WM_BEAUTIFY_FLAG" val="#wm#"/>
</p:tagLst>
</file>

<file path=ppt/tags/tag40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0"/>
  <p:tag name="KSO_WM_UNIT_ID" val="_6*i*20"/>
  <p:tag name="KSO_WM_UNIT_LAYERLEVEL" val="1"/>
  <p:tag name="KSO_WM_TAG_VERSION" val="1.0"/>
  <p:tag name="KSO_WM_BEAUTIFY_FLAG" val="#wm#"/>
</p:tagLst>
</file>

<file path=ppt/tags/tag40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1"/>
  <p:tag name="KSO_WM_UNIT_ID" val="_6*i*21"/>
  <p:tag name="KSO_WM_UNIT_LAYERLEVEL" val="1"/>
  <p:tag name="KSO_WM_TAG_VERSION" val="1.0"/>
  <p:tag name="KSO_WM_BEAUTIFY_FLAG" val="#wm#"/>
</p:tagLst>
</file>

<file path=ppt/tags/tag40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2"/>
  <p:tag name="KSO_WM_UNIT_ID" val="_6*i*22"/>
  <p:tag name="KSO_WM_UNIT_LAYERLEVEL" val="1"/>
  <p:tag name="KSO_WM_TAG_VERSION" val="1.0"/>
  <p:tag name="KSO_WM_BEAUTIFY_FLAG" val="#wm#"/>
</p:tagLst>
</file>

<file path=ppt/tags/tag40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3"/>
  <p:tag name="KSO_WM_UNIT_ID" val="_6*i*23"/>
  <p:tag name="KSO_WM_UNIT_LAYERLEVEL" val="1"/>
  <p:tag name="KSO_WM_TAG_VERSION" val="1.0"/>
  <p:tag name="KSO_WM_BEAUTIFY_FLAG" val="#wm#"/>
</p:tagLst>
</file>

<file path=ppt/tags/tag40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4"/>
  <p:tag name="KSO_WM_UNIT_ID" val="_6*i*24"/>
  <p:tag name="KSO_WM_UNIT_LAYERLEVEL" val="1"/>
  <p:tag name="KSO_WM_TAG_VERSION" val="1.0"/>
  <p:tag name="KSO_WM_BEAUTIFY_FLAG" val="#wm#"/>
</p:tagLst>
</file>

<file path=ppt/tags/tag40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5"/>
  <p:tag name="KSO_WM_UNIT_ID" val="_6*i*25"/>
  <p:tag name="KSO_WM_UNIT_LAYERLEVEL" val="1"/>
  <p:tag name="KSO_WM_TAG_VERSION" val="1.0"/>
  <p:tag name="KSO_WM_BEAUTIFY_FLAG" val="#wm#"/>
</p:tagLst>
</file>

<file path=ppt/tags/tag4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6"/>
  <p:tag name="KSO_WM_UNIT_ID" val="_6*i*26"/>
  <p:tag name="KSO_WM_UNIT_LAYERLEVEL" val="1"/>
  <p:tag name="KSO_WM_TAG_VERSION" val="1.0"/>
  <p:tag name="KSO_WM_BEAUTIFY_FLAG" val="#wm#"/>
</p:tagLst>
</file>

<file path=ppt/tags/tag40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7"/>
  <p:tag name="KSO_WM_UNIT_ID" val="_6*i*27"/>
  <p:tag name="KSO_WM_UNIT_LAYERLEVEL" val="1"/>
  <p:tag name="KSO_WM_TAG_VERSION" val="1.0"/>
  <p:tag name="KSO_WM_BEAUTIFY_FLAG" val="#wm#"/>
</p:tagLst>
</file>

<file path=ppt/tags/tag40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8"/>
  <p:tag name="KSO_WM_UNIT_ID" val="_6*i*28"/>
  <p:tag name="KSO_WM_UNIT_LAYERLEVEL" val="1"/>
  <p:tag name="KSO_WM_TAG_VERSION" val="1.0"/>
  <p:tag name="KSO_WM_BEAUTIFY_FLAG" val="#wm#"/>
</p:tagLst>
</file>

<file path=ppt/tags/tag40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9"/>
  <p:tag name="KSO_WM_UNIT_ID" val="_6*i*29"/>
  <p:tag name="KSO_WM_UNIT_LAYERLEVEL" val="1"/>
  <p:tag name="KSO_WM_TAG_VERSION" val="1.0"/>
  <p:tag name="KSO_WM_BEAUTIFY_FLAG" val="#wm#"/>
</p:tagLst>
</file>

<file path=ppt/tags/tag40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0"/>
  <p:tag name="KSO_WM_UNIT_ID" val="_6*i*30"/>
  <p:tag name="KSO_WM_UNIT_LAYERLEVEL" val="1"/>
  <p:tag name="KSO_WM_TAG_VERSION" val="1.0"/>
  <p:tag name="KSO_WM_BEAUTIFY_FLAG" val="#wm#"/>
</p:tagLst>
</file>

<file path=ppt/tags/tag40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1"/>
  <p:tag name="KSO_WM_UNIT_ID" val="_6*i*31"/>
  <p:tag name="KSO_WM_UNIT_LAYERLEVEL" val="1"/>
  <p:tag name="KSO_WM_TAG_VERSION" val="1.0"/>
  <p:tag name="KSO_WM_BEAUTIFY_FLAG" val="#wm#"/>
</p:tagLst>
</file>

<file path=ppt/tags/tag40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2"/>
  <p:tag name="KSO_WM_UNIT_ID" val="_6*i*32"/>
  <p:tag name="KSO_WM_UNIT_LAYERLEVEL" val="1"/>
  <p:tag name="KSO_WM_TAG_VERSION" val="1.0"/>
  <p:tag name="KSO_WM_BEAUTIFY_FLAG" val="#wm#"/>
</p:tagLst>
</file>

<file path=ppt/tags/tag40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3"/>
  <p:tag name="KSO_WM_UNIT_ID" val="_6*i*33"/>
  <p:tag name="KSO_WM_UNIT_LAYERLEVEL" val="1"/>
  <p:tag name="KSO_WM_TAG_VERSION" val="1.0"/>
  <p:tag name="KSO_WM_BEAUTIFY_FLAG" val="#wm#"/>
</p:tagLst>
</file>

<file path=ppt/tags/tag40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4"/>
  <p:tag name="KSO_WM_UNIT_ID" val="_6*i*34"/>
  <p:tag name="KSO_WM_UNIT_LAYERLEVEL" val="1"/>
  <p:tag name="KSO_WM_TAG_VERSION" val="1.0"/>
  <p:tag name="KSO_WM_BEAUTIFY_FLAG" val="#wm#"/>
</p:tagLst>
</file>

<file path=ppt/tags/tag40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5"/>
  <p:tag name="KSO_WM_UNIT_ID" val="_6*i*35"/>
  <p:tag name="KSO_WM_UNIT_LAYERLEVEL" val="1"/>
  <p:tag name="KSO_WM_TAG_VERSION" val="1.0"/>
  <p:tag name="KSO_WM_BEAUTIFY_FLAG" val="#wm#"/>
</p:tagLst>
</file>

<file path=ppt/tags/tag4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6"/>
  <p:tag name="KSO_WM_UNIT_ID" val="_6*i*36"/>
  <p:tag name="KSO_WM_UNIT_LAYERLEVEL" val="1"/>
  <p:tag name="KSO_WM_TAG_VERSION" val="1.0"/>
  <p:tag name="KSO_WM_BEAUTIFY_FLAG" val="#wm#"/>
</p:tagLst>
</file>

<file path=ppt/tags/tag40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7"/>
  <p:tag name="KSO_WM_UNIT_ID" val="_6*i*37"/>
  <p:tag name="KSO_WM_UNIT_LAYERLEVEL" val="1"/>
  <p:tag name="KSO_WM_TAG_VERSION" val="1.0"/>
  <p:tag name="KSO_WM_BEAUTIFY_FLAG" val="#wm#"/>
</p:tagLst>
</file>

<file path=ppt/tags/tag40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8"/>
  <p:tag name="KSO_WM_UNIT_ID" val="_6*i*38"/>
  <p:tag name="KSO_WM_UNIT_LAYERLEVEL" val="1"/>
  <p:tag name="KSO_WM_TAG_VERSION" val="1.0"/>
  <p:tag name="KSO_WM_BEAUTIFY_FLAG" val="#wm#"/>
</p:tagLst>
</file>

<file path=ppt/tags/tag40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9"/>
  <p:tag name="KSO_WM_UNIT_ID" val="_6*i*39"/>
  <p:tag name="KSO_WM_UNIT_LAYERLEVEL" val="1"/>
  <p:tag name="KSO_WM_TAG_VERSION" val="1.0"/>
  <p:tag name="KSO_WM_BEAUTIFY_FLAG" val="#wm#"/>
</p:tagLst>
</file>

<file path=ppt/tags/tag40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0"/>
  <p:tag name="KSO_WM_UNIT_ID" val="_6*i*40"/>
  <p:tag name="KSO_WM_UNIT_LAYERLEVEL" val="1"/>
  <p:tag name="KSO_WM_TAG_VERSION" val="1.0"/>
  <p:tag name="KSO_WM_BEAUTIFY_FLAG" val="#wm#"/>
</p:tagLst>
</file>

<file path=ppt/tags/tag40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1"/>
  <p:tag name="KSO_WM_UNIT_ID" val="_6*i*41"/>
  <p:tag name="KSO_WM_UNIT_LAYERLEVEL" val="1"/>
  <p:tag name="KSO_WM_TAG_VERSION" val="1.0"/>
  <p:tag name="KSO_WM_BEAUTIFY_FLAG" val="#wm#"/>
</p:tagLst>
</file>

<file path=ppt/tags/tag40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2"/>
  <p:tag name="KSO_WM_UNIT_ID" val="_6*i*42"/>
  <p:tag name="KSO_WM_UNIT_LAYERLEVEL" val="1"/>
  <p:tag name="KSO_WM_TAG_VERSION" val="1.0"/>
  <p:tag name="KSO_WM_BEAUTIFY_FLAG" val="#wm#"/>
</p:tagLst>
</file>

<file path=ppt/tags/tag40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3"/>
  <p:tag name="KSO_WM_UNIT_ID" val="_6*i*43"/>
  <p:tag name="KSO_WM_UNIT_LAYERLEVEL" val="1"/>
  <p:tag name="KSO_WM_TAG_VERSION" val="1.0"/>
  <p:tag name="KSO_WM_BEAUTIFY_FLAG" val="#wm#"/>
</p:tagLst>
</file>

<file path=ppt/tags/tag40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4"/>
  <p:tag name="KSO_WM_UNIT_ID" val="_6*i*44"/>
  <p:tag name="KSO_WM_UNIT_LAYERLEVEL" val="1"/>
  <p:tag name="KSO_WM_TAG_VERSION" val="1.0"/>
  <p:tag name="KSO_WM_BEAUTIFY_FLAG" val="#wm#"/>
</p:tagLst>
</file>

<file path=ppt/tags/tag40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5"/>
  <p:tag name="KSO_WM_UNIT_ID" val="_6*i*45"/>
  <p:tag name="KSO_WM_UNIT_LAYERLEVEL" val="1"/>
  <p:tag name="KSO_WM_TAG_VERSION" val="1.0"/>
  <p:tag name="KSO_WM_BEAUTIFY_FLAG" val="#wm#"/>
</p:tagLst>
</file>

<file path=ppt/tags/tag4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6"/>
  <p:tag name="KSO_WM_UNIT_ID" val="_6*i*46"/>
  <p:tag name="KSO_WM_UNIT_LAYERLEVEL" val="1"/>
  <p:tag name="KSO_WM_TAG_VERSION" val="1.0"/>
  <p:tag name="KSO_WM_BEAUTIFY_FLAG" val="#wm#"/>
</p:tagLst>
</file>

<file path=ppt/tags/tag40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7"/>
  <p:tag name="KSO_WM_UNIT_ID" val="_6*i*47"/>
  <p:tag name="KSO_WM_UNIT_LAYERLEVEL" val="1"/>
  <p:tag name="KSO_WM_TAG_VERSION" val="1.0"/>
  <p:tag name="KSO_WM_BEAUTIFY_FLAG" val="#wm#"/>
</p:tagLst>
</file>

<file path=ppt/tags/tag40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8"/>
  <p:tag name="KSO_WM_UNIT_ID" val="_6*i*48"/>
  <p:tag name="KSO_WM_UNIT_LAYERLEVEL" val="1"/>
  <p:tag name="KSO_WM_TAG_VERSION" val="1.0"/>
  <p:tag name="KSO_WM_BEAUTIFY_FLAG" val="#wm#"/>
</p:tagLst>
</file>

<file path=ppt/tags/tag40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9"/>
  <p:tag name="KSO_WM_UNIT_ID" val="_6*i*49"/>
  <p:tag name="KSO_WM_UNIT_LAYERLEVEL" val="1"/>
  <p:tag name="KSO_WM_TAG_VERSION" val="1.0"/>
  <p:tag name="KSO_WM_BEAUTIFY_FLAG" val="#wm#"/>
</p:tagLst>
</file>

<file path=ppt/tags/tag40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0"/>
  <p:tag name="KSO_WM_UNIT_ID" val="_6*i*50"/>
  <p:tag name="KSO_WM_UNIT_LAYERLEVEL" val="1"/>
  <p:tag name="KSO_WM_TAG_VERSION" val="1.0"/>
  <p:tag name="KSO_WM_BEAUTIFY_FLAG" val="#wm#"/>
</p:tagLst>
</file>

<file path=ppt/tags/tag40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1"/>
  <p:tag name="KSO_WM_UNIT_ID" val="_6*i*51"/>
  <p:tag name="KSO_WM_UNIT_LAYERLEVEL" val="1"/>
  <p:tag name="KSO_WM_TAG_VERSION" val="1.0"/>
  <p:tag name="KSO_WM_BEAUTIFY_FLAG" val="#wm#"/>
</p:tagLst>
</file>

<file path=ppt/tags/tag40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2"/>
  <p:tag name="KSO_WM_UNIT_ID" val="_6*i*52"/>
  <p:tag name="KSO_WM_UNIT_LAYERLEVEL" val="1"/>
  <p:tag name="KSO_WM_TAG_VERSION" val="1.0"/>
  <p:tag name="KSO_WM_BEAUTIFY_FLAG" val="#wm#"/>
</p:tagLst>
</file>

<file path=ppt/tags/tag40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3"/>
  <p:tag name="KSO_WM_UNIT_ID" val="_6*i*53"/>
  <p:tag name="KSO_WM_UNIT_LAYERLEVEL" val="1"/>
  <p:tag name="KSO_WM_TAG_VERSION" val="1.0"/>
  <p:tag name="KSO_WM_BEAUTIFY_FLAG" val="#wm#"/>
</p:tagLst>
</file>

<file path=ppt/tags/tag40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4"/>
  <p:tag name="KSO_WM_UNIT_ID" val="_6*i*54"/>
  <p:tag name="KSO_WM_UNIT_LAYERLEVEL" val="1"/>
  <p:tag name="KSO_WM_TAG_VERSION" val="1.0"/>
  <p:tag name="KSO_WM_BEAUTIFY_FLAG" val="#wm#"/>
</p:tagLst>
</file>

<file path=ppt/tags/tag40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5"/>
  <p:tag name="KSO_WM_UNIT_ID" val="_6*i*55"/>
  <p:tag name="KSO_WM_UNIT_LAYERLEVEL" val="1"/>
  <p:tag name="KSO_WM_TAG_VERSION" val="1.0"/>
  <p:tag name="KSO_WM_BEAUTIFY_FLAG" val="#wm#"/>
</p:tagLst>
</file>

<file path=ppt/tags/tag4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6"/>
  <p:tag name="KSO_WM_UNIT_ID" val="_6*i*56"/>
  <p:tag name="KSO_WM_UNIT_LAYERLEVEL" val="1"/>
  <p:tag name="KSO_WM_TAG_VERSION" val="1.0"/>
  <p:tag name="KSO_WM_BEAUTIFY_FLAG" val="#wm#"/>
</p:tagLst>
</file>

<file path=ppt/tags/tag40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7"/>
  <p:tag name="KSO_WM_UNIT_ID" val="_6*i*57"/>
  <p:tag name="KSO_WM_UNIT_LAYERLEVEL" val="1"/>
  <p:tag name="KSO_WM_TAG_VERSION" val="1.0"/>
  <p:tag name="KSO_WM_BEAUTIFY_FLAG" val="#wm#"/>
</p:tagLst>
</file>

<file path=ppt/tags/tag40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8"/>
  <p:tag name="KSO_WM_UNIT_ID" val="_6*i*58"/>
  <p:tag name="KSO_WM_UNIT_LAYERLEVEL" val="1"/>
  <p:tag name="KSO_WM_TAG_VERSION" val="1.0"/>
  <p:tag name="KSO_WM_BEAUTIFY_FLAG" val="#wm#"/>
</p:tagLst>
</file>

<file path=ppt/tags/tag40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9"/>
  <p:tag name="KSO_WM_UNIT_ID" val="_6*i*59"/>
  <p:tag name="KSO_WM_UNIT_LAYERLEVEL" val="1"/>
  <p:tag name="KSO_WM_TAG_VERSION" val="1.0"/>
  <p:tag name="KSO_WM_BEAUTIFY_FLAG" val="#wm#"/>
</p:tagLst>
</file>

<file path=ppt/tags/tag40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0"/>
  <p:tag name="KSO_WM_UNIT_ID" val="_6*i*60"/>
  <p:tag name="KSO_WM_UNIT_LAYERLEVEL" val="1"/>
  <p:tag name="KSO_WM_TAG_VERSION" val="1.0"/>
  <p:tag name="KSO_WM_BEAUTIFY_FLAG" val="#wm#"/>
</p:tagLst>
</file>

<file path=ppt/tags/tag40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1"/>
  <p:tag name="KSO_WM_UNIT_ID" val="_6*i*61"/>
  <p:tag name="KSO_WM_UNIT_LAYERLEVEL" val="1"/>
  <p:tag name="KSO_WM_TAG_VERSION" val="1.0"/>
  <p:tag name="KSO_WM_BEAUTIFY_FLAG" val="#wm#"/>
</p:tagLst>
</file>

<file path=ppt/tags/tag40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2"/>
  <p:tag name="KSO_WM_UNIT_ID" val="_6*i*62"/>
  <p:tag name="KSO_WM_UNIT_LAYERLEVEL" val="1"/>
  <p:tag name="KSO_WM_TAG_VERSION" val="1.0"/>
  <p:tag name="KSO_WM_BEAUTIFY_FLAG" val="#wm#"/>
</p:tagLst>
</file>

<file path=ppt/tags/tag40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3"/>
  <p:tag name="KSO_WM_UNIT_ID" val="_6*i*63"/>
  <p:tag name="KSO_WM_UNIT_LAYERLEVEL" val="1"/>
  <p:tag name="KSO_WM_TAG_VERSION" val="1.0"/>
  <p:tag name="KSO_WM_BEAUTIFY_FLAG" val="#wm#"/>
</p:tagLst>
</file>

<file path=ppt/tags/tag40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4"/>
  <p:tag name="KSO_WM_UNIT_ID" val="_6*i*64"/>
  <p:tag name="KSO_WM_UNIT_LAYERLEVEL" val="1"/>
  <p:tag name="KSO_WM_TAG_VERSION" val="1.0"/>
  <p:tag name="KSO_WM_BEAUTIFY_FLAG" val="#wm#"/>
</p:tagLst>
</file>

<file path=ppt/tags/tag40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5"/>
  <p:tag name="KSO_WM_UNIT_ID" val="_6*i*65"/>
  <p:tag name="KSO_WM_UNIT_LAYERLEVEL" val="1"/>
  <p:tag name="KSO_WM_TAG_VERSION" val="1.0"/>
  <p:tag name="KSO_WM_BEAUTIFY_FLAG" val="#wm#"/>
</p:tagLst>
</file>

<file path=ppt/tags/tag4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6"/>
  <p:tag name="KSO_WM_UNIT_ID" val="_6*i*66"/>
  <p:tag name="KSO_WM_UNIT_LAYERLEVEL" val="1"/>
  <p:tag name="KSO_WM_TAG_VERSION" val="1.0"/>
  <p:tag name="KSO_WM_BEAUTIFY_FLAG" val="#wm#"/>
</p:tagLst>
</file>

<file path=ppt/tags/tag40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7"/>
  <p:tag name="KSO_WM_UNIT_ID" val="_6*i*67"/>
  <p:tag name="KSO_WM_UNIT_LAYERLEVEL" val="1"/>
  <p:tag name="KSO_WM_TAG_VERSION" val="1.0"/>
  <p:tag name="KSO_WM_BEAUTIFY_FLAG" val="#wm#"/>
</p:tagLst>
</file>

<file path=ppt/tags/tag40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8"/>
  <p:tag name="KSO_WM_UNIT_ID" val="_6*i*68"/>
  <p:tag name="KSO_WM_UNIT_LAYERLEVEL" val="1"/>
  <p:tag name="KSO_WM_TAG_VERSION" val="1.0"/>
  <p:tag name="KSO_WM_BEAUTIFY_FLAG" val="#wm#"/>
</p:tagLst>
</file>

<file path=ppt/tags/tag40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9"/>
  <p:tag name="KSO_WM_UNIT_ID" val="_6*i*69"/>
  <p:tag name="KSO_WM_UNIT_LAYERLEVEL" val="1"/>
  <p:tag name="KSO_WM_TAG_VERSION" val="1.0"/>
  <p:tag name="KSO_WM_BEAUTIFY_FLAG" val="#wm#"/>
</p:tagLst>
</file>

<file path=ppt/tags/tag40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0"/>
  <p:tag name="KSO_WM_UNIT_ID" val="_6*i*70"/>
  <p:tag name="KSO_WM_UNIT_LAYERLEVEL" val="1"/>
  <p:tag name="KSO_WM_TAG_VERSION" val="1.0"/>
  <p:tag name="KSO_WM_BEAUTIFY_FLAG" val="#wm#"/>
</p:tagLst>
</file>

<file path=ppt/tags/tag40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1"/>
  <p:tag name="KSO_WM_UNIT_ID" val="_6*i*71"/>
  <p:tag name="KSO_WM_UNIT_LAYERLEVEL" val="1"/>
  <p:tag name="KSO_WM_TAG_VERSION" val="1.0"/>
  <p:tag name="KSO_WM_BEAUTIFY_FLAG" val="#wm#"/>
</p:tagLst>
</file>

<file path=ppt/tags/tag40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2"/>
  <p:tag name="KSO_WM_UNIT_ID" val="_6*i*72"/>
  <p:tag name="KSO_WM_UNIT_LAYERLEVEL" val="1"/>
  <p:tag name="KSO_WM_TAG_VERSION" val="1.0"/>
  <p:tag name="KSO_WM_BEAUTIFY_FLAG" val="#wm#"/>
</p:tagLst>
</file>

<file path=ppt/tags/tag40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3"/>
  <p:tag name="KSO_WM_UNIT_ID" val="_6*i*73"/>
  <p:tag name="KSO_WM_UNIT_LAYERLEVEL" val="1"/>
  <p:tag name="KSO_WM_TAG_VERSION" val="1.0"/>
  <p:tag name="KSO_WM_BEAUTIFY_FLAG" val="#wm#"/>
</p:tagLst>
</file>

<file path=ppt/tags/tag40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4"/>
  <p:tag name="KSO_WM_UNIT_ID" val="_6*i*74"/>
  <p:tag name="KSO_WM_UNIT_LAYERLEVEL" val="1"/>
  <p:tag name="KSO_WM_TAG_VERSION" val="1.0"/>
  <p:tag name="KSO_WM_BEAUTIFY_FLAG" val="#wm#"/>
</p:tagLst>
</file>

<file path=ppt/tags/tag40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5"/>
  <p:tag name="KSO_WM_UNIT_ID" val="_6*i*75"/>
  <p:tag name="KSO_WM_UNIT_LAYERLEVEL" val="1"/>
  <p:tag name="KSO_WM_TAG_VERSION" val="1.0"/>
  <p:tag name="KSO_WM_BEAUTIFY_FLAG" val="#wm#"/>
</p:tagLst>
</file>

<file path=ppt/tags/tag4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6"/>
  <p:tag name="KSO_WM_UNIT_ID" val="_6*i*76"/>
  <p:tag name="KSO_WM_UNIT_LAYERLEVEL" val="1"/>
  <p:tag name="KSO_WM_TAG_VERSION" val="1.0"/>
  <p:tag name="KSO_WM_BEAUTIFY_FLAG" val="#wm#"/>
</p:tagLst>
</file>

<file path=ppt/tags/tag40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8"/>
  <p:tag name="KSO_WM_UNIT_ID" val="_6*i*78"/>
  <p:tag name="KSO_WM_UNIT_LAYERLEVEL" val="1"/>
  <p:tag name="KSO_WM_TAG_VERSION" val="1.0"/>
  <p:tag name="KSO_WM_BEAUTIFY_FLAG" val="#wm#"/>
</p:tagLst>
</file>

<file path=ppt/tags/tag40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9"/>
  <p:tag name="KSO_WM_UNIT_ID" val="_6*i*79"/>
  <p:tag name="KSO_WM_UNIT_LAYERLEVEL" val="1"/>
  <p:tag name="KSO_WM_TAG_VERSION" val="1.0"/>
  <p:tag name="KSO_WM_BEAUTIFY_FLAG" val="#wm#"/>
</p:tagLst>
</file>

<file path=ppt/tags/tag40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0"/>
  <p:tag name="KSO_WM_UNIT_ID" val="_6*i*80"/>
  <p:tag name="KSO_WM_UNIT_LAYERLEVEL" val="1"/>
  <p:tag name="KSO_WM_TAG_VERSION" val="1.0"/>
  <p:tag name="KSO_WM_BEAUTIFY_FLAG" val="#wm#"/>
</p:tagLst>
</file>

<file path=ppt/tags/tag40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1"/>
  <p:tag name="KSO_WM_UNIT_ID" val="_6*i*81"/>
  <p:tag name="KSO_WM_UNIT_LAYERLEVEL" val="1"/>
  <p:tag name="KSO_WM_TAG_VERSION" val="1.0"/>
  <p:tag name="KSO_WM_BEAUTIFY_FLAG" val="#wm#"/>
</p:tagLst>
</file>

<file path=ppt/tags/tag40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2"/>
  <p:tag name="KSO_WM_UNIT_ID" val="_6*i*82"/>
  <p:tag name="KSO_WM_UNIT_LAYERLEVEL" val="1"/>
  <p:tag name="KSO_WM_TAG_VERSION" val="1.0"/>
  <p:tag name="KSO_WM_BEAUTIFY_FLAG" val="#wm#"/>
</p:tagLst>
</file>

<file path=ppt/tags/tag40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3"/>
  <p:tag name="KSO_WM_UNIT_ID" val="_6*i*83"/>
  <p:tag name="KSO_WM_UNIT_LAYERLEVEL" val="1"/>
  <p:tag name="KSO_WM_TAG_VERSION" val="1.0"/>
  <p:tag name="KSO_WM_BEAUTIFY_FLAG" val="#wm#"/>
</p:tagLst>
</file>

<file path=ppt/tags/tag40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4"/>
  <p:tag name="KSO_WM_UNIT_ID" val="_6*i*84"/>
  <p:tag name="KSO_WM_UNIT_LAYERLEVEL" val="1"/>
  <p:tag name="KSO_WM_TAG_VERSION" val="1.0"/>
  <p:tag name="KSO_WM_BEAUTIFY_FLAG" val="#wm#"/>
</p:tagLst>
</file>

<file path=ppt/tags/tag40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5"/>
  <p:tag name="KSO_WM_UNIT_ID" val="_6*i*85"/>
  <p:tag name="KSO_WM_UNIT_LAYERLEVEL" val="1"/>
  <p:tag name="KSO_WM_TAG_VERSION" val="1.0"/>
  <p:tag name="KSO_WM_BEAUTIFY_FLAG" val="#wm#"/>
</p:tagLst>
</file>

<file path=ppt/tags/tag40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6"/>
  <p:tag name="KSO_WM_UNIT_ID" val="_6*i*86"/>
  <p:tag name="KSO_WM_UNIT_LAYERLEVEL" val="1"/>
  <p:tag name="KSO_WM_TAG_VERSION" val="1.0"/>
  <p:tag name="KSO_WM_BEAUTIFY_FLAG" val="#wm#"/>
</p:tagLst>
</file>

<file path=ppt/tags/tag4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0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7"/>
  <p:tag name="KSO_WM_UNIT_ID" val="_6*i*87"/>
  <p:tag name="KSO_WM_UNIT_LAYERLEVEL" val="1"/>
  <p:tag name="KSO_WM_TAG_VERSION" val="1.0"/>
  <p:tag name="KSO_WM_BEAUTIFY_FLAG" val="#wm#"/>
</p:tagLst>
</file>

<file path=ppt/tags/tag40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8"/>
  <p:tag name="KSO_WM_UNIT_ID" val="_6*i*88"/>
  <p:tag name="KSO_WM_UNIT_LAYERLEVEL" val="1"/>
  <p:tag name="KSO_WM_TAG_VERSION" val="1.0"/>
  <p:tag name="KSO_WM_BEAUTIFY_FLAG" val="#wm#"/>
</p:tagLst>
</file>

<file path=ppt/tags/tag40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9"/>
  <p:tag name="KSO_WM_UNIT_ID" val="_6*i*89"/>
  <p:tag name="KSO_WM_UNIT_LAYERLEVEL" val="1"/>
  <p:tag name="KSO_WM_TAG_VERSION" val="1.0"/>
  <p:tag name="KSO_WM_BEAUTIFY_FLAG" val="#wm#"/>
</p:tagLst>
</file>

<file path=ppt/tags/tag40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0"/>
  <p:tag name="KSO_WM_UNIT_ID" val="_6*i*90"/>
  <p:tag name="KSO_WM_UNIT_LAYERLEVEL" val="1"/>
  <p:tag name="KSO_WM_TAG_VERSION" val="1.0"/>
  <p:tag name="KSO_WM_BEAUTIFY_FLAG" val="#wm#"/>
</p:tagLst>
</file>

<file path=ppt/tags/tag40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1"/>
  <p:tag name="KSO_WM_UNIT_ID" val="_6*i*91"/>
  <p:tag name="KSO_WM_UNIT_LAYERLEVEL" val="1"/>
  <p:tag name="KSO_WM_TAG_VERSION" val="1.0"/>
  <p:tag name="KSO_WM_BEAUTIFY_FLAG" val="#wm#"/>
</p:tagLst>
</file>

<file path=ppt/tags/tag40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2"/>
  <p:tag name="KSO_WM_UNIT_ID" val="_6*i*92"/>
  <p:tag name="KSO_WM_UNIT_LAYERLEVEL" val="1"/>
  <p:tag name="KSO_WM_TAG_VERSION" val="1.0"/>
  <p:tag name="KSO_WM_BEAUTIFY_FLAG" val="#wm#"/>
</p:tagLst>
</file>

<file path=ppt/tags/tag40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3"/>
  <p:tag name="KSO_WM_UNIT_ID" val="_6*i*93"/>
  <p:tag name="KSO_WM_UNIT_LAYERLEVEL" val="1"/>
  <p:tag name="KSO_WM_TAG_VERSION" val="1.0"/>
  <p:tag name="KSO_WM_BEAUTIFY_FLAG" val="#wm#"/>
</p:tagLst>
</file>

<file path=ppt/tags/tag40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4"/>
  <p:tag name="KSO_WM_UNIT_ID" val="_6*i*94"/>
  <p:tag name="KSO_WM_UNIT_LAYERLEVEL" val="1"/>
  <p:tag name="KSO_WM_TAG_VERSION" val="1.0"/>
  <p:tag name="KSO_WM_BEAUTIFY_FLAG" val="#wm#"/>
</p:tagLst>
</file>

<file path=ppt/tags/tag40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5"/>
  <p:tag name="KSO_WM_UNIT_ID" val="_6*i*95"/>
  <p:tag name="KSO_WM_UNIT_LAYERLEVEL" val="1"/>
  <p:tag name="KSO_WM_TAG_VERSION" val="1.0"/>
  <p:tag name="KSO_WM_BEAUTIFY_FLAG" val="#wm#"/>
</p:tagLst>
</file>

<file path=ppt/tags/tag40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6"/>
  <p:tag name="KSO_WM_UNIT_ID" val="_6*i*96"/>
  <p:tag name="KSO_WM_UNIT_LAYERLEVEL" val="1"/>
  <p:tag name="KSO_WM_TAG_VERSION" val="1.0"/>
  <p:tag name="KSO_WM_BEAUTIFY_FLAG" val="#wm#"/>
</p:tagLst>
</file>

<file path=ppt/tags/tag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7"/>
  <p:tag name="KSO_WM_UNIT_ID" val="_6*i*97"/>
  <p:tag name="KSO_WM_UNIT_LAYERLEVEL" val="1"/>
  <p:tag name="KSO_WM_TAG_VERSION" val="1.0"/>
  <p:tag name="KSO_WM_BEAUTIFY_FLAG" val="#wm#"/>
</p:tagLst>
</file>

<file path=ppt/tags/tag41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8"/>
  <p:tag name="KSO_WM_UNIT_ID" val="_6*i*98"/>
  <p:tag name="KSO_WM_UNIT_LAYERLEVEL" val="1"/>
  <p:tag name="KSO_WM_TAG_VERSION" val="1.0"/>
  <p:tag name="KSO_WM_BEAUTIFY_FLAG" val="#wm#"/>
</p:tagLst>
</file>

<file path=ppt/tags/tag41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9"/>
  <p:tag name="KSO_WM_UNIT_ID" val="_6*i*99"/>
  <p:tag name="KSO_WM_UNIT_LAYERLEVEL" val="1"/>
  <p:tag name="KSO_WM_TAG_VERSION" val="1.0"/>
  <p:tag name="KSO_WM_BEAUTIFY_FLAG" val="#wm#"/>
</p:tagLst>
</file>

<file path=ppt/tags/tag41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0"/>
  <p:tag name="KSO_WM_UNIT_ID" val="_6*i*100"/>
  <p:tag name="KSO_WM_UNIT_LAYERLEVEL" val="1"/>
  <p:tag name="KSO_WM_TAG_VERSION" val="1.0"/>
  <p:tag name="KSO_WM_BEAUTIFY_FLAG" val="#wm#"/>
</p:tagLst>
</file>

<file path=ppt/tags/tag41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1"/>
  <p:tag name="KSO_WM_UNIT_ID" val="_6*i*101"/>
  <p:tag name="KSO_WM_UNIT_LAYERLEVEL" val="1"/>
  <p:tag name="KSO_WM_TAG_VERSION" val="1.0"/>
  <p:tag name="KSO_WM_BEAUTIFY_FLAG" val="#wm#"/>
</p:tagLst>
</file>

<file path=ppt/tags/tag41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2"/>
  <p:tag name="KSO_WM_UNIT_ID" val="_6*i*102"/>
  <p:tag name="KSO_WM_UNIT_LAYERLEVEL" val="1"/>
  <p:tag name="KSO_WM_TAG_VERSION" val="1.0"/>
  <p:tag name="KSO_WM_BEAUTIFY_FLAG" val="#wm#"/>
</p:tagLst>
</file>

<file path=ppt/tags/tag41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3"/>
  <p:tag name="KSO_WM_UNIT_ID" val="_6*i*103"/>
  <p:tag name="KSO_WM_UNIT_LAYERLEVEL" val="1"/>
  <p:tag name="KSO_WM_TAG_VERSION" val="1.0"/>
  <p:tag name="KSO_WM_BEAUTIFY_FLAG" val="#wm#"/>
</p:tagLst>
</file>

<file path=ppt/tags/tag41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i*104"/>
  <p:tag name="KSO_WM_UNIT_LAYERLEVEL" val="1"/>
  <p:tag name="KSO_WM_TAG_VERSION" val="1.0"/>
  <p:tag name="KSO_WM_BEAUTIFY_FLAG" val="#wm#"/>
  <p:tag name="KSO_WM_UNIT_TYPE" val="i"/>
  <p:tag name="KSO_WM_UNIT_INDEX" val="104"/>
</p:tagLst>
</file>

<file path=ppt/tags/tag41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i*105"/>
  <p:tag name="KSO_WM_UNIT_LAYERLEVEL" val="1"/>
  <p:tag name="KSO_WM_TAG_VERSION" val="1.0"/>
  <p:tag name="KSO_WM_BEAUTIFY_FLAG" val="#wm#"/>
  <p:tag name="KSO_WM_UNIT_TYPE" val="i"/>
  <p:tag name="KSO_WM_UNIT_INDEX" val="105"/>
</p:tagLst>
</file>

<file path=ppt/tags/tag41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1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1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1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
  <p:tag name="KSO_WM_UNIT_LAYERLEVEL" val="1"/>
  <p:tag name="KSO_WM_TAG_VERSION" val="1.0"/>
  <p:tag name="KSO_WM_BEAUTIFY_FLAG" val="#wm#"/>
  <p:tag name="KSO_WM_UNIT_TYPE" val="i"/>
  <p:tag name="KSO_WM_UNIT_INDEX" val="1"/>
</p:tagLst>
</file>

<file path=ppt/tags/tag41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
  <p:tag name="KSO_WM_UNIT_LAYERLEVEL" val="1"/>
  <p:tag name="KSO_WM_TAG_VERSION" val="1.0"/>
  <p:tag name="KSO_WM_BEAUTIFY_FLAG" val="#wm#"/>
  <p:tag name="KSO_WM_UNIT_TYPE" val="i"/>
  <p:tag name="KSO_WM_UNIT_INDEX" val="2"/>
</p:tagLst>
</file>

<file path=ppt/tags/tag41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
  <p:tag name="KSO_WM_UNIT_LAYERLEVEL" val="1"/>
  <p:tag name="KSO_WM_TAG_VERSION" val="1.0"/>
  <p:tag name="KSO_WM_BEAUTIFY_FLAG" val="#wm#"/>
  <p:tag name="KSO_WM_UNIT_TYPE" val="i"/>
  <p:tag name="KSO_WM_UNIT_INDEX" val="4"/>
</p:tagLst>
</file>

<file path=ppt/tags/tag41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
  <p:tag name="KSO_WM_UNIT_LAYERLEVEL" val="1"/>
  <p:tag name="KSO_WM_TAG_VERSION" val="1.0"/>
  <p:tag name="KSO_WM_BEAUTIFY_FLAG" val="#wm#"/>
  <p:tag name="KSO_WM_UNIT_TYPE" val="i"/>
  <p:tag name="KSO_WM_UNIT_INDEX" val="5"/>
</p:tagLst>
</file>

<file path=ppt/tags/tag41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
  <p:tag name="KSO_WM_UNIT_LAYERLEVEL" val="1"/>
  <p:tag name="KSO_WM_TAG_VERSION" val="1.0"/>
  <p:tag name="KSO_WM_BEAUTIFY_FLAG" val="#wm#"/>
  <p:tag name="KSO_WM_UNIT_TYPE" val="i"/>
  <p:tag name="KSO_WM_UNIT_INDEX" val="6"/>
</p:tagLst>
</file>

<file path=ppt/tags/tag41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
  <p:tag name="KSO_WM_UNIT_LAYERLEVEL" val="1"/>
  <p:tag name="KSO_WM_TAG_VERSION" val="1.0"/>
  <p:tag name="KSO_WM_BEAUTIFY_FLAG" val="#wm#"/>
  <p:tag name="KSO_WM_UNIT_TYPE" val="i"/>
  <p:tag name="KSO_WM_UNIT_INDEX" val="7"/>
</p:tagLst>
</file>

<file path=ppt/tags/tag41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
  <p:tag name="KSO_WM_UNIT_LAYERLEVEL" val="1"/>
  <p:tag name="KSO_WM_TAG_VERSION" val="1.0"/>
  <p:tag name="KSO_WM_BEAUTIFY_FLAG" val="#wm#"/>
  <p:tag name="KSO_WM_UNIT_TYPE" val="i"/>
  <p:tag name="KSO_WM_UNIT_INDEX" val="8"/>
</p:tagLst>
</file>

<file path=ppt/tags/tag4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0"/>
  <p:tag name="KSO_WM_UNIT_LAYERLEVEL" val="1"/>
  <p:tag name="KSO_WM_TAG_VERSION" val="1.0"/>
  <p:tag name="KSO_WM_BEAUTIFY_FLAG" val="#wm#"/>
  <p:tag name="KSO_WM_UNIT_TYPE" val="i"/>
  <p:tag name="KSO_WM_UNIT_INDEX" val="10"/>
</p:tagLst>
</file>

<file path=ppt/tags/tag41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1"/>
  <p:tag name="KSO_WM_UNIT_LAYERLEVEL" val="1"/>
  <p:tag name="KSO_WM_TAG_VERSION" val="1.0"/>
  <p:tag name="KSO_WM_BEAUTIFY_FLAG" val="#wm#"/>
  <p:tag name="KSO_WM_UNIT_TYPE" val="i"/>
  <p:tag name="KSO_WM_UNIT_INDEX" val="11"/>
</p:tagLst>
</file>

<file path=ppt/tags/tag41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2"/>
  <p:tag name="KSO_WM_UNIT_LAYERLEVEL" val="1"/>
  <p:tag name="KSO_WM_TAG_VERSION" val="1.0"/>
  <p:tag name="KSO_WM_BEAUTIFY_FLAG" val="#wm#"/>
  <p:tag name="KSO_WM_UNIT_TYPE" val="i"/>
  <p:tag name="KSO_WM_UNIT_INDEX" val="12"/>
</p:tagLst>
</file>

<file path=ppt/tags/tag41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3"/>
  <p:tag name="KSO_WM_UNIT_LAYERLEVEL" val="1"/>
  <p:tag name="KSO_WM_TAG_VERSION" val="1.0"/>
  <p:tag name="KSO_WM_BEAUTIFY_FLAG" val="#wm#"/>
  <p:tag name="KSO_WM_UNIT_TYPE" val="i"/>
  <p:tag name="KSO_WM_UNIT_INDEX" val="13"/>
</p:tagLst>
</file>

<file path=ppt/tags/tag41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4"/>
  <p:tag name="KSO_WM_UNIT_LAYERLEVEL" val="1"/>
  <p:tag name="KSO_WM_TAG_VERSION" val="1.0"/>
  <p:tag name="KSO_WM_BEAUTIFY_FLAG" val="#wm#"/>
  <p:tag name="KSO_WM_UNIT_TYPE" val="i"/>
  <p:tag name="KSO_WM_UNIT_INDEX" val="14"/>
</p:tagLst>
</file>

<file path=ppt/tags/tag41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5"/>
  <p:tag name="KSO_WM_UNIT_LAYERLEVEL" val="1"/>
  <p:tag name="KSO_WM_TAG_VERSION" val="1.0"/>
  <p:tag name="KSO_WM_BEAUTIFY_FLAG" val="#wm#"/>
  <p:tag name="KSO_WM_UNIT_TYPE" val="i"/>
  <p:tag name="KSO_WM_UNIT_INDEX" val="15"/>
</p:tagLst>
</file>

<file path=ppt/tags/tag41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6"/>
  <p:tag name="KSO_WM_UNIT_LAYERLEVEL" val="1"/>
  <p:tag name="KSO_WM_TAG_VERSION" val="1.0"/>
  <p:tag name="KSO_WM_BEAUTIFY_FLAG" val="#wm#"/>
  <p:tag name="KSO_WM_UNIT_TYPE" val="i"/>
  <p:tag name="KSO_WM_UNIT_INDEX" val="16"/>
</p:tagLst>
</file>

<file path=ppt/tags/tag41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7"/>
  <p:tag name="KSO_WM_UNIT_LAYERLEVEL" val="1"/>
  <p:tag name="KSO_WM_TAG_VERSION" val="1.0"/>
  <p:tag name="KSO_WM_BEAUTIFY_FLAG" val="#wm#"/>
  <p:tag name="KSO_WM_UNIT_TYPE" val="i"/>
  <p:tag name="KSO_WM_UNIT_INDEX" val="17"/>
</p:tagLst>
</file>

<file path=ppt/tags/tag41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8"/>
  <p:tag name="KSO_WM_UNIT_LAYERLEVEL" val="1"/>
  <p:tag name="KSO_WM_TAG_VERSION" val="1.0"/>
  <p:tag name="KSO_WM_BEAUTIFY_FLAG" val="#wm#"/>
  <p:tag name="KSO_WM_UNIT_TYPE" val="i"/>
  <p:tag name="KSO_WM_UNIT_INDEX" val="18"/>
</p:tagLst>
</file>

<file path=ppt/tags/tag41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19"/>
  <p:tag name="KSO_WM_UNIT_LAYERLEVEL" val="1"/>
  <p:tag name="KSO_WM_TAG_VERSION" val="1.0"/>
  <p:tag name="KSO_WM_BEAUTIFY_FLAG" val="#wm#"/>
  <p:tag name="KSO_WM_UNIT_TYPE" val="i"/>
  <p:tag name="KSO_WM_UNIT_INDEX" val="19"/>
</p:tagLst>
</file>

<file path=ppt/tags/tag4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0"/>
  <p:tag name="KSO_WM_UNIT_LAYERLEVEL" val="1"/>
  <p:tag name="KSO_WM_TAG_VERSION" val="1.0"/>
  <p:tag name="KSO_WM_BEAUTIFY_FLAG" val="#wm#"/>
  <p:tag name="KSO_WM_UNIT_TYPE" val="i"/>
  <p:tag name="KSO_WM_UNIT_INDEX" val="20"/>
</p:tagLst>
</file>

<file path=ppt/tags/tag41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1"/>
  <p:tag name="KSO_WM_UNIT_LAYERLEVEL" val="1"/>
  <p:tag name="KSO_WM_TAG_VERSION" val="1.0"/>
  <p:tag name="KSO_WM_BEAUTIFY_FLAG" val="#wm#"/>
  <p:tag name="KSO_WM_UNIT_TYPE" val="i"/>
  <p:tag name="KSO_WM_UNIT_INDEX" val="21"/>
</p:tagLst>
</file>

<file path=ppt/tags/tag41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2"/>
  <p:tag name="KSO_WM_UNIT_LAYERLEVEL" val="1"/>
  <p:tag name="KSO_WM_TAG_VERSION" val="1.0"/>
  <p:tag name="KSO_WM_BEAUTIFY_FLAG" val="#wm#"/>
  <p:tag name="KSO_WM_UNIT_TYPE" val="i"/>
  <p:tag name="KSO_WM_UNIT_INDEX" val="22"/>
</p:tagLst>
</file>

<file path=ppt/tags/tag41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3"/>
  <p:tag name="KSO_WM_UNIT_LAYERLEVEL" val="1"/>
  <p:tag name="KSO_WM_TAG_VERSION" val="1.0"/>
  <p:tag name="KSO_WM_BEAUTIFY_FLAG" val="#wm#"/>
  <p:tag name="KSO_WM_UNIT_TYPE" val="i"/>
  <p:tag name="KSO_WM_UNIT_INDEX" val="23"/>
</p:tagLst>
</file>

<file path=ppt/tags/tag41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4"/>
  <p:tag name="KSO_WM_UNIT_LAYERLEVEL" val="1"/>
  <p:tag name="KSO_WM_TAG_VERSION" val="1.0"/>
  <p:tag name="KSO_WM_BEAUTIFY_FLAG" val="#wm#"/>
  <p:tag name="KSO_WM_UNIT_TYPE" val="i"/>
  <p:tag name="KSO_WM_UNIT_INDEX" val="24"/>
</p:tagLst>
</file>

<file path=ppt/tags/tag41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5"/>
  <p:tag name="KSO_WM_UNIT_LAYERLEVEL" val="1"/>
  <p:tag name="KSO_WM_TAG_VERSION" val="1.0"/>
  <p:tag name="KSO_WM_BEAUTIFY_FLAG" val="#wm#"/>
  <p:tag name="KSO_WM_UNIT_TYPE" val="i"/>
  <p:tag name="KSO_WM_UNIT_INDEX" val="25"/>
</p:tagLst>
</file>

<file path=ppt/tags/tag41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6"/>
  <p:tag name="KSO_WM_UNIT_LAYERLEVEL" val="1"/>
  <p:tag name="KSO_WM_TAG_VERSION" val="1.0"/>
  <p:tag name="KSO_WM_BEAUTIFY_FLAG" val="#wm#"/>
  <p:tag name="KSO_WM_UNIT_TYPE" val="i"/>
  <p:tag name="KSO_WM_UNIT_INDEX" val="26"/>
</p:tagLst>
</file>

<file path=ppt/tags/tag41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7"/>
  <p:tag name="KSO_WM_UNIT_LAYERLEVEL" val="1"/>
  <p:tag name="KSO_WM_TAG_VERSION" val="1.0"/>
  <p:tag name="KSO_WM_BEAUTIFY_FLAG" val="#wm#"/>
  <p:tag name="KSO_WM_UNIT_TYPE" val="i"/>
  <p:tag name="KSO_WM_UNIT_INDEX" val="27"/>
</p:tagLst>
</file>

<file path=ppt/tags/tag41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8"/>
  <p:tag name="KSO_WM_UNIT_LAYERLEVEL" val="1"/>
  <p:tag name="KSO_WM_TAG_VERSION" val="1.0"/>
  <p:tag name="KSO_WM_BEAUTIFY_FLAG" val="#wm#"/>
  <p:tag name="KSO_WM_UNIT_TYPE" val="i"/>
  <p:tag name="KSO_WM_UNIT_INDEX" val="28"/>
</p:tagLst>
</file>

<file path=ppt/tags/tag41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29"/>
  <p:tag name="KSO_WM_UNIT_LAYERLEVEL" val="1"/>
  <p:tag name="KSO_WM_TAG_VERSION" val="1.0"/>
  <p:tag name="KSO_WM_BEAUTIFY_FLAG" val="#wm#"/>
  <p:tag name="KSO_WM_UNIT_TYPE" val="i"/>
  <p:tag name="KSO_WM_UNIT_INDEX" val="29"/>
</p:tagLst>
</file>

<file path=ppt/tags/tag4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0"/>
  <p:tag name="KSO_WM_UNIT_LAYERLEVEL" val="1"/>
  <p:tag name="KSO_WM_TAG_VERSION" val="1.0"/>
  <p:tag name="KSO_WM_BEAUTIFY_FLAG" val="#wm#"/>
  <p:tag name="KSO_WM_UNIT_TYPE" val="i"/>
  <p:tag name="KSO_WM_UNIT_INDEX" val="30"/>
</p:tagLst>
</file>

<file path=ppt/tags/tag41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1"/>
  <p:tag name="KSO_WM_UNIT_LAYERLEVEL" val="1"/>
  <p:tag name="KSO_WM_TAG_VERSION" val="1.0"/>
  <p:tag name="KSO_WM_BEAUTIFY_FLAG" val="#wm#"/>
  <p:tag name="KSO_WM_UNIT_TYPE" val="i"/>
  <p:tag name="KSO_WM_UNIT_INDEX" val="31"/>
</p:tagLst>
</file>

<file path=ppt/tags/tag41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2"/>
  <p:tag name="KSO_WM_UNIT_LAYERLEVEL" val="1"/>
  <p:tag name="KSO_WM_TAG_VERSION" val="1.0"/>
  <p:tag name="KSO_WM_BEAUTIFY_FLAG" val="#wm#"/>
  <p:tag name="KSO_WM_UNIT_TYPE" val="i"/>
  <p:tag name="KSO_WM_UNIT_INDEX" val="32"/>
</p:tagLst>
</file>

<file path=ppt/tags/tag41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3"/>
  <p:tag name="KSO_WM_UNIT_LAYERLEVEL" val="1"/>
  <p:tag name="KSO_WM_TAG_VERSION" val="1.0"/>
  <p:tag name="KSO_WM_BEAUTIFY_FLAG" val="#wm#"/>
  <p:tag name="KSO_WM_UNIT_TYPE" val="i"/>
  <p:tag name="KSO_WM_UNIT_INDEX" val="33"/>
</p:tagLst>
</file>

<file path=ppt/tags/tag41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4"/>
  <p:tag name="KSO_WM_UNIT_LAYERLEVEL" val="1"/>
  <p:tag name="KSO_WM_TAG_VERSION" val="1.0"/>
  <p:tag name="KSO_WM_BEAUTIFY_FLAG" val="#wm#"/>
  <p:tag name="KSO_WM_UNIT_TYPE" val="i"/>
  <p:tag name="KSO_WM_UNIT_INDEX" val="34"/>
</p:tagLst>
</file>

<file path=ppt/tags/tag41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5"/>
  <p:tag name="KSO_WM_UNIT_LAYERLEVEL" val="1"/>
  <p:tag name="KSO_WM_TAG_VERSION" val="1.0"/>
  <p:tag name="KSO_WM_BEAUTIFY_FLAG" val="#wm#"/>
  <p:tag name="KSO_WM_UNIT_TYPE" val="i"/>
  <p:tag name="KSO_WM_UNIT_INDEX" val="35"/>
</p:tagLst>
</file>

<file path=ppt/tags/tag41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6"/>
  <p:tag name="KSO_WM_UNIT_LAYERLEVEL" val="1"/>
  <p:tag name="KSO_WM_TAG_VERSION" val="1.0"/>
  <p:tag name="KSO_WM_BEAUTIFY_FLAG" val="#wm#"/>
  <p:tag name="KSO_WM_UNIT_TYPE" val="i"/>
  <p:tag name="KSO_WM_UNIT_INDEX" val="36"/>
</p:tagLst>
</file>

<file path=ppt/tags/tag41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7"/>
  <p:tag name="KSO_WM_UNIT_LAYERLEVEL" val="1"/>
  <p:tag name="KSO_WM_TAG_VERSION" val="1.0"/>
  <p:tag name="KSO_WM_BEAUTIFY_FLAG" val="#wm#"/>
  <p:tag name="KSO_WM_UNIT_TYPE" val="i"/>
  <p:tag name="KSO_WM_UNIT_INDEX" val="37"/>
</p:tagLst>
</file>

<file path=ppt/tags/tag41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8"/>
  <p:tag name="KSO_WM_UNIT_LAYERLEVEL" val="1"/>
  <p:tag name="KSO_WM_TAG_VERSION" val="1.0"/>
  <p:tag name="KSO_WM_BEAUTIFY_FLAG" val="#wm#"/>
  <p:tag name="KSO_WM_UNIT_TYPE" val="i"/>
  <p:tag name="KSO_WM_UNIT_INDEX" val="38"/>
</p:tagLst>
</file>

<file path=ppt/tags/tag41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39"/>
  <p:tag name="KSO_WM_UNIT_LAYERLEVEL" val="1"/>
  <p:tag name="KSO_WM_TAG_VERSION" val="1.0"/>
  <p:tag name="KSO_WM_BEAUTIFY_FLAG" val="#wm#"/>
  <p:tag name="KSO_WM_UNIT_TYPE" val="i"/>
  <p:tag name="KSO_WM_UNIT_INDEX" val="39"/>
</p:tagLst>
</file>

<file path=ppt/tags/tag4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0"/>
  <p:tag name="KSO_WM_UNIT_LAYERLEVEL" val="1"/>
  <p:tag name="KSO_WM_TAG_VERSION" val="1.0"/>
  <p:tag name="KSO_WM_BEAUTIFY_FLAG" val="#wm#"/>
  <p:tag name="KSO_WM_UNIT_TYPE" val="i"/>
  <p:tag name="KSO_WM_UNIT_INDEX" val="40"/>
</p:tagLst>
</file>

<file path=ppt/tags/tag41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1"/>
  <p:tag name="KSO_WM_UNIT_LAYERLEVEL" val="1"/>
  <p:tag name="KSO_WM_TAG_VERSION" val="1.0"/>
  <p:tag name="KSO_WM_BEAUTIFY_FLAG" val="#wm#"/>
  <p:tag name="KSO_WM_UNIT_TYPE" val="i"/>
  <p:tag name="KSO_WM_UNIT_INDEX" val="41"/>
</p:tagLst>
</file>

<file path=ppt/tags/tag41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2"/>
  <p:tag name="KSO_WM_UNIT_LAYERLEVEL" val="1"/>
  <p:tag name="KSO_WM_TAG_VERSION" val="1.0"/>
  <p:tag name="KSO_WM_BEAUTIFY_FLAG" val="#wm#"/>
  <p:tag name="KSO_WM_UNIT_TYPE" val="i"/>
  <p:tag name="KSO_WM_UNIT_INDEX" val="42"/>
</p:tagLst>
</file>

<file path=ppt/tags/tag41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3"/>
  <p:tag name="KSO_WM_UNIT_LAYERLEVEL" val="1"/>
  <p:tag name="KSO_WM_TAG_VERSION" val="1.0"/>
  <p:tag name="KSO_WM_BEAUTIFY_FLAG" val="#wm#"/>
  <p:tag name="KSO_WM_UNIT_TYPE" val="i"/>
  <p:tag name="KSO_WM_UNIT_INDEX" val="43"/>
</p:tagLst>
</file>

<file path=ppt/tags/tag41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4"/>
  <p:tag name="KSO_WM_UNIT_LAYERLEVEL" val="1"/>
  <p:tag name="KSO_WM_TAG_VERSION" val="1.0"/>
  <p:tag name="KSO_WM_BEAUTIFY_FLAG" val="#wm#"/>
  <p:tag name="KSO_WM_UNIT_TYPE" val="i"/>
  <p:tag name="KSO_WM_UNIT_INDEX" val="44"/>
</p:tagLst>
</file>

<file path=ppt/tags/tag41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5"/>
  <p:tag name="KSO_WM_UNIT_LAYERLEVEL" val="1"/>
  <p:tag name="KSO_WM_TAG_VERSION" val="1.0"/>
  <p:tag name="KSO_WM_BEAUTIFY_FLAG" val="#wm#"/>
  <p:tag name="KSO_WM_UNIT_TYPE" val="i"/>
  <p:tag name="KSO_WM_UNIT_INDEX" val="45"/>
</p:tagLst>
</file>

<file path=ppt/tags/tag41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6"/>
  <p:tag name="KSO_WM_UNIT_LAYERLEVEL" val="1"/>
  <p:tag name="KSO_WM_TAG_VERSION" val="1.0"/>
  <p:tag name="KSO_WM_BEAUTIFY_FLAG" val="#wm#"/>
  <p:tag name="KSO_WM_UNIT_TYPE" val="i"/>
  <p:tag name="KSO_WM_UNIT_INDEX" val="46"/>
</p:tagLst>
</file>

<file path=ppt/tags/tag41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7"/>
  <p:tag name="KSO_WM_UNIT_LAYERLEVEL" val="1"/>
  <p:tag name="KSO_WM_TAG_VERSION" val="1.0"/>
  <p:tag name="KSO_WM_BEAUTIFY_FLAG" val="#wm#"/>
  <p:tag name="KSO_WM_UNIT_TYPE" val="i"/>
  <p:tag name="KSO_WM_UNIT_INDEX" val="47"/>
</p:tagLst>
</file>

<file path=ppt/tags/tag41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8"/>
  <p:tag name="KSO_WM_UNIT_LAYERLEVEL" val="1"/>
  <p:tag name="KSO_WM_TAG_VERSION" val="1.0"/>
  <p:tag name="KSO_WM_BEAUTIFY_FLAG" val="#wm#"/>
  <p:tag name="KSO_WM_UNIT_TYPE" val="i"/>
  <p:tag name="KSO_WM_UNIT_INDEX" val="48"/>
</p:tagLst>
</file>

<file path=ppt/tags/tag41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49"/>
  <p:tag name="KSO_WM_UNIT_LAYERLEVEL" val="1"/>
  <p:tag name="KSO_WM_TAG_VERSION" val="1.0"/>
  <p:tag name="KSO_WM_BEAUTIFY_FLAG" val="#wm#"/>
  <p:tag name="KSO_WM_UNIT_TYPE" val="i"/>
  <p:tag name="KSO_WM_UNIT_INDEX" val="49"/>
</p:tagLst>
</file>

<file path=ppt/tags/tag4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0"/>
  <p:tag name="KSO_WM_UNIT_LAYERLEVEL" val="1"/>
  <p:tag name="KSO_WM_TAG_VERSION" val="1.0"/>
  <p:tag name="KSO_WM_BEAUTIFY_FLAG" val="#wm#"/>
  <p:tag name="KSO_WM_UNIT_TYPE" val="i"/>
  <p:tag name="KSO_WM_UNIT_INDEX" val="50"/>
</p:tagLst>
</file>

<file path=ppt/tags/tag41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1"/>
  <p:tag name="KSO_WM_UNIT_LAYERLEVEL" val="1"/>
  <p:tag name="KSO_WM_TAG_VERSION" val="1.0"/>
  <p:tag name="KSO_WM_BEAUTIFY_FLAG" val="#wm#"/>
  <p:tag name="KSO_WM_UNIT_TYPE" val="i"/>
  <p:tag name="KSO_WM_UNIT_INDEX" val="51"/>
</p:tagLst>
</file>

<file path=ppt/tags/tag41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2"/>
  <p:tag name="KSO_WM_UNIT_LAYERLEVEL" val="1"/>
  <p:tag name="KSO_WM_TAG_VERSION" val="1.0"/>
  <p:tag name="KSO_WM_BEAUTIFY_FLAG" val="#wm#"/>
  <p:tag name="KSO_WM_UNIT_TYPE" val="i"/>
  <p:tag name="KSO_WM_UNIT_INDEX" val="52"/>
</p:tagLst>
</file>

<file path=ppt/tags/tag41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3"/>
  <p:tag name="KSO_WM_UNIT_LAYERLEVEL" val="1"/>
  <p:tag name="KSO_WM_TAG_VERSION" val="1.0"/>
  <p:tag name="KSO_WM_BEAUTIFY_FLAG" val="#wm#"/>
  <p:tag name="KSO_WM_UNIT_TYPE" val="i"/>
  <p:tag name="KSO_WM_UNIT_INDEX" val="53"/>
</p:tagLst>
</file>

<file path=ppt/tags/tag41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4"/>
  <p:tag name="KSO_WM_UNIT_LAYERLEVEL" val="1"/>
  <p:tag name="KSO_WM_TAG_VERSION" val="1.0"/>
  <p:tag name="KSO_WM_BEAUTIFY_FLAG" val="#wm#"/>
  <p:tag name="KSO_WM_UNIT_TYPE" val="i"/>
  <p:tag name="KSO_WM_UNIT_INDEX" val="54"/>
</p:tagLst>
</file>

<file path=ppt/tags/tag41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5"/>
  <p:tag name="KSO_WM_UNIT_LAYERLEVEL" val="1"/>
  <p:tag name="KSO_WM_TAG_VERSION" val="1.0"/>
  <p:tag name="KSO_WM_BEAUTIFY_FLAG" val="#wm#"/>
  <p:tag name="KSO_WM_UNIT_TYPE" val="i"/>
  <p:tag name="KSO_WM_UNIT_INDEX" val="55"/>
</p:tagLst>
</file>

<file path=ppt/tags/tag41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6"/>
  <p:tag name="KSO_WM_UNIT_LAYERLEVEL" val="1"/>
  <p:tag name="KSO_WM_TAG_VERSION" val="1.0"/>
  <p:tag name="KSO_WM_BEAUTIFY_FLAG" val="#wm#"/>
  <p:tag name="KSO_WM_UNIT_TYPE" val="i"/>
  <p:tag name="KSO_WM_UNIT_INDEX" val="56"/>
</p:tagLst>
</file>

<file path=ppt/tags/tag41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7"/>
  <p:tag name="KSO_WM_UNIT_LAYERLEVEL" val="1"/>
  <p:tag name="KSO_WM_TAG_VERSION" val="1.0"/>
  <p:tag name="KSO_WM_BEAUTIFY_FLAG" val="#wm#"/>
  <p:tag name="KSO_WM_UNIT_TYPE" val="i"/>
  <p:tag name="KSO_WM_UNIT_INDEX" val="57"/>
</p:tagLst>
</file>

<file path=ppt/tags/tag41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8"/>
  <p:tag name="KSO_WM_UNIT_LAYERLEVEL" val="1"/>
  <p:tag name="KSO_WM_TAG_VERSION" val="1.0"/>
  <p:tag name="KSO_WM_BEAUTIFY_FLAG" val="#wm#"/>
  <p:tag name="KSO_WM_UNIT_TYPE" val="i"/>
  <p:tag name="KSO_WM_UNIT_INDEX" val="58"/>
</p:tagLst>
</file>

<file path=ppt/tags/tag41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59"/>
  <p:tag name="KSO_WM_UNIT_LAYERLEVEL" val="1"/>
  <p:tag name="KSO_WM_TAG_VERSION" val="1.0"/>
  <p:tag name="KSO_WM_BEAUTIFY_FLAG" val="#wm#"/>
  <p:tag name="KSO_WM_UNIT_TYPE" val="i"/>
  <p:tag name="KSO_WM_UNIT_INDEX" val="59"/>
</p:tagLst>
</file>

<file path=ppt/tags/tag4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0"/>
  <p:tag name="KSO_WM_UNIT_LAYERLEVEL" val="1"/>
  <p:tag name="KSO_WM_TAG_VERSION" val="1.0"/>
  <p:tag name="KSO_WM_BEAUTIFY_FLAG" val="#wm#"/>
  <p:tag name="KSO_WM_UNIT_TYPE" val="i"/>
  <p:tag name="KSO_WM_UNIT_INDEX" val="60"/>
</p:tagLst>
</file>

<file path=ppt/tags/tag41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1"/>
  <p:tag name="KSO_WM_UNIT_LAYERLEVEL" val="1"/>
  <p:tag name="KSO_WM_TAG_VERSION" val="1.0"/>
  <p:tag name="KSO_WM_BEAUTIFY_FLAG" val="#wm#"/>
  <p:tag name="KSO_WM_UNIT_TYPE" val="i"/>
  <p:tag name="KSO_WM_UNIT_INDEX" val="61"/>
</p:tagLst>
</file>

<file path=ppt/tags/tag41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2"/>
  <p:tag name="KSO_WM_UNIT_LAYERLEVEL" val="1"/>
  <p:tag name="KSO_WM_TAG_VERSION" val="1.0"/>
  <p:tag name="KSO_WM_BEAUTIFY_FLAG" val="#wm#"/>
  <p:tag name="KSO_WM_UNIT_TYPE" val="i"/>
  <p:tag name="KSO_WM_UNIT_INDEX" val="62"/>
</p:tagLst>
</file>

<file path=ppt/tags/tag41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3"/>
  <p:tag name="KSO_WM_UNIT_LAYERLEVEL" val="1"/>
  <p:tag name="KSO_WM_TAG_VERSION" val="1.0"/>
  <p:tag name="KSO_WM_BEAUTIFY_FLAG" val="#wm#"/>
  <p:tag name="KSO_WM_UNIT_TYPE" val="i"/>
  <p:tag name="KSO_WM_UNIT_INDEX" val="63"/>
</p:tagLst>
</file>

<file path=ppt/tags/tag41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4"/>
  <p:tag name="KSO_WM_UNIT_LAYERLEVEL" val="1"/>
  <p:tag name="KSO_WM_TAG_VERSION" val="1.0"/>
  <p:tag name="KSO_WM_BEAUTIFY_FLAG" val="#wm#"/>
  <p:tag name="KSO_WM_UNIT_TYPE" val="i"/>
  <p:tag name="KSO_WM_UNIT_INDEX" val="64"/>
</p:tagLst>
</file>

<file path=ppt/tags/tag41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5"/>
  <p:tag name="KSO_WM_UNIT_LAYERLEVEL" val="1"/>
  <p:tag name="KSO_WM_TAG_VERSION" val="1.0"/>
  <p:tag name="KSO_WM_BEAUTIFY_FLAG" val="#wm#"/>
  <p:tag name="KSO_WM_UNIT_TYPE" val="i"/>
  <p:tag name="KSO_WM_UNIT_INDEX" val="65"/>
</p:tagLst>
</file>

<file path=ppt/tags/tag41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6"/>
  <p:tag name="KSO_WM_UNIT_LAYERLEVEL" val="1"/>
  <p:tag name="KSO_WM_TAG_VERSION" val="1.0"/>
  <p:tag name="KSO_WM_BEAUTIFY_FLAG" val="#wm#"/>
  <p:tag name="KSO_WM_UNIT_TYPE" val="i"/>
  <p:tag name="KSO_WM_UNIT_INDEX" val="66"/>
</p:tagLst>
</file>

<file path=ppt/tags/tag41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7"/>
  <p:tag name="KSO_WM_UNIT_LAYERLEVEL" val="1"/>
  <p:tag name="KSO_WM_TAG_VERSION" val="1.0"/>
  <p:tag name="KSO_WM_BEAUTIFY_FLAG" val="#wm#"/>
  <p:tag name="KSO_WM_UNIT_TYPE" val="i"/>
  <p:tag name="KSO_WM_UNIT_INDEX" val="67"/>
</p:tagLst>
</file>

<file path=ppt/tags/tag41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8"/>
  <p:tag name="KSO_WM_UNIT_LAYERLEVEL" val="1"/>
  <p:tag name="KSO_WM_TAG_VERSION" val="1.0"/>
  <p:tag name="KSO_WM_BEAUTIFY_FLAG" val="#wm#"/>
  <p:tag name="KSO_WM_UNIT_TYPE" val="i"/>
  <p:tag name="KSO_WM_UNIT_INDEX" val="68"/>
</p:tagLst>
</file>

<file path=ppt/tags/tag41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69"/>
  <p:tag name="KSO_WM_UNIT_LAYERLEVEL" val="1"/>
  <p:tag name="KSO_WM_TAG_VERSION" val="1.0"/>
  <p:tag name="KSO_WM_BEAUTIFY_FLAG" val="#wm#"/>
  <p:tag name="KSO_WM_UNIT_TYPE" val="i"/>
  <p:tag name="KSO_WM_UNIT_INDEX" val="69"/>
</p:tagLst>
</file>

<file path=ppt/tags/tag4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0"/>
  <p:tag name="KSO_WM_UNIT_LAYERLEVEL" val="1"/>
  <p:tag name="KSO_WM_TAG_VERSION" val="1.0"/>
  <p:tag name="KSO_WM_BEAUTIFY_FLAG" val="#wm#"/>
  <p:tag name="KSO_WM_UNIT_TYPE" val="i"/>
  <p:tag name="KSO_WM_UNIT_INDEX" val="70"/>
</p:tagLst>
</file>

<file path=ppt/tags/tag41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1"/>
  <p:tag name="KSO_WM_UNIT_LAYERLEVEL" val="1"/>
  <p:tag name="KSO_WM_TAG_VERSION" val="1.0"/>
  <p:tag name="KSO_WM_BEAUTIFY_FLAG" val="#wm#"/>
  <p:tag name="KSO_WM_UNIT_TYPE" val="i"/>
  <p:tag name="KSO_WM_UNIT_INDEX" val="71"/>
</p:tagLst>
</file>

<file path=ppt/tags/tag41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2"/>
  <p:tag name="KSO_WM_UNIT_LAYERLEVEL" val="1"/>
  <p:tag name="KSO_WM_TAG_VERSION" val="1.0"/>
  <p:tag name="KSO_WM_BEAUTIFY_FLAG" val="#wm#"/>
  <p:tag name="KSO_WM_UNIT_TYPE" val="i"/>
  <p:tag name="KSO_WM_UNIT_INDEX" val="72"/>
</p:tagLst>
</file>

<file path=ppt/tags/tag41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3"/>
  <p:tag name="KSO_WM_UNIT_LAYERLEVEL" val="1"/>
  <p:tag name="KSO_WM_TAG_VERSION" val="1.0"/>
  <p:tag name="KSO_WM_BEAUTIFY_FLAG" val="#wm#"/>
  <p:tag name="KSO_WM_UNIT_TYPE" val="i"/>
  <p:tag name="KSO_WM_UNIT_INDEX" val="73"/>
</p:tagLst>
</file>

<file path=ppt/tags/tag41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4"/>
  <p:tag name="KSO_WM_UNIT_LAYERLEVEL" val="1"/>
  <p:tag name="KSO_WM_TAG_VERSION" val="1.0"/>
  <p:tag name="KSO_WM_BEAUTIFY_FLAG" val="#wm#"/>
  <p:tag name="KSO_WM_UNIT_TYPE" val="i"/>
  <p:tag name="KSO_WM_UNIT_INDEX" val="74"/>
</p:tagLst>
</file>

<file path=ppt/tags/tag41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5"/>
  <p:tag name="KSO_WM_UNIT_LAYERLEVEL" val="1"/>
  <p:tag name="KSO_WM_TAG_VERSION" val="1.0"/>
  <p:tag name="KSO_WM_BEAUTIFY_FLAG" val="#wm#"/>
  <p:tag name="KSO_WM_UNIT_TYPE" val="i"/>
  <p:tag name="KSO_WM_UNIT_INDEX" val="75"/>
</p:tagLst>
</file>

<file path=ppt/tags/tag41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6"/>
  <p:tag name="KSO_WM_UNIT_LAYERLEVEL" val="1"/>
  <p:tag name="KSO_WM_TAG_VERSION" val="1.0"/>
  <p:tag name="KSO_WM_BEAUTIFY_FLAG" val="#wm#"/>
  <p:tag name="KSO_WM_UNIT_TYPE" val="i"/>
  <p:tag name="KSO_WM_UNIT_INDEX" val="76"/>
</p:tagLst>
</file>

<file path=ppt/tags/tag41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7"/>
  <p:tag name="KSO_WM_UNIT_LAYERLEVEL" val="1"/>
  <p:tag name="KSO_WM_TAG_VERSION" val="1.0"/>
  <p:tag name="KSO_WM_BEAUTIFY_FLAG" val="#wm#"/>
  <p:tag name="KSO_WM_UNIT_TYPE" val="i"/>
  <p:tag name="KSO_WM_UNIT_INDEX" val="77"/>
</p:tagLst>
</file>

<file path=ppt/tags/tag41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8"/>
  <p:tag name="KSO_WM_UNIT_LAYERLEVEL" val="1"/>
  <p:tag name="KSO_WM_TAG_VERSION" val="1.0"/>
  <p:tag name="KSO_WM_BEAUTIFY_FLAG" val="#wm#"/>
  <p:tag name="KSO_WM_UNIT_TYPE" val="i"/>
  <p:tag name="KSO_WM_UNIT_INDEX" val="78"/>
</p:tagLst>
</file>

<file path=ppt/tags/tag41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79"/>
  <p:tag name="KSO_WM_UNIT_LAYERLEVEL" val="1"/>
  <p:tag name="KSO_WM_TAG_VERSION" val="1.0"/>
  <p:tag name="KSO_WM_BEAUTIFY_FLAG" val="#wm#"/>
  <p:tag name="KSO_WM_UNIT_TYPE" val="i"/>
  <p:tag name="KSO_WM_UNIT_INDEX" val="79"/>
</p:tagLst>
</file>

<file path=ppt/tags/tag4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1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0"/>
  <p:tag name="KSO_WM_UNIT_LAYERLEVEL" val="1"/>
  <p:tag name="KSO_WM_TAG_VERSION" val="1.0"/>
  <p:tag name="KSO_WM_BEAUTIFY_FLAG" val="#wm#"/>
  <p:tag name="KSO_WM_UNIT_TYPE" val="i"/>
  <p:tag name="KSO_WM_UNIT_INDEX" val="80"/>
</p:tagLst>
</file>

<file path=ppt/tags/tag41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1"/>
  <p:tag name="KSO_WM_UNIT_LAYERLEVEL" val="1"/>
  <p:tag name="KSO_WM_TAG_VERSION" val="1.0"/>
  <p:tag name="KSO_WM_BEAUTIFY_FLAG" val="#wm#"/>
  <p:tag name="KSO_WM_UNIT_TYPE" val="i"/>
  <p:tag name="KSO_WM_UNIT_INDEX" val="81"/>
</p:tagLst>
</file>

<file path=ppt/tags/tag41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2"/>
  <p:tag name="KSO_WM_UNIT_LAYERLEVEL" val="1"/>
  <p:tag name="KSO_WM_TAG_VERSION" val="1.0"/>
  <p:tag name="KSO_WM_BEAUTIFY_FLAG" val="#wm#"/>
  <p:tag name="KSO_WM_UNIT_TYPE" val="i"/>
  <p:tag name="KSO_WM_UNIT_INDEX" val="82"/>
</p:tagLst>
</file>

<file path=ppt/tags/tag41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3"/>
  <p:tag name="KSO_WM_UNIT_LAYERLEVEL" val="1"/>
  <p:tag name="KSO_WM_TAG_VERSION" val="1.0"/>
  <p:tag name="KSO_WM_BEAUTIFY_FLAG" val="#wm#"/>
  <p:tag name="KSO_WM_UNIT_TYPE" val="i"/>
  <p:tag name="KSO_WM_UNIT_INDEX" val="83"/>
</p:tagLst>
</file>

<file path=ppt/tags/tag41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4"/>
  <p:tag name="KSO_WM_UNIT_LAYERLEVEL" val="1"/>
  <p:tag name="KSO_WM_TAG_VERSION" val="1.0"/>
  <p:tag name="KSO_WM_BEAUTIFY_FLAG" val="#wm#"/>
  <p:tag name="KSO_WM_UNIT_TYPE" val="i"/>
  <p:tag name="KSO_WM_UNIT_INDEX" val="84"/>
</p:tagLst>
</file>

<file path=ppt/tags/tag41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5"/>
  <p:tag name="KSO_WM_UNIT_LAYERLEVEL" val="1"/>
  <p:tag name="KSO_WM_TAG_VERSION" val="1.0"/>
  <p:tag name="KSO_WM_BEAUTIFY_FLAG" val="#wm#"/>
  <p:tag name="KSO_WM_UNIT_TYPE" val="i"/>
  <p:tag name="KSO_WM_UNIT_INDEX" val="85"/>
</p:tagLst>
</file>

<file path=ppt/tags/tag41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6"/>
  <p:tag name="KSO_WM_UNIT_LAYERLEVEL" val="1"/>
  <p:tag name="KSO_WM_TAG_VERSION" val="1.0"/>
  <p:tag name="KSO_WM_BEAUTIFY_FLAG" val="#wm#"/>
  <p:tag name="KSO_WM_UNIT_TYPE" val="i"/>
  <p:tag name="KSO_WM_UNIT_INDEX" val="86"/>
</p:tagLst>
</file>

<file path=ppt/tags/tag41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7"/>
  <p:tag name="KSO_WM_UNIT_LAYERLEVEL" val="1"/>
  <p:tag name="KSO_WM_TAG_VERSION" val="1.0"/>
  <p:tag name="KSO_WM_BEAUTIFY_FLAG" val="#wm#"/>
  <p:tag name="KSO_WM_UNIT_TYPE" val="i"/>
  <p:tag name="KSO_WM_UNIT_INDEX" val="87"/>
</p:tagLst>
</file>

<file path=ppt/tags/tag41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8"/>
  <p:tag name="KSO_WM_UNIT_LAYERLEVEL" val="1"/>
  <p:tag name="KSO_WM_TAG_VERSION" val="1.0"/>
  <p:tag name="KSO_WM_BEAUTIFY_FLAG" val="#wm#"/>
  <p:tag name="KSO_WM_UNIT_TYPE" val="i"/>
  <p:tag name="KSO_WM_UNIT_INDEX" val="88"/>
</p:tagLst>
</file>

<file path=ppt/tags/tag41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89"/>
  <p:tag name="KSO_WM_UNIT_LAYERLEVEL" val="1"/>
  <p:tag name="KSO_WM_TAG_VERSION" val="1.0"/>
  <p:tag name="KSO_WM_BEAUTIFY_FLAG" val="#wm#"/>
  <p:tag name="KSO_WM_UNIT_TYPE" val="i"/>
  <p:tag name="KSO_WM_UNIT_INDEX" val="89"/>
</p:tagLst>
</file>

<file path=ppt/tags/tag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0"/>
  <p:tag name="KSO_WM_UNIT_LAYERLEVEL" val="1"/>
  <p:tag name="KSO_WM_TAG_VERSION" val="1.0"/>
  <p:tag name="KSO_WM_BEAUTIFY_FLAG" val="#wm#"/>
  <p:tag name="KSO_WM_UNIT_TYPE" val="i"/>
  <p:tag name="KSO_WM_UNIT_INDEX" val="90"/>
</p:tagLst>
</file>

<file path=ppt/tags/tag42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1"/>
  <p:tag name="KSO_WM_UNIT_LAYERLEVEL" val="1"/>
  <p:tag name="KSO_WM_TAG_VERSION" val="1.0"/>
  <p:tag name="KSO_WM_BEAUTIFY_FLAG" val="#wm#"/>
  <p:tag name="KSO_WM_UNIT_TYPE" val="i"/>
  <p:tag name="KSO_WM_UNIT_INDEX" val="91"/>
</p:tagLst>
</file>

<file path=ppt/tags/tag42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2"/>
  <p:tag name="KSO_WM_UNIT_LAYERLEVEL" val="1"/>
  <p:tag name="KSO_WM_TAG_VERSION" val="1.0"/>
  <p:tag name="KSO_WM_BEAUTIFY_FLAG" val="#wm#"/>
  <p:tag name="KSO_WM_UNIT_TYPE" val="i"/>
  <p:tag name="KSO_WM_UNIT_INDEX" val="92"/>
</p:tagLst>
</file>

<file path=ppt/tags/tag42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3"/>
  <p:tag name="KSO_WM_UNIT_LAYERLEVEL" val="1"/>
  <p:tag name="KSO_WM_TAG_VERSION" val="1.0"/>
  <p:tag name="KSO_WM_BEAUTIFY_FLAG" val="#wm#"/>
  <p:tag name="KSO_WM_UNIT_TYPE" val="i"/>
  <p:tag name="KSO_WM_UNIT_INDEX" val="93"/>
</p:tagLst>
</file>

<file path=ppt/tags/tag42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4"/>
  <p:tag name="KSO_WM_UNIT_LAYERLEVEL" val="1"/>
  <p:tag name="KSO_WM_TAG_VERSION" val="1.0"/>
  <p:tag name="KSO_WM_BEAUTIFY_FLAG" val="#wm#"/>
  <p:tag name="KSO_WM_UNIT_TYPE" val="i"/>
  <p:tag name="KSO_WM_UNIT_INDEX" val="94"/>
</p:tagLst>
</file>

<file path=ppt/tags/tag42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i*95"/>
  <p:tag name="KSO_WM_UNIT_LAYERLEVEL" val="1"/>
  <p:tag name="KSO_WM_TAG_VERSION" val="1.0"/>
  <p:tag name="KSO_WM_BEAUTIFY_FLAG" val="#wm#"/>
  <p:tag name="KSO_WM_UNIT_TYPE" val="i"/>
  <p:tag name="KSO_WM_UNIT_INDEX" val="95"/>
</p:tagLst>
</file>

<file path=ppt/tags/tag42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2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2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2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1"/>
  <p:tag name="KSO_WM_UNIT_LAYERLEVEL" val="1"/>
  <p:tag name="KSO_WM_TAG_VERSION" val="1.0"/>
  <p:tag name="KSO_WM_BEAUTIFY_FLAG" val="#wm#"/>
  <p:tag name="KSO_WM_UNIT_TYPE" val="i"/>
  <p:tag name="KSO_WM_UNIT_INDEX" val="1"/>
</p:tagLst>
</file>

<file path=ppt/tags/tag4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2"/>
  <p:tag name="KSO_WM_UNIT_LAYERLEVEL" val="1"/>
  <p:tag name="KSO_WM_TAG_VERSION" val="1.0"/>
  <p:tag name="KSO_WM_BEAUTIFY_FLAG" val="#wm#"/>
  <p:tag name="KSO_WM_UNIT_TYPE" val="i"/>
  <p:tag name="KSO_WM_UNIT_INDEX" val="2"/>
</p:tagLst>
</file>

<file path=ppt/tags/tag42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4"/>
  <p:tag name="KSO_WM_UNIT_LAYERLEVEL" val="1"/>
  <p:tag name="KSO_WM_TAG_VERSION" val="1.0"/>
  <p:tag name="KSO_WM_BEAUTIFY_FLAG" val="#wm#"/>
  <p:tag name="KSO_WM_UNIT_TYPE" val="i"/>
  <p:tag name="KSO_WM_UNIT_INDEX" val="4"/>
</p:tagLst>
</file>

<file path=ppt/tags/tag42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5"/>
  <p:tag name="KSO_WM_UNIT_LAYERLEVEL" val="1"/>
  <p:tag name="KSO_WM_TAG_VERSION" val="1.0"/>
  <p:tag name="KSO_WM_BEAUTIFY_FLAG" val="#wm#"/>
  <p:tag name="KSO_WM_UNIT_TYPE" val="i"/>
  <p:tag name="KSO_WM_UNIT_INDEX" val="5"/>
</p:tagLst>
</file>

<file path=ppt/tags/tag4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6"/>
  <p:tag name="KSO_WM_UNIT_LAYERLEVEL" val="1"/>
  <p:tag name="KSO_WM_TAG_VERSION" val="1.0"/>
  <p:tag name="KSO_WM_BEAUTIFY_FLAG" val="#wm#"/>
  <p:tag name="KSO_WM_UNIT_TYPE" val="i"/>
  <p:tag name="KSO_WM_UNIT_INDEX" val="6"/>
</p:tagLst>
</file>

<file path=ppt/tags/tag42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7"/>
  <p:tag name="KSO_WM_UNIT_LAYERLEVEL" val="1"/>
  <p:tag name="KSO_WM_TAG_VERSION" val="1.0"/>
  <p:tag name="KSO_WM_BEAUTIFY_FLAG" val="#wm#"/>
  <p:tag name="KSO_WM_UNIT_TYPE" val="i"/>
  <p:tag name="KSO_WM_UNIT_INDEX" val="7"/>
</p:tagLst>
</file>

<file path=ppt/tags/tag42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i*8"/>
  <p:tag name="KSO_WM_UNIT_LAYERLEVEL" val="1"/>
  <p:tag name="KSO_WM_TAG_VERSION" val="1.0"/>
  <p:tag name="KSO_WM_BEAUTIFY_FLAG" val="#wm#"/>
  <p:tag name="KSO_WM_UNIT_TYPE" val="i"/>
  <p:tag name="KSO_WM_UNIT_INDEX" val="8"/>
</p:tagLst>
</file>

<file path=ppt/tags/tag42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2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2"/>
  <p:tag name="KSO_WM_UNIT_LAYERLEVEL" val="1"/>
  <p:tag name="KSO_WM_TAG_VERSION" val="1.0"/>
  <p:tag name="KSO_WM_BEAUTIFY_FLAG" val="#wm#"/>
  <p:tag name="KSO_WM_UNIT_TYPE" val="i"/>
  <p:tag name="KSO_WM_UNIT_INDEX" val="2"/>
</p:tagLst>
</file>

<file path=ppt/tags/tag42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2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2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2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2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2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4"/>
  <p:tag name="KSO_WM_UNIT_LAYERLEVEL" val="1"/>
  <p:tag name="KSO_WM_TAG_VERSION" val="1.0"/>
  <p:tag name="KSO_WM_BEAUTIFY_FLAG" val="#wm#"/>
  <p:tag name="KSO_WM_UNIT_TYPE" val="i"/>
  <p:tag name="KSO_WM_UNIT_INDEX" val="4"/>
</p:tagLst>
</file>

<file path=ppt/tags/tag42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5"/>
  <p:tag name="KSO_WM_UNIT_LAYERLEVEL" val="1"/>
  <p:tag name="KSO_WM_TAG_VERSION" val="1.0"/>
  <p:tag name="KSO_WM_BEAUTIFY_FLAG" val="#wm#"/>
  <p:tag name="KSO_WM_UNIT_TYPE" val="i"/>
  <p:tag name="KSO_WM_UNIT_INDEX" val="5"/>
</p:tagLst>
</file>

<file path=ppt/tags/tag42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6"/>
  <p:tag name="KSO_WM_UNIT_LAYERLEVEL" val="1"/>
  <p:tag name="KSO_WM_TAG_VERSION" val="1.0"/>
  <p:tag name="KSO_WM_BEAUTIFY_FLAG" val="#wm#"/>
  <p:tag name="KSO_WM_UNIT_TYPE" val="i"/>
  <p:tag name="KSO_WM_UNIT_INDEX" val="6"/>
</p:tagLst>
</file>

<file path=ppt/tags/tag42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7"/>
  <p:tag name="KSO_WM_UNIT_LAYERLEVEL" val="1"/>
  <p:tag name="KSO_WM_TAG_VERSION" val="1.0"/>
  <p:tag name="KSO_WM_BEAUTIFY_FLAG" val="#wm#"/>
  <p:tag name="KSO_WM_UNIT_TYPE" val="i"/>
  <p:tag name="KSO_WM_UNIT_INDEX" val="7"/>
</p:tagLst>
</file>

<file path=ppt/tags/tag42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i*8"/>
  <p:tag name="KSO_WM_UNIT_LAYERLEVEL" val="1"/>
  <p:tag name="KSO_WM_TAG_VERSION" val="1.0"/>
  <p:tag name="KSO_WM_BEAUTIFY_FLAG" val="#wm#"/>
  <p:tag name="KSO_WM_UNIT_TYPE" val="i"/>
  <p:tag name="KSO_WM_UNIT_INDEX" val="8"/>
</p:tagLst>
</file>

<file path=ppt/tags/tag42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
  <p:tag name="KSO_WM_UNIT_LAYERLEVEL" val="1"/>
  <p:tag name="KSO_WM_TAG_VERSION" val="1.0"/>
  <p:tag name="KSO_WM_BEAUTIFY_FLAG" val="#wm#"/>
  <p:tag name="KSO_WM_UNIT_TYPE" val="i"/>
  <p:tag name="KSO_WM_UNIT_INDEX" val="1"/>
</p:tagLst>
</file>

<file path=ppt/tags/tag42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
  <p:tag name="KSO_WM_UNIT_LAYERLEVEL" val="1"/>
  <p:tag name="KSO_WM_TAG_VERSION" val="1.0"/>
  <p:tag name="KSO_WM_BEAUTIFY_FLAG" val="#wm#"/>
  <p:tag name="KSO_WM_UNIT_TYPE" val="i"/>
  <p:tag name="KSO_WM_UNIT_INDEX" val="2"/>
</p:tagLst>
</file>

<file path=ppt/tags/tag42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0"/>
  <p:tag name="KSO_WM_UNIT_LAYERLEVEL" val="1"/>
  <p:tag name="KSO_WM_TAG_VERSION" val="1.0"/>
  <p:tag name="KSO_WM_BEAUTIFY_FLAG" val="#wm#"/>
  <p:tag name="KSO_WM_UNIT_TYPE" val="i"/>
  <p:tag name="KSO_WM_UNIT_INDEX" val="10"/>
</p:tagLst>
</file>

<file path=ppt/tags/tag42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1"/>
  <p:tag name="KSO_WM_UNIT_LAYERLEVEL" val="1"/>
  <p:tag name="KSO_WM_TAG_VERSION" val="1.0"/>
  <p:tag name="KSO_WM_BEAUTIFY_FLAG" val="#wm#"/>
  <p:tag name="KSO_WM_UNIT_TYPE" val="i"/>
  <p:tag name="KSO_WM_UNIT_INDEX" val="11"/>
</p:tagLst>
</file>

<file path=ppt/tags/tag42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2"/>
  <p:tag name="KSO_WM_UNIT_LAYERLEVEL" val="1"/>
  <p:tag name="KSO_WM_TAG_VERSION" val="1.0"/>
  <p:tag name="KSO_WM_BEAUTIFY_FLAG" val="#wm#"/>
  <p:tag name="KSO_WM_UNIT_TYPE" val="i"/>
  <p:tag name="KSO_WM_UNIT_INDEX" val="12"/>
</p:tagLst>
</file>

<file path=ppt/tags/tag42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3"/>
  <p:tag name="KSO_WM_UNIT_LAYERLEVEL" val="1"/>
  <p:tag name="KSO_WM_TAG_VERSION" val="1.0"/>
  <p:tag name="KSO_WM_BEAUTIFY_FLAG" val="#wm#"/>
  <p:tag name="KSO_WM_UNIT_TYPE" val="i"/>
  <p:tag name="KSO_WM_UNIT_INDEX" val="13"/>
</p:tagLst>
</file>

<file path=ppt/tags/tag42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4"/>
  <p:tag name="KSO_WM_UNIT_LAYERLEVEL" val="1"/>
  <p:tag name="KSO_WM_TAG_VERSION" val="1.0"/>
  <p:tag name="KSO_WM_BEAUTIFY_FLAG" val="#wm#"/>
  <p:tag name="KSO_WM_UNIT_TYPE" val="i"/>
  <p:tag name="KSO_WM_UNIT_INDEX" val="14"/>
</p:tagLst>
</file>

<file path=ppt/tags/tag42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5"/>
  <p:tag name="KSO_WM_UNIT_LAYERLEVEL" val="1"/>
  <p:tag name="KSO_WM_TAG_VERSION" val="1.0"/>
  <p:tag name="KSO_WM_BEAUTIFY_FLAG" val="#wm#"/>
  <p:tag name="KSO_WM_UNIT_TYPE" val="i"/>
  <p:tag name="KSO_WM_UNIT_INDEX" val="15"/>
</p:tagLst>
</file>

<file path=ppt/tags/tag4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6"/>
  <p:tag name="KSO_WM_UNIT_LAYERLEVEL" val="1"/>
  <p:tag name="KSO_WM_TAG_VERSION" val="1.0"/>
  <p:tag name="KSO_WM_BEAUTIFY_FLAG" val="#wm#"/>
  <p:tag name="KSO_WM_UNIT_TYPE" val="i"/>
  <p:tag name="KSO_WM_UNIT_INDEX" val="16"/>
</p:tagLst>
</file>

<file path=ppt/tags/tag42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7"/>
  <p:tag name="KSO_WM_UNIT_LAYERLEVEL" val="1"/>
  <p:tag name="KSO_WM_TAG_VERSION" val="1.0"/>
  <p:tag name="KSO_WM_BEAUTIFY_FLAG" val="#wm#"/>
  <p:tag name="KSO_WM_UNIT_TYPE" val="i"/>
  <p:tag name="KSO_WM_UNIT_INDEX" val="17"/>
</p:tagLst>
</file>

<file path=ppt/tags/tag42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8"/>
  <p:tag name="KSO_WM_UNIT_LAYERLEVEL" val="1"/>
  <p:tag name="KSO_WM_TAG_VERSION" val="1.0"/>
  <p:tag name="KSO_WM_BEAUTIFY_FLAG" val="#wm#"/>
  <p:tag name="KSO_WM_UNIT_TYPE" val="i"/>
  <p:tag name="KSO_WM_UNIT_INDEX" val="18"/>
</p:tagLst>
</file>

<file path=ppt/tags/tag42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19"/>
  <p:tag name="KSO_WM_UNIT_LAYERLEVEL" val="1"/>
  <p:tag name="KSO_WM_TAG_VERSION" val="1.0"/>
  <p:tag name="KSO_WM_BEAUTIFY_FLAG" val="#wm#"/>
  <p:tag name="KSO_WM_UNIT_TYPE" val="i"/>
  <p:tag name="KSO_WM_UNIT_INDEX" val="19"/>
</p:tagLst>
</file>

<file path=ppt/tags/tag42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0"/>
  <p:tag name="KSO_WM_UNIT_LAYERLEVEL" val="1"/>
  <p:tag name="KSO_WM_TAG_VERSION" val="1.0"/>
  <p:tag name="KSO_WM_BEAUTIFY_FLAG" val="#wm#"/>
  <p:tag name="KSO_WM_UNIT_TYPE" val="i"/>
  <p:tag name="KSO_WM_UNIT_INDEX" val="20"/>
</p:tagLst>
</file>

<file path=ppt/tags/tag42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1"/>
  <p:tag name="KSO_WM_UNIT_LAYERLEVEL" val="1"/>
  <p:tag name="KSO_WM_TAG_VERSION" val="1.0"/>
  <p:tag name="KSO_WM_BEAUTIFY_FLAG" val="#wm#"/>
  <p:tag name="KSO_WM_UNIT_TYPE" val="i"/>
  <p:tag name="KSO_WM_UNIT_INDEX" val="21"/>
</p:tagLst>
</file>

<file path=ppt/tags/tag42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2"/>
  <p:tag name="KSO_WM_UNIT_LAYERLEVEL" val="1"/>
  <p:tag name="KSO_WM_TAG_VERSION" val="1.0"/>
  <p:tag name="KSO_WM_BEAUTIFY_FLAG" val="#wm#"/>
  <p:tag name="KSO_WM_UNIT_TYPE" val="i"/>
  <p:tag name="KSO_WM_UNIT_INDEX" val="22"/>
</p:tagLst>
</file>

<file path=ppt/tags/tag42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3"/>
  <p:tag name="KSO_WM_UNIT_LAYERLEVEL" val="1"/>
  <p:tag name="KSO_WM_TAG_VERSION" val="1.0"/>
  <p:tag name="KSO_WM_BEAUTIFY_FLAG" val="#wm#"/>
  <p:tag name="KSO_WM_UNIT_TYPE" val="i"/>
  <p:tag name="KSO_WM_UNIT_INDEX" val="23"/>
</p:tagLst>
</file>

<file path=ppt/tags/tag42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4"/>
  <p:tag name="KSO_WM_UNIT_LAYERLEVEL" val="1"/>
  <p:tag name="KSO_WM_TAG_VERSION" val="1.0"/>
  <p:tag name="KSO_WM_BEAUTIFY_FLAG" val="#wm#"/>
  <p:tag name="KSO_WM_UNIT_TYPE" val="i"/>
  <p:tag name="KSO_WM_UNIT_INDEX" val="24"/>
</p:tagLst>
</file>

<file path=ppt/tags/tag42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5"/>
  <p:tag name="KSO_WM_UNIT_LAYERLEVEL" val="1"/>
  <p:tag name="KSO_WM_TAG_VERSION" val="1.0"/>
  <p:tag name="KSO_WM_BEAUTIFY_FLAG" val="#wm#"/>
  <p:tag name="KSO_WM_UNIT_TYPE" val="i"/>
  <p:tag name="KSO_WM_UNIT_INDEX" val="25"/>
</p:tagLst>
</file>

<file path=ppt/tags/tag4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6"/>
  <p:tag name="KSO_WM_UNIT_LAYERLEVEL" val="1"/>
  <p:tag name="KSO_WM_TAG_VERSION" val="1.0"/>
  <p:tag name="KSO_WM_BEAUTIFY_FLAG" val="#wm#"/>
  <p:tag name="KSO_WM_UNIT_TYPE" val="i"/>
  <p:tag name="KSO_WM_UNIT_INDEX" val="26"/>
</p:tagLst>
</file>

<file path=ppt/tags/tag42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7"/>
  <p:tag name="KSO_WM_UNIT_LAYERLEVEL" val="1"/>
  <p:tag name="KSO_WM_TAG_VERSION" val="1.0"/>
  <p:tag name="KSO_WM_BEAUTIFY_FLAG" val="#wm#"/>
  <p:tag name="KSO_WM_UNIT_TYPE" val="i"/>
  <p:tag name="KSO_WM_UNIT_INDEX" val="27"/>
</p:tagLst>
</file>

<file path=ppt/tags/tag42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8"/>
  <p:tag name="KSO_WM_UNIT_LAYERLEVEL" val="1"/>
  <p:tag name="KSO_WM_TAG_VERSION" val="1.0"/>
  <p:tag name="KSO_WM_BEAUTIFY_FLAG" val="#wm#"/>
  <p:tag name="KSO_WM_UNIT_TYPE" val="i"/>
  <p:tag name="KSO_WM_UNIT_INDEX" val="28"/>
</p:tagLst>
</file>

<file path=ppt/tags/tag42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29"/>
  <p:tag name="KSO_WM_UNIT_LAYERLEVEL" val="1"/>
  <p:tag name="KSO_WM_TAG_VERSION" val="1.0"/>
  <p:tag name="KSO_WM_BEAUTIFY_FLAG" val="#wm#"/>
  <p:tag name="KSO_WM_UNIT_TYPE" val="i"/>
  <p:tag name="KSO_WM_UNIT_INDEX" val="29"/>
</p:tagLst>
</file>

<file path=ppt/tags/tag42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0"/>
  <p:tag name="KSO_WM_UNIT_LAYERLEVEL" val="1"/>
  <p:tag name="KSO_WM_TAG_VERSION" val="1.0"/>
  <p:tag name="KSO_WM_BEAUTIFY_FLAG" val="#wm#"/>
  <p:tag name="KSO_WM_UNIT_TYPE" val="i"/>
  <p:tag name="KSO_WM_UNIT_INDEX" val="30"/>
</p:tagLst>
</file>

<file path=ppt/tags/tag42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1"/>
  <p:tag name="KSO_WM_UNIT_LAYERLEVEL" val="1"/>
  <p:tag name="KSO_WM_TAG_VERSION" val="1.0"/>
  <p:tag name="KSO_WM_BEAUTIFY_FLAG" val="#wm#"/>
  <p:tag name="KSO_WM_UNIT_TYPE" val="i"/>
  <p:tag name="KSO_WM_UNIT_INDEX" val="31"/>
</p:tagLst>
</file>

<file path=ppt/tags/tag42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2"/>
  <p:tag name="KSO_WM_UNIT_LAYERLEVEL" val="1"/>
  <p:tag name="KSO_WM_TAG_VERSION" val="1.0"/>
  <p:tag name="KSO_WM_BEAUTIFY_FLAG" val="#wm#"/>
  <p:tag name="KSO_WM_UNIT_TYPE" val="i"/>
  <p:tag name="KSO_WM_UNIT_INDEX" val="32"/>
</p:tagLst>
</file>

<file path=ppt/tags/tag42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3"/>
  <p:tag name="KSO_WM_UNIT_LAYERLEVEL" val="1"/>
  <p:tag name="KSO_WM_TAG_VERSION" val="1.0"/>
  <p:tag name="KSO_WM_BEAUTIFY_FLAG" val="#wm#"/>
  <p:tag name="KSO_WM_UNIT_TYPE" val="i"/>
  <p:tag name="KSO_WM_UNIT_INDEX" val="33"/>
</p:tagLst>
</file>

<file path=ppt/tags/tag42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4"/>
  <p:tag name="KSO_WM_UNIT_LAYERLEVEL" val="1"/>
  <p:tag name="KSO_WM_TAG_VERSION" val="1.0"/>
  <p:tag name="KSO_WM_BEAUTIFY_FLAG" val="#wm#"/>
  <p:tag name="KSO_WM_UNIT_TYPE" val="i"/>
  <p:tag name="KSO_WM_UNIT_INDEX" val="34"/>
</p:tagLst>
</file>

<file path=ppt/tags/tag42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5"/>
  <p:tag name="KSO_WM_UNIT_LAYERLEVEL" val="1"/>
  <p:tag name="KSO_WM_TAG_VERSION" val="1.0"/>
  <p:tag name="KSO_WM_BEAUTIFY_FLAG" val="#wm#"/>
  <p:tag name="KSO_WM_UNIT_TYPE" val="i"/>
  <p:tag name="KSO_WM_UNIT_INDEX" val="35"/>
</p:tagLst>
</file>

<file path=ppt/tags/tag4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6"/>
  <p:tag name="KSO_WM_UNIT_LAYERLEVEL" val="1"/>
  <p:tag name="KSO_WM_TAG_VERSION" val="1.0"/>
  <p:tag name="KSO_WM_BEAUTIFY_FLAG" val="#wm#"/>
  <p:tag name="KSO_WM_UNIT_TYPE" val="i"/>
  <p:tag name="KSO_WM_UNIT_INDEX" val="36"/>
</p:tagLst>
</file>

<file path=ppt/tags/tag42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7"/>
  <p:tag name="KSO_WM_UNIT_LAYERLEVEL" val="1"/>
  <p:tag name="KSO_WM_TAG_VERSION" val="1.0"/>
  <p:tag name="KSO_WM_BEAUTIFY_FLAG" val="#wm#"/>
  <p:tag name="KSO_WM_UNIT_TYPE" val="i"/>
  <p:tag name="KSO_WM_UNIT_INDEX" val="37"/>
</p:tagLst>
</file>

<file path=ppt/tags/tag42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8"/>
  <p:tag name="KSO_WM_UNIT_LAYERLEVEL" val="1"/>
  <p:tag name="KSO_WM_TAG_VERSION" val="1.0"/>
  <p:tag name="KSO_WM_BEAUTIFY_FLAG" val="#wm#"/>
  <p:tag name="KSO_WM_UNIT_TYPE" val="i"/>
  <p:tag name="KSO_WM_UNIT_INDEX" val="38"/>
</p:tagLst>
</file>

<file path=ppt/tags/tag42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39"/>
  <p:tag name="KSO_WM_UNIT_LAYERLEVEL" val="1"/>
  <p:tag name="KSO_WM_TAG_VERSION" val="1.0"/>
  <p:tag name="KSO_WM_BEAUTIFY_FLAG" val="#wm#"/>
  <p:tag name="KSO_WM_UNIT_TYPE" val="i"/>
  <p:tag name="KSO_WM_UNIT_INDEX" val="39"/>
</p:tagLst>
</file>

<file path=ppt/tags/tag42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0"/>
  <p:tag name="KSO_WM_UNIT_LAYERLEVEL" val="1"/>
  <p:tag name="KSO_WM_TAG_VERSION" val="1.0"/>
  <p:tag name="KSO_WM_BEAUTIFY_FLAG" val="#wm#"/>
  <p:tag name="KSO_WM_UNIT_TYPE" val="i"/>
  <p:tag name="KSO_WM_UNIT_INDEX" val="40"/>
</p:tagLst>
</file>

<file path=ppt/tags/tag42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1"/>
  <p:tag name="KSO_WM_UNIT_LAYERLEVEL" val="1"/>
  <p:tag name="KSO_WM_TAG_VERSION" val="1.0"/>
  <p:tag name="KSO_WM_BEAUTIFY_FLAG" val="#wm#"/>
  <p:tag name="KSO_WM_UNIT_TYPE" val="i"/>
  <p:tag name="KSO_WM_UNIT_INDEX" val="41"/>
</p:tagLst>
</file>

<file path=ppt/tags/tag42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2"/>
  <p:tag name="KSO_WM_UNIT_LAYERLEVEL" val="1"/>
  <p:tag name="KSO_WM_TAG_VERSION" val="1.0"/>
  <p:tag name="KSO_WM_BEAUTIFY_FLAG" val="#wm#"/>
  <p:tag name="KSO_WM_UNIT_TYPE" val="i"/>
  <p:tag name="KSO_WM_UNIT_INDEX" val="42"/>
</p:tagLst>
</file>

<file path=ppt/tags/tag42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3"/>
  <p:tag name="KSO_WM_UNIT_LAYERLEVEL" val="1"/>
  <p:tag name="KSO_WM_TAG_VERSION" val="1.0"/>
  <p:tag name="KSO_WM_BEAUTIFY_FLAG" val="#wm#"/>
  <p:tag name="KSO_WM_UNIT_TYPE" val="i"/>
  <p:tag name="KSO_WM_UNIT_INDEX" val="43"/>
</p:tagLst>
</file>

<file path=ppt/tags/tag42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4"/>
  <p:tag name="KSO_WM_UNIT_LAYERLEVEL" val="1"/>
  <p:tag name="KSO_WM_TAG_VERSION" val="1.0"/>
  <p:tag name="KSO_WM_BEAUTIFY_FLAG" val="#wm#"/>
  <p:tag name="KSO_WM_UNIT_TYPE" val="i"/>
  <p:tag name="KSO_WM_UNIT_INDEX" val="44"/>
</p:tagLst>
</file>

<file path=ppt/tags/tag42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5"/>
  <p:tag name="KSO_WM_UNIT_LAYERLEVEL" val="1"/>
  <p:tag name="KSO_WM_TAG_VERSION" val="1.0"/>
  <p:tag name="KSO_WM_BEAUTIFY_FLAG" val="#wm#"/>
  <p:tag name="KSO_WM_UNIT_TYPE" val="i"/>
  <p:tag name="KSO_WM_UNIT_INDEX" val="45"/>
</p:tagLst>
</file>

<file path=ppt/tags/tag4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6"/>
  <p:tag name="KSO_WM_UNIT_LAYERLEVEL" val="1"/>
  <p:tag name="KSO_WM_TAG_VERSION" val="1.0"/>
  <p:tag name="KSO_WM_BEAUTIFY_FLAG" val="#wm#"/>
  <p:tag name="KSO_WM_UNIT_TYPE" val="i"/>
  <p:tag name="KSO_WM_UNIT_INDEX" val="46"/>
</p:tagLst>
</file>

<file path=ppt/tags/tag42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7"/>
  <p:tag name="KSO_WM_UNIT_LAYERLEVEL" val="1"/>
  <p:tag name="KSO_WM_TAG_VERSION" val="1.0"/>
  <p:tag name="KSO_WM_BEAUTIFY_FLAG" val="#wm#"/>
  <p:tag name="KSO_WM_UNIT_TYPE" val="i"/>
  <p:tag name="KSO_WM_UNIT_INDEX" val="47"/>
</p:tagLst>
</file>

<file path=ppt/tags/tag42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8"/>
  <p:tag name="KSO_WM_UNIT_LAYERLEVEL" val="1"/>
  <p:tag name="KSO_WM_TAG_VERSION" val="1.0"/>
  <p:tag name="KSO_WM_BEAUTIFY_FLAG" val="#wm#"/>
  <p:tag name="KSO_WM_UNIT_TYPE" val="i"/>
  <p:tag name="KSO_WM_UNIT_INDEX" val="48"/>
</p:tagLst>
</file>

<file path=ppt/tags/tag42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9"/>
  <p:tag name="KSO_WM_UNIT_LAYERLEVEL" val="1"/>
  <p:tag name="KSO_WM_TAG_VERSION" val="1.0"/>
  <p:tag name="KSO_WM_BEAUTIFY_FLAG" val="#wm#"/>
  <p:tag name="KSO_WM_UNIT_TYPE" val="i"/>
  <p:tag name="KSO_WM_UNIT_INDEX" val="49"/>
</p:tagLst>
</file>

<file path=ppt/tags/tag42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0"/>
  <p:tag name="KSO_WM_UNIT_LAYERLEVEL" val="1"/>
  <p:tag name="KSO_WM_TAG_VERSION" val="1.0"/>
  <p:tag name="KSO_WM_BEAUTIFY_FLAG" val="#wm#"/>
  <p:tag name="KSO_WM_UNIT_TYPE" val="i"/>
  <p:tag name="KSO_WM_UNIT_INDEX" val="50"/>
</p:tagLst>
</file>

<file path=ppt/tags/tag42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1"/>
  <p:tag name="KSO_WM_UNIT_LAYERLEVEL" val="1"/>
  <p:tag name="KSO_WM_TAG_VERSION" val="1.0"/>
  <p:tag name="KSO_WM_BEAUTIFY_FLAG" val="#wm#"/>
  <p:tag name="KSO_WM_UNIT_TYPE" val="i"/>
  <p:tag name="KSO_WM_UNIT_INDEX" val="51"/>
</p:tagLst>
</file>

<file path=ppt/tags/tag42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2"/>
  <p:tag name="KSO_WM_UNIT_LAYERLEVEL" val="1"/>
  <p:tag name="KSO_WM_TAG_VERSION" val="1.0"/>
  <p:tag name="KSO_WM_BEAUTIFY_FLAG" val="#wm#"/>
  <p:tag name="KSO_WM_UNIT_TYPE" val="i"/>
  <p:tag name="KSO_WM_UNIT_INDEX" val="52"/>
</p:tagLst>
</file>

<file path=ppt/tags/tag42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3"/>
  <p:tag name="KSO_WM_UNIT_LAYERLEVEL" val="1"/>
  <p:tag name="KSO_WM_TAG_VERSION" val="1.0"/>
  <p:tag name="KSO_WM_BEAUTIFY_FLAG" val="#wm#"/>
  <p:tag name="KSO_WM_UNIT_TYPE" val="i"/>
  <p:tag name="KSO_WM_UNIT_INDEX" val="53"/>
</p:tagLst>
</file>

<file path=ppt/tags/tag42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4"/>
  <p:tag name="KSO_WM_UNIT_LAYERLEVEL" val="1"/>
  <p:tag name="KSO_WM_TAG_VERSION" val="1.0"/>
  <p:tag name="KSO_WM_BEAUTIFY_FLAG" val="#wm#"/>
  <p:tag name="KSO_WM_UNIT_TYPE" val="i"/>
  <p:tag name="KSO_WM_UNIT_INDEX" val="54"/>
</p:tagLst>
</file>

<file path=ppt/tags/tag42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5"/>
  <p:tag name="KSO_WM_UNIT_LAYERLEVEL" val="1"/>
  <p:tag name="KSO_WM_TAG_VERSION" val="1.0"/>
  <p:tag name="KSO_WM_BEAUTIFY_FLAG" val="#wm#"/>
  <p:tag name="KSO_WM_UNIT_TYPE" val="i"/>
  <p:tag name="KSO_WM_UNIT_INDEX" val="55"/>
</p:tagLst>
</file>

<file path=ppt/tags/tag4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2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6"/>
  <p:tag name="KSO_WM_UNIT_LAYERLEVEL" val="1"/>
  <p:tag name="KSO_WM_TAG_VERSION" val="1.0"/>
  <p:tag name="KSO_WM_BEAUTIFY_FLAG" val="#wm#"/>
  <p:tag name="KSO_WM_UNIT_TYPE" val="i"/>
  <p:tag name="KSO_WM_UNIT_INDEX" val="56"/>
</p:tagLst>
</file>

<file path=ppt/tags/tag42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7"/>
  <p:tag name="KSO_WM_UNIT_LAYERLEVEL" val="1"/>
  <p:tag name="KSO_WM_TAG_VERSION" val="1.0"/>
  <p:tag name="KSO_WM_BEAUTIFY_FLAG" val="#wm#"/>
  <p:tag name="KSO_WM_UNIT_TYPE" val="i"/>
  <p:tag name="KSO_WM_UNIT_INDEX" val="57"/>
</p:tagLst>
</file>

<file path=ppt/tags/tag42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8"/>
  <p:tag name="KSO_WM_UNIT_LAYERLEVEL" val="1"/>
  <p:tag name="KSO_WM_TAG_VERSION" val="1.0"/>
  <p:tag name="KSO_WM_BEAUTIFY_FLAG" val="#wm#"/>
  <p:tag name="KSO_WM_UNIT_TYPE" val="i"/>
  <p:tag name="KSO_WM_UNIT_INDEX" val="58"/>
</p:tagLst>
</file>

<file path=ppt/tags/tag42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9"/>
  <p:tag name="KSO_WM_UNIT_LAYERLEVEL" val="1"/>
  <p:tag name="KSO_WM_TAG_VERSION" val="1.0"/>
  <p:tag name="KSO_WM_BEAUTIFY_FLAG" val="#wm#"/>
  <p:tag name="KSO_WM_UNIT_TYPE" val="i"/>
  <p:tag name="KSO_WM_UNIT_INDEX" val="59"/>
</p:tagLst>
</file>

<file path=ppt/tags/tag42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0"/>
  <p:tag name="KSO_WM_UNIT_LAYERLEVEL" val="1"/>
  <p:tag name="KSO_WM_TAG_VERSION" val="1.0"/>
  <p:tag name="KSO_WM_BEAUTIFY_FLAG" val="#wm#"/>
  <p:tag name="KSO_WM_UNIT_TYPE" val="i"/>
  <p:tag name="KSO_WM_UNIT_INDEX" val="60"/>
</p:tagLst>
</file>

<file path=ppt/tags/tag42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1"/>
  <p:tag name="KSO_WM_UNIT_LAYERLEVEL" val="1"/>
  <p:tag name="KSO_WM_TAG_VERSION" val="1.0"/>
  <p:tag name="KSO_WM_BEAUTIFY_FLAG" val="#wm#"/>
  <p:tag name="KSO_WM_UNIT_TYPE" val="i"/>
  <p:tag name="KSO_WM_UNIT_INDEX" val="61"/>
</p:tagLst>
</file>

<file path=ppt/tags/tag42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2"/>
  <p:tag name="KSO_WM_UNIT_LAYERLEVEL" val="1"/>
  <p:tag name="KSO_WM_TAG_VERSION" val="1.0"/>
  <p:tag name="KSO_WM_BEAUTIFY_FLAG" val="#wm#"/>
  <p:tag name="KSO_WM_UNIT_TYPE" val="i"/>
  <p:tag name="KSO_WM_UNIT_INDEX" val="62"/>
</p:tagLst>
</file>

<file path=ppt/tags/tag42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3"/>
  <p:tag name="KSO_WM_UNIT_LAYERLEVEL" val="1"/>
  <p:tag name="KSO_WM_TAG_VERSION" val="1.0"/>
  <p:tag name="KSO_WM_BEAUTIFY_FLAG" val="#wm#"/>
  <p:tag name="KSO_WM_UNIT_TYPE" val="i"/>
  <p:tag name="KSO_WM_UNIT_INDEX" val="63"/>
</p:tagLst>
</file>

<file path=ppt/tags/tag42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4"/>
  <p:tag name="KSO_WM_UNIT_LAYERLEVEL" val="1"/>
  <p:tag name="KSO_WM_TAG_VERSION" val="1.0"/>
  <p:tag name="KSO_WM_BEAUTIFY_FLAG" val="#wm#"/>
  <p:tag name="KSO_WM_UNIT_TYPE" val="i"/>
  <p:tag name="KSO_WM_UNIT_INDEX" val="64"/>
</p:tagLst>
</file>

<file path=ppt/tags/tag42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5"/>
  <p:tag name="KSO_WM_UNIT_LAYERLEVEL" val="1"/>
  <p:tag name="KSO_WM_TAG_VERSION" val="1.0"/>
  <p:tag name="KSO_WM_BEAUTIFY_FLAG" val="#wm#"/>
  <p:tag name="KSO_WM_UNIT_TYPE" val="i"/>
  <p:tag name="KSO_WM_UNIT_INDEX" val="65"/>
</p:tagLst>
</file>

<file path=ppt/tags/tag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6"/>
  <p:tag name="KSO_WM_UNIT_LAYERLEVEL" val="1"/>
  <p:tag name="KSO_WM_TAG_VERSION" val="1.0"/>
  <p:tag name="KSO_WM_BEAUTIFY_FLAG" val="#wm#"/>
  <p:tag name="KSO_WM_UNIT_TYPE" val="i"/>
  <p:tag name="KSO_WM_UNIT_INDEX" val="66"/>
</p:tagLst>
</file>

<file path=ppt/tags/tag43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7"/>
  <p:tag name="KSO_WM_UNIT_LAYERLEVEL" val="1"/>
  <p:tag name="KSO_WM_TAG_VERSION" val="1.0"/>
  <p:tag name="KSO_WM_BEAUTIFY_FLAG" val="#wm#"/>
  <p:tag name="KSO_WM_UNIT_TYPE" val="i"/>
  <p:tag name="KSO_WM_UNIT_INDEX" val="67"/>
</p:tagLst>
</file>

<file path=ppt/tags/tag43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8"/>
  <p:tag name="KSO_WM_UNIT_LAYERLEVEL" val="1"/>
  <p:tag name="KSO_WM_TAG_VERSION" val="1.0"/>
  <p:tag name="KSO_WM_BEAUTIFY_FLAG" val="#wm#"/>
  <p:tag name="KSO_WM_UNIT_TYPE" val="i"/>
  <p:tag name="KSO_WM_UNIT_INDEX" val="68"/>
</p:tagLst>
</file>

<file path=ppt/tags/tag43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9"/>
  <p:tag name="KSO_WM_UNIT_LAYERLEVEL" val="1"/>
  <p:tag name="KSO_WM_TAG_VERSION" val="1.0"/>
  <p:tag name="KSO_WM_BEAUTIFY_FLAG" val="#wm#"/>
  <p:tag name="KSO_WM_UNIT_TYPE" val="i"/>
  <p:tag name="KSO_WM_UNIT_INDEX" val="69"/>
</p:tagLst>
</file>

<file path=ppt/tags/tag43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0"/>
  <p:tag name="KSO_WM_UNIT_LAYERLEVEL" val="1"/>
  <p:tag name="KSO_WM_TAG_VERSION" val="1.0"/>
  <p:tag name="KSO_WM_BEAUTIFY_FLAG" val="#wm#"/>
  <p:tag name="KSO_WM_UNIT_TYPE" val="i"/>
  <p:tag name="KSO_WM_UNIT_INDEX" val="70"/>
</p:tagLst>
</file>

<file path=ppt/tags/tag43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1"/>
  <p:tag name="KSO_WM_UNIT_LAYERLEVEL" val="1"/>
  <p:tag name="KSO_WM_TAG_VERSION" val="1.0"/>
  <p:tag name="KSO_WM_BEAUTIFY_FLAG" val="#wm#"/>
  <p:tag name="KSO_WM_UNIT_TYPE" val="i"/>
  <p:tag name="KSO_WM_UNIT_INDEX" val="71"/>
</p:tagLst>
</file>

<file path=ppt/tags/tag43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2"/>
  <p:tag name="KSO_WM_UNIT_LAYERLEVEL" val="1"/>
  <p:tag name="KSO_WM_TAG_VERSION" val="1.0"/>
  <p:tag name="KSO_WM_BEAUTIFY_FLAG" val="#wm#"/>
  <p:tag name="KSO_WM_UNIT_TYPE" val="i"/>
  <p:tag name="KSO_WM_UNIT_INDEX" val="72"/>
</p:tagLst>
</file>

<file path=ppt/tags/tag43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3"/>
  <p:tag name="KSO_WM_UNIT_LAYERLEVEL" val="1"/>
  <p:tag name="KSO_WM_TAG_VERSION" val="1.0"/>
  <p:tag name="KSO_WM_BEAUTIFY_FLAG" val="#wm#"/>
  <p:tag name="KSO_WM_UNIT_TYPE" val="i"/>
  <p:tag name="KSO_WM_UNIT_INDEX" val="73"/>
</p:tagLst>
</file>

<file path=ppt/tags/tag43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4"/>
  <p:tag name="KSO_WM_UNIT_LAYERLEVEL" val="1"/>
  <p:tag name="KSO_WM_TAG_VERSION" val="1.0"/>
  <p:tag name="KSO_WM_BEAUTIFY_FLAG" val="#wm#"/>
  <p:tag name="KSO_WM_UNIT_TYPE" val="i"/>
  <p:tag name="KSO_WM_UNIT_INDEX" val="74"/>
</p:tagLst>
</file>

<file path=ppt/tags/tag43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5"/>
  <p:tag name="KSO_WM_UNIT_LAYERLEVEL" val="1"/>
  <p:tag name="KSO_WM_TAG_VERSION" val="1.0"/>
  <p:tag name="KSO_WM_BEAUTIFY_FLAG" val="#wm#"/>
  <p:tag name="KSO_WM_UNIT_TYPE" val="i"/>
  <p:tag name="KSO_WM_UNIT_INDEX" val="75"/>
</p:tagLst>
</file>

<file path=ppt/tags/tag4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6"/>
  <p:tag name="KSO_WM_UNIT_LAYERLEVEL" val="1"/>
  <p:tag name="KSO_WM_TAG_VERSION" val="1.0"/>
  <p:tag name="KSO_WM_BEAUTIFY_FLAG" val="#wm#"/>
  <p:tag name="KSO_WM_UNIT_TYPE" val="i"/>
  <p:tag name="KSO_WM_UNIT_INDEX" val="76"/>
</p:tagLst>
</file>

<file path=ppt/tags/tag43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7"/>
  <p:tag name="KSO_WM_UNIT_LAYERLEVEL" val="1"/>
  <p:tag name="KSO_WM_TAG_VERSION" val="1.0"/>
  <p:tag name="KSO_WM_BEAUTIFY_FLAG" val="#wm#"/>
  <p:tag name="KSO_WM_UNIT_TYPE" val="i"/>
  <p:tag name="KSO_WM_UNIT_INDEX" val="77"/>
</p:tagLst>
</file>

<file path=ppt/tags/tag43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8"/>
  <p:tag name="KSO_WM_UNIT_LAYERLEVEL" val="1"/>
  <p:tag name="KSO_WM_TAG_VERSION" val="1.0"/>
  <p:tag name="KSO_WM_BEAUTIFY_FLAG" val="#wm#"/>
  <p:tag name="KSO_WM_UNIT_TYPE" val="i"/>
  <p:tag name="KSO_WM_UNIT_INDEX" val="78"/>
</p:tagLst>
</file>

<file path=ppt/tags/tag43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9"/>
  <p:tag name="KSO_WM_UNIT_LAYERLEVEL" val="1"/>
  <p:tag name="KSO_WM_TAG_VERSION" val="1.0"/>
  <p:tag name="KSO_WM_BEAUTIFY_FLAG" val="#wm#"/>
  <p:tag name="KSO_WM_UNIT_TYPE" val="i"/>
  <p:tag name="KSO_WM_UNIT_INDEX" val="79"/>
</p:tagLst>
</file>

<file path=ppt/tags/tag43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0"/>
  <p:tag name="KSO_WM_UNIT_LAYERLEVEL" val="1"/>
  <p:tag name="KSO_WM_TAG_VERSION" val="1.0"/>
  <p:tag name="KSO_WM_BEAUTIFY_FLAG" val="#wm#"/>
  <p:tag name="KSO_WM_UNIT_TYPE" val="i"/>
  <p:tag name="KSO_WM_UNIT_INDEX" val="80"/>
</p:tagLst>
</file>

<file path=ppt/tags/tag43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1"/>
  <p:tag name="KSO_WM_UNIT_LAYERLEVEL" val="1"/>
  <p:tag name="KSO_WM_TAG_VERSION" val="1.0"/>
  <p:tag name="KSO_WM_BEAUTIFY_FLAG" val="#wm#"/>
  <p:tag name="KSO_WM_UNIT_TYPE" val="i"/>
  <p:tag name="KSO_WM_UNIT_INDEX" val="81"/>
</p:tagLst>
</file>

<file path=ppt/tags/tag43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2"/>
  <p:tag name="KSO_WM_UNIT_LAYERLEVEL" val="1"/>
  <p:tag name="KSO_WM_TAG_VERSION" val="1.0"/>
  <p:tag name="KSO_WM_BEAUTIFY_FLAG" val="#wm#"/>
  <p:tag name="KSO_WM_UNIT_TYPE" val="i"/>
  <p:tag name="KSO_WM_UNIT_INDEX" val="82"/>
</p:tagLst>
</file>

<file path=ppt/tags/tag43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3"/>
  <p:tag name="KSO_WM_UNIT_LAYERLEVEL" val="1"/>
  <p:tag name="KSO_WM_TAG_VERSION" val="1.0"/>
  <p:tag name="KSO_WM_BEAUTIFY_FLAG" val="#wm#"/>
  <p:tag name="KSO_WM_UNIT_TYPE" val="i"/>
  <p:tag name="KSO_WM_UNIT_INDEX" val="83"/>
</p:tagLst>
</file>

<file path=ppt/tags/tag43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4"/>
  <p:tag name="KSO_WM_UNIT_LAYERLEVEL" val="1"/>
  <p:tag name="KSO_WM_TAG_VERSION" val="1.0"/>
  <p:tag name="KSO_WM_BEAUTIFY_FLAG" val="#wm#"/>
  <p:tag name="KSO_WM_UNIT_TYPE" val="i"/>
  <p:tag name="KSO_WM_UNIT_INDEX" val="84"/>
</p:tagLst>
</file>

<file path=ppt/tags/tag43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5"/>
  <p:tag name="KSO_WM_UNIT_LAYERLEVEL" val="1"/>
  <p:tag name="KSO_WM_TAG_VERSION" val="1.0"/>
  <p:tag name="KSO_WM_BEAUTIFY_FLAG" val="#wm#"/>
  <p:tag name="KSO_WM_UNIT_TYPE" val="i"/>
  <p:tag name="KSO_WM_UNIT_INDEX" val="85"/>
</p:tagLst>
</file>

<file path=ppt/tags/tag4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6"/>
  <p:tag name="KSO_WM_UNIT_LAYERLEVEL" val="1"/>
  <p:tag name="KSO_WM_TAG_VERSION" val="1.0"/>
  <p:tag name="KSO_WM_BEAUTIFY_FLAG" val="#wm#"/>
  <p:tag name="KSO_WM_UNIT_TYPE" val="i"/>
  <p:tag name="KSO_WM_UNIT_INDEX" val="86"/>
</p:tagLst>
</file>

<file path=ppt/tags/tag43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7"/>
  <p:tag name="KSO_WM_UNIT_LAYERLEVEL" val="1"/>
  <p:tag name="KSO_WM_TAG_VERSION" val="1.0"/>
  <p:tag name="KSO_WM_BEAUTIFY_FLAG" val="#wm#"/>
  <p:tag name="KSO_WM_UNIT_TYPE" val="i"/>
  <p:tag name="KSO_WM_UNIT_INDEX" val="87"/>
</p:tagLst>
</file>

<file path=ppt/tags/tag43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8"/>
  <p:tag name="KSO_WM_UNIT_LAYERLEVEL" val="1"/>
  <p:tag name="KSO_WM_TAG_VERSION" val="1.0"/>
  <p:tag name="KSO_WM_BEAUTIFY_FLAG" val="#wm#"/>
  <p:tag name="KSO_WM_UNIT_TYPE" val="i"/>
  <p:tag name="KSO_WM_UNIT_INDEX" val="88"/>
</p:tagLst>
</file>

<file path=ppt/tags/tag43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9"/>
  <p:tag name="KSO_WM_UNIT_LAYERLEVEL" val="1"/>
  <p:tag name="KSO_WM_TAG_VERSION" val="1.0"/>
  <p:tag name="KSO_WM_BEAUTIFY_FLAG" val="#wm#"/>
  <p:tag name="KSO_WM_UNIT_TYPE" val="i"/>
  <p:tag name="KSO_WM_UNIT_INDEX" val="89"/>
</p:tagLst>
</file>

<file path=ppt/tags/tag43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0"/>
  <p:tag name="KSO_WM_UNIT_LAYERLEVEL" val="1"/>
  <p:tag name="KSO_WM_TAG_VERSION" val="1.0"/>
  <p:tag name="KSO_WM_BEAUTIFY_FLAG" val="#wm#"/>
  <p:tag name="KSO_WM_UNIT_TYPE" val="i"/>
  <p:tag name="KSO_WM_UNIT_INDEX" val="90"/>
</p:tagLst>
</file>

<file path=ppt/tags/tag43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1"/>
  <p:tag name="KSO_WM_UNIT_LAYERLEVEL" val="1"/>
  <p:tag name="KSO_WM_TAG_VERSION" val="1.0"/>
  <p:tag name="KSO_WM_BEAUTIFY_FLAG" val="#wm#"/>
  <p:tag name="KSO_WM_UNIT_TYPE" val="i"/>
  <p:tag name="KSO_WM_UNIT_INDEX" val="91"/>
</p:tagLst>
</file>

<file path=ppt/tags/tag43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2"/>
  <p:tag name="KSO_WM_UNIT_LAYERLEVEL" val="1"/>
  <p:tag name="KSO_WM_TAG_VERSION" val="1.0"/>
  <p:tag name="KSO_WM_BEAUTIFY_FLAG" val="#wm#"/>
  <p:tag name="KSO_WM_UNIT_TYPE" val="i"/>
  <p:tag name="KSO_WM_UNIT_INDEX" val="92"/>
</p:tagLst>
</file>

<file path=ppt/tags/tag43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3"/>
  <p:tag name="KSO_WM_UNIT_LAYERLEVEL" val="1"/>
  <p:tag name="KSO_WM_TAG_VERSION" val="1.0"/>
  <p:tag name="KSO_WM_BEAUTIFY_FLAG" val="#wm#"/>
  <p:tag name="KSO_WM_UNIT_TYPE" val="i"/>
  <p:tag name="KSO_WM_UNIT_INDEX" val="93"/>
</p:tagLst>
</file>

<file path=ppt/tags/tag43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4"/>
  <p:tag name="KSO_WM_UNIT_LAYERLEVEL" val="1"/>
  <p:tag name="KSO_WM_TAG_VERSION" val="1.0"/>
  <p:tag name="KSO_WM_BEAUTIFY_FLAG" val="#wm#"/>
  <p:tag name="KSO_WM_UNIT_TYPE" val="i"/>
  <p:tag name="KSO_WM_UNIT_INDEX" val="94"/>
</p:tagLst>
</file>

<file path=ppt/tags/tag43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95"/>
  <p:tag name="KSO_WM_UNIT_LAYERLEVEL" val="1"/>
  <p:tag name="KSO_WM_TAG_VERSION" val="1.0"/>
  <p:tag name="KSO_WM_BEAUTIFY_FLAG" val="#wm#"/>
  <p:tag name="KSO_WM_UNIT_TYPE" val="i"/>
  <p:tag name="KSO_WM_UNIT_INDEX" val="95"/>
</p:tagLst>
</file>

<file path=ppt/tags/tag4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4"/>
  <p:tag name="KSO_WM_UNIT_LAYERLEVEL" val="1"/>
  <p:tag name="KSO_WM_TAG_VERSION" val="1.0"/>
  <p:tag name="KSO_WM_BEAUTIFY_FLAG" val="#wm#"/>
  <p:tag name="KSO_WM_UNIT_TYPE" val="i"/>
  <p:tag name="KSO_WM_UNIT_INDEX" val="4"/>
</p:tagLst>
</file>

<file path=ppt/tags/tag43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5"/>
  <p:tag name="KSO_WM_UNIT_LAYERLEVEL" val="1"/>
  <p:tag name="KSO_WM_TAG_VERSION" val="1.0"/>
  <p:tag name="KSO_WM_BEAUTIFY_FLAG" val="#wm#"/>
  <p:tag name="KSO_WM_UNIT_TYPE" val="i"/>
  <p:tag name="KSO_WM_UNIT_INDEX" val="5"/>
</p:tagLst>
</file>

<file path=ppt/tags/tag43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6"/>
  <p:tag name="KSO_WM_UNIT_LAYERLEVEL" val="1"/>
  <p:tag name="KSO_WM_TAG_VERSION" val="1.0"/>
  <p:tag name="KSO_WM_BEAUTIFY_FLAG" val="#wm#"/>
  <p:tag name="KSO_WM_UNIT_TYPE" val="i"/>
  <p:tag name="KSO_WM_UNIT_INDEX" val="6"/>
</p:tagLst>
</file>

<file path=ppt/tags/tag43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7"/>
  <p:tag name="KSO_WM_UNIT_LAYERLEVEL" val="1"/>
  <p:tag name="KSO_WM_TAG_VERSION" val="1.0"/>
  <p:tag name="KSO_WM_BEAUTIFY_FLAG" val="#wm#"/>
  <p:tag name="KSO_WM_UNIT_TYPE" val="i"/>
  <p:tag name="KSO_WM_UNIT_INDEX" val="7"/>
</p:tagLst>
</file>

<file path=ppt/tags/tag43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i*8"/>
  <p:tag name="KSO_WM_UNIT_LAYERLEVEL" val="1"/>
  <p:tag name="KSO_WM_TAG_VERSION" val="1.0"/>
  <p:tag name="KSO_WM_BEAUTIFY_FLAG" val="#wm#"/>
  <p:tag name="KSO_WM_UNIT_TYPE" val="i"/>
  <p:tag name="KSO_WM_UNIT_INDEX" val="8"/>
</p:tagLst>
</file>

<file path=ppt/tags/tag43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37.xml><?xml version="1.0" encoding="utf-8"?>
<p:tagLst xmlns:a="http://schemas.openxmlformats.org/drawingml/2006/main" xmlns:r="http://schemas.openxmlformats.org/officeDocument/2006/relationships" xmlns:p="http://schemas.openxmlformats.org/presentationml/2006/main">
  <p:tag name="ISLIDE.VECTOR" val="398f9806-dd7c-4558-9e9d-7236a518981e"/>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3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3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4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4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5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45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45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45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45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45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
  <p:tag name="KSO_WM_UNIT_LAYERLEVEL" val="1"/>
  <p:tag name="KSO_WM_TAG_VERSION" val="1.0"/>
  <p:tag name="KSO_WM_BEAUTIFY_FLAG" val="#wm#"/>
  <p:tag name="KSO_WM_UNIT_TYPE" val="i"/>
  <p:tag name="KSO_WM_UNIT_INDEX" val="1"/>
  <p:tag name="KSO_WM_SLIDE_BACKGROUND_TYPE" val="general"/>
  <p:tag name="KSO_WM_SLIDE_BK_DARK_LIGHT" val="2"/>
</p:tagLst>
</file>

<file path=ppt/tags/tag45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
  <p:tag name="KSO_WM_UNIT_LAYERLEVEL" val="1"/>
  <p:tag name="KSO_WM_TAG_VERSION" val="1.0"/>
  <p:tag name="KSO_WM_BEAUTIFY_FLAG" val="#wm#"/>
  <p:tag name="KSO_WM_UNIT_TYPE" val="i"/>
  <p:tag name="KSO_WM_UNIT_INDEX" val="2"/>
  <p:tag name="KSO_WM_SLIDE_BACKGROUND_TYPE" val="general"/>
  <p:tag name="KSO_WM_SLIDE_BK_DARK_LIGHT" val="2"/>
</p:tagLst>
</file>

<file path=ppt/tags/tag45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194194_9*i*3"/>
  <p:tag name="KSO_WM_TEMPLATE_CATEGORY" val="custom"/>
  <p:tag name="KSO_WM_TEMPLATE_INDEX" val="20194194"/>
  <p:tag name="KSO_WM_UNIT_LAYERLEVEL" val="1"/>
  <p:tag name="KSO_WM_TAG_VERSION" val="1.0"/>
  <p:tag name="KSO_WM_BEAUTIFY_FLAG" val="#wm#"/>
</p:tagLst>
</file>

<file path=ppt/tags/tag4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194194_9*i*9"/>
  <p:tag name="KSO_WM_TEMPLATE_CATEGORY" val="custom"/>
  <p:tag name="KSO_WM_TEMPLATE_INDEX" val="20194194"/>
  <p:tag name="KSO_WM_UNIT_LAYERLEVEL" val="1"/>
  <p:tag name="KSO_WM_TAG_VERSION" val="1.0"/>
  <p:tag name="KSO_WM_BEAUTIFY_FLAG" val="#wm#"/>
</p:tagLst>
</file>

<file path=ppt/tags/tag45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0"/>
  <p:tag name="KSO_WM_UNIT_LAYERLEVEL" val="1"/>
  <p:tag name="KSO_WM_TAG_VERSION" val="1.0"/>
  <p:tag name="KSO_WM_BEAUTIFY_FLAG" val="#wm#"/>
  <p:tag name="KSO_WM_UNIT_TYPE" val="i"/>
  <p:tag name="KSO_WM_UNIT_INDEX" val="10"/>
  <p:tag name="KSO_WM_SLIDE_BACKGROUND_TYPE" val="general"/>
  <p:tag name="KSO_WM_SLIDE_BK_DARK_LIGHT" val="2"/>
</p:tagLst>
</file>

<file path=ppt/tags/tag45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1"/>
  <p:tag name="KSO_WM_UNIT_LAYERLEVEL" val="1"/>
  <p:tag name="KSO_WM_TAG_VERSION" val="1.0"/>
  <p:tag name="KSO_WM_BEAUTIFY_FLAG" val="#wm#"/>
  <p:tag name="KSO_WM_UNIT_TYPE" val="i"/>
  <p:tag name="KSO_WM_UNIT_INDEX" val="11"/>
  <p:tag name="KSO_WM_SLIDE_BACKGROUND_TYPE" val="general"/>
  <p:tag name="KSO_WM_SLIDE_BK_DARK_LIGHT" val="2"/>
</p:tagLst>
</file>

<file path=ppt/tags/tag45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2"/>
  <p:tag name="KSO_WM_UNIT_LAYERLEVEL" val="1"/>
  <p:tag name="KSO_WM_TAG_VERSION" val="1.0"/>
  <p:tag name="KSO_WM_BEAUTIFY_FLAG" val="#wm#"/>
  <p:tag name="KSO_WM_UNIT_TYPE" val="i"/>
  <p:tag name="KSO_WM_UNIT_INDEX" val="12"/>
  <p:tag name="KSO_WM_SLIDE_BACKGROUND_TYPE" val="general"/>
  <p:tag name="KSO_WM_SLIDE_BK_DARK_LIGHT" val="2"/>
</p:tagLst>
</file>

<file path=ppt/tags/tag45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3"/>
  <p:tag name="KSO_WM_UNIT_LAYERLEVEL" val="1"/>
  <p:tag name="KSO_WM_TAG_VERSION" val="1.0"/>
  <p:tag name="KSO_WM_BEAUTIFY_FLAG" val="#wm#"/>
  <p:tag name="KSO_WM_UNIT_TYPE" val="i"/>
  <p:tag name="KSO_WM_UNIT_INDEX" val="13"/>
  <p:tag name="KSO_WM_SLIDE_BACKGROUND_TYPE" val="general"/>
  <p:tag name="KSO_WM_SLIDE_BK_DARK_LIGHT" val="2"/>
</p:tagLst>
</file>

<file path=ppt/tags/tag45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4"/>
  <p:tag name="KSO_WM_UNIT_LAYERLEVEL" val="1"/>
  <p:tag name="KSO_WM_TAG_VERSION" val="1.0"/>
  <p:tag name="KSO_WM_BEAUTIFY_FLAG" val="#wm#"/>
  <p:tag name="KSO_WM_UNIT_TYPE" val="i"/>
  <p:tag name="KSO_WM_UNIT_INDEX" val="14"/>
  <p:tag name="KSO_WM_SLIDE_BACKGROUND_TYPE" val="general"/>
  <p:tag name="KSO_WM_SLIDE_BK_DARK_LIGHT" val="2"/>
</p:tagLst>
</file>

<file path=ppt/tags/tag45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5"/>
  <p:tag name="KSO_WM_UNIT_LAYERLEVEL" val="1"/>
  <p:tag name="KSO_WM_TAG_VERSION" val="1.0"/>
  <p:tag name="KSO_WM_BEAUTIFY_FLAG" val="#wm#"/>
  <p:tag name="KSO_WM_UNIT_TYPE" val="i"/>
  <p:tag name="KSO_WM_UNIT_INDEX" val="15"/>
  <p:tag name="KSO_WM_SLIDE_BACKGROUND_TYPE" val="general"/>
  <p:tag name="KSO_WM_SLIDE_BK_DARK_LIGHT" val="2"/>
</p:tagLst>
</file>

<file path=ppt/tags/tag45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6"/>
  <p:tag name="KSO_WM_UNIT_LAYERLEVEL" val="1"/>
  <p:tag name="KSO_WM_TAG_VERSION" val="1.0"/>
  <p:tag name="KSO_WM_BEAUTIFY_FLAG" val="#wm#"/>
  <p:tag name="KSO_WM_UNIT_TYPE" val="i"/>
  <p:tag name="KSO_WM_UNIT_INDEX" val="16"/>
  <p:tag name="KSO_WM_SLIDE_BACKGROUND_TYPE" val="general"/>
  <p:tag name="KSO_WM_SLIDE_BK_DARK_LIGHT" val="2"/>
</p:tagLst>
</file>

<file path=ppt/tags/tag45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7"/>
  <p:tag name="KSO_WM_UNIT_LAYERLEVEL" val="1"/>
  <p:tag name="KSO_WM_TAG_VERSION" val="1.0"/>
  <p:tag name="KSO_WM_BEAUTIFY_FLAG" val="#wm#"/>
  <p:tag name="KSO_WM_UNIT_TYPE" val="i"/>
  <p:tag name="KSO_WM_UNIT_INDEX" val="17"/>
  <p:tag name="KSO_WM_SLIDE_BACKGROUND_TYPE" val="general"/>
  <p:tag name="KSO_WM_SLIDE_BK_DARK_LIGHT" val="2"/>
</p:tagLst>
</file>

<file path=ppt/tags/tag45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8"/>
  <p:tag name="KSO_WM_UNIT_LAYERLEVEL" val="1"/>
  <p:tag name="KSO_WM_TAG_VERSION" val="1.0"/>
  <p:tag name="KSO_WM_BEAUTIFY_FLAG" val="#wm#"/>
  <p:tag name="KSO_WM_UNIT_TYPE" val="i"/>
  <p:tag name="KSO_WM_UNIT_INDEX" val="18"/>
  <p:tag name="KSO_WM_SLIDE_BACKGROUND_TYPE" val="general"/>
  <p:tag name="KSO_WM_SLIDE_BK_DARK_LIGHT" val="2"/>
</p:tagLst>
</file>

<file path=ppt/tags/tag4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19"/>
  <p:tag name="KSO_WM_UNIT_LAYERLEVEL" val="1"/>
  <p:tag name="KSO_WM_TAG_VERSION" val="1.0"/>
  <p:tag name="KSO_WM_BEAUTIFY_FLAG" val="#wm#"/>
  <p:tag name="KSO_WM_UNIT_TYPE" val="i"/>
  <p:tag name="KSO_WM_UNIT_INDEX" val="19"/>
  <p:tag name="KSO_WM_SLIDE_BACKGROUND_TYPE" val="general"/>
  <p:tag name="KSO_WM_SLIDE_BK_DARK_LIGHT" val="2"/>
</p:tagLst>
</file>

<file path=ppt/tags/tag45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0"/>
  <p:tag name="KSO_WM_UNIT_LAYERLEVEL" val="1"/>
  <p:tag name="KSO_WM_TAG_VERSION" val="1.0"/>
  <p:tag name="KSO_WM_BEAUTIFY_FLAG" val="#wm#"/>
  <p:tag name="KSO_WM_UNIT_TYPE" val="i"/>
  <p:tag name="KSO_WM_UNIT_INDEX" val="20"/>
  <p:tag name="KSO_WM_SLIDE_BACKGROUND_TYPE" val="general"/>
  <p:tag name="KSO_WM_SLIDE_BK_DARK_LIGHT" val="2"/>
</p:tagLst>
</file>

<file path=ppt/tags/tag45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1"/>
  <p:tag name="KSO_WM_UNIT_LAYERLEVEL" val="1"/>
  <p:tag name="KSO_WM_TAG_VERSION" val="1.0"/>
  <p:tag name="KSO_WM_BEAUTIFY_FLAG" val="#wm#"/>
  <p:tag name="KSO_WM_UNIT_TYPE" val="i"/>
  <p:tag name="KSO_WM_UNIT_INDEX" val="21"/>
  <p:tag name="KSO_WM_SLIDE_BACKGROUND_TYPE" val="general"/>
  <p:tag name="KSO_WM_SLIDE_BK_DARK_LIGHT" val="2"/>
</p:tagLst>
</file>

<file path=ppt/tags/tag45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2"/>
  <p:tag name="KSO_WM_UNIT_LAYERLEVEL" val="1"/>
  <p:tag name="KSO_WM_TAG_VERSION" val="1.0"/>
  <p:tag name="KSO_WM_BEAUTIFY_FLAG" val="#wm#"/>
  <p:tag name="KSO_WM_UNIT_TYPE" val="i"/>
  <p:tag name="KSO_WM_UNIT_INDEX" val="22"/>
  <p:tag name="KSO_WM_SLIDE_BACKGROUND_TYPE" val="general"/>
  <p:tag name="KSO_WM_SLIDE_BK_DARK_LIGHT" val="2"/>
</p:tagLst>
</file>

<file path=ppt/tags/tag45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3"/>
  <p:tag name="KSO_WM_UNIT_LAYERLEVEL" val="1"/>
  <p:tag name="KSO_WM_TAG_VERSION" val="1.0"/>
  <p:tag name="KSO_WM_BEAUTIFY_FLAG" val="#wm#"/>
  <p:tag name="KSO_WM_UNIT_TYPE" val="i"/>
  <p:tag name="KSO_WM_UNIT_INDEX" val="23"/>
  <p:tag name="KSO_WM_SLIDE_BACKGROUND_TYPE" val="general"/>
  <p:tag name="KSO_WM_SLIDE_BK_DARK_LIGHT" val="2"/>
</p:tagLst>
</file>

<file path=ppt/tags/tag45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4"/>
  <p:tag name="KSO_WM_UNIT_LAYERLEVEL" val="1"/>
  <p:tag name="KSO_WM_TAG_VERSION" val="1.0"/>
  <p:tag name="KSO_WM_BEAUTIFY_FLAG" val="#wm#"/>
  <p:tag name="KSO_WM_UNIT_TYPE" val="i"/>
  <p:tag name="KSO_WM_UNIT_INDEX" val="24"/>
  <p:tag name="KSO_WM_SLIDE_BACKGROUND_TYPE" val="general"/>
  <p:tag name="KSO_WM_SLIDE_BK_DARK_LIGHT" val="2"/>
</p:tagLst>
</file>

<file path=ppt/tags/tag45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5"/>
  <p:tag name="KSO_WM_UNIT_LAYERLEVEL" val="1"/>
  <p:tag name="KSO_WM_TAG_VERSION" val="1.0"/>
  <p:tag name="KSO_WM_BEAUTIFY_FLAG" val="#wm#"/>
  <p:tag name="KSO_WM_UNIT_TYPE" val="i"/>
  <p:tag name="KSO_WM_UNIT_INDEX" val="25"/>
  <p:tag name="KSO_WM_SLIDE_BACKGROUND_TYPE" val="general"/>
  <p:tag name="KSO_WM_SLIDE_BK_DARK_LIGHT" val="2"/>
</p:tagLst>
</file>

<file path=ppt/tags/tag45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6"/>
  <p:tag name="KSO_WM_UNIT_LAYERLEVEL" val="1"/>
  <p:tag name="KSO_WM_TAG_VERSION" val="1.0"/>
  <p:tag name="KSO_WM_BEAUTIFY_FLAG" val="#wm#"/>
  <p:tag name="KSO_WM_UNIT_TYPE" val="i"/>
  <p:tag name="KSO_WM_UNIT_INDEX" val="26"/>
  <p:tag name="KSO_WM_SLIDE_BACKGROUND_TYPE" val="general"/>
  <p:tag name="KSO_WM_SLIDE_BK_DARK_LIGHT" val="2"/>
</p:tagLst>
</file>

<file path=ppt/tags/tag45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7"/>
  <p:tag name="KSO_WM_UNIT_LAYERLEVEL" val="1"/>
  <p:tag name="KSO_WM_TAG_VERSION" val="1.0"/>
  <p:tag name="KSO_WM_BEAUTIFY_FLAG" val="#wm#"/>
  <p:tag name="KSO_WM_UNIT_TYPE" val="i"/>
  <p:tag name="KSO_WM_UNIT_INDEX" val="27"/>
  <p:tag name="KSO_WM_SLIDE_BACKGROUND_TYPE" val="general"/>
  <p:tag name="KSO_WM_SLIDE_BK_DARK_LIGHT" val="2"/>
</p:tagLst>
</file>

<file path=ppt/tags/tag45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8"/>
  <p:tag name="KSO_WM_UNIT_LAYERLEVEL" val="1"/>
  <p:tag name="KSO_WM_TAG_VERSION" val="1.0"/>
  <p:tag name="KSO_WM_BEAUTIFY_FLAG" val="#wm#"/>
  <p:tag name="KSO_WM_UNIT_TYPE" val="i"/>
  <p:tag name="KSO_WM_UNIT_INDEX" val="28"/>
  <p:tag name="KSO_WM_SLIDE_BACKGROUND_TYPE" val="general"/>
  <p:tag name="KSO_WM_SLIDE_BK_DARK_LIGHT" val="2"/>
</p:tagLst>
</file>

<file path=ppt/tags/tag4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29"/>
  <p:tag name="KSO_WM_UNIT_LAYERLEVEL" val="1"/>
  <p:tag name="KSO_WM_TAG_VERSION" val="1.0"/>
  <p:tag name="KSO_WM_BEAUTIFY_FLAG" val="#wm#"/>
  <p:tag name="KSO_WM_UNIT_TYPE" val="i"/>
  <p:tag name="KSO_WM_UNIT_INDEX" val="29"/>
  <p:tag name="KSO_WM_SLIDE_BACKGROUND_TYPE" val="general"/>
  <p:tag name="KSO_WM_SLIDE_BK_DARK_LIGHT" val="2"/>
</p:tagLst>
</file>

<file path=ppt/tags/tag45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0"/>
  <p:tag name="KSO_WM_UNIT_LAYERLEVEL" val="1"/>
  <p:tag name="KSO_WM_TAG_VERSION" val="1.0"/>
  <p:tag name="KSO_WM_BEAUTIFY_FLAG" val="#wm#"/>
  <p:tag name="KSO_WM_UNIT_TYPE" val="i"/>
  <p:tag name="KSO_WM_UNIT_INDEX" val="30"/>
  <p:tag name="KSO_WM_SLIDE_BACKGROUND_TYPE" val="general"/>
  <p:tag name="KSO_WM_SLIDE_BK_DARK_LIGHT" val="2"/>
</p:tagLst>
</file>

<file path=ppt/tags/tag45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1"/>
  <p:tag name="KSO_WM_UNIT_LAYERLEVEL" val="1"/>
  <p:tag name="KSO_WM_TAG_VERSION" val="1.0"/>
  <p:tag name="KSO_WM_BEAUTIFY_FLAG" val="#wm#"/>
  <p:tag name="KSO_WM_UNIT_TYPE" val="i"/>
  <p:tag name="KSO_WM_UNIT_INDEX" val="31"/>
  <p:tag name="KSO_WM_SLIDE_BACKGROUND_TYPE" val="general"/>
  <p:tag name="KSO_WM_SLIDE_BK_DARK_LIGHT" val="2"/>
</p:tagLst>
</file>

<file path=ppt/tags/tag45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2"/>
  <p:tag name="KSO_WM_UNIT_LAYERLEVEL" val="1"/>
  <p:tag name="KSO_WM_TAG_VERSION" val="1.0"/>
  <p:tag name="KSO_WM_BEAUTIFY_FLAG" val="#wm#"/>
  <p:tag name="KSO_WM_UNIT_TYPE" val="i"/>
  <p:tag name="KSO_WM_UNIT_INDEX" val="32"/>
  <p:tag name="KSO_WM_SLIDE_BACKGROUND_TYPE" val="general"/>
  <p:tag name="KSO_WM_SLIDE_BK_DARK_LIGHT" val="2"/>
</p:tagLst>
</file>

<file path=ppt/tags/tag45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3"/>
  <p:tag name="KSO_WM_UNIT_LAYERLEVEL" val="1"/>
  <p:tag name="KSO_WM_TAG_VERSION" val="1.0"/>
  <p:tag name="KSO_WM_BEAUTIFY_FLAG" val="#wm#"/>
  <p:tag name="KSO_WM_UNIT_TYPE" val="i"/>
  <p:tag name="KSO_WM_UNIT_INDEX" val="33"/>
  <p:tag name="KSO_WM_SLIDE_BACKGROUND_TYPE" val="general"/>
  <p:tag name="KSO_WM_SLIDE_BK_DARK_LIGHT" val="2"/>
</p:tagLst>
</file>

<file path=ppt/tags/tag45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4"/>
  <p:tag name="KSO_WM_UNIT_LAYERLEVEL" val="1"/>
  <p:tag name="KSO_WM_TAG_VERSION" val="1.0"/>
  <p:tag name="KSO_WM_BEAUTIFY_FLAG" val="#wm#"/>
  <p:tag name="KSO_WM_UNIT_TYPE" val="i"/>
  <p:tag name="KSO_WM_UNIT_INDEX" val="34"/>
  <p:tag name="KSO_WM_SLIDE_BACKGROUND_TYPE" val="general"/>
  <p:tag name="KSO_WM_SLIDE_BK_DARK_LIGHT" val="2"/>
</p:tagLst>
</file>

<file path=ppt/tags/tag45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5"/>
  <p:tag name="KSO_WM_UNIT_LAYERLEVEL" val="1"/>
  <p:tag name="KSO_WM_TAG_VERSION" val="1.0"/>
  <p:tag name="KSO_WM_BEAUTIFY_FLAG" val="#wm#"/>
  <p:tag name="KSO_WM_UNIT_TYPE" val="i"/>
  <p:tag name="KSO_WM_UNIT_INDEX" val="35"/>
  <p:tag name="KSO_WM_SLIDE_BACKGROUND_TYPE" val="general"/>
  <p:tag name="KSO_WM_SLIDE_BK_DARK_LIGHT" val="2"/>
</p:tagLst>
</file>

<file path=ppt/tags/tag45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6"/>
  <p:tag name="KSO_WM_UNIT_LAYERLEVEL" val="1"/>
  <p:tag name="KSO_WM_TAG_VERSION" val="1.0"/>
  <p:tag name="KSO_WM_BEAUTIFY_FLAG" val="#wm#"/>
  <p:tag name="KSO_WM_UNIT_TYPE" val="i"/>
  <p:tag name="KSO_WM_UNIT_INDEX" val="36"/>
  <p:tag name="KSO_WM_SLIDE_BACKGROUND_TYPE" val="general"/>
  <p:tag name="KSO_WM_SLIDE_BK_DARK_LIGHT" val="2"/>
</p:tagLst>
</file>

<file path=ppt/tags/tag45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7"/>
  <p:tag name="KSO_WM_UNIT_LAYERLEVEL" val="1"/>
  <p:tag name="KSO_WM_TAG_VERSION" val="1.0"/>
  <p:tag name="KSO_WM_BEAUTIFY_FLAG" val="#wm#"/>
  <p:tag name="KSO_WM_UNIT_TYPE" val="i"/>
  <p:tag name="KSO_WM_UNIT_INDEX" val="37"/>
  <p:tag name="KSO_WM_SLIDE_BACKGROUND_TYPE" val="general"/>
  <p:tag name="KSO_WM_SLIDE_BK_DARK_LIGHT" val="2"/>
</p:tagLst>
</file>

<file path=ppt/tags/tag45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8"/>
  <p:tag name="KSO_WM_UNIT_LAYERLEVEL" val="1"/>
  <p:tag name="KSO_WM_TAG_VERSION" val="1.0"/>
  <p:tag name="KSO_WM_BEAUTIFY_FLAG" val="#wm#"/>
  <p:tag name="KSO_WM_UNIT_TYPE" val="i"/>
  <p:tag name="KSO_WM_UNIT_INDEX" val="38"/>
  <p:tag name="KSO_WM_SLIDE_BACKGROUND_TYPE" val="general"/>
  <p:tag name="KSO_WM_SLIDE_BK_DARK_LIGHT" val="2"/>
</p:tagLst>
</file>

<file path=ppt/tags/tag4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39"/>
  <p:tag name="KSO_WM_UNIT_LAYERLEVEL" val="1"/>
  <p:tag name="KSO_WM_TAG_VERSION" val="1.0"/>
  <p:tag name="KSO_WM_BEAUTIFY_FLAG" val="#wm#"/>
  <p:tag name="KSO_WM_UNIT_TYPE" val="i"/>
  <p:tag name="KSO_WM_UNIT_INDEX" val="39"/>
  <p:tag name="KSO_WM_SLIDE_BACKGROUND_TYPE" val="general"/>
  <p:tag name="KSO_WM_SLIDE_BK_DARK_LIGHT" val="2"/>
</p:tagLst>
</file>

<file path=ppt/tags/tag45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0"/>
  <p:tag name="KSO_WM_UNIT_LAYERLEVEL" val="1"/>
  <p:tag name="KSO_WM_TAG_VERSION" val="1.0"/>
  <p:tag name="KSO_WM_BEAUTIFY_FLAG" val="#wm#"/>
  <p:tag name="KSO_WM_UNIT_TYPE" val="i"/>
  <p:tag name="KSO_WM_UNIT_INDEX" val="40"/>
  <p:tag name="KSO_WM_SLIDE_BACKGROUND_TYPE" val="general"/>
  <p:tag name="KSO_WM_SLIDE_BK_DARK_LIGHT" val="2"/>
</p:tagLst>
</file>

<file path=ppt/tags/tag45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1"/>
  <p:tag name="KSO_WM_UNIT_LAYERLEVEL" val="1"/>
  <p:tag name="KSO_WM_TAG_VERSION" val="1.0"/>
  <p:tag name="KSO_WM_BEAUTIFY_FLAG" val="#wm#"/>
  <p:tag name="KSO_WM_UNIT_TYPE" val="i"/>
  <p:tag name="KSO_WM_UNIT_INDEX" val="41"/>
  <p:tag name="KSO_WM_SLIDE_BACKGROUND_TYPE" val="general"/>
  <p:tag name="KSO_WM_SLIDE_BK_DARK_LIGHT" val="2"/>
</p:tagLst>
</file>

<file path=ppt/tags/tag45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2"/>
  <p:tag name="KSO_WM_UNIT_LAYERLEVEL" val="1"/>
  <p:tag name="KSO_WM_TAG_VERSION" val="1.0"/>
  <p:tag name="KSO_WM_BEAUTIFY_FLAG" val="#wm#"/>
  <p:tag name="KSO_WM_UNIT_TYPE" val="i"/>
  <p:tag name="KSO_WM_UNIT_INDEX" val="42"/>
  <p:tag name="KSO_WM_SLIDE_BACKGROUND_TYPE" val="general"/>
  <p:tag name="KSO_WM_SLIDE_BK_DARK_LIGHT" val="2"/>
</p:tagLst>
</file>

<file path=ppt/tags/tag45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3"/>
  <p:tag name="KSO_WM_UNIT_LAYERLEVEL" val="1"/>
  <p:tag name="KSO_WM_TAG_VERSION" val="1.0"/>
  <p:tag name="KSO_WM_BEAUTIFY_FLAG" val="#wm#"/>
  <p:tag name="KSO_WM_UNIT_TYPE" val="i"/>
  <p:tag name="KSO_WM_UNIT_INDEX" val="43"/>
  <p:tag name="KSO_WM_SLIDE_BACKGROUND_TYPE" val="general"/>
  <p:tag name="KSO_WM_SLIDE_BK_DARK_LIGHT" val="2"/>
</p:tagLst>
</file>

<file path=ppt/tags/tag45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4"/>
  <p:tag name="KSO_WM_UNIT_LAYERLEVEL" val="1"/>
  <p:tag name="KSO_WM_TAG_VERSION" val="1.0"/>
  <p:tag name="KSO_WM_BEAUTIFY_FLAG" val="#wm#"/>
  <p:tag name="KSO_WM_UNIT_TYPE" val="i"/>
  <p:tag name="KSO_WM_UNIT_INDEX" val="44"/>
  <p:tag name="KSO_WM_SLIDE_BACKGROUND_TYPE" val="general"/>
  <p:tag name="KSO_WM_SLIDE_BK_DARK_LIGHT" val="2"/>
</p:tagLst>
</file>

<file path=ppt/tags/tag45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5"/>
  <p:tag name="KSO_WM_UNIT_LAYERLEVEL" val="1"/>
  <p:tag name="KSO_WM_TAG_VERSION" val="1.0"/>
  <p:tag name="KSO_WM_BEAUTIFY_FLAG" val="#wm#"/>
  <p:tag name="KSO_WM_UNIT_TYPE" val="i"/>
  <p:tag name="KSO_WM_UNIT_INDEX" val="45"/>
  <p:tag name="KSO_WM_SLIDE_BACKGROUND_TYPE" val="general"/>
  <p:tag name="KSO_WM_SLIDE_BK_DARK_LIGHT" val="2"/>
</p:tagLst>
</file>

<file path=ppt/tags/tag45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6"/>
  <p:tag name="KSO_WM_UNIT_LAYERLEVEL" val="1"/>
  <p:tag name="KSO_WM_TAG_VERSION" val="1.0"/>
  <p:tag name="KSO_WM_BEAUTIFY_FLAG" val="#wm#"/>
  <p:tag name="KSO_WM_UNIT_TYPE" val="i"/>
  <p:tag name="KSO_WM_UNIT_INDEX" val="46"/>
  <p:tag name="KSO_WM_SLIDE_BACKGROUND_TYPE" val="general"/>
  <p:tag name="KSO_WM_SLIDE_BK_DARK_LIGHT" val="2"/>
</p:tagLst>
</file>

<file path=ppt/tags/tag45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7"/>
  <p:tag name="KSO_WM_UNIT_LAYERLEVEL" val="1"/>
  <p:tag name="KSO_WM_TAG_VERSION" val="1.0"/>
  <p:tag name="KSO_WM_BEAUTIFY_FLAG" val="#wm#"/>
  <p:tag name="KSO_WM_UNIT_TYPE" val="i"/>
  <p:tag name="KSO_WM_UNIT_INDEX" val="47"/>
  <p:tag name="KSO_WM_SLIDE_BACKGROUND_TYPE" val="general"/>
  <p:tag name="KSO_WM_SLIDE_BK_DARK_LIGHT" val="2"/>
</p:tagLst>
</file>

<file path=ppt/tags/tag45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8"/>
  <p:tag name="KSO_WM_UNIT_LAYERLEVEL" val="1"/>
  <p:tag name="KSO_WM_TAG_VERSION" val="1.0"/>
  <p:tag name="KSO_WM_BEAUTIFY_FLAG" val="#wm#"/>
  <p:tag name="KSO_WM_UNIT_TYPE" val="i"/>
  <p:tag name="KSO_WM_UNIT_INDEX" val="48"/>
  <p:tag name="KSO_WM_SLIDE_BACKGROUND_TYPE" val="general"/>
  <p:tag name="KSO_WM_SLIDE_BK_DARK_LIGHT" val="2"/>
</p:tagLst>
</file>

<file path=ppt/tags/tag4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5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9"/>
  <p:tag name="KSO_WM_UNIT_LAYERLEVEL" val="1"/>
  <p:tag name="KSO_WM_TAG_VERSION" val="1.0"/>
  <p:tag name="KSO_WM_BEAUTIFY_FLAG" val="#wm#"/>
  <p:tag name="KSO_WM_UNIT_TYPE" val="i"/>
  <p:tag name="KSO_WM_UNIT_INDEX" val="49"/>
  <p:tag name="KSO_WM_SLIDE_BACKGROUND_TYPE" val="general"/>
  <p:tag name="KSO_WM_SLIDE_BK_DARK_LIGHT" val="2"/>
</p:tagLst>
</file>

<file path=ppt/tags/tag45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0"/>
  <p:tag name="KSO_WM_UNIT_LAYERLEVEL" val="1"/>
  <p:tag name="KSO_WM_TAG_VERSION" val="1.0"/>
  <p:tag name="KSO_WM_BEAUTIFY_FLAG" val="#wm#"/>
  <p:tag name="KSO_WM_UNIT_TYPE" val="i"/>
  <p:tag name="KSO_WM_UNIT_INDEX" val="50"/>
  <p:tag name="KSO_WM_SLIDE_BACKGROUND_TYPE" val="general"/>
  <p:tag name="KSO_WM_SLIDE_BK_DARK_LIGHT" val="2"/>
</p:tagLst>
</file>

<file path=ppt/tags/tag45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1"/>
  <p:tag name="KSO_WM_UNIT_LAYERLEVEL" val="1"/>
  <p:tag name="KSO_WM_TAG_VERSION" val="1.0"/>
  <p:tag name="KSO_WM_BEAUTIFY_FLAG" val="#wm#"/>
  <p:tag name="KSO_WM_UNIT_TYPE" val="i"/>
  <p:tag name="KSO_WM_UNIT_INDEX" val="51"/>
  <p:tag name="KSO_WM_SLIDE_BACKGROUND_TYPE" val="general"/>
  <p:tag name="KSO_WM_SLIDE_BK_DARK_LIGHT" val="2"/>
</p:tagLst>
</file>

<file path=ppt/tags/tag45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2"/>
  <p:tag name="KSO_WM_UNIT_LAYERLEVEL" val="1"/>
  <p:tag name="KSO_WM_TAG_VERSION" val="1.0"/>
  <p:tag name="KSO_WM_BEAUTIFY_FLAG" val="#wm#"/>
  <p:tag name="KSO_WM_UNIT_TYPE" val="i"/>
  <p:tag name="KSO_WM_UNIT_INDEX" val="52"/>
  <p:tag name="KSO_WM_SLIDE_BACKGROUND_TYPE" val="general"/>
  <p:tag name="KSO_WM_SLIDE_BK_DARK_LIGHT" val="2"/>
</p:tagLst>
</file>

<file path=ppt/tags/tag45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3"/>
  <p:tag name="KSO_WM_UNIT_LAYERLEVEL" val="1"/>
  <p:tag name="KSO_WM_TAG_VERSION" val="1.0"/>
  <p:tag name="KSO_WM_BEAUTIFY_FLAG" val="#wm#"/>
  <p:tag name="KSO_WM_UNIT_TYPE" val="i"/>
  <p:tag name="KSO_WM_UNIT_INDEX" val="53"/>
  <p:tag name="KSO_WM_SLIDE_BACKGROUND_TYPE" val="general"/>
  <p:tag name="KSO_WM_SLIDE_BK_DARK_LIGHT" val="2"/>
</p:tagLst>
</file>

<file path=ppt/tags/tag45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4"/>
  <p:tag name="KSO_WM_UNIT_LAYERLEVEL" val="1"/>
  <p:tag name="KSO_WM_TAG_VERSION" val="1.0"/>
  <p:tag name="KSO_WM_BEAUTIFY_FLAG" val="#wm#"/>
  <p:tag name="KSO_WM_UNIT_TYPE" val="i"/>
  <p:tag name="KSO_WM_UNIT_INDEX" val="54"/>
  <p:tag name="KSO_WM_SLIDE_BACKGROUND_TYPE" val="general"/>
  <p:tag name="KSO_WM_SLIDE_BK_DARK_LIGHT" val="2"/>
</p:tagLst>
</file>

<file path=ppt/tags/tag45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5"/>
  <p:tag name="KSO_WM_UNIT_LAYERLEVEL" val="1"/>
  <p:tag name="KSO_WM_TAG_VERSION" val="1.0"/>
  <p:tag name="KSO_WM_BEAUTIFY_FLAG" val="#wm#"/>
  <p:tag name="KSO_WM_UNIT_TYPE" val="i"/>
  <p:tag name="KSO_WM_UNIT_INDEX" val="55"/>
  <p:tag name="KSO_WM_SLIDE_BACKGROUND_TYPE" val="general"/>
  <p:tag name="KSO_WM_SLIDE_BK_DARK_LIGHT" val="2"/>
</p:tagLst>
</file>

<file path=ppt/tags/tag45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6"/>
  <p:tag name="KSO_WM_UNIT_LAYERLEVEL" val="1"/>
  <p:tag name="KSO_WM_TAG_VERSION" val="1.0"/>
  <p:tag name="KSO_WM_BEAUTIFY_FLAG" val="#wm#"/>
  <p:tag name="KSO_WM_UNIT_TYPE" val="i"/>
  <p:tag name="KSO_WM_UNIT_INDEX" val="56"/>
  <p:tag name="KSO_WM_SLIDE_BACKGROUND_TYPE" val="general"/>
  <p:tag name="KSO_WM_SLIDE_BK_DARK_LIGHT" val="2"/>
</p:tagLst>
</file>

<file path=ppt/tags/tag45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7"/>
  <p:tag name="KSO_WM_UNIT_LAYERLEVEL" val="1"/>
  <p:tag name="KSO_WM_TAG_VERSION" val="1.0"/>
  <p:tag name="KSO_WM_BEAUTIFY_FLAG" val="#wm#"/>
  <p:tag name="KSO_WM_UNIT_TYPE" val="i"/>
  <p:tag name="KSO_WM_UNIT_INDEX" val="57"/>
  <p:tag name="KSO_WM_SLIDE_BACKGROUND_TYPE" val="general"/>
  <p:tag name="KSO_WM_SLIDE_BK_DARK_LIGHT" val="2"/>
</p:tagLst>
</file>

<file path=ppt/tags/tag45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8"/>
  <p:tag name="KSO_WM_UNIT_LAYERLEVEL" val="1"/>
  <p:tag name="KSO_WM_TAG_VERSION" val="1.0"/>
  <p:tag name="KSO_WM_BEAUTIFY_FLAG" val="#wm#"/>
  <p:tag name="KSO_WM_UNIT_TYPE" val="i"/>
  <p:tag name="KSO_WM_UNIT_INDEX" val="58"/>
  <p:tag name="KSO_WM_SLIDE_BACKGROUND_TYPE" val="general"/>
  <p:tag name="KSO_WM_SLIDE_BK_DARK_LIGHT" val="2"/>
</p:tagLst>
</file>

<file path=ppt/tags/tag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9"/>
  <p:tag name="KSO_WM_UNIT_LAYERLEVEL" val="1"/>
  <p:tag name="KSO_WM_TAG_VERSION" val="1.0"/>
  <p:tag name="KSO_WM_BEAUTIFY_FLAG" val="#wm#"/>
  <p:tag name="KSO_WM_UNIT_TYPE" val="i"/>
  <p:tag name="KSO_WM_UNIT_INDEX" val="59"/>
  <p:tag name="KSO_WM_SLIDE_BACKGROUND_TYPE" val="general"/>
  <p:tag name="KSO_WM_SLIDE_BK_DARK_LIGHT" val="2"/>
</p:tagLst>
</file>

<file path=ppt/tags/tag46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0"/>
  <p:tag name="KSO_WM_UNIT_LAYERLEVEL" val="1"/>
  <p:tag name="KSO_WM_TAG_VERSION" val="1.0"/>
  <p:tag name="KSO_WM_BEAUTIFY_FLAG" val="#wm#"/>
  <p:tag name="KSO_WM_UNIT_TYPE" val="i"/>
  <p:tag name="KSO_WM_UNIT_INDEX" val="60"/>
  <p:tag name="KSO_WM_SLIDE_BACKGROUND_TYPE" val="general"/>
  <p:tag name="KSO_WM_SLIDE_BK_DARK_LIGHT" val="2"/>
</p:tagLst>
</file>

<file path=ppt/tags/tag46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1"/>
  <p:tag name="KSO_WM_UNIT_LAYERLEVEL" val="1"/>
  <p:tag name="KSO_WM_TAG_VERSION" val="1.0"/>
  <p:tag name="KSO_WM_BEAUTIFY_FLAG" val="#wm#"/>
  <p:tag name="KSO_WM_UNIT_TYPE" val="i"/>
  <p:tag name="KSO_WM_UNIT_INDEX" val="61"/>
  <p:tag name="KSO_WM_SLIDE_BACKGROUND_TYPE" val="general"/>
  <p:tag name="KSO_WM_SLIDE_BK_DARK_LIGHT" val="2"/>
</p:tagLst>
</file>

<file path=ppt/tags/tag46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2"/>
  <p:tag name="KSO_WM_UNIT_LAYERLEVEL" val="1"/>
  <p:tag name="KSO_WM_TAG_VERSION" val="1.0"/>
  <p:tag name="KSO_WM_BEAUTIFY_FLAG" val="#wm#"/>
  <p:tag name="KSO_WM_UNIT_TYPE" val="i"/>
  <p:tag name="KSO_WM_UNIT_INDEX" val="62"/>
  <p:tag name="KSO_WM_SLIDE_BACKGROUND_TYPE" val="general"/>
  <p:tag name="KSO_WM_SLIDE_BK_DARK_LIGHT" val="2"/>
</p:tagLst>
</file>

<file path=ppt/tags/tag46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3"/>
  <p:tag name="KSO_WM_UNIT_LAYERLEVEL" val="1"/>
  <p:tag name="KSO_WM_TAG_VERSION" val="1.0"/>
  <p:tag name="KSO_WM_BEAUTIFY_FLAG" val="#wm#"/>
  <p:tag name="KSO_WM_UNIT_TYPE" val="i"/>
  <p:tag name="KSO_WM_UNIT_INDEX" val="63"/>
  <p:tag name="KSO_WM_SLIDE_BACKGROUND_TYPE" val="general"/>
  <p:tag name="KSO_WM_SLIDE_BK_DARK_LIGHT" val="2"/>
</p:tagLst>
</file>

<file path=ppt/tags/tag46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4"/>
  <p:tag name="KSO_WM_UNIT_LAYERLEVEL" val="1"/>
  <p:tag name="KSO_WM_TAG_VERSION" val="1.0"/>
  <p:tag name="KSO_WM_BEAUTIFY_FLAG" val="#wm#"/>
  <p:tag name="KSO_WM_UNIT_TYPE" val="i"/>
  <p:tag name="KSO_WM_UNIT_INDEX" val="64"/>
  <p:tag name="KSO_WM_SLIDE_BACKGROUND_TYPE" val="general"/>
  <p:tag name="KSO_WM_SLIDE_BK_DARK_LIGHT" val="2"/>
</p:tagLst>
</file>

<file path=ppt/tags/tag46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5"/>
  <p:tag name="KSO_WM_UNIT_LAYERLEVEL" val="1"/>
  <p:tag name="KSO_WM_TAG_VERSION" val="1.0"/>
  <p:tag name="KSO_WM_BEAUTIFY_FLAG" val="#wm#"/>
  <p:tag name="KSO_WM_UNIT_TYPE" val="i"/>
  <p:tag name="KSO_WM_UNIT_INDEX" val="65"/>
  <p:tag name="KSO_WM_SLIDE_BACKGROUND_TYPE" val="general"/>
  <p:tag name="KSO_WM_SLIDE_BK_DARK_LIGHT" val="2"/>
</p:tagLst>
</file>

<file path=ppt/tags/tag46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6"/>
  <p:tag name="KSO_WM_UNIT_LAYERLEVEL" val="1"/>
  <p:tag name="KSO_WM_TAG_VERSION" val="1.0"/>
  <p:tag name="KSO_WM_BEAUTIFY_FLAG" val="#wm#"/>
  <p:tag name="KSO_WM_UNIT_TYPE" val="i"/>
  <p:tag name="KSO_WM_UNIT_INDEX" val="66"/>
  <p:tag name="KSO_WM_SLIDE_BACKGROUND_TYPE" val="general"/>
  <p:tag name="KSO_WM_SLIDE_BK_DARK_LIGHT" val="2"/>
</p:tagLst>
</file>

<file path=ppt/tags/tag46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7"/>
  <p:tag name="KSO_WM_UNIT_LAYERLEVEL" val="1"/>
  <p:tag name="KSO_WM_TAG_VERSION" val="1.0"/>
  <p:tag name="KSO_WM_BEAUTIFY_FLAG" val="#wm#"/>
  <p:tag name="KSO_WM_UNIT_TYPE" val="i"/>
  <p:tag name="KSO_WM_UNIT_INDEX" val="67"/>
  <p:tag name="KSO_WM_SLIDE_BACKGROUND_TYPE" val="general"/>
  <p:tag name="KSO_WM_SLIDE_BK_DARK_LIGHT" val="2"/>
</p:tagLst>
</file>

<file path=ppt/tags/tag46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8"/>
  <p:tag name="KSO_WM_UNIT_LAYERLEVEL" val="1"/>
  <p:tag name="KSO_WM_TAG_VERSION" val="1.0"/>
  <p:tag name="KSO_WM_BEAUTIFY_FLAG" val="#wm#"/>
  <p:tag name="KSO_WM_UNIT_TYPE" val="i"/>
  <p:tag name="KSO_WM_UNIT_INDEX" val="68"/>
  <p:tag name="KSO_WM_SLIDE_BACKGROUND_TYPE" val="general"/>
  <p:tag name="KSO_WM_SLIDE_BK_DARK_LIGHT" val="2"/>
</p:tagLst>
</file>

<file path=ppt/tags/tag4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9"/>
  <p:tag name="KSO_WM_UNIT_LAYERLEVEL" val="1"/>
  <p:tag name="KSO_WM_TAG_VERSION" val="1.0"/>
  <p:tag name="KSO_WM_BEAUTIFY_FLAG" val="#wm#"/>
  <p:tag name="KSO_WM_UNIT_TYPE" val="i"/>
  <p:tag name="KSO_WM_UNIT_INDEX" val="69"/>
  <p:tag name="KSO_WM_SLIDE_BACKGROUND_TYPE" val="general"/>
  <p:tag name="KSO_WM_SLIDE_BK_DARK_LIGHT" val="2"/>
</p:tagLst>
</file>

<file path=ppt/tags/tag46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0"/>
  <p:tag name="KSO_WM_UNIT_LAYERLEVEL" val="1"/>
  <p:tag name="KSO_WM_TAG_VERSION" val="1.0"/>
  <p:tag name="KSO_WM_BEAUTIFY_FLAG" val="#wm#"/>
  <p:tag name="KSO_WM_UNIT_TYPE" val="i"/>
  <p:tag name="KSO_WM_UNIT_INDEX" val="70"/>
  <p:tag name="KSO_WM_SLIDE_BACKGROUND_TYPE" val="general"/>
  <p:tag name="KSO_WM_SLIDE_BK_DARK_LIGHT" val="2"/>
</p:tagLst>
</file>

<file path=ppt/tags/tag46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1"/>
  <p:tag name="KSO_WM_UNIT_LAYERLEVEL" val="1"/>
  <p:tag name="KSO_WM_TAG_VERSION" val="1.0"/>
  <p:tag name="KSO_WM_BEAUTIFY_FLAG" val="#wm#"/>
  <p:tag name="KSO_WM_UNIT_TYPE" val="i"/>
  <p:tag name="KSO_WM_UNIT_INDEX" val="71"/>
  <p:tag name="KSO_WM_SLIDE_BACKGROUND_TYPE" val="general"/>
  <p:tag name="KSO_WM_SLIDE_BK_DARK_LIGHT" val="2"/>
</p:tagLst>
</file>

<file path=ppt/tags/tag46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2"/>
  <p:tag name="KSO_WM_UNIT_LAYERLEVEL" val="1"/>
  <p:tag name="KSO_WM_TAG_VERSION" val="1.0"/>
  <p:tag name="KSO_WM_BEAUTIFY_FLAG" val="#wm#"/>
  <p:tag name="KSO_WM_UNIT_TYPE" val="i"/>
  <p:tag name="KSO_WM_UNIT_INDEX" val="72"/>
  <p:tag name="KSO_WM_SLIDE_BACKGROUND_TYPE" val="general"/>
  <p:tag name="KSO_WM_SLIDE_BK_DARK_LIGHT" val="2"/>
</p:tagLst>
</file>

<file path=ppt/tags/tag46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3"/>
  <p:tag name="KSO_WM_UNIT_LAYERLEVEL" val="1"/>
  <p:tag name="KSO_WM_TAG_VERSION" val="1.0"/>
  <p:tag name="KSO_WM_BEAUTIFY_FLAG" val="#wm#"/>
  <p:tag name="KSO_WM_UNIT_TYPE" val="i"/>
  <p:tag name="KSO_WM_UNIT_INDEX" val="73"/>
  <p:tag name="KSO_WM_SLIDE_BACKGROUND_TYPE" val="general"/>
  <p:tag name="KSO_WM_SLIDE_BK_DARK_LIGHT" val="2"/>
</p:tagLst>
</file>

<file path=ppt/tags/tag46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4"/>
  <p:tag name="KSO_WM_UNIT_LAYERLEVEL" val="1"/>
  <p:tag name="KSO_WM_TAG_VERSION" val="1.0"/>
  <p:tag name="KSO_WM_BEAUTIFY_FLAG" val="#wm#"/>
  <p:tag name="KSO_WM_UNIT_TYPE" val="i"/>
  <p:tag name="KSO_WM_UNIT_INDEX" val="74"/>
  <p:tag name="KSO_WM_SLIDE_BACKGROUND_TYPE" val="general"/>
  <p:tag name="KSO_WM_SLIDE_BK_DARK_LIGHT" val="2"/>
</p:tagLst>
</file>

<file path=ppt/tags/tag46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5"/>
  <p:tag name="KSO_WM_UNIT_LAYERLEVEL" val="1"/>
  <p:tag name="KSO_WM_TAG_VERSION" val="1.0"/>
  <p:tag name="KSO_WM_BEAUTIFY_FLAG" val="#wm#"/>
  <p:tag name="KSO_WM_UNIT_TYPE" val="i"/>
  <p:tag name="KSO_WM_UNIT_INDEX" val="75"/>
  <p:tag name="KSO_WM_SLIDE_BACKGROUND_TYPE" val="general"/>
  <p:tag name="KSO_WM_SLIDE_BK_DARK_LIGHT" val="2"/>
</p:tagLst>
</file>

<file path=ppt/tags/tag46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6"/>
  <p:tag name="KSO_WM_UNIT_LAYERLEVEL" val="1"/>
  <p:tag name="KSO_WM_TAG_VERSION" val="1.0"/>
  <p:tag name="KSO_WM_BEAUTIFY_FLAG" val="#wm#"/>
  <p:tag name="KSO_WM_UNIT_TYPE" val="i"/>
  <p:tag name="KSO_WM_UNIT_INDEX" val="76"/>
  <p:tag name="KSO_WM_SLIDE_BACKGROUND_TYPE" val="general"/>
  <p:tag name="KSO_WM_SLIDE_BK_DARK_LIGHT" val="2"/>
</p:tagLst>
</file>

<file path=ppt/tags/tag46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7"/>
  <p:tag name="KSO_WM_UNIT_LAYERLEVEL" val="1"/>
  <p:tag name="KSO_WM_TAG_VERSION" val="1.0"/>
  <p:tag name="KSO_WM_BEAUTIFY_FLAG" val="#wm#"/>
  <p:tag name="KSO_WM_UNIT_TYPE" val="i"/>
  <p:tag name="KSO_WM_UNIT_INDEX" val="77"/>
  <p:tag name="KSO_WM_SLIDE_BACKGROUND_TYPE" val="general"/>
  <p:tag name="KSO_WM_SLIDE_BK_DARK_LIGHT" val="2"/>
</p:tagLst>
</file>

<file path=ppt/tags/tag46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8"/>
  <p:tag name="KSO_WM_UNIT_LAYERLEVEL" val="1"/>
  <p:tag name="KSO_WM_TAG_VERSION" val="1.0"/>
  <p:tag name="KSO_WM_BEAUTIFY_FLAG" val="#wm#"/>
  <p:tag name="KSO_WM_UNIT_TYPE" val="i"/>
  <p:tag name="KSO_WM_UNIT_INDEX" val="78"/>
  <p:tag name="KSO_WM_SLIDE_BACKGROUND_TYPE" val="general"/>
  <p:tag name="KSO_WM_SLIDE_BK_DARK_LIGHT" val="2"/>
</p:tagLst>
</file>

<file path=ppt/tags/tag4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9"/>
  <p:tag name="KSO_WM_UNIT_LAYERLEVEL" val="1"/>
  <p:tag name="KSO_WM_TAG_VERSION" val="1.0"/>
  <p:tag name="KSO_WM_BEAUTIFY_FLAG" val="#wm#"/>
  <p:tag name="KSO_WM_UNIT_TYPE" val="i"/>
  <p:tag name="KSO_WM_UNIT_INDEX" val="79"/>
  <p:tag name="KSO_WM_SLIDE_BACKGROUND_TYPE" val="general"/>
  <p:tag name="KSO_WM_SLIDE_BK_DARK_LIGHT" val="2"/>
</p:tagLst>
</file>

<file path=ppt/tags/tag46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0"/>
  <p:tag name="KSO_WM_UNIT_LAYERLEVEL" val="1"/>
  <p:tag name="KSO_WM_TAG_VERSION" val="1.0"/>
  <p:tag name="KSO_WM_BEAUTIFY_FLAG" val="#wm#"/>
  <p:tag name="KSO_WM_UNIT_TYPE" val="i"/>
  <p:tag name="KSO_WM_UNIT_INDEX" val="80"/>
  <p:tag name="KSO_WM_SLIDE_BACKGROUND_TYPE" val="general"/>
  <p:tag name="KSO_WM_SLIDE_BK_DARK_LIGHT" val="2"/>
</p:tagLst>
</file>

<file path=ppt/tags/tag46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1"/>
  <p:tag name="KSO_WM_UNIT_LAYERLEVEL" val="1"/>
  <p:tag name="KSO_WM_TAG_VERSION" val="1.0"/>
  <p:tag name="KSO_WM_BEAUTIFY_FLAG" val="#wm#"/>
  <p:tag name="KSO_WM_UNIT_TYPE" val="i"/>
  <p:tag name="KSO_WM_UNIT_INDEX" val="81"/>
  <p:tag name="KSO_WM_SLIDE_BACKGROUND_TYPE" val="general"/>
  <p:tag name="KSO_WM_SLIDE_BK_DARK_LIGHT" val="2"/>
</p:tagLst>
</file>

<file path=ppt/tags/tag46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2"/>
  <p:tag name="KSO_WM_UNIT_LAYERLEVEL" val="1"/>
  <p:tag name="KSO_WM_TAG_VERSION" val="1.0"/>
  <p:tag name="KSO_WM_BEAUTIFY_FLAG" val="#wm#"/>
  <p:tag name="KSO_WM_UNIT_TYPE" val="i"/>
  <p:tag name="KSO_WM_UNIT_INDEX" val="82"/>
  <p:tag name="KSO_WM_SLIDE_BACKGROUND_TYPE" val="general"/>
  <p:tag name="KSO_WM_SLIDE_BK_DARK_LIGHT" val="2"/>
</p:tagLst>
</file>

<file path=ppt/tags/tag46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3"/>
  <p:tag name="KSO_WM_UNIT_LAYERLEVEL" val="1"/>
  <p:tag name="KSO_WM_TAG_VERSION" val="1.0"/>
  <p:tag name="KSO_WM_BEAUTIFY_FLAG" val="#wm#"/>
  <p:tag name="KSO_WM_UNIT_TYPE" val="i"/>
  <p:tag name="KSO_WM_UNIT_INDEX" val="83"/>
  <p:tag name="KSO_WM_SLIDE_BACKGROUND_TYPE" val="general"/>
  <p:tag name="KSO_WM_SLIDE_BK_DARK_LIGHT" val="2"/>
</p:tagLst>
</file>

<file path=ppt/tags/tag46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4"/>
  <p:tag name="KSO_WM_UNIT_LAYERLEVEL" val="1"/>
  <p:tag name="KSO_WM_TAG_VERSION" val="1.0"/>
  <p:tag name="KSO_WM_BEAUTIFY_FLAG" val="#wm#"/>
  <p:tag name="KSO_WM_UNIT_TYPE" val="i"/>
  <p:tag name="KSO_WM_UNIT_INDEX" val="84"/>
  <p:tag name="KSO_WM_SLIDE_BACKGROUND_TYPE" val="general"/>
  <p:tag name="KSO_WM_SLIDE_BK_DARK_LIGHT" val="2"/>
</p:tagLst>
</file>

<file path=ppt/tags/tag46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5"/>
  <p:tag name="KSO_WM_UNIT_LAYERLEVEL" val="1"/>
  <p:tag name="KSO_WM_TAG_VERSION" val="1.0"/>
  <p:tag name="KSO_WM_BEAUTIFY_FLAG" val="#wm#"/>
  <p:tag name="KSO_WM_UNIT_TYPE" val="i"/>
  <p:tag name="KSO_WM_UNIT_INDEX" val="85"/>
  <p:tag name="KSO_WM_SLIDE_BACKGROUND_TYPE" val="general"/>
  <p:tag name="KSO_WM_SLIDE_BK_DARK_LIGHT" val="2"/>
</p:tagLst>
</file>

<file path=ppt/tags/tag46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6"/>
  <p:tag name="KSO_WM_UNIT_LAYERLEVEL" val="1"/>
  <p:tag name="KSO_WM_TAG_VERSION" val="1.0"/>
  <p:tag name="KSO_WM_BEAUTIFY_FLAG" val="#wm#"/>
  <p:tag name="KSO_WM_UNIT_TYPE" val="i"/>
  <p:tag name="KSO_WM_UNIT_INDEX" val="86"/>
  <p:tag name="KSO_WM_SLIDE_BACKGROUND_TYPE" val="general"/>
  <p:tag name="KSO_WM_SLIDE_BK_DARK_LIGHT" val="2"/>
</p:tagLst>
</file>

<file path=ppt/tags/tag46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7"/>
  <p:tag name="KSO_WM_UNIT_LAYERLEVEL" val="1"/>
  <p:tag name="KSO_WM_TAG_VERSION" val="1.0"/>
  <p:tag name="KSO_WM_BEAUTIFY_FLAG" val="#wm#"/>
  <p:tag name="KSO_WM_UNIT_TYPE" val="i"/>
  <p:tag name="KSO_WM_UNIT_INDEX" val="87"/>
  <p:tag name="KSO_WM_SLIDE_BACKGROUND_TYPE" val="general"/>
  <p:tag name="KSO_WM_SLIDE_BK_DARK_LIGHT" val="2"/>
</p:tagLst>
</file>

<file path=ppt/tags/tag46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8"/>
  <p:tag name="KSO_WM_UNIT_LAYERLEVEL" val="1"/>
  <p:tag name="KSO_WM_TAG_VERSION" val="1.0"/>
  <p:tag name="KSO_WM_BEAUTIFY_FLAG" val="#wm#"/>
  <p:tag name="KSO_WM_UNIT_TYPE" val="i"/>
  <p:tag name="KSO_WM_UNIT_INDEX" val="88"/>
  <p:tag name="KSO_WM_SLIDE_BACKGROUND_TYPE" val="general"/>
  <p:tag name="KSO_WM_SLIDE_BK_DARK_LIGHT" val="2"/>
</p:tagLst>
</file>

<file path=ppt/tags/tag4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9"/>
  <p:tag name="KSO_WM_UNIT_LAYERLEVEL" val="1"/>
  <p:tag name="KSO_WM_TAG_VERSION" val="1.0"/>
  <p:tag name="KSO_WM_BEAUTIFY_FLAG" val="#wm#"/>
  <p:tag name="KSO_WM_UNIT_TYPE" val="i"/>
  <p:tag name="KSO_WM_UNIT_INDEX" val="89"/>
  <p:tag name="KSO_WM_SLIDE_BACKGROUND_TYPE" val="general"/>
  <p:tag name="KSO_WM_SLIDE_BK_DARK_LIGHT" val="2"/>
</p:tagLst>
</file>

<file path=ppt/tags/tag46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0"/>
  <p:tag name="KSO_WM_UNIT_LAYERLEVEL" val="1"/>
  <p:tag name="KSO_WM_TAG_VERSION" val="1.0"/>
  <p:tag name="KSO_WM_BEAUTIFY_FLAG" val="#wm#"/>
  <p:tag name="KSO_WM_UNIT_TYPE" val="i"/>
  <p:tag name="KSO_WM_UNIT_INDEX" val="90"/>
  <p:tag name="KSO_WM_SLIDE_BACKGROUND_TYPE" val="general"/>
  <p:tag name="KSO_WM_SLIDE_BK_DARK_LIGHT" val="2"/>
</p:tagLst>
</file>

<file path=ppt/tags/tag46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1"/>
  <p:tag name="KSO_WM_UNIT_LAYERLEVEL" val="1"/>
  <p:tag name="KSO_WM_TAG_VERSION" val="1.0"/>
  <p:tag name="KSO_WM_BEAUTIFY_FLAG" val="#wm#"/>
  <p:tag name="KSO_WM_UNIT_TYPE" val="i"/>
  <p:tag name="KSO_WM_UNIT_INDEX" val="91"/>
  <p:tag name="KSO_WM_SLIDE_BACKGROUND_TYPE" val="general"/>
  <p:tag name="KSO_WM_SLIDE_BK_DARK_LIGHT" val="2"/>
</p:tagLst>
</file>

<file path=ppt/tags/tag46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2"/>
  <p:tag name="KSO_WM_UNIT_LAYERLEVEL" val="1"/>
  <p:tag name="KSO_WM_TAG_VERSION" val="1.0"/>
  <p:tag name="KSO_WM_BEAUTIFY_FLAG" val="#wm#"/>
  <p:tag name="KSO_WM_UNIT_TYPE" val="i"/>
  <p:tag name="KSO_WM_UNIT_INDEX" val="92"/>
  <p:tag name="KSO_WM_SLIDE_BACKGROUND_TYPE" val="general"/>
  <p:tag name="KSO_WM_SLIDE_BK_DARK_LIGHT" val="2"/>
</p:tagLst>
</file>

<file path=ppt/tags/tag46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3"/>
  <p:tag name="KSO_WM_UNIT_LAYERLEVEL" val="1"/>
  <p:tag name="KSO_WM_TAG_VERSION" val="1.0"/>
  <p:tag name="KSO_WM_BEAUTIFY_FLAG" val="#wm#"/>
  <p:tag name="KSO_WM_UNIT_TYPE" val="i"/>
  <p:tag name="KSO_WM_UNIT_INDEX" val="93"/>
  <p:tag name="KSO_WM_SLIDE_BACKGROUND_TYPE" val="general"/>
  <p:tag name="KSO_WM_SLIDE_BK_DARK_LIGHT" val="2"/>
</p:tagLst>
</file>

<file path=ppt/tags/tag46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4"/>
  <p:tag name="KSO_WM_UNIT_LAYERLEVEL" val="1"/>
  <p:tag name="KSO_WM_TAG_VERSION" val="1.0"/>
  <p:tag name="KSO_WM_BEAUTIFY_FLAG" val="#wm#"/>
  <p:tag name="KSO_WM_UNIT_TYPE" val="i"/>
  <p:tag name="KSO_WM_UNIT_INDEX" val="94"/>
  <p:tag name="KSO_WM_SLIDE_BACKGROUND_TYPE" val="general"/>
  <p:tag name="KSO_WM_SLIDE_BK_DARK_LIGHT" val="2"/>
</p:tagLst>
</file>

<file path=ppt/tags/tag46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95"/>
  <p:tag name="KSO_WM_UNIT_LAYERLEVEL" val="1"/>
  <p:tag name="KSO_WM_TAG_VERSION" val="1.0"/>
  <p:tag name="KSO_WM_BEAUTIFY_FLAG" val="#wm#"/>
  <p:tag name="KSO_WM_UNIT_TYPE" val="i"/>
  <p:tag name="KSO_WM_UNIT_INDEX" val="95"/>
  <p:tag name="KSO_WM_SLIDE_BACKGROUND_TYPE" val="general"/>
  <p:tag name="KSO_WM_SLIDE_BK_DARK_LIGHT" val="2"/>
</p:tagLst>
</file>

<file path=ppt/tags/tag46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4"/>
  <p:tag name="KSO_WM_UNIT_LAYERLEVEL" val="1"/>
  <p:tag name="KSO_WM_TAG_VERSION" val="1.0"/>
  <p:tag name="KSO_WM_BEAUTIFY_FLAG" val="#wm#"/>
  <p:tag name="KSO_WM_UNIT_TYPE" val="i"/>
  <p:tag name="KSO_WM_UNIT_INDEX" val="4"/>
  <p:tag name="KSO_WM_SLIDE_BACKGROUND_TYPE" val="general"/>
  <p:tag name="KSO_WM_SLIDE_BK_DARK_LIGHT" val="2"/>
</p:tagLst>
</file>

<file path=ppt/tags/tag46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5"/>
  <p:tag name="KSO_WM_UNIT_LAYERLEVEL" val="1"/>
  <p:tag name="KSO_WM_TAG_VERSION" val="1.0"/>
  <p:tag name="KSO_WM_BEAUTIFY_FLAG" val="#wm#"/>
  <p:tag name="KSO_WM_UNIT_TYPE" val="i"/>
  <p:tag name="KSO_WM_UNIT_INDEX" val="5"/>
  <p:tag name="KSO_WM_SLIDE_BACKGROUND_TYPE" val="general"/>
  <p:tag name="KSO_WM_SLIDE_BK_DARK_LIGHT" val="2"/>
</p:tagLst>
</file>

<file path=ppt/tags/tag46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6"/>
  <p:tag name="KSO_WM_UNIT_LAYERLEVEL" val="1"/>
  <p:tag name="KSO_WM_TAG_VERSION" val="1.0"/>
  <p:tag name="KSO_WM_BEAUTIFY_FLAG" val="#wm#"/>
  <p:tag name="KSO_WM_UNIT_TYPE" val="i"/>
  <p:tag name="KSO_WM_UNIT_INDEX" val="6"/>
  <p:tag name="KSO_WM_SLIDE_BACKGROUND_TYPE" val="general"/>
  <p:tag name="KSO_WM_SLIDE_BK_DARK_LIGHT" val="2"/>
</p:tagLst>
</file>

<file path=ppt/tags/tag4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7"/>
  <p:tag name="KSO_WM_UNIT_LAYERLEVEL" val="1"/>
  <p:tag name="KSO_WM_TAG_VERSION" val="1.0"/>
  <p:tag name="KSO_WM_BEAUTIFY_FLAG" val="#wm#"/>
  <p:tag name="KSO_WM_UNIT_TYPE" val="i"/>
  <p:tag name="KSO_WM_UNIT_INDEX" val="7"/>
  <p:tag name="KSO_WM_SLIDE_BACKGROUND_TYPE" val="general"/>
  <p:tag name="KSO_WM_SLIDE_BK_DARK_LIGHT" val="2"/>
</p:tagLst>
</file>

<file path=ppt/tags/tag46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i*8"/>
  <p:tag name="KSO_WM_UNIT_LAYERLEVEL" val="1"/>
  <p:tag name="KSO_WM_TAG_VERSION" val="1.0"/>
  <p:tag name="KSO_WM_BEAUTIFY_FLAG" val="#wm#"/>
  <p:tag name="KSO_WM_UNIT_TYPE" val="i"/>
  <p:tag name="KSO_WM_UNIT_INDEX" val="8"/>
  <p:tag name="KSO_WM_SLIDE_BACKGROUND_TYPE" val="general"/>
  <p:tag name="KSO_WM_SLIDE_BK_DARK_LIGHT" val="2"/>
</p:tagLst>
</file>

<file path=ppt/tags/tag46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3*i*1"/>
  <p:tag name="KSO_WM_UNIT_BK_DARK_LIGHT" val="2"/>
  <p:tag name="KSO_WM_UNIT_LAYERLEVEL" val="1"/>
  <p:tag name="KSO_WM_TAG_VERSION" val="1.0"/>
  <p:tag name="KSO_WM_BEAUTIFY_FLAG" val="#wm#"/>
  <p:tag name="KSO_WM_SLIDE_BACKGROUND_TYPE" val="frame"/>
  <p:tag name="KSO_WM_SLIDE_BK_DARK_LIGHT" val="1"/>
</p:tagLst>
</file>

<file path=ppt/tags/tag46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46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46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46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46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46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1"/>
</p:tagLst>
</file>

<file path=ppt/tags/tag46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194194_10*i*2"/>
  <p:tag name="KSO_WM_TEMPLATE_CATEGORY" val="custom"/>
  <p:tag name="KSO_WM_TEMPLATE_INDEX" val="20194194"/>
  <p:tag name="KSO_WM_UNIT_LAYERLEVEL" val="1"/>
  <p:tag name="KSO_WM_TAG_VERSION" val="1.0"/>
  <p:tag name="KSO_WM_BEAUTIFY_FLAG" val="#wm#"/>
</p:tagLst>
</file>

<file path=ppt/tags/tag4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194194_10*i*14"/>
  <p:tag name="KSO_WM_TEMPLATE_CATEGORY" val="custom"/>
  <p:tag name="KSO_WM_TEMPLATE_INDEX" val="20194194"/>
  <p:tag name="KSO_WM_UNIT_LAYERLEVEL" val="1"/>
  <p:tag name="KSO_WM_TAG_VERSION" val="1.0"/>
  <p:tag name="KSO_WM_BEAUTIFY_FLAG" val="#wm#"/>
</p:tagLst>
</file>

<file path=ppt/tags/tag46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8"/>
  <p:tag name="KSO_WM_UNIT_ID" val="custom20194194_10*i*48"/>
  <p:tag name="KSO_WM_TEMPLATE_CATEGORY" val="custom"/>
  <p:tag name="KSO_WM_TEMPLATE_INDEX" val="20194194"/>
  <p:tag name="KSO_WM_UNIT_LAYERLEVEL" val="1"/>
  <p:tag name="KSO_WM_TAG_VERSION" val="1.0"/>
  <p:tag name="KSO_WM_BEAUTIFY_FLAG" val="#wm#"/>
</p:tagLst>
</file>

<file path=ppt/tags/tag46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9"/>
  <p:tag name="KSO_WM_UNIT_LAYERLEVEL" val="1"/>
  <p:tag name="KSO_WM_TAG_VERSION" val="1.0"/>
  <p:tag name="KSO_WM_BEAUTIFY_FLAG" val="#wm#"/>
  <p:tag name="KSO_WM_UNIT_TYPE" val="i"/>
  <p:tag name="KSO_WM_UNIT_INDEX" val="49"/>
  <p:tag name="KSO_WM_SLIDE_BACKGROUND_TYPE" val="frame"/>
  <p:tag name="KSO_WM_SLIDE_BK_DARK_LIGHT" val="1"/>
</p:tagLst>
</file>

<file path=ppt/tags/tag46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0"/>
  <p:tag name="KSO_WM_UNIT_LAYERLEVEL" val="1"/>
  <p:tag name="KSO_WM_TAG_VERSION" val="1.0"/>
  <p:tag name="KSO_WM_BEAUTIFY_FLAG" val="#wm#"/>
  <p:tag name="KSO_WM_UNIT_TYPE" val="i"/>
  <p:tag name="KSO_WM_UNIT_INDEX" val="50"/>
  <p:tag name="KSO_WM_SLIDE_BACKGROUND_TYPE" val="frame"/>
  <p:tag name="KSO_WM_SLIDE_BK_DARK_LIGHT" val="1"/>
</p:tagLst>
</file>

<file path=ppt/tags/tag46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1"/>
  <p:tag name="KSO_WM_UNIT_LAYERLEVEL" val="1"/>
  <p:tag name="KSO_WM_TAG_VERSION" val="1.0"/>
  <p:tag name="KSO_WM_BEAUTIFY_FLAG" val="#wm#"/>
  <p:tag name="KSO_WM_UNIT_TYPE" val="i"/>
  <p:tag name="KSO_WM_UNIT_INDEX" val="51"/>
  <p:tag name="KSO_WM_SLIDE_BACKGROUND_TYPE" val="frame"/>
  <p:tag name="KSO_WM_SLIDE_BK_DARK_LIGHT" val="1"/>
</p:tagLst>
</file>

<file path=ppt/tags/tag46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2"/>
  <p:tag name="KSO_WM_UNIT_LAYERLEVEL" val="1"/>
  <p:tag name="KSO_WM_TAG_VERSION" val="1.0"/>
  <p:tag name="KSO_WM_BEAUTIFY_FLAG" val="#wm#"/>
  <p:tag name="KSO_WM_UNIT_TYPE" val="i"/>
  <p:tag name="KSO_WM_UNIT_INDEX" val="52"/>
  <p:tag name="KSO_WM_SLIDE_BACKGROUND_TYPE" val="frame"/>
  <p:tag name="KSO_WM_SLIDE_BK_DARK_LIGHT" val="1"/>
</p:tagLst>
</file>

<file path=ppt/tags/tag46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3"/>
  <p:tag name="KSO_WM_UNIT_LAYERLEVEL" val="1"/>
  <p:tag name="KSO_WM_TAG_VERSION" val="1.0"/>
  <p:tag name="KSO_WM_BEAUTIFY_FLAG" val="#wm#"/>
  <p:tag name="KSO_WM_UNIT_TYPE" val="i"/>
  <p:tag name="KSO_WM_UNIT_INDEX" val="53"/>
  <p:tag name="KSO_WM_SLIDE_BACKGROUND_TYPE" val="frame"/>
  <p:tag name="KSO_WM_SLIDE_BK_DARK_LIGHT" val="1"/>
</p:tagLst>
</file>

<file path=ppt/tags/tag46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5"/>
  <p:tag name="KSO_WM_UNIT_LAYERLEVEL" val="1"/>
  <p:tag name="KSO_WM_TAG_VERSION" val="1.0"/>
  <p:tag name="KSO_WM_BEAUTIFY_FLAG" val="#wm#"/>
  <p:tag name="KSO_WM_UNIT_TYPE" val="i"/>
  <p:tag name="KSO_WM_UNIT_INDEX" val="15"/>
  <p:tag name="KSO_WM_SLIDE_BACKGROUND_TYPE" val="frame"/>
  <p:tag name="KSO_WM_SLIDE_BK_DARK_LIGHT" val="1"/>
</p:tagLst>
</file>

<file path=ppt/tags/tag46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6"/>
  <p:tag name="KSO_WM_UNIT_LAYERLEVEL" val="1"/>
  <p:tag name="KSO_WM_TAG_VERSION" val="1.0"/>
  <p:tag name="KSO_WM_BEAUTIFY_FLAG" val="#wm#"/>
  <p:tag name="KSO_WM_UNIT_TYPE" val="i"/>
  <p:tag name="KSO_WM_UNIT_INDEX" val="16"/>
  <p:tag name="KSO_WM_SLIDE_BACKGROUND_TYPE" val="frame"/>
  <p:tag name="KSO_WM_SLIDE_BK_DARK_LIGHT" val="1"/>
</p:tagLst>
</file>

<file path=ppt/tags/tag46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7"/>
  <p:tag name="KSO_WM_UNIT_LAYERLEVEL" val="1"/>
  <p:tag name="KSO_WM_TAG_VERSION" val="1.0"/>
  <p:tag name="KSO_WM_BEAUTIFY_FLAG" val="#wm#"/>
  <p:tag name="KSO_WM_UNIT_TYPE" val="i"/>
  <p:tag name="KSO_WM_UNIT_INDEX" val="17"/>
  <p:tag name="KSO_WM_SLIDE_BACKGROUND_TYPE" val="frame"/>
  <p:tag name="KSO_WM_SLIDE_BK_DARK_LIGHT" val="1"/>
</p:tagLst>
</file>

<file path=ppt/tags/tag4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8"/>
  <p:tag name="KSO_WM_UNIT_LAYERLEVEL" val="1"/>
  <p:tag name="KSO_WM_TAG_VERSION" val="1.0"/>
  <p:tag name="KSO_WM_BEAUTIFY_FLAG" val="#wm#"/>
  <p:tag name="KSO_WM_UNIT_TYPE" val="i"/>
  <p:tag name="KSO_WM_UNIT_INDEX" val="18"/>
  <p:tag name="KSO_WM_SLIDE_BACKGROUND_TYPE" val="frame"/>
  <p:tag name="KSO_WM_SLIDE_BK_DARK_LIGHT" val="1"/>
</p:tagLst>
</file>

<file path=ppt/tags/tag46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9"/>
  <p:tag name="KSO_WM_UNIT_LAYERLEVEL" val="1"/>
  <p:tag name="KSO_WM_TAG_VERSION" val="1.0"/>
  <p:tag name="KSO_WM_BEAUTIFY_FLAG" val="#wm#"/>
  <p:tag name="KSO_WM_UNIT_TYPE" val="i"/>
  <p:tag name="KSO_WM_UNIT_INDEX" val="19"/>
  <p:tag name="KSO_WM_SLIDE_BACKGROUND_TYPE" val="frame"/>
  <p:tag name="KSO_WM_SLIDE_BK_DARK_LIGHT" val="1"/>
</p:tagLst>
</file>

<file path=ppt/tags/tag46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0"/>
  <p:tag name="KSO_WM_UNIT_LAYERLEVEL" val="1"/>
  <p:tag name="KSO_WM_TAG_VERSION" val="1.0"/>
  <p:tag name="KSO_WM_BEAUTIFY_FLAG" val="#wm#"/>
  <p:tag name="KSO_WM_UNIT_TYPE" val="i"/>
  <p:tag name="KSO_WM_UNIT_INDEX" val="20"/>
  <p:tag name="KSO_WM_SLIDE_BACKGROUND_TYPE" val="frame"/>
  <p:tag name="KSO_WM_SLIDE_BK_DARK_LIGHT" val="1"/>
</p:tagLst>
</file>

<file path=ppt/tags/tag46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1"/>
  <p:tag name="KSO_WM_UNIT_LAYERLEVEL" val="1"/>
  <p:tag name="KSO_WM_TAG_VERSION" val="1.0"/>
  <p:tag name="KSO_WM_BEAUTIFY_FLAG" val="#wm#"/>
  <p:tag name="KSO_WM_UNIT_TYPE" val="i"/>
  <p:tag name="KSO_WM_UNIT_INDEX" val="21"/>
  <p:tag name="KSO_WM_SLIDE_BACKGROUND_TYPE" val="frame"/>
  <p:tag name="KSO_WM_SLIDE_BK_DARK_LIGHT" val="1"/>
</p:tagLst>
</file>

<file path=ppt/tags/tag46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2"/>
  <p:tag name="KSO_WM_UNIT_LAYERLEVEL" val="1"/>
  <p:tag name="KSO_WM_TAG_VERSION" val="1.0"/>
  <p:tag name="KSO_WM_BEAUTIFY_FLAG" val="#wm#"/>
  <p:tag name="KSO_WM_UNIT_TYPE" val="i"/>
  <p:tag name="KSO_WM_UNIT_INDEX" val="22"/>
  <p:tag name="KSO_WM_SLIDE_BACKGROUND_TYPE" val="frame"/>
  <p:tag name="KSO_WM_SLIDE_BK_DARK_LIGHT" val="1"/>
</p:tagLst>
</file>

<file path=ppt/tags/tag46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3"/>
  <p:tag name="KSO_WM_UNIT_LAYERLEVEL" val="1"/>
  <p:tag name="KSO_WM_TAG_VERSION" val="1.0"/>
  <p:tag name="KSO_WM_BEAUTIFY_FLAG" val="#wm#"/>
  <p:tag name="KSO_WM_UNIT_TYPE" val="i"/>
  <p:tag name="KSO_WM_UNIT_INDEX" val="23"/>
  <p:tag name="KSO_WM_SLIDE_BACKGROUND_TYPE" val="frame"/>
  <p:tag name="KSO_WM_SLIDE_BK_DARK_LIGHT" val="1"/>
</p:tagLst>
</file>

<file path=ppt/tags/tag46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4"/>
  <p:tag name="KSO_WM_UNIT_LAYERLEVEL" val="1"/>
  <p:tag name="KSO_WM_TAG_VERSION" val="1.0"/>
  <p:tag name="KSO_WM_BEAUTIFY_FLAG" val="#wm#"/>
  <p:tag name="KSO_WM_UNIT_TYPE" val="i"/>
  <p:tag name="KSO_WM_UNIT_INDEX" val="24"/>
  <p:tag name="KSO_WM_SLIDE_BACKGROUND_TYPE" val="frame"/>
  <p:tag name="KSO_WM_SLIDE_BK_DARK_LIGHT" val="1"/>
</p:tagLst>
</file>

<file path=ppt/tags/tag46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5"/>
  <p:tag name="KSO_WM_UNIT_LAYERLEVEL" val="1"/>
  <p:tag name="KSO_WM_TAG_VERSION" val="1.0"/>
  <p:tag name="KSO_WM_BEAUTIFY_FLAG" val="#wm#"/>
  <p:tag name="KSO_WM_UNIT_TYPE" val="i"/>
  <p:tag name="KSO_WM_UNIT_INDEX" val="25"/>
  <p:tag name="KSO_WM_SLIDE_BACKGROUND_TYPE" val="frame"/>
  <p:tag name="KSO_WM_SLIDE_BK_DARK_LIGHT" val="1"/>
</p:tagLst>
</file>

<file path=ppt/tags/tag46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6"/>
  <p:tag name="KSO_WM_UNIT_LAYERLEVEL" val="1"/>
  <p:tag name="KSO_WM_TAG_VERSION" val="1.0"/>
  <p:tag name="KSO_WM_BEAUTIFY_FLAG" val="#wm#"/>
  <p:tag name="KSO_WM_UNIT_TYPE" val="i"/>
  <p:tag name="KSO_WM_UNIT_INDEX" val="26"/>
  <p:tag name="KSO_WM_SLIDE_BACKGROUND_TYPE" val="frame"/>
  <p:tag name="KSO_WM_SLIDE_BK_DARK_LIGHT" val="1"/>
</p:tagLst>
</file>

<file path=ppt/tags/tag46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7"/>
  <p:tag name="KSO_WM_UNIT_LAYERLEVEL" val="1"/>
  <p:tag name="KSO_WM_TAG_VERSION" val="1.0"/>
  <p:tag name="KSO_WM_BEAUTIFY_FLAG" val="#wm#"/>
  <p:tag name="KSO_WM_UNIT_TYPE" val="i"/>
  <p:tag name="KSO_WM_UNIT_INDEX" val="27"/>
  <p:tag name="KSO_WM_SLIDE_BACKGROUND_TYPE" val="frame"/>
  <p:tag name="KSO_WM_SLIDE_BK_DARK_LIGHT" val="1"/>
</p:tagLst>
</file>

<file path=ppt/tags/tag4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8"/>
  <p:tag name="KSO_WM_UNIT_LAYERLEVEL" val="1"/>
  <p:tag name="KSO_WM_TAG_VERSION" val="1.0"/>
  <p:tag name="KSO_WM_BEAUTIFY_FLAG" val="#wm#"/>
  <p:tag name="KSO_WM_UNIT_TYPE" val="i"/>
  <p:tag name="KSO_WM_UNIT_INDEX" val="28"/>
  <p:tag name="KSO_WM_SLIDE_BACKGROUND_TYPE" val="frame"/>
  <p:tag name="KSO_WM_SLIDE_BK_DARK_LIGHT" val="1"/>
</p:tagLst>
</file>

<file path=ppt/tags/tag46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9"/>
  <p:tag name="KSO_WM_UNIT_LAYERLEVEL" val="1"/>
  <p:tag name="KSO_WM_TAG_VERSION" val="1.0"/>
  <p:tag name="KSO_WM_BEAUTIFY_FLAG" val="#wm#"/>
  <p:tag name="KSO_WM_UNIT_TYPE" val="i"/>
  <p:tag name="KSO_WM_UNIT_INDEX" val="29"/>
  <p:tag name="KSO_WM_SLIDE_BACKGROUND_TYPE" val="frame"/>
  <p:tag name="KSO_WM_SLIDE_BK_DARK_LIGHT" val="1"/>
</p:tagLst>
</file>

<file path=ppt/tags/tag46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0"/>
  <p:tag name="KSO_WM_UNIT_LAYERLEVEL" val="1"/>
  <p:tag name="KSO_WM_TAG_VERSION" val="1.0"/>
  <p:tag name="KSO_WM_BEAUTIFY_FLAG" val="#wm#"/>
  <p:tag name="KSO_WM_UNIT_TYPE" val="i"/>
  <p:tag name="KSO_WM_UNIT_INDEX" val="30"/>
  <p:tag name="KSO_WM_SLIDE_BACKGROUND_TYPE" val="frame"/>
  <p:tag name="KSO_WM_SLIDE_BK_DARK_LIGHT" val="1"/>
</p:tagLst>
</file>

<file path=ppt/tags/tag46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1"/>
  <p:tag name="KSO_WM_UNIT_LAYERLEVEL" val="1"/>
  <p:tag name="KSO_WM_TAG_VERSION" val="1.0"/>
  <p:tag name="KSO_WM_BEAUTIFY_FLAG" val="#wm#"/>
  <p:tag name="KSO_WM_UNIT_TYPE" val="i"/>
  <p:tag name="KSO_WM_UNIT_INDEX" val="31"/>
  <p:tag name="KSO_WM_SLIDE_BACKGROUND_TYPE" val="frame"/>
  <p:tag name="KSO_WM_SLIDE_BK_DARK_LIGHT" val="1"/>
</p:tagLst>
</file>

<file path=ppt/tags/tag46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2"/>
  <p:tag name="KSO_WM_UNIT_LAYERLEVEL" val="1"/>
  <p:tag name="KSO_WM_TAG_VERSION" val="1.0"/>
  <p:tag name="KSO_WM_BEAUTIFY_FLAG" val="#wm#"/>
  <p:tag name="KSO_WM_UNIT_TYPE" val="i"/>
  <p:tag name="KSO_WM_UNIT_INDEX" val="32"/>
  <p:tag name="KSO_WM_SLIDE_BACKGROUND_TYPE" val="frame"/>
  <p:tag name="KSO_WM_SLIDE_BK_DARK_LIGHT" val="1"/>
</p:tagLst>
</file>

<file path=ppt/tags/tag46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3"/>
  <p:tag name="KSO_WM_UNIT_LAYERLEVEL" val="1"/>
  <p:tag name="KSO_WM_TAG_VERSION" val="1.0"/>
  <p:tag name="KSO_WM_BEAUTIFY_FLAG" val="#wm#"/>
  <p:tag name="KSO_WM_UNIT_TYPE" val="i"/>
  <p:tag name="KSO_WM_UNIT_INDEX" val="33"/>
  <p:tag name="KSO_WM_SLIDE_BACKGROUND_TYPE" val="frame"/>
  <p:tag name="KSO_WM_SLIDE_BK_DARK_LIGHT" val="1"/>
</p:tagLst>
</file>

<file path=ppt/tags/tag46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4"/>
  <p:tag name="KSO_WM_UNIT_LAYERLEVEL" val="1"/>
  <p:tag name="KSO_WM_TAG_VERSION" val="1.0"/>
  <p:tag name="KSO_WM_BEAUTIFY_FLAG" val="#wm#"/>
  <p:tag name="KSO_WM_UNIT_TYPE" val="i"/>
  <p:tag name="KSO_WM_UNIT_INDEX" val="34"/>
  <p:tag name="KSO_WM_SLIDE_BACKGROUND_TYPE" val="frame"/>
  <p:tag name="KSO_WM_SLIDE_BK_DARK_LIGHT" val="1"/>
</p:tagLst>
</file>

<file path=ppt/tags/tag46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5"/>
  <p:tag name="KSO_WM_UNIT_LAYERLEVEL" val="1"/>
  <p:tag name="KSO_WM_TAG_VERSION" val="1.0"/>
  <p:tag name="KSO_WM_BEAUTIFY_FLAG" val="#wm#"/>
  <p:tag name="KSO_WM_UNIT_TYPE" val="i"/>
  <p:tag name="KSO_WM_UNIT_INDEX" val="35"/>
  <p:tag name="KSO_WM_SLIDE_BACKGROUND_TYPE" val="frame"/>
  <p:tag name="KSO_WM_SLIDE_BK_DARK_LIGHT" val="1"/>
</p:tagLst>
</file>

<file path=ppt/tags/tag46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6"/>
  <p:tag name="KSO_WM_UNIT_LAYERLEVEL" val="1"/>
  <p:tag name="KSO_WM_TAG_VERSION" val="1.0"/>
  <p:tag name="KSO_WM_BEAUTIFY_FLAG" val="#wm#"/>
  <p:tag name="KSO_WM_UNIT_TYPE" val="i"/>
  <p:tag name="KSO_WM_UNIT_INDEX" val="36"/>
  <p:tag name="KSO_WM_SLIDE_BACKGROUND_TYPE" val="frame"/>
  <p:tag name="KSO_WM_SLIDE_BK_DARK_LIGHT" val="1"/>
</p:tagLst>
</file>

<file path=ppt/tags/tag46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7"/>
  <p:tag name="KSO_WM_UNIT_LAYERLEVEL" val="1"/>
  <p:tag name="KSO_WM_TAG_VERSION" val="1.0"/>
  <p:tag name="KSO_WM_BEAUTIFY_FLAG" val="#wm#"/>
  <p:tag name="KSO_WM_UNIT_TYPE" val="i"/>
  <p:tag name="KSO_WM_UNIT_INDEX" val="37"/>
  <p:tag name="KSO_WM_SLIDE_BACKGROUND_TYPE" val="frame"/>
  <p:tag name="KSO_WM_SLIDE_BK_DARK_LIGHT" val="1"/>
</p:tagLst>
</file>

<file path=ppt/tags/tag4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8"/>
  <p:tag name="KSO_WM_UNIT_LAYERLEVEL" val="1"/>
  <p:tag name="KSO_WM_TAG_VERSION" val="1.0"/>
  <p:tag name="KSO_WM_BEAUTIFY_FLAG" val="#wm#"/>
  <p:tag name="KSO_WM_UNIT_TYPE" val="i"/>
  <p:tag name="KSO_WM_UNIT_INDEX" val="38"/>
  <p:tag name="KSO_WM_SLIDE_BACKGROUND_TYPE" val="frame"/>
  <p:tag name="KSO_WM_SLIDE_BK_DARK_LIGHT" val="1"/>
</p:tagLst>
</file>

<file path=ppt/tags/tag46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9"/>
  <p:tag name="KSO_WM_UNIT_LAYERLEVEL" val="1"/>
  <p:tag name="KSO_WM_TAG_VERSION" val="1.0"/>
  <p:tag name="KSO_WM_BEAUTIFY_FLAG" val="#wm#"/>
  <p:tag name="KSO_WM_UNIT_TYPE" val="i"/>
  <p:tag name="KSO_WM_UNIT_INDEX" val="39"/>
  <p:tag name="KSO_WM_SLIDE_BACKGROUND_TYPE" val="frame"/>
  <p:tag name="KSO_WM_SLIDE_BK_DARK_LIGHT" val="1"/>
</p:tagLst>
</file>

<file path=ppt/tags/tag46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0"/>
  <p:tag name="KSO_WM_UNIT_LAYERLEVEL" val="1"/>
  <p:tag name="KSO_WM_TAG_VERSION" val="1.0"/>
  <p:tag name="KSO_WM_BEAUTIFY_FLAG" val="#wm#"/>
  <p:tag name="KSO_WM_UNIT_TYPE" val="i"/>
  <p:tag name="KSO_WM_UNIT_INDEX" val="40"/>
  <p:tag name="KSO_WM_SLIDE_BACKGROUND_TYPE" val="frame"/>
  <p:tag name="KSO_WM_SLIDE_BK_DARK_LIGHT" val="1"/>
</p:tagLst>
</file>

<file path=ppt/tags/tag46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1"/>
  <p:tag name="KSO_WM_UNIT_LAYERLEVEL" val="1"/>
  <p:tag name="KSO_WM_TAG_VERSION" val="1.0"/>
  <p:tag name="KSO_WM_BEAUTIFY_FLAG" val="#wm#"/>
  <p:tag name="KSO_WM_UNIT_TYPE" val="i"/>
  <p:tag name="KSO_WM_UNIT_INDEX" val="41"/>
  <p:tag name="KSO_WM_SLIDE_BACKGROUND_TYPE" val="frame"/>
  <p:tag name="KSO_WM_SLIDE_BK_DARK_LIGHT" val="1"/>
</p:tagLst>
</file>

<file path=ppt/tags/tag46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2"/>
  <p:tag name="KSO_WM_UNIT_LAYERLEVEL" val="1"/>
  <p:tag name="KSO_WM_TAG_VERSION" val="1.0"/>
  <p:tag name="KSO_WM_BEAUTIFY_FLAG" val="#wm#"/>
  <p:tag name="KSO_WM_UNIT_TYPE" val="i"/>
  <p:tag name="KSO_WM_UNIT_INDEX" val="42"/>
  <p:tag name="KSO_WM_SLIDE_BACKGROUND_TYPE" val="frame"/>
  <p:tag name="KSO_WM_SLIDE_BK_DARK_LIGHT" val="1"/>
</p:tagLst>
</file>

<file path=ppt/tags/tag46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3"/>
  <p:tag name="KSO_WM_UNIT_LAYERLEVEL" val="1"/>
  <p:tag name="KSO_WM_TAG_VERSION" val="1.0"/>
  <p:tag name="KSO_WM_BEAUTIFY_FLAG" val="#wm#"/>
  <p:tag name="KSO_WM_UNIT_TYPE" val="i"/>
  <p:tag name="KSO_WM_UNIT_INDEX" val="43"/>
  <p:tag name="KSO_WM_SLIDE_BACKGROUND_TYPE" val="frame"/>
  <p:tag name="KSO_WM_SLIDE_BK_DARK_LIGHT" val="1"/>
</p:tagLst>
</file>

<file path=ppt/tags/tag46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4"/>
  <p:tag name="KSO_WM_UNIT_LAYERLEVEL" val="1"/>
  <p:tag name="KSO_WM_TAG_VERSION" val="1.0"/>
  <p:tag name="KSO_WM_BEAUTIFY_FLAG" val="#wm#"/>
  <p:tag name="KSO_WM_UNIT_TYPE" val="i"/>
  <p:tag name="KSO_WM_UNIT_INDEX" val="44"/>
  <p:tag name="KSO_WM_SLIDE_BACKGROUND_TYPE" val="frame"/>
  <p:tag name="KSO_WM_SLIDE_BK_DARK_LIGHT" val="1"/>
</p:tagLst>
</file>

<file path=ppt/tags/tag46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5"/>
  <p:tag name="KSO_WM_UNIT_LAYERLEVEL" val="1"/>
  <p:tag name="KSO_WM_TAG_VERSION" val="1.0"/>
  <p:tag name="KSO_WM_BEAUTIFY_FLAG" val="#wm#"/>
  <p:tag name="KSO_WM_UNIT_TYPE" val="i"/>
  <p:tag name="KSO_WM_UNIT_INDEX" val="45"/>
  <p:tag name="KSO_WM_SLIDE_BACKGROUND_TYPE" val="frame"/>
  <p:tag name="KSO_WM_SLIDE_BK_DARK_LIGHT" val="1"/>
</p:tagLst>
</file>

<file path=ppt/tags/tag46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6"/>
  <p:tag name="KSO_WM_UNIT_LAYERLEVEL" val="1"/>
  <p:tag name="KSO_WM_TAG_VERSION" val="1.0"/>
  <p:tag name="KSO_WM_BEAUTIFY_FLAG" val="#wm#"/>
  <p:tag name="KSO_WM_UNIT_TYPE" val="i"/>
  <p:tag name="KSO_WM_UNIT_INDEX" val="46"/>
  <p:tag name="KSO_WM_SLIDE_BACKGROUND_TYPE" val="frame"/>
  <p:tag name="KSO_WM_SLIDE_BK_DARK_LIGHT" val="1"/>
</p:tagLst>
</file>

<file path=ppt/tags/tag46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7"/>
  <p:tag name="KSO_WM_UNIT_LAYERLEVEL" val="1"/>
  <p:tag name="KSO_WM_TAG_VERSION" val="1.0"/>
  <p:tag name="KSO_WM_BEAUTIFY_FLAG" val="#wm#"/>
  <p:tag name="KSO_WM_UNIT_TYPE" val="i"/>
  <p:tag name="KSO_WM_UNIT_INDEX" val="47"/>
  <p:tag name="KSO_WM_SLIDE_BACKGROUND_TYPE" val="frame"/>
  <p:tag name="KSO_WM_SLIDE_BK_DARK_LIGHT" val="1"/>
</p:tagLst>
</file>

<file path=ppt/tags/tag4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6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3"/>
  <p:tag name="KSO_WM_UNIT_LAYERLEVEL" val="1"/>
  <p:tag name="KSO_WM_TAG_VERSION" val="1.0"/>
  <p:tag name="KSO_WM_BEAUTIFY_FLAG" val="#wm#"/>
  <p:tag name="KSO_WM_UNIT_TYPE" val="i"/>
  <p:tag name="KSO_WM_UNIT_INDEX" val="3"/>
  <p:tag name="KSO_WM_SLIDE_BACKGROUND_TYPE" val="frame"/>
  <p:tag name="KSO_WM_SLIDE_BK_DARK_LIGHT" val="1"/>
</p:tagLst>
</file>

<file path=ppt/tags/tag46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4"/>
  <p:tag name="KSO_WM_UNIT_LAYERLEVEL" val="1"/>
  <p:tag name="KSO_WM_TAG_VERSION" val="1.0"/>
  <p:tag name="KSO_WM_BEAUTIFY_FLAG" val="#wm#"/>
  <p:tag name="KSO_WM_UNIT_TYPE" val="i"/>
  <p:tag name="KSO_WM_UNIT_INDEX" val="4"/>
  <p:tag name="KSO_WM_SLIDE_BACKGROUND_TYPE" val="frame"/>
  <p:tag name="KSO_WM_SLIDE_BK_DARK_LIGHT" val="1"/>
</p:tagLst>
</file>

<file path=ppt/tags/tag46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5"/>
  <p:tag name="KSO_WM_UNIT_LAYERLEVEL" val="1"/>
  <p:tag name="KSO_WM_TAG_VERSION" val="1.0"/>
  <p:tag name="KSO_WM_BEAUTIFY_FLAG" val="#wm#"/>
  <p:tag name="KSO_WM_UNIT_TYPE" val="i"/>
  <p:tag name="KSO_WM_UNIT_INDEX" val="5"/>
  <p:tag name="KSO_WM_SLIDE_BACKGROUND_TYPE" val="frame"/>
  <p:tag name="KSO_WM_SLIDE_BK_DARK_LIGHT" val="1"/>
</p:tagLst>
</file>

<file path=ppt/tags/tag46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6"/>
  <p:tag name="KSO_WM_UNIT_LAYERLEVEL" val="1"/>
  <p:tag name="KSO_WM_TAG_VERSION" val="1.0"/>
  <p:tag name="KSO_WM_BEAUTIFY_FLAG" val="#wm#"/>
  <p:tag name="KSO_WM_UNIT_TYPE" val="i"/>
  <p:tag name="KSO_WM_UNIT_INDEX" val="6"/>
  <p:tag name="KSO_WM_SLIDE_BACKGROUND_TYPE" val="frame"/>
  <p:tag name="KSO_WM_SLIDE_BK_DARK_LIGHT" val="1"/>
</p:tagLst>
</file>

<file path=ppt/tags/tag46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7"/>
  <p:tag name="KSO_WM_UNIT_LAYERLEVEL" val="1"/>
  <p:tag name="KSO_WM_TAG_VERSION" val="1.0"/>
  <p:tag name="KSO_WM_BEAUTIFY_FLAG" val="#wm#"/>
  <p:tag name="KSO_WM_UNIT_TYPE" val="i"/>
  <p:tag name="KSO_WM_UNIT_INDEX" val="7"/>
  <p:tag name="KSO_WM_SLIDE_BACKGROUND_TYPE" val="frame"/>
  <p:tag name="KSO_WM_SLIDE_BK_DARK_LIGHT" val="1"/>
</p:tagLst>
</file>

<file path=ppt/tags/tag46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8"/>
  <p:tag name="KSO_WM_UNIT_LAYERLEVEL" val="1"/>
  <p:tag name="KSO_WM_TAG_VERSION" val="1.0"/>
  <p:tag name="KSO_WM_BEAUTIFY_FLAG" val="#wm#"/>
  <p:tag name="KSO_WM_UNIT_TYPE" val="i"/>
  <p:tag name="KSO_WM_UNIT_INDEX" val="8"/>
  <p:tag name="KSO_WM_SLIDE_BACKGROUND_TYPE" val="frame"/>
  <p:tag name="KSO_WM_SLIDE_BK_DARK_LIGHT" val="1"/>
</p:tagLst>
</file>

<file path=ppt/tags/tag46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9"/>
  <p:tag name="KSO_WM_UNIT_LAYERLEVEL" val="1"/>
  <p:tag name="KSO_WM_TAG_VERSION" val="1.0"/>
  <p:tag name="KSO_WM_BEAUTIFY_FLAG" val="#wm#"/>
  <p:tag name="KSO_WM_UNIT_TYPE" val="i"/>
  <p:tag name="KSO_WM_UNIT_INDEX" val="9"/>
  <p:tag name="KSO_WM_SLIDE_BACKGROUND_TYPE" val="frame"/>
  <p:tag name="KSO_WM_SLIDE_BK_DARK_LIGHT" val="1"/>
</p:tagLst>
</file>

<file path=ppt/tags/tag46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0"/>
  <p:tag name="KSO_WM_UNIT_LAYERLEVEL" val="1"/>
  <p:tag name="KSO_WM_TAG_VERSION" val="1.0"/>
  <p:tag name="KSO_WM_BEAUTIFY_FLAG" val="#wm#"/>
  <p:tag name="KSO_WM_UNIT_TYPE" val="i"/>
  <p:tag name="KSO_WM_UNIT_INDEX" val="10"/>
  <p:tag name="KSO_WM_SLIDE_BACKGROUND_TYPE" val="frame"/>
  <p:tag name="KSO_WM_SLIDE_BK_DARK_LIGHT" val="1"/>
</p:tagLst>
</file>

<file path=ppt/tags/tag46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1"/>
  <p:tag name="KSO_WM_UNIT_LAYERLEVEL" val="1"/>
  <p:tag name="KSO_WM_TAG_VERSION" val="1.0"/>
  <p:tag name="KSO_WM_BEAUTIFY_FLAG" val="#wm#"/>
  <p:tag name="KSO_WM_UNIT_TYPE" val="i"/>
  <p:tag name="KSO_WM_UNIT_INDEX" val="11"/>
  <p:tag name="KSO_WM_SLIDE_BACKGROUND_TYPE" val="frame"/>
  <p:tag name="KSO_WM_SLIDE_BK_DARK_LIGHT" val="1"/>
</p:tagLst>
</file>

<file path=ppt/tags/tag46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2"/>
  <p:tag name="KSO_WM_UNIT_LAYERLEVEL" val="1"/>
  <p:tag name="KSO_WM_TAG_VERSION" val="1.0"/>
  <p:tag name="KSO_WM_BEAUTIFY_FLAG" val="#wm#"/>
  <p:tag name="KSO_WM_UNIT_TYPE" val="i"/>
  <p:tag name="KSO_WM_UNIT_INDEX" val="12"/>
  <p:tag name="KSO_WM_SLIDE_BACKGROUND_TYPE" val="frame"/>
  <p:tag name="KSO_WM_SLIDE_BK_DARK_LIGHT" val="1"/>
</p:tagLst>
</file>

<file path=ppt/tags/tag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13"/>
  <p:tag name="KSO_WM_UNIT_LAYERLEVEL" val="1"/>
  <p:tag name="KSO_WM_TAG_VERSION" val="1.0"/>
  <p:tag name="KSO_WM_BEAUTIFY_FLAG" val="#wm#"/>
  <p:tag name="KSO_WM_UNIT_TYPE" val="i"/>
  <p:tag name="KSO_WM_UNIT_INDEX" val="13"/>
  <p:tag name="KSO_WM_SLIDE_BACKGROUND_TYPE" val="frame"/>
  <p:tag name="KSO_WM_SLIDE_BK_DARK_LIGHT" val="1"/>
</p:tagLst>
</file>

<file path=ppt/tags/tag47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
  <p:tag name="KSO_WM_UNIT_LAYERLEVEL" val="1"/>
  <p:tag name="KSO_WM_TAG_VERSION" val="1.0"/>
  <p:tag name="KSO_WM_BEAUTIFY_FLAG" val="#wm#"/>
  <p:tag name="KSO_WM_UNIT_TYPE" val="i"/>
  <p:tag name="KSO_WM_UNIT_INDEX" val="2"/>
  <p:tag name="KSO_WM_SLIDE_BACKGROUND_TYPE" val="leftRight"/>
  <p:tag name="KSO_WM_SLIDE_BK_DARK_LIGHT" val="2"/>
</p:tagLst>
</file>

<file path=ppt/tags/tag47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_14*i*14"/>
  <p:tag name="KSO_WM_UNIT_LAYERLEVEL" val="1"/>
  <p:tag name="KSO_WM_TAG_VERSION" val="1.0"/>
  <p:tag name="KSO_WM_BEAUTIFY_FLAG" val="#wm#"/>
  <p:tag name="KSO_WM_SLIDE_BACKGROUND_TYPE" val="leftRight"/>
  <p:tag name="KSO_WM_SLIDE_BK_DARK_LIGHT" val="2"/>
</p:tagLst>
</file>

<file path=ppt/tags/tag47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4*i*1"/>
  <p:tag name="KSO_WM_UNIT_BK_DARK_LIGHT" val="2"/>
  <p:tag name="KSO_WM_UNIT_LAYERLEVEL" val="1"/>
  <p:tag name="KSO_WM_TAG_VERSION" val="1.0"/>
  <p:tag name="KSO_WM_BEAUTIFY_FLAG" val="#wm#"/>
  <p:tag name="KSO_WM_SLIDE_BACKGROUND_TYPE" val="leftRight"/>
  <p:tag name="KSO_WM_SLIDE_BK_DARK_LIGHT" val="2"/>
</p:tagLst>
</file>

<file path=ppt/tags/tag47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47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47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47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47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47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4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5"/>
  <p:tag name="KSO_WM_UNIT_LAYERLEVEL" val="1"/>
  <p:tag name="KSO_WM_TAG_VERSION" val="1.0"/>
  <p:tag name="KSO_WM_BEAUTIFY_FLAG" val="#wm#"/>
  <p:tag name="KSO_WM_UNIT_TYPE" val="i"/>
  <p:tag name="KSO_WM_UNIT_INDEX" val="15"/>
  <p:tag name="KSO_WM_SLIDE_BACKGROUND_TYPE" val="leftRight"/>
  <p:tag name="KSO_WM_SLIDE_BK_DARK_LIGHT" val="2"/>
</p:tagLst>
</file>

<file path=ppt/tags/tag47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6"/>
  <p:tag name="KSO_WM_UNIT_LAYERLEVEL" val="1"/>
  <p:tag name="KSO_WM_TAG_VERSION" val="1.0"/>
  <p:tag name="KSO_WM_BEAUTIFY_FLAG" val="#wm#"/>
  <p:tag name="KSO_WM_UNIT_TYPE" val="i"/>
  <p:tag name="KSO_WM_UNIT_INDEX" val="16"/>
  <p:tag name="KSO_WM_SLIDE_BACKGROUND_TYPE" val="leftRight"/>
  <p:tag name="KSO_WM_SLIDE_BK_DARK_LIGHT" val="2"/>
</p:tagLst>
</file>

<file path=ppt/tags/tag47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7"/>
  <p:tag name="KSO_WM_UNIT_LAYERLEVEL" val="1"/>
  <p:tag name="KSO_WM_TAG_VERSION" val="1.0"/>
  <p:tag name="KSO_WM_BEAUTIFY_FLAG" val="#wm#"/>
  <p:tag name="KSO_WM_UNIT_TYPE" val="i"/>
  <p:tag name="KSO_WM_UNIT_INDEX" val="17"/>
  <p:tag name="KSO_WM_SLIDE_BACKGROUND_TYPE" val="leftRight"/>
  <p:tag name="KSO_WM_SLIDE_BK_DARK_LIGHT" val="2"/>
</p:tagLst>
</file>

<file path=ppt/tags/tag47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8"/>
  <p:tag name="KSO_WM_UNIT_LAYERLEVEL" val="1"/>
  <p:tag name="KSO_WM_TAG_VERSION" val="1.0"/>
  <p:tag name="KSO_WM_BEAUTIFY_FLAG" val="#wm#"/>
  <p:tag name="KSO_WM_UNIT_TYPE" val="i"/>
  <p:tag name="KSO_WM_UNIT_INDEX" val="18"/>
  <p:tag name="KSO_WM_SLIDE_BACKGROUND_TYPE" val="leftRight"/>
  <p:tag name="KSO_WM_SLIDE_BK_DARK_LIGHT" val="2"/>
</p:tagLst>
</file>

<file path=ppt/tags/tag47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19"/>
  <p:tag name="KSO_WM_UNIT_LAYERLEVEL" val="1"/>
  <p:tag name="KSO_WM_TAG_VERSION" val="1.0"/>
  <p:tag name="KSO_WM_BEAUTIFY_FLAG" val="#wm#"/>
  <p:tag name="KSO_WM_UNIT_TYPE" val="i"/>
  <p:tag name="KSO_WM_UNIT_INDEX" val="19"/>
  <p:tag name="KSO_WM_SLIDE_BACKGROUND_TYPE" val="leftRight"/>
  <p:tag name="KSO_WM_SLIDE_BK_DARK_LIGHT" val="2"/>
</p:tagLst>
</file>

<file path=ppt/tags/tag47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0"/>
  <p:tag name="KSO_WM_UNIT_LAYERLEVEL" val="1"/>
  <p:tag name="KSO_WM_TAG_VERSION" val="1.0"/>
  <p:tag name="KSO_WM_BEAUTIFY_FLAG" val="#wm#"/>
  <p:tag name="KSO_WM_UNIT_TYPE" val="i"/>
  <p:tag name="KSO_WM_UNIT_INDEX" val="20"/>
  <p:tag name="KSO_WM_SLIDE_BACKGROUND_TYPE" val="leftRight"/>
  <p:tag name="KSO_WM_SLIDE_BK_DARK_LIGHT" val="2"/>
</p:tagLst>
</file>

<file path=ppt/tags/tag47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1"/>
  <p:tag name="KSO_WM_UNIT_LAYERLEVEL" val="1"/>
  <p:tag name="KSO_WM_TAG_VERSION" val="1.0"/>
  <p:tag name="KSO_WM_BEAUTIFY_FLAG" val="#wm#"/>
  <p:tag name="KSO_WM_UNIT_TYPE" val="i"/>
  <p:tag name="KSO_WM_UNIT_INDEX" val="21"/>
  <p:tag name="KSO_WM_SLIDE_BACKGROUND_TYPE" val="leftRight"/>
  <p:tag name="KSO_WM_SLIDE_BK_DARK_LIGHT" val="2"/>
</p:tagLst>
</file>

<file path=ppt/tags/tag47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2"/>
  <p:tag name="KSO_WM_UNIT_LAYERLEVEL" val="1"/>
  <p:tag name="KSO_WM_TAG_VERSION" val="1.0"/>
  <p:tag name="KSO_WM_BEAUTIFY_FLAG" val="#wm#"/>
  <p:tag name="KSO_WM_UNIT_TYPE" val="i"/>
  <p:tag name="KSO_WM_UNIT_INDEX" val="22"/>
  <p:tag name="KSO_WM_SLIDE_BACKGROUND_TYPE" val="leftRight"/>
  <p:tag name="KSO_WM_SLIDE_BK_DARK_LIGHT" val="2"/>
</p:tagLst>
</file>

<file path=ppt/tags/tag47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3"/>
  <p:tag name="KSO_WM_UNIT_LAYERLEVEL" val="1"/>
  <p:tag name="KSO_WM_TAG_VERSION" val="1.0"/>
  <p:tag name="KSO_WM_BEAUTIFY_FLAG" val="#wm#"/>
  <p:tag name="KSO_WM_UNIT_TYPE" val="i"/>
  <p:tag name="KSO_WM_UNIT_INDEX" val="23"/>
  <p:tag name="KSO_WM_SLIDE_BACKGROUND_TYPE" val="leftRight"/>
  <p:tag name="KSO_WM_SLIDE_BK_DARK_LIGHT" val="2"/>
</p:tagLst>
</file>

<file path=ppt/tags/tag47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4"/>
  <p:tag name="KSO_WM_UNIT_LAYERLEVEL" val="1"/>
  <p:tag name="KSO_WM_TAG_VERSION" val="1.0"/>
  <p:tag name="KSO_WM_BEAUTIFY_FLAG" val="#wm#"/>
  <p:tag name="KSO_WM_UNIT_TYPE" val="i"/>
  <p:tag name="KSO_WM_UNIT_INDEX" val="24"/>
  <p:tag name="KSO_WM_SLIDE_BACKGROUND_TYPE" val="leftRight"/>
  <p:tag name="KSO_WM_SLIDE_BK_DARK_LIGHT" val="2"/>
</p:tagLst>
</file>

<file path=ppt/tags/tag4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5"/>
  <p:tag name="KSO_WM_UNIT_LAYERLEVEL" val="1"/>
  <p:tag name="KSO_WM_TAG_VERSION" val="1.0"/>
  <p:tag name="KSO_WM_BEAUTIFY_FLAG" val="#wm#"/>
  <p:tag name="KSO_WM_UNIT_TYPE" val="i"/>
  <p:tag name="KSO_WM_UNIT_INDEX" val="25"/>
  <p:tag name="KSO_WM_SLIDE_BACKGROUND_TYPE" val="leftRight"/>
  <p:tag name="KSO_WM_SLIDE_BK_DARK_LIGHT" val="2"/>
</p:tagLst>
</file>

<file path=ppt/tags/tag47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6"/>
  <p:tag name="KSO_WM_UNIT_LAYERLEVEL" val="1"/>
  <p:tag name="KSO_WM_TAG_VERSION" val="1.0"/>
  <p:tag name="KSO_WM_BEAUTIFY_FLAG" val="#wm#"/>
  <p:tag name="KSO_WM_UNIT_TYPE" val="i"/>
  <p:tag name="KSO_WM_UNIT_INDEX" val="26"/>
  <p:tag name="KSO_WM_SLIDE_BACKGROUND_TYPE" val="leftRight"/>
  <p:tag name="KSO_WM_SLIDE_BK_DARK_LIGHT" val="2"/>
</p:tagLst>
</file>

<file path=ppt/tags/tag47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7"/>
  <p:tag name="KSO_WM_UNIT_LAYERLEVEL" val="1"/>
  <p:tag name="KSO_WM_TAG_VERSION" val="1.0"/>
  <p:tag name="KSO_WM_BEAUTIFY_FLAG" val="#wm#"/>
  <p:tag name="KSO_WM_UNIT_TYPE" val="i"/>
  <p:tag name="KSO_WM_UNIT_INDEX" val="27"/>
  <p:tag name="KSO_WM_SLIDE_BACKGROUND_TYPE" val="leftRight"/>
  <p:tag name="KSO_WM_SLIDE_BK_DARK_LIGHT" val="2"/>
</p:tagLst>
</file>

<file path=ppt/tags/tag47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8"/>
  <p:tag name="KSO_WM_UNIT_LAYERLEVEL" val="1"/>
  <p:tag name="KSO_WM_TAG_VERSION" val="1.0"/>
  <p:tag name="KSO_WM_BEAUTIFY_FLAG" val="#wm#"/>
  <p:tag name="KSO_WM_UNIT_TYPE" val="i"/>
  <p:tag name="KSO_WM_UNIT_INDEX" val="28"/>
  <p:tag name="KSO_WM_SLIDE_BACKGROUND_TYPE" val="leftRight"/>
  <p:tag name="KSO_WM_SLIDE_BK_DARK_LIGHT" val="2"/>
</p:tagLst>
</file>

<file path=ppt/tags/tag47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29"/>
  <p:tag name="KSO_WM_UNIT_LAYERLEVEL" val="1"/>
  <p:tag name="KSO_WM_TAG_VERSION" val="1.0"/>
  <p:tag name="KSO_WM_BEAUTIFY_FLAG" val="#wm#"/>
  <p:tag name="KSO_WM_UNIT_TYPE" val="i"/>
  <p:tag name="KSO_WM_UNIT_INDEX" val="29"/>
  <p:tag name="KSO_WM_SLIDE_BACKGROUND_TYPE" val="leftRight"/>
  <p:tag name="KSO_WM_SLIDE_BK_DARK_LIGHT" val="2"/>
</p:tagLst>
</file>

<file path=ppt/tags/tag47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0"/>
  <p:tag name="KSO_WM_UNIT_LAYERLEVEL" val="1"/>
  <p:tag name="KSO_WM_TAG_VERSION" val="1.0"/>
  <p:tag name="KSO_WM_BEAUTIFY_FLAG" val="#wm#"/>
  <p:tag name="KSO_WM_UNIT_TYPE" val="i"/>
  <p:tag name="KSO_WM_UNIT_INDEX" val="30"/>
  <p:tag name="KSO_WM_SLIDE_BACKGROUND_TYPE" val="leftRight"/>
  <p:tag name="KSO_WM_SLIDE_BK_DARK_LIGHT" val="2"/>
</p:tagLst>
</file>

<file path=ppt/tags/tag47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1"/>
  <p:tag name="KSO_WM_UNIT_LAYERLEVEL" val="1"/>
  <p:tag name="KSO_WM_TAG_VERSION" val="1.0"/>
  <p:tag name="KSO_WM_BEAUTIFY_FLAG" val="#wm#"/>
  <p:tag name="KSO_WM_UNIT_TYPE" val="i"/>
  <p:tag name="KSO_WM_UNIT_INDEX" val="31"/>
  <p:tag name="KSO_WM_SLIDE_BACKGROUND_TYPE" val="leftRight"/>
  <p:tag name="KSO_WM_SLIDE_BK_DARK_LIGHT" val="2"/>
</p:tagLst>
</file>

<file path=ppt/tags/tag47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2"/>
  <p:tag name="KSO_WM_UNIT_LAYERLEVEL" val="1"/>
  <p:tag name="KSO_WM_TAG_VERSION" val="1.0"/>
  <p:tag name="KSO_WM_BEAUTIFY_FLAG" val="#wm#"/>
  <p:tag name="KSO_WM_UNIT_TYPE" val="i"/>
  <p:tag name="KSO_WM_UNIT_INDEX" val="32"/>
  <p:tag name="KSO_WM_SLIDE_BACKGROUND_TYPE" val="leftRight"/>
  <p:tag name="KSO_WM_SLIDE_BK_DARK_LIGHT" val="2"/>
</p:tagLst>
</file>

<file path=ppt/tags/tag47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3"/>
  <p:tag name="KSO_WM_UNIT_LAYERLEVEL" val="1"/>
  <p:tag name="KSO_WM_TAG_VERSION" val="1.0"/>
  <p:tag name="KSO_WM_BEAUTIFY_FLAG" val="#wm#"/>
  <p:tag name="KSO_WM_UNIT_TYPE" val="i"/>
  <p:tag name="KSO_WM_UNIT_INDEX" val="33"/>
  <p:tag name="KSO_WM_SLIDE_BACKGROUND_TYPE" val="leftRight"/>
  <p:tag name="KSO_WM_SLIDE_BK_DARK_LIGHT" val="2"/>
</p:tagLst>
</file>

<file path=ppt/tags/tag47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4"/>
  <p:tag name="KSO_WM_UNIT_LAYERLEVEL" val="1"/>
  <p:tag name="KSO_WM_TAG_VERSION" val="1.0"/>
  <p:tag name="KSO_WM_BEAUTIFY_FLAG" val="#wm#"/>
  <p:tag name="KSO_WM_UNIT_TYPE" val="i"/>
  <p:tag name="KSO_WM_UNIT_INDEX" val="34"/>
  <p:tag name="KSO_WM_SLIDE_BACKGROUND_TYPE" val="leftRight"/>
  <p:tag name="KSO_WM_SLIDE_BK_DARK_LIGHT" val="2"/>
</p:tagLst>
</file>

<file path=ppt/tags/tag4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5"/>
  <p:tag name="KSO_WM_UNIT_LAYERLEVEL" val="1"/>
  <p:tag name="KSO_WM_TAG_VERSION" val="1.0"/>
  <p:tag name="KSO_WM_BEAUTIFY_FLAG" val="#wm#"/>
  <p:tag name="KSO_WM_UNIT_TYPE" val="i"/>
  <p:tag name="KSO_WM_UNIT_INDEX" val="35"/>
  <p:tag name="KSO_WM_SLIDE_BACKGROUND_TYPE" val="leftRight"/>
  <p:tag name="KSO_WM_SLIDE_BK_DARK_LIGHT" val="2"/>
</p:tagLst>
</file>

<file path=ppt/tags/tag47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6"/>
  <p:tag name="KSO_WM_UNIT_LAYERLEVEL" val="1"/>
  <p:tag name="KSO_WM_TAG_VERSION" val="1.0"/>
  <p:tag name="KSO_WM_BEAUTIFY_FLAG" val="#wm#"/>
  <p:tag name="KSO_WM_UNIT_TYPE" val="i"/>
  <p:tag name="KSO_WM_UNIT_INDEX" val="36"/>
  <p:tag name="KSO_WM_SLIDE_BACKGROUND_TYPE" val="leftRight"/>
  <p:tag name="KSO_WM_SLIDE_BK_DARK_LIGHT" val="2"/>
</p:tagLst>
</file>

<file path=ppt/tags/tag47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7"/>
  <p:tag name="KSO_WM_UNIT_LAYERLEVEL" val="1"/>
  <p:tag name="KSO_WM_TAG_VERSION" val="1.0"/>
  <p:tag name="KSO_WM_BEAUTIFY_FLAG" val="#wm#"/>
  <p:tag name="KSO_WM_UNIT_TYPE" val="i"/>
  <p:tag name="KSO_WM_UNIT_INDEX" val="37"/>
  <p:tag name="KSO_WM_SLIDE_BACKGROUND_TYPE" val="leftRight"/>
  <p:tag name="KSO_WM_SLIDE_BK_DARK_LIGHT" val="2"/>
</p:tagLst>
</file>

<file path=ppt/tags/tag47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8"/>
  <p:tag name="KSO_WM_UNIT_LAYERLEVEL" val="1"/>
  <p:tag name="KSO_WM_TAG_VERSION" val="1.0"/>
  <p:tag name="KSO_WM_BEAUTIFY_FLAG" val="#wm#"/>
  <p:tag name="KSO_WM_UNIT_TYPE" val="i"/>
  <p:tag name="KSO_WM_UNIT_INDEX" val="38"/>
  <p:tag name="KSO_WM_SLIDE_BACKGROUND_TYPE" val="leftRight"/>
  <p:tag name="KSO_WM_SLIDE_BK_DARK_LIGHT" val="2"/>
</p:tagLst>
</file>

<file path=ppt/tags/tag47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39"/>
  <p:tag name="KSO_WM_UNIT_LAYERLEVEL" val="1"/>
  <p:tag name="KSO_WM_TAG_VERSION" val="1.0"/>
  <p:tag name="KSO_WM_BEAUTIFY_FLAG" val="#wm#"/>
  <p:tag name="KSO_WM_UNIT_TYPE" val="i"/>
  <p:tag name="KSO_WM_UNIT_INDEX" val="39"/>
  <p:tag name="KSO_WM_SLIDE_BACKGROUND_TYPE" val="leftRight"/>
  <p:tag name="KSO_WM_SLIDE_BK_DARK_LIGHT" val="2"/>
</p:tagLst>
</file>

<file path=ppt/tags/tag47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0"/>
  <p:tag name="KSO_WM_UNIT_LAYERLEVEL" val="1"/>
  <p:tag name="KSO_WM_TAG_VERSION" val="1.0"/>
  <p:tag name="KSO_WM_BEAUTIFY_FLAG" val="#wm#"/>
  <p:tag name="KSO_WM_UNIT_TYPE" val="i"/>
  <p:tag name="KSO_WM_UNIT_INDEX" val="40"/>
  <p:tag name="KSO_WM_SLIDE_BACKGROUND_TYPE" val="leftRight"/>
  <p:tag name="KSO_WM_SLIDE_BK_DARK_LIGHT" val="2"/>
</p:tagLst>
</file>

<file path=ppt/tags/tag47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1"/>
  <p:tag name="KSO_WM_UNIT_LAYERLEVEL" val="1"/>
  <p:tag name="KSO_WM_TAG_VERSION" val="1.0"/>
  <p:tag name="KSO_WM_BEAUTIFY_FLAG" val="#wm#"/>
  <p:tag name="KSO_WM_UNIT_TYPE" val="i"/>
  <p:tag name="KSO_WM_UNIT_INDEX" val="41"/>
  <p:tag name="KSO_WM_SLIDE_BACKGROUND_TYPE" val="leftRight"/>
  <p:tag name="KSO_WM_SLIDE_BK_DARK_LIGHT" val="2"/>
</p:tagLst>
</file>

<file path=ppt/tags/tag47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2"/>
  <p:tag name="KSO_WM_UNIT_LAYERLEVEL" val="1"/>
  <p:tag name="KSO_WM_TAG_VERSION" val="1.0"/>
  <p:tag name="KSO_WM_BEAUTIFY_FLAG" val="#wm#"/>
  <p:tag name="KSO_WM_UNIT_TYPE" val="i"/>
  <p:tag name="KSO_WM_UNIT_INDEX" val="42"/>
  <p:tag name="KSO_WM_SLIDE_BACKGROUND_TYPE" val="leftRight"/>
  <p:tag name="KSO_WM_SLIDE_BK_DARK_LIGHT" val="2"/>
</p:tagLst>
</file>

<file path=ppt/tags/tag47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3"/>
  <p:tag name="KSO_WM_UNIT_LAYERLEVEL" val="1"/>
  <p:tag name="KSO_WM_TAG_VERSION" val="1.0"/>
  <p:tag name="KSO_WM_BEAUTIFY_FLAG" val="#wm#"/>
  <p:tag name="KSO_WM_UNIT_TYPE" val="i"/>
  <p:tag name="KSO_WM_UNIT_INDEX" val="43"/>
  <p:tag name="KSO_WM_SLIDE_BACKGROUND_TYPE" val="leftRight"/>
  <p:tag name="KSO_WM_SLIDE_BK_DARK_LIGHT" val="2"/>
</p:tagLst>
</file>

<file path=ppt/tags/tag47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4"/>
  <p:tag name="KSO_WM_UNIT_LAYERLEVEL" val="1"/>
  <p:tag name="KSO_WM_TAG_VERSION" val="1.0"/>
  <p:tag name="KSO_WM_BEAUTIFY_FLAG" val="#wm#"/>
  <p:tag name="KSO_WM_UNIT_TYPE" val="i"/>
  <p:tag name="KSO_WM_UNIT_INDEX" val="44"/>
  <p:tag name="KSO_WM_SLIDE_BACKGROUND_TYPE" val="leftRight"/>
  <p:tag name="KSO_WM_SLIDE_BK_DARK_LIGHT" val="2"/>
</p:tagLst>
</file>

<file path=ppt/tags/tag4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5"/>
  <p:tag name="KSO_WM_UNIT_LAYERLEVEL" val="1"/>
  <p:tag name="KSO_WM_TAG_VERSION" val="1.0"/>
  <p:tag name="KSO_WM_BEAUTIFY_FLAG" val="#wm#"/>
  <p:tag name="KSO_WM_UNIT_TYPE" val="i"/>
  <p:tag name="KSO_WM_UNIT_INDEX" val="45"/>
  <p:tag name="KSO_WM_SLIDE_BACKGROUND_TYPE" val="leftRight"/>
  <p:tag name="KSO_WM_SLIDE_BK_DARK_LIGHT" val="2"/>
</p:tagLst>
</file>

<file path=ppt/tags/tag47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6"/>
  <p:tag name="KSO_WM_UNIT_LAYERLEVEL" val="1"/>
  <p:tag name="KSO_WM_TAG_VERSION" val="1.0"/>
  <p:tag name="KSO_WM_BEAUTIFY_FLAG" val="#wm#"/>
  <p:tag name="KSO_WM_UNIT_TYPE" val="i"/>
  <p:tag name="KSO_WM_UNIT_INDEX" val="46"/>
  <p:tag name="KSO_WM_SLIDE_BACKGROUND_TYPE" val="leftRight"/>
  <p:tag name="KSO_WM_SLIDE_BK_DARK_LIGHT" val="2"/>
</p:tagLst>
</file>

<file path=ppt/tags/tag47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i*47"/>
  <p:tag name="KSO_WM_UNIT_LAYERLEVEL" val="1"/>
  <p:tag name="KSO_WM_TAG_VERSION" val="1.0"/>
  <p:tag name="KSO_WM_BEAUTIFY_FLAG" val="#wm#"/>
  <p:tag name="KSO_WM_UNIT_TYPE" val="i"/>
  <p:tag name="KSO_WM_UNIT_INDEX" val="47"/>
  <p:tag name="KSO_WM_SLIDE_BACKGROUND_TYPE" val="leftRight"/>
  <p:tag name="KSO_WM_SLIDE_BK_DARK_LIGHT" val="2"/>
</p:tagLst>
</file>

<file path=ppt/tags/tag47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
  <p:tag name="KSO_WM_UNIT_LAYERLEVEL" val="1"/>
  <p:tag name="KSO_WM_TAG_VERSION" val="1.0"/>
  <p:tag name="KSO_WM_BEAUTIFY_FLAG" val="#wm#"/>
  <p:tag name="KSO_WM_UNIT_TYPE" val="i"/>
  <p:tag name="KSO_WM_UNIT_INDEX" val="1"/>
  <p:tag name="KSO_WM_SLIDE_BACKGROUND_TYPE" val="topBottom"/>
  <p:tag name="KSO_WM_SLIDE_BK_DARK_LIGHT" val="2"/>
</p:tagLst>
</file>

<file path=ppt/tags/tag47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_15*i*9"/>
  <p:tag name="KSO_WM_UNIT_LAYERLEVEL" val="1"/>
  <p:tag name="KSO_WM_TAG_VERSION" val="1.0"/>
  <p:tag name="KSO_WM_BEAUTIFY_FLAG" val="#wm#"/>
  <p:tag name="KSO_WM_SLIDE_BACKGROUND_TYPE" val="topBottom"/>
  <p:tag name="KSO_WM_SLIDE_BK_DARK_LIGHT" val="2"/>
</p:tagLst>
</file>

<file path=ppt/tags/tag47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5*i*1"/>
  <p:tag name="KSO_WM_UNIT_BK_DARK_LIGHT" val="1"/>
  <p:tag name="KSO_WM_UNIT_LAYERLEVEL" val="1"/>
  <p:tag name="KSO_WM_TAG_VERSION" val="1.0"/>
  <p:tag name="KSO_WM_BEAUTIFY_FLAG" val="#wm#"/>
  <p:tag name="KSO_WM_SLIDE_BACKGROUND_TYPE" val="topBottom"/>
  <p:tag name="KSO_WM_SLIDE_BK_DARK_LIGHT" val="2"/>
</p:tagLst>
</file>

<file path=ppt/tags/tag47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47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47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47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4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47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47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0"/>
  <p:tag name="KSO_WM_UNIT_LAYERLEVEL" val="1"/>
  <p:tag name="KSO_WM_TAG_VERSION" val="1.0"/>
  <p:tag name="KSO_WM_BEAUTIFY_FLAG" val="#wm#"/>
  <p:tag name="KSO_WM_UNIT_TYPE" val="i"/>
  <p:tag name="KSO_WM_UNIT_INDEX" val="10"/>
  <p:tag name="KSO_WM_SLIDE_BACKGROUND_TYPE" val="topBottom"/>
  <p:tag name="KSO_WM_SLIDE_BK_DARK_LIGHT" val="2"/>
</p:tagLst>
</file>

<file path=ppt/tags/tag47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1"/>
  <p:tag name="KSO_WM_UNIT_LAYERLEVEL" val="1"/>
  <p:tag name="KSO_WM_TAG_VERSION" val="1.0"/>
  <p:tag name="KSO_WM_BEAUTIFY_FLAG" val="#wm#"/>
  <p:tag name="KSO_WM_UNIT_TYPE" val="i"/>
  <p:tag name="KSO_WM_UNIT_INDEX" val="11"/>
  <p:tag name="KSO_WM_SLIDE_BACKGROUND_TYPE" val="topBottom"/>
  <p:tag name="KSO_WM_SLIDE_BK_DARK_LIGHT" val="2"/>
</p:tagLst>
</file>

<file path=ppt/tags/tag47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2"/>
  <p:tag name="KSO_WM_UNIT_LAYERLEVEL" val="1"/>
  <p:tag name="KSO_WM_TAG_VERSION" val="1.0"/>
  <p:tag name="KSO_WM_BEAUTIFY_FLAG" val="#wm#"/>
  <p:tag name="KSO_WM_UNIT_TYPE" val="i"/>
  <p:tag name="KSO_WM_UNIT_INDEX" val="12"/>
  <p:tag name="KSO_WM_SLIDE_BACKGROUND_TYPE" val="topBottom"/>
  <p:tag name="KSO_WM_SLIDE_BK_DARK_LIGHT" val="2"/>
</p:tagLst>
</file>

<file path=ppt/tags/tag47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3"/>
  <p:tag name="KSO_WM_UNIT_LAYERLEVEL" val="1"/>
  <p:tag name="KSO_WM_TAG_VERSION" val="1.0"/>
  <p:tag name="KSO_WM_BEAUTIFY_FLAG" val="#wm#"/>
  <p:tag name="KSO_WM_UNIT_TYPE" val="i"/>
  <p:tag name="KSO_WM_UNIT_INDEX" val="13"/>
  <p:tag name="KSO_WM_SLIDE_BACKGROUND_TYPE" val="topBottom"/>
  <p:tag name="KSO_WM_SLIDE_BK_DARK_LIGHT" val="2"/>
</p:tagLst>
</file>

<file path=ppt/tags/tag47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4"/>
  <p:tag name="KSO_WM_UNIT_LAYERLEVEL" val="1"/>
  <p:tag name="KSO_WM_TAG_VERSION" val="1.0"/>
  <p:tag name="KSO_WM_BEAUTIFY_FLAG" val="#wm#"/>
  <p:tag name="KSO_WM_UNIT_TYPE" val="i"/>
  <p:tag name="KSO_WM_UNIT_INDEX" val="14"/>
  <p:tag name="KSO_WM_SLIDE_BACKGROUND_TYPE" val="topBottom"/>
  <p:tag name="KSO_WM_SLIDE_BK_DARK_LIGHT" val="2"/>
</p:tagLst>
</file>

<file path=ppt/tags/tag47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5"/>
  <p:tag name="KSO_WM_UNIT_LAYERLEVEL" val="1"/>
  <p:tag name="KSO_WM_TAG_VERSION" val="1.0"/>
  <p:tag name="KSO_WM_BEAUTIFY_FLAG" val="#wm#"/>
  <p:tag name="KSO_WM_UNIT_TYPE" val="i"/>
  <p:tag name="KSO_WM_UNIT_INDEX" val="15"/>
  <p:tag name="KSO_WM_SLIDE_BACKGROUND_TYPE" val="topBottom"/>
  <p:tag name="KSO_WM_SLIDE_BK_DARK_LIGHT" val="2"/>
</p:tagLst>
</file>

<file path=ppt/tags/tag47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6"/>
  <p:tag name="KSO_WM_UNIT_LAYERLEVEL" val="1"/>
  <p:tag name="KSO_WM_TAG_VERSION" val="1.0"/>
  <p:tag name="KSO_WM_BEAUTIFY_FLAG" val="#wm#"/>
  <p:tag name="KSO_WM_UNIT_TYPE" val="i"/>
  <p:tag name="KSO_WM_UNIT_INDEX" val="16"/>
  <p:tag name="KSO_WM_SLIDE_BACKGROUND_TYPE" val="topBottom"/>
  <p:tag name="KSO_WM_SLIDE_BK_DARK_LIGHT" val="2"/>
</p:tagLst>
</file>

<file path=ppt/tags/tag47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7"/>
  <p:tag name="KSO_WM_UNIT_LAYERLEVEL" val="1"/>
  <p:tag name="KSO_WM_TAG_VERSION" val="1.0"/>
  <p:tag name="KSO_WM_BEAUTIFY_FLAG" val="#wm#"/>
  <p:tag name="KSO_WM_UNIT_TYPE" val="i"/>
  <p:tag name="KSO_WM_UNIT_INDEX" val="17"/>
  <p:tag name="KSO_WM_SLIDE_BACKGROUND_TYPE" val="topBottom"/>
  <p:tag name="KSO_WM_SLIDE_BK_DARK_LIGHT" val="2"/>
</p:tagLst>
</file>

<file path=ppt/tags/tag4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8"/>
  <p:tag name="KSO_WM_UNIT_LAYERLEVEL" val="1"/>
  <p:tag name="KSO_WM_TAG_VERSION" val="1.0"/>
  <p:tag name="KSO_WM_BEAUTIFY_FLAG" val="#wm#"/>
  <p:tag name="KSO_WM_UNIT_TYPE" val="i"/>
  <p:tag name="KSO_WM_UNIT_INDEX" val="18"/>
  <p:tag name="KSO_WM_SLIDE_BACKGROUND_TYPE" val="topBottom"/>
  <p:tag name="KSO_WM_SLIDE_BK_DARK_LIGHT" val="2"/>
</p:tagLst>
</file>

<file path=ppt/tags/tag47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19"/>
  <p:tag name="KSO_WM_UNIT_LAYERLEVEL" val="1"/>
  <p:tag name="KSO_WM_TAG_VERSION" val="1.0"/>
  <p:tag name="KSO_WM_BEAUTIFY_FLAG" val="#wm#"/>
  <p:tag name="KSO_WM_UNIT_TYPE" val="i"/>
  <p:tag name="KSO_WM_UNIT_INDEX" val="19"/>
  <p:tag name="KSO_WM_SLIDE_BACKGROUND_TYPE" val="topBottom"/>
  <p:tag name="KSO_WM_SLIDE_BK_DARK_LIGHT" val="2"/>
</p:tagLst>
</file>

<file path=ppt/tags/tag47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0"/>
  <p:tag name="KSO_WM_UNIT_LAYERLEVEL" val="1"/>
  <p:tag name="KSO_WM_TAG_VERSION" val="1.0"/>
  <p:tag name="KSO_WM_BEAUTIFY_FLAG" val="#wm#"/>
  <p:tag name="KSO_WM_UNIT_TYPE" val="i"/>
  <p:tag name="KSO_WM_UNIT_INDEX" val="20"/>
  <p:tag name="KSO_WM_SLIDE_BACKGROUND_TYPE" val="topBottom"/>
  <p:tag name="KSO_WM_SLIDE_BK_DARK_LIGHT" val="2"/>
</p:tagLst>
</file>

<file path=ppt/tags/tag47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1"/>
  <p:tag name="KSO_WM_UNIT_LAYERLEVEL" val="1"/>
  <p:tag name="KSO_WM_TAG_VERSION" val="1.0"/>
  <p:tag name="KSO_WM_BEAUTIFY_FLAG" val="#wm#"/>
  <p:tag name="KSO_WM_UNIT_TYPE" val="i"/>
  <p:tag name="KSO_WM_UNIT_INDEX" val="21"/>
  <p:tag name="KSO_WM_SLIDE_BACKGROUND_TYPE" val="topBottom"/>
  <p:tag name="KSO_WM_SLIDE_BK_DARK_LIGHT" val="2"/>
</p:tagLst>
</file>

<file path=ppt/tags/tag47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2"/>
  <p:tag name="KSO_WM_UNIT_LAYERLEVEL" val="1"/>
  <p:tag name="KSO_WM_TAG_VERSION" val="1.0"/>
  <p:tag name="KSO_WM_BEAUTIFY_FLAG" val="#wm#"/>
  <p:tag name="KSO_WM_UNIT_TYPE" val="i"/>
  <p:tag name="KSO_WM_UNIT_INDEX" val="22"/>
  <p:tag name="KSO_WM_SLIDE_BACKGROUND_TYPE" val="topBottom"/>
  <p:tag name="KSO_WM_SLIDE_BK_DARK_LIGHT" val="2"/>
</p:tagLst>
</file>

<file path=ppt/tags/tag47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3"/>
  <p:tag name="KSO_WM_UNIT_LAYERLEVEL" val="1"/>
  <p:tag name="KSO_WM_TAG_VERSION" val="1.0"/>
  <p:tag name="KSO_WM_BEAUTIFY_FLAG" val="#wm#"/>
  <p:tag name="KSO_WM_UNIT_TYPE" val="i"/>
  <p:tag name="KSO_WM_UNIT_INDEX" val="23"/>
  <p:tag name="KSO_WM_SLIDE_BACKGROUND_TYPE" val="topBottom"/>
  <p:tag name="KSO_WM_SLIDE_BK_DARK_LIGHT" val="2"/>
</p:tagLst>
</file>

<file path=ppt/tags/tag47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4"/>
  <p:tag name="KSO_WM_UNIT_LAYERLEVEL" val="1"/>
  <p:tag name="KSO_WM_TAG_VERSION" val="1.0"/>
  <p:tag name="KSO_WM_BEAUTIFY_FLAG" val="#wm#"/>
  <p:tag name="KSO_WM_UNIT_TYPE" val="i"/>
  <p:tag name="KSO_WM_UNIT_INDEX" val="24"/>
  <p:tag name="KSO_WM_SLIDE_BACKGROUND_TYPE" val="topBottom"/>
  <p:tag name="KSO_WM_SLIDE_BK_DARK_LIGHT" val="2"/>
</p:tagLst>
</file>

<file path=ppt/tags/tag47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5"/>
  <p:tag name="KSO_WM_UNIT_LAYERLEVEL" val="1"/>
  <p:tag name="KSO_WM_TAG_VERSION" val="1.0"/>
  <p:tag name="KSO_WM_BEAUTIFY_FLAG" val="#wm#"/>
  <p:tag name="KSO_WM_UNIT_TYPE" val="i"/>
  <p:tag name="KSO_WM_UNIT_INDEX" val="25"/>
  <p:tag name="KSO_WM_SLIDE_BACKGROUND_TYPE" val="topBottom"/>
  <p:tag name="KSO_WM_SLIDE_BK_DARK_LIGHT" val="2"/>
</p:tagLst>
</file>

<file path=ppt/tags/tag47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6"/>
  <p:tag name="KSO_WM_UNIT_LAYERLEVEL" val="1"/>
  <p:tag name="KSO_WM_TAG_VERSION" val="1.0"/>
  <p:tag name="KSO_WM_BEAUTIFY_FLAG" val="#wm#"/>
  <p:tag name="KSO_WM_UNIT_TYPE" val="i"/>
  <p:tag name="KSO_WM_UNIT_INDEX" val="26"/>
  <p:tag name="KSO_WM_SLIDE_BACKGROUND_TYPE" val="topBottom"/>
  <p:tag name="KSO_WM_SLIDE_BK_DARK_LIGHT" val="2"/>
</p:tagLst>
</file>

<file path=ppt/tags/tag47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7"/>
  <p:tag name="KSO_WM_UNIT_LAYERLEVEL" val="1"/>
  <p:tag name="KSO_WM_TAG_VERSION" val="1.0"/>
  <p:tag name="KSO_WM_BEAUTIFY_FLAG" val="#wm#"/>
  <p:tag name="KSO_WM_UNIT_TYPE" val="i"/>
  <p:tag name="KSO_WM_UNIT_INDEX" val="27"/>
  <p:tag name="KSO_WM_SLIDE_BACKGROUND_TYPE" val="topBottom"/>
  <p:tag name="KSO_WM_SLIDE_BK_DARK_LIGHT" val="2"/>
</p:tagLst>
</file>

<file path=ppt/tags/tag4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8"/>
  <p:tag name="KSO_WM_UNIT_LAYERLEVEL" val="1"/>
  <p:tag name="KSO_WM_TAG_VERSION" val="1.0"/>
  <p:tag name="KSO_WM_BEAUTIFY_FLAG" val="#wm#"/>
  <p:tag name="KSO_WM_UNIT_TYPE" val="i"/>
  <p:tag name="KSO_WM_UNIT_INDEX" val="28"/>
  <p:tag name="KSO_WM_SLIDE_BACKGROUND_TYPE" val="topBottom"/>
  <p:tag name="KSO_WM_SLIDE_BK_DARK_LIGHT" val="2"/>
</p:tagLst>
</file>

<file path=ppt/tags/tag47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29"/>
  <p:tag name="KSO_WM_UNIT_LAYERLEVEL" val="1"/>
  <p:tag name="KSO_WM_TAG_VERSION" val="1.0"/>
  <p:tag name="KSO_WM_BEAUTIFY_FLAG" val="#wm#"/>
  <p:tag name="KSO_WM_UNIT_TYPE" val="i"/>
  <p:tag name="KSO_WM_UNIT_INDEX" val="29"/>
  <p:tag name="KSO_WM_SLIDE_BACKGROUND_TYPE" val="topBottom"/>
  <p:tag name="KSO_WM_SLIDE_BK_DARK_LIGHT" val="2"/>
</p:tagLst>
</file>

<file path=ppt/tags/tag47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0"/>
  <p:tag name="KSO_WM_UNIT_LAYERLEVEL" val="1"/>
  <p:tag name="KSO_WM_TAG_VERSION" val="1.0"/>
  <p:tag name="KSO_WM_BEAUTIFY_FLAG" val="#wm#"/>
  <p:tag name="KSO_WM_UNIT_TYPE" val="i"/>
  <p:tag name="KSO_WM_UNIT_INDEX" val="30"/>
  <p:tag name="KSO_WM_SLIDE_BACKGROUND_TYPE" val="topBottom"/>
  <p:tag name="KSO_WM_SLIDE_BK_DARK_LIGHT" val="2"/>
</p:tagLst>
</file>

<file path=ppt/tags/tag47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1"/>
  <p:tag name="KSO_WM_UNIT_LAYERLEVEL" val="1"/>
  <p:tag name="KSO_WM_TAG_VERSION" val="1.0"/>
  <p:tag name="KSO_WM_BEAUTIFY_FLAG" val="#wm#"/>
  <p:tag name="KSO_WM_UNIT_TYPE" val="i"/>
  <p:tag name="KSO_WM_UNIT_INDEX" val="31"/>
  <p:tag name="KSO_WM_SLIDE_BACKGROUND_TYPE" val="topBottom"/>
  <p:tag name="KSO_WM_SLIDE_BK_DARK_LIGHT" val="2"/>
</p:tagLst>
</file>

<file path=ppt/tags/tag47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2"/>
  <p:tag name="KSO_WM_UNIT_LAYERLEVEL" val="1"/>
  <p:tag name="KSO_WM_TAG_VERSION" val="1.0"/>
  <p:tag name="KSO_WM_BEAUTIFY_FLAG" val="#wm#"/>
  <p:tag name="KSO_WM_UNIT_TYPE" val="i"/>
  <p:tag name="KSO_WM_UNIT_INDEX" val="32"/>
  <p:tag name="KSO_WM_SLIDE_BACKGROUND_TYPE" val="topBottom"/>
  <p:tag name="KSO_WM_SLIDE_BK_DARK_LIGHT" val="2"/>
</p:tagLst>
</file>

<file path=ppt/tags/tag47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3"/>
  <p:tag name="KSO_WM_UNIT_LAYERLEVEL" val="1"/>
  <p:tag name="KSO_WM_TAG_VERSION" val="1.0"/>
  <p:tag name="KSO_WM_BEAUTIFY_FLAG" val="#wm#"/>
  <p:tag name="KSO_WM_UNIT_TYPE" val="i"/>
  <p:tag name="KSO_WM_UNIT_INDEX" val="33"/>
  <p:tag name="KSO_WM_SLIDE_BACKGROUND_TYPE" val="topBottom"/>
  <p:tag name="KSO_WM_SLIDE_BK_DARK_LIGHT" val="2"/>
</p:tagLst>
</file>

<file path=ppt/tags/tag47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4"/>
  <p:tag name="KSO_WM_UNIT_LAYERLEVEL" val="1"/>
  <p:tag name="KSO_WM_TAG_VERSION" val="1.0"/>
  <p:tag name="KSO_WM_BEAUTIFY_FLAG" val="#wm#"/>
  <p:tag name="KSO_WM_UNIT_TYPE" val="i"/>
  <p:tag name="KSO_WM_UNIT_INDEX" val="34"/>
  <p:tag name="KSO_WM_SLIDE_BACKGROUND_TYPE" val="topBottom"/>
  <p:tag name="KSO_WM_SLIDE_BK_DARK_LIGHT" val="2"/>
</p:tagLst>
</file>

<file path=ppt/tags/tag47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5"/>
  <p:tag name="KSO_WM_UNIT_LAYERLEVEL" val="1"/>
  <p:tag name="KSO_WM_TAG_VERSION" val="1.0"/>
  <p:tag name="KSO_WM_BEAUTIFY_FLAG" val="#wm#"/>
  <p:tag name="KSO_WM_UNIT_TYPE" val="i"/>
  <p:tag name="KSO_WM_UNIT_INDEX" val="35"/>
  <p:tag name="KSO_WM_SLIDE_BACKGROUND_TYPE" val="topBottom"/>
  <p:tag name="KSO_WM_SLIDE_BK_DARK_LIGHT" val="2"/>
</p:tagLst>
</file>

<file path=ppt/tags/tag47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6"/>
  <p:tag name="KSO_WM_UNIT_LAYERLEVEL" val="1"/>
  <p:tag name="KSO_WM_TAG_VERSION" val="1.0"/>
  <p:tag name="KSO_WM_BEAUTIFY_FLAG" val="#wm#"/>
  <p:tag name="KSO_WM_UNIT_TYPE" val="i"/>
  <p:tag name="KSO_WM_UNIT_INDEX" val="36"/>
  <p:tag name="KSO_WM_SLIDE_BACKGROUND_TYPE" val="topBottom"/>
  <p:tag name="KSO_WM_SLIDE_BK_DARK_LIGHT" val="2"/>
</p:tagLst>
</file>

<file path=ppt/tags/tag47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7"/>
  <p:tag name="KSO_WM_UNIT_LAYERLEVEL" val="1"/>
  <p:tag name="KSO_WM_TAG_VERSION" val="1.0"/>
  <p:tag name="KSO_WM_BEAUTIFY_FLAG" val="#wm#"/>
  <p:tag name="KSO_WM_UNIT_TYPE" val="i"/>
  <p:tag name="KSO_WM_UNIT_INDEX" val="37"/>
  <p:tag name="KSO_WM_SLIDE_BACKGROUND_TYPE" val="topBottom"/>
  <p:tag name="KSO_WM_SLIDE_BK_DARK_LIGHT" val="2"/>
</p:tagLst>
</file>

<file path=ppt/tags/tag4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8"/>
  <p:tag name="KSO_WM_UNIT_LAYERLEVEL" val="1"/>
  <p:tag name="KSO_WM_TAG_VERSION" val="1.0"/>
  <p:tag name="KSO_WM_BEAUTIFY_FLAG" val="#wm#"/>
  <p:tag name="KSO_WM_UNIT_TYPE" val="i"/>
  <p:tag name="KSO_WM_UNIT_INDEX" val="38"/>
  <p:tag name="KSO_WM_SLIDE_BACKGROUND_TYPE" val="topBottom"/>
  <p:tag name="KSO_WM_SLIDE_BK_DARK_LIGHT" val="2"/>
</p:tagLst>
</file>

<file path=ppt/tags/tag47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39"/>
  <p:tag name="KSO_WM_UNIT_LAYERLEVEL" val="1"/>
  <p:tag name="KSO_WM_TAG_VERSION" val="1.0"/>
  <p:tag name="KSO_WM_BEAUTIFY_FLAG" val="#wm#"/>
  <p:tag name="KSO_WM_UNIT_TYPE" val="i"/>
  <p:tag name="KSO_WM_UNIT_INDEX" val="39"/>
  <p:tag name="KSO_WM_SLIDE_BACKGROUND_TYPE" val="topBottom"/>
  <p:tag name="KSO_WM_SLIDE_BK_DARK_LIGHT" val="2"/>
</p:tagLst>
</file>

<file path=ppt/tags/tag47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0"/>
  <p:tag name="KSO_WM_UNIT_LAYERLEVEL" val="1"/>
  <p:tag name="KSO_WM_TAG_VERSION" val="1.0"/>
  <p:tag name="KSO_WM_BEAUTIFY_FLAG" val="#wm#"/>
  <p:tag name="KSO_WM_UNIT_TYPE" val="i"/>
  <p:tag name="KSO_WM_UNIT_INDEX" val="40"/>
  <p:tag name="KSO_WM_SLIDE_BACKGROUND_TYPE" val="topBottom"/>
  <p:tag name="KSO_WM_SLIDE_BK_DARK_LIGHT" val="2"/>
</p:tagLst>
</file>

<file path=ppt/tags/tag47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1"/>
  <p:tag name="KSO_WM_UNIT_LAYERLEVEL" val="1"/>
  <p:tag name="KSO_WM_TAG_VERSION" val="1.0"/>
  <p:tag name="KSO_WM_BEAUTIFY_FLAG" val="#wm#"/>
  <p:tag name="KSO_WM_UNIT_TYPE" val="i"/>
  <p:tag name="KSO_WM_UNIT_INDEX" val="41"/>
  <p:tag name="KSO_WM_SLIDE_BACKGROUND_TYPE" val="topBottom"/>
  <p:tag name="KSO_WM_SLIDE_BK_DARK_LIGHT" val="2"/>
</p:tagLst>
</file>

<file path=ppt/tags/tag47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2"/>
  <p:tag name="KSO_WM_UNIT_LAYERLEVEL" val="1"/>
  <p:tag name="KSO_WM_TAG_VERSION" val="1.0"/>
  <p:tag name="KSO_WM_BEAUTIFY_FLAG" val="#wm#"/>
  <p:tag name="KSO_WM_UNIT_TYPE" val="i"/>
  <p:tag name="KSO_WM_UNIT_INDEX" val="42"/>
  <p:tag name="KSO_WM_SLIDE_BACKGROUND_TYPE" val="topBottom"/>
  <p:tag name="KSO_WM_SLIDE_BK_DARK_LIGHT" val="2"/>
</p:tagLst>
</file>

<file path=ppt/tags/tag47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3"/>
  <p:tag name="KSO_WM_UNIT_LAYERLEVEL" val="1"/>
  <p:tag name="KSO_WM_TAG_VERSION" val="1.0"/>
  <p:tag name="KSO_WM_BEAUTIFY_FLAG" val="#wm#"/>
  <p:tag name="KSO_WM_UNIT_TYPE" val="i"/>
  <p:tag name="KSO_WM_UNIT_INDEX" val="43"/>
  <p:tag name="KSO_WM_SLIDE_BACKGROUND_TYPE" val="topBottom"/>
  <p:tag name="KSO_WM_SLIDE_BK_DARK_LIGHT" val="2"/>
</p:tagLst>
</file>

<file path=ppt/tags/tag47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4"/>
  <p:tag name="KSO_WM_UNIT_LAYERLEVEL" val="1"/>
  <p:tag name="KSO_WM_TAG_VERSION" val="1.0"/>
  <p:tag name="KSO_WM_BEAUTIFY_FLAG" val="#wm#"/>
  <p:tag name="KSO_WM_UNIT_TYPE" val="i"/>
  <p:tag name="KSO_WM_UNIT_INDEX" val="44"/>
  <p:tag name="KSO_WM_SLIDE_BACKGROUND_TYPE" val="topBottom"/>
  <p:tag name="KSO_WM_SLIDE_BK_DARK_LIGHT" val="2"/>
</p:tagLst>
</file>

<file path=ppt/tags/tag47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5"/>
  <p:tag name="KSO_WM_UNIT_LAYERLEVEL" val="1"/>
  <p:tag name="KSO_WM_TAG_VERSION" val="1.0"/>
  <p:tag name="KSO_WM_BEAUTIFY_FLAG" val="#wm#"/>
  <p:tag name="KSO_WM_UNIT_TYPE" val="i"/>
  <p:tag name="KSO_WM_UNIT_INDEX" val="45"/>
  <p:tag name="KSO_WM_SLIDE_BACKGROUND_TYPE" val="topBottom"/>
  <p:tag name="KSO_WM_SLIDE_BK_DARK_LIGHT" val="2"/>
</p:tagLst>
</file>

<file path=ppt/tags/tag47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6"/>
  <p:tag name="KSO_WM_UNIT_LAYERLEVEL" val="1"/>
  <p:tag name="KSO_WM_TAG_VERSION" val="1.0"/>
  <p:tag name="KSO_WM_BEAUTIFY_FLAG" val="#wm#"/>
  <p:tag name="KSO_WM_UNIT_TYPE" val="i"/>
  <p:tag name="KSO_WM_UNIT_INDEX" val="46"/>
  <p:tag name="KSO_WM_SLIDE_BACKGROUND_TYPE" val="topBottom"/>
  <p:tag name="KSO_WM_SLIDE_BK_DARK_LIGHT" val="2"/>
</p:tagLst>
</file>

<file path=ppt/tags/tag47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7"/>
  <p:tag name="KSO_WM_UNIT_LAYERLEVEL" val="1"/>
  <p:tag name="KSO_WM_TAG_VERSION" val="1.0"/>
  <p:tag name="KSO_WM_BEAUTIFY_FLAG" val="#wm#"/>
  <p:tag name="KSO_WM_UNIT_TYPE" val="i"/>
  <p:tag name="KSO_WM_UNIT_INDEX" val="47"/>
  <p:tag name="KSO_WM_SLIDE_BACKGROUND_TYPE" val="topBottom"/>
  <p:tag name="KSO_WM_SLIDE_BK_DARK_LIGHT" val="2"/>
</p:tagLst>
</file>

<file path=ppt/tags/tag4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7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8"/>
  <p:tag name="KSO_WM_UNIT_LAYERLEVEL" val="1"/>
  <p:tag name="KSO_WM_TAG_VERSION" val="1.0"/>
  <p:tag name="KSO_WM_BEAUTIFY_FLAG" val="#wm#"/>
  <p:tag name="KSO_WM_UNIT_TYPE" val="i"/>
  <p:tag name="KSO_WM_UNIT_INDEX" val="48"/>
  <p:tag name="KSO_WM_SLIDE_BACKGROUND_TYPE" val="topBottom"/>
  <p:tag name="KSO_WM_SLIDE_BK_DARK_LIGHT" val="2"/>
</p:tagLst>
</file>

<file path=ppt/tags/tag47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49"/>
  <p:tag name="KSO_WM_UNIT_LAYERLEVEL" val="1"/>
  <p:tag name="KSO_WM_TAG_VERSION" val="1.0"/>
  <p:tag name="KSO_WM_BEAUTIFY_FLAG" val="#wm#"/>
  <p:tag name="KSO_WM_UNIT_TYPE" val="i"/>
  <p:tag name="KSO_WM_UNIT_INDEX" val="49"/>
  <p:tag name="KSO_WM_SLIDE_BACKGROUND_TYPE" val="topBottom"/>
  <p:tag name="KSO_WM_SLIDE_BK_DARK_LIGHT" val="2"/>
</p:tagLst>
</file>

<file path=ppt/tags/tag47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0"/>
  <p:tag name="KSO_WM_UNIT_LAYERLEVEL" val="1"/>
  <p:tag name="KSO_WM_TAG_VERSION" val="1.0"/>
  <p:tag name="KSO_WM_BEAUTIFY_FLAG" val="#wm#"/>
  <p:tag name="KSO_WM_UNIT_TYPE" val="i"/>
  <p:tag name="KSO_WM_UNIT_INDEX" val="50"/>
  <p:tag name="KSO_WM_SLIDE_BACKGROUND_TYPE" val="topBottom"/>
  <p:tag name="KSO_WM_SLIDE_BK_DARK_LIGHT" val="2"/>
</p:tagLst>
</file>

<file path=ppt/tags/tag47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1"/>
  <p:tag name="KSO_WM_UNIT_LAYERLEVEL" val="1"/>
  <p:tag name="KSO_WM_TAG_VERSION" val="1.0"/>
  <p:tag name="KSO_WM_BEAUTIFY_FLAG" val="#wm#"/>
  <p:tag name="KSO_WM_UNIT_TYPE" val="i"/>
  <p:tag name="KSO_WM_UNIT_INDEX" val="51"/>
  <p:tag name="KSO_WM_SLIDE_BACKGROUND_TYPE" val="topBottom"/>
  <p:tag name="KSO_WM_SLIDE_BK_DARK_LIGHT" val="2"/>
</p:tagLst>
</file>

<file path=ppt/tags/tag47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2"/>
  <p:tag name="KSO_WM_UNIT_LAYERLEVEL" val="1"/>
  <p:tag name="KSO_WM_TAG_VERSION" val="1.0"/>
  <p:tag name="KSO_WM_BEAUTIFY_FLAG" val="#wm#"/>
  <p:tag name="KSO_WM_UNIT_TYPE" val="i"/>
  <p:tag name="KSO_WM_UNIT_INDEX" val="52"/>
  <p:tag name="KSO_WM_SLIDE_BACKGROUND_TYPE" val="topBottom"/>
  <p:tag name="KSO_WM_SLIDE_BK_DARK_LIGHT" val="2"/>
</p:tagLst>
</file>

<file path=ppt/tags/tag47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3"/>
  <p:tag name="KSO_WM_UNIT_LAYERLEVEL" val="1"/>
  <p:tag name="KSO_WM_TAG_VERSION" val="1.0"/>
  <p:tag name="KSO_WM_BEAUTIFY_FLAG" val="#wm#"/>
  <p:tag name="KSO_WM_UNIT_TYPE" val="i"/>
  <p:tag name="KSO_WM_UNIT_INDEX" val="53"/>
  <p:tag name="KSO_WM_SLIDE_BACKGROUND_TYPE" val="topBottom"/>
  <p:tag name="KSO_WM_SLIDE_BK_DARK_LIGHT" val="2"/>
</p:tagLst>
</file>

<file path=ppt/tags/tag47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4"/>
  <p:tag name="KSO_WM_UNIT_LAYERLEVEL" val="1"/>
  <p:tag name="KSO_WM_TAG_VERSION" val="1.0"/>
  <p:tag name="KSO_WM_BEAUTIFY_FLAG" val="#wm#"/>
  <p:tag name="KSO_WM_UNIT_TYPE" val="i"/>
  <p:tag name="KSO_WM_UNIT_INDEX" val="54"/>
  <p:tag name="KSO_WM_SLIDE_BACKGROUND_TYPE" val="topBottom"/>
  <p:tag name="KSO_WM_SLIDE_BK_DARK_LIGHT" val="2"/>
</p:tagLst>
</file>

<file path=ppt/tags/tag47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5"/>
  <p:tag name="KSO_WM_UNIT_LAYERLEVEL" val="1"/>
  <p:tag name="KSO_WM_TAG_VERSION" val="1.0"/>
  <p:tag name="KSO_WM_BEAUTIFY_FLAG" val="#wm#"/>
  <p:tag name="KSO_WM_UNIT_TYPE" val="i"/>
  <p:tag name="KSO_WM_UNIT_INDEX" val="55"/>
  <p:tag name="KSO_WM_SLIDE_BACKGROUND_TYPE" val="topBottom"/>
  <p:tag name="KSO_WM_SLIDE_BK_DARK_LIGHT" val="2"/>
</p:tagLst>
</file>

<file path=ppt/tags/tag47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6"/>
  <p:tag name="KSO_WM_UNIT_LAYERLEVEL" val="1"/>
  <p:tag name="KSO_WM_TAG_VERSION" val="1.0"/>
  <p:tag name="KSO_WM_BEAUTIFY_FLAG" val="#wm#"/>
  <p:tag name="KSO_WM_UNIT_TYPE" val="i"/>
  <p:tag name="KSO_WM_UNIT_INDEX" val="56"/>
  <p:tag name="KSO_WM_SLIDE_BACKGROUND_TYPE" val="topBottom"/>
  <p:tag name="KSO_WM_SLIDE_BK_DARK_LIGHT" val="2"/>
</p:tagLst>
</file>

<file path=ppt/tags/tag47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7"/>
  <p:tag name="KSO_WM_UNIT_LAYERLEVEL" val="1"/>
  <p:tag name="KSO_WM_TAG_VERSION" val="1.0"/>
  <p:tag name="KSO_WM_BEAUTIFY_FLAG" val="#wm#"/>
  <p:tag name="KSO_WM_UNIT_TYPE" val="i"/>
  <p:tag name="KSO_WM_UNIT_INDEX" val="57"/>
  <p:tag name="KSO_WM_SLIDE_BACKGROUND_TYPE" val="topBottom"/>
  <p:tag name="KSO_WM_SLIDE_BK_DARK_LIGHT" val="2"/>
</p:tagLst>
</file>

<file path=ppt/tags/tag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8"/>
  <p:tag name="KSO_WM_UNIT_LAYERLEVEL" val="1"/>
  <p:tag name="KSO_WM_TAG_VERSION" val="1.0"/>
  <p:tag name="KSO_WM_BEAUTIFY_FLAG" val="#wm#"/>
  <p:tag name="KSO_WM_UNIT_TYPE" val="i"/>
  <p:tag name="KSO_WM_UNIT_INDEX" val="58"/>
  <p:tag name="KSO_WM_SLIDE_BACKGROUND_TYPE" val="topBottom"/>
  <p:tag name="KSO_WM_SLIDE_BK_DARK_LIGHT" val="2"/>
</p:tagLst>
</file>

<file path=ppt/tags/tag48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59"/>
  <p:tag name="KSO_WM_UNIT_LAYERLEVEL" val="1"/>
  <p:tag name="KSO_WM_TAG_VERSION" val="1.0"/>
  <p:tag name="KSO_WM_BEAUTIFY_FLAG" val="#wm#"/>
  <p:tag name="KSO_WM_UNIT_TYPE" val="i"/>
  <p:tag name="KSO_WM_UNIT_INDEX" val="59"/>
  <p:tag name="KSO_WM_SLIDE_BACKGROUND_TYPE" val="topBottom"/>
  <p:tag name="KSO_WM_SLIDE_BK_DARK_LIGHT" val="2"/>
</p:tagLst>
</file>

<file path=ppt/tags/tag48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0"/>
  <p:tag name="KSO_WM_UNIT_LAYERLEVEL" val="1"/>
  <p:tag name="KSO_WM_TAG_VERSION" val="1.0"/>
  <p:tag name="KSO_WM_BEAUTIFY_FLAG" val="#wm#"/>
  <p:tag name="KSO_WM_UNIT_TYPE" val="i"/>
  <p:tag name="KSO_WM_UNIT_INDEX" val="60"/>
  <p:tag name="KSO_WM_SLIDE_BACKGROUND_TYPE" val="topBottom"/>
  <p:tag name="KSO_WM_SLIDE_BK_DARK_LIGHT" val="2"/>
</p:tagLst>
</file>

<file path=ppt/tags/tag48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1"/>
  <p:tag name="KSO_WM_UNIT_LAYERLEVEL" val="1"/>
  <p:tag name="KSO_WM_TAG_VERSION" val="1.0"/>
  <p:tag name="KSO_WM_BEAUTIFY_FLAG" val="#wm#"/>
  <p:tag name="KSO_WM_UNIT_TYPE" val="i"/>
  <p:tag name="KSO_WM_UNIT_INDEX" val="61"/>
  <p:tag name="KSO_WM_SLIDE_BACKGROUND_TYPE" val="topBottom"/>
  <p:tag name="KSO_WM_SLIDE_BK_DARK_LIGHT" val="2"/>
</p:tagLst>
</file>

<file path=ppt/tags/tag48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2"/>
  <p:tag name="KSO_WM_UNIT_LAYERLEVEL" val="1"/>
  <p:tag name="KSO_WM_TAG_VERSION" val="1.0"/>
  <p:tag name="KSO_WM_BEAUTIFY_FLAG" val="#wm#"/>
  <p:tag name="KSO_WM_UNIT_TYPE" val="i"/>
  <p:tag name="KSO_WM_UNIT_INDEX" val="62"/>
  <p:tag name="KSO_WM_SLIDE_BACKGROUND_TYPE" val="topBottom"/>
  <p:tag name="KSO_WM_SLIDE_BK_DARK_LIGHT" val="2"/>
</p:tagLst>
</file>

<file path=ppt/tags/tag48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3"/>
  <p:tag name="KSO_WM_UNIT_LAYERLEVEL" val="1"/>
  <p:tag name="KSO_WM_TAG_VERSION" val="1.0"/>
  <p:tag name="KSO_WM_BEAUTIFY_FLAG" val="#wm#"/>
  <p:tag name="KSO_WM_UNIT_TYPE" val="i"/>
  <p:tag name="KSO_WM_UNIT_INDEX" val="63"/>
  <p:tag name="KSO_WM_SLIDE_BACKGROUND_TYPE" val="topBottom"/>
  <p:tag name="KSO_WM_SLIDE_BK_DARK_LIGHT" val="2"/>
</p:tagLst>
</file>

<file path=ppt/tags/tag48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4"/>
  <p:tag name="KSO_WM_UNIT_LAYERLEVEL" val="1"/>
  <p:tag name="KSO_WM_TAG_VERSION" val="1.0"/>
  <p:tag name="KSO_WM_BEAUTIFY_FLAG" val="#wm#"/>
  <p:tag name="KSO_WM_UNIT_TYPE" val="i"/>
  <p:tag name="KSO_WM_UNIT_INDEX" val="64"/>
  <p:tag name="KSO_WM_SLIDE_BACKGROUND_TYPE" val="topBottom"/>
  <p:tag name="KSO_WM_SLIDE_BK_DARK_LIGHT" val="2"/>
</p:tagLst>
</file>

<file path=ppt/tags/tag48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5"/>
  <p:tag name="KSO_WM_UNIT_LAYERLEVEL" val="1"/>
  <p:tag name="KSO_WM_TAG_VERSION" val="1.0"/>
  <p:tag name="KSO_WM_BEAUTIFY_FLAG" val="#wm#"/>
  <p:tag name="KSO_WM_UNIT_TYPE" val="i"/>
  <p:tag name="KSO_WM_UNIT_INDEX" val="65"/>
  <p:tag name="KSO_WM_SLIDE_BACKGROUND_TYPE" val="topBottom"/>
  <p:tag name="KSO_WM_SLIDE_BK_DARK_LIGHT" val="2"/>
</p:tagLst>
</file>

<file path=ppt/tags/tag48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6"/>
  <p:tag name="KSO_WM_UNIT_LAYERLEVEL" val="1"/>
  <p:tag name="KSO_WM_TAG_VERSION" val="1.0"/>
  <p:tag name="KSO_WM_BEAUTIFY_FLAG" val="#wm#"/>
  <p:tag name="KSO_WM_UNIT_TYPE" val="i"/>
  <p:tag name="KSO_WM_UNIT_INDEX" val="66"/>
  <p:tag name="KSO_WM_SLIDE_BACKGROUND_TYPE" val="topBottom"/>
  <p:tag name="KSO_WM_SLIDE_BK_DARK_LIGHT" val="2"/>
</p:tagLst>
</file>

<file path=ppt/tags/tag48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7"/>
  <p:tag name="KSO_WM_UNIT_LAYERLEVEL" val="1"/>
  <p:tag name="KSO_WM_TAG_VERSION" val="1.0"/>
  <p:tag name="KSO_WM_BEAUTIFY_FLAG" val="#wm#"/>
  <p:tag name="KSO_WM_UNIT_TYPE" val="i"/>
  <p:tag name="KSO_WM_UNIT_INDEX" val="67"/>
  <p:tag name="KSO_WM_SLIDE_BACKGROUND_TYPE" val="topBottom"/>
  <p:tag name="KSO_WM_SLIDE_BK_DARK_LIGHT" val="2"/>
</p:tagLst>
</file>

<file path=ppt/tags/tag4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8"/>
  <p:tag name="KSO_WM_UNIT_LAYERLEVEL" val="1"/>
  <p:tag name="KSO_WM_TAG_VERSION" val="1.0"/>
  <p:tag name="KSO_WM_BEAUTIFY_FLAG" val="#wm#"/>
  <p:tag name="KSO_WM_UNIT_TYPE" val="i"/>
  <p:tag name="KSO_WM_UNIT_INDEX" val="68"/>
  <p:tag name="KSO_WM_SLIDE_BACKGROUND_TYPE" val="topBottom"/>
  <p:tag name="KSO_WM_SLIDE_BK_DARK_LIGHT" val="2"/>
</p:tagLst>
</file>

<file path=ppt/tags/tag48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69"/>
  <p:tag name="KSO_WM_UNIT_LAYERLEVEL" val="1"/>
  <p:tag name="KSO_WM_TAG_VERSION" val="1.0"/>
  <p:tag name="KSO_WM_BEAUTIFY_FLAG" val="#wm#"/>
  <p:tag name="KSO_WM_UNIT_TYPE" val="i"/>
  <p:tag name="KSO_WM_UNIT_INDEX" val="69"/>
  <p:tag name="KSO_WM_SLIDE_BACKGROUND_TYPE" val="topBottom"/>
  <p:tag name="KSO_WM_SLIDE_BK_DARK_LIGHT" val="2"/>
</p:tagLst>
</file>

<file path=ppt/tags/tag48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0"/>
  <p:tag name="KSO_WM_UNIT_LAYERLEVEL" val="1"/>
  <p:tag name="KSO_WM_TAG_VERSION" val="1.0"/>
  <p:tag name="KSO_WM_BEAUTIFY_FLAG" val="#wm#"/>
  <p:tag name="KSO_WM_UNIT_TYPE" val="i"/>
  <p:tag name="KSO_WM_UNIT_INDEX" val="70"/>
  <p:tag name="KSO_WM_SLIDE_BACKGROUND_TYPE" val="topBottom"/>
  <p:tag name="KSO_WM_SLIDE_BK_DARK_LIGHT" val="2"/>
</p:tagLst>
</file>

<file path=ppt/tags/tag48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1"/>
  <p:tag name="KSO_WM_UNIT_LAYERLEVEL" val="1"/>
  <p:tag name="KSO_WM_TAG_VERSION" val="1.0"/>
  <p:tag name="KSO_WM_BEAUTIFY_FLAG" val="#wm#"/>
  <p:tag name="KSO_WM_UNIT_TYPE" val="i"/>
  <p:tag name="KSO_WM_UNIT_INDEX" val="71"/>
  <p:tag name="KSO_WM_SLIDE_BACKGROUND_TYPE" val="topBottom"/>
  <p:tag name="KSO_WM_SLIDE_BK_DARK_LIGHT" val="2"/>
</p:tagLst>
</file>

<file path=ppt/tags/tag48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2"/>
  <p:tag name="KSO_WM_UNIT_LAYERLEVEL" val="1"/>
  <p:tag name="KSO_WM_TAG_VERSION" val="1.0"/>
  <p:tag name="KSO_WM_BEAUTIFY_FLAG" val="#wm#"/>
  <p:tag name="KSO_WM_UNIT_TYPE" val="i"/>
  <p:tag name="KSO_WM_UNIT_INDEX" val="72"/>
  <p:tag name="KSO_WM_SLIDE_BACKGROUND_TYPE" val="topBottom"/>
  <p:tag name="KSO_WM_SLIDE_BK_DARK_LIGHT" val="2"/>
</p:tagLst>
</file>

<file path=ppt/tags/tag48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3"/>
  <p:tag name="KSO_WM_UNIT_LAYERLEVEL" val="1"/>
  <p:tag name="KSO_WM_TAG_VERSION" val="1.0"/>
  <p:tag name="KSO_WM_BEAUTIFY_FLAG" val="#wm#"/>
  <p:tag name="KSO_WM_UNIT_TYPE" val="i"/>
  <p:tag name="KSO_WM_UNIT_INDEX" val="73"/>
  <p:tag name="KSO_WM_SLIDE_BACKGROUND_TYPE" val="topBottom"/>
  <p:tag name="KSO_WM_SLIDE_BK_DARK_LIGHT" val="2"/>
</p:tagLst>
</file>

<file path=ppt/tags/tag48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4"/>
  <p:tag name="KSO_WM_UNIT_LAYERLEVEL" val="1"/>
  <p:tag name="KSO_WM_TAG_VERSION" val="1.0"/>
  <p:tag name="KSO_WM_BEAUTIFY_FLAG" val="#wm#"/>
  <p:tag name="KSO_WM_UNIT_TYPE" val="i"/>
  <p:tag name="KSO_WM_UNIT_INDEX" val="74"/>
  <p:tag name="KSO_WM_SLIDE_BACKGROUND_TYPE" val="topBottom"/>
  <p:tag name="KSO_WM_SLIDE_BK_DARK_LIGHT" val="2"/>
</p:tagLst>
</file>

<file path=ppt/tags/tag48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5"/>
  <p:tag name="KSO_WM_UNIT_LAYERLEVEL" val="1"/>
  <p:tag name="KSO_WM_TAG_VERSION" val="1.0"/>
  <p:tag name="KSO_WM_BEAUTIFY_FLAG" val="#wm#"/>
  <p:tag name="KSO_WM_UNIT_TYPE" val="i"/>
  <p:tag name="KSO_WM_UNIT_INDEX" val="75"/>
  <p:tag name="KSO_WM_SLIDE_BACKGROUND_TYPE" val="topBottom"/>
  <p:tag name="KSO_WM_SLIDE_BK_DARK_LIGHT" val="2"/>
</p:tagLst>
</file>

<file path=ppt/tags/tag48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6"/>
  <p:tag name="KSO_WM_UNIT_LAYERLEVEL" val="1"/>
  <p:tag name="KSO_WM_TAG_VERSION" val="1.0"/>
  <p:tag name="KSO_WM_BEAUTIFY_FLAG" val="#wm#"/>
  <p:tag name="KSO_WM_UNIT_TYPE" val="i"/>
  <p:tag name="KSO_WM_UNIT_INDEX" val="76"/>
  <p:tag name="KSO_WM_SLIDE_BACKGROUND_TYPE" val="topBottom"/>
  <p:tag name="KSO_WM_SLIDE_BK_DARK_LIGHT" val="2"/>
</p:tagLst>
</file>

<file path=ppt/tags/tag48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7"/>
  <p:tag name="KSO_WM_UNIT_LAYERLEVEL" val="1"/>
  <p:tag name="KSO_WM_TAG_VERSION" val="1.0"/>
  <p:tag name="KSO_WM_BEAUTIFY_FLAG" val="#wm#"/>
  <p:tag name="KSO_WM_UNIT_TYPE" val="i"/>
  <p:tag name="KSO_WM_UNIT_INDEX" val="77"/>
  <p:tag name="KSO_WM_SLIDE_BACKGROUND_TYPE" val="topBottom"/>
  <p:tag name="KSO_WM_SLIDE_BK_DARK_LIGHT" val="2"/>
</p:tagLst>
</file>

<file path=ppt/tags/tag4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8"/>
  <p:tag name="KSO_WM_UNIT_LAYERLEVEL" val="1"/>
  <p:tag name="KSO_WM_TAG_VERSION" val="1.0"/>
  <p:tag name="KSO_WM_BEAUTIFY_FLAG" val="#wm#"/>
  <p:tag name="KSO_WM_UNIT_TYPE" val="i"/>
  <p:tag name="KSO_WM_UNIT_INDEX" val="78"/>
  <p:tag name="KSO_WM_SLIDE_BACKGROUND_TYPE" val="topBottom"/>
  <p:tag name="KSO_WM_SLIDE_BK_DARK_LIGHT" val="2"/>
</p:tagLst>
</file>

<file path=ppt/tags/tag48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79"/>
  <p:tag name="KSO_WM_UNIT_LAYERLEVEL" val="1"/>
  <p:tag name="KSO_WM_TAG_VERSION" val="1.0"/>
  <p:tag name="KSO_WM_BEAUTIFY_FLAG" val="#wm#"/>
  <p:tag name="KSO_WM_UNIT_TYPE" val="i"/>
  <p:tag name="KSO_WM_UNIT_INDEX" val="79"/>
  <p:tag name="KSO_WM_SLIDE_BACKGROUND_TYPE" val="topBottom"/>
  <p:tag name="KSO_WM_SLIDE_BK_DARK_LIGHT" val="2"/>
</p:tagLst>
</file>

<file path=ppt/tags/tag48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0"/>
  <p:tag name="KSO_WM_UNIT_LAYERLEVEL" val="1"/>
  <p:tag name="KSO_WM_TAG_VERSION" val="1.0"/>
  <p:tag name="KSO_WM_BEAUTIFY_FLAG" val="#wm#"/>
  <p:tag name="KSO_WM_UNIT_TYPE" val="i"/>
  <p:tag name="KSO_WM_UNIT_INDEX" val="80"/>
  <p:tag name="KSO_WM_SLIDE_BACKGROUND_TYPE" val="topBottom"/>
  <p:tag name="KSO_WM_SLIDE_BK_DARK_LIGHT" val="2"/>
</p:tagLst>
</file>

<file path=ppt/tags/tag48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1"/>
  <p:tag name="KSO_WM_UNIT_LAYERLEVEL" val="1"/>
  <p:tag name="KSO_WM_TAG_VERSION" val="1.0"/>
  <p:tag name="KSO_WM_BEAUTIFY_FLAG" val="#wm#"/>
  <p:tag name="KSO_WM_UNIT_TYPE" val="i"/>
  <p:tag name="KSO_WM_UNIT_INDEX" val="81"/>
  <p:tag name="KSO_WM_SLIDE_BACKGROUND_TYPE" val="topBottom"/>
  <p:tag name="KSO_WM_SLIDE_BK_DARK_LIGHT" val="2"/>
</p:tagLst>
</file>

<file path=ppt/tags/tag48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2"/>
  <p:tag name="KSO_WM_UNIT_LAYERLEVEL" val="1"/>
  <p:tag name="KSO_WM_TAG_VERSION" val="1.0"/>
  <p:tag name="KSO_WM_BEAUTIFY_FLAG" val="#wm#"/>
  <p:tag name="KSO_WM_UNIT_TYPE" val="i"/>
  <p:tag name="KSO_WM_UNIT_INDEX" val="82"/>
  <p:tag name="KSO_WM_SLIDE_BACKGROUND_TYPE" val="topBottom"/>
  <p:tag name="KSO_WM_SLIDE_BK_DARK_LIGHT" val="2"/>
</p:tagLst>
</file>

<file path=ppt/tags/tag48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3"/>
  <p:tag name="KSO_WM_UNIT_LAYERLEVEL" val="1"/>
  <p:tag name="KSO_WM_TAG_VERSION" val="1.0"/>
  <p:tag name="KSO_WM_BEAUTIFY_FLAG" val="#wm#"/>
  <p:tag name="KSO_WM_UNIT_TYPE" val="i"/>
  <p:tag name="KSO_WM_UNIT_INDEX" val="83"/>
  <p:tag name="KSO_WM_SLIDE_BACKGROUND_TYPE" val="topBottom"/>
  <p:tag name="KSO_WM_SLIDE_BK_DARK_LIGHT" val="2"/>
</p:tagLst>
</file>

<file path=ppt/tags/tag48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4"/>
  <p:tag name="KSO_WM_UNIT_LAYERLEVEL" val="1"/>
  <p:tag name="KSO_WM_TAG_VERSION" val="1.0"/>
  <p:tag name="KSO_WM_BEAUTIFY_FLAG" val="#wm#"/>
  <p:tag name="KSO_WM_UNIT_TYPE" val="i"/>
  <p:tag name="KSO_WM_UNIT_INDEX" val="84"/>
  <p:tag name="KSO_WM_SLIDE_BACKGROUND_TYPE" val="topBottom"/>
  <p:tag name="KSO_WM_SLIDE_BK_DARK_LIGHT" val="2"/>
</p:tagLst>
</file>

<file path=ppt/tags/tag48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5"/>
  <p:tag name="KSO_WM_UNIT_LAYERLEVEL" val="1"/>
  <p:tag name="KSO_WM_TAG_VERSION" val="1.0"/>
  <p:tag name="KSO_WM_BEAUTIFY_FLAG" val="#wm#"/>
  <p:tag name="KSO_WM_UNIT_TYPE" val="i"/>
  <p:tag name="KSO_WM_UNIT_INDEX" val="85"/>
  <p:tag name="KSO_WM_SLIDE_BACKGROUND_TYPE" val="topBottom"/>
  <p:tag name="KSO_WM_SLIDE_BK_DARK_LIGHT" val="2"/>
</p:tagLst>
</file>

<file path=ppt/tags/tag48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6"/>
  <p:tag name="KSO_WM_UNIT_LAYERLEVEL" val="1"/>
  <p:tag name="KSO_WM_TAG_VERSION" val="1.0"/>
  <p:tag name="KSO_WM_BEAUTIFY_FLAG" val="#wm#"/>
  <p:tag name="KSO_WM_UNIT_TYPE" val="i"/>
  <p:tag name="KSO_WM_UNIT_INDEX" val="86"/>
  <p:tag name="KSO_WM_SLIDE_BACKGROUND_TYPE" val="topBottom"/>
  <p:tag name="KSO_WM_SLIDE_BK_DARK_LIGHT" val="2"/>
</p:tagLst>
</file>

<file path=ppt/tags/tag48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7"/>
  <p:tag name="KSO_WM_UNIT_LAYERLEVEL" val="1"/>
  <p:tag name="KSO_WM_TAG_VERSION" val="1.0"/>
  <p:tag name="KSO_WM_BEAUTIFY_FLAG" val="#wm#"/>
  <p:tag name="KSO_WM_UNIT_TYPE" val="i"/>
  <p:tag name="KSO_WM_UNIT_INDEX" val="87"/>
  <p:tag name="KSO_WM_SLIDE_BACKGROUND_TYPE" val="topBottom"/>
  <p:tag name="KSO_WM_SLIDE_BK_DARK_LIGHT" val="2"/>
</p:tagLst>
</file>

<file path=ppt/tags/tag4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8"/>
  <p:tag name="KSO_WM_UNIT_LAYERLEVEL" val="1"/>
  <p:tag name="KSO_WM_TAG_VERSION" val="1.0"/>
  <p:tag name="KSO_WM_BEAUTIFY_FLAG" val="#wm#"/>
  <p:tag name="KSO_WM_UNIT_TYPE" val="i"/>
  <p:tag name="KSO_WM_UNIT_INDEX" val="88"/>
  <p:tag name="KSO_WM_SLIDE_BACKGROUND_TYPE" val="topBottom"/>
  <p:tag name="KSO_WM_SLIDE_BK_DARK_LIGHT" val="2"/>
</p:tagLst>
</file>

<file path=ppt/tags/tag48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89"/>
  <p:tag name="KSO_WM_UNIT_LAYERLEVEL" val="1"/>
  <p:tag name="KSO_WM_TAG_VERSION" val="1.0"/>
  <p:tag name="KSO_WM_BEAUTIFY_FLAG" val="#wm#"/>
  <p:tag name="KSO_WM_UNIT_TYPE" val="i"/>
  <p:tag name="KSO_WM_UNIT_INDEX" val="89"/>
  <p:tag name="KSO_WM_SLIDE_BACKGROUND_TYPE" val="topBottom"/>
  <p:tag name="KSO_WM_SLIDE_BK_DARK_LIGHT" val="2"/>
</p:tagLst>
</file>

<file path=ppt/tags/tag48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0"/>
  <p:tag name="KSO_WM_UNIT_LAYERLEVEL" val="1"/>
  <p:tag name="KSO_WM_TAG_VERSION" val="1.0"/>
  <p:tag name="KSO_WM_BEAUTIFY_FLAG" val="#wm#"/>
  <p:tag name="KSO_WM_UNIT_TYPE" val="i"/>
  <p:tag name="KSO_WM_UNIT_INDEX" val="90"/>
  <p:tag name="KSO_WM_SLIDE_BACKGROUND_TYPE" val="topBottom"/>
  <p:tag name="KSO_WM_SLIDE_BK_DARK_LIGHT" val="2"/>
</p:tagLst>
</file>

<file path=ppt/tags/tag48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1"/>
  <p:tag name="KSO_WM_UNIT_LAYERLEVEL" val="1"/>
  <p:tag name="KSO_WM_TAG_VERSION" val="1.0"/>
  <p:tag name="KSO_WM_BEAUTIFY_FLAG" val="#wm#"/>
  <p:tag name="KSO_WM_UNIT_TYPE" val="i"/>
  <p:tag name="KSO_WM_UNIT_INDEX" val="91"/>
  <p:tag name="KSO_WM_SLIDE_BACKGROUND_TYPE" val="topBottom"/>
  <p:tag name="KSO_WM_SLIDE_BK_DARK_LIGHT" val="2"/>
</p:tagLst>
</file>

<file path=ppt/tags/tag48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2"/>
  <p:tag name="KSO_WM_UNIT_LAYERLEVEL" val="1"/>
  <p:tag name="KSO_WM_TAG_VERSION" val="1.0"/>
  <p:tag name="KSO_WM_BEAUTIFY_FLAG" val="#wm#"/>
  <p:tag name="KSO_WM_UNIT_TYPE" val="i"/>
  <p:tag name="KSO_WM_UNIT_INDEX" val="92"/>
  <p:tag name="KSO_WM_SLIDE_BACKGROUND_TYPE" val="topBottom"/>
  <p:tag name="KSO_WM_SLIDE_BK_DARK_LIGHT" val="2"/>
</p:tagLst>
</file>

<file path=ppt/tags/tag48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3"/>
  <p:tag name="KSO_WM_UNIT_LAYERLEVEL" val="1"/>
  <p:tag name="KSO_WM_TAG_VERSION" val="1.0"/>
  <p:tag name="KSO_WM_BEAUTIFY_FLAG" val="#wm#"/>
  <p:tag name="KSO_WM_UNIT_TYPE" val="i"/>
  <p:tag name="KSO_WM_UNIT_INDEX" val="93"/>
  <p:tag name="KSO_WM_SLIDE_BACKGROUND_TYPE" val="topBottom"/>
  <p:tag name="KSO_WM_SLIDE_BK_DARK_LIGHT" val="2"/>
</p:tagLst>
</file>

<file path=ppt/tags/tag48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4"/>
  <p:tag name="KSO_WM_UNIT_LAYERLEVEL" val="1"/>
  <p:tag name="KSO_WM_TAG_VERSION" val="1.0"/>
  <p:tag name="KSO_WM_BEAUTIFY_FLAG" val="#wm#"/>
  <p:tag name="KSO_WM_UNIT_TYPE" val="i"/>
  <p:tag name="KSO_WM_UNIT_INDEX" val="94"/>
  <p:tag name="KSO_WM_SLIDE_BACKGROUND_TYPE" val="topBottom"/>
  <p:tag name="KSO_WM_SLIDE_BK_DARK_LIGHT" val="2"/>
</p:tagLst>
</file>

<file path=ppt/tags/tag48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i*95"/>
  <p:tag name="KSO_WM_UNIT_LAYERLEVEL" val="1"/>
  <p:tag name="KSO_WM_TAG_VERSION" val="1.0"/>
  <p:tag name="KSO_WM_BEAUTIFY_FLAG" val="#wm#"/>
  <p:tag name="KSO_WM_UNIT_TYPE" val="i"/>
  <p:tag name="KSO_WM_UNIT_INDEX" val="95"/>
  <p:tag name="KSO_WM_SLIDE_BACKGROUND_TYPE" val="topBottom"/>
  <p:tag name="KSO_WM_SLIDE_BK_DARK_LIGHT" val="2"/>
</p:tagLst>
</file>

<file path=ppt/tags/tag48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
  <p:tag name="KSO_WM_UNIT_LAYERLEVEL" val="1"/>
  <p:tag name="KSO_WM_TAG_VERSION" val="1.0"/>
  <p:tag name="KSO_WM_BEAUTIFY_FLAG" val="#wm#"/>
  <p:tag name="KSO_WM_UNIT_TYPE" val="i"/>
  <p:tag name="KSO_WM_UNIT_INDEX" val="2"/>
  <p:tag name="KSO_WM_SLIDE_BACKGROUND_TYPE" val="bottomTop"/>
  <p:tag name="KSO_WM_SLIDE_BK_DARK_LIGHT" val="2"/>
</p:tagLst>
</file>

<file path=ppt/tags/tag48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_16*i*9"/>
  <p:tag name="KSO_WM_UNIT_LAYERLEVEL" val="1"/>
  <p:tag name="KSO_WM_TAG_VERSION" val="1.0"/>
  <p:tag name="KSO_WM_BEAUTIFY_FLAG" val="#wm#"/>
  <p:tag name="KSO_WM_SLIDE_BACKGROUND_TYPE" val="bottomTop"/>
  <p:tag name="KSO_WM_SLIDE_BK_DARK_LIGHT" val="2"/>
</p:tagLst>
</file>

<file path=ppt/tags/tag4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6*i*1"/>
  <p:tag name="KSO_WM_UNIT_BK_DARK_LIGHT" val="1"/>
  <p:tag name="KSO_WM_UNIT_LAYERLEVEL" val="1"/>
  <p:tag name="KSO_WM_TAG_VERSION" val="1.0"/>
  <p:tag name="KSO_WM_BEAUTIFY_FLAG" val="#wm#"/>
  <p:tag name="KSO_WM_SLIDE_BACKGROUND_TYPE" val="bottomTop"/>
  <p:tag name="KSO_WM_SLIDE_BK_DARK_LIGHT" val="2"/>
</p:tagLst>
</file>

<file path=ppt/tags/tag48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48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48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48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48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48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48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0"/>
  <p:tag name="KSO_WM_UNIT_LAYERLEVEL" val="1"/>
  <p:tag name="KSO_WM_TAG_VERSION" val="1.0"/>
  <p:tag name="KSO_WM_BEAUTIFY_FLAG" val="#wm#"/>
  <p:tag name="KSO_WM_UNIT_TYPE" val="i"/>
  <p:tag name="KSO_WM_UNIT_INDEX" val="10"/>
  <p:tag name="KSO_WM_SLIDE_BACKGROUND_TYPE" val="bottomTop"/>
  <p:tag name="KSO_WM_SLIDE_BK_DARK_LIGHT" val="2"/>
</p:tagLst>
</file>

<file path=ppt/tags/tag48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1"/>
  <p:tag name="KSO_WM_UNIT_LAYERLEVEL" val="1"/>
  <p:tag name="KSO_WM_TAG_VERSION" val="1.0"/>
  <p:tag name="KSO_WM_BEAUTIFY_FLAG" val="#wm#"/>
  <p:tag name="KSO_WM_UNIT_TYPE" val="i"/>
  <p:tag name="KSO_WM_UNIT_INDEX" val="11"/>
  <p:tag name="KSO_WM_SLIDE_BACKGROUND_TYPE" val="bottomTop"/>
  <p:tag name="KSO_WM_SLIDE_BK_DARK_LIGHT" val="2"/>
</p:tagLst>
</file>

<file path=ppt/tags/tag48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2"/>
  <p:tag name="KSO_WM_UNIT_LAYERLEVEL" val="1"/>
  <p:tag name="KSO_WM_TAG_VERSION" val="1.0"/>
  <p:tag name="KSO_WM_BEAUTIFY_FLAG" val="#wm#"/>
  <p:tag name="KSO_WM_UNIT_TYPE" val="i"/>
  <p:tag name="KSO_WM_UNIT_INDEX" val="12"/>
  <p:tag name="KSO_WM_SLIDE_BACKGROUND_TYPE" val="bottomTop"/>
  <p:tag name="KSO_WM_SLIDE_BK_DARK_LIGHT" val="2"/>
</p:tagLst>
</file>

<file path=ppt/tags/tag4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3"/>
  <p:tag name="KSO_WM_UNIT_LAYERLEVEL" val="1"/>
  <p:tag name="KSO_WM_TAG_VERSION" val="1.0"/>
  <p:tag name="KSO_WM_BEAUTIFY_FLAG" val="#wm#"/>
  <p:tag name="KSO_WM_UNIT_TYPE" val="i"/>
  <p:tag name="KSO_WM_UNIT_INDEX" val="13"/>
  <p:tag name="KSO_WM_SLIDE_BACKGROUND_TYPE" val="bottomTop"/>
  <p:tag name="KSO_WM_SLIDE_BK_DARK_LIGHT" val="2"/>
</p:tagLst>
</file>

<file path=ppt/tags/tag48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4"/>
  <p:tag name="KSO_WM_UNIT_LAYERLEVEL" val="1"/>
  <p:tag name="KSO_WM_TAG_VERSION" val="1.0"/>
  <p:tag name="KSO_WM_BEAUTIFY_FLAG" val="#wm#"/>
  <p:tag name="KSO_WM_UNIT_TYPE" val="i"/>
  <p:tag name="KSO_WM_UNIT_INDEX" val="14"/>
  <p:tag name="KSO_WM_SLIDE_BACKGROUND_TYPE" val="bottomTop"/>
  <p:tag name="KSO_WM_SLIDE_BK_DARK_LIGHT" val="2"/>
</p:tagLst>
</file>

<file path=ppt/tags/tag48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5"/>
  <p:tag name="KSO_WM_UNIT_LAYERLEVEL" val="1"/>
  <p:tag name="KSO_WM_TAG_VERSION" val="1.0"/>
  <p:tag name="KSO_WM_BEAUTIFY_FLAG" val="#wm#"/>
  <p:tag name="KSO_WM_UNIT_TYPE" val="i"/>
  <p:tag name="KSO_WM_UNIT_INDEX" val="15"/>
  <p:tag name="KSO_WM_SLIDE_BACKGROUND_TYPE" val="bottomTop"/>
  <p:tag name="KSO_WM_SLIDE_BK_DARK_LIGHT" val="2"/>
</p:tagLst>
</file>

<file path=ppt/tags/tag48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6"/>
  <p:tag name="KSO_WM_UNIT_LAYERLEVEL" val="1"/>
  <p:tag name="KSO_WM_TAG_VERSION" val="1.0"/>
  <p:tag name="KSO_WM_BEAUTIFY_FLAG" val="#wm#"/>
  <p:tag name="KSO_WM_UNIT_TYPE" val="i"/>
  <p:tag name="KSO_WM_UNIT_INDEX" val="16"/>
  <p:tag name="KSO_WM_SLIDE_BACKGROUND_TYPE" val="bottomTop"/>
  <p:tag name="KSO_WM_SLIDE_BK_DARK_LIGHT" val="2"/>
</p:tagLst>
</file>

<file path=ppt/tags/tag48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7"/>
  <p:tag name="KSO_WM_UNIT_LAYERLEVEL" val="1"/>
  <p:tag name="KSO_WM_TAG_VERSION" val="1.0"/>
  <p:tag name="KSO_WM_BEAUTIFY_FLAG" val="#wm#"/>
  <p:tag name="KSO_WM_UNIT_TYPE" val="i"/>
  <p:tag name="KSO_WM_UNIT_INDEX" val="17"/>
  <p:tag name="KSO_WM_SLIDE_BACKGROUND_TYPE" val="bottomTop"/>
  <p:tag name="KSO_WM_SLIDE_BK_DARK_LIGHT" val="2"/>
</p:tagLst>
</file>

<file path=ppt/tags/tag48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8"/>
  <p:tag name="KSO_WM_UNIT_LAYERLEVEL" val="1"/>
  <p:tag name="KSO_WM_TAG_VERSION" val="1.0"/>
  <p:tag name="KSO_WM_BEAUTIFY_FLAG" val="#wm#"/>
  <p:tag name="KSO_WM_UNIT_TYPE" val="i"/>
  <p:tag name="KSO_WM_UNIT_INDEX" val="18"/>
  <p:tag name="KSO_WM_SLIDE_BACKGROUND_TYPE" val="bottomTop"/>
  <p:tag name="KSO_WM_SLIDE_BK_DARK_LIGHT" val="2"/>
</p:tagLst>
</file>

<file path=ppt/tags/tag48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19"/>
  <p:tag name="KSO_WM_UNIT_LAYERLEVEL" val="1"/>
  <p:tag name="KSO_WM_TAG_VERSION" val="1.0"/>
  <p:tag name="KSO_WM_BEAUTIFY_FLAG" val="#wm#"/>
  <p:tag name="KSO_WM_UNIT_TYPE" val="i"/>
  <p:tag name="KSO_WM_UNIT_INDEX" val="19"/>
  <p:tag name="KSO_WM_SLIDE_BACKGROUND_TYPE" val="bottomTop"/>
  <p:tag name="KSO_WM_SLIDE_BK_DARK_LIGHT" val="2"/>
</p:tagLst>
</file>

<file path=ppt/tags/tag48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0"/>
  <p:tag name="KSO_WM_UNIT_LAYERLEVEL" val="1"/>
  <p:tag name="KSO_WM_TAG_VERSION" val="1.0"/>
  <p:tag name="KSO_WM_BEAUTIFY_FLAG" val="#wm#"/>
  <p:tag name="KSO_WM_UNIT_TYPE" val="i"/>
  <p:tag name="KSO_WM_UNIT_INDEX" val="20"/>
  <p:tag name="KSO_WM_SLIDE_BACKGROUND_TYPE" val="bottomTop"/>
  <p:tag name="KSO_WM_SLIDE_BK_DARK_LIGHT" val="2"/>
</p:tagLst>
</file>

<file path=ppt/tags/tag48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1"/>
  <p:tag name="KSO_WM_UNIT_LAYERLEVEL" val="1"/>
  <p:tag name="KSO_WM_TAG_VERSION" val="1.0"/>
  <p:tag name="KSO_WM_BEAUTIFY_FLAG" val="#wm#"/>
  <p:tag name="KSO_WM_UNIT_TYPE" val="i"/>
  <p:tag name="KSO_WM_UNIT_INDEX" val="21"/>
  <p:tag name="KSO_WM_SLIDE_BACKGROUND_TYPE" val="bottomTop"/>
  <p:tag name="KSO_WM_SLIDE_BK_DARK_LIGHT" val="2"/>
</p:tagLst>
</file>

<file path=ppt/tags/tag48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2"/>
  <p:tag name="KSO_WM_UNIT_LAYERLEVEL" val="1"/>
  <p:tag name="KSO_WM_TAG_VERSION" val="1.0"/>
  <p:tag name="KSO_WM_BEAUTIFY_FLAG" val="#wm#"/>
  <p:tag name="KSO_WM_UNIT_TYPE" val="i"/>
  <p:tag name="KSO_WM_UNIT_INDEX" val="22"/>
  <p:tag name="KSO_WM_SLIDE_BACKGROUND_TYPE" val="bottomTop"/>
  <p:tag name="KSO_WM_SLIDE_BK_DARK_LIGHT" val="2"/>
</p:tagLst>
</file>

<file path=ppt/tags/tag4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3"/>
  <p:tag name="KSO_WM_UNIT_LAYERLEVEL" val="1"/>
  <p:tag name="KSO_WM_TAG_VERSION" val="1.0"/>
  <p:tag name="KSO_WM_BEAUTIFY_FLAG" val="#wm#"/>
  <p:tag name="KSO_WM_UNIT_TYPE" val="i"/>
  <p:tag name="KSO_WM_UNIT_INDEX" val="23"/>
  <p:tag name="KSO_WM_SLIDE_BACKGROUND_TYPE" val="bottomTop"/>
  <p:tag name="KSO_WM_SLIDE_BK_DARK_LIGHT" val="2"/>
</p:tagLst>
</file>

<file path=ppt/tags/tag48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4"/>
  <p:tag name="KSO_WM_UNIT_LAYERLEVEL" val="1"/>
  <p:tag name="KSO_WM_TAG_VERSION" val="1.0"/>
  <p:tag name="KSO_WM_BEAUTIFY_FLAG" val="#wm#"/>
  <p:tag name="KSO_WM_UNIT_TYPE" val="i"/>
  <p:tag name="KSO_WM_UNIT_INDEX" val="24"/>
  <p:tag name="KSO_WM_SLIDE_BACKGROUND_TYPE" val="bottomTop"/>
  <p:tag name="KSO_WM_SLIDE_BK_DARK_LIGHT" val="2"/>
</p:tagLst>
</file>

<file path=ppt/tags/tag48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5"/>
  <p:tag name="KSO_WM_UNIT_LAYERLEVEL" val="1"/>
  <p:tag name="KSO_WM_TAG_VERSION" val="1.0"/>
  <p:tag name="KSO_WM_BEAUTIFY_FLAG" val="#wm#"/>
  <p:tag name="KSO_WM_UNIT_TYPE" val="i"/>
  <p:tag name="KSO_WM_UNIT_INDEX" val="25"/>
  <p:tag name="KSO_WM_SLIDE_BACKGROUND_TYPE" val="bottomTop"/>
  <p:tag name="KSO_WM_SLIDE_BK_DARK_LIGHT" val="2"/>
</p:tagLst>
</file>

<file path=ppt/tags/tag48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6"/>
  <p:tag name="KSO_WM_UNIT_LAYERLEVEL" val="1"/>
  <p:tag name="KSO_WM_TAG_VERSION" val="1.0"/>
  <p:tag name="KSO_WM_BEAUTIFY_FLAG" val="#wm#"/>
  <p:tag name="KSO_WM_UNIT_TYPE" val="i"/>
  <p:tag name="KSO_WM_UNIT_INDEX" val="26"/>
  <p:tag name="KSO_WM_SLIDE_BACKGROUND_TYPE" val="bottomTop"/>
  <p:tag name="KSO_WM_SLIDE_BK_DARK_LIGHT" val="2"/>
</p:tagLst>
</file>

<file path=ppt/tags/tag48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7"/>
  <p:tag name="KSO_WM_UNIT_LAYERLEVEL" val="1"/>
  <p:tag name="KSO_WM_TAG_VERSION" val="1.0"/>
  <p:tag name="KSO_WM_BEAUTIFY_FLAG" val="#wm#"/>
  <p:tag name="KSO_WM_UNIT_TYPE" val="i"/>
  <p:tag name="KSO_WM_UNIT_INDEX" val="27"/>
  <p:tag name="KSO_WM_SLIDE_BACKGROUND_TYPE" val="bottomTop"/>
  <p:tag name="KSO_WM_SLIDE_BK_DARK_LIGHT" val="2"/>
</p:tagLst>
</file>

<file path=ppt/tags/tag48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8"/>
  <p:tag name="KSO_WM_UNIT_LAYERLEVEL" val="1"/>
  <p:tag name="KSO_WM_TAG_VERSION" val="1.0"/>
  <p:tag name="KSO_WM_BEAUTIFY_FLAG" val="#wm#"/>
  <p:tag name="KSO_WM_UNIT_TYPE" val="i"/>
  <p:tag name="KSO_WM_UNIT_INDEX" val="28"/>
  <p:tag name="KSO_WM_SLIDE_BACKGROUND_TYPE" val="bottomTop"/>
  <p:tag name="KSO_WM_SLIDE_BK_DARK_LIGHT" val="2"/>
</p:tagLst>
</file>

<file path=ppt/tags/tag48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29"/>
  <p:tag name="KSO_WM_UNIT_LAYERLEVEL" val="1"/>
  <p:tag name="KSO_WM_TAG_VERSION" val="1.0"/>
  <p:tag name="KSO_WM_BEAUTIFY_FLAG" val="#wm#"/>
  <p:tag name="KSO_WM_UNIT_TYPE" val="i"/>
  <p:tag name="KSO_WM_UNIT_INDEX" val="29"/>
  <p:tag name="KSO_WM_SLIDE_BACKGROUND_TYPE" val="bottomTop"/>
  <p:tag name="KSO_WM_SLIDE_BK_DARK_LIGHT" val="2"/>
</p:tagLst>
</file>

<file path=ppt/tags/tag48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0"/>
  <p:tag name="KSO_WM_UNIT_LAYERLEVEL" val="1"/>
  <p:tag name="KSO_WM_TAG_VERSION" val="1.0"/>
  <p:tag name="KSO_WM_BEAUTIFY_FLAG" val="#wm#"/>
  <p:tag name="KSO_WM_UNIT_TYPE" val="i"/>
  <p:tag name="KSO_WM_UNIT_INDEX" val="30"/>
  <p:tag name="KSO_WM_SLIDE_BACKGROUND_TYPE" val="bottomTop"/>
  <p:tag name="KSO_WM_SLIDE_BK_DARK_LIGHT" val="2"/>
</p:tagLst>
</file>

<file path=ppt/tags/tag48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1"/>
  <p:tag name="KSO_WM_UNIT_LAYERLEVEL" val="1"/>
  <p:tag name="KSO_WM_TAG_VERSION" val="1.0"/>
  <p:tag name="KSO_WM_BEAUTIFY_FLAG" val="#wm#"/>
  <p:tag name="KSO_WM_UNIT_TYPE" val="i"/>
  <p:tag name="KSO_WM_UNIT_INDEX" val="31"/>
  <p:tag name="KSO_WM_SLIDE_BACKGROUND_TYPE" val="bottomTop"/>
  <p:tag name="KSO_WM_SLIDE_BK_DARK_LIGHT" val="2"/>
</p:tagLst>
</file>

<file path=ppt/tags/tag48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2"/>
  <p:tag name="KSO_WM_UNIT_LAYERLEVEL" val="1"/>
  <p:tag name="KSO_WM_TAG_VERSION" val="1.0"/>
  <p:tag name="KSO_WM_BEAUTIFY_FLAG" val="#wm#"/>
  <p:tag name="KSO_WM_UNIT_TYPE" val="i"/>
  <p:tag name="KSO_WM_UNIT_INDEX" val="32"/>
  <p:tag name="KSO_WM_SLIDE_BACKGROUND_TYPE" val="bottomTop"/>
  <p:tag name="KSO_WM_SLIDE_BK_DARK_LIGHT" val="2"/>
</p:tagLst>
</file>

<file path=ppt/tags/tag4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3"/>
  <p:tag name="KSO_WM_UNIT_LAYERLEVEL" val="1"/>
  <p:tag name="KSO_WM_TAG_VERSION" val="1.0"/>
  <p:tag name="KSO_WM_BEAUTIFY_FLAG" val="#wm#"/>
  <p:tag name="KSO_WM_UNIT_TYPE" val="i"/>
  <p:tag name="KSO_WM_UNIT_INDEX" val="33"/>
  <p:tag name="KSO_WM_SLIDE_BACKGROUND_TYPE" val="bottomTop"/>
  <p:tag name="KSO_WM_SLIDE_BK_DARK_LIGHT" val="2"/>
</p:tagLst>
</file>

<file path=ppt/tags/tag48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4"/>
  <p:tag name="KSO_WM_UNIT_LAYERLEVEL" val="1"/>
  <p:tag name="KSO_WM_TAG_VERSION" val="1.0"/>
  <p:tag name="KSO_WM_BEAUTIFY_FLAG" val="#wm#"/>
  <p:tag name="KSO_WM_UNIT_TYPE" val="i"/>
  <p:tag name="KSO_WM_UNIT_INDEX" val="34"/>
  <p:tag name="KSO_WM_SLIDE_BACKGROUND_TYPE" val="bottomTop"/>
  <p:tag name="KSO_WM_SLIDE_BK_DARK_LIGHT" val="2"/>
</p:tagLst>
</file>

<file path=ppt/tags/tag48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5"/>
  <p:tag name="KSO_WM_UNIT_LAYERLEVEL" val="1"/>
  <p:tag name="KSO_WM_TAG_VERSION" val="1.0"/>
  <p:tag name="KSO_WM_BEAUTIFY_FLAG" val="#wm#"/>
  <p:tag name="KSO_WM_UNIT_TYPE" val="i"/>
  <p:tag name="KSO_WM_UNIT_INDEX" val="35"/>
  <p:tag name="KSO_WM_SLIDE_BACKGROUND_TYPE" val="bottomTop"/>
  <p:tag name="KSO_WM_SLIDE_BK_DARK_LIGHT" val="2"/>
</p:tagLst>
</file>

<file path=ppt/tags/tag48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6"/>
  <p:tag name="KSO_WM_UNIT_LAYERLEVEL" val="1"/>
  <p:tag name="KSO_WM_TAG_VERSION" val="1.0"/>
  <p:tag name="KSO_WM_BEAUTIFY_FLAG" val="#wm#"/>
  <p:tag name="KSO_WM_UNIT_TYPE" val="i"/>
  <p:tag name="KSO_WM_UNIT_INDEX" val="36"/>
  <p:tag name="KSO_WM_SLIDE_BACKGROUND_TYPE" val="bottomTop"/>
  <p:tag name="KSO_WM_SLIDE_BK_DARK_LIGHT" val="2"/>
</p:tagLst>
</file>

<file path=ppt/tags/tag48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7"/>
  <p:tag name="KSO_WM_UNIT_LAYERLEVEL" val="1"/>
  <p:tag name="KSO_WM_TAG_VERSION" val="1.0"/>
  <p:tag name="KSO_WM_BEAUTIFY_FLAG" val="#wm#"/>
  <p:tag name="KSO_WM_UNIT_TYPE" val="i"/>
  <p:tag name="KSO_WM_UNIT_INDEX" val="37"/>
  <p:tag name="KSO_WM_SLIDE_BACKGROUND_TYPE" val="bottomTop"/>
  <p:tag name="KSO_WM_SLIDE_BK_DARK_LIGHT" val="2"/>
</p:tagLst>
</file>

<file path=ppt/tags/tag48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8"/>
  <p:tag name="KSO_WM_UNIT_LAYERLEVEL" val="1"/>
  <p:tag name="KSO_WM_TAG_VERSION" val="1.0"/>
  <p:tag name="KSO_WM_BEAUTIFY_FLAG" val="#wm#"/>
  <p:tag name="KSO_WM_UNIT_TYPE" val="i"/>
  <p:tag name="KSO_WM_UNIT_INDEX" val="38"/>
  <p:tag name="KSO_WM_SLIDE_BACKGROUND_TYPE" val="bottomTop"/>
  <p:tag name="KSO_WM_SLIDE_BK_DARK_LIGHT" val="2"/>
</p:tagLst>
</file>

<file path=ppt/tags/tag48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39"/>
  <p:tag name="KSO_WM_UNIT_LAYERLEVEL" val="1"/>
  <p:tag name="KSO_WM_TAG_VERSION" val="1.0"/>
  <p:tag name="KSO_WM_BEAUTIFY_FLAG" val="#wm#"/>
  <p:tag name="KSO_WM_UNIT_TYPE" val="i"/>
  <p:tag name="KSO_WM_UNIT_INDEX" val="39"/>
  <p:tag name="KSO_WM_SLIDE_BACKGROUND_TYPE" val="bottomTop"/>
  <p:tag name="KSO_WM_SLIDE_BK_DARK_LIGHT" val="2"/>
</p:tagLst>
</file>

<file path=ppt/tags/tag48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0"/>
  <p:tag name="KSO_WM_UNIT_LAYERLEVEL" val="1"/>
  <p:tag name="KSO_WM_TAG_VERSION" val="1.0"/>
  <p:tag name="KSO_WM_BEAUTIFY_FLAG" val="#wm#"/>
  <p:tag name="KSO_WM_UNIT_TYPE" val="i"/>
  <p:tag name="KSO_WM_UNIT_INDEX" val="40"/>
  <p:tag name="KSO_WM_SLIDE_BACKGROUND_TYPE" val="bottomTop"/>
  <p:tag name="KSO_WM_SLIDE_BK_DARK_LIGHT" val="2"/>
</p:tagLst>
</file>

<file path=ppt/tags/tag48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1"/>
  <p:tag name="KSO_WM_UNIT_LAYERLEVEL" val="1"/>
  <p:tag name="KSO_WM_TAG_VERSION" val="1.0"/>
  <p:tag name="KSO_WM_BEAUTIFY_FLAG" val="#wm#"/>
  <p:tag name="KSO_WM_UNIT_TYPE" val="i"/>
  <p:tag name="KSO_WM_UNIT_INDEX" val="41"/>
  <p:tag name="KSO_WM_SLIDE_BACKGROUND_TYPE" val="bottomTop"/>
  <p:tag name="KSO_WM_SLIDE_BK_DARK_LIGHT" val="2"/>
</p:tagLst>
</file>

<file path=ppt/tags/tag48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2"/>
  <p:tag name="KSO_WM_UNIT_LAYERLEVEL" val="1"/>
  <p:tag name="KSO_WM_TAG_VERSION" val="1.0"/>
  <p:tag name="KSO_WM_BEAUTIFY_FLAG" val="#wm#"/>
  <p:tag name="KSO_WM_UNIT_TYPE" val="i"/>
  <p:tag name="KSO_WM_UNIT_INDEX" val="42"/>
  <p:tag name="KSO_WM_SLIDE_BACKGROUND_TYPE" val="bottomTop"/>
  <p:tag name="KSO_WM_SLIDE_BK_DARK_LIGHT" val="2"/>
</p:tagLst>
</file>

<file path=ppt/tags/tag4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3"/>
  <p:tag name="KSO_WM_UNIT_LAYERLEVEL" val="1"/>
  <p:tag name="KSO_WM_TAG_VERSION" val="1.0"/>
  <p:tag name="KSO_WM_BEAUTIFY_FLAG" val="#wm#"/>
  <p:tag name="KSO_WM_UNIT_TYPE" val="i"/>
  <p:tag name="KSO_WM_UNIT_INDEX" val="43"/>
  <p:tag name="KSO_WM_SLIDE_BACKGROUND_TYPE" val="bottomTop"/>
  <p:tag name="KSO_WM_SLIDE_BK_DARK_LIGHT" val="2"/>
</p:tagLst>
</file>

<file path=ppt/tags/tag48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4"/>
  <p:tag name="KSO_WM_UNIT_LAYERLEVEL" val="1"/>
  <p:tag name="KSO_WM_TAG_VERSION" val="1.0"/>
  <p:tag name="KSO_WM_BEAUTIFY_FLAG" val="#wm#"/>
  <p:tag name="KSO_WM_UNIT_TYPE" val="i"/>
  <p:tag name="KSO_WM_UNIT_INDEX" val="44"/>
  <p:tag name="KSO_WM_SLIDE_BACKGROUND_TYPE" val="bottomTop"/>
  <p:tag name="KSO_WM_SLIDE_BK_DARK_LIGHT" val="2"/>
</p:tagLst>
</file>

<file path=ppt/tags/tag48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5"/>
  <p:tag name="KSO_WM_UNIT_LAYERLEVEL" val="1"/>
  <p:tag name="KSO_WM_TAG_VERSION" val="1.0"/>
  <p:tag name="KSO_WM_BEAUTIFY_FLAG" val="#wm#"/>
  <p:tag name="KSO_WM_UNIT_TYPE" val="i"/>
  <p:tag name="KSO_WM_UNIT_INDEX" val="45"/>
  <p:tag name="KSO_WM_SLIDE_BACKGROUND_TYPE" val="bottomTop"/>
  <p:tag name="KSO_WM_SLIDE_BK_DARK_LIGHT" val="2"/>
</p:tagLst>
</file>

<file path=ppt/tags/tag48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6"/>
  <p:tag name="KSO_WM_UNIT_LAYERLEVEL" val="1"/>
  <p:tag name="KSO_WM_TAG_VERSION" val="1.0"/>
  <p:tag name="KSO_WM_BEAUTIFY_FLAG" val="#wm#"/>
  <p:tag name="KSO_WM_UNIT_TYPE" val="i"/>
  <p:tag name="KSO_WM_UNIT_INDEX" val="46"/>
  <p:tag name="KSO_WM_SLIDE_BACKGROUND_TYPE" val="bottomTop"/>
  <p:tag name="KSO_WM_SLIDE_BK_DARK_LIGHT" val="2"/>
</p:tagLst>
</file>

<file path=ppt/tags/tag48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7"/>
  <p:tag name="KSO_WM_UNIT_LAYERLEVEL" val="1"/>
  <p:tag name="KSO_WM_TAG_VERSION" val="1.0"/>
  <p:tag name="KSO_WM_BEAUTIFY_FLAG" val="#wm#"/>
  <p:tag name="KSO_WM_UNIT_TYPE" val="i"/>
  <p:tag name="KSO_WM_UNIT_INDEX" val="47"/>
  <p:tag name="KSO_WM_SLIDE_BACKGROUND_TYPE" val="bottomTop"/>
  <p:tag name="KSO_WM_SLIDE_BK_DARK_LIGHT" val="2"/>
</p:tagLst>
</file>

<file path=ppt/tags/tag48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8"/>
  <p:tag name="KSO_WM_UNIT_LAYERLEVEL" val="1"/>
  <p:tag name="KSO_WM_TAG_VERSION" val="1.0"/>
  <p:tag name="KSO_WM_BEAUTIFY_FLAG" val="#wm#"/>
  <p:tag name="KSO_WM_UNIT_TYPE" val="i"/>
  <p:tag name="KSO_WM_UNIT_INDEX" val="48"/>
  <p:tag name="KSO_WM_SLIDE_BACKGROUND_TYPE" val="bottomTop"/>
  <p:tag name="KSO_WM_SLIDE_BK_DARK_LIGHT" val="2"/>
</p:tagLst>
</file>

<file path=ppt/tags/tag48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49"/>
  <p:tag name="KSO_WM_UNIT_LAYERLEVEL" val="1"/>
  <p:tag name="KSO_WM_TAG_VERSION" val="1.0"/>
  <p:tag name="KSO_WM_BEAUTIFY_FLAG" val="#wm#"/>
  <p:tag name="KSO_WM_UNIT_TYPE" val="i"/>
  <p:tag name="KSO_WM_UNIT_INDEX" val="49"/>
  <p:tag name="KSO_WM_SLIDE_BACKGROUND_TYPE" val="bottomTop"/>
  <p:tag name="KSO_WM_SLIDE_BK_DARK_LIGHT" val="2"/>
</p:tagLst>
</file>

<file path=ppt/tags/tag48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0"/>
  <p:tag name="KSO_WM_UNIT_LAYERLEVEL" val="1"/>
  <p:tag name="KSO_WM_TAG_VERSION" val="1.0"/>
  <p:tag name="KSO_WM_BEAUTIFY_FLAG" val="#wm#"/>
  <p:tag name="KSO_WM_UNIT_TYPE" val="i"/>
  <p:tag name="KSO_WM_UNIT_INDEX" val="50"/>
  <p:tag name="KSO_WM_SLIDE_BACKGROUND_TYPE" val="bottomTop"/>
  <p:tag name="KSO_WM_SLIDE_BK_DARK_LIGHT" val="2"/>
</p:tagLst>
</file>

<file path=ppt/tags/tag48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1"/>
  <p:tag name="KSO_WM_UNIT_LAYERLEVEL" val="1"/>
  <p:tag name="KSO_WM_TAG_VERSION" val="1.0"/>
  <p:tag name="KSO_WM_BEAUTIFY_FLAG" val="#wm#"/>
  <p:tag name="KSO_WM_UNIT_TYPE" val="i"/>
  <p:tag name="KSO_WM_UNIT_INDEX" val="51"/>
  <p:tag name="KSO_WM_SLIDE_BACKGROUND_TYPE" val="bottomTop"/>
  <p:tag name="KSO_WM_SLIDE_BK_DARK_LIGHT" val="2"/>
</p:tagLst>
</file>

<file path=ppt/tags/tag48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2"/>
  <p:tag name="KSO_WM_UNIT_LAYERLEVEL" val="1"/>
  <p:tag name="KSO_WM_TAG_VERSION" val="1.0"/>
  <p:tag name="KSO_WM_BEAUTIFY_FLAG" val="#wm#"/>
  <p:tag name="KSO_WM_UNIT_TYPE" val="i"/>
  <p:tag name="KSO_WM_UNIT_INDEX" val="52"/>
  <p:tag name="KSO_WM_SLIDE_BACKGROUND_TYPE" val="bottomTop"/>
  <p:tag name="KSO_WM_SLIDE_BK_DARK_LIGHT" val="2"/>
</p:tagLst>
</file>

<file path=ppt/tags/tag4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3"/>
  <p:tag name="KSO_WM_UNIT_LAYERLEVEL" val="1"/>
  <p:tag name="KSO_WM_TAG_VERSION" val="1.0"/>
  <p:tag name="KSO_WM_BEAUTIFY_FLAG" val="#wm#"/>
  <p:tag name="KSO_WM_UNIT_TYPE" val="i"/>
  <p:tag name="KSO_WM_UNIT_INDEX" val="53"/>
  <p:tag name="KSO_WM_SLIDE_BACKGROUND_TYPE" val="bottomTop"/>
  <p:tag name="KSO_WM_SLIDE_BK_DARK_LIGHT" val="2"/>
</p:tagLst>
</file>

<file path=ppt/tags/tag48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4"/>
  <p:tag name="KSO_WM_UNIT_LAYERLEVEL" val="1"/>
  <p:tag name="KSO_WM_TAG_VERSION" val="1.0"/>
  <p:tag name="KSO_WM_BEAUTIFY_FLAG" val="#wm#"/>
  <p:tag name="KSO_WM_UNIT_TYPE" val="i"/>
  <p:tag name="KSO_WM_UNIT_INDEX" val="54"/>
  <p:tag name="KSO_WM_SLIDE_BACKGROUND_TYPE" val="bottomTop"/>
  <p:tag name="KSO_WM_SLIDE_BK_DARK_LIGHT" val="2"/>
</p:tagLst>
</file>

<file path=ppt/tags/tag48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5"/>
  <p:tag name="KSO_WM_UNIT_LAYERLEVEL" val="1"/>
  <p:tag name="KSO_WM_TAG_VERSION" val="1.0"/>
  <p:tag name="KSO_WM_BEAUTIFY_FLAG" val="#wm#"/>
  <p:tag name="KSO_WM_UNIT_TYPE" val="i"/>
  <p:tag name="KSO_WM_UNIT_INDEX" val="55"/>
  <p:tag name="KSO_WM_SLIDE_BACKGROUND_TYPE" val="bottomTop"/>
  <p:tag name="KSO_WM_SLIDE_BK_DARK_LIGHT" val="2"/>
</p:tagLst>
</file>

<file path=ppt/tags/tag48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6"/>
  <p:tag name="KSO_WM_UNIT_LAYERLEVEL" val="1"/>
  <p:tag name="KSO_WM_TAG_VERSION" val="1.0"/>
  <p:tag name="KSO_WM_BEAUTIFY_FLAG" val="#wm#"/>
  <p:tag name="KSO_WM_UNIT_TYPE" val="i"/>
  <p:tag name="KSO_WM_UNIT_INDEX" val="56"/>
  <p:tag name="KSO_WM_SLIDE_BACKGROUND_TYPE" val="bottomTop"/>
  <p:tag name="KSO_WM_SLIDE_BK_DARK_LIGHT" val="2"/>
</p:tagLst>
</file>

<file path=ppt/tags/tag48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7"/>
  <p:tag name="KSO_WM_UNIT_LAYERLEVEL" val="1"/>
  <p:tag name="KSO_WM_TAG_VERSION" val="1.0"/>
  <p:tag name="KSO_WM_BEAUTIFY_FLAG" val="#wm#"/>
  <p:tag name="KSO_WM_UNIT_TYPE" val="i"/>
  <p:tag name="KSO_WM_UNIT_INDEX" val="57"/>
  <p:tag name="KSO_WM_SLIDE_BACKGROUND_TYPE" val="bottomTop"/>
  <p:tag name="KSO_WM_SLIDE_BK_DARK_LIGHT" val="2"/>
</p:tagLst>
</file>

<file path=ppt/tags/tag48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8"/>
  <p:tag name="KSO_WM_UNIT_LAYERLEVEL" val="1"/>
  <p:tag name="KSO_WM_TAG_VERSION" val="1.0"/>
  <p:tag name="KSO_WM_BEAUTIFY_FLAG" val="#wm#"/>
  <p:tag name="KSO_WM_UNIT_TYPE" val="i"/>
  <p:tag name="KSO_WM_UNIT_INDEX" val="58"/>
  <p:tag name="KSO_WM_SLIDE_BACKGROUND_TYPE" val="bottomTop"/>
  <p:tag name="KSO_WM_SLIDE_BK_DARK_LIGHT" val="2"/>
</p:tagLst>
</file>

<file path=ppt/tags/tag48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59"/>
  <p:tag name="KSO_WM_UNIT_LAYERLEVEL" val="1"/>
  <p:tag name="KSO_WM_TAG_VERSION" val="1.0"/>
  <p:tag name="KSO_WM_BEAUTIFY_FLAG" val="#wm#"/>
  <p:tag name="KSO_WM_UNIT_TYPE" val="i"/>
  <p:tag name="KSO_WM_UNIT_INDEX" val="59"/>
  <p:tag name="KSO_WM_SLIDE_BACKGROUND_TYPE" val="bottomTop"/>
  <p:tag name="KSO_WM_SLIDE_BK_DARK_LIGHT" val="2"/>
</p:tagLst>
</file>

<file path=ppt/tags/tag48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0"/>
  <p:tag name="KSO_WM_UNIT_LAYERLEVEL" val="1"/>
  <p:tag name="KSO_WM_TAG_VERSION" val="1.0"/>
  <p:tag name="KSO_WM_BEAUTIFY_FLAG" val="#wm#"/>
  <p:tag name="KSO_WM_UNIT_TYPE" val="i"/>
  <p:tag name="KSO_WM_UNIT_INDEX" val="60"/>
  <p:tag name="KSO_WM_SLIDE_BACKGROUND_TYPE" val="bottomTop"/>
  <p:tag name="KSO_WM_SLIDE_BK_DARK_LIGHT" val="2"/>
</p:tagLst>
</file>

<file path=ppt/tags/tag48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1"/>
  <p:tag name="KSO_WM_UNIT_LAYERLEVEL" val="1"/>
  <p:tag name="KSO_WM_TAG_VERSION" val="1.0"/>
  <p:tag name="KSO_WM_BEAUTIFY_FLAG" val="#wm#"/>
  <p:tag name="KSO_WM_UNIT_TYPE" val="i"/>
  <p:tag name="KSO_WM_UNIT_INDEX" val="61"/>
  <p:tag name="KSO_WM_SLIDE_BACKGROUND_TYPE" val="bottomTop"/>
  <p:tag name="KSO_WM_SLIDE_BK_DARK_LIGHT" val="2"/>
</p:tagLst>
</file>

<file path=ppt/tags/tag48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2"/>
  <p:tag name="KSO_WM_UNIT_LAYERLEVEL" val="1"/>
  <p:tag name="KSO_WM_TAG_VERSION" val="1.0"/>
  <p:tag name="KSO_WM_BEAUTIFY_FLAG" val="#wm#"/>
  <p:tag name="KSO_WM_UNIT_TYPE" val="i"/>
  <p:tag name="KSO_WM_UNIT_INDEX" val="62"/>
  <p:tag name="KSO_WM_SLIDE_BACKGROUND_TYPE" val="bottomTop"/>
  <p:tag name="KSO_WM_SLIDE_BK_DARK_LIGHT" val="2"/>
</p:tagLst>
</file>

<file path=ppt/tags/tag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4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3"/>
  <p:tag name="KSO_WM_UNIT_LAYERLEVEL" val="1"/>
  <p:tag name="KSO_WM_TAG_VERSION" val="1.0"/>
  <p:tag name="KSO_WM_BEAUTIFY_FLAG" val="#wm#"/>
  <p:tag name="KSO_WM_UNIT_TYPE" val="i"/>
  <p:tag name="KSO_WM_UNIT_INDEX" val="63"/>
  <p:tag name="KSO_WM_SLIDE_BACKGROUND_TYPE" val="bottomTop"/>
  <p:tag name="KSO_WM_SLIDE_BK_DARK_LIGHT" val="2"/>
</p:tagLst>
</file>

<file path=ppt/tags/tag49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4"/>
  <p:tag name="KSO_WM_UNIT_LAYERLEVEL" val="1"/>
  <p:tag name="KSO_WM_TAG_VERSION" val="1.0"/>
  <p:tag name="KSO_WM_BEAUTIFY_FLAG" val="#wm#"/>
  <p:tag name="KSO_WM_UNIT_TYPE" val="i"/>
  <p:tag name="KSO_WM_UNIT_INDEX" val="64"/>
  <p:tag name="KSO_WM_SLIDE_BACKGROUND_TYPE" val="bottomTop"/>
  <p:tag name="KSO_WM_SLIDE_BK_DARK_LIGHT" val="2"/>
</p:tagLst>
</file>

<file path=ppt/tags/tag49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5"/>
  <p:tag name="KSO_WM_UNIT_LAYERLEVEL" val="1"/>
  <p:tag name="KSO_WM_TAG_VERSION" val="1.0"/>
  <p:tag name="KSO_WM_BEAUTIFY_FLAG" val="#wm#"/>
  <p:tag name="KSO_WM_UNIT_TYPE" val="i"/>
  <p:tag name="KSO_WM_UNIT_INDEX" val="65"/>
  <p:tag name="KSO_WM_SLIDE_BACKGROUND_TYPE" val="bottomTop"/>
  <p:tag name="KSO_WM_SLIDE_BK_DARK_LIGHT" val="2"/>
</p:tagLst>
</file>

<file path=ppt/tags/tag49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6"/>
  <p:tag name="KSO_WM_UNIT_LAYERLEVEL" val="1"/>
  <p:tag name="KSO_WM_TAG_VERSION" val="1.0"/>
  <p:tag name="KSO_WM_BEAUTIFY_FLAG" val="#wm#"/>
  <p:tag name="KSO_WM_UNIT_TYPE" val="i"/>
  <p:tag name="KSO_WM_UNIT_INDEX" val="66"/>
  <p:tag name="KSO_WM_SLIDE_BACKGROUND_TYPE" val="bottomTop"/>
  <p:tag name="KSO_WM_SLIDE_BK_DARK_LIGHT" val="2"/>
</p:tagLst>
</file>

<file path=ppt/tags/tag49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7"/>
  <p:tag name="KSO_WM_UNIT_LAYERLEVEL" val="1"/>
  <p:tag name="KSO_WM_TAG_VERSION" val="1.0"/>
  <p:tag name="KSO_WM_BEAUTIFY_FLAG" val="#wm#"/>
  <p:tag name="KSO_WM_UNIT_TYPE" val="i"/>
  <p:tag name="KSO_WM_UNIT_INDEX" val="67"/>
  <p:tag name="KSO_WM_SLIDE_BACKGROUND_TYPE" val="bottomTop"/>
  <p:tag name="KSO_WM_SLIDE_BK_DARK_LIGHT" val="2"/>
</p:tagLst>
</file>

<file path=ppt/tags/tag49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8"/>
  <p:tag name="KSO_WM_UNIT_LAYERLEVEL" val="1"/>
  <p:tag name="KSO_WM_TAG_VERSION" val="1.0"/>
  <p:tag name="KSO_WM_BEAUTIFY_FLAG" val="#wm#"/>
  <p:tag name="KSO_WM_UNIT_TYPE" val="i"/>
  <p:tag name="KSO_WM_UNIT_INDEX" val="68"/>
  <p:tag name="KSO_WM_SLIDE_BACKGROUND_TYPE" val="bottomTop"/>
  <p:tag name="KSO_WM_SLIDE_BK_DARK_LIGHT" val="2"/>
</p:tagLst>
</file>

<file path=ppt/tags/tag49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69"/>
  <p:tag name="KSO_WM_UNIT_LAYERLEVEL" val="1"/>
  <p:tag name="KSO_WM_TAG_VERSION" val="1.0"/>
  <p:tag name="KSO_WM_BEAUTIFY_FLAG" val="#wm#"/>
  <p:tag name="KSO_WM_UNIT_TYPE" val="i"/>
  <p:tag name="KSO_WM_UNIT_INDEX" val="69"/>
  <p:tag name="KSO_WM_SLIDE_BACKGROUND_TYPE" val="bottomTop"/>
  <p:tag name="KSO_WM_SLIDE_BK_DARK_LIGHT" val="2"/>
</p:tagLst>
</file>

<file path=ppt/tags/tag49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0"/>
  <p:tag name="KSO_WM_UNIT_LAYERLEVEL" val="1"/>
  <p:tag name="KSO_WM_TAG_VERSION" val="1.0"/>
  <p:tag name="KSO_WM_BEAUTIFY_FLAG" val="#wm#"/>
  <p:tag name="KSO_WM_UNIT_TYPE" val="i"/>
  <p:tag name="KSO_WM_UNIT_INDEX" val="70"/>
  <p:tag name="KSO_WM_SLIDE_BACKGROUND_TYPE" val="bottomTop"/>
  <p:tag name="KSO_WM_SLIDE_BK_DARK_LIGHT" val="2"/>
</p:tagLst>
</file>

<file path=ppt/tags/tag49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1"/>
  <p:tag name="KSO_WM_UNIT_LAYERLEVEL" val="1"/>
  <p:tag name="KSO_WM_TAG_VERSION" val="1.0"/>
  <p:tag name="KSO_WM_BEAUTIFY_FLAG" val="#wm#"/>
  <p:tag name="KSO_WM_UNIT_TYPE" val="i"/>
  <p:tag name="KSO_WM_UNIT_INDEX" val="71"/>
  <p:tag name="KSO_WM_SLIDE_BACKGROUND_TYPE" val="bottomTop"/>
  <p:tag name="KSO_WM_SLIDE_BK_DARK_LIGHT" val="2"/>
</p:tagLst>
</file>

<file path=ppt/tags/tag49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2"/>
  <p:tag name="KSO_WM_UNIT_LAYERLEVEL" val="1"/>
  <p:tag name="KSO_WM_TAG_VERSION" val="1.0"/>
  <p:tag name="KSO_WM_BEAUTIFY_FLAG" val="#wm#"/>
  <p:tag name="KSO_WM_UNIT_TYPE" val="i"/>
  <p:tag name="KSO_WM_UNIT_INDEX" val="72"/>
  <p:tag name="KSO_WM_SLIDE_BACKGROUND_TYPE" val="bottomTop"/>
  <p:tag name="KSO_WM_SLIDE_BK_DARK_LIGHT" val="2"/>
</p:tagLst>
</file>

<file path=ppt/tags/tag4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3"/>
  <p:tag name="KSO_WM_UNIT_LAYERLEVEL" val="1"/>
  <p:tag name="KSO_WM_TAG_VERSION" val="1.0"/>
  <p:tag name="KSO_WM_BEAUTIFY_FLAG" val="#wm#"/>
  <p:tag name="KSO_WM_UNIT_TYPE" val="i"/>
  <p:tag name="KSO_WM_UNIT_INDEX" val="73"/>
  <p:tag name="KSO_WM_SLIDE_BACKGROUND_TYPE" val="bottomTop"/>
  <p:tag name="KSO_WM_SLIDE_BK_DARK_LIGHT" val="2"/>
</p:tagLst>
</file>

<file path=ppt/tags/tag49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4"/>
  <p:tag name="KSO_WM_UNIT_LAYERLEVEL" val="1"/>
  <p:tag name="KSO_WM_TAG_VERSION" val="1.0"/>
  <p:tag name="KSO_WM_BEAUTIFY_FLAG" val="#wm#"/>
  <p:tag name="KSO_WM_UNIT_TYPE" val="i"/>
  <p:tag name="KSO_WM_UNIT_INDEX" val="74"/>
  <p:tag name="KSO_WM_SLIDE_BACKGROUND_TYPE" val="bottomTop"/>
  <p:tag name="KSO_WM_SLIDE_BK_DARK_LIGHT" val="2"/>
</p:tagLst>
</file>

<file path=ppt/tags/tag49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5"/>
  <p:tag name="KSO_WM_UNIT_LAYERLEVEL" val="1"/>
  <p:tag name="KSO_WM_TAG_VERSION" val="1.0"/>
  <p:tag name="KSO_WM_BEAUTIFY_FLAG" val="#wm#"/>
  <p:tag name="KSO_WM_UNIT_TYPE" val="i"/>
  <p:tag name="KSO_WM_UNIT_INDEX" val="75"/>
  <p:tag name="KSO_WM_SLIDE_BACKGROUND_TYPE" val="bottomTop"/>
  <p:tag name="KSO_WM_SLIDE_BK_DARK_LIGHT" val="2"/>
</p:tagLst>
</file>

<file path=ppt/tags/tag49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6"/>
  <p:tag name="KSO_WM_UNIT_LAYERLEVEL" val="1"/>
  <p:tag name="KSO_WM_TAG_VERSION" val="1.0"/>
  <p:tag name="KSO_WM_BEAUTIFY_FLAG" val="#wm#"/>
  <p:tag name="KSO_WM_UNIT_TYPE" val="i"/>
  <p:tag name="KSO_WM_UNIT_INDEX" val="76"/>
  <p:tag name="KSO_WM_SLIDE_BACKGROUND_TYPE" val="bottomTop"/>
  <p:tag name="KSO_WM_SLIDE_BK_DARK_LIGHT" val="2"/>
</p:tagLst>
</file>

<file path=ppt/tags/tag49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7"/>
  <p:tag name="KSO_WM_UNIT_LAYERLEVEL" val="1"/>
  <p:tag name="KSO_WM_TAG_VERSION" val="1.0"/>
  <p:tag name="KSO_WM_BEAUTIFY_FLAG" val="#wm#"/>
  <p:tag name="KSO_WM_UNIT_TYPE" val="i"/>
  <p:tag name="KSO_WM_UNIT_INDEX" val="77"/>
  <p:tag name="KSO_WM_SLIDE_BACKGROUND_TYPE" val="bottomTop"/>
  <p:tag name="KSO_WM_SLIDE_BK_DARK_LIGHT" val="2"/>
</p:tagLst>
</file>

<file path=ppt/tags/tag49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8"/>
  <p:tag name="KSO_WM_UNIT_LAYERLEVEL" val="1"/>
  <p:tag name="KSO_WM_TAG_VERSION" val="1.0"/>
  <p:tag name="KSO_WM_BEAUTIFY_FLAG" val="#wm#"/>
  <p:tag name="KSO_WM_UNIT_TYPE" val="i"/>
  <p:tag name="KSO_WM_UNIT_INDEX" val="78"/>
  <p:tag name="KSO_WM_SLIDE_BACKGROUND_TYPE" val="bottomTop"/>
  <p:tag name="KSO_WM_SLIDE_BK_DARK_LIGHT" val="2"/>
</p:tagLst>
</file>

<file path=ppt/tags/tag49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79"/>
  <p:tag name="KSO_WM_UNIT_LAYERLEVEL" val="1"/>
  <p:tag name="KSO_WM_TAG_VERSION" val="1.0"/>
  <p:tag name="KSO_WM_BEAUTIFY_FLAG" val="#wm#"/>
  <p:tag name="KSO_WM_UNIT_TYPE" val="i"/>
  <p:tag name="KSO_WM_UNIT_INDEX" val="79"/>
  <p:tag name="KSO_WM_SLIDE_BACKGROUND_TYPE" val="bottomTop"/>
  <p:tag name="KSO_WM_SLIDE_BK_DARK_LIGHT" val="2"/>
</p:tagLst>
</file>

<file path=ppt/tags/tag49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0"/>
  <p:tag name="KSO_WM_UNIT_LAYERLEVEL" val="1"/>
  <p:tag name="KSO_WM_TAG_VERSION" val="1.0"/>
  <p:tag name="KSO_WM_BEAUTIFY_FLAG" val="#wm#"/>
  <p:tag name="KSO_WM_UNIT_TYPE" val="i"/>
  <p:tag name="KSO_WM_UNIT_INDEX" val="80"/>
  <p:tag name="KSO_WM_SLIDE_BACKGROUND_TYPE" val="bottomTop"/>
  <p:tag name="KSO_WM_SLIDE_BK_DARK_LIGHT" val="2"/>
</p:tagLst>
</file>

<file path=ppt/tags/tag49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1"/>
  <p:tag name="KSO_WM_UNIT_LAYERLEVEL" val="1"/>
  <p:tag name="KSO_WM_TAG_VERSION" val="1.0"/>
  <p:tag name="KSO_WM_BEAUTIFY_FLAG" val="#wm#"/>
  <p:tag name="KSO_WM_UNIT_TYPE" val="i"/>
  <p:tag name="KSO_WM_UNIT_INDEX" val="81"/>
  <p:tag name="KSO_WM_SLIDE_BACKGROUND_TYPE" val="bottomTop"/>
  <p:tag name="KSO_WM_SLIDE_BK_DARK_LIGHT" val="2"/>
</p:tagLst>
</file>

<file path=ppt/tags/tag49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2"/>
  <p:tag name="KSO_WM_UNIT_LAYERLEVEL" val="1"/>
  <p:tag name="KSO_WM_TAG_VERSION" val="1.0"/>
  <p:tag name="KSO_WM_BEAUTIFY_FLAG" val="#wm#"/>
  <p:tag name="KSO_WM_UNIT_TYPE" val="i"/>
  <p:tag name="KSO_WM_UNIT_INDEX" val="82"/>
  <p:tag name="KSO_WM_SLIDE_BACKGROUND_TYPE" val="bottomTop"/>
  <p:tag name="KSO_WM_SLIDE_BK_DARK_LIGHT" val="2"/>
</p:tagLst>
</file>

<file path=ppt/tags/tag4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3"/>
  <p:tag name="KSO_WM_UNIT_LAYERLEVEL" val="1"/>
  <p:tag name="KSO_WM_TAG_VERSION" val="1.0"/>
  <p:tag name="KSO_WM_BEAUTIFY_FLAG" val="#wm#"/>
  <p:tag name="KSO_WM_UNIT_TYPE" val="i"/>
  <p:tag name="KSO_WM_UNIT_INDEX" val="83"/>
  <p:tag name="KSO_WM_SLIDE_BACKGROUND_TYPE" val="bottomTop"/>
  <p:tag name="KSO_WM_SLIDE_BK_DARK_LIGHT" val="2"/>
</p:tagLst>
</file>

<file path=ppt/tags/tag49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4"/>
  <p:tag name="KSO_WM_UNIT_LAYERLEVEL" val="1"/>
  <p:tag name="KSO_WM_TAG_VERSION" val="1.0"/>
  <p:tag name="KSO_WM_BEAUTIFY_FLAG" val="#wm#"/>
  <p:tag name="KSO_WM_UNIT_TYPE" val="i"/>
  <p:tag name="KSO_WM_UNIT_INDEX" val="84"/>
  <p:tag name="KSO_WM_SLIDE_BACKGROUND_TYPE" val="bottomTop"/>
  <p:tag name="KSO_WM_SLIDE_BK_DARK_LIGHT" val="2"/>
</p:tagLst>
</file>

<file path=ppt/tags/tag49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5"/>
  <p:tag name="KSO_WM_UNIT_LAYERLEVEL" val="1"/>
  <p:tag name="KSO_WM_TAG_VERSION" val="1.0"/>
  <p:tag name="KSO_WM_BEAUTIFY_FLAG" val="#wm#"/>
  <p:tag name="KSO_WM_UNIT_TYPE" val="i"/>
  <p:tag name="KSO_WM_UNIT_INDEX" val="85"/>
  <p:tag name="KSO_WM_SLIDE_BACKGROUND_TYPE" val="bottomTop"/>
  <p:tag name="KSO_WM_SLIDE_BK_DARK_LIGHT" val="2"/>
</p:tagLst>
</file>

<file path=ppt/tags/tag49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6"/>
  <p:tag name="KSO_WM_UNIT_LAYERLEVEL" val="1"/>
  <p:tag name="KSO_WM_TAG_VERSION" val="1.0"/>
  <p:tag name="KSO_WM_BEAUTIFY_FLAG" val="#wm#"/>
  <p:tag name="KSO_WM_UNIT_TYPE" val="i"/>
  <p:tag name="KSO_WM_UNIT_INDEX" val="86"/>
  <p:tag name="KSO_WM_SLIDE_BACKGROUND_TYPE" val="bottomTop"/>
  <p:tag name="KSO_WM_SLIDE_BK_DARK_LIGHT" val="2"/>
</p:tagLst>
</file>

<file path=ppt/tags/tag49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7"/>
  <p:tag name="KSO_WM_UNIT_LAYERLEVEL" val="1"/>
  <p:tag name="KSO_WM_TAG_VERSION" val="1.0"/>
  <p:tag name="KSO_WM_BEAUTIFY_FLAG" val="#wm#"/>
  <p:tag name="KSO_WM_UNIT_TYPE" val="i"/>
  <p:tag name="KSO_WM_UNIT_INDEX" val="87"/>
  <p:tag name="KSO_WM_SLIDE_BACKGROUND_TYPE" val="bottomTop"/>
  <p:tag name="KSO_WM_SLIDE_BK_DARK_LIGHT" val="2"/>
</p:tagLst>
</file>

<file path=ppt/tags/tag49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8"/>
  <p:tag name="KSO_WM_UNIT_LAYERLEVEL" val="1"/>
  <p:tag name="KSO_WM_TAG_VERSION" val="1.0"/>
  <p:tag name="KSO_WM_BEAUTIFY_FLAG" val="#wm#"/>
  <p:tag name="KSO_WM_UNIT_TYPE" val="i"/>
  <p:tag name="KSO_WM_UNIT_INDEX" val="88"/>
  <p:tag name="KSO_WM_SLIDE_BACKGROUND_TYPE" val="bottomTop"/>
  <p:tag name="KSO_WM_SLIDE_BK_DARK_LIGHT" val="2"/>
</p:tagLst>
</file>

<file path=ppt/tags/tag49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89"/>
  <p:tag name="KSO_WM_UNIT_LAYERLEVEL" val="1"/>
  <p:tag name="KSO_WM_TAG_VERSION" val="1.0"/>
  <p:tag name="KSO_WM_BEAUTIFY_FLAG" val="#wm#"/>
  <p:tag name="KSO_WM_UNIT_TYPE" val="i"/>
  <p:tag name="KSO_WM_UNIT_INDEX" val="89"/>
  <p:tag name="KSO_WM_SLIDE_BACKGROUND_TYPE" val="bottomTop"/>
  <p:tag name="KSO_WM_SLIDE_BK_DARK_LIGHT" val="2"/>
</p:tagLst>
</file>

<file path=ppt/tags/tag49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0"/>
  <p:tag name="KSO_WM_UNIT_LAYERLEVEL" val="1"/>
  <p:tag name="KSO_WM_TAG_VERSION" val="1.0"/>
  <p:tag name="KSO_WM_BEAUTIFY_FLAG" val="#wm#"/>
  <p:tag name="KSO_WM_UNIT_TYPE" val="i"/>
  <p:tag name="KSO_WM_UNIT_INDEX" val="90"/>
  <p:tag name="KSO_WM_SLIDE_BACKGROUND_TYPE" val="bottomTop"/>
  <p:tag name="KSO_WM_SLIDE_BK_DARK_LIGHT" val="2"/>
</p:tagLst>
</file>

<file path=ppt/tags/tag49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1"/>
  <p:tag name="KSO_WM_UNIT_LAYERLEVEL" val="1"/>
  <p:tag name="KSO_WM_TAG_VERSION" val="1.0"/>
  <p:tag name="KSO_WM_BEAUTIFY_FLAG" val="#wm#"/>
  <p:tag name="KSO_WM_UNIT_TYPE" val="i"/>
  <p:tag name="KSO_WM_UNIT_INDEX" val="91"/>
  <p:tag name="KSO_WM_SLIDE_BACKGROUND_TYPE" val="bottomTop"/>
  <p:tag name="KSO_WM_SLIDE_BK_DARK_LIGHT" val="2"/>
</p:tagLst>
</file>

<file path=ppt/tags/tag49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2"/>
  <p:tag name="KSO_WM_UNIT_LAYERLEVEL" val="1"/>
  <p:tag name="KSO_WM_TAG_VERSION" val="1.0"/>
  <p:tag name="KSO_WM_BEAUTIFY_FLAG" val="#wm#"/>
  <p:tag name="KSO_WM_UNIT_TYPE" val="i"/>
  <p:tag name="KSO_WM_UNIT_INDEX" val="92"/>
  <p:tag name="KSO_WM_SLIDE_BACKGROUND_TYPE" val="bottomTop"/>
  <p:tag name="KSO_WM_SLIDE_BK_DARK_LIGHT" val="2"/>
</p:tagLst>
</file>

<file path=ppt/tags/tag4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3"/>
  <p:tag name="KSO_WM_UNIT_LAYERLEVEL" val="1"/>
  <p:tag name="KSO_WM_TAG_VERSION" val="1.0"/>
  <p:tag name="KSO_WM_BEAUTIFY_FLAG" val="#wm#"/>
  <p:tag name="KSO_WM_UNIT_TYPE" val="i"/>
  <p:tag name="KSO_WM_UNIT_INDEX" val="93"/>
  <p:tag name="KSO_WM_SLIDE_BACKGROUND_TYPE" val="bottomTop"/>
  <p:tag name="KSO_WM_SLIDE_BK_DARK_LIGHT" val="2"/>
</p:tagLst>
</file>

<file path=ppt/tags/tag49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4"/>
  <p:tag name="KSO_WM_UNIT_LAYERLEVEL" val="1"/>
  <p:tag name="KSO_WM_TAG_VERSION" val="1.0"/>
  <p:tag name="KSO_WM_BEAUTIFY_FLAG" val="#wm#"/>
  <p:tag name="KSO_WM_UNIT_TYPE" val="i"/>
  <p:tag name="KSO_WM_UNIT_INDEX" val="94"/>
  <p:tag name="KSO_WM_SLIDE_BACKGROUND_TYPE" val="bottomTop"/>
  <p:tag name="KSO_WM_SLIDE_BK_DARK_LIGHT" val="2"/>
</p:tagLst>
</file>

<file path=ppt/tags/tag49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i*95"/>
  <p:tag name="KSO_WM_UNIT_LAYERLEVEL" val="1"/>
  <p:tag name="KSO_WM_TAG_VERSION" val="1.0"/>
  <p:tag name="KSO_WM_BEAUTIFY_FLAG" val="#wm#"/>
  <p:tag name="KSO_WM_UNIT_TYPE" val="i"/>
  <p:tag name="KSO_WM_UNIT_INDEX" val="95"/>
  <p:tag name="KSO_WM_SLIDE_BACKGROUND_TYPE" val="bottomTop"/>
  <p:tag name="KSO_WM_SLIDE_BK_DARK_LIGHT" val="2"/>
</p:tagLst>
</file>

<file path=ppt/tags/tag49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
  <p:tag name="KSO_WM_UNIT_LAYERLEVEL" val="1"/>
  <p:tag name="KSO_WM_TAG_VERSION" val="1.0"/>
  <p:tag name="KSO_WM_BEAUTIFY_FLAG" val="#wm#"/>
  <p:tag name="KSO_WM_UNIT_TYPE" val="i"/>
  <p:tag name="KSO_WM_UNIT_INDEX" val="2"/>
  <p:tag name="KSO_WM_SLIDE_BACKGROUND_TYPE" val="navigation"/>
  <p:tag name="KSO_WM_SLIDE_BK_DARK_LIGHT" val="2"/>
</p:tagLst>
</file>

<file path=ppt/tags/tag49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_17*i*14"/>
  <p:tag name="KSO_WM_UNIT_LAYERLEVEL" val="1"/>
  <p:tag name="KSO_WM_TAG_VERSION" val="1.0"/>
  <p:tag name="KSO_WM_BEAUTIFY_FLAG" val="#wm#"/>
  <p:tag name="KSO_WM_SLIDE_BACKGROUND_TYPE" val="navigation"/>
  <p:tag name="KSO_WM_SLIDE_BK_DARK_LIGHT" val="2"/>
</p:tagLst>
</file>

<file path=ppt/tags/tag49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7*i*1"/>
  <p:tag name="KSO_WM_UNIT_BK_DARK_LIGHT" val="1"/>
  <p:tag name="KSO_WM_UNIT_LAYERLEVEL" val="1"/>
  <p:tag name="KSO_WM_TAG_VERSION" val="1.0"/>
  <p:tag name="KSO_WM_BEAUTIFY_FLAG" val="#wm#"/>
  <p:tag name="KSO_WM_SLIDE_BACKGROUND_TYPE" val="navigation"/>
  <p:tag name="KSO_WM_SLIDE_BK_DARK_LIGHT" val="2"/>
</p:tagLst>
</file>

<file path=ppt/tags/tag49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49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49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49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4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49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49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49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49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5"/>
  <p:tag name="KSO_WM_UNIT_LAYERLEVEL" val="1"/>
  <p:tag name="KSO_WM_TAG_VERSION" val="1.0"/>
  <p:tag name="KSO_WM_BEAUTIFY_FLAG" val="#wm#"/>
  <p:tag name="KSO_WM_UNIT_TYPE" val="i"/>
  <p:tag name="KSO_WM_UNIT_INDEX" val="15"/>
  <p:tag name="KSO_WM_SLIDE_BACKGROUND_TYPE" val="navigation"/>
  <p:tag name="KSO_WM_SLIDE_BK_DARK_LIGHT" val="2"/>
</p:tagLst>
</file>

<file path=ppt/tags/tag49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6"/>
  <p:tag name="KSO_WM_UNIT_LAYERLEVEL" val="1"/>
  <p:tag name="KSO_WM_TAG_VERSION" val="1.0"/>
  <p:tag name="KSO_WM_BEAUTIFY_FLAG" val="#wm#"/>
  <p:tag name="KSO_WM_UNIT_TYPE" val="i"/>
  <p:tag name="KSO_WM_UNIT_INDEX" val="16"/>
  <p:tag name="KSO_WM_SLIDE_BACKGROUND_TYPE" val="navigation"/>
  <p:tag name="KSO_WM_SLIDE_BK_DARK_LIGHT" val="2"/>
</p:tagLst>
</file>

<file path=ppt/tags/tag49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7"/>
  <p:tag name="KSO_WM_UNIT_LAYERLEVEL" val="1"/>
  <p:tag name="KSO_WM_TAG_VERSION" val="1.0"/>
  <p:tag name="KSO_WM_BEAUTIFY_FLAG" val="#wm#"/>
  <p:tag name="KSO_WM_UNIT_TYPE" val="i"/>
  <p:tag name="KSO_WM_UNIT_INDEX" val="17"/>
  <p:tag name="KSO_WM_SLIDE_BACKGROUND_TYPE" val="navigation"/>
  <p:tag name="KSO_WM_SLIDE_BK_DARK_LIGHT" val="2"/>
</p:tagLst>
</file>

<file path=ppt/tags/tag49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8"/>
  <p:tag name="KSO_WM_UNIT_LAYERLEVEL" val="1"/>
  <p:tag name="KSO_WM_TAG_VERSION" val="1.0"/>
  <p:tag name="KSO_WM_BEAUTIFY_FLAG" val="#wm#"/>
  <p:tag name="KSO_WM_UNIT_TYPE" val="i"/>
  <p:tag name="KSO_WM_UNIT_INDEX" val="18"/>
  <p:tag name="KSO_WM_SLIDE_BACKGROUND_TYPE" val="navigation"/>
  <p:tag name="KSO_WM_SLIDE_BK_DARK_LIGHT" val="2"/>
</p:tagLst>
</file>

<file path=ppt/tags/tag49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19"/>
  <p:tag name="KSO_WM_UNIT_LAYERLEVEL" val="1"/>
  <p:tag name="KSO_WM_TAG_VERSION" val="1.0"/>
  <p:tag name="KSO_WM_BEAUTIFY_FLAG" val="#wm#"/>
  <p:tag name="KSO_WM_UNIT_TYPE" val="i"/>
  <p:tag name="KSO_WM_UNIT_INDEX" val="19"/>
  <p:tag name="KSO_WM_SLIDE_BACKGROUND_TYPE" val="navigation"/>
  <p:tag name="KSO_WM_SLIDE_BK_DARK_LIGHT" val="2"/>
</p:tagLst>
</file>

<file path=ppt/tags/tag49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0"/>
  <p:tag name="KSO_WM_UNIT_LAYERLEVEL" val="1"/>
  <p:tag name="KSO_WM_TAG_VERSION" val="1.0"/>
  <p:tag name="KSO_WM_BEAUTIFY_FLAG" val="#wm#"/>
  <p:tag name="KSO_WM_UNIT_TYPE" val="i"/>
  <p:tag name="KSO_WM_UNIT_INDEX" val="20"/>
  <p:tag name="KSO_WM_SLIDE_BACKGROUND_TYPE" val="navigation"/>
  <p:tag name="KSO_WM_SLIDE_BK_DARK_LIGHT" val="2"/>
</p:tagLst>
</file>

<file path=ppt/tags/tag4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9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1"/>
  <p:tag name="KSO_WM_UNIT_LAYERLEVEL" val="1"/>
  <p:tag name="KSO_WM_TAG_VERSION" val="1.0"/>
  <p:tag name="KSO_WM_BEAUTIFY_FLAG" val="#wm#"/>
  <p:tag name="KSO_WM_UNIT_TYPE" val="i"/>
  <p:tag name="KSO_WM_UNIT_INDEX" val="21"/>
  <p:tag name="KSO_WM_SLIDE_BACKGROUND_TYPE" val="navigation"/>
  <p:tag name="KSO_WM_SLIDE_BK_DARK_LIGHT" val="2"/>
</p:tagLst>
</file>

<file path=ppt/tags/tag49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2"/>
  <p:tag name="KSO_WM_UNIT_LAYERLEVEL" val="1"/>
  <p:tag name="KSO_WM_TAG_VERSION" val="1.0"/>
  <p:tag name="KSO_WM_BEAUTIFY_FLAG" val="#wm#"/>
  <p:tag name="KSO_WM_UNIT_TYPE" val="i"/>
  <p:tag name="KSO_WM_UNIT_INDEX" val="22"/>
  <p:tag name="KSO_WM_SLIDE_BACKGROUND_TYPE" val="navigation"/>
  <p:tag name="KSO_WM_SLIDE_BK_DARK_LIGHT" val="2"/>
</p:tagLst>
</file>

<file path=ppt/tags/tag49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3"/>
  <p:tag name="KSO_WM_UNIT_LAYERLEVEL" val="1"/>
  <p:tag name="KSO_WM_TAG_VERSION" val="1.0"/>
  <p:tag name="KSO_WM_BEAUTIFY_FLAG" val="#wm#"/>
  <p:tag name="KSO_WM_UNIT_TYPE" val="i"/>
  <p:tag name="KSO_WM_UNIT_INDEX" val="23"/>
  <p:tag name="KSO_WM_SLIDE_BACKGROUND_TYPE" val="navigation"/>
  <p:tag name="KSO_WM_SLIDE_BK_DARK_LIGHT" val="2"/>
</p:tagLst>
</file>

<file path=ppt/tags/tag49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4"/>
  <p:tag name="KSO_WM_UNIT_LAYERLEVEL" val="1"/>
  <p:tag name="KSO_WM_TAG_VERSION" val="1.0"/>
  <p:tag name="KSO_WM_BEAUTIFY_FLAG" val="#wm#"/>
  <p:tag name="KSO_WM_UNIT_TYPE" val="i"/>
  <p:tag name="KSO_WM_UNIT_INDEX" val="24"/>
  <p:tag name="KSO_WM_SLIDE_BACKGROUND_TYPE" val="navigation"/>
  <p:tag name="KSO_WM_SLIDE_BK_DARK_LIGHT" val="2"/>
</p:tagLst>
</file>

<file path=ppt/tags/tag49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5"/>
  <p:tag name="KSO_WM_UNIT_LAYERLEVEL" val="1"/>
  <p:tag name="KSO_WM_TAG_VERSION" val="1.0"/>
  <p:tag name="KSO_WM_BEAUTIFY_FLAG" val="#wm#"/>
  <p:tag name="KSO_WM_UNIT_TYPE" val="i"/>
  <p:tag name="KSO_WM_UNIT_INDEX" val="25"/>
  <p:tag name="KSO_WM_SLIDE_BACKGROUND_TYPE" val="navigation"/>
  <p:tag name="KSO_WM_SLIDE_BK_DARK_LIGHT" val="2"/>
</p:tagLst>
</file>

<file path=ppt/tags/tag49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6"/>
  <p:tag name="KSO_WM_UNIT_LAYERLEVEL" val="1"/>
  <p:tag name="KSO_WM_TAG_VERSION" val="1.0"/>
  <p:tag name="KSO_WM_BEAUTIFY_FLAG" val="#wm#"/>
  <p:tag name="KSO_WM_UNIT_TYPE" val="i"/>
  <p:tag name="KSO_WM_UNIT_INDEX" val="26"/>
  <p:tag name="KSO_WM_SLIDE_BACKGROUND_TYPE" val="navigation"/>
  <p:tag name="KSO_WM_SLIDE_BK_DARK_LIGHT" val="2"/>
</p:tagLst>
</file>

<file path=ppt/tags/tag49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7"/>
  <p:tag name="KSO_WM_UNIT_LAYERLEVEL" val="1"/>
  <p:tag name="KSO_WM_TAG_VERSION" val="1.0"/>
  <p:tag name="KSO_WM_BEAUTIFY_FLAG" val="#wm#"/>
  <p:tag name="KSO_WM_UNIT_TYPE" val="i"/>
  <p:tag name="KSO_WM_UNIT_INDEX" val="27"/>
  <p:tag name="KSO_WM_SLIDE_BACKGROUND_TYPE" val="navigation"/>
  <p:tag name="KSO_WM_SLIDE_BK_DARK_LIGHT" val="2"/>
</p:tagLst>
</file>

<file path=ppt/tags/tag49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8"/>
  <p:tag name="KSO_WM_UNIT_LAYERLEVEL" val="1"/>
  <p:tag name="KSO_WM_TAG_VERSION" val="1.0"/>
  <p:tag name="KSO_WM_BEAUTIFY_FLAG" val="#wm#"/>
  <p:tag name="KSO_WM_UNIT_TYPE" val="i"/>
  <p:tag name="KSO_WM_UNIT_INDEX" val="28"/>
  <p:tag name="KSO_WM_SLIDE_BACKGROUND_TYPE" val="navigation"/>
  <p:tag name="KSO_WM_SLIDE_BK_DARK_LIGHT" val="2"/>
</p:tagLst>
</file>

<file path=ppt/tags/tag49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9"/>
  <p:tag name="KSO_WM_UNIT_LAYERLEVEL" val="1"/>
  <p:tag name="KSO_WM_TAG_VERSION" val="1.0"/>
  <p:tag name="KSO_WM_BEAUTIFY_FLAG" val="#wm#"/>
  <p:tag name="KSO_WM_UNIT_TYPE" val="i"/>
  <p:tag name="KSO_WM_UNIT_INDEX" val="29"/>
  <p:tag name="KSO_WM_SLIDE_BACKGROUND_TYPE" val="navigation"/>
  <p:tag name="KSO_WM_SLIDE_BK_DARK_LIGHT" val="2"/>
</p:tagLst>
</file>

<file path=ppt/tags/tag49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0"/>
  <p:tag name="KSO_WM_UNIT_LAYERLEVEL" val="1"/>
  <p:tag name="KSO_WM_TAG_VERSION" val="1.0"/>
  <p:tag name="KSO_WM_BEAUTIFY_FLAG" val="#wm#"/>
  <p:tag name="KSO_WM_UNIT_TYPE" val="i"/>
  <p:tag name="KSO_WM_UNIT_INDEX" val="30"/>
  <p:tag name="KSO_WM_SLIDE_BACKGROUND_TYPE" val="navigation"/>
  <p:tag name="KSO_WM_SLIDE_BK_DARK_LIGHT" val="2"/>
</p:tagLst>
</file>

<file path=ppt/tags/tag4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9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1"/>
  <p:tag name="KSO_WM_UNIT_LAYERLEVEL" val="1"/>
  <p:tag name="KSO_WM_TAG_VERSION" val="1.0"/>
  <p:tag name="KSO_WM_BEAUTIFY_FLAG" val="#wm#"/>
  <p:tag name="KSO_WM_UNIT_TYPE" val="i"/>
  <p:tag name="KSO_WM_UNIT_INDEX" val="31"/>
  <p:tag name="KSO_WM_SLIDE_BACKGROUND_TYPE" val="navigation"/>
  <p:tag name="KSO_WM_SLIDE_BK_DARK_LIGHT" val="2"/>
</p:tagLst>
</file>

<file path=ppt/tags/tag49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2"/>
  <p:tag name="KSO_WM_UNIT_LAYERLEVEL" val="1"/>
  <p:tag name="KSO_WM_TAG_VERSION" val="1.0"/>
  <p:tag name="KSO_WM_BEAUTIFY_FLAG" val="#wm#"/>
  <p:tag name="KSO_WM_UNIT_TYPE" val="i"/>
  <p:tag name="KSO_WM_UNIT_INDEX" val="32"/>
  <p:tag name="KSO_WM_SLIDE_BACKGROUND_TYPE" val="navigation"/>
  <p:tag name="KSO_WM_SLIDE_BK_DARK_LIGHT" val="2"/>
</p:tagLst>
</file>

<file path=ppt/tags/tag49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3"/>
  <p:tag name="KSO_WM_UNIT_LAYERLEVEL" val="1"/>
  <p:tag name="KSO_WM_TAG_VERSION" val="1.0"/>
  <p:tag name="KSO_WM_BEAUTIFY_FLAG" val="#wm#"/>
  <p:tag name="KSO_WM_UNIT_TYPE" val="i"/>
  <p:tag name="KSO_WM_UNIT_INDEX" val="33"/>
  <p:tag name="KSO_WM_SLIDE_BACKGROUND_TYPE" val="navigation"/>
  <p:tag name="KSO_WM_SLIDE_BK_DARK_LIGHT" val="2"/>
</p:tagLst>
</file>

<file path=ppt/tags/tag49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4"/>
  <p:tag name="KSO_WM_UNIT_LAYERLEVEL" val="1"/>
  <p:tag name="KSO_WM_TAG_VERSION" val="1.0"/>
  <p:tag name="KSO_WM_BEAUTIFY_FLAG" val="#wm#"/>
  <p:tag name="KSO_WM_UNIT_TYPE" val="i"/>
  <p:tag name="KSO_WM_UNIT_INDEX" val="34"/>
  <p:tag name="KSO_WM_SLIDE_BACKGROUND_TYPE" val="navigation"/>
  <p:tag name="KSO_WM_SLIDE_BK_DARK_LIGHT" val="2"/>
</p:tagLst>
</file>

<file path=ppt/tags/tag49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5"/>
  <p:tag name="KSO_WM_UNIT_LAYERLEVEL" val="1"/>
  <p:tag name="KSO_WM_TAG_VERSION" val="1.0"/>
  <p:tag name="KSO_WM_BEAUTIFY_FLAG" val="#wm#"/>
  <p:tag name="KSO_WM_UNIT_TYPE" val="i"/>
  <p:tag name="KSO_WM_UNIT_INDEX" val="35"/>
  <p:tag name="KSO_WM_SLIDE_BACKGROUND_TYPE" val="navigation"/>
  <p:tag name="KSO_WM_SLIDE_BK_DARK_LIGHT" val="2"/>
</p:tagLst>
</file>

<file path=ppt/tags/tag49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6"/>
  <p:tag name="KSO_WM_UNIT_LAYERLEVEL" val="1"/>
  <p:tag name="KSO_WM_TAG_VERSION" val="1.0"/>
  <p:tag name="KSO_WM_BEAUTIFY_FLAG" val="#wm#"/>
  <p:tag name="KSO_WM_UNIT_TYPE" val="i"/>
  <p:tag name="KSO_WM_UNIT_INDEX" val="36"/>
  <p:tag name="KSO_WM_SLIDE_BACKGROUND_TYPE" val="navigation"/>
  <p:tag name="KSO_WM_SLIDE_BK_DARK_LIGHT" val="2"/>
</p:tagLst>
</file>

<file path=ppt/tags/tag49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7"/>
  <p:tag name="KSO_WM_UNIT_LAYERLEVEL" val="1"/>
  <p:tag name="KSO_WM_TAG_VERSION" val="1.0"/>
  <p:tag name="KSO_WM_BEAUTIFY_FLAG" val="#wm#"/>
  <p:tag name="KSO_WM_UNIT_TYPE" val="i"/>
  <p:tag name="KSO_WM_UNIT_INDEX" val="37"/>
  <p:tag name="KSO_WM_SLIDE_BACKGROUND_TYPE" val="navigation"/>
  <p:tag name="KSO_WM_SLIDE_BK_DARK_LIGHT" val="2"/>
</p:tagLst>
</file>

<file path=ppt/tags/tag49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8"/>
  <p:tag name="KSO_WM_UNIT_LAYERLEVEL" val="1"/>
  <p:tag name="KSO_WM_TAG_VERSION" val="1.0"/>
  <p:tag name="KSO_WM_BEAUTIFY_FLAG" val="#wm#"/>
  <p:tag name="KSO_WM_UNIT_TYPE" val="i"/>
  <p:tag name="KSO_WM_UNIT_INDEX" val="38"/>
  <p:tag name="KSO_WM_SLIDE_BACKGROUND_TYPE" val="navigation"/>
  <p:tag name="KSO_WM_SLIDE_BK_DARK_LIGHT" val="2"/>
</p:tagLst>
</file>

<file path=ppt/tags/tag49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9"/>
  <p:tag name="KSO_WM_UNIT_LAYERLEVEL" val="1"/>
  <p:tag name="KSO_WM_TAG_VERSION" val="1.0"/>
  <p:tag name="KSO_WM_BEAUTIFY_FLAG" val="#wm#"/>
  <p:tag name="KSO_WM_UNIT_TYPE" val="i"/>
  <p:tag name="KSO_WM_UNIT_INDEX" val="39"/>
  <p:tag name="KSO_WM_SLIDE_BACKGROUND_TYPE" val="navigation"/>
  <p:tag name="KSO_WM_SLIDE_BK_DARK_LIGHT" val="2"/>
</p:tagLst>
</file>

<file path=ppt/tags/tag49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0"/>
  <p:tag name="KSO_WM_UNIT_LAYERLEVEL" val="1"/>
  <p:tag name="KSO_WM_TAG_VERSION" val="1.0"/>
  <p:tag name="KSO_WM_BEAUTIFY_FLAG" val="#wm#"/>
  <p:tag name="KSO_WM_UNIT_TYPE" val="i"/>
  <p:tag name="KSO_WM_UNIT_INDEX" val="40"/>
  <p:tag name="KSO_WM_SLIDE_BACKGROUND_TYPE" val="navigation"/>
  <p:tag name="KSO_WM_SLIDE_BK_DARK_LIGHT" val="2"/>
</p:tagLst>
</file>

<file path=ppt/tags/tag4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9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1"/>
  <p:tag name="KSO_WM_UNIT_LAYERLEVEL" val="1"/>
  <p:tag name="KSO_WM_TAG_VERSION" val="1.0"/>
  <p:tag name="KSO_WM_BEAUTIFY_FLAG" val="#wm#"/>
  <p:tag name="KSO_WM_UNIT_TYPE" val="i"/>
  <p:tag name="KSO_WM_UNIT_INDEX" val="41"/>
  <p:tag name="KSO_WM_SLIDE_BACKGROUND_TYPE" val="navigation"/>
  <p:tag name="KSO_WM_SLIDE_BK_DARK_LIGHT" val="2"/>
</p:tagLst>
</file>

<file path=ppt/tags/tag49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2"/>
  <p:tag name="KSO_WM_UNIT_LAYERLEVEL" val="1"/>
  <p:tag name="KSO_WM_TAG_VERSION" val="1.0"/>
  <p:tag name="KSO_WM_BEAUTIFY_FLAG" val="#wm#"/>
  <p:tag name="KSO_WM_UNIT_TYPE" val="i"/>
  <p:tag name="KSO_WM_UNIT_INDEX" val="42"/>
  <p:tag name="KSO_WM_SLIDE_BACKGROUND_TYPE" val="navigation"/>
  <p:tag name="KSO_WM_SLIDE_BK_DARK_LIGHT" val="2"/>
</p:tagLst>
</file>

<file path=ppt/tags/tag49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3"/>
  <p:tag name="KSO_WM_UNIT_LAYERLEVEL" val="1"/>
  <p:tag name="KSO_WM_TAG_VERSION" val="1.0"/>
  <p:tag name="KSO_WM_BEAUTIFY_FLAG" val="#wm#"/>
  <p:tag name="KSO_WM_UNIT_TYPE" val="i"/>
  <p:tag name="KSO_WM_UNIT_INDEX" val="43"/>
  <p:tag name="KSO_WM_SLIDE_BACKGROUND_TYPE" val="navigation"/>
  <p:tag name="KSO_WM_SLIDE_BK_DARK_LIGHT" val="2"/>
</p:tagLst>
</file>

<file path=ppt/tags/tag49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4"/>
  <p:tag name="KSO_WM_UNIT_LAYERLEVEL" val="1"/>
  <p:tag name="KSO_WM_TAG_VERSION" val="1.0"/>
  <p:tag name="KSO_WM_BEAUTIFY_FLAG" val="#wm#"/>
  <p:tag name="KSO_WM_UNIT_TYPE" val="i"/>
  <p:tag name="KSO_WM_UNIT_INDEX" val="44"/>
  <p:tag name="KSO_WM_SLIDE_BACKGROUND_TYPE" val="navigation"/>
  <p:tag name="KSO_WM_SLIDE_BK_DARK_LIGHT" val="2"/>
</p:tagLst>
</file>

<file path=ppt/tags/tag49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5"/>
  <p:tag name="KSO_WM_UNIT_LAYERLEVEL" val="1"/>
  <p:tag name="KSO_WM_TAG_VERSION" val="1.0"/>
  <p:tag name="KSO_WM_BEAUTIFY_FLAG" val="#wm#"/>
  <p:tag name="KSO_WM_UNIT_TYPE" val="i"/>
  <p:tag name="KSO_WM_UNIT_INDEX" val="45"/>
  <p:tag name="KSO_WM_SLIDE_BACKGROUND_TYPE" val="navigation"/>
  <p:tag name="KSO_WM_SLIDE_BK_DARK_LIGHT" val="2"/>
</p:tagLst>
</file>

<file path=ppt/tags/tag49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6"/>
  <p:tag name="KSO_WM_UNIT_LAYERLEVEL" val="1"/>
  <p:tag name="KSO_WM_TAG_VERSION" val="1.0"/>
  <p:tag name="KSO_WM_BEAUTIFY_FLAG" val="#wm#"/>
  <p:tag name="KSO_WM_UNIT_TYPE" val="i"/>
  <p:tag name="KSO_WM_UNIT_INDEX" val="46"/>
  <p:tag name="KSO_WM_SLIDE_BACKGROUND_TYPE" val="navigation"/>
  <p:tag name="KSO_WM_SLIDE_BK_DARK_LIGHT" val="2"/>
</p:tagLst>
</file>

<file path=ppt/tags/tag49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47"/>
  <p:tag name="KSO_WM_UNIT_LAYERLEVEL" val="1"/>
  <p:tag name="KSO_WM_TAG_VERSION" val="1.0"/>
  <p:tag name="KSO_WM_BEAUTIFY_FLAG" val="#wm#"/>
  <p:tag name="KSO_WM_UNIT_TYPE" val="i"/>
  <p:tag name="KSO_WM_UNIT_INDEX" val="47"/>
  <p:tag name="KSO_WM_SLIDE_BACKGROUND_TYPE" val="navigation"/>
  <p:tag name="KSO_WM_SLIDE_BK_DARK_LIGHT" val="2"/>
</p:tagLst>
</file>

<file path=ppt/tags/tag49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8*i*1"/>
  <p:tag name="KSO_WM_UNIT_BK_DARK_LIGHT" val="2"/>
  <p:tag name="KSO_WM_UNIT_LAYERLEVEL" val="1"/>
  <p:tag name="KSO_WM_TAG_VERSION" val="1.0"/>
  <p:tag name="KSO_WM_BEAUTIFY_FLAG" val="#wm#"/>
  <p:tag name="KSO_WM_SLIDE_BACKGROUND_TYPE" val="belt"/>
  <p:tag name="KSO_WM_SLIDE_BK_DARK_LIGHT" val="1"/>
</p:tagLst>
</file>

<file path=ppt/tags/tag49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i*1"/>
  <p:tag name="KSO_WM_UNIT_LAYERLEVEL" val="1"/>
  <p:tag name="KSO_WM_TAG_VERSION" val="1.0"/>
  <p:tag name="KSO_WM_BEAUTIFY_FLAG" val="#wm#"/>
  <p:tag name="KSO_WM_UNIT_TYPE" val="i"/>
  <p:tag name="KSO_WM_UNIT_INDEX" val="1"/>
  <p:tag name="KSO_WM_SLIDE_BACKGROUND_TYPE" val="belt"/>
  <p:tag name="KSO_WM_SLIDE_BK_DARK_LIGHT" val="1"/>
</p:tagLst>
</file>

<file path=ppt/tags/tag49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i*2"/>
  <p:tag name="KSO_WM_UNIT_LAYERLEVEL" val="1"/>
  <p:tag name="KSO_WM_TAG_VERSION" val="1.0"/>
  <p:tag name="KSO_WM_BEAUTIFY_FLAG" val="#wm#"/>
  <p:tag name="KSO_WM_UNIT_TYPE" val="i"/>
  <p:tag name="KSO_WM_UNIT_INDEX" val="2"/>
  <p:tag name="KSO_WM_SLIDE_BACKGROUND_TYPE" val="belt"/>
  <p:tag name="KSO_WM_SLIDE_BK_DARK_LIGHT" val="1"/>
</p:tagLst>
</file>

<file path=ppt/tags/tag4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9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49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49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49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49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1"/>
</p:tagLst>
</file>

<file path=ppt/tags/tag49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2661"/>
</p:tagLst>
</file>

<file path=ppt/tags/tag49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2661"/>
</p:tagLst>
</file>

<file path=ppt/tags/tag49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49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49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4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990.xml><?xml version="1.0" encoding="utf-8"?>
<p:tagLst xmlns:a="http://schemas.openxmlformats.org/drawingml/2006/main" xmlns:r="http://schemas.openxmlformats.org/officeDocument/2006/relationships" xmlns:p="http://schemas.openxmlformats.org/presentationml/2006/main">
  <p:tag name="KSO_WM_TEMPLATE_SUBCATEGORY" val="0"/>
  <p:tag name="KSO_WM_TEMPLATE_MASTER_TYPE" val="1"/>
  <p:tag name="KSO_WM_TEMPLATE_COLOR_TYPE" val="1"/>
  <p:tag name="KSO_WM_TAG_VERSION" val="1.0"/>
  <p:tag name="KSO_WM_BEAUTIFY_FLAG" val="#wm#"/>
  <p:tag name="KSO_WM_TEMPLATE_CATEGORY" val="custom"/>
  <p:tag name="KSO_WM_TEMPLATE_INDEX" val="20202661"/>
  <p:tag name="KSO_WM_TEMPLATE_THUMBS_INDEX" val="1、4、7、8、9、10、11、12、13、14、15"/>
  <p:tag name="KSO_WM_TEMPLATE_MASTER_THUMB_INDEX" val="18"/>
</p:tagLst>
</file>

<file path=ppt/tags/tag49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49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49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49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49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y*1"/>
  <p:tag name="KSO_WM_UNIT_LAYERLEVEL" val="1"/>
  <p:tag name="KSO_WM_TAG_VERSION" val="1.0"/>
  <p:tag name="KSO_WM_BEAUTIFY_FLAG" val="#wm#"/>
  <p:tag name="KSO_WM_UNIT_TYPE" val="y"/>
  <p:tag name="KSO_WM_UNIT_INDEX" val="1"/>
  <p:tag name="KSO_WM_SLIDE_BACKGROUND_MASK_FLAG" val="1"/>
</p:tagLst>
</file>

<file path=ppt/tags/tag49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49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49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49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0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0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0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0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50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50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50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7.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1"/>
  <p:tag name="KSO_WM_UNIT_LAYERLEVEL" val="1"/>
  <p:tag name="KSO_WM_TAG_VERSION" val="1.0"/>
  <p:tag name="KSO_WM_BEAUTIFY_FLAG" val="#wm#"/>
  <p:tag name="KSO_WM_UNIT_TYPE" val="i"/>
  <p:tag name="KSO_WM_UNIT_INDEX" val="1"/>
</p:tagLst>
</file>

<file path=ppt/tags/tag50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0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50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50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50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508.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Lst>
</file>

<file path=ppt/tags/tag50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50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50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50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50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50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2"/>
  <p:tag name="KSO_WM_UNIT_LAYERLEVEL" val="1"/>
  <p:tag name="KSO_WM_TAG_VERSION" val="1.0"/>
  <p:tag name="KSO_WM_BEAUTIFY_FLAG" val="#wm#"/>
  <p:tag name="KSO_WM_UNIT_TYPE" val="i"/>
  <p:tag name="KSO_WM_UNIT_INDEX" val="2"/>
</p:tagLst>
</file>

<file path=ppt/tags/tag50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0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10.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4"/>
  <p:tag name="KSO_WM_UNIT_LAYERLEVEL" val="1"/>
  <p:tag name="KSO_WM_TAG_VERSION" val="1.0"/>
  <p:tag name="KSO_WM_BEAUTIFY_FLAG" val="#wm#"/>
  <p:tag name="KSO_WM_UNIT_TYPE" val="i"/>
  <p:tag name="KSO_WM_UNIT_INDEX" val="4"/>
</p:tagLst>
</file>

<file path=ppt/tags/tag51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3"/>
  <p:tag name="KSO_WM_UNIT_LAYERLEVEL" val="1"/>
  <p:tag name="KSO_WM_TAG_VERSION" val="1.0"/>
  <p:tag name="KSO_WM_BEAUTIFY_FLAG" val="#wm#"/>
  <p:tag name="KSO_WM_UNIT_TYPE" val="i"/>
  <p:tag name="KSO_WM_UNIT_INDEX" val="3"/>
</p:tagLst>
</file>

<file path=ppt/tags/tag51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6"/>
  <p:tag name="KSO_WM_UNIT_LAYERLEVEL" val="1"/>
  <p:tag name="KSO_WM_TAG_VERSION" val="1.0"/>
  <p:tag name="KSO_WM_BEAUTIFY_FLAG" val="#wm#"/>
  <p:tag name="KSO_WM_UNIT_TYPE" val="i"/>
  <p:tag name="KSO_WM_UNIT_INDEX" val="6"/>
</p:tagLst>
</file>

<file path=ppt/tags/tag51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5"/>
  <p:tag name="KSO_WM_UNIT_LAYERLEVEL" val="1"/>
  <p:tag name="KSO_WM_TAG_VERSION" val="1.0"/>
  <p:tag name="KSO_WM_BEAUTIFY_FLAG" val="#wm#"/>
  <p:tag name="KSO_WM_UNIT_TYPE" val="i"/>
  <p:tag name="KSO_WM_UNIT_INDEX" val="5"/>
</p:tagLst>
</file>

<file path=ppt/tags/tag51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7"/>
  <p:tag name="KSO_WM_UNIT_LAYERLEVEL" val="1"/>
  <p:tag name="KSO_WM_TAG_VERSION" val="1.0"/>
  <p:tag name="KSO_WM_BEAUTIFY_FLAG" val="#wm#"/>
  <p:tag name="KSO_WM_UNIT_TYPE" val="i"/>
  <p:tag name="KSO_WM_UNIT_INDEX" val="7"/>
</p:tagLst>
</file>

<file path=ppt/tags/tag51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8"/>
  <p:tag name="KSO_WM_UNIT_LAYERLEVEL" val="1"/>
  <p:tag name="KSO_WM_TAG_VERSION" val="1.0"/>
  <p:tag name="KSO_WM_BEAUTIFY_FLAG" val="#wm#"/>
  <p:tag name="KSO_WM_UNIT_TYPE" val="i"/>
  <p:tag name="KSO_WM_UNIT_INDEX" val="8"/>
</p:tagLst>
</file>

<file path=ppt/tags/tag51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6.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10"/>
  <p:tag name="KSO_WM_UNIT_LAYERLEVEL" val="1"/>
  <p:tag name="KSO_WM_TAG_VERSION" val="1.0"/>
  <p:tag name="KSO_WM_BEAUTIFY_FLAG" val="#wm#"/>
  <p:tag name="KSO_WM_UNIT_TYPE" val="i"/>
  <p:tag name="KSO_WM_UNIT_INDEX" val="10"/>
</p:tagLst>
</file>

<file path=ppt/tags/tag51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51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9"/>
  <p:tag name="KSO_WM_UNIT_LAYERLEVEL" val="1"/>
  <p:tag name="KSO_WM_TAG_VERSION" val="1.0"/>
  <p:tag name="KSO_WM_BEAUTIFY_FLAG" val="#wm#"/>
  <p:tag name="KSO_WM_UNIT_TYPE" val="i"/>
  <p:tag name="KSO_WM_UNIT_INDEX" val="9"/>
</p:tagLst>
</file>

<file path=ppt/tags/tag51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3*i*1"/>
  <p:tag name="KSO_WM_UNIT_BK_DARK_LIGHT" val="2"/>
  <p:tag name="KSO_WM_UNIT_LAYERLEVEL" val="1"/>
  <p:tag name="KSO_WM_TAG_VERSION" val="1.0"/>
  <p:tag name="KSO_WM_BEAUTIFY_FLAG" val="#wm#"/>
  <p:tag name="KSO_WM_SLIDE_BACKGROUND_TYPE" val="frame"/>
  <p:tag name="KSO_WM_SLIDE_BK_DARK_LIGHT" val="2"/>
</p:tagLst>
</file>

<file path=ppt/tags/tag51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
  <p:tag name="KSO_WM_UNIT_LAYERLEVEL" val="1"/>
  <p:tag name="KSO_WM_TAG_VERSION" val="1.0"/>
  <p:tag name="KSO_WM_BEAUTIFY_FLAG" val="#wm#"/>
  <p:tag name="KSO_WM_SLIDE_BACKGROUND_TYPE" val="frame"/>
  <p:tag name="KSO_WM_SLIDE_BK_DARK_LIGHT" val="2"/>
  <p:tag name="KSO_WM_UNIT_TYPE" val="i"/>
  <p:tag name="KSO_WM_UNIT_INDEX" val="2"/>
</p:tagLst>
</file>

<file path=ppt/tags/tag51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1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2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2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2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2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2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52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52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52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52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52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52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52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52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52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5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4*i*1"/>
  <p:tag name="KSO_WM_UNIT_BK_DARK_LIGHT" val="2"/>
  <p:tag name="KSO_WM_UNIT_LAYERLEVEL" val="1"/>
  <p:tag name="KSO_WM_TAG_VERSION" val="1.0"/>
  <p:tag name="KSO_WM_BEAUTIFY_FLAG" val="#wm#"/>
  <p:tag name="KSO_WM_SLIDE_BACKGROUND_TYPE" val="leftRight"/>
  <p:tag name="KSO_WM_SLIDE_BK_DARK_LIGHT" val="2"/>
</p:tagLst>
</file>

<file path=ppt/tags/tag52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52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xml><?xml version="1.0" encoding="utf-8"?>
<p:tagLst xmlns:a="http://schemas.openxmlformats.org/drawingml/2006/main" xmlns:r="http://schemas.openxmlformats.org/officeDocument/2006/relationships" xmlns:p="http://schemas.openxmlformats.org/presentationml/2006/main">
  <p:tag name="KSO_WM_SLIDE_BACKGROUND_TYPE" val="leftRight"/>
  <p:tag name="KSO_WM_SLIDE_BK_DARK_LIGHT" val="2"/>
  <p:tag name="KSO_WM_UNIT_HIGHLIGHT" val="0"/>
  <p:tag name="KSO_WM_UNIT_COMPATIBLE" val="0"/>
  <p:tag name="KSO_WM_UNIT_DIAGRAM_ISNUMVISUAL" val="0"/>
  <p:tag name="KSO_WM_UNIT_DIAGRAM_ISREFERUNIT" val="0"/>
  <p:tag name="KSO_WM_UNIT_ID" val="_14*i*1"/>
  <p:tag name="KSO_WM_UNIT_LAYERLEVEL" val="1"/>
  <p:tag name="KSO_WM_TAG_VERSION" val="1.0"/>
  <p:tag name="KSO_WM_BEAUTIFY_FLAG" val="#wm#"/>
  <p:tag name="KSO_WM_UNIT_TYPE" val="i"/>
  <p:tag name="KSO_WM_UNIT_INDEX" val="1"/>
</p:tagLst>
</file>

<file path=ppt/tags/tag52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2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2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2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2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3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3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3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3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5*i*1"/>
  <p:tag name="KSO_WM_UNIT_BK_DARK_LIGHT" val="2"/>
  <p:tag name="KSO_WM_UNIT_LAYERLEVEL" val="1"/>
  <p:tag name="KSO_WM_TAG_VERSION" val="1.0"/>
  <p:tag name="KSO_WM_BEAUTIFY_FLAG" val="#wm#"/>
  <p:tag name="KSO_WM_SLIDE_BACKGROUND_TYPE" val="topBottom"/>
  <p:tag name="KSO_WM_SLIDE_BK_DARK_LIGHT" val="2"/>
</p:tagLst>
</file>

<file path=ppt/tags/tag53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Lst>
</file>

<file path=ppt/tags/tag53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3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3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3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3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3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4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4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4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4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4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i*2"/>
  <p:tag name="KSO_WM_UNIT_LAYERLEVEL" val="1"/>
  <p:tag name="KSO_WM_TAG_VERSION" val="1.0"/>
  <p:tag name="KSO_WM_BEAUTIFY_FLAG" val="#wm#"/>
  <p:tag name="KSO_WM_UNIT_TYPE" val="i"/>
  <p:tag name="KSO_WM_UNIT_INDEX" val="2"/>
</p:tagLst>
</file>

<file path=ppt/tags/tag54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i*3"/>
  <p:tag name="KSO_WM_UNIT_LAYERLEVEL" val="1"/>
  <p:tag name="KSO_WM_TAG_VERSION" val="1.0"/>
  <p:tag name="KSO_WM_BEAUTIFY_FLAG" val="#wm#"/>
  <p:tag name="KSO_WM_UNIT_TYPE" val="i"/>
  <p:tag name="KSO_WM_UNIT_INDEX" val="3"/>
</p:tagLst>
</file>

<file path=ppt/tags/tag54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6*i*1"/>
  <p:tag name="KSO_WM_UNIT_BK_DARK_LIGHT" val="2"/>
  <p:tag name="KSO_WM_UNIT_LAYERLEVEL" val="1"/>
  <p:tag name="KSO_WM_TAG_VERSION" val="1.0"/>
  <p:tag name="KSO_WM_BEAUTIFY_FLAG" val="#wm#"/>
  <p:tag name="KSO_WM_SLIDE_BACKGROUND_TYPE" val="bottomTop"/>
  <p:tag name="KSO_WM_SLIDE_BK_DARK_LIGHT" val="2"/>
</p:tagLst>
</file>

<file path=ppt/tags/tag54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1"/>
  <p:tag name="KSO_WM_UNIT_LAYERLEVEL" val="1"/>
  <p:tag name="KSO_WM_TAG_VERSION" val="1.0"/>
  <p:tag name="KSO_WM_BEAUTIFY_FLAG" val="#wm#"/>
  <p:tag name="KSO_WM_UNIT_TYPE" val="i"/>
  <p:tag name="KSO_WM_UNIT_INDEX" val="1"/>
</p:tagLst>
</file>

<file path=ppt/tags/tag54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4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4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4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4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4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54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5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4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 name="KSO_WM_SLIDE_BACKGROUND_TYPE" val="general"/>
  <p:tag name="KSO_WM_SLIDE_BK_DARK_LIGHT" val="2"/>
</p:tagLst>
</file>

<file path=ppt/tags/tag5491.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1"/>
  <p:tag name="KSO_WM_UNIT_LAYERLEVEL" val="1"/>
  <p:tag name="KSO_WM_TAG_VERSION" val="1.0"/>
  <p:tag name="KSO_WM_BEAUTIFY_FLAG" val="#wm#"/>
  <p:tag name="KSO_WM_UNIT_TYPE" val="i"/>
  <p:tag name="KSO_WM_UNIT_INDEX" val="1"/>
</p:tagLst>
</file>

<file path=ppt/tags/tag5492.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
  <p:tag name="KSO_WM_UNIT_LAYERLEVEL" val="1"/>
  <p:tag name="KSO_WM_TAG_VERSION" val="1.0"/>
  <p:tag name="KSO_WM_BEAUTIFY_FLAG" val="#wm#"/>
</p:tagLst>
</file>

<file path=ppt/tags/tag5493.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2"/>
  <p:tag name="KSO_WM_UNIT_LAYERLEVEL" val="1"/>
  <p:tag name="KSO_WM_TAG_VERSION" val="1.0"/>
  <p:tag name="KSO_WM_BEAUTIFY_FLAG" val="#wm#"/>
  <p:tag name="KSO_WM_UNIT_TYPE" val="i"/>
  <p:tag name="KSO_WM_UNIT_INDEX" val="2"/>
</p:tagLst>
</file>

<file path=ppt/tags/tag5494.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4"/>
  <p:tag name="KSO_WM_UNIT_LAYERLEVEL" val="1"/>
  <p:tag name="KSO_WM_TAG_VERSION" val="1.0"/>
  <p:tag name="KSO_WM_BEAUTIFY_FLAG" val="#wm#"/>
  <p:tag name="KSO_WM_UNIT_TYPE" val="i"/>
  <p:tag name="KSO_WM_UNIT_INDEX" val="4"/>
</p:tagLst>
</file>

<file path=ppt/tags/tag5495.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3"/>
  <p:tag name="KSO_WM_UNIT_LAYERLEVEL" val="1"/>
  <p:tag name="KSO_WM_TAG_VERSION" val="1.0"/>
  <p:tag name="KSO_WM_BEAUTIFY_FLAG" val="#wm#"/>
  <p:tag name="KSO_WM_UNIT_TYPE" val="i"/>
  <p:tag name="KSO_WM_UNIT_INDEX" val="3"/>
</p:tagLst>
</file>

<file path=ppt/tags/tag5496.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6"/>
  <p:tag name="KSO_WM_UNIT_LAYERLEVEL" val="1"/>
  <p:tag name="KSO_WM_TAG_VERSION" val="1.0"/>
  <p:tag name="KSO_WM_BEAUTIFY_FLAG" val="#wm#"/>
  <p:tag name="KSO_WM_UNIT_TYPE" val="i"/>
  <p:tag name="KSO_WM_UNIT_INDEX" val="6"/>
</p:tagLst>
</file>

<file path=ppt/tags/tag5497.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5"/>
  <p:tag name="KSO_WM_UNIT_LAYERLEVEL" val="1"/>
  <p:tag name="KSO_WM_TAG_VERSION" val="1.0"/>
  <p:tag name="KSO_WM_BEAUTIFY_FLAG" val="#wm#"/>
  <p:tag name="KSO_WM_UNIT_TYPE" val="i"/>
  <p:tag name="KSO_WM_UNIT_INDEX" val="5"/>
</p:tagLst>
</file>

<file path=ppt/tags/tag5498.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7"/>
  <p:tag name="KSO_WM_UNIT_LAYERLEVEL" val="1"/>
  <p:tag name="KSO_WM_TAG_VERSION" val="1.0"/>
  <p:tag name="KSO_WM_BEAUTIFY_FLAG" val="#wm#"/>
  <p:tag name="KSO_WM_UNIT_TYPE" val="i"/>
  <p:tag name="KSO_WM_UNIT_INDEX" val="7"/>
</p:tagLst>
</file>

<file path=ppt/tags/tag5499.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8"/>
  <p:tag name="KSO_WM_UNIT_LAYERLEVEL" val="1"/>
  <p:tag name="KSO_WM_TAG_VERSION" val="1.0"/>
  <p:tag name="KSO_WM_BEAUTIFY_FLAG" val="#wm#"/>
  <p:tag name="KSO_WM_UNIT_TYPE" val="i"/>
  <p:tag name="KSO_WM_UNIT_INDEX" val="8"/>
</p:tagLst>
</file>

<file path=ppt/tags/tag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500.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10"/>
  <p:tag name="KSO_WM_UNIT_LAYERLEVEL" val="1"/>
  <p:tag name="KSO_WM_TAG_VERSION" val="1.0"/>
  <p:tag name="KSO_WM_BEAUTIFY_FLAG" val="#wm#"/>
  <p:tag name="KSO_WM_UNIT_TYPE" val="i"/>
  <p:tag name="KSO_WM_UNIT_INDEX" val="10"/>
</p:tagLst>
</file>

<file path=ppt/tags/tag5501.xml><?xml version="1.0" encoding="utf-8"?>
<p:tagLst xmlns:a="http://schemas.openxmlformats.org/drawingml/2006/main" xmlns:r="http://schemas.openxmlformats.org/officeDocument/2006/relationships" xmlns:p="http://schemas.openxmlformats.org/presentationml/2006/main">
  <p:tag name="KSO_WM_SLIDE_BACKGROUND_TYPE" val="general"/>
  <p:tag name="KSO_WM_SLIDE_BK_DARK_LIGHT" val="2"/>
  <p:tag name="KSO_WM_UNIT_HIGHLIGHT" val="0"/>
  <p:tag name="KSO_WM_UNIT_COMPATIBLE" val="0"/>
  <p:tag name="KSO_WM_UNIT_DIAGRAM_ISNUMVISUAL" val="0"/>
  <p:tag name="KSO_WM_UNIT_DIAGRAM_ISREFERUNIT" val="0"/>
  <p:tag name="KSO_WM_UNIT_ID" val="_12*i*9"/>
  <p:tag name="KSO_WM_UNIT_LAYERLEVEL" val="1"/>
  <p:tag name="KSO_WM_TAG_VERSION" val="1.0"/>
  <p:tag name="KSO_WM_BEAUTIFY_FLAG" val="#wm#"/>
  <p:tag name="KSO_WM_UNIT_TYPE" val="i"/>
  <p:tag name="KSO_WM_UNIT_INDEX" val="9"/>
</p:tagLst>
</file>

<file path=ppt/tags/tag55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3*i*1"/>
  <p:tag name="KSO_WM_UNIT_BK_DARK_LIGHT" val="2"/>
  <p:tag name="KSO_WM_UNIT_LAYERLEVEL" val="1"/>
  <p:tag name="KSO_WM_TAG_VERSION" val="1.0"/>
  <p:tag name="KSO_WM_BEAUTIFY_FLAG" val="#wm#"/>
  <p:tag name="KSO_WM_SLIDE_BACKGROUND_TYPE" val="frame"/>
  <p:tag name="KSO_WM_SLIDE_BK_DARK_LIGHT" val="2"/>
</p:tagLst>
</file>

<file path=ppt/tags/tag55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i*2"/>
  <p:tag name="KSO_WM_UNIT_LAYERLEVEL" val="1"/>
  <p:tag name="KSO_WM_TAG_VERSION" val="1.0"/>
  <p:tag name="KSO_WM_BEAUTIFY_FLAG" val="#wm#"/>
  <p:tag name="KSO_WM_SLIDE_BACKGROUND_TYPE" val="frame"/>
  <p:tag name="KSO_WM_SLIDE_BK_DARK_LIGHT" val="2"/>
  <p:tag name="KSO_WM_UNIT_TYPE" val="i"/>
  <p:tag name="KSO_WM_UNIT_INDEX" val="2"/>
</p:tagLst>
</file>

<file path=ppt/tags/tag55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5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5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5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5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3**"/>
  <p:tag name="KSO_WM_UNIT_LAYERLEVEL" val="1"/>
  <p:tag name="KSO_WM_TAG_VERSION" val="1.0"/>
  <p:tag name="KSO_WM_BEAUTIFY_FLAG" val="#wm#"/>
  <p:tag name="KSO_WM_SLIDE_BACKGROUND_TYPE" val="frame"/>
  <p:tag name="KSO_WM_SLIDE_BK_DARK_LIGHT" val="2"/>
</p:tagLst>
</file>

<file path=ppt/tags/tag55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4*i*1"/>
  <p:tag name="KSO_WM_UNIT_BK_DARK_LIGHT" val="2"/>
  <p:tag name="KSO_WM_UNIT_LAYERLEVEL" val="1"/>
  <p:tag name="KSO_WM_TAG_VERSION" val="1.0"/>
  <p:tag name="KSO_WM_BEAUTIFY_FLAG" val="#wm#"/>
  <p:tag name="KSO_WM_SLIDE_BACKGROUND_TYPE" val="leftRight"/>
  <p:tag name="KSO_WM_SLIDE_BK_DARK_LIGHT" val="2"/>
</p:tagLst>
</file>

<file path=ppt/tags/tag551.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2"/>
  <p:tag name="KSO_WM_UNIT_LAYERLEVEL" val="1"/>
  <p:tag name="KSO_WM_TAG_VERSION" val="1.0"/>
  <p:tag name="KSO_WM_BEAUTIFY_FLAG" val="#wm#"/>
  <p:tag name="KSO_WM_UNIT_TYPE" val="i"/>
  <p:tag name="KSO_WM_UNIT_INDEX" val="2"/>
</p:tagLst>
</file>

<file path=ppt/tags/tag5510.xml><?xml version="1.0" encoding="utf-8"?>
<p:tagLst xmlns:a="http://schemas.openxmlformats.org/drawingml/2006/main" xmlns:r="http://schemas.openxmlformats.org/officeDocument/2006/relationships" xmlns:p="http://schemas.openxmlformats.org/presentationml/2006/main">
  <p:tag name="KSO_WM_SLIDE_BACKGROUND_TYPE" val="leftRight"/>
  <p:tag name="KSO_WM_SLIDE_BK_DARK_LIGHT" val="2"/>
  <p:tag name="KSO_WM_UNIT_HIGHLIGHT" val="0"/>
  <p:tag name="KSO_WM_UNIT_COMPATIBLE" val="0"/>
  <p:tag name="KSO_WM_UNIT_DIAGRAM_ISNUMVISUAL" val="0"/>
  <p:tag name="KSO_WM_UNIT_DIAGRAM_ISREFERUNIT" val="0"/>
  <p:tag name="KSO_WM_UNIT_ID" val="_14*i*1"/>
  <p:tag name="KSO_WM_UNIT_LAYERLEVEL" val="1"/>
  <p:tag name="KSO_WM_TAG_VERSION" val="1.0"/>
  <p:tag name="KSO_WM_BEAUTIFY_FLAG" val="#wm#"/>
  <p:tag name="KSO_WM_UNIT_TYPE" val="i"/>
  <p:tag name="KSO_WM_UNIT_INDEX" val="1"/>
</p:tagLst>
</file>

<file path=ppt/tags/tag55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5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5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5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5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5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4**"/>
  <p:tag name="KSO_WM_UNIT_LAYERLEVEL" val="1"/>
  <p:tag name="KSO_WM_TAG_VERSION" val="1.0"/>
  <p:tag name="KSO_WM_BEAUTIFY_FLAG" val="#wm#"/>
  <p:tag name="KSO_WM_SLIDE_BACKGROUND_TYPE" val="leftRight"/>
  <p:tag name="KSO_WM_SLIDE_BK_DARK_LIGHT" val="2"/>
</p:tagLst>
</file>

<file path=ppt/tags/tag55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5*i*1"/>
  <p:tag name="KSO_WM_UNIT_BK_DARK_LIGHT" val="2"/>
  <p:tag name="KSO_WM_UNIT_LAYERLEVEL" val="1"/>
  <p:tag name="KSO_WM_TAG_VERSION" val="1.0"/>
  <p:tag name="KSO_WM_BEAUTIFY_FLAG" val="#wm#"/>
  <p:tag name="KSO_WM_SLIDE_BACKGROUND_TYPE" val="topBottom"/>
  <p:tag name="KSO_WM_SLIDE_BK_DARK_LIGHT" val="2"/>
</p:tagLst>
</file>

<file path=ppt/tags/tag5518.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Lst>
</file>

<file path=ppt/tags/tag55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52.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4"/>
  <p:tag name="KSO_WM_UNIT_LAYERLEVEL" val="1"/>
  <p:tag name="KSO_WM_TAG_VERSION" val="1.0"/>
  <p:tag name="KSO_WM_BEAUTIFY_FLAG" val="#wm#"/>
  <p:tag name="KSO_WM_UNIT_TYPE" val="i"/>
  <p:tag name="KSO_WM_UNIT_INDEX" val="4"/>
</p:tagLst>
</file>

<file path=ppt/tags/tag55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5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5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5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5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5**"/>
  <p:tag name="KSO_WM_UNIT_LAYERLEVEL" val="1"/>
  <p:tag name="KSO_WM_TAG_VERSION" val="1.0"/>
  <p:tag name="KSO_WM_BEAUTIFY_FLAG" val="#wm#"/>
  <p:tag name="KSO_WM_SLIDE_BACKGROUND_TYPE" val="topBottom"/>
  <p:tag name="KSO_WM_SLIDE_BK_DARK_LIGHT" val="2"/>
</p:tagLst>
</file>

<file path=ppt/tags/tag5525.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i*2"/>
  <p:tag name="KSO_WM_UNIT_LAYERLEVEL" val="1"/>
  <p:tag name="KSO_WM_TAG_VERSION" val="1.0"/>
  <p:tag name="KSO_WM_BEAUTIFY_FLAG" val="#wm#"/>
  <p:tag name="KSO_WM_UNIT_TYPE" val="i"/>
  <p:tag name="KSO_WM_UNIT_INDEX" val="2"/>
</p:tagLst>
</file>

<file path=ppt/tags/tag5526.xml><?xml version="1.0" encoding="utf-8"?>
<p:tagLst xmlns:a="http://schemas.openxmlformats.org/drawingml/2006/main" xmlns:r="http://schemas.openxmlformats.org/officeDocument/2006/relationships" xmlns:p="http://schemas.openxmlformats.org/presentationml/2006/main">
  <p:tag name="KSO_WM_SLIDE_BACKGROUND_TYPE" val="topBottom"/>
  <p:tag name="KSO_WM_SLIDE_BK_DARK_LIGHT" val="2"/>
  <p:tag name="KSO_WM_UNIT_HIGHLIGHT" val="0"/>
  <p:tag name="KSO_WM_UNIT_COMPATIBLE" val="0"/>
  <p:tag name="KSO_WM_UNIT_DIAGRAM_ISNUMVISUAL" val="0"/>
  <p:tag name="KSO_WM_UNIT_DIAGRAM_ISREFERUNIT" val="0"/>
  <p:tag name="KSO_WM_UNIT_ID" val="_15*i*3"/>
  <p:tag name="KSO_WM_UNIT_LAYERLEVEL" val="1"/>
  <p:tag name="KSO_WM_TAG_VERSION" val="1.0"/>
  <p:tag name="KSO_WM_BEAUTIFY_FLAG" val="#wm#"/>
  <p:tag name="KSO_WM_UNIT_TYPE" val="i"/>
  <p:tag name="KSO_WM_UNIT_INDEX" val="3"/>
</p:tagLst>
</file>

<file path=ppt/tags/tag55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6*i*1"/>
  <p:tag name="KSO_WM_UNIT_BK_DARK_LIGHT" val="2"/>
  <p:tag name="KSO_WM_UNIT_LAYERLEVEL" val="1"/>
  <p:tag name="KSO_WM_TAG_VERSION" val="1.0"/>
  <p:tag name="KSO_WM_BEAUTIFY_FLAG" val="#wm#"/>
  <p:tag name="KSO_WM_SLIDE_BACKGROUND_TYPE" val="bottomTop"/>
  <p:tag name="KSO_WM_SLIDE_BK_DARK_LIGHT" val="2"/>
</p:tagLst>
</file>

<file path=ppt/tags/tag5528.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1"/>
  <p:tag name="KSO_WM_UNIT_LAYERLEVEL" val="1"/>
  <p:tag name="KSO_WM_TAG_VERSION" val="1.0"/>
  <p:tag name="KSO_WM_BEAUTIFY_FLAG" val="#wm#"/>
  <p:tag name="KSO_WM_UNIT_TYPE" val="i"/>
  <p:tag name="KSO_WM_UNIT_INDEX" val="1"/>
</p:tagLst>
</file>

<file path=ppt/tags/tag55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53.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3"/>
  <p:tag name="KSO_WM_UNIT_LAYERLEVEL" val="1"/>
  <p:tag name="KSO_WM_TAG_VERSION" val="1.0"/>
  <p:tag name="KSO_WM_BEAUTIFY_FLAG" val="#wm#"/>
  <p:tag name="KSO_WM_UNIT_TYPE" val="i"/>
  <p:tag name="KSO_WM_UNIT_INDEX" val="3"/>
</p:tagLst>
</file>

<file path=ppt/tags/tag55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5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5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5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5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6**"/>
  <p:tag name="KSO_WM_UNIT_LAYERLEVEL" val="1"/>
  <p:tag name="KSO_WM_TAG_VERSION" val="1.0"/>
  <p:tag name="KSO_WM_BEAUTIFY_FLAG" val="#wm#"/>
  <p:tag name="KSO_WM_SLIDE_BACKGROUND_TYPE" val="bottomTop"/>
  <p:tag name="KSO_WM_SLIDE_BK_DARK_LIGHT" val="2"/>
</p:tagLst>
</file>

<file path=ppt/tags/tag5535.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2"/>
  <p:tag name="KSO_WM_UNIT_LAYERLEVEL" val="1"/>
  <p:tag name="KSO_WM_TAG_VERSION" val="1.0"/>
  <p:tag name="KSO_WM_BEAUTIFY_FLAG" val="#wm#"/>
  <p:tag name="KSO_WM_UNIT_TYPE" val="i"/>
  <p:tag name="KSO_WM_UNIT_INDEX" val="2"/>
</p:tagLst>
</file>

<file path=ppt/tags/tag5536.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4"/>
  <p:tag name="KSO_WM_UNIT_LAYERLEVEL" val="1"/>
  <p:tag name="KSO_WM_TAG_VERSION" val="1.0"/>
  <p:tag name="KSO_WM_BEAUTIFY_FLAG" val="#wm#"/>
  <p:tag name="KSO_WM_UNIT_TYPE" val="i"/>
  <p:tag name="KSO_WM_UNIT_INDEX" val="4"/>
</p:tagLst>
</file>

<file path=ppt/tags/tag5537.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3"/>
  <p:tag name="KSO_WM_UNIT_LAYERLEVEL" val="1"/>
  <p:tag name="KSO_WM_TAG_VERSION" val="1.0"/>
  <p:tag name="KSO_WM_BEAUTIFY_FLAG" val="#wm#"/>
  <p:tag name="KSO_WM_UNIT_TYPE" val="i"/>
  <p:tag name="KSO_WM_UNIT_INDEX" val="3"/>
</p:tagLst>
</file>

<file path=ppt/tags/tag5538.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6"/>
  <p:tag name="KSO_WM_UNIT_LAYERLEVEL" val="1"/>
  <p:tag name="KSO_WM_TAG_VERSION" val="1.0"/>
  <p:tag name="KSO_WM_BEAUTIFY_FLAG" val="#wm#"/>
  <p:tag name="KSO_WM_UNIT_TYPE" val="i"/>
  <p:tag name="KSO_WM_UNIT_INDEX" val="6"/>
</p:tagLst>
</file>

<file path=ppt/tags/tag5539.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5"/>
  <p:tag name="KSO_WM_UNIT_LAYERLEVEL" val="1"/>
  <p:tag name="KSO_WM_TAG_VERSION" val="1.0"/>
  <p:tag name="KSO_WM_BEAUTIFY_FLAG" val="#wm#"/>
  <p:tag name="KSO_WM_UNIT_TYPE" val="i"/>
  <p:tag name="KSO_WM_UNIT_INDEX" val="5"/>
</p:tagLst>
</file>

<file path=ppt/tags/tag554.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6"/>
  <p:tag name="KSO_WM_UNIT_LAYERLEVEL" val="1"/>
  <p:tag name="KSO_WM_TAG_VERSION" val="1.0"/>
  <p:tag name="KSO_WM_BEAUTIFY_FLAG" val="#wm#"/>
  <p:tag name="KSO_WM_UNIT_TYPE" val="i"/>
  <p:tag name="KSO_WM_UNIT_INDEX" val="6"/>
</p:tagLst>
</file>

<file path=ppt/tags/tag5540.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7"/>
  <p:tag name="KSO_WM_UNIT_LAYERLEVEL" val="1"/>
  <p:tag name="KSO_WM_TAG_VERSION" val="1.0"/>
  <p:tag name="KSO_WM_BEAUTIFY_FLAG" val="#wm#"/>
  <p:tag name="KSO_WM_UNIT_TYPE" val="i"/>
  <p:tag name="KSO_WM_UNIT_INDEX" val="7"/>
</p:tagLst>
</file>

<file path=ppt/tags/tag5541.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8"/>
  <p:tag name="KSO_WM_UNIT_LAYERLEVEL" val="1"/>
  <p:tag name="KSO_WM_TAG_VERSION" val="1.0"/>
  <p:tag name="KSO_WM_BEAUTIFY_FLAG" val="#wm#"/>
  <p:tag name="KSO_WM_UNIT_TYPE" val="i"/>
  <p:tag name="KSO_WM_UNIT_INDEX" val="8"/>
</p:tagLst>
</file>

<file path=ppt/tags/tag5542.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10"/>
  <p:tag name="KSO_WM_UNIT_LAYERLEVEL" val="1"/>
  <p:tag name="KSO_WM_TAG_VERSION" val="1.0"/>
  <p:tag name="KSO_WM_BEAUTIFY_FLAG" val="#wm#"/>
  <p:tag name="KSO_WM_UNIT_TYPE" val="i"/>
  <p:tag name="KSO_WM_UNIT_INDEX" val="10"/>
</p:tagLst>
</file>

<file path=ppt/tags/tag5543.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9"/>
  <p:tag name="KSO_WM_UNIT_LAYERLEVEL" val="1"/>
  <p:tag name="KSO_WM_TAG_VERSION" val="1.0"/>
  <p:tag name="KSO_WM_BEAUTIFY_FLAG" val="#wm#"/>
  <p:tag name="KSO_WM_UNIT_TYPE" val="i"/>
  <p:tag name="KSO_WM_UNIT_INDEX" val="9"/>
</p:tagLst>
</file>

<file path=ppt/tags/tag55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Lst>
</file>

<file path=ppt/tags/tag55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7*i*1"/>
  <p:tag name="KSO_WM_UNIT_BK_DARK_LIGHT" val="2"/>
  <p:tag name="KSO_WM_UNIT_LAYERLEVEL" val="1"/>
  <p:tag name="KSO_WM_TAG_VERSION" val="1.0"/>
  <p:tag name="KSO_WM_BEAUTIFY_FLAG" val="#wm#"/>
  <p:tag name="KSO_WM_SLIDE_BACKGROUND_TYPE" val="navigation"/>
  <p:tag name="KSO_WM_SLIDE_BK_DARK_LIGHT" val="2"/>
</p:tagLst>
</file>

<file path=ppt/tags/tag55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5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5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5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55.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5"/>
  <p:tag name="KSO_WM_UNIT_LAYERLEVEL" val="1"/>
  <p:tag name="KSO_WM_TAG_VERSION" val="1.0"/>
  <p:tag name="KSO_WM_BEAUTIFY_FLAG" val="#wm#"/>
  <p:tag name="KSO_WM_UNIT_TYPE" val="i"/>
  <p:tag name="KSO_WM_UNIT_INDEX" val="5"/>
</p:tagLst>
</file>

<file path=ppt/tags/tag55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5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5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5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5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
  <p:tag name="KSO_WM_UNIT_LAYERLEVEL" val="1"/>
  <p:tag name="KSO_WM_TAG_VERSION" val="1.0"/>
  <p:tag name="KSO_WM_BEAUTIFY_FLAG" val="#wm#"/>
  <p:tag name="KSO_WM_SLIDE_BACKGROUND_TYPE" val="navigation"/>
  <p:tag name="KSO_WM_SLIDE_BK_DARK_LIGHT" val="2"/>
  <p:tag name="KSO_WM_UNIT_TYPE" val="i"/>
  <p:tag name="KSO_WM_UNIT_INDEX" val="2"/>
</p:tagLst>
</file>

<file path=ppt/tags/tag55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
  <p:tag name="KSO_WM_UNIT_LAYERLEVEL" val="1"/>
  <p:tag name="KSO_WM_TAG_VERSION" val="1.0"/>
  <p:tag name="KSO_WM_BEAUTIFY_FLAG" val="#wm#"/>
  <p:tag name="KSO_WM_SLIDE_BACKGROUND_TYPE" val="navigation"/>
  <p:tag name="KSO_WM_SLIDE_BK_DARK_LIGHT" val="2"/>
  <p:tag name="KSO_WM_UNIT_TYPE" val="i"/>
  <p:tag name="KSO_WM_UNIT_INDEX" val="3"/>
</p:tagLst>
</file>

<file path=ppt/tags/tag55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5"/>
  <p:tag name="KSO_WM_UNIT_LAYERLEVEL" val="1"/>
  <p:tag name="KSO_WM_TAG_VERSION" val="1.0"/>
  <p:tag name="KSO_WM_BEAUTIFY_FLAG" val="#wm#"/>
  <p:tag name="KSO_WM_SLIDE_BACKGROUND_TYPE" val="navigation"/>
  <p:tag name="KSO_WM_SLIDE_BK_DARK_LIGHT" val="2"/>
  <p:tag name="KSO_WM_UNIT_TYPE" val="i"/>
  <p:tag name="KSO_WM_UNIT_INDEX" val="35"/>
</p:tagLst>
</file>

<file path=ppt/tags/tag55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7"/>
  <p:tag name="KSO_WM_UNIT_LAYERLEVEL" val="1"/>
  <p:tag name="KSO_WM_TAG_VERSION" val="1.0"/>
  <p:tag name="KSO_WM_BEAUTIFY_FLAG" val="#wm#"/>
  <p:tag name="KSO_WM_SLIDE_BACKGROUND_TYPE" val="navigation"/>
  <p:tag name="KSO_WM_SLIDE_BK_DARK_LIGHT" val="2"/>
  <p:tag name="KSO_WM_UNIT_TYPE" val="i"/>
  <p:tag name="KSO_WM_UNIT_INDEX" val="37"/>
</p:tagLst>
</file>

<file path=ppt/tags/tag55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8*i*1"/>
  <p:tag name="KSO_WM_UNIT_BK_DARK_LIGHT" val="2"/>
  <p:tag name="KSO_WM_UNIT_LAYERLEVEL" val="1"/>
  <p:tag name="KSO_WM_TAG_VERSION" val="1.0"/>
  <p:tag name="KSO_WM_BEAUTIFY_FLAG" val="#wm#"/>
  <p:tag name="KSO_WM_SLIDE_BACKGROUND_TYPE" val="belt"/>
  <p:tag name="KSO_WM_SLIDE_BK_DARK_LIGHT" val="2"/>
</p:tagLst>
</file>

<file path=ppt/tags/tag5559.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Lst>
</file>

<file path=ppt/tags/tag556.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7"/>
  <p:tag name="KSO_WM_UNIT_LAYERLEVEL" val="1"/>
  <p:tag name="KSO_WM_TAG_VERSION" val="1.0"/>
  <p:tag name="KSO_WM_BEAUTIFY_FLAG" val="#wm#"/>
  <p:tag name="KSO_WM_UNIT_TYPE" val="i"/>
  <p:tag name="KSO_WM_UNIT_INDEX" val="7"/>
</p:tagLst>
</file>

<file path=ppt/tags/tag55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5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5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5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5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565.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2"/>
  <p:tag name="KSO_WM_UNIT_LAYERLEVEL" val="1"/>
  <p:tag name="KSO_WM_TAG_VERSION" val="1.0"/>
  <p:tag name="KSO_WM_BEAUTIFY_FLAG" val="#wm#"/>
  <p:tag name="KSO_WM_UNIT_TYPE" val="i"/>
  <p:tag name="KSO_WM_UNIT_INDEX" val="2"/>
</p:tagLst>
</file>

<file path=ppt/tags/tag5566.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
  <p:tag name="KSO_WM_UNIT_LAYERLEVEL" val="1"/>
  <p:tag name="KSO_WM_TAG_VERSION" val="1.0"/>
  <p:tag name="KSO_WM_BEAUTIFY_FLAG" val="#wm#"/>
  <p:tag name="KSO_WM_UNIT_TYPE" val="i"/>
  <p:tag name="KSO_WM_UNIT_INDEX" val="3"/>
</p:tagLst>
</file>

<file path=ppt/tags/tag5567.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5"/>
  <p:tag name="KSO_WM_UNIT_LAYERLEVEL" val="1"/>
  <p:tag name="KSO_WM_TAG_VERSION" val="1.0"/>
  <p:tag name="KSO_WM_BEAUTIFY_FLAG" val="#wm#"/>
  <p:tag name="KSO_WM_UNIT_TYPE" val="i"/>
  <p:tag name="KSO_WM_UNIT_INDEX" val="35"/>
</p:tagLst>
</file>

<file path=ppt/tags/tag5568.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6"/>
  <p:tag name="KSO_WM_UNIT_LAYERLEVEL" val="1"/>
  <p:tag name="KSO_WM_TAG_VERSION" val="1.0"/>
  <p:tag name="KSO_WM_BEAUTIFY_FLAG" val="#wm#"/>
  <p:tag name="KSO_WM_UNIT_TYPE" val="i"/>
  <p:tag name="KSO_WM_UNIT_INDEX" val="36"/>
</p:tagLst>
</file>

<file path=ppt/tags/tag5569.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Lst>
</file>

<file path=ppt/tags/tag557.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8"/>
  <p:tag name="KSO_WM_UNIT_LAYERLEVEL" val="1"/>
  <p:tag name="KSO_WM_TAG_VERSION" val="1.0"/>
  <p:tag name="KSO_WM_BEAUTIFY_FLAG" val="#wm#"/>
  <p:tag name="KSO_WM_UNIT_TYPE" val="i"/>
  <p:tag name="KSO_WM_UNIT_INDEX" val="8"/>
</p:tagLst>
</file>

<file path=ppt/tags/tag5570.xml><?xml version="1.0" encoding="utf-8"?>
<p:tagLst xmlns:a="http://schemas.openxmlformats.org/drawingml/2006/main" xmlns:r="http://schemas.openxmlformats.org/officeDocument/2006/relationships" xmlns:p="http://schemas.openxmlformats.org/presentationml/2006/main">
  <p:tag name="KSO_WM_TEMPLATE_THUMBS_INDEX" val="1、4、7、8、9、10、11、12、13、14、15"/>
  <p:tag name="KSO_WM_SLIDE_ID" val="custom20202661_1"/>
  <p:tag name="KSO_WM_TEMPLATE_SUBCATEGORY" val="0"/>
  <p:tag name="KSO_WM_SLIDE_TYPE" val="title"/>
  <p:tag name="KSO_WM_SLIDE_SUBTYPE" val="pureTxt"/>
  <p:tag name="KSO_WM_SLIDE_ITEM_CNT" val="0"/>
  <p:tag name="KSO_WM_SLIDE_INDEX" val="1"/>
  <p:tag name="KSO_WM_TAG_VERSION" val="1.0"/>
  <p:tag name="KSO_WM_BEAUTIFY_FLAG" val="#wm#"/>
  <p:tag name="KSO_WM_TEMPLATE_CATEGORY" val="custom"/>
  <p:tag name="KSO_WM_TEMPLATE_INDEX" val="20202661"/>
  <p:tag name="KSO_WM_SLIDE_LAYOUT" val="a_b"/>
  <p:tag name="KSO_WM_SLIDE_LAYOUT_CNT" val="1_1"/>
  <p:tag name="KSO_WM_TEMPLATE_MASTER_TYPE" val="1"/>
  <p:tag name="KSO_WM_TEMPLATE_COLOR_TYPE" val="1"/>
  <p:tag name="KSO_WM_TEMPLATE_MASTER_THUMB_INDEX" val="12"/>
</p:tagLst>
</file>

<file path=ppt/tags/tag5571.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公开课教学课件PPT"/>
  <p:tag name="KSO_WM_UNIT_NOCLEAR" val="0"/>
  <p:tag name="KSO_WM_UNIT_VALUE" val="10"/>
  <p:tag name="KSO_WM_UNIT_HIGHLIGHT" val="0"/>
  <p:tag name="KSO_WM_UNIT_COMPATIBLE" val="0"/>
  <p:tag name="KSO_WM_UNIT_DIAGRAM_ISNUMVISUAL" val="0"/>
  <p:tag name="KSO_WM_UNIT_DIAGRAM_ISREFERUNIT" val="0"/>
  <p:tag name="KSO_WM_UNIT_TYPE" val="a"/>
  <p:tag name="KSO_WM_UNIT_INDEX" val="1"/>
  <p:tag name="KSO_WM_UNIT_ID" val="custom20202661_1*a*1"/>
  <p:tag name="KSO_WM_TEMPLATE_CATEGORY" val="custom"/>
  <p:tag name="KSO_WM_TEMPLATE_INDEX" val="20202661"/>
  <p:tag name="KSO_WM_UNIT_LAYERLEVEL" val="1"/>
  <p:tag name="KSO_WM_TAG_VERSION" val="1.0"/>
  <p:tag name="KSO_WM_BEAUTIFY_FLAG" val="#wm#"/>
</p:tagLst>
</file>

<file path=ppt/tags/tag5572.xml><?xml version="1.0" encoding="utf-8"?>
<p:tagLst xmlns:a="http://schemas.openxmlformats.org/drawingml/2006/main" xmlns:r="http://schemas.openxmlformats.org/officeDocument/2006/relationships" xmlns:p="http://schemas.openxmlformats.org/presentationml/2006/main">
  <p:tag name="KSO_WM_SLIDE_ID" val="custom20202661_7"/>
  <p:tag name="KSO_WM_TEMPLATE_SUBCATEGORY" val="0"/>
  <p:tag name="KSO_WM_TEMPLATE_MASTER_TYPE" val="1"/>
  <p:tag name="KSO_WM_TEMPLATE_COLOR_TYPE" val="1"/>
  <p:tag name="KSO_WM_SLIDE_ITEM_CNT" val="0"/>
  <p:tag name="KSO_WM_SLIDE_INDEX" val="7"/>
  <p:tag name="KSO_WM_TAG_VERSION" val="1.0"/>
  <p:tag name="KSO_WM_BEAUTIFY_FLAG" val="#wm#"/>
  <p:tag name="KSO_WM_TEMPLATE_CATEGORY" val="custom"/>
  <p:tag name="KSO_WM_TEMPLATE_INDEX" val="20202661"/>
  <p:tag name="KSO_WM_SLIDE_TYPE" val="sectionTitle"/>
  <p:tag name="KSO_WM_SLIDE_SUBTYPE" val="pureTxt"/>
  <p:tag name="KSO_WM_SLIDE_LAYOUT" val="a_e"/>
  <p:tag name="KSO_WM_SLIDE_LAYOUT_CNT" val="1_1"/>
</p:tagLst>
</file>

<file path=ppt/tags/tag55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02661_7*e*1"/>
  <p:tag name="KSO_WM_TEMPLATE_CATEGORY" val="custom"/>
  <p:tag name="KSO_WM_TEMPLATE_INDEX" val="20202661"/>
  <p:tag name="KSO_WM_UNIT_LAYERLEVEL" val="1"/>
  <p:tag name="KSO_WM_TAG_VERSION" val="1.0"/>
  <p:tag name="KSO_WM_BEAUTIFY_FLAG" val="#wm#"/>
  <p:tag name="KSO_WM_UNIT_PRESET_TEXT" val="PART  01"/>
  <p:tag name="KSO_WM_UNIT_NOCLEAR" val="0"/>
  <p:tag name="KSO_WM_UNIT_VALUE" val="4"/>
  <p:tag name="KSO_WM_UNIT_TYPE" val="e"/>
  <p:tag name="KSO_WM_UNIT_INDEX" val="1"/>
</p:tagLst>
</file>

<file path=ppt/tags/tag55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02661_7*a*1"/>
  <p:tag name="KSO_WM_TEMPLATE_CATEGORY" val="custom"/>
  <p:tag name="KSO_WM_TEMPLATE_INDEX" val="20202661"/>
  <p:tag name="KSO_WM_UNIT_LAYERLEVEL" val="1"/>
  <p:tag name="KSO_WM_TAG_VERSION" val="1.0"/>
  <p:tag name="KSO_WM_BEAUTIFY_FLAG" val="#wm#"/>
  <p:tag name="KSO_WM_UNIT_ISCONTENTSTITLE" val="0"/>
  <p:tag name="KSO_WM_UNIT_PRESET_TEXT" val="单击此处添加标题"/>
  <p:tag name="KSO_WM_UNIT_NOCLEAR" val="0"/>
  <p:tag name="KSO_WM_UNIT_VALUE" val="10"/>
  <p:tag name="KSO_WM_UNIT_TYPE" val="a"/>
  <p:tag name="KSO_WM_UNIT_INDEX" val="1"/>
</p:tagLst>
</file>

<file path=ppt/tags/tag5575.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Lst>
</file>

<file path=ppt/tags/tag557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1_1"/>
  <p:tag name="KSO_WM_UNIT_ID" val="diagram20169773_1*n_h_i*1_1_1"/>
  <p:tag name="KSO_WM_UNIT_LAYERLEVEL" val="1_1_1"/>
  <p:tag name="KSO_WM_UNIT_FILL_FORE_SCHEMECOLOR_INDEX" val="6"/>
  <p:tag name="KSO_WM_UNIT_FILL_TYPE" val="1"/>
  <p:tag name="KSO_WM_UNIT_TEXT_FILL_FORE_SCHEMECOLOR_INDEX" val="2"/>
  <p:tag name="KSO_WM_UNIT_TEXT_FILL_TYPE" val="1"/>
  <p:tag name="KSO_WM_UNIT_DIAGRAM_SCHEMECOLOR_ID" val="5"/>
</p:tagLst>
</file>

<file path=ppt/tags/tag557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2_1"/>
  <p:tag name="KSO_WM_UNIT_ID" val="diagram20169773_1*n_h_i*1_2_1"/>
  <p:tag name="KSO_WM_UNIT_LAYERLEVEL" val="1_1_1"/>
  <p:tag name="KSO_WM_UNIT_FILL_FORE_SCHEMECOLOR_INDEX" val="6"/>
  <p:tag name="KSO_WM_UNIT_FILL_TYPE" val="1"/>
  <p:tag name="KSO_WM_UNIT_TEXT_FILL_FORE_SCHEMECOLOR_INDEX" val="2"/>
  <p:tag name="KSO_WM_UNIT_TEXT_FILL_TYPE" val="1"/>
  <p:tag name="KSO_WM_UNIT_DIAGRAM_SCHEMECOLOR_ID" val="5"/>
</p:tagLst>
</file>

<file path=ppt/tags/tag557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2_2"/>
  <p:tag name="KSO_WM_UNIT_ID" val="diagram20169773_1*n_h_i*1_2_2"/>
  <p:tag name="KSO_WM_UNIT_LAYERLEVEL" val="1_1_1"/>
  <p:tag name="KSO_WM_UNIT_FILL_FORE_SCHEMECOLOR_INDEX" val="6"/>
  <p:tag name="KSO_WM_UNIT_FILL_TYPE" val="1"/>
  <p:tag name="KSO_WM_UNIT_TEXT_FILL_FORE_SCHEMECOLOR_INDEX" val="2"/>
  <p:tag name="KSO_WM_UNIT_TEXT_FILL_TYPE" val="1"/>
  <p:tag name="KSO_WM_UNIT_DIAGRAM_SCHEMECOLOR_ID" val="5"/>
</p:tagLst>
</file>

<file path=ppt/tags/tag557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UNIT_TYPE" val="n_h_a"/>
  <p:tag name="KSO_WM_UNIT_INDEX" val="1_1_1"/>
  <p:tag name="KSO_WM_UNIT_LAYERLEVEL" val="1_1_1"/>
  <p:tag name="KSO_WM_UNIT_VALUE" val="12"/>
  <p:tag name="KSO_WM_UNIT_HIGHLIGHT" val="0"/>
  <p:tag name="KSO_WM_UNIT_COMPATIBLE" val="0"/>
  <p:tag name="KSO_WM_UNIT_CLEAR" val="0"/>
  <p:tag name="KSO_WM_DIAGRAM_GROUP_CODE" val="n1-1"/>
  <p:tag name="KSO_WM_UNIT_ID" val="diagram20169773_1*n_h_a*1_1_1"/>
  <p:tag name="KSO_WM_UNIT_PRESET_TEXT" val="2017&#10;整体规划"/>
  <p:tag name="KSO_WM_UNIT_TEXT_FILL_FORE_SCHEMECOLOR_INDEX" val="15"/>
  <p:tag name="KSO_WM_UNIT_TEXT_FILL_TYPE" val="1"/>
  <p:tag name="KSO_WM_UNIT_DIAGRAM_SCHEMECOLOR_ID" val="5"/>
</p:tagLst>
</file>

<file path=ppt/tags/tag558.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10"/>
  <p:tag name="KSO_WM_UNIT_LAYERLEVEL" val="1"/>
  <p:tag name="KSO_WM_TAG_VERSION" val="1.0"/>
  <p:tag name="KSO_WM_BEAUTIFY_FLAG" val="#wm#"/>
  <p:tag name="KSO_WM_UNIT_TYPE" val="i"/>
  <p:tag name="KSO_WM_UNIT_INDEX" val="10"/>
</p:tagLst>
</file>

<file path=ppt/tags/tag558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UNIT_TYPE" val="n_h_a"/>
  <p:tag name="KSO_WM_UNIT_INDEX" val="1_2_2"/>
  <p:tag name="KSO_WM_UNIT_LAYERLEVEL" val="1_1_1"/>
  <p:tag name="KSO_WM_UNIT_VALUE" val="8"/>
  <p:tag name="KSO_WM_UNIT_HIGHLIGHT" val="0"/>
  <p:tag name="KSO_WM_UNIT_COMPATIBLE" val="0"/>
  <p:tag name="KSO_WM_UNIT_CLEAR" val="0"/>
  <p:tag name="KSO_WM_DIAGRAM_GROUP_CODE" val="n1-1"/>
  <p:tag name="KSO_WM_UNIT_ID" val="diagram20169773_1*n_h_a*1_2_2"/>
  <p:tag name="KSO_WM_UNIT_PRESET_TEXT" val="编辑小标题"/>
  <p:tag name="KSO_WM_UNIT_FILL_FORE_SCHEMECOLOR_INDEX" val="15"/>
  <p:tag name="KSO_WM_UNIT_FILL_TYPE" val="1"/>
  <p:tag name="KSO_WM_UNIT_LINE_FORE_SCHEMECOLOR_INDEX" val="15"/>
  <p:tag name="KSO_WM_UNIT_LINE_FILL_TYPE" val="2"/>
  <p:tag name="KSO_WM_UNIT_TEXT_FILL_FORE_SCHEMECOLOR_INDEX" val="5"/>
  <p:tag name="KSO_WM_UNIT_TEXT_FILL_TYPE" val="1"/>
  <p:tag name="KSO_WM_UNIT_DIAGRAM_SCHEMECOLOR_ID" val="5"/>
</p:tagLst>
</file>

<file path=ppt/tags/tag558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UNIT_TYPE" val="n_h_f"/>
  <p:tag name="KSO_WM_UNIT_INDEX" val="1_2_2"/>
  <p:tag name="KSO_WM_UNIT_LAYERLEVEL" val="1_1_1"/>
  <p:tag name="KSO_WM_UNIT_VALUE" val="72"/>
  <p:tag name="KSO_WM_UNIT_HIGHLIGHT" val="0"/>
  <p:tag name="KSO_WM_UNIT_COMPATIBLE" val="0"/>
  <p:tag name="KSO_WM_UNIT_CLEAR" val="0"/>
  <p:tag name="KSO_WM_UNIT_PRESET_TEXT_INDEX" val="2"/>
  <p:tag name="KSO_WM_UNIT_PRESET_TEXT_LEN" val="30"/>
  <p:tag name="KSO_WM_DIAGRAM_GROUP_CODE" val="n1-1"/>
  <p:tag name="KSO_WM_UNIT_ID" val="diagram20169773_1*n_h_f*1_2_2"/>
  <p:tag name="KSO_WM_UNIT_TEXT_FILL_FORE_SCHEMECOLOR_INDEX" val="13"/>
  <p:tag name="KSO_WM_UNIT_TEXT_FILL_TYPE" val="1"/>
  <p:tag name="KSO_WM_UNIT_DIAGRAM_SCHEMECOLOR_ID" val="5"/>
</p:tagLst>
</file>

<file path=ppt/tags/tag558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UNIT_TYPE" val="n_h_a"/>
  <p:tag name="KSO_WM_UNIT_INDEX" val="1_2_1"/>
  <p:tag name="KSO_WM_UNIT_LAYERLEVEL" val="1_1_1"/>
  <p:tag name="KSO_WM_UNIT_VALUE" val="8"/>
  <p:tag name="KSO_WM_UNIT_HIGHLIGHT" val="0"/>
  <p:tag name="KSO_WM_UNIT_COMPATIBLE" val="0"/>
  <p:tag name="KSO_WM_UNIT_CLEAR" val="0"/>
  <p:tag name="KSO_WM_DIAGRAM_GROUP_CODE" val="n1-1"/>
  <p:tag name="KSO_WM_UNIT_ID" val="diagram20169773_1*n_h_a*1_2_1"/>
  <p:tag name="KSO_WM_UNIT_PRESET_TEXT" val="编辑小标题"/>
  <p:tag name="KSO_WM_UNIT_FILL_FORE_SCHEMECOLOR_INDEX" val="15"/>
  <p:tag name="KSO_WM_UNIT_FILL_TYPE" val="1"/>
  <p:tag name="KSO_WM_UNIT_LINE_FORE_SCHEMECOLOR_INDEX" val="15"/>
  <p:tag name="KSO_WM_UNIT_LINE_FILL_TYPE" val="2"/>
  <p:tag name="KSO_WM_UNIT_TEXT_FILL_FORE_SCHEMECOLOR_INDEX" val="5"/>
  <p:tag name="KSO_WM_UNIT_TEXT_FILL_TYPE" val="1"/>
  <p:tag name="KSO_WM_UNIT_DIAGRAM_SCHEMECOLOR_ID" val="5"/>
</p:tagLst>
</file>

<file path=ppt/tags/tag558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UNIT_TYPE" val="n_h_f"/>
  <p:tag name="KSO_WM_UNIT_INDEX" val="1_2_1"/>
  <p:tag name="KSO_WM_UNIT_LAYERLEVEL" val="1_1_1"/>
  <p:tag name="KSO_WM_UNIT_VALUE" val="80"/>
  <p:tag name="KSO_WM_UNIT_HIGHLIGHT" val="0"/>
  <p:tag name="KSO_WM_UNIT_COMPATIBLE" val="0"/>
  <p:tag name="KSO_WM_UNIT_CLEAR" val="0"/>
  <p:tag name="KSO_WM_UNIT_PRESET_TEXT_INDEX" val="2"/>
  <p:tag name="KSO_WM_UNIT_PRESET_TEXT_LEN" val="30"/>
  <p:tag name="KSO_WM_DIAGRAM_GROUP_CODE" val="n1-1"/>
  <p:tag name="KSO_WM_UNIT_ID" val="diagram20169773_1*n_h_f*1_2_1"/>
  <p:tag name="KSO_WM_UNIT_TEXT_FILL_FORE_SCHEMECOLOR_INDEX" val="13"/>
  <p:tag name="KSO_WM_UNIT_TEXT_FILL_TYPE" val="1"/>
  <p:tag name="KSO_WM_UNIT_DIAGRAM_SCHEMECOLOR_ID" val="5"/>
</p:tagLst>
</file>

<file path=ppt/tags/tag558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2_3"/>
  <p:tag name="KSO_WM_UNIT_ID" val="diagram20169773_1*n_h_i*1_2_3"/>
  <p:tag name="KSO_WM_UNIT_LAYERLEVEL" val="1_1_1"/>
  <p:tag name="KSO_WM_UNIT_TEXT_FILL_FORE_SCHEMECOLOR_INDEX" val="15"/>
  <p:tag name="KSO_WM_UNIT_TEXT_FILL_TYPE" val="1"/>
  <p:tag name="KSO_WM_UNIT_DIAGRAM_SCHEMECOLOR_ID" val="5"/>
</p:tagLst>
</file>

<file path=ppt/tags/tag558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2_4"/>
  <p:tag name="KSO_WM_UNIT_ID" val="diagram20169773_1*n_h_i*1_2_4"/>
  <p:tag name="KSO_WM_UNIT_LAYERLEVEL" val="1_1_1"/>
  <p:tag name="KSO_WM_UNIT_TEXT_FILL_FORE_SCHEMECOLOR_INDEX" val="15"/>
  <p:tag name="KSO_WM_UNIT_TEXT_FILL_TYPE" val="1"/>
  <p:tag name="KSO_WM_UNIT_DIAGRAM_SCHEMECOLOR_ID" val="5"/>
</p:tagLst>
</file>

<file path=ppt/tags/tag558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2_5"/>
  <p:tag name="KSO_WM_UNIT_ID" val="diagram20169773_1*n_h_i*1_2_5"/>
  <p:tag name="KSO_WM_UNIT_LAYERLEVEL" val="1_1_1"/>
  <p:tag name="KSO_WM_UNIT_FILL_FORE_SCHEMECOLOR_INDEX" val="15"/>
  <p:tag name="KSO_WM_UNIT_FILL_TYPE" val="1"/>
  <p:tag name="KSO_WM_UNIT_TEXT_FILL_FORE_SCHEMECOLOR_INDEX" val="5"/>
  <p:tag name="KSO_WM_UNIT_TEXT_FILL_TYPE" val="1"/>
  <p:tag name="KSO_WM_UNIT_DIAGRAM_SCHEMECOLOR_ID" val="5"/>
</p:tagLst>
</file>

<file path=ppt/tags/tag558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2_6"/>
  <p:tag name="KSO_WM_UNIT_ID" val="diagram20169773_1*n_h_i*1_2_6"/>
  <p:tag name="KSO_WM_UNIT_LAYERLEVEL" val="1_1_1"/>
  <p:tag name="KSO_WM_UNIT_FILL_FORE_SCHEMECOLOR_INDEX" val="5"/>
  <p:tag name="KSO_WM_UNIT_FILL_TYPE" val="1"/>
  <p:tag name="KSO_WM_UNIT_TEXT_FILL_FORE_SCHEMECOLOR_INDEX" val="13"/>
  <p:tag name="KSO_WM_UNIT_TEXT_FILL_TYPE" val="1"/>
  <p:tag name="KSO_WM_UNIT_DIAGRAM_SCHEMECOLOR_ID" val="5"/>
</p:tagLst>
</file>

<file path=ppt/tags/tag558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2_7"/>
  <p:tag name="KSO_WM_UNIT_ID" val="diagram20169773_1*n_h_i*1_2_7"/>
  <p:tag name="KSO_WM_UNIT_LAYERLEVEL" val="1_1_1"/>
  <p:tag name="KSO_WM_UNIT_FILL_FORE_SCHEMECOLOR_INDEX" val="5"/>
  <p:tag name="KSO_WM_UNIT_FILL_TYPE" val="1"/>
  <p:tag name="KSO_WM_UNIT_TEXT_FILL_FORE_SCHEMECOLOR_INDEX" val="13"/>
  <p:tag name="KSO_WM_UNIT_TEXT_FILL_TYPE" val="1"/>
  <p:tag name="KSO_WM_UNIT_DIAGRAM_SCHEMECOLOR_ID" val="5"/>
</p:tagLst>
</file>

<file path=ppt/tags/tag558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2_8"/>
  <p:tag name="KSO_WM_UNIT_ID" val="diagram20169773_1*n_h_i*1_2_8"/>
  <p:tag name="KSO_WM_UNIT_LAYERLEVEL" val="1_1_1"/>
  <p:tag name="KSO_WM_UNIT_FILL_FORE_SCHEMECOLOR_INDEX" val="5"/>
  <p:tag name="KSO_WM_UNIT_FILL_TYPE" val="1"/>
  <p:tag name="KSO_WM_UNIT_TEXT_FILL_FORE_SCHEMECOLOR_INDEX" val="13"/>
  <p:tag name="KSO_WM_UNIT_TEXT_FILL_TYPE" val="1"/>
  <p:tag name="KSO_WM_UNIT_DIAGRAM_SCHEMECOLOR_ID" val="5"/>
</p:tagLst>
</file>

<file path=ppt/tags/tag559.xml><?xml version="1.0" encoding="utf-8"?>
<p:tagLst xmlns:a="http://schemas.openxmlformats.org/drawingml/2006/main" xmlns:r="http://schemas.openxmlformats.org/officeDocument/2006/relationships" xmlns:p="http://schemas.openxmlformats.org/presentationml/2006/main">
  <p:tag name="KSO_WM_SLIDE_BACKGROUND_TYPE" val="bottomTop"/>
  <p:tag name="KSO_WM_SLIDE_BK_DARK_LIGHT" val="2"/>
  <p:tag name="KSO_WM_UNIT_HIGHLIGHT" val="0"/>
  <p:tag name="KSO_WM_UNIT_COMPATIBLE" val="0"/>
  <p:tag name="KSO_WM_UNIT_DIAGRAM_ISNUMVISUAL" val="0"/>
  <p:tag name="KSO_WM_UNIT_DIAGRAM_ISREFERUNIT" val="0"/>
  <p:tag name="KSO_WM_UNIT_ID" val="_16*i*9"/>
  <p:tag name="KSO_WM_UNIT_LAYERLEVEL" val="1"/>
  <p:tag name="KSO_WM_TAG_VERSION" val="1.0"/>
  <p:tag name="KSO_WM_BEAUTIFY_FLAG" val="#wm#"/>
  <p:tag name="KSO_WM_UNIT_TYPE" val="i"/>
  <p:tag name="KSO_WM_UNIT_INDEX" val="9"/>
</p:tagLst>
</file>

<file path=ppt/tags/tag559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69773"/>
  <p:tag name="KSO_WM_DIAGRAM_GROUP_CODE" val="n1-1"/>
  <p:tag name="KSO_WM_UNIT_TYPE" val="n_h_i"/>
  <p:tag name="KSO_WM_UNIT_INDEX" val="1_2_9"/>
  <p:tag name="KSO_WM_UNIT_ID" val="diagram20169773_1*n_h_i*1_2_9"/>
  <p:tag name="KSO_WM_UNIT_LAYERLEVEL" val="1_1_1"/>
  <p:tag name="KSO_WM_UNIT_FILL_FORE_SCHEMECOLOR_INDEX" val="5"/>
  <p:tag name="KSO_WM_UNIT_FILL_TYPE" val="1"/>
  <p:tag name="KSO_WM_UNIT_TEXT_FILL_FORE_SCHEMECOLOR_INDEX" val="13"/>
  <p:tag name="KSO_WM_UNIT_TEXT_FILL_TYPE" val="1"/>
  <p:tag name="KSO_WM_UNIT_DIAGRAM_SCHEMECOLOR_ID" val="5"/>
</p:tagLst>
</file>

<file path=ppt/tags/tag5591.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Lst>
</file>

<file path=ppt/tags/tag559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1_2"/>
  <p:tag name="KSO_WM_UNIT_ID" val="diagram20174755_1*q_h_i*1_1_2"/>
  <p:tag name="KSO_WM_UNIT_LAYERLEVEL" val="1_1_1"/>
  <p:tag name="KSO_WM_UNIT_FILL_FORE_SCHEMECOLOR_INDEX" val="14"/>
  <p:tag name="KSO_WM_UNIT_FILL_TYPE" val="1"/>
  <p:tag name="KSO_WM_UNIT_TEXT_FILL_FORE_SCHEMECOLOR_INDEX" val="13"/>
  <p:tag name="KSO_WM_UNIT_TEXT_FILL_TYPE" val="1"/>
</p:tagLst>
</file>

<file path=ppt/tags/tag559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UNIT_TYPE" val="q_h_a"/>
  <p:tag name="KSO_WM_UNIT_INDEX" val="1_2_1"/>
  <p:tag name="KSO_WM_UNIT_ID" val="diagram20174755_1*q_h_a*1_2_1"/>
  <p:tag name="KSO_WM_UNIT_LAYERLEVEL" val="1_1_1"/>
  <p:tag name="KSO_WM_UNIT_VALUE" val="12"/>
  <p:tag name="KSO_WM_UNIT_HIGHLIGHT" val="0"/>
  <p:tag name="KSO_WM_UNIT_COMPATIBLE" val="0"/>
  <p:tag name="KSO_WM_UNIT_CLEAR" val="0"/>
  <p:tag name="KSO_WM_UNIT_PRESET_TEXT_INDEX" val="0"/>
  <p:tag name="KSO_WM_DIAGRAM_GROUP_CODE" val="q1-1"/>
  <p:tag name="KSO_WM_UNIT_PRESET_TEXT_LEN" val="9"/>
  <p:tag name="KSO_WM_UNIT_TEXT_FILL_FORE_SCHEMECOLOR_INDEX" val="13"/>
  <p:tag name="KSO_WM_UNIT_TEXT_FILL_TYPE" val="1"/>
</p:tagLst>
</file>

<file path=ppt/tags/tag559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UNIT_TYPE" val="q_h_f"/>
  <p:tag name="KSO_WM_UNIT_INDEX" val="1_2_1"/>
  <p:tag name="KSO_WM_UNIT_ID" val="diagram20174755_1*q_h_f*1_2_1"/>
  <p:tag name="KSO_WM_UNIT_LAYERLEVEL" val="1_1_1"/>
  <p:tag name="KSO_WM_UNIT_VALUE" val="36"/>
  <p:tag name="KSO_WM_UNIT_HIGHLIGHT" val="0"/>
  <p:tag name="KSO_WM_UNIT_COMPATIBLE" val="0"/>
  <p:tag name="KSO_WM_UNIT_CLEAR" val="0"/>
  <p:tag name="KSO_WM_UNIT_PRESET_TEXT_INDEX" val="2"/>
  <p:tag name="KSO_WM_DIAGRAM_GROUP_CODE" val="q1-1"/>
  <p:tag name="KSO_WM_UNIT_PRESET_TEXT_LEN" val="20"/>
  <p:tag name="KSO_WM_UNIT_TEXT_FILL_FORE_SCHEMECOLOR_INDEX" val="13"/>
  <p:tag name="KSO_WM_UNIT_TEXT_FILL_TYPE" val="1"/>
</p:tagLst>
</file>

<file path=ppt/tags/tag559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UNIT_TYPE" val="q_h_a"/>
  <p:tag name="KSO_WM_UNIT_INDEX" val="1_3_1"/>
  <p:tag name="KSO_WM_UNIT_ID" val="diagram20174755_1*q_h_a*1_3_1"/>
  <p:tag name="KSO_WM_UNIT_LAYERLEVEL" val="1_1_1"/>
  <p:tag name="KSO_WM_UNIT_VALUE" val="12"/>
  <p:tag name="KSO_WM_UNIT_HIGHLIGHT" val="0"/>
  <p:tag name="KSO_WM_UNIT_COMPATIBLE" val="0"/>
  <p:tag name="KSO_WM_UNIT_CLEAR" val="0"/>
  <p:tag name="KSO_WM_UNIT_PRESET_TEXT_INDEX" val="0"/>
  <p:tag name="KSO_WM_DIAGRAM_GROUP_CODE" val="q1-1"/>
  <p:tag name="KSO_WM_UNIT_PRESET_TEXT_LEN" val="9"/>
  <p:tag name="KSO_WM_UNIT_TEXT_FILL_FORE_SCHEMECOLOR_INDEX" val="13"/>
  <p:tag name="KSO_WM_UNIT_TEXT_FILL_TYPE" val="1"/>
</p:tagLst>
</file>

<file path=ppt/tags/tag559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UNIT_TYPE" val="q_h_f"/>
  <p:tag name="KSO_WM_UNIT_INDEX" val="1_3_1"/>
  <p:tag name="KSO_WM_UNIT_ID" val="diagram20174755_1*q_h_f*1_3_1"/>
  <p:tag name="KSO_WM_UNIT_LAYERLEVEL" val="1_1_1"/>
  <p:tag name="KSO_WM_UNIT_VALUE" val="36"/>
  <p:tag name="KSO_WM_UNIT_HIGHLIGHT" val="0"/>
  <p:tag name="KSO_WM_UNIT_COMPATIBLE" val="0"/>
  <p:tag name="KSO_WM_UNIT_CLEAR" val="0"/>
  <p:tag name="KSO_WM_UNIT_PRESET_TEXT_INDEX" val="2"/>
  <p:tag name="KSO_WM_DIAGRAM_GROUP_CODE" val="q1-1"/>
  <p:tag name="KSO_WM_UNIT_PRESET_TEXT_LEN" val="20"/>
  <p:tag name="KSO_WM_UNIT_TEXT_FILL_FORE_SCHEMECOLOR_INDEX" val="13"/>
  <p:tag name="KSO_WM_UNIT_TEXT_FILL_TYPE" val="1"/>
</p:tagLst>
</file>

<file path=ppt/tags/tag559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UNIT_TYPE" val="q_h_a"/>
  <p:tag name="KSO_WM_UNIT_INDEX" val="1_1_1"/>
  <p:tag name="KSO_WM_UNIT_ID" val="diagram20174755_1*q_h_a*1_1_1"/>
  <p:tag name="KSO_WM_UNIT_LAYERLEVEL" val="1_1_1"/>
  <p:tag name="KSO_WM_UNIT_VALUE" val="9"/>
  <p:tag name="KSO_WM_UNIT_HIGHLIGHT" val="0"/>
  <p:tag name="KSO_WM_UNIT_COMPATIBLE" val="0"/>
  <p:tag name="KSO_WM_UNIT_CLEAR" val="0"/>
  <p:tag name="KSO_WM_UNIT_PRESET_TEXT_INDEX" val="0"/>
  <p:tag name="KSO_WM_DIAGRAM_GROUP_CODE" val="q1-1"/>
  <p:tag name="KSO_WM_UNIT_PRESET_TEXT_LEN" val="9"/>
  <p:tag name="KSO_WM_UNIT_TEXT_FILL_FORE_SCHEMECOLOR_INDEX" val="13"/>
  <p:tag name="KSO_WM_UNIT_TEXT_FILL_TYPE" val="1"/>
</p:tagLst>
</file>

<file path=ppt/tags/tag559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UNIT_TYPE" val="q_h_f"/>
  <p:tag name="KSO_WM_UNIT_INDEX" val="1_1_1"/>
  <p:tag name="KSO_WM_UNIT_ID" val="diagram20174755_1*q_h_f*1_1_1"/>
  <p:tag name="KSO_WM_UNIT_LAYERLEVEL" val="1_1_1"/>
  <p:tag name="KSO_WM_UNIT_VALUE" val="38"/>
  <p:tag name="KSO_WM_UNIT_HIGHLIGHT" val="0"/>
  <p:tag name="KSO_WM_UNIT_COMPATIBLE" val="0"/>
  <p:tag name="KSO_WM_UNIT_CLEAR" val="0"/>
  <p:tag name="KSO_WM_UNIT_PRESET_TEXT_INDEX" val="2"/>
  <p:tag name="KSO_WM_DIAGRAM_GROUP_CODE" val="q1-1"/>
  <p:tag name="KSO_WM_UNIT_PRESET_TEXT_LEN" val="20"/>
  <p:tag name="KSO_WM_UNIT_TEXT_FILL_FORE_SCHEMECOLOR_INDEX" val="13"/>
  <p:tag name="KSO_WM_UNIT_TEXT_FILL_TYPE" val="1"/>
</p:tagLst>
</file>

<file path=ppt/tags/tag559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1_1"/>
  <p:tag name="KSO_WM_UNIT_ID" val="diagram20174755_1*q_h_i*1_1_1"/>
  <p:tag name="KSO_WM_UNIT_LAYERLEVEL" val="1_1_1"/>
  <p:tag name="KSO_WM_UNIT_FILL_FORE_SCHEMECOLOR_INDEX" val="9"/>
  <p:tag name="KSO_WM_UNIT_FILL_TYPE" val="1"/>
  <p:tag name="KSO_WM_UNIT_TEXT_FILL_FORE_SCHEMECOLOR_INDEX" val="2"/>
  <p:tag name="KSO_WM_UNIT_TEXT_FILL_TYPE" val="1"/>
</p:tagLst>
</file>

<file path=ppt/tags/tag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Lst>
</file>

<file path=ppt/tags/tag560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1_2"/>
  <p:tag name="KSO_WM_UNIT_ID" val="diagram20174755_1*q_h_i*1_1_2"/>
  <p:tag name="KSO_WM_UNIT_LAYERLEVEL" val="1_1_1"/>
  <p:tag name="KSO_WM_UNIT_FILL_FORE_SCHEMECOLOR_INDEX" val="14"/>
  <p:tag name="KSO_WM_UNIT_FILL_TYPE" val="1"/>
  <p:tag name="KSO_WM_UNIT_TEXT_FILL_FORE_SCHEMECOLOR_INDEX" val="13"/>
  <p:tag name="KSO_WM_UNIT_TEXT_FILL_TYPE" val="1"/>
</p:tagLst>
</file>

<file path=ppt/tags/tag560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2_1"/>
  <p:tag name="KSO_WM_UNIT_ID" val="diagram20174755_1*q_h_i*1_2_1"/>
  <p:tag name="KSO_WM_UNIT_LAYERLEVEL" val="1_1_1"/>
  <p:tag name="KSO_WM_UNIT_FILL_FORE_SCHEMECOLOR_INDEX" val="7"/>
  <p:tag name="KSO_WM_UNIT_FILL_TYPE" val="1"/>
  <p:tag name="KSO_WM_UNIT_TEXT_FILL_FORE_SCHEMECOLOR_INDEX" val="2"/>
  <p:tag name="KSO_WM_UNIT_TEXT_FILL_TYPE" val="1"/>
</p:tagLst>
</file>

<file path=ppt/tags/tag560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20174755_1*i*9"/>
  <p:tag name="KSO_WM_TEMPLATE_CATEGORY" val="diagram"/>
  <p:tag name="KSO_WM_TEMPLATE_INDEX" val="20174755"/>
  <p:tag name="KSO_WM_UNIT_INDEX" val="9"/>
</p:tagLst>
</file>

<file path=ppt/tags/tag560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2_2"/>
  <p:tag name="KSO_WM_UNIT_ID" val="diagram20174755_1*q_h_i*1_2_2"/>
  <p:tag name="KSO_WM_UNIT_LAYERLEVEL" val="1_1_1"/>
  <p:tag name="KSO_WM_UNIT_FILL_FORE_SCHEMECOLOR_INDEX" val="14"/>
  <p:tag name="KSO_WM_UNIT_FILL_TYPE" val="1"/>
  <p:tag name="KSO_WM_UNIT_TEXT_FILL_FORE_SCHEMECOLOR_INDEX" val="13"/>
  <p:tag name="KSO_WM_UNIT_TEXT_FILL_TYPE" val="1"/>
</p:tagLst>
</file>

<file path=ppt/tags/tag560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2_3"/>
  <p:tag name="KSO_WM_UNIT_ID" val="diagram20174755_1*q_h_i*1_2_3"/>
  <p:tag name="KSO_WM_UNIT_LAYERLEVEL" val="1_1_1"/>
  <p:tag name="KSO_WM_UNIT_FILL_FORE_SCHEMECOLOR_INDEX" val="14"/>
  <p:tag name="KSO_WM_UNIT_FILL_TYPE" val="1"/>
  <p:tag name="KSO_WM_UNIT_TEXT_FILL_FORE_SCHEMECOLOR_INDEX" val="13"/>
  <p:tag name="KSO_WM_UNIT_TEXT_FILL_TYPE" val="1"/>
</p:tagLst>
</file>

<file path=ppt/tags/tag560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2_4"/>
  <p:tag name="KSO_WM_UNIT_ID" val="diagram20174755_1*q_h_i*1_2_4"/>
  <p:tag name="KSO_WM_UNIT_LAYERLEVEL" val="1_1_1"/>
  <p:tag name="KSO_WM_UNIT_FILL_FORE_SCHEMECOLOR_INDEX" val="14"/>
  <p:tag name="KSO_WM_UNIT_FILL_TYPE" val="1"/>
  <p:tag name="KSO_WM_UNIT_TEXT_FILL_FORE_SCHEMECOLOR_INDEX" val="13"/>
  <p:tag name="KSO_WM_UNIT_TEXT_FILL_TYPE" val="1"/>
</p:tagLst>
</file>

<file path=ppt/tags/tag560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2_5"/>
  <p:tag name="KSO_WM_UNIT_ID" val="diagram20174755_1*q_h_i*1_2_5"/>
  <p:tag name="KSO_WM_UNIT_LAYERLEVEL" val="1_1_1"/>
  <p:tag name="KSO_WM_UNIT_FILL_FORE_SCHEMECOLOR_INDEX" val="14"/>
  <p:tag name="KSO_WM_UNIT_FILL_TYPE" val="1"/>
  <p:tag name="KSO_WM_UNIT_TEXT_FILL_FORE_SCHEMECOLOR_INDEX" val="13"/>
  <p:tag name="KSO_WM_UNIT_TEXT_FILL_TYPE" val="1"/>
</p:tagLst>
</file>

<file path=ppt/tags/tag560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3_1"/>
  <p:tag name="KSO_WM_UNIT_ID" val="diagram20174755_1*q_h_i*1_3_1"/>
  <p:tag name="KSO_WM_UNIT_LAYERLEVEL" val="1_1_1"/>
  <p:tag name="KSO_WM_UNIT_FILL_FORE_SCHEMECOLOR_INDEX" val="5"/>
  <p:tag name="KSO_WM_UNIT_FILL_TYPE" val="1"/>
  <p:tag name="KSO_WM_UNIT_TEXT_FILL_FORE_SCHEMECOLOR_INDEX" val="2"/>
  <p:tag name="KSO_WM_UNIT_TEXT_FILL_TYPE" val="1"/>
</p:tagLst>
</file>

<file path=ppt/tags/tag560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20174755_1*i*3"/>
  <p:tag name="KSO_WM_TEMPLATE_CATEGORY" val="diagram"/>
  <p:tag name="KSO_WM_TEMPLATE_INDEX" val="20174755"/>
  <p:tag name="KSO_WM_UNIT_INDEX" val="3"/>
</p:tagLst>
</file>

<file path=ppt/tags/tag560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3_2"/>
  <p:tag name="KSO_WM_UNIT_ID" val="diagram20174755_1*q_h_i*1_3_2"/>
  <p:tag name="KSO_WM_UNIT_LAYERLEVEL" val="1_1_1"/>
  <p:tag name="KSO_WM_UNIT_FILL_FORE_SCHEMECOLOR_INDEX" val="14"/>
  <p:tag name="KSO_WM_UNIT_FILL_TYPE" val="1"/>
  <p:tag name="KSO_WM_UNIT_TEXT_FILL_FORE_SCHEMECOLOR_INDEX" val="13"/>
  <p:tag name="KSO_WM_UNIT_TEXT_FILL_TYPE" val="1"/>
</p:tagLst>
</file>

<file path=ppt/tags/tag5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7*i*1"/>
  <p:tag name="KSO_WM_UNIT_BK_DARK_LIGHT" val="2"/>
  <p:tag name="KSO_WM_UNIT_LAYERLEVEL" val="1"/>
  <p:tag name="KSO_WM_TAG_VERSION" val="1.0"/>
  <p:tag name="KSO_WM_BEAUTIFY_FLAG" val="#wm#"/>
  <p:tag name="KSO_WM_SLIDE_BACKGROUND_TYPE" val="navigation"/>
  <p:tag name="KSO_WM_SLIDE_BK_DARK_LIGHT" val="2"/>
</p:tagLst>
</file>

<file path=ppt/tags/tag561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4755"/>
  <p:tag name="KSO_WM_DIAGRAM_GROUP_CODE" val="q1-1"/>
  <p:tag name="KSO_WM_UNIT_TYPE" val="q_h_i"/>
  <p:tag name="KSO_WM_UNIT_INDEX" val="1_3_3"/>
  <p:tag name="KSO_WM_UNIT_ID" val="diagram20174755_1*q_h_i*1_3_3"/>
  <p:tag name="KSO_WM_UNIT_LAYERLEVEL" val="1_1_1"/>
  <p:tag name="KSO_WM_UNIT_FILL_FORE_SCHEMECOLOR_INDEX" val="14"/>
  <p:tag name="KSO_WM_UNIT_FILL_TYPE" val="1"/>
  <p:tag name="KSO_WM_UNIT_TEXT_FILL_FORE_SCHEMECOLOR_INDEX" val="13"/>
  <p:tag name="KSO_WM_UNIT_TEXT_FILL_TYPE" val="1"/>
</p:tagLst>
</file>

<file path=ppt/tags/tag5611.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 name="KSO_WM_SLIDE_ITEM_CNT" val="5"/>
</p:tagLst>
</file>

<file path=ppt/tags/tag5612.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i"/>
  <p:tag name="KSO_WM_UNIT_INDEX" val="1_2_1_1"/>
  <p:tag name="KSO_WM_UNIT_ID" val="diagram160006_3*n_h_h_i*1_2_1_1"/>
  <p:tag name="KSO_WM_UNIT_LAYERLEVEL" val="1_1_1_1"/>
  <p:tag name="KSO_WM_BEAUTIFY_FLAG" val="#wm#"/>
  <p:tag name="KSO_WM_TAG_VERSION" val="1.0"/>
  <p:tag name="KSO_WM_DIAGRAM_GROUP_CODE" val="n1-1"/>
  <p:tag name="KSO_WM_UNIT_LINE_FORE_SCHEMECOLOR_INDEX" val="5"/>
  <p:tag name="KSO_WM_UNIT_LINE_FILL_TYPE" val="2"/>
  <p:tag name="KSO_WM_UNIT_TEXT_FILL_FORE_SCHEMECOLOR_INDEX" val="13"/>
  <p:tag name="KSO_WM_UNIT_TEXT_FILL_TYPE" val="1"/>
  <p:tag name="KSO_WM_UNIT_USESOURCEFORMAT_APPLY" val="1"/>
</p:tagLst>
</file>

<file path=ppt/tags/tag5613.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i"/>
  <p:tag name="KSO_WM_UNIT_INDEX" val="1_2_1_2"/>
  <p:tag name="KSO_WM_UNIT_ID" val="diagram160006_3*n_h_h_i*1_2_1_2"/>
  <p:tag name="KSO_WM_UNIT_LAYERLEVEL" val="1_1_1_1"/>
  <p:tag name="KSO_WM_BEAUTIFY_FLAG" val="#wm#"/>
  <p:tag name="KSO_WM_TAG_VERSION" val="1.0"/>
  <p:tag name="KSO_WM_DIAGRAM_GROUP_CODE" val="n1-1"/>
  <p:tag name="KSO_WM_UNIT_FILL_FORE_SCHEMECOLOR_INDEX" val="6"/>
  <p:tag name="KSO_WM_UNIT_FILL_TYPE" val="1"/>
  <p:tag name="KSO_WM_UNIT_TEXT_FILL_FORE_SCHEMECOLOR_INDEX" val="14"/>
  <p:tag name="KSO_WM_UNIT_TEXT_FILL_TYPE" val="1"/>
  <p:tag name="KSO_WM_UNIT_USESOURCEFORMAT_APPLY" val="1"/>
</p:tagLst>
</file>

<file path=ppt/tags/tag5614.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i"/>
  <p:tag name="KSO_WM_UNIT_INDEX" val="1_2_2_1"/>
  <p:tag name="KSO_WM_UNIT_ID" val="diagram160006_3*n_h_h_i*1_2_2_1"/>
  <p:tag name="KSO_WM_UNIT_LAYERLEVEL" val="1_1_1_1"/>
  <p:tag name="KSO_WM_BEAUTIFY_FLAG" val="#wm#"/>
  <p:tag name="KSO_WM_TAG_VERSION" val="1.0"/>
  <p:tag name="KSO_WM_DIAGRAM_GROUP_CODE" val="n1-1"/>
  <p:tag name="KSO_WM_UNIT_FILL_FORE_SCHEMECOLOR_INDEX" val="7"/>
  <p:tag name="KSO_WM_UNIT_FILL_TYPE" val="1"/>
  <p:tag name="KSO_WM_UNIT_TEXT_FILL_FORE_SCHEMECOLOR_INDEX" val="14"/>
  <p:tag name="KSO_WM_UNIT_TEXT_FILL_TYPE" val="1"/>
  <p:tag name="KSO_WM_UNIT_USESOURCEFORMAT_APPLY" val="1"/>
</p:tagLst>
</file>

<file path=ppt/tags/tag5615.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i"/>
  <p:tag name="KSO_WM_UNIT_INDEX" val="1_2_3_1"/>
  <p:tag name="KSO_WM_UNIT_ID" val="diagram160006_3*n_h_h_i*1_2_3_1"/>
  <p:tag name="KSO_WM_UNIT_LAYERLEVEL" val="1_1_1_1"/>
  <p:tag name="KSO_WM_BEAUTIFY_FLAG" val="#wm#"/>
  <p:tag name="KSO_WM_TAG_VERSION" val="1.0"/>
  <p:tag name="KSO_WM_DIAGRAM_GROUP_CODE" val="n1-1"/>
  <p:tag name="KSO_WM_UNIT_FILL_FORE_SCHEMECOLOR_INDEX" val="6"/>
  <p:tag name="KSO_WM_UNIT_FILL_TYPE" val="1"/>
  <p:tag name="KSO_WM_UNIT_TEXT_FILL_FORE_SCHEMECOLOR_INDEX" val="14"/>
  <p:tag name="KSO_WM_UNIT_TEXT_FILL_TYPE" val="1"/>
  <p:tag name="KSO_WM_UNIT_USESOURCEFORMAT_APPLY" val="1"/>
</p:tagLst>
</file>

<file path=ppt/tags/tag5616.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i"/>
  <p:tag name="KSO_WM_UNIT_INDEX" val="1_2_4_1"/>
  <p:tag name="KSO_WM_UNIT_ID" val="diagram160006_3*n_h_h_i*1_2_4_1"/>
  <p:tag name="KSO_WM_UNIT_LAYERLEVEL" val="1_1_1_1"/>
  <p:tag name="KSO_WM_BEAUTIFY_FLAG" val="#wm#"/>
  <p:tag name="KSO_WM_TAG_VERSION" val="1.0"/>
  <p:tag name="KSO_WM_DIAGRAM_GROUP_CODE" val="n1-1"/>
  <p:tag name="KSO_WM_UNIT_FILL_FORE_SCHEMECOLOR_INDEX" val="7"/>
  <p:tag name="KSO_WM_UNIT_FILL_TYPE" val="1"/>
  <p:tag name="KSO_WM_UNIT_TEXT_FILL_FORE_SCHEMECOLOR_INDEX" val="14"/>
  <p:tag name="KSO_WM_UNIT_TEXT_FILL_TYPE" val="1"/>
  <p:tag name="KSO_WM_UNIT_USESOURCEFORMAT_APPLY" val="1"/>
</p:tagLst>
</file>

<file path=ppt/tags/tag5617.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i"/>
  <p:tag name="KSO_WM_UNIT_INDEX" val="1_2_2_2"/>
  <p:tag name="KSO_WM_UNIT_ID" val="diagram160006_3*n_h_h_i*1_2_2_2"/>
  <p:tag name="KSO_WM_UNIT_LAYERLEVEL" val="1_1_1_1"/>
  <p:tag name="KSO_WM_BEAUTIFY_FLAG" val="#wm#"/>
  <p:tag name="KSO_WM_TAG_VERSION" val="1.0"/>
  <p:tag name="KSO_WM_DIAGRAM_GROUP_CODE" val="n1-1"/>
  <p:tag name="KSO_WM_UNIT_LINE_FORE_SCHEMECOLOR_INDEX" val="5"/>
  <p:tag name="KSO_WM_UNIT_LINE_FILL_TYPE" val="2"/>
  <p:tag name="KSO_WM_UNIT_TEXT_FILL_FORE_SCHEMECOLOR_INDEX" val="13"/>
  <p:tag name="KSO_WM_UNIT_TEXT_FILL_TYPE" val="1"/>
  <p:tag name="KSO_WM_UNIT_USESOURCEFORMAT_APPLY" val="1"/>
</p:tagLst>
</file>

<file path=ppt/tags/tag5618.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i"/>
  <p:tag name="KSO_WM_UNIT_INDEX" val="1_2_3_2"/>
  <p:tag name="KSO_WM_UNIT_ID" val="diagram160006_3*n_h_h_i*1_2_3_2"/>
  <p:tag name="KSO_WM_UNIT_LAYERLEVEL" val="1_1_1_1"/>
  <p:tag name="KSO_WM_BEAUTIFY_FLAG" val="#wm#"/>
  <p:tag name="KSO_WM_TAG_VERSION" val="1.0"/>
  <p:tag name="KSO_WM_DIAGRAM_GROUP_CODE" val="n1-1"/>
  <p:tag name="KSO_WM_UNIT_LINE_FORE_SCHEMECOLOR_INDEX" val="5"/>
  <p:tag name="KSO_WM_UNIT_LINE_FILL_TYPE" val="2"/>
  <p:tag name="KSO_WM_UNIT_TEXT_FILL_FORE_SCHEMECOLOR_INDEX" val="13"/>
  <p:tag name="KSO_WM_UNIT_TEXT_FILL_TYPE" val="1"/>
  <p:tag name="KSO_WM_UNIT_USESOURCEFORMAT_APPLY" val="1"/>
</p:tagLst>
</file>

<file path=ppt/tags/tag5619.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i"/>
  <p:tag name="KSO_WM_UNIT_INDEX" val="1_2_4_2"/>
  <p:tag name="KSO_WM_UNIT_ID" val="diagram160006_3*n_h_h_i*1_2_4_2"/>
  <p:tag name="KSO_WM_UNIT_LAYERLEVEL" val="1_1_1_1"/>
  <p:tag name="KSO_WM_BEAUTIFY_FLAG" val="#wm#"/>
  <p:tag name="KSO_WM_TAG_VERSION" val="1.0"/>
  <p:tag name="KSO_WM_DIAGRAM_GROUP_CODE" val="n1-1"/>
  <p:tag name="KSO_WM_UNIT_LINE_FORE_SCHEMECOLOR_INDEX" val="5"/>
  <p:tag name="KSO_WM_UNIT_LINE_FILL_TYPE" val="2"/>
  <p:tag name="KSO_WM_UNIT_TEXT_FILL_FORE_SCHEMECOLOR_INDEX" val="13"/>
  <p:tag name="KSO_WM_UNIT_TEXT_FILL_TYPE" val="1"/>
  <p:tag name="KSO_WM_UNIT_USESOURCEFORMAT_APPLY" val="1"/>
</p:tagLst>
</file>

<file path=ppt/tags/tag5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620.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a"/>
  <p:tag name="KSO_WM_UNIT_INDEX" val="1_1_1"/>
  <p:tag name="KSO_WM_UNIT_ID" val="diagram160006_3*n_h_a*1_1_1"/>
  <p:tag name="KSO_WM_UNIT_LAYERLEVEL" val="1_1_1"/>
  <p:tag name="KSO_WM_UNIT_VALUE" val="20"/>
  <p:tag name="KSO_WM_UNIT_HIGHLIGHT" val="0"/>
  <p:tag name="KSO_WM_UNIT_COMPATIBLE" val="0"/>
  <p:tag name="KSO_WM_UNIT_CLEAR" val="0"/>
  <p:tag name="KSO_WM_UNIT_PRESET_TEXT_INDEX" val="3"/>
  <p:tag name="KSO_WM_UNIT_PRESET_TEXT_LEN" val="12"/>
  <p:tag name="KSO_WM_BEAUTIFY_FLAG" val="#wm#"/>
  <p:tag name="KSO_WM_TAG_VERSION" val="1.0"/>
  <p:tag name="KSO_WM_DIAGRAM_GROUP_CODE" val="n1-1"/>
  <p:tag name="KSO_WM_UNIT_FILL_FORE_SCHEMECOLOR_INDEX" val="5"/>
  <p:tag name="KSO_WM_UNIT_FILL_TYPE" val="1"/>
  <p:tag name="KSO_WM_UNIT_TEXT_FILL_FORE_SCHEMECOLOR_INDEX" val="14"/>
  <p:tag name="KSO_WM_UNIT_TEXT_FILL_TYPE" val="1"/>
  <p:tag name="KSO_WM_UNIT_USESOURCEFORMAT_APPLY" val="1"/>
</p:tagLst>
</file>

<file path=ppt/tags/tag5621.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f"/>
  <p:tag name="KSO_WM_UNIT_INDEX" val="1_2_1_1"/>
  <p:tag name="KSO_WM_UNIT_ID" val="diagram160006_3*n_h_h_f*1_2_1_1"/>
  <p:tag name="KSO_WM_UNIT_LAYERLEVEL" val="1_1_1_1"/>
  <p:tag name="KSO_WM_UNIT_VALUE" val="8"/>
  <p:tag name="KSO_WM_UNIT_HIGHLIGHT" val="0"/>
  <p:tag name="KSO_WM_UNIT_COMPATIBLE" val="0"/>
  <p:tag name="KSO_WM_UNIT_CLEAR" val="0"/>
  <p:tag name="KSO_WM_UNIT_PRESET_TEXT_INDEX" val="4"/>
  <p:tag name="KSO_WM_UNIT_PRESET_TEXT_LEN" val="12"/>
  <p:tag name="KSO_WM_BEAUTIFY_FLAG" val="#wm#"/>
  <p:tag name="KSO_WM_TAG_VERSION" val="1.0"/>
  <p:tag name="KSO_WM_DIAGRAM_GROUP_CODE" val="n1-1"/>
  <p:tag name="KSO_WM_UNIT_TEXT_FILL_FORE_SCHEMECOLOR_INDEX" val="13"/>
  <p:tag name="KSO_WM_UNIT_TEXT_FILL_TYPE" val="1"/>
  <p:tag name="KSO_WM_UNIT_USESOURCEFORMAT_APPLY" val="1"/>
</p:tagLst>
</file>

<file path=ppt/tags/tag5622.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f"/>
  <p:tag name="KSO_WM_UNIT_INDEX" val="1_2_2_1"/>
  <p:tag name="KSO_WM_UNIT_ID" val="diagram160006_3*n_h_h_f*1_2_2_1"/>
  <p:tag name="KSO_WM_UNIT_LAYERLEVEL" val="1_1_1_1"/>
  <p:tag name="KSO_WM_UNIT_VALUE" val="8"/>
  <p:tag name="KSO_WM_UNIT_HIGHLIGHT" val="0"/>
  <p:tag name="KSO_WM_UNIT_COMPATIBLE" val="0"/>
  <p:tag name="KSO_WM_UNIT_CLEAR" val="0"/>
  <p:tag name="KSO_WM_UNIT_PRESET_TEXT_INDEX" val="4"/>
  <p:tag name="KSO_WM_UNIT_PRESET_TEXT_LEN" val="12"/>
  <p:tag name="KSO_WM_BEAUTIFY_FLAG" val="#wm#"/>
  <p:tag name="KSO_WM_TAG_VERSION" val="1.0"/>
  <p:tag name="KSO_WM_DIAGRAM_GROUP_CODE" val="n1-1"/>
  <p:tag name="KSO_WM_UNIT_TEXT_FILL_FORE_SCHEMECOLOR_INDEX" val="13"/>
  <p:tag name="KSO_WM_UNIT_TEXT_FILL_TYPE" val="1"/>
  <p:tag name="KSO_WM_UNIT_USESOURCEFORMAT_APPLY" val="1"/>
</p:tagLst>
</file>

<file path=ppt/tags/tag5623.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f"/>
  <p:tag name="KSO_WM_UNIT_INDEX" val="1_2_3_1"/>
  <p:tag name="KSO_WM_UNIT_ID" val="diagram160006_3*n_h_h_f*1_2_3_1"/>
  <p:tag name="KSO_WM_UNIT_LAYERLEVEL" val="1_1_1_1"/>
  <p:tag name="KSO_WM_UNIT_VALUE" val="8"/>
  <p:tag name="KSO_WM_UNIT_HIGHLIGHT" val="0"/>
  <p:tag name="KSO_WM_UNIT_COMPATIBLE" val="0"/>
  <p:tag name="KSO_WM_UNIT_CLEAR" val="0"/>
  <p:tag name="KSO_WM_UNIT_PRESET_TEXT_INDEX" val="4"/>
  <p:tag name="KSO_WM_UNIT_PRESET_TEXT_LEN" val="12"/>
  <p:tag name="KSO_WM_BEAUTIFY_FLAG" val="#wm#"/>
  <p:tag name="KSO_WM_TAG_VERSION" val="1.0"/>
  <p:tag name="KSO_WM_DIAGRAM_GROUP_CODE" val="n1-1"/>
  <p:tag name="KSO_WM_UNIT_TEXT_FILL_FORE_SCHEMECOLOR_INDEX" val="13"/>
  <p:tag name="KSO_WM_UNIT_TEXT_FILL_TYPE" val="1"/>
  <p:tag name="KSO_WM_UNIT_USESOURCEFORMAT_APPLY" val="1"/>
</p:tagLst>
</file>

<file path=ppt/tags/tag5624.xml><?xml version="1.0" encoding="utf-8"?>
<p:tagLst xmlns:a="http://schemas.openxmlformats.org/drawingml/2006/main" xmlns:r="http://schemas.openxmlformats.org/officeDocument/2006/relationships" xmlns:p="http://schemas.openxmlformats.org/presentationml/2006/main">
  <p:tag name="KSO_WM_TEMPLATE_CATEGORY" val="diagram"/>
  <p:tag name="KSO_WM_TEMPLATE_INDEX" val="160006"/>
  <p:tag name="KSO_WM_UNIT_TYPE" val="n_h_h_f"/>
  <p:tag name="KSO_WM_UNIT_INDEX" val="1_2_4_1"/>
  <p:tag name="KSO_WM_UNIT_ID" val="diagram160006_3*n_h_h_f*1_2_4_1"/>
  <p:tag name="KSO_WM_UNIT_LAYERLEVEL" val="1_1_1_1"/>
  <p:tag name="KSO_WM_UNIT_VALUE" val="8"/>
  <p:tag name="KSO_WM_UNIT_HIGHLIGHT" val="0"/>
  <p:tag name="KSO_WM_UNIT_COMPATIBLE" val="0"/>
  <p:tag name="KSO_WM_UNIT_CLEAR" val="0"/>
  <p:tag name="KSO_WM_UNIT_PRESET_TEXT_INDEX" val="4"/>
  <p:tag name="KSO_WM_UNIT_PRESET_TEXT_LEN" val="12"/>
  <p:tag name="KSO_WM_BEAUTIFY_FLAG" val="#wm#"/>
  <p:tag name="KSO_WM_TAG_VERSION" val="1.0"/>
  <p:tag name="KSO_WM_DIAGRAM_GROUP_CODE" val="n1-1"/>
  <p:tag name="KSO_WM_UNIT_TEXT_FILL_FORE_SCHEMECOLOR_INDEX" val="13"/>
  <p:tag name="KSO_WM_UNIT_TEXT_FILL_TYPE" val="1"/>
  <p:tag name="KSO_WM_UNIT_USESOURCEFORMAT_APPLY" val="1"/>
</p:tagLst>
</file>

<file path=ppt/tags/tag5625.xml><?xml version="1.0" encoding="utf-8"?>
<p:tagLst xmlns:a="http://schemas.openxmlformats.org/drawingml/2006/main" xmlns:r="http://schemas.openxmlformats.org/officeDocument/2006/relationships" xmlns:p="http://schemas.openxmlformats.org/presentationml/2006/main">
  <p:tag name="KSO_WM_SLIDE_ID" val="custom20202661_7"/>
  <p:tag name="KSO_WM_TEMPLATE_SUBCATEGORY" val="0"/>
  <p:tag name="KSO_WM_TEMPLATE_MASTER_TYPE" val="1"/>
  <p:tag name="KSO_WM_TEMPLATE_COLOR_TYPE" val="1"/>
  <p:tag name="KSO_WM_SLIDE_ITEM_CNT" val="0"/>
  <p:tag name="KSO_WM_SLIDE_INDEX" val="7"/>
  <p:tag name="KSO_WM_TAG_VERSION" val="1.0"/>
  <p:tag name="KSO_WM_BEAUTIFY_FLAG" val="#wm#"/>
  <p:tag name="KSO_WM_TEMPLATE_CATEGORY" val="custom"/>
  <p:tag name="KSO_WM_TEMPLATE_INDEX" val="20202661"/>
  <p:tag name="KSO_WM_SLIDE_TYPE" val="sectionTitle"/>
  <p:tag name="KSO_WM_SLIDE_SUBTYPE" val="pureTxt"/>
  <p:tag name="KSO_WM_SLIDE_LAYOUT" val="a_e"/>
  <p:tag name="KSO_WM_SLIDE_LAYOUT_CNT" val="1_1"/>
</p:tagLst>
</file>

<file path=ppt/tags/tag56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02661_7*e*1"/>
  <p:tag name="KSO_WM_TEMPLATE_CATEGORY" val="custom"/>
  <p:tag name="KSO_WM_TEMPLATE_INDEX" val="20202661"/>
  <p:tag name="KSO_WM_UNIT_LAYERLEVEL" val="1"/>
  <p:tag name="KSO_WM_TAG_VERSION" val="1.0"/>
  <p:tag name="KSO_WM_BEAUTIFY_FLAG" val="#wm#"/>
  <p:tag name="KSO_WM_UNIT_PRESET_TEXT" val="PART  01"/>
  <p:tag name="KSO_WM_UNIT_NOCLEAR" val="0"/>
  <p:tag name="KSO_WM_UNIT_VALUE" val="4"/>
  <p:tag name="KSO_WM_UNIT_TYPE" val="e"/>
  <p:tag name="KSO_WM_UNIT_INDEX" val="1"/>
</p:tagLst>
</file>

<file path=ppt/tags/tag5627.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 name="KSO_WM_SLIDE_ITEM_CNT" val="4"/>
</p:tagLst>
</file>

<file path=ppt/tags/tag562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606_4*i*0"/>
  <p:tag name="KSO_WM_TEMPLATE_CATEGORY" val="diagram"/>
  <p:tag name="KSO_WM_TEMPLATE_INDEX" val="160606"/>
  <p:tag name="KSO_WM_UNIT_INDEX" val="0"/>
</p:tagLst>
</file>

<file path=ppt/tags/tag562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606_4*i*21"/>
  <p:tag name="KSO_WM_TEMPLATE_CATEGORY" val="diagram"/>
  <p:tag name="KSO_WM_TEMPLATE_INDEX" val="160606"/>
  <p:tag name="KSO_WM_UNIT_INDEX" val="21"/>
</p:tagLst>
</file>

<file path=ppt/tags/tag5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63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606_4*i*43"/>
  <p:tag name="KSO_WM_TEMPLATE_CATEGORY" val="diagram"/>
  <p:tag name="KSO_WM_TEMPLATE_INDEX" val="160606"/>
  <p:tag name="KSO_WM_UNIT_INDEX" val="43"/>
</p:tagLst>
</file>

<file path=ppt/tags/tag563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606_4*i*64"/>
  <p:tag name="KSO_WM_TEMPLATE_CATEGORY" val="diagram"/>
  <p:tag name="KSO_WM_TEMPLATE_INDEX" val="160606"/>
  <p:tag name="KSO_WM_UNIT_INDEX" val="64"/>
</p:tagLst>
</file>

<file path=ppt/tags/tag563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h_f"/>
  <p:tag name="KSO_WM_UNIT_INDEX" val="1_4_1"/>
  <p:tag name="KSO_WM_UNIT_ID" val="diagram160606_4*m_h_f*1_4_1"/>
  <p:tag name="KSO_WM_UNIT_CLEAR" val="1"/>
  <p:tag name="KSO_WM_UNIT_LAYERLEVEL" val="1_1_1"/>
  <p:tag name="KSO_WM_UNIT_VALUE" val="48"/>
  <p:tag name="KSO_WM_UNIT_HIGHLIGHT" val="0"/>
  <p:tag name="KSO_WM_UNIT_COMPATIBLE" val="0"/>
  <p:tag name="KSO_WM_DIAGRAM_GROUP_CODE" val="m1-1"/>
  <p:tag name="KSO_WM_UNIT_PRESET_TEXT" val="LOREM IPSUM"/>
  <p:tag name="KSO_WM_UNIT_FILL_FORE_SCHEMECOLOR_INDEX" val="5"/>
  <p:tag name="KSO_WM_UNIT_FILL_TYPE" val="1"/>
  <p:tag name="KSO_WM_UNIT_TEXT_FILL_FORE_SCHEMECOLOR_INDEX" val="5"/>
  <p:tag name="KSO_WM_UNIT_TEXT_FILL_TYPE" val="1"/>
  <p:tag name="KSO_WM_UNIT_USESOURCEFORMAT_APPLY" val="1"/>
</p:tagLst>
</file>

<file path=ppt/tags/tag563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8"/>
  <p:tag name="KSO_WM_UNIT_ID" val="diagram160606_4*m_i*1_28"/>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3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9"/>
  <p:tag name="KSO_WM_UNIT_ID" val="diagram160606_4*m_i*1_29"/>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3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0"/>
  <p:tag name="KSO_WM_UNIT_ID" val="diagram160606_4*m_i*1_30"/>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3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1"/>
  <p:tag name="KSO_WM_UNIT_ID" val="diagram160606_4*m_i*1_31"/>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3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2"/>
  <p:tag name="KSO_WM_UNIT_ID" val="diagram160606_4*m_i*1_32"/>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3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3"/>
  <p:tag name="KSO_WM_UNIT_ID" val="diagram160606_4*m_i*1_33"/>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3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4"/>
  <p:tag name="KSO_WM_UNIT_ID" val="diagram160606_4*m_i*1_34"/>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64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5"/>
  <p:tag name="KSO_WM_UNIT_ID" val="diagram160606_4*m_i*1_35"/>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4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6"/>
  <p:tag name="KSO_WM_UNIT_ID" val="diagram160606_4*m_i*1_36"/>
  <p:tag name="KSO_WM_UNIT_CLEAR" val="1"/>
  <p:tag name="KSO_WM_UNIT_LAYERLEVEL" val="1_1"/>
  <p:tag name="KSO_WM_DIAGRAM_GROUP_CODE" val="m1-1"/>
  <p:tag name="KSO_WM_UNIT_TEXT_FILL_FORE_SCHEMECOLOR_INDEX" val="5"/>
  <p:tag name="KSO_WM_UNIT_TEXT_FILL_TYPE" val="1"/>
  <p:tag name="KSO_WM_UNIT_USESOURCEFORMAT_APPLY" val="1"/>
</p:tagLst>
</file>

<file path=ppt/tags/tag564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h_f"/>
  <p:tag name="KSO_WM_UNIT_INDEX" val="1_3_1"/>
  <p:tag name="KSO_WM_UNIT_ID" val="diagram160606_4*m_h_f*1_3_1"/>
  <p:tag name="KSO_WM_UNIT_CLEAR" val="1"/>
  <p:tag name="KSO_WM_UNIT_LAYERLEVEL" val="1_1_1"/>
  <p:tag name="KSO_WM_UNIT_VALUE" val="48"/>
  <p:tag name="KSO_WM_UNIT_HIGHLIGHT" val="0"/>
  <p:tag name="KSO_WM_UNIT_COMPATIBLE" val="0"/>
  <p:tag name="KSO_WM_DIAGRAM_GROUP_CODE" val="m1-1"/>
  <p:tag name="KSO_WM_UNIT_PRESET_TEXT" val="LOREM IPSUM"/>
  <p:tag name="KSO_WM_UNIT_FILL_FORE_SCHEMECOLOR_INDEX" val="5"/>
  <p:tag name="KSO_WM_UNIT_FILL_TYPE" val="1"/>
  <p:tag name="KSO_WM_UNIT_TEXT_FILL_FORE_SCHEMECOLOR_INDEX" val="5"/>
  <p:tag name="KSO_WM_UNIT_TEXT_FILL_TYPE" val="1"/>
  <p:tag name="KSO_WM_UNIT_USESOURCEFORMAT_APPLY" val="1"/>
</p:tagLst>
</file>

<file path=ppt/tags/tag564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9"/>
  <p:tag name="KSO_WM_UNIT_ID" val="diagram160606_4*m_i*1_19"/>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4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0"/>
  <p:tag name="KSO_WM_UNIT_ID" val="diagram160606_4*m_i*1_20"/>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4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1"/>
  <p:tag name="KSO_WM_UNIT_ID" val="diagram160606_4*m_i*1_21"/>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4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2"/>
  <p:tag name="KSO_WM_UNIT_ID" val="diagram160606_4*m_i*1_22"/>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4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3"/>
  <p:tag name="KSO_WM_UNIT_ID" val="diagram160606_4*m_i*1_23"/>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4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4"/>
  <p:tag name="KSO_WM_UNIT_ID" val="diagram160606_4*m_i*1_24"/>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4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5"/>
  <p:tag name="KSO_WM_UNIT_ID" val="diagram160606_4*m_i*1_25"/>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65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6"/>
  <p:tag name="KSO_WM_UNIT_ID" val="diagram160606_4*m_i*1_26"/>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5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7"/>
  <p:tag name="KSO_WM_UNIT_ID" val="diagram160606_4*m_i*1_27"/>
  <p:tag name="KSO_WM_UNIT_CLEAR" val="1"/>
  <p:tag name="KSO_WM_UNIT_LAYERLEVEL" val="1_1"/>
  <p:tag name="KSO_WM_DIAGRAM_GROUP_CODE" val="m1-1"/>
  <p:tag name="KSO_WM_UNIT_TEXT_FILL_FORE_SCHEMECOLOR_INDEX" val="5"/>
  <p:tag name="KSO_WM_UNIT_TEXT_FILL_TYPE" val="1"/>
  <p:tag name="KSO_WM_UNIT_USESOURCEFORMAT_APPLY" val="1"/>
</p:tagLst>
</file>

<file path=ppt/tags/tag565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h_f"/>
  <p:tag name="KSO_WM_UNIT_INDEX" val="1_2_1"/>
  <p:tag name="KSO_WM_UNIT_ID" val="diagram160606_4*m_h_f*1_2_1"/>
  <p:tag name="KSO_WM_UNIT_CLEAR" val="1"/>
  <p:tag name="KSO_WM_UNIT_LAYERLEVEL" val="1_1_1"/>
  <p:tag name="KSO_WM_UNIT_VALUE" val="48"/>
  <p:tag name="KSO_WM_UNIT_HIGHLIGHT" val="0"/>
  <p:tag name="KSO_WM_UNIT_COMPATIBLE" val="0"/>
  <p:tag name="KSO_WM_DIAGRAM_GROUP_CODE" val="m1-1"/>
  <p:tag name="KSO_WM_UNIT_PRESET_TEXT" val="LOREM IPSUM"/>
  <p:tag name="KSO_WM_UNIT_FILL_FORE_SCHEMECOLOR_INDEX" val="5"/>
  <p:tag name="KSO_WM_UNIT_FILL_TYPE" val="1"/>
  <p:tag name="KSO_WM_UNIT_TEXT_FILL_FORE_SCHEMECOLOR_INDEX" val="5"/>
  <p:tag name="KSO_WM_UNIT_TEXT_FILL_TYPE" val="1"/>
  <p:tag name="KSO_WM_UNIT_USESOURCEFORMAT_APPLY" val="1"/>
</p:tagLst>
</file>

<file path=ppt/tags/tag565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0"/>
  <p:tag name="KSO_WM_UNIT_ID" val="diagram160606_4*m_i*1_10"/>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5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1"/>
  <p:tag name="KSO_WM_UNIT_ID" val="diagram160606_4*m_i*1_11"/>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5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2"/>
  <p:tag name="KSO_WM_UNIT_ID" val="diagram160606_4*m_i*1_12"/>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5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3"/>
  <p:tag name="KSO_WM_UNIT_ID" val="diagram160606_4*m_i*1_13"/>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5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4"/>
  <p:tag name="KSO_WM_UNIT_ID" val="diagram160606_4*m_i*1_14"/>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5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5"/>
  <p:tag name="KSO_WM_UNIT_ID" val="diagram160606_4*m_i*1_15"/>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5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6"/>
  <p:tag name="KSO_WM_UNIT_ID" val="diagram160606_4*m_i*1_16"/>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66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7"/>
  <p:tag name="KSO_WM_UNIT_ID" val="diagram160606_4*m_i*1_17"/>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6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8"/>
  <p:tag name="KSO_WM_UNIT_ID" val="diagram160606_4*m_i*1_18"/>
  <p:tag name="KSO_WM_UNIT_CLEAR" val="1"/>
  <p:tag name="KSO_WM_UNIT_LAYERLEVEL" val="1_1"/>
  <p:tag name="KSO_WM_DIAGRAM_GROUP_CODE" val="m1-1"/>
  <p:tag name="KSO_WM_UNIT_TEXT_FILL_FORE_SCHEMECOLOR_INDEX" val="5"/>
  <p:tag name="KSO_WM_UNIT_TEXT_FILL_TYPE" val="1"/>
  <p:tag name="KSO_WM_UNIT_USESOURCEFORMAT_APPLY" val="1"/>
</p:tagLst>
</file>

<file path=ppt/tags/tag566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h_f"/>
  <p:tag name="KSO_WM_UNIT_INDEX" val="1_1_1"/>
  <p:tag name="KSO_WM_UNIT_ID" val="diagram160606_4*m_h_f*1_1_1"/>
  <p:tag name="KSO_WM_UNIT_CLEAR" val="1"/>
  <p:tag name="KSO_WM_UNIT_LAYERLEVEL" val="1_1_1"/>
  <p:tag name="KSO_WM_UNIT_VALUE" val="48"/>
  <p:tag name="KSO_WM_UNIT_HIGHLIGHT" val="0"/>
  <p:tag name="KSO_WM_UNIT_COMPATIBLE" val="0"/>
  <p:tag name="KSO_WM_DIAGRAM_GROUP_CODE" val="m1-1"/>
  <p:tag name="KSO_WM_UNIT_PRESET_TEXT" val="LOREM IPSUM"/>
  <p:tag name="KSO_WM_UNIT_FILL_FORE_SCHEMECOLOR_INDEX" val="5"/>
  <p:tag name="KSO_WM_UNIT_FILL_TYPE" val="1"/>
  <p:tag name="KSO_WM_UNIT_TEXT_FILL_FORE_SCHEMECOLOR_INDEX" val="5"/>
  <p:tag name="KSO_WM_UNIT_TEXT_FILL_TYPE" val="1"/>
  <p:tag name="KSO_WM_UNIT_USESOURCEFORMAT_APPLY" val="1"/>
</p:tagLst>
</file>

<file path=ppt/tags/tag566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
  <p:tag name="KSO_WM_UNIT_ID" val="diagram160606_4*m_i*1_1"/>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6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
  <p:tag name="KSO_WM_UNIT_ID" val="diagram160606_4*m_i*1_2"/>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6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
  <p:tag name="KSO_WM_UNIT_ID" val="diagram160606_4*m_i*1_3"/>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6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4"/>
  <p:tag name="KSO_WM_UNIT_ID" val="diagram160606_4*m_i*1_4"/>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6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5"/>
  <p:tag name="KSO_WM_UNIT_ID" val="diagram160606_4*m_i*1_5"/>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6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6"/>
  <p:tag name="KSO_WM_UNIT_ID" val="diagram160606_4*m_i*1_6"/>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6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7"/>
  <p:tag name="KSO_WM_UNIT_ID" val="diagram160606_4*m_i*1_7"/>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67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8"/>
  <p:tag name="KSO_WM_UNIT_ID" val="diagram160606_4*m_i*1_8"/>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7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9"/>
  <p:tag name="KSO_WM_UNIT_ID" val="diagram160606_4*m_i*1_9"/>
  <p:tag name="KSO_WM_UNIT_CLEAR" val="1"/>
  <p:tag name="KSO_WM_UNIT_LAYERLEVEL" val="1_1"/>
  <p:tag name="KSO_WM_DIAGRAM_GROUP_CODE" val="m1-1"/>
  <p:tag name="KSO_WM_UNIT_TEXT_FILL_FORE_SCHEMECOLOR_INDEX" val="5"/>
  <p:tag name="KSO_WM_UNIT_TEXT_FILL_TYPE" val="1"/>
  <p:tag name="KSO_WM_UNIT_USESOURCEFORMAT_APPLY" val="1"/>
</p:tagLst>
</file>

<file path=ppt/tags/tag5672.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 name="KSO_WM_SLIDE_ITEM_CNT" val="4"/>
</p:tagLst>
</file>

<file path=ppt/tags/tag567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606_4*i*0"/>
  <p:tag name="KSO_WM_TEMPLATE_CATEGORY" val="diagram"/>
  <p:tag name="KSO_WM_TEMPLATE_INDEX" val="160606"/>
  <p:tag name="KSO_WM_UNIT_INDEX" val="0"/>
</p:tagLst>
</file>

<file path=ppt/tags/tag567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606_4*i*21"/>
  <p:tag name="KSO_WM_TEMPLATE_CATEGORY" val="diagram"/>
  <p:tag name="KSO_WM_TEMPLATE_INDEX" val="160606"/>
  <p:tag name="KSO_WM_UNIT_INDEX" val="21"/>
</p:tagLst>
</file>

<file path=ppt/tags/tag567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h_f"/>
  <p:tag name="KSO_WM_UNIT_INDEX" val="1_2_1"/>
  <p:tag name="KSO_WM_UNIT_ID" val="diagram160606_4*m_h_f*1_2_1"/>
  <p:tag name="KSO_WM_UNIT_CLEAR" val="1"/>
  <p:tag name="KSO_WM_UNIT_LAYERLEVEL" val="1_1_1"/>
  <p:tag name="KSO_WM_UNIT_VALUE" val="48"/>
  <p:tag name="KSO_WM_UNIT_HIGHLIGHT" val="0"/>
  <p:tag name="KSO_WM_UNIT_COMPATIBLE" val="0"/>
  <p:tag name="KSO_WM_DIAGRAM_GROUP_CODE" val="m1-1"/>
  <p:tag name="KSO_WM_UNIT_PRESET_TEXT" val="LOREM IPSUM"/>
  <p:tag name="KSO_WM_UNIT_FILL_FORE_SCHEMECOLOR_INDEX" val="5"/>
  <p:tag name="KSO_WM_UNIT_FILL_TYPE" val="1"/>
  <p:tag name="KSO_WM_UNIT_TEXT_FILL_FORE_SCHEMECOLOR_INDEX" val="5"/>
  <p:tag name="KSO_WM_UNIT_TEXT_FILL_TYPE" val="1"/>
  <p:tag name="KSO_WM_UNIT_USESOURCEFORMAT_APPLY" val="1"/>
</p:tagLst>
</file>

<file path=ppt/tags/tag567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0"/>
  <p:tag name="KSO_WM_UNIT_ID" val="diagram160606_4*m_i*1_10"/>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7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1"/>
  <p:tag name="KSO_WM_UNIT_ID" val="diagram160606_4*m_i*1_11"/>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7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2"/>
  <p:tag name="KSO_WM_UNIT_ID" val="diagram160606_4*m_i*1_12"/>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7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3"/>
  <p:tag name="KSO_WM_UNIT_ID" val="diagram160606_4*m_i*1_13"/>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68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4"/>
  <p:tag name="KSO_WM_UNIT_ID" val="diagram160606_4*m_i*1_14"/>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8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5"/>
  <p:tag name="KSO_WM_UNIT_ID" val="diagram160606_4*m_i*1_15"/>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8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6"/>
  <p:tag name="KSO_WM_UNIT_ID" val="diagram160606_4*m_i*1_16"/>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8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7"/>
  <p:tag name="KSO_WM_UNIT_ID" val="diagram160606_4*m_i*1_17"/>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8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8"/>
  <p:tag name="KSO_WM_UNIT_ID" val="diagram160606_4*m_i*1_18"/>
  <p:tag name="KSO_WM_UNIT_CLEAR" val="1"/>
  <p:tag name="KSO_WM_UNIT_LAYERLEVEL" val="1_1"/>
  <p:tag name="KSO_WM_DIAGRAM_GROUP_CODE" val="m1-1"/>
  <p:tag name="KSO_WM_UNIT_TEXT_FILL_FORE_SCHEMECOLOR_INDEX" val="5"/>
  <p:tag name="KSO_WM_UNIT_TEXT_FILL_TYPE" val="1"/>
  <p:tag name="KSO_WM_UNIT_USESOURCEFORMAT_APPLY" val="1"/>
</p:tagLst>
</file>

<file path=ppt/tags/tag568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h_f"/>
  <p:tag name="KSO_WM_UNIT_INDEX" val="1_1_1"/>
  <p:tag name="KSO_WM_UNIT_ID" val="diagram160606_4*m_h_f*1_1_1"/>
  <p:tag name="KSO_WM_UNIT_CLEAR" val="1"/>
  <p:tag name="KSO_WM_UNIT_LAYERLEVEL" val="1_1_1"/>
  <p:tag name="KSO_WM_UNIT_VALUE" val="48"/>
  <p:tag name="KSO_WM_UNIT_HIGHLIGHT" val="0"/>
  <p:tag name="KSO_WM_UNIT_COMPATIBLE" val="0"/>
  <p:tag name="KSO_WM_DIAGRAM_GROUP_CODE" val="m1-1"/>
  <p:tag name="KSO_WM_UNIT_PRESET_TEXT" val="LOREM IPSUM"/>
  <p:tag name="KSO_WM_UNIT_FILL_FORE_SCHEMECOLOR_INDEX" val="5"/>
  <p:tag name="KSO_WM_UNIT_FILL_TYPE" val="1"/>
  <p:tag name="KSO_WM_UNIT_TEXT_FILL_FORE_SCHEMECOLOR_INDEX" val="5"/>
  <p:tag name="KSO_WM_UNIT_TEXT_FILL_TYPE" val="1"/>
  <p:tag name="KSO_WM_UNIT_USESOURCEFORMAT_APPLY" val="1"/>
</p:tagLst>
</file>

<file path=ppt/tags/tag568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
  <p:tag name="KSO_WM_UNIT_ID" val="diagram160606_4*m_i*1_1"/>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8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
  <p:tag name="KSO_WM_UNIT_ID" val="diagram160606_4*m_i*1_2"/>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8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
  <p:tag name="KSO_WM_UNIT_ID" val="diagram160606_4*m_i*1_3"/>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8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4"/>
  <p:tag name="KSO_WM_UNIT_ID" val="diagram160606_4*m_i*1_4"/>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
  <p:tag name="KSO_WM_UNIT_LAYERLEVEL" val="1"/>
  <p:tag name="KSO_WM_TAG_VERSION" val="1.0"/>
  <p:tag name="KSO_WM_BEAUTIFY_FLAG" val="#wm#"/>
  <p:tag name="KSO_WM_SLIDE_BACKGROUND_TYPE" val="navigation"/>
  <p:tag name="KSO_WM_SLIDE_BK_DARK_LIGHT" val="2"/>
</p:tagLst>
</file>

<file path=ppt/tags/tag569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5"/>
  <p:tag name="KSO_WM_UNIT_ID" val="diagram160606_4*m_i*1_5"/>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9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6"/>
  <p:tag name="KSO_WM_UNIT_ID" val="diagram160606_4*m_i*1_6"/>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9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7"/>
  <p:tag name="KSO_WM_UNIT_ID" val="diagram160606_4*m_i*1_7"/>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69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8"/>
  <p:tag name="KSO_WM_UNIT_ID" val="diagram160606_4*m_i*1_8"/>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69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9"/>
  <p:tag name="KSO_WM_UNIT_ID" val="diagram160606_4*m_i*1_9"/>
  <p:tag name="KSO_WM_UNIT_CLEAR" val="1"/>
  <p:tag name="KSO_WM_UNIT_LAYERLEVEL" val="1_1"/>
  <p:tag name="KSO_WM_DIAGRAM_GROUP_CODE" val="m1-1"/>
  <p:tag name="KSO_WM_UNIT_TEXT_FILL_FORE_SCHEMECOLOR_INDEX" val="5"/>
  <p:tag name="KSO_WM_UNIT_TEXT_FILL_TYPE" val="1"/>
  <p:tag name="KSO_WM_UNIT_USESOURCEFORMAT_APPLY" val="1"/>
</p:tagLst>
</file>

<file path=ppt/tags/tag5695.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Lst>
</file>

<file path=ppt/tags/tag5696.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Lst>
</file>

<file path=ppt/tags/tag5697.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Lst>
</file>

<file path=ppt/tags/tag5698.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Lst>
</file>

<file path=ppt/tags/tag5699.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Lst>
</file>

<file path=ppt/tags/tag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2"/>
  <p:tag name="KSO_WM_UNIT_LAYERLEVEL" val="1"/>
  <p:tag name="KSO_WM_TAG_VERSION" val="1.0"/>
  <p:tag name="KSO_WM_BEAUTIFY_FLAG" val="#wm#"/>
  <p:tag name="KSO_WM_SLIDE_BACKGROUND_TYPE" val="navigation"/>
  <p:tag name="KSO_WM_SLIDE_BK_DARK_LIGHT" val="2"/>
  <p:tag name="KSO_WM_UNIT_TYPE" val="i"/>
  <p:tag name="KSO_WM_UNIT_INDEX" val="2"/>
</p:tagLst>
</file>

<file path=ppt/tags/tag5700.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Lst>
</file>

<file path=ppt/tags/tag5701.xml><?xml version="1.0" encoding="utf-8"?>
<p:tagLst xmlns:a="http://schemas.openxmlformats.org/drawingml/2006/main" xmlns:r="http://schemas.openxmlformats.org/officeDocument/2006/relationships" xmlns:p="http://schemas.openxmlformats.org/presentationml/2006/main">
  <p:tag name="KSO_WM_SLIDE_ID" val="custom20202661_13"/>
  <p:tag name="KSO_WM_TEMPLATE_SUBCATEGORY" val="0"/>
  <p:tag name="KSO_WM_SLIDE_TYPE" val="text"/>
  <p:tag name="KSO_WM_SLIDE_SUBTYPE" val="picTxt"/>
  <p:tag name="KSO_WM_SLIDE_ITEM_CNT" val="0"/>
  <p:tag name="KSO_WM_SLIDE_INDEX" val="13"/>
  <p:tag name="KSO_WM_SLIDE_SIZE" val="869*422"/>
  <p:tag name="KSO_WM_SLIDE_POSITION" val="45*18"/>
  <p:tag name="KSO_WM_TAG_VERSION" val="1.0"/>
  <p:tag name="KSO_WM_BEAUTIFY_FLAG" val="#wm#"/>
  <p:tag name="KSO_WM_TEMPLATE_CATEGORY" val="custom"/>
  <p:tag name="KSO_WM_TEMPLATE_INDEX" val="20202661"/>
  <p:tag name="KSO_WM_SLIDE_LAYOUT" val="a_d_f"/>
  <p:tag name="KSO_WM_SLIDE_LAYOUT_CNT" val="1_2_2"/>
  <p:tag name="KSO_WM_TEMPLATE_MASTER_TYPE" val="1"/>
  <p:tag name="KSO_WM_TEMPLATE_COLOR_TYPE" val="1"/>
</p:tagLst>
</file>

<file path=ppt/tags/tag5702.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单击此处添加标题"/>
  <p:tag name="KSO_WM_UNIT_NOCLEAR" val="0"/>
  <p:tag name="KSO_WM_UNIT_VALUE" val="42"/>
  <p:tag name="KSO_WM_UNIT_HIGHLIGHT" val="0"/>
  <p:tag name="KSO_WM_UNIT_COMPATIBLE" val="0"/>
  <p:tag name="KSO_WM_UNIT_DIAGRAM_ISNUMVISUAL" val="0"/>
  <p:tag name="KSO_WM_UNIT_DIAGRAM_ISREFERUNIT" val="0"/>
  <p:tag name="KSO_WM_UNIT_TYPE" val="a"/>
  <p:tag name="KSO_WM_UNIT_INDEX" val="1"/>
  <p:tag name="KSO_WM_UNIT_ID" val="custom20202661_13*a*1"/>
  <p:tag name="KSO_WM_TEMPLATE_CATEGORY" val="custom"/>
  <p:tag name="KSO_WM_TEMPLATE_INDEX" val="20202661"/>
  <p:tag name="KSO_WM_UNIT_LAYERLEVEL" val="1"/>
  <p:tag name="KSO_WM_TAG_VERSION" val="1.0"/>
  <p:tag name="KSO_WM_BEAUTIFY_FLAG" val="#wm#"/>
</p:tagLst>
</file>

<file path=ppt/tags/tag5703.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Lst>
</file>

<file path=ppt/tags/tag5704.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Lst>
</file>

<file path=ppt/tags/tag5705.xml><?xml version="1.0" encoding="utf-8"?>
<p:tagLst xmlns:a="http://schemas.openxmlformats.org/drawingml/2006/main" xmlns:r="http://schemas.openxmlformats.org/officeDocument/2006/relationships" xmlns:p="http://schemas.openxmlformats.org/presentationml/2006/main">
  <p:tag name="KSO_WM_UNIT_TABLE_BEAUTIFY" val="smartTable{91b487a8-226f-41b0-a4fb-8018c118fcfb}"/>
  <p:tag name="TABLE_SKINIDX" val="3"/>
  <p:tag name="TABLE_ENCOLOR" val="#F38636"/>
</p:tagLst>
</file>

<file path=ppt/tags/tag5706.xml><?xml version="1.0" encoding="utf-8"?>
<p:tagLst xmlns:a="http://schemas.openxmlformats.org/drawingml/2006/main" xmlns:r="http://schemas.openxmlformats.org/officeDocument/2006/relationships" xmlns:p="http://schemas.openxmlformats.org/presentationml/2006/main">
  <p:tag name="KSO_WM_SLIDE_ID" val="custom20202661_13"/>
  <p:tag name="KSO_WM_TEMPLATE_SUBCATEGORY" val="0"/>
  <p:tag name="KSO_WM_SLIDE_TYPE" val="text"/>
  <p:tag name="KSO_WM_SLIDE_SUBTYPE" val="picTxt"/>
  <p:tag name="KSO_WM_SLIDE_ITEM_CNT" val="0"/>
  <p:tag name="KSO_WM_SLIDE_INDEX" val="13"/>
  <p:tag name="KSO_WM_SLIDE_SIZE" val="869*422"/>
  <p:tag name="KSO_WM_SLIDE_POSITION" val="45*18"/>
  <p:tag name="KSO_WM_TAG_VERSION" val="1.0"/>
  <p:tag name="KSO_WM_BEAUTIFY_FLAG" val="#wm#"/>
  <p:tag name="KSO_WM_TEMPLATE_CATEGORY" val="custom"/>
  <p:tag name="KSO_WM_TEMPLATE_INDEX" val="20202661"/>
  <p:tag name="KSO_WM_SLIDE_LAYOUT" val="a_d_f"/>
  <p:tag name="KSO_WM_SLIDE_LAYOUT_CNT" val="1_2_2"/>
  <p:tag name="KSO_WM_TEMPLATE_MASTER_TYPE" val="1"/>
  <p:tag name="KSO_WM_TEMPLATE_COLOR_TYPE" val="1"/>
</p:tagLst>
</file>

<file path=ppt/tags/tag5707.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Lst>
</file>

<file path=ppt/tags/tag5708.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Lst>
</file>

<file path=ppt/tags/tag5709.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 name="KSO_WM_SLIDE_ITEM_CNT" val="4"/>
</p:tagLst>
</file>

<file path=ppt/tags/tag5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
  <p:tag name="KSO_WM_UNIT_LAYERLEVEL" val="1"/>
  <p:tag name="KSO_WM_TAG_VERSION" val="1.0"/>
  <p:tag name="KSO_WM_BEAUTIFY_FLAG" val="#wm#"/>
  <p:tag name="KSO_WM_SLIDE_BACKGROUND_TYPE" val="navigation"/>
  <p:tag name="KSO_WM_SLIDE_BK_DARK_LIGHT" val="2"/>
  <p:tag name="KSO_WM_UNIT_TYPE" val="i"/>
  <p:tag name="KSO_WM_UNIT_INDEX" val="3"/>
</p:tagLst>
</file>

<file path=ppt/tags/tag571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606_4*i*43"/>
  <p:tag name="KSO_WM_TEMPLATE_CATEGORY" val="diagram"/>
  <p:tag name="KSO_WM_TEMPLATE_INDEX" val="160606"/>
  <p:tag name="KSO_WM_UNIT_INDEX" val="43"/>
</p:tagLst>
</file>

<file path=ppt/tags/tag571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UNIT_TYPE" val="i"/>
  <p:tag name="KSO_WM_UNIT_ID" val="diagram160606_4*i*64"/>
  <p:tag name="KSO_WM_TEMPLATE_CATEGORY" val="diagram"/>
  <p:tag name="KSO_WM_TEMPLATE_INDEX" val="160606"/>
  <p:tag name="KSO_WM_UNIT_INDEX" val="64"/>
</p:tagLst>
</file>

<file path=ppt/tags/tag571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h_f"/>
  <p:tag name="KSO_WM_UNIT_INDEX" val="1_4_1"/>
  <p:tag name="KSO_WM_UNIT_ID" val="diagram160606_4*m_h_f*1_4_1"/>
  <p:tag name="KSO_WM_UNIT_CLEAR" val="1"/>
  <p:tag name="KSO_WM_UNIT_LAYERLEVEL" val="1_1_1"/>
  <p:tag name="KSO_WM_UNIT_VALUE" val="48"/>
  <p:tag name="KSO_WM_UNIT_HIGHLIGHT" val="0"/>
  <p:tag name="KSO_WM_UNIT_COMPATIBLE" val="0"/>
  <p:tag name="KSO_WM_DIAGRAM_GROUP_CODE" val="m1-1"/>
  <p:tag name="KSO_WM_UNIT_PRESET_TEXT" val="LOREM IPSUM"/>
  <p:tag name="KSO_WM_UNIT_FILL_FORE_SCHEMECOLOR_INDEX" val="5"/>
  <p:tag name="KSO_WM_UNIT_FILL_TYPE" val="1"/>
  <p:tag name="KSO_WM_UNIT_TEXT_FILL_FORE_SCHEMECOLOR_INDEX" val="5"/>
  <p:tag name="KSO_WM_UNIT_TEXT_FILL_TYPE" val="1"/>
  <p:tag name="KSO_WM_UNIT_USESOURCEFORMAT_APPLY" val="1"/>
</p:tagLst>
</file>

<file path=ppt/tags/tag571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8"/>
  <p:tag name="KSO_WM_UNIT_ID" val="diagram160606_4*m_i*1_28"/>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71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9"/>
  <p:tag name="KSO_WM_UNIT_ID" val="diagram160606_4*m_i*1_29"/>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71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0"/>
  <p:tag name="KSO_WM_UNIT_ID" val="diagram160606_4*m_i*1_30"/>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71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1"/>
  <p:tag name="KSO_WM_UNIT_ID" val="diagram160606_4*m_i*1_31"/>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71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2"/>
  <p:tag name="KSO_WM_UNIT_ID" val="diagram160606_4*m_i*1_32"/>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71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3"/>
  <p:tag name="KSO_WM_UNIT_ID" val="diagram160606_4*m_i*1_33"/>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71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4"/>
  <p:tag name="KSO_WM_UNIT_ID" val="diagram160606_4*m_i*1_34"/>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5"/>
  <p:tag name="KSO_WM_UNIT_LAYERLEVEL" val="1"/>
  <p:tag name="KSO_WM_TAG_VERSION" val="1.0"/>
  <p:tag name="KSO_WM_BEAUTIFY_FLAG" val="#wm#"/>
  <p:tag name="KSO_WM_SLIDE_BACKGROUND_TYPE" val="navigation"/>
  <p:tag name="KSO_WM_SLIDE_BK_DARK_LIGHT" val="2"/>
  <p:tag name="KSO_WM_UNIT_TYPE" val="i"/>
  <p:tag name="KSO_WM_UNIT_INDEX" val="35"/>
</p:tagLst>
</file>

<file path=ppt/tags/tag572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5"/>
  <p:tag name="KSO_WM_UNIT_ID" val="diagram160606_4*m_i*1_35"/>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72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36"/>
  <p:tag name="KSO_WM_UNIT_ID" val="diagram160606_4*m_i*1_36"/>
  <p:tag name="KSO_WM_UNIT_CLEAR" val="1"/>
  <p:tag name="KSO_WM_UNIT_LAYERLEVEL" val="1_1"/>
  <p:tag name="KSO_WM_DIAGRAM_GROUP_CODE" val="m1-1"/>
  <p:tag name="KSO_WM_UNIT_TEXT_FILL_FORE_SCHEMECOLOR_INDEX" val="5"/>
  <p:tag name="KSO_WM_UNIT_TEXT_FILL_TYPE" val="1"/>
  <p:tag name="KSO_WM_UNIT_USESOURCEFORMAT_APPLY" val="1"/>
</p:tagLst>
</file>

<file path=ppt/tags/tag572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h_f"/>
  <p:tag name="KSO_WM_UNIT_INDEX" val="1_3_1"/>
  <p:tag name="KSO_WM_UNIT_ID" val="diagram160606_4*m_h_f*1_3_1"/>
  <p:tag name="KSO_WM_UNIT_CLEAR" val="1"/>
  <p:tag name="KSO_WM_UNIT_LAYERLEVEL" val="1_1_1"/>
  <p:tag name="KSO_WM_UNIT_VALUE" val="48"/>
  <p:tag name="KSO_WM_UNIT_HIGHLIGHT" val="0"/>
  <p:tag name="KSO_WM_UNIT_COMPATIBLE" val="0"/>
  <p:tag name="KSO_WM_DIAGRAM_GROUP_CODE" val="m1-1"/>
  <p:tag name="KSO_WM_UNIT_PRESET_TEXT" val="LOREM IPSUM"/>
  <p:tag name="KSO_WM_UNIT_FILL_FORE_SCHEMECOLOR_INDEX" val="5"/>
  <p:tag name="KSO_WM_UNIT_FILL_TYPE" val="1"/>
  <p:tag name="KSO_WM_UNIT_TEXT_FILL_FORE_SCHEMECOLOR_INDEX" val="5"/>
  <p:tag name="KSO_WM_UNIT_TEXT_FILL_TYPE" val="1"/>
  <p:tag name="KSO_WM_UNIT_USESOURCEFORMAT_APPLY" val="1"/>
</p:tagLst>
</file>

<file path=ppt/tags/tag572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19"/>
  <p:tag name="KSO_WM_UNIT_ID" val="diagram160606_4*m_i*1_19"/>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72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0"/>
  <p:tag name="KSO_WM_UNIT_ID" val="diagram160606_4*m_i*1_20"/>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72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1"/>
  <p:tag name="KSO_WM_UNIT_ID" val="diagram160606_4*m_i*1_21"/>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72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2"/>
  <p:tag name="KSO_WM_UNIT_ID" val="diagram160606_4*m_i*1_22"/>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72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3"/>
  <p:tag name="KSO_WM_UNIT_ID" val="diagram160606_4*m_i*1_23"/>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72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4"/>
  <p:tag name="KSO_WM_UNIT_ID" val="diagram160606_4*m_i*1_24"/>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72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5"/>
  <p:tag name="KSO_WM_UNIT_ID" val="diagram160606_4*m_i*1_25"/>
  <p:tag name="KSO_WM_UNIT_CLEAR" val="1"/>
  <p:tag name="KSO_WM_UNIT_LAYERLEVEL" val="1_1"/>
  <p:tag name="KSO_WM_DIAGRAM_GROUP_CODE" val="m1-1"/>
  <p:tag name="KSO_WM_UNIT_FILL_FORE_SCHEMECOLOR_INDEX" val="5"/>
  <p:tag name="KSO_WM_UNIT_FILL_TYPE" val="1"/>
  <p:tag name="KSO_WM_UNIT_TEXT_FILL_FORE_SCHEMECOLOR_INDEX" val="2"/>
  <p:tag name="KSO_WM_UNIT_TEXT_FILL_TYPE" val="1"/>
  <p:tag name="KSO_WM_UNIT_USESOURCEFORMAT_APPLY" val="1"/>
</p:tagLst>
</file>

<file path=ppt/tags/tag5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7*i*37"/>
  <p:tag name="KSO_WM_UNIT_LAYERLEVEL" val="1"/>
  <p:tag name="KSO_WM_TAG_VERSION" val="1.0"/>
  <p:tag name="KSO_WM_BEAUTIFY_FLAG" val="#wm#"/>
  <p:tag name="KSO_WM_SLIDE_BACKGROUND_TYPE" val="navigation"/>
  <p:tag name="KSO_WM_SLIDE_BK_DARK_LIGHT" val="2"/>
  <p:tag name="KSO_WM_UNIT_TYPE" val="i"/>
  <p:tag name="KSO_WM_UNIT_INDEX" val="37"/>
</p:tagLst>
</file>

<file path=ppt/tags/tag573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6"/>
  <p:tag name="KSO_WM_UNIT_ID" val="diagram160606_4*m_i*1_26"/>
  <p:tag name="KSO_WM_UNIT_CLEAR" val="1"/>
  <p:tag name="KSO_WM_UNIT_LAYERLEVEL" val="1_1"/>
  <p:tag name="KSO_WM_DIAGRAM_GROUP_CODE" val="m1-1"/>
  <p:tag name="KSO_WM_UNIT_FILL_FORE_SCHEMECOLOR_INDEX" val="6"/>
  <p:tag name="KSO_WM_UNIT_FILL_TYPE" val="1"/>
  <p:tag name="KSO_WM_UNIT_TEXT_FILL_FORE_SCHEMECOLOR_INDEX" val="2"/>
  <p:tag name="KSO_WM_UNIT_TEXT_FILL_TYPE" val="1"/>
  <p:tag name="KSO_WM_UNIT_USESOURCEFORMAT_APPLY" val="1"/>
</p:tagLst>
</file>

<file path=ppt/tags/tag573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606"/>
  <p:tag name="KSO_WM_UNIT_TYPE" val="m_i"/>
  <p:tag name="KSO_WM_UNIT_INDEX" val="1_27"/>
  <p:tag name="KSO_WM_UNIT_ID" val="diagram160606_4*m_i*1_27"/>
  <p:tag name="KSO_WM_UNIT_CLEAR" val="1"/>
  <p:tag name="KSO_WM_UNIT_LAYERLEVEL" val="1_1"/>
  <p:tag name="KSO_WM_DIAGRAM_GROUP_CODE" val="m1-1"/>
  <p:tag name="KSO_WM_UNIT_TEXT_FILL_FORE_SCHEMECOLOR_INDEX" val="5"/>
  <p:tag name="KSO_WM_UNIT_TEXT_FILL_TYPE" val="1"/>
  <p:tag name="KSO_WM_UNIT_USESOURCEFORMAT_APPLY" val="1"/>
</p:tagLst>
</file>

<file path=ppt/tags/tag5732.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Lst>
</file>

<file path=ppt/tags/tag573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00"/>
  <p:tag name="KSO_WM_UNIT_TYPE" val="n_h_f"/>
  <p:tag name="KSO_WM_UNIT_INDEX" val="1_2_1"/>
  <p:tag name="KSO_WM_UNIT_ID" val="diagram160100_5*n_h_f*1_2_1"/>
  <p:tag name="KSO_WM_UNIT_CLEAR" val="1"/>
  <p:tag name="KSO_WM_UNIT_LAYERLEVEL" val="1_1_1"/>
  <p:tag name="KSO_WM_UNIT_VALUE" val="30"/>
  <p:tag name="KSO_WM_UNIT_HIGHLIGHT" val="0"/>
  <p:tag name="KSO_WM_UNIT_COMPATIBLE" val="0"/>
  <p:tag name="KSO_WM_DIAGRAM_GROUP_CODE" val="n1-1"/>
  <p:tag name="KSO_WM_UNIT_PRESET_TEXT" val="LOREM IPSUM DOLOR SIT AMET, CONSECTETUR ADIPISICING ELIT"/>
  <p:tag name="KSO_WM_UNIT_TEXT_FILL_FORE_SCHEMECOLOR_INDEX" val="5"/>
  <p:tag name="KSO_WM_UNIT_TEXT_FILL_TYPE" val="1"/>
  <p:tag name="KSO_WM_UNIT_DIAGRAM_SCHEMECOLOR_ID" val="5"/>
</p:tagLst>
</file>

<file path=ppt/tags/tag5734.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00"/>
  <p:tag name="KSO_WM_UNIT_TYPE" val="n_h_f"/>
  <p:tag name="KSO_WM_UNIT_INDEX" val="1_2_2"/>
  <p:tag name="KSO_WM_UNIT_ID" val="diagram160100_5*n_h_f*1_2_2"/>
  <p:tag name="KSO_WM_UNIT_CLEAR" val="1"/>
  <p:tag name="KSO_WM_UNIT_LAYERLEVEL" val="1_1_1"/>
  <p:tag name="KSO_WM_UNIT_VALUE" val="30"/>
  <p:tag name="KSO_WM_UNIT_HIGHLIGHT" val="0"/>
  <p:tag name="KSO_WM_UNIT_COMPATIBLE" val="0"/>
  <p:tag name="KSO_WM_DIAGRAM_GROUP_CODE" val="n1-1"/>
  <p:tag name="KSO_WM_UNIT_PRESET_TEXT" val="LOREM IPSUM DOLOR SIT AMET, CONSECTETUR ADIPISICING ELIT"/>
  <p:tag name="KSO_WM_UNIT_TEXT_FILL_FORE_SCHEMECOLOR_INDEX" val="6"/>
  <p:tag name="KSO_WM_UNIT_TEXT_FILL_TYPE" val="1"/>
  <p:tag name="KSO_WM_UNIT_DIAGRAM_SCHEMECOLOR_ID" val="5"/>
</p:tagLst>
</file>

<file path=ppt/tags/tag5735.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00"/>
  <p:tag name="KSO_WM_UNIT_TYPE" val="n_i"/>
  <p:tag name="KSO_WM_UNIT_INDEX" val="1_1"/>
  <p:tag name="KSO_WM_UNIT_ID" val="diagram160100_5*n_i*1_1"/>
  <p:tag name="KSO_WM_UNIT_CLEAR" val="1"/>
  <p:tag name="KSO_WM_UNIT_LAYERLEVEL" val="1_1"/>
  <p:tag name="KSO_WM_DIAGRAM_GROUP_CODE" val="n1-1"/>
  <p:tag name="KSO_WM_UNIT_TEXT_FILL_FORE_SCHEMECOLOR_INDEX" val="13"/>
  <p:tag name="KSO_WM_UNIT_TEXT_FILL_TYPE" val="1"/>
  <p:tag name="KSO_WM_UNIT_DIAGRAM_SCHEMECOLOR_ID" val="5"/>
</p:tagLst>
</file>

<file path=ppt/tags/tag5736.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00"/>
  <p:tag name="KSO_WM_UNIT_TYPE" val="n_i"/>
  <p:tag name="KSO_WM_UNIT_INDEX" val="1_2"/>
  <p:tag name="KSO_WM_UNIT_ID" val="diagram160100_5*n_i*1_2"/>
  <p:tag name="KSO_WM_UNIT_CLEAR" val="1"/>
  <p:tag name="KSO_WM_UNIT_LAYERLEVEL" val="1_1"/>
  <p:tag name="KSO_WM_DIAGRAM_GROUP_CODE" val="n1-1"/>
  <p:tag name="KSO_WM_UNIT_LINE_FORE_SCHEMECOLOR_INDEX" val="5"/>
  <p:tag name="KSO_WM_UNIT_LINE_FILL_TYPE" val="2"/>
  <p:tag name="KSO_WM_UNIT_DIAGRAM_SCHEMECOLOR_ID" val="5"/>
</p:tagLst>
</file>

<file path=ppt/tags/tag5737.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00"/>
  <p:tag name="KSO_WM_UNIT_TYPE" val="n_i"/>
  <p:tag name="KSO_WM_UNIT_INDEX" val="1_3"/>
  <p:tag name="KSO_WM_UNIT_ID" val="diagram160100_5*n_i*1_3"/>
  <p:tag name="KSO_WM_UNIT_CLEAR" val="1"/>
  <p:tag name="KSO_WM_UNIT_LAYERLEVEL" val="1_1"/>
  <p:tag name="KSO_WM_DIAGRAM_GROUP_CODE" val="n1-1"/>
  <p:tag name="KSO_WM_UNIT_LINE_FORE_SCHEMECOLOR_INDEX" val="6"/>
  <p:tag name="KSO_WM_UNIT_LINE_FILL_TYPE" val="2"/>
  <p:tag name="KSO_WM_UNIT_DIAGRAM_SCHEMECOLOR_ID" val="5"/>
</p:tagLst>
</file>

<file path=ppt/tags/tag573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160100"/>
  <p:tag name="KSO_WM_UNIT_TYPE" val="n_h_f"/>
  <p:tag name="KSO_WM_UNIT_INDEX" val="1_1_1"/>
  <p:tag name="KSO_WM_UNIT_ID" val="diagram160100_5*n_h_f*1_1_1"/>
  <p:tag name="KSO_WM_UNIT_CLEAR" val="1"/>
  <p:tag name="KSO_WM_UNIT_LAYERLEVEL" val="1_1_1"/>
  <p:tag name="KSO_WM_UNIT_VALUE" val="14"/>
  <p:tag name="KSO_WM_UNIT_HIGHLIGHT" val="0"/>
  <p:tag name="KSO_WM_UNIT_COMPATIBLE" val="0"/>
  <p:tag name="KSO_WM_UNIT_PRESET_TEXT_INDEX" val="4"/>
  <p:tag name="KSO_WM_UNIT_PRESET_TEXT_LEN" val="18"/>
  <p:tag name="KSO_WM_DIAGRAM_GROUP_CODE" val="n1-1"/>
  <p:tag name="KSO_WM_UNIT_TEXT_FILL_FORE_SCHEMECOLOR_INDEX" val="14"/>
  <p:tag name="KSO_WM_UNIT_TEXT_FILL_TYPE" val="1"/>
  <p:tag name="KSO_WM_UNIT_DIAGRAM_SCHEMECOLOR_ID" val="5"/>
</p:tagLst>
</file>

<file path=ppt/tags/tag5739.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194194"/>
</p:tagLst>
</file>

<file path=ppt/tags/tag5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h"/>
  <p:tag name="KSO_WM_UNIT_TYPE" val="i"/>
  <p:tag name="KSO_WM_UNIT_INDEX" val="1"/>
  <p:tag name="KSO_WM_UNIT_ID" val="_18*i*1"/>
  <p:tag name="KSO_WM_UNIT_BK_DARK_LIGHT" val="2"/>
  <p:tag name="KSO_WM_UNIT_LAYERLEVEL" val="1"/>
  <p:tag name="KSO_WM_TAG_VERSION" val="1.0"/>
  <p:tag name="KSO_WM_BEAUTIFY_FLAG" val="#wm#"/>
  <p:tag name="KSO_WM_SLIDE_BACKGROUND_TYPE" val="belt"/>
  <p:tag name="KSO_WM_SLIDE_BK_DARK_LIGHT" val="2"/>
</p:tagLst>
</file>

<file path=ppt/tags/tag5740.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Lst>
</file>

<file path=ppt/tags/tag5741.xml><?xml version="1.0" encoding="utf-8"?>
<p:tagLst xmlns:a="http://schemas.openxmlformats.org/drawingml/2006/main" xmlns:r="http://schemas.openxmlformats.org/officeDocument/2006/relationships" xmlns:p="http://schemas.openxmlformats.org/presentationml/2006/main">
  <p:tag name="KSO_WM_SLIDE_ID" val="custom20202661_7"/>
  <p:tag name="KSO_WM_TEMPLATE_SUBCATEGORY" val="0"/>
  <p:tag name="KSO_WM_TEMPLATE_MASTER_TYPE" val="1"/>
  <p:tag name="KSO_WM_TEMPLATE_COLOR_TYPE" val="1"/>
  <p:tag name="KSO_WM_SLIDE_ITEM_CNT" val="0"/>
  <p:tag name="KSO_WM_SLIDE_INDEX" val="7"/>
  <p:tag name="KSO_WM_TAG_VERSION" val="1.0"/>
  <p:tag name="KSO_WM_BEAUTIFY_FLAG" val="#wm#"/>
  <p:tag name="KSO_WM_TEMPLATE_CATEGORY" val="custom"/>
  <p:tag name="KSO_WM_TEMPLATE_INDEX" val="20202661"/>
  <p:tag name="KSO_WM_SLIDE_TYPE" val="sectionTitle"/>
  <p:tag name="KSO_WM_SLIDE_SUBTYPE" val="pureTxt"/>
  <p:tag name="KSO_WM_SLIDE_LAYOUT" val="a_e"/>
  <p:tag name="KSO_WM_SLIDE_LAYOUT_CNT" val="1_1"/>
</p:tagLst>
</file>

<file path=ppt/tags/tag57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02661_7*e*1"/>
  <p:tag name="KSO_WM_TEMPLATE_CATEGORY" val="custom"/>
  <p:tag name="KSO_WM_TEMPLATE_INDEX" val="20202661"/>
  <p:tag name="KSO_WM_UNIT_LAYERLEVEL" val="1"/>
  <p:tag name="KSO_WM_TAG_VERSION" val="1.0"/>
  <p:tag name="KSO_WM_BEAUTIFY_FLAG" val="#wm#"/>
  <p:tag name="KSO_WM_UNIT_PRESET_TEXT" val="PART  01"/>
  <p:tag name="KSO_WM_UNIT_NOCLEAR" val="0"/>
  <p:tag name="KSO_WM_UNIT_VALUE" val="4"/>
  <p:tag name="KSO_WM_UNIT_TYPE" val="e"/>
  <p:tag name="KSO_WM_UNIT_INDEX" val="1"/>
</p:tagLst>
</file>

<file path=ppt/tags/tag57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custom20202661_7*a*1"/>
  <p:tag name="KSO_WM_TEMPLATE_CATEGORY" val="custom"/>
  <p:tag name="KSO_WM_TEMPLATE_INDEX" val="20202661"/>
  <p:tag name="KSO_WM_UNIT_LAYERLEVEL" val="1"/>
  <p:tag name="KSO_WM_TAG_VERSION" val="1.0"/>
  <p:tag name="KSO_WM_BEAUTIFY_FLAG" val="#wm#"/>
  <p:tag name="KSO_WM_UNIT_ISCONTENTSTITLE" val="0"/>
  <p:tag name="KSO_WM_UNIT_PRESET_TEXT" val="单击此处添加标题"/>
  <p:tag name="KSO_WM_UNIT_NOCLEAR" val="0"/>
  <p:tag name="KSO_WM_UNIT_VALUE" val="10"/>
  <p:tag name="KSO_WM_UNIT_TYPE" val="a"/>
  <p:tag name="KSO_WM_UNIT_INDEX" val="1"/>
</p:tagLst>
</file>

<file path=ppt/tags/tag5744.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 name="KSO_WM_SLIDE_ITEM_CNT" val="2"/>
</p:tagLst>
</file>

<file path=ppt/tags/tag5745.xml><?xml version="1.0" encoding="utf-8"?>
<p:tagLst xmlns:a="http://schemas.openxmlformats.org/drawingml/2006/main" xmlns:r="http://schemas.openxmlformats.org/officeDocument/2006/relationships" xmlns:p="http://schemas.openxmlformats.org/presentationml/2006/main">
  <p:tag name="KSO_WM_UNIT_PRESET_TEXT" val="Lorem ipsum dolor sit amet, consectetur adipisicing elit."/>
  <p:tag name="KSO_WM_UNIT_NOCLEAR" val="0"/>
  <p:tag name="KSO_WM_UNIT_VALUE" val="68"/>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68681_2*l_h_f*1_1_1"/>
  <p:tag name="KSO_WM_TEMPLATE_CATEGORY" val="diagram"/>
  <p:tag name="KSO_WM_TEMPLATE_INDEX" val="20168681"/>
  <p:tag name="KSO_WM_UNIT_LAYERLEVEL" val="1_1_1"/>
  <p:tag name="KSO_WM_TAG_VERSION" val="1.0"/>
  <p:tag name="KSO_WM_BEAUTIFY_FLAG" val="#wm#"/>
  <p:tag name="KSO_WM_UNIT_TEXT_FILL_FORE_SCHEMECOLOR_INDEX" val="13"/>
  <p:tag name="KSO_WM_UNIT_TEXT_FILL_TYPE" val="1"/>
  <p:tag name="KSO_WM_UNIT_USESOURCEFORMAT_APPLY" val="0"/>
  <p:tag name="KSO_WM_UNIT_DIAGRAM_SCHEMECOLOR_ID" val="5"/>
</p:tagLst>
</file>

<file path=ppt/tags/tag5746.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Option 01"/>
  <p:tag name="KSO_WM_UNIT_NOCLEAR" val="0"/>
  <p:tag name="KSO_WM_UNIT_VALUE" val="17"/>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168681_2*l_h_a*1_1_1"/>
  <p:tag name="KSO_WM_TEMPLATE_CATEGORY" val="diagram"/>
  <p:tag name="KSO_WM_TEMPLATE_INDEX" val="20168681"/>
  <p:tag name="KSO_WM_UNIT_LAYERLEVEL" val="1_1_1"/>
  <p:tag name="KSO_WM_TAG_VERSION" val="1.0"/>
  <p:tag name="KSO_WM_BEAUTIFY_FLAG" val="#wm#"/>
  <p:tag name="KSO_WM_UNIT_TEXT_FILL_FORE_SCHEMECOLOR_INDEX" val="7"/>
  <p:tag name="KSO_WM_UNIT_TEXT_FILL_TYPE" val="1"/>
  <p:tag name="KSO_WM_UNIT_USESOURCEFORMAT_APPLY" val="0"/>
  <p:tag name="KSO_WM_UNIT_DIAGRAM_SCHEMECOLOR_ID" val="5"/>
</p:tagLst>
</file>

<file path=ppt/tags/tag57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i"/>
  <p:tag name="KSO_WM_UNIT_INDEX" val="1_1"/>
  <p:tag name="KSO_WM_UNIT_ID" val="diagram20168681_2*l_i*1_1"/>
  <p:tag name="KSO_WM_TEMPLATE_CATEGORY" val="diagram"/>
  <p:tag name="KSO_WM_TEMPLATE_INDEX" val="20168681"/>
  <p:tag name="KSO_WM_UNIT_LAYERLEVEL" val="1_1"/>
  <p:tag name="KSO_WM_TAG_VERSION" val="1.0"/>
  <p:tag name="KSO_WM_BEAUTIFY_FLAG" val="#wm#"/>
  <p:tag name="KSO_WM_UNIT_FILL_FORE_SCHEMECOLOR_INDEX" val="13"/>
  <p:tag name="KSO_WM_UNIT_FILL_TYPE" val="1"/>
  <p:tag name="KSO_WM_UNIT_TEXT_FILL_FORE_SCHEMECOLOR_INDEX" val="13"/>
  <p:tag name="KSO_WM_UNIT_TEXT_FILL_TYPE" val="1"/>
  <p:tag name="KSO_WM_UNIT_USESOURCEFORMAT_APPLY" val="0"/>
  <p:tag name="KSO_WM_UNIT_DIAGRAM_SCHEMECOLOR_ID" val="5"/>
</p:tagLst>
</file>

<file path=ppt/tags/tag57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68681_2*l_h_i*1_1_2"/>
  <p:tag name="KSO_WM_TEMPLATE_CATEGORY" val="diagram"/>
  <p:tag name="KSO_WM_TEMPLATE_INDEX" val="20168681"/>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0"/>
  <p:tag name="KSO_WM_UNIT_DIAGRAM_SCHEMECOLOR_ID" val="5"/>
</p:tagLst>
</file>

<file path=ppt/tags/tag57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168681_2*l_h_i*1_1_3"/>
  <p:tag name="KSO_WM_TEMPLATE_CATEGORY" val="diagram"/>
  <p:tag name="KSO_WM_TEMPLATE_INDEX" val="20168681"/>
  <p:tag name="KSO_WM_UNIT_LAYERLEVEL" val="1_1_1"/>
  <p:tag name="KSO_WM_TAG_VERSION" val="1.0"/>
  <p:tag name="KSO_WM_BEAUTIFY_FLAG" val="#wm#"/>
  <p:tag name="KSO_WM_UNIT_FILL_FORE_SCHEMECOLOR_INDEX" val="14"/>
  <p:tag name="KSO_WM_UNIT_FILL_TYPE" val="1"/>
  <p:tag name="KSO_WM_UNIT_TEXT_FILL_FORE_SCHEMECOLOR_INDEX" val="13"/>
  <p:tag name="KSO_WM_UNIT_TEXT_FILL_TYPE" val="1"/>
  <p:tag name="KSO_WM_UNIT_USESOURCEFORMAT_APPLY" val="0"/>
  <p:tag name="KSO_WM_UNIT_DIAGRAM_SCHEMECOLOR_ID" val="5"/>
</p:tagLst>
</file>

<file path=ppt/tags/tag575.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Lst>
</file>

<file path=ppt/tags/tag5750.xml><?xml version="1.0" encoding="utf-8"?>
<p:tagLst xmlns:a="http://schemas.openxmlformats.org/drawingml/2006/main" xmlns:r="http://schemas.openxmlformats.org/officeDocument/2006/relationships" xmlns:p="http://schemas.openxmlformats.org/presentationml/2006/main">
  <p:tag name="KSO_WM_UNIT_RELATE_UNITID" val="diagram20168681_2*l_h_f*1_1_1"/>
  <p:tag name="KSO_WM_UNIT_PRESET_TEXT" val="Option 01"/>
  <p:tag name="KSO_WM_UNIT_NOCLEAR" val="0"/>
  <p:tag name="KSO_WM_UNIT_VALUE" val="5"/>
  <p:tag name="KSO_WM_UNIT_HIGHLIGHT" val="0"/>
  <p:tag name="KSO_WM_UNIT_COMPATIBLE" val="1"/>
  <p:tag name="KSO_WM_UNIT_DIAGRAM_ISNUMVISUAL" val="0"/>
  <p:tag name="KSO_WM_UNIT_DIAGRAM_ISREFERUNIT" val="0"/>
  <p:tag name="KSO_WM_DIAGRAM_GROUP_CODE" val="l1-1"/>
  <p:tag name="KSO_WM_UNIT_TYPE" val="l_h_g"/>
  <p:tag name="KSO_WM_UNIT_INDEX" val="1_1_1"/>
  <p:tag name="KSO_WM_UNIT_ID" val="diagram20168681_2*l_h_g*1_1_1"/>
  <p:tag name="KSO_WM_TEMPLATE_CATEGORY" val="diagram"/>
  <p:tag name="KSO_WM_TEMPLATE_INDEX" val="20168681"/>
  <p:tag name="KSO_WM_UNIT_LAYERLEVEL" val="1_1_1"/>
  <p:tag name="KSO_WM_TAG_VERSION" val="1.0"/>
  <p:tag name="KSO_WM_BEAUTIFY_FLAG" val="#wm#"/>
  <p:tag name="KSO_WM_UNIT_TEXT_FILL_FORE_SCHEMECOLOR_INDEX" val="14"/>
  <p:tag name="KSO_WM_UNIT_TEXT_FILL_TYPE" val="1"/>
  <p:tag name="KSO_WM_UNIT_USESOURCEFORMAT_APPLY" val="0"/>
  <p:tag name="KSO_WM_UNIT_DIAGRAM_SCHEMECOLOR_ID" val="5"/>
</p:tagLst>
</file>

<file path=ppt/tags/tag57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68681_2*l_h_i*1_2_2"/>
  <p:tag name="KSO_WM_TEMPLATE_CATEGORY" val="diagram"/>
  <p:tag name="KSO_WM_TEMPLATE_INDEX" val="20168681"/>
  <p:tag name="KSO_WM_UNIT_LAYERLEVEL" val="1_1_1"/>
  <p:tag name="KSO_WM_TAG_VERSION" val="1.0"/>
  <p:tag name="KSO_WM_BEAUTIFY_FLAG" val="#wm#"/>
  <p:tag name="KSO_WM_UNIT_FILL_FORE_SCHEMECOLOR_INDEX" val="7"/>
  <p:tag name="KSO_WM_UNIT_FILL_TYPE" val="1"/>
  <p:tag name="KSO_WM_UNIT_TEXT_FILL_FORE_SCHEMECOLOR_INDEX" val="13"/>
  <p:tag name="KSO_WM_UNIT_TEXT_FILL_TYPE" val="1"/>
  <p:tag name="KSO_WM_UNIT_USESOURCEFORMAT_APPLY" val="0"/>
  <p:tag name="KSO_WM_UNIT_DIAGRAM_SCHEMECOLOR_ID" val="5"/>
</p:tagLst>
</file>

<file path=ppt/tags/tag57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168681_2*l_h_i*1_2_3"/>
  <p:tag name="KSO_WM_TEMPLATE_CATEGORY" val="diagram"/>
  <p:tag name="KSO_WM_TEMPLATE_INDEX" val="20168681"/>
  <p:tag name="KSO_WM_UNIT_LAYERLEVEL" val="1_1_1"/>
  <p:tag name="KSO_WM_TAG_VERSION" val="1.0"/>
  <p:tag name="KSO_WM_BEAUTIFY_FLAG" val="#wm#"/>
  <p:tag name="KSO_WM_UNIT_FILL_FORE_SCHEMECOLOR_INDEX" val="14"/>
  <p:tag name="KSO_WM_UNIT_FILL_TYPE" val="1"/>
  <p:tag name="KSO_WM_UNIT_TEXT_FILL_FORE_SCHEMECOLOR_INDEX" val="13"/>
  <p:tag name="KSO_WM_UNIT_TEXT_FILL_TYPE" val="1"/>
  <p:tag name="KSO_WM_UNIT_USESOURCEFORMAT_APPLY" val="0"/>
  <p:tag name="KSO_WM_UNIT_DIAGRAM_SCHEMECOLOR_ID" val="5"/>
</p:tagLst>
</file>

<file path=ppt/tags/tag5753.xml><?xml version="1.0" encoding="utf-8"?>
<p:tagLst xmlns:a="http://schemas.openxmlformats.org/drawingml/2006/main" xmlns:r="http://schemas.openxmlformats.org/officeDocument/2006/relationships" xmlns:p="http://schemas.openxmlformats.org/presentationml/2006/main">
  <p:tag name="KSO_WM_UNIT_RELATE_UNITID" val="diagram20168681_2*l_h_f*1_2_1"/>
  <p:tag name="KSO_WM_UNIT_PRESET_TEXT" val="Option 02"/>
  <p:tag name="KSO_WM_UNIT_NOCLEAR" val="0"/>
  <p:tag name="KSO_WM_UNIT_VALUE" val="5"/>
  <p:tag name="KSO_WM_UNIT_HIGHLIGHT" val="0"/>
  <p:tag name="KSO_WM_UNIT_COMPATIBLE" val="1"/>
  <p:tag name="KSO_WM_UNIT_DIAGRAM_ISNUMVISUAL" val="0"/>
  <p:tag name="KSO_WM_UNIT_DIAGRAM_ISREFERUNIT" val="0"/>
  <p:tag name="KSO_WM_DIAGRAM_GROUP_CODE" val="l1-1"/>
  <p:tag name="KSO_WM_UNIT_TYPE" val="l_h_g"/>
  <p:tag name="KSO_WM_UNIT_INDEX" val="1_2_1"/>
  <p:tag name="KSO_WM_UNIT_ID" val="diagram20168681_2*l_h_g*1_2_1"/>
  <p:tag name="KSO_WM_TEMPLATE_CATEGORY" val="diagram"/>
  <p:tag name="KSO_WM_TEMPLATE_INDEX" val="20168681"/>
  <p:tag name="KSO_WM_UNIT_LAYERLEVEL" val="1_1_1"/>
  <p:tag name="KSO_WM_TAG_VERSION" val="1.0"/>
  <p:tag name="KSO_WM_BEAUTIFY_FLAG" val="#wm#"/>
  <p:tag name="KSO_WM_UNIT_TEXT_FILL_FORE_SCHEMECOLOR_INDEX" val="14"/>
  <p:tag name="KSO_WM_UNIT_TEXT_FILL_TYPE" val="1"/>
  <p:tag name="KSO_WM_UNIT_USESOURCEFORMAT_APPLY" val="0"/>
  <p:tag name="KSO_WM_UNIT_DIAGRAM_SCHEMECOLOR_ID" val="5"/>
</p:tagLst>
</file>

<file path=ppt/tags/tag5754.xml><?xml version="1.0" encoding="utf-8"?>
<p:tagLst xmlns:a="http://schemas.openxmlformats.org/drawingml/2006/main" xmlns:r="http://schemas.openxmlformats.org/officeDocument/2006/relationships" xmlns:p="http://schemas.openxmlformats.org/presentationml/2006/main">
  <p:tag name="KSO_WM_SLIDE_ID" val="custom20202661_8"/>
  <p:tag name="KSO_WM_TEMPLATE_SUBCATEGORY" val="0"/>
  <p:tag name="KSO_WM_TEMPLATE_MASTER_TYPE" val="1"/>
  <p:tag name="KSO_WM_TEMPLATE_COLOR_TYPE" val="1"/>
  <p:tag name="KSO_WM_SLIDE_ITEM_CNT" val="0"/>
  <p:tag name="KSO_WM_SLIDE_INDEX" val="8"/>
  <p:tag name="KSO_WM_TAG_VERSION" val="1.0"/>
  <p:tag name="KSO_WM_BEAUTIFY_FLAG" val="#wm#"/>
  <p:tag name="KSO_WM_TEMPLATE_CATEGORY" val="custom"/>
  <p:tag name="KSO_WM_TEMPLATE_INDEX" val="20202661"/>
  <p:tag name="KSO_WM_SLIDE_LAYOUT" val="a_d_f"/>
  <p:tag name="KSO_WM_SLIDE_LAYOUT_CNT" val="1_1_1"/>
  <p:tag name="KSO_WM_SLIDE_TYPE" val="text"/>
  <p:tag name="KSO_WM_SLIDE_SUBTYPE" val="picTxt"/>
  <p:tag name="KSO_WM_SLIDE_SIZE" val="864*443"/>
  <p:tag name="KSO_WM_SLIDE_POSITION" val="47*48"/>
</p:tagLst>
</file>

<file path=ppt/tags/tag5755.xml><?xml version="1.0" encoding="utf-8"?>
<p:tagLst xmlns:a="http://schemas.openxmlformats.org/drawingml/2006/main" xmlns:r="http://schemas.openxmlformats.org/officeDocument/2006/relationships" xmlns:p="http://schemas.openxmlformats.org/presentationml/2006/main">
  <p:tag name="KSO_WM_UNIT_PRESET_TEXT" val="点击此处添加正文，文字是您思想的提炼，为了演示发布的良好效果，请言简意赅的阐述您的观点。"/>
  <p:tag name="KSO_WM_UNIT_NOCLEAR" val="0"/>
  <p:tag name="KSO_WM_UNIT_VALUE" val="141"/>
  <p:tag name="KSO_WM_UNIT_HIGHLIGHT" val="0"/>
  <p:tag name="KSO_WM_UNIT_COMPATIBLE" val="0"/>
  <p:tag name="KSO_WM_UNIT_DIAGRAM_ISNUMVISUAL" val="0"/>
  <p:tag name="KSO_WM_UNIT_DIAGRAM_ISREFERUNIT" val="0"/>
  <p:tag name="KSO_WM_UNIT_TYPE" val="f"/>
  <p:tag name="KSO_WM_UNIT_INDEX" val="1"/>
  <p:tag name="KSO_WM_UNIT_ID" val="custom20202661_8*f*1"/>
  <p:tag name="KSO_WM_TEMPLATE_CATEGORY" val="custom"/>
  <p:tag name="KSO_WM_TEMPLATE_INDEX" val="20202661"/>
  <p:tag name="KSO_WM_UNIT_LAYERLEVEL" val="1"/>
  <p:tag name="KSO_WM_TAG_VERSION" val="1.0"/>
  <p:tag name="KSO_WM_BEAUTIFY_FLAG" val="#wm#"/>
</p:tagLst>
</file>

<file path=ppt/tags/tag5756.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单击此处添加标题"/>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02661_8*a*1"/>
  <p:tag name="KSO_WM_TEMPLATE_CATEGORY" val="custom"/>
  <p:tag name="KSO_WM_TEMPLATE_INDEX" val="20202661"/>
  <p:tag name="KSO_WM_UNIT_LAYERLEVEL" val="1"/>
  <p:tag name="KSO_WM_TAG_VERSION" val="1.0"/>
  <p:tag name="KSO_WM_BEAUTIFY_FLAG" val="#wm#"/>
</p:tagLst>
</file>

<file path=ppt/tags/tag5757.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Option 02"/>
  <p:tag name="KSO_WM_UNIT_NOCLEAR" val="0"/>
  <p:tag name="KSO_WM_UNIT_VALUE" val="17"/>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168681_2*l_h_a*1_2_1"/>
  <p:tag name="KSO_WM_TEMPLATE_CATEGORY" val="diagram"/>
  <p:tag name="KSO_WM_TEMPLATE_INDEX" val="20168681"/>
  <p:tag name="KSO_WM_UNIT_LAYERLEVEL" val="1_1_1"/>
  <p:tag name="KSO_WM_TAG_VERSION" val="1.0"/>
  <p:tag name="KSO_WM_BEAUTIFY_FLAG" val="#wm#"/>
  <p:tag name="KSO_WM_UNIT_TEXT_FILL_FORE_SCHEMECOLOR_INDEX" val="5"/>
  <p:tag name="KSO_WM_UNIT_TEXT_FILL_TYPE" val="1"/>
  <p:tag name="KSO_WM_UNIT_USESOURCEFORMAT_APPLY" val="0"/>
  <p:tag name="KSO_WM_UNIT_DIAGRAM_SCHEMECOLOR_ID" val="5"/>
</p:tagLst>
</file>

<file path=ppt/tags/tag5758.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2661"/>
</p:tagLst>
</file>

<file path=ppt/tags/tag5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8**"/>
  <p:tag name="KSO_WM_UNIT_LAYERLEVEL" val="1"/>
  <p:tag name="KSO_WM_TAG_VERSION" val="1.0"/>
  <p:tag name="KSO_WM_BEAUTIFY_FLAG" val="#wm#"/>
  <p:tag name="KSO_WM_SLIDE_BACKGROUND_TYPE" val="belt"/>
  <p:tag name="KSO_WM_SLIDE_BK_DARK_LIGHT" val="2"/>
</p:tagLst>
</file>

<file path=ppt/tags/tag581.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2"/>
  <p:tag name="KSO_WM_UNIT_LAYERLEVEL" val="1"/>
  <p:tag name="KSO_WM_TAG_VERSION" val="1.0"/>
  <p:tag name="KSO_WM_BEAUTIFY_FLAG" val="#wm#"/>
  <p:tag name="KSO_WM_UNIT_TYPE" val="i"/>
  <p:tag name="KSO_WM_UNIT_INDEX" val="2"/>
</p:tagLst>
</file>

<file path=ppt/tags/tag582.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
  <p:tag name="KSO_WM_UNIT_LAYERLEVEL" val="1"/>
  <p:tag name="KSO_WM_TAG_VERSION" val="1.0"/>
  <p:tag name="KSO_WM_BEAUTIFY_FLAG" val="#wm#"/>
  <p:tag name="KSO_WM_UNIT_TYPE" val="i"/>
  <p:tag name="KSO_WM_UNIT_INDEX" val="3"/>
</p:tagLst>
</file>

<file path=ppt/tags/tag583.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5"/>
  <p:tag name="KSO_WM_UNIT_LAYERLEVEL" val="1"/>
  <p:tag name="KSO_WM_TAG_VERSION" val="1.0"/>
  <p:tag name="KSO_WM_BEAUTIFY_FLAG" val="#wm#"/>
  <p:tag name="KSO_WM_UNIT_TYPE" val="i"/>
  <p:tag name="KSO_WM_UNIT_INDEX" val="35"/>
</p:tagLst>
</file>

<file path=ppt/tags/tag584.xml><?xml version="1.0" encoding="utf-8"?>
<p:tagLst xmlns:a="http://schemas.openxmlformats.org/drawingml/2006/main" xmlns:r="http://schemas.openxmlformats.org/officeDocument/2006/relationships" xmlns:p="http://schemas.openxmlformats.org/presentationml/2006/main">
  <p:tag name="KSO_WM_SLIDE_BACKGROUND_TYPE" val="belt"/>
  <p:tag name="KSO_WM_SLIDE_BK_DARK_LIGHT" val="2"/>
  <p:tag name="KSO_WM_UNIT_HIGHLIGHT" val="0"/>
  <p:tag name="KSO_WM_UNIT_COMPATIBLE" val="0"/>
  <p:tag name="KSO_WM_UNIT_DIAGRAM_ISNUMVISUAL" val="0"/>
  <p:tag name="KSO_WM_UNIT_DIAGRAM_ISREFERUNIT" val="0"/>
  <p:tag name="KSO_WM_UNIT_ID" val="_18*i*36"/>
  <p:tag name="KSO_WM_UNIT_LAYERLEVEL" val="1"/>
  <p:tag name="KSO_WM_TAG_VERSION" val="1.0"/>
  <p:tag name="KSO_WM_BEAUTIFY_FLAG" val="#wm#"/>
  <p:tag name="KSO_WM_UNIT_TYPE" val="i"/>
  <p:tag name="KSO_WM_UNIT_INDEX" val="36"/>
</p:tagLst>
</file>

<file path=ppt/tags/tag5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2661"/>
</p:tagLst>
</file>

<file path=ppt/tags/tag5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2661"/>
</p:tagLst>
</file>

<file path=ppt/tags/tag5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590.xml><?xml version="1.0" encoding="utf-8"?>
<p:tagLst xmlns:a="http://schemas.openxmlformats.org/drawingml/2006/main" xmlns:r="http://schemas.openxmlformats.org/officeDocument/2006/relationships" xmlns:p="http://schemas.openxmlformats.org/presentationml/2006/main">
  <p:tag name="KSO_WM_TEMPLATE_SUBCATEGORY" val="0"/>
  <p:tag name="KSO_WM_TEMPLATE_MASTER_TYPE" val="1"/>
  <p:tag name="KSO_WM_TEMPLATE_COLOR_TYPE" val="1"/>
  <p:tag name="KSO_WM_TAG_VERSION" val="1.0"/>
  <p:tag name="KSO_WM_BEAUTIFY_FLAG" val="#wm#"/>
  <p:tag name="KSO_WM_TEMPLATE_CATEGORY" val="custom"/>
  <p:tag name="KSO_WM_TEMPLATE_INDEX" val="20202661"/>
  <p:tag name="KSO_WM_TEMPLATE_THUMBS_INDEX" val="1、4、7、8、9、10、11、12、13、14、15"/>
  <p:tag name="KSO_WM_TEMPLATE_MASTER_THUMB_INDEX" val="18"/>
</p:tagLst>
</file>

<file path=ppt/tags/tag5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5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5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5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5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y*1"/>
  <p:tag name="KSO_WM_UNIT_LAYERLEVEL" val="1"/>
  <p:tag name="KSO_WM_TAG_VERSION" val="1.0"/>
  <p:tag name="KSO_WM_BEAUTIFY_FLAG" val="#wm#"/>
  <p:tag name="KSO_WM_UNIT_TYPE" val="y"/>
  <p:tag name="KSO_WM_UNIT_INDEX" val="1"/>
  <p:tag name="KSO_WM_SLIDE_BACKGROUND_MASK_FLAG" val="1"/>
</p:tagLst>
</file>

<file path=ppt/tags/tag5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5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5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5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6.xml><?xml version="1.0" encoding="utf-8"?>
<p:tagLst xmlns:a="http://schemas.openxmlformats.org/drawingml/2006/main" xmlns:r="http://schemas.openxmlformats.org/officeDocument/2006/relationships" xmlns:p="http://schemas.openxmlformats.org/presentationml/2006/main">
  <p:tag name="KSO_WM_TEMPLATE_SUBCATEGORY" val="0"/>
  <p:tag name="KSO_WM_TEMPLATE_MASTER_TYPE" val="1"/>
  <p:tag name="KSO_WM_TEMPLATE_COLOR_TYPE" val="1"/>
  <p:tag name="KSO_WM_TAG_VERSION" val="1.0"/>
  <p:tag name="KSO_WM_BEAUTIFY_FLAG" val="#wm#"/>
  <p:tag name="KSO_WM_TEMPLATE_CATEGORY" val="custom"/>
  <p:tag name="KSO_WM_TEMPLATE_INDEX" val="20202661"/>
  <p:tag name="KSO_WM_TEMPLATE_THUMBS_INDEX" val="1、4、7、8、9、10、11、12、13、14、15"/>
  <p:tag name="KSO_WM_TEMPLATE_MASTER_THUMB_INDEX" val="18"/>
</p:tagLst>
</file>

<file path=ppt/tags/tag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6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8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8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8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 name="KSO_WM_SLIDE_BACKGROUND_MASK_FLAG" val="1"/>
</p:tagLst>
</file>

<file path=ppt/tags/tag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9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9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9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9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9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9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9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9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7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9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9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9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heme/theme1.xml><?xml version="1.0" encoding="utf-8"?>
<a:theme xmlns:a="http://schemas.openxmlformats.org/drawingml/2006/main" name="Office 主题​​">
  <a:themeElements>
    <a:clrScheme name="自定义 68">
      <a:dk1>
        <a:sysClr val="windowText" lastClr="000000"/>
      </a:dk1>
      <a:lt1>
        <a:sysClr val="window" lastClr="FFFFFF"/>
      </a:lt1>
      <a:dk2>
        <a:srgbClr val="F2F2F2"/>
      </a:dk2>
      <a:lt2>
        <a:srgbClr val="FFFFFF"/>
      </a:lt2>
      <a:accent1>
        <a:srgbClr val="40D0B8"/>
      </a:accent1>
      <a:accent2>
        <a:srgbClr val="45BDAB"/>
      </a:accent2>
      <a:accent3>
        <a:srgbClr val="4BAB9E"/>
      </a:accent3>
      <a:accent4>
        <a:srgbClr val="509892"/>
      </a:accent4>
      <a:accent5>
        <a:srgbClr val="568685"/>
      </a:accent5>
      <a:accent6>
        <a:srgbClr val="5B7378"/>
      </a:accent6>
      <a:hlink>
        <a:srgbClr val="658BD5"/>
      </a:hlink>
      <a:folHlink>
        <a:srgbClr val="A16AA5"/>
      </a:folHlink>
    </a:clrScheme>
    <a:fontScheme name="自定义 9">
      <a:majorFont>
        <a:latin typeface="Arial"/>
        <a:ea typeface="Arial"/>
        <a:cs typeface=""/>
      </a:majorFont>
      <a:minorFont>
        <a:latin typeface="Arial"/>
        <a:ea typeface="Arial"/>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自定义 68">
      <a:dk1>
        <a:sysClr val="windowText" lastClr="000000"/>
      </a:dk1>
      <a:lt1>
        <a:sysClr val="window" lastClr="FFFFFF"/>
      </a:lt1>
      <a:dk2>
        <a:srgbClr val="F2F2F2"/>
      </a:dk2>
      <a:lt2>
        <a:srgbClr val="FFFFFF"/>
      </a:lt2>
      <a:accent1>
        <a:srgbClr val="40D0B8"/>
      </a:accent1>
      <a:accent2>
        <a:srgbClr val="45BDAB"/>
      </a:accent2>
      <a:accent3>
        <a:srgbClr val="4BAB9E"/>
      </a:accent3>
      <a:accent4>
        <a:srgbClr val="509892"/>
      </a:accent4>
      <a:accent5>
        <a:srgbClr val="568685"/>
      </a:accent5>
      <a:accent6>
        <a:srgbClr val="5B7378"/>
      </a:accent6>
      <a:hlink>
        <a:srgbClr val="658BD5"/>
      </a:hlink>
      <a:folHlink>
        <a:srgbClr val="A16AA5"/>
      </a:folHlink>
    </a:clrScheme>
    <a:fontScheme name="自定义 9">
      <a:majorFont>
        <a:latin typeface="Arial"/>
        <a:ea typeface="Arial"/>
        <a:cs typeface=""/>
      </a:majorFont>
      <a:minorFont>
        <a:latin typeface="Arial"/>
        <a:ea typeface="Arial"/>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主题​​">
  <a:themeElements>
    <a:clrScheme name="A20194194">
      <a:dk1>
        <a:srgbClr val="000000"/>
      </a:dk1>
      <a:lt1>
        <a:srgbClr val="FFFFFF"/>
      </a:lt1>
      <a:dk2>
        <a:srgbClr val="05BEFF"/>
      </a:dk2>
      <a:lt2>
        <a:srgbClr val="FFFFFF"/>
      </a:lt2>
      <a:accent1>
        <a:srgbClr val="7EDCFF"/>
      </a:accent1>
      <a:accent2>
        <a:srgbClr val="8CE4E6"/>
      </a:accent2>
      <a:accent3>
        <a:srgbClr val="94EACF"/>
      </a:accent3>
      <a:accent4>
        <a:srgbClr val="99F1B4"/>
      </a:accent4>
      <a:accent5>
        <a:srgbClr val="9EF89C"/>
      </a:accent5>
      <a:accent6>
        <a:srgbClr val="9DFF7F"/>
      </a:accent6>
      <a:hlink>
        <a:srgbClr val="304FFE"/>
      </a:hlink>
      <a:folHlink>
        <a:srgbClr val="492067"/>
      </a:folHlink>
    </a:clrScheme>
    <a:fontScheme name="自定义 9">
      <a:majorFont>
        <a:latin typeface="Arial"/>
        <a:ea typeface="Arial"/>
        <a:cs typeface=""/>
      </a:majorFont>
      <a:minorFont>
        <a:latin typeface="Arial"/>
        <a:ea typeface="Arial"/>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主题​​">
  <a:themeElements>
    <a:clrScheme name="自定义 68">
      <a:dk1>
        <a:sysClr val="windowText" lastClr="000000"/>
      </a:dk1>
      <a:lt1>
        <a:sysClr val="window" lastClr="FFFFFF"/>
      </a:lt1>
      <a:dk2>
        <a:srgbClr val="F2F2F2"/>
      </a:dk2>
      <a:lt2>
        <a:srgbClr val="FFFFFF"/>
      </a:lt2>
      <a:accent1>
        <a:srgbClr val="40D0B8"/>
      </a:accent1>
      <a:accent2>
        <a:srgbClr val="45BDAB"/>
      </a:accent2>
      <a:accent3>
        <a:srgbClr val="4BAB9E"/>
      </a:accent3>
      <a:accent4>
        <a:srgbClr val="509892"/>
      </a:accent4>
      <a:accent5>
        <a:srgbClr val="568685"/>
      </a:accent5>
      <a:accent6>
        <a:srgbClr val="5B7378"/>
      </a:accent6>
      <a:hlink>
        <a:srgbClr val="658BD5"/>
      </a:hlink>
      <a:folHlink>
        <a:srgbClr val="A16AA5"/>
      </a:folHlink>
    </a:clrScheme>
    <a:fontScheme name="自定义 9">
      <a:majorFont>
        <a:latin typeface="Arial"/>
        <a:ea typeface="Arial"/>
        <a:cs typeface=""/>
      </a:majorFont>
      <a:minorFont>
        <a:latin typeface="Arial"/>
        <a:ea typeface="Arial"/>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主题​​">
  <a:themeElements>
    <a:clrScheme name="A20194194">
      <a:dk1>
        <a:srgbClr val="000000"/>
      </a:dk1>
      <a:lt1>
        <a:srgbClr val="FFFFFF"/>
      </a:lt1>
      <a:dk2>
        <a:srgbClr val="05BEFF"/>
      </a:dk2>
      <a:lt2>
        <a:srgbClr val="FFFFFF"/>
      </a:lt2>
      <a:accent1>
        <a:srgbClr val="7EDCFF"/>
      </a:accent1>
      <a:accent2>
        <a:srgbClr val="8CE4E6"/>
      </a:accent2>
      <a:accent3>
        <a:srgbClr val="94EACF"/>
      </a:accent3>
      <a:accent4>
        <a:srgbClr val="99F1B4"/>
      </a:accent4>
      <a:accent5>
        <a:srgbClr val="9EF89C"/>
      </a:accent5>
      <a:accent6>
        <a:srgbClr val="9DFF7F"/>
      </a:accent6>
      <a:hlink>
        <a:srgbClr val="304FFE"/>
      </a:hlink>
      <a:folHlink>
        <a:srgbClr val="492067"/>
      </a:folHlink>
    </a:clrScheme>
    <a:fontScheme name="自定义 9">
      <a:majorFont>
        <a:latin typeface="Arial"/>
        <a:ea typeface="Arial"/>
        <a:cs typeface=""/>
      </a:majorFont>
      <a:minorFont>
        <a:latin typeface="Arial"/>
        <a:ea typeface="Arial"/>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Office 主题​​">
  <a:themeElements>
    <a:clrScheme name="自定义 68">
      <a:dk1>
        <a:sysClr val="windowText" lastClr="000000"/>
      </a:dk1>
      <a:lt1>
        <a:sysClr val="window" lastClr="FFFFFF"/>
      </a:lt1>
      <a:dk2>
        <a:srgbClr val="F2F2F2"/>
      </a:dk2>
      <a:lt2>
        <a:srgbClr val="FFFFFF"/>
      </a:lt2>
      <a:accent1>
        <a:srgbClr val="40D0B8"/>
      </a:accent1>
      <a:accent2>
        <a:srgbClr val="45BDAB"/>
      </a:accent2>
      <a:accent3>
        <a:srgbClr val="4BAB9E"/>
      </a:accent3>
      <a:accent4>
        <a:srgbClr val="509892"/>
      </a:accent4>
      <a:accent5>
        <a:srgbClr val="568685"/>
      </a:accent5>
      <a:accent6>
        <a:srgbClr val="5B7378"/>
      </a:accent6>
      <a:hlink>
        <a:srgbClr val="658BD5"/>
      </a:hlink>
      <a:folHlink>
        <a:srgbClr val="A16AA5"/>
      </a:folHlink>
    </a:clrScheme>
    <a:fontScheme name="自定义 9">
      <a:majorFont>
        <a:latin typeface="Arial"/>
        <a:ea typeface="Arial"/>
        <a:cs typeface=""/>
      </a:majorFont>
      <a:minorFont>
        <a:latin typeface="Arial"/>
        <a:ea typeface="Arial"/>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TotalTime>
  <Words>696</Words>
  <Application>Microsoft Office PowerPoint</Application>
  <PresentationFormat>宽屏</PresentationFormat>
  <Paragraphs>146</Paragraphs>
  <Slides>29</Slides>
  <Notes>3</Notes>
  <HiddenSlides>0</HiddenSlides>
  <MMClips>0</MMClips>
  <ScaleCrop>false</ScaleCrop>
  <HeadingPairs>
    <vt:vector size="6" baseType="variant">
      <vt:variant>
        <vt:lpstr>已用的字体</vt:lpstr>
      </vt:variant>
      <vt:variant>
        <vt:i4>6</vt:i4>
      </vt:variant>
      <vt:variant>
        <vt:lpstr>主题</vt:lpstr>
      </vt:variant>
      <vt:variant>
        <vt:i4>6</vt:i4>
      </vt:variant>
      <vt:variant>
        <vt:lpstr>幻灯片标题</vt:lpstr>
      </vt:variant>
      <vt:variant>
        <vt:i4>29</vt:i4>
      </vt:variant>
    </vt:vector>
  </HeadingPairs>
  <TitlesOfParts>
    <vt:vector size="41" baseType="lpstr">
      <vt:lpstr>汉仪旗黑-85S</vt:lpstr>
      <vt:lpstr>黑体</vt:lpstr>
      <vt:lpstr>宋体</vt:lpstr>
      <vt:lpstr>微软雅黑</vt:lpstr>
      <vt:lpstr>Arial</vt:lpstr>
      <vt:lpstr>Wingdings</vt:lpstr>
      <vt:lpstr>Office 主题​​</vt:lpstr>
      <vt:lpstr>1_Office 主题​​</vt:lpstr>
      <vt:lpstr>2_Office 主题​​</vt:lpstr>
      <vt:lpstr>3_Office 主题​​</vt:lpstr>
      <vt:lpstr>4_Office 主题​​</vt:lpstr>
      <vt:lpstr>5_Office 主题​​</vt:lpstr>
      <vt:lpstr>PowerPoint 演示文稿</vt:lpstr>
      <vt:lpstr>Reflecting on Education</vt:lpstr>
      <vt:lpstr>“2,3,4”</vt:lpstr>
      <vt:lpstr>Two Sections</vt:lpstr>
      <vt:lpstr>Three Stages</vt:lpstr>
      <vt:lpstr>Four Learning Objectives  </vt:lpstr>
      <vt:lpstr>In Class</vt:lpstr>
      <vt:lpstr>PowerPoint 演示文稿</vt:lpstr>
      <vt:lpstr>PowerPoint 演示文稿</vt:lpstr>
      <vt:lpstr>Text A</vt:lpstr>
      <vt:lpstr>Reading Comprehension  -Who wrote the speech?                         -Why is it titled “The Commencement Speech    You’ll Never Hear”? -Why did he say so?</vt:lpstr>
      <vt:lpstr>PowerPoint 演示文稿</vt:lpstr>
      <vt:lpstr>Reading Comprehension  -Who wrote the speech?                         -Why is it titled “The Commencement Speech    You’ll Never Hear”? -Why did he say so?</vt:lpstr>
      <vt:lpstr>truly inspirational</vt:lpstr>
      <vt:lpstr>Skim for the main idea</vt:lpstr>
      <vt:lpstr>That is the question</vt:lpstr>
      <vt:lpstr>Reading Comprehension  -Who wrote the speech?                         -Why is it titled “The Commencement Speech    You’ll Never Hear”? -Why did he say so?</vt:lpstr>
      <vt:lpstr>Scan for the evidence </vt:lpstr>
      <vt:lpstr>PowerPoint 演示文稿</vt:lpstr>
      <vt:lpstr>Choose the answer that best explains each underlined part.</vt:lpstr>
      <vt:lpstr>Any more questions?</vt:lpstr>
      <vt:lpstr>PowerPoint 演示文稿</vt:lpstr>
      <vt:lpstr>Exploring</vt:lpstr>
      <vt:lpstr>Further Discussion    Most of you, after all, can look back on honor grades for most of what you have done. So, here grades can have meant little in distinguishing the excellent from the ordinary. (Para.2)  Do you think that grades truly reflect a student’s knowledge and competence? Why?</vt:lpstr>
      <vt:lpstr> </vt:lpstr>
      <vt:lpstr>Assignments</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sflep04</cp:lastModifiedBy>
  <cp:revision>291</cp:revision>
  <dcterms:created xsi:type="dcterms:W3CDTF">2019-06-19T02:08:00Z</dcterms:created>
  <dcterms:modified xsi:type="dcterms:W3CDTF">2019-10-31T05:10:03Z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2052-11.1.0.9175</vt:lpwstr>
  </property>
</Properties>
</file>