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8" r:id="rId3"/>
  </p:sldMasterIdLst>
  <p:notesMasterIdLst>
    <p:notesMasterId r:id="rId11"/>
  </p:notesMasterIdLst>
  <p:sldIdLst>
    <p:sldId id="256" r:id="rId4"/>
    <p:sldId id="257" r:id="rId5"/>
    <p:sldId id="299" r:id="rId6"/>
    <p:sldId id="301" r:id="rId7"/>
    <p:sldId id="296" r:id="rId8"/>
    <p:sldId id="261" r:id="rId9"/>
    <p:sldId id="262" r:id="rId10"/>
    <p:sldId id="263" r:id="rId12"/>
    <p:sldId id="302" r:id="rId13"/>
    <p:sldId id="270" r:id="rId14"/>
    <p:sldId id="272" r:id="rId15"/>
    <p:sldId id="267" r:id="rId16"/>
    <p:sldId id="273" r:id="rId17"/>
    <p:sldId id="276" r:id="rId18"/>
    <p:sldId id="279" r:id="rId19"/>
    <p:sldId id="280" r:id="rId20"/>
    <p:sldId id="284" r:id="rId21"/>
    <p:sldId id="285" r:id="rId22"/>
    <p:sldId id="323" r:id="rId23"/>
    <p:sldId id="324" r:id="rId24"/>
    <p:sldId id="286" r:id="rId25"/>
    <p:sldId id="325" r:id="rId26"/>
  </p:sldIdLst>
  <p:sldSz cx="9144000" cy="5144135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ingsoft" initials="K" lastIdx="2" clrIdx="0"/>
  <p:cmAuthor id="2" name="作者" initials="A" lastIdx="0" clrIdx="1"/>
  <p:cmAuthor id="3" name="fafa" initials="f" lastIdx="2" clrIdx="1"/>
  <p:cmAuthor id="4" name="王习习" initials="王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FB1"/>
    <a:srgbClr val="DCFEFF"/>
    <a:srgbClr val="E3F5F8"/>
    <a:srgbClr val="B1E4EB"/>
    <a:srgbClr val="E0F4F7"/>
    <a:srgbClr val="E9EDF0"/>
    <a:srgbClr val="F5F6F8"/>
    <a:srgbClr val="E77A4B"/>
    <a:srgbClr val="F1F4BD"/>
    <a:srgbClr val="F7F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36883-BBBE-4B0A-B99A-C27E07C28B6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0" Type="http://schemas.openxmlformats.org/officeDocument/2006/relationships/tags" Target="../tags/tag19.xml"/><Relationship Id="rId2" Type="http://schemas.openxmlformats.org/officeDocument/2006/relationships/tags" Target="../tags/tag1.xml"/><Relationship Id="rId19" Type="http://schemas.openxmlformats.org/officeDocument/2006/relationships/tags" Target="../tags/tag18.xml"/><Relationship Id="rId18" Type="http://schemas.openxmlformats.org/officeDocument/2006/relationships/tags" Target="../tags/tag17.xml"/><Relationship Id="rId17" Type="http://schemas.openxmlformats.org/officeDocument/2006/relationships/tags" Target="../tags/tag16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124.xml"/><Relationship Id="rId8" Type="http://schemas.openxmlformats.org/officeDocument/2006/relationships/tags" Target="../tags/tag123.xml"/><Relationship Id="rId7" Type="http://schemas.openxmlformats.org/officeDocument/2006/relationships/tags" Target="../tags/tag122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4" Type="http://schemas.openxmlformats.org/officeDocument/2006/relationships/tags" Target="../tags/tag119.xml"/><Relationship Id="rId3" Type="http://schemas.openxmlformats.org/officeDocument/2006/relationships/tags" Target="../tags/tag118.xml"/><Relationship Id="rId2" Type="http://schemas.openxmlformats.org/officeDocument/2006/relationships/tags" Target="../tags/tag117.xml"/><Relationship Id="rId12" Type="http://schemas.openxmlformats.org/officeDocument/2006/relationships/tags" Target="../tags/tag127.xml"/><Relationship Id="rId11" Type="http://schemas.openxmlformats.org/officeDocument/2006/relationships/tags" Target="../tags/tag126.xml"/><Relationship Id="rId10" Type="http://schemas.openxmlformats.org/officeDocument/2006/relationships/tags" Target="../tags/tag1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tags" Target="../tags/tag130.xml"/><Relationship Id="rId3" Type="http://schemas.openxmlformats.org/officeDocument/2006/relationships/tags" Target="../tags/tag129.xml"/><Relationship Id="rId2" Type="http://schemas.openxmlformats.org/officeDocument/2006/relationships/tags" Target="../tags/tag128.xml"/><Relationship Id="rId19" Type="http://schemas.openxmlformats.org/officeDocument/2006/relationships/tags" Target="../tags/tag145.xml"/><Relationship Id="rId18" Type="http://schemas.openxmlformats.org/officeDocument/2006/relationships/tags" Target="../tags/tag144.xml"/><Relationship Id="rId17" Type="http://schemas.openxmlformats.org/officeDocument/2006/relationships/tags" Target="../tags/tag143.xml"/><Relationship Id="rId16" Type="http://schemas.openxmlformats.org/officeDocument/2006/relationships/tags" Target="../tags/tag142.xml"/><Relationship Id="rId15" Type="http://schemas.openxmlformats.org/officeDocument/2006/relationships/tags" Target="../tags/tag141.xml"/><Relationship Id="rId14" Type="http://schemas.openxmlformats.org/officeDocument/2006/relationships/tags" Target="../tags/tag140.xml"/><Relationship Id="rId13" Type="http://schemas.openxmlformats.org/officeDocument/2006/relationships/tags" Target="../tags/tag139.xml"/><Relationship Id="rId12" Type="http://schemas.openxmlformats.org/officeDocument/2006/relationships/tags" Target="../tags/tag138.xml"/><Relationship Id="rId11" Type="http://schemas.openxmlformats.org/officeDocument/2006/relationships/tags" Target="../tags/tag137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53.xml"/><Relationship Id="rId8" Type="http://schemas.openxmlformats.org/officeDocument/2006/relationships/tags" Target="../tags/tag152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1" Type="http://schemas.openxmlformats.org/officeDocument/2006/relationships/tags" Target="../tags/tag155.xml"/><Relationship Id="rId10" Type="http://schemas.openxmlformats.org/officeDocument/2006/relationships/tags" Target="../tags/tag15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63.xml"/><Relationship Id="rId8" Type="http://schemas.openxmlformats.org/officeDocument/2006/relationships/tags" Target="../tags/tag162.xml"/><Relationship Id="rId7" Type="http://schemas.openxmlformats.org/officeDocument/2006/relationships/tags" Target="../tags/tag161.xml"/><Relationship Id="rId6" Type="http://schemas.openxmlformats.org/officeDocument/2006/relationships/tags" Target="../tags/tag160.xml"/><Relationship Id="rId5" Type="http://schemas.openxmlformats.org/officeDocument/2006/relationships/tags" Target="../tags/tag159.xml"/><Relationship Id="rId4" Type="http://schemas.openxmlformats.org/officeDocument/2006/relationships/tags" Target="../tags/tag158.xml"/><Relationship Id="rId3" Type="http://schemas.openxmlformats.org/officeDocument/2006/relationships/tags" Target="../tags/tag157.xml"/><Relationship Id="rId2" Type="http://schemas.openxmlformats.org/officeDocument/2006/relationships/tags" Target="../tags/tag156.xml"/><Relationship Id="rId13" Type="http://schemas.openxmlformats.org/officeDocument/2006/relationships/tags" Target="../tags/tag167.xml"/><Relationship Id="rId12" Type="http://schemas.openxmlformats.org/officeDocument/2006/relationships/tags" Target="../tags/tag166.xml"/><Relationship Id="rId11" Type="http://schemas.openxmlformats.org/officeDocument/2006/relationships/tags" Target="../tags/tag165.xml"/><Relationship Id="rId10" Type="http://schemas.openxmlformats.org/officeDocument/2006/relationships/tags" Target="../tags/tag164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tags" Target="../tags/tag168.xml"/><Relationship Id="rId14" Type="http://schemas.openxmlformats.org/officeDocument/2006/relationships/tags" Target="../tags/tag180.xml"/><Relationship Id="rId13" Type="http://schemas.openxmlformats.org/officeDocument/2006/relationships/tags" Target="../tags/tag179.xml"/><Relationship Id="rId12" Type="http://schemas.openxmlformats.org/officeDocument/2006/relationships/tags" Target="../tags/tag178.xml"/><Relationship Id="rId11" Type="http://schemas.openxmlformats.org/officeDocument/2006/relationships/tags" Target="../tags/tag177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88.xml"/><Relationship Id="rId8" Type="http://schemas.openxmlformats.org/officeDocument/2006/relationships/tags" Target="../tags/tag187.xml"/><Relationship Id="rId7" Type="http://schemas.openxmlformats.org/officeDocument/2006/relationships/tags" Target="../tags/tag186.xml"/><Relationship Id="rId6" Type="http://schemas.openxmlformats.org/officeDocument/2006/relationships/tags" Target="../tags/tag185.xml"/><Relationship Id="rId5" Type="http://schemas.openxmlformats.org/officeDocument/2006/relationships/tags" Target="../tags/tag184.xml"/><Relationship Id="rId4" Type="http://schemas.openxmlformats.org/officeDocument/2006/relationships/tags" Target="../tags/tag183.xml"/><Relationship Id="rId3" Type="http://schemas.openxmlformats.org/officeDocument/2006/relationships/tags" Target="../tags/tag182.xml"/><Relationship Id="rId2" Type="http://schemas.openxmlformats.org/officeDocument/2006/relationships/tags" Target="../tags/tag181.xml"/><Relationship Id="rId14" Type="http://schemas.openxmlformats.org/officeDocument/2006/relationships/tags" Target="../tags/tag193.xml"/><Relationship Id="rId13" Type="http://schemas.openxmlformats.org/officeDocument/2006/relationships/tags" Target="../tags/tag192.xml"/><Relationship Id="rId12" Type="http://schemas.openxmlformats.org/officeDocument/2006/relationships/tags" Target="../tags/tag191.xml"/><Relationship Id="rId11" Type="http://schemas.openxmlformats.org/officeDocument/2006/relationships/tags" Target="../tags/tag190.xml"/><Relationship Id="rId10" Type="http://schemas.openxmlformats.org/officeDocument/2006/relationships/tags" Target="../tags/tag189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4" Type="http://schemas.openxmlformats.org/officeDocument/2006/relationships/tags" Target="../tags/tag206.xml"/><Relationship Id="rId13" Type="http://schemas.openxmlformats.org/officeDocument/2006/relationships/tags" Target="../tags/tag205.xml"/><Relationship Id="rId12" Type="http://schemas.openxmlformats.org/officeDocument/2006/relationships/tags" Target="../tags/tag204.xml"/><Relationship Id="rId11" Type="http://schemas.openxmlformats.org/officeDocument/2006/relationships/tags" Target="../tags/tag203.xml"/><Relationship Id="rId10" Type="http://schemas.openxmlformats.org/officeDocument/2006/relationships/tags" Target="../tags/tag202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14.xml"/><Relationship Id="rId8" Type="http://schemas.openxmlformats.org/officeDocument/2006/relationships/tags" Target="../tags/tag213.xml"/><Relationship Id="rId7" Type="http://schemas.openxmlformats.org/officeDocument/2006/relationships/tags" Target="../tags/tag212.xml"/><Relationship Id="rId6" Type="http://schemas.openxmlformats.org/officeDocument/2006/relationships/tags" Target="../tags/tag211.xml"/><Relationship Id="rId5" Type="http://schemas.openxmlformats.org/officeDocument/2006/relationships/tags" Target="../tags/tag210.xml"/><Relationship Id="rId4" Type="http://schemas.openxmlformats.org/officeDocument/2006/relationships/tags" Target="../tags/tag209.xml"/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4" Type="http://schemas.openxmlformats.org/officeDocument/2006/relationships/tags" Target="../tags/tag219.xml"/><Relationship Id="rId13" Type="http://schemas.openxmlformats.org/officeDocument/2006/relationships/tags" Target="../tags/tag218.xml"/><Relationship Id="rId12" Type="http://schemas.openxmlformats.org/officeDocument/2006/relationships/tags" Target="../tags/tag217.xml"/><Relationship Id="rId11" Type="http://schemas.openxmlformats.org/officeDocument/2006/relationships/tags" Target="../tags/tag216.xml"/><Relationship Id="rId10" Type="http://schemas.openxmlformats.org/officeDocument/2006/relationships/tags" Target="../tags/tag215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227.xml"/><Relationship Id="rId8" Type="http://schemas.openxmlformats.org/officeDocument/2006/relationships/tags" Target="../tags/tag226.xml"/><Relationship Id="rId7" Type="http://schemas.openxmlformats.org/officeDocument/2006/relationships/tags" Target="../tags/tag225.xml"/><Relationship Id="rId6" Type="http://schemas.openxmlformats.org/officeDocument/2006/relationships/tags" Target="../tags/tag224.xml"/><Relationship Id="rId5" Type="http://schemas.openxmlformats.org/officeDocument/2006/relationships/tags" Target="../tags/tag223.xml"/><Relationship Id="rId4" Type="http://schemas.openxmlformats.org/officeDocument/2006/relationships/tags" Target="../tags/tag222.xml"/><Relationship Id="rId3" Type="http://schemas.openxmlformats.org/officeDocument/2006/relationships/tags" Target="../tags/tag221.xml"/><Relationship Id="rId2" Type="http://schemas.openxmlformats.org/officeDocument/2006/relationships/tags" Target="../tags/tag220.xml"/><Relationship Id="rId11" Type="http://schemas.openxmlformats.org/officeDocument/2006/relationships/tags" Target="../tags/tag229.xml"/><Relationship Id="rId10" Type="http://schemas.openxmlformats.org/officeDocument/2006/relationships/tags" Target="../tags/tag228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7.xml"/><Relationship Id="rId8" Type="http://schemas.openxmlformats.org/officeDocument/2006/relationships/tags" Target="../tags/tag26.xml"/><Relationship Id="rId7" Type="http://schemas.openxmlformats.org/officeDocument/2006/relationships/tags" Target="../tags/tag25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3" Type="http://schemas.openxmlformats.org/officeDocument/2006/relationships/tags" Target="../tags/tag31.xml"/><Relationship Id="rId12" Type="http://schemas.openxmlformats.org/officeDocument/2006/relationships/tags" Target="../tags/tag30.xml"/><Relationship Id="rId11" Type="http://schemas.openxmlformats.org/officeDocument/2006/relationships/tags" Target="../tags/tag29.xml"/><Relationship Id="rId10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243.xml"/><Relationship Id="rId8" Type="http://schemas.openxmlformats.org/officeDocument/2006/relationships/tags" Target="../tags/tag242.xml"/><Relationship Id="rId7" Type="http://schemas.openxmlformats.org/officeDocument/2006/relationships/tags" Target="../tags/tag241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tags" Target="../tags/tag238.xml"/><Relationship Id="rId3" Type="http://schemas.openxmlformats.org/officeDocument/2006/relationships/tags" Target="../tags/tag237.xml"/><Relationship Id="rId20" Type="http://schemas.openxmlformats.org/officeDocument/2006/relationships/tags" Target="../tags/tag254.xml"/><Relationship Id="rId2" Type="http://schemas.openxmlformats.org/officeDocument/2006/relationships/tags" Target="../tags/tag236.xml"/><Relationship Id="rId19" Type="http://schemas.openxmlformats.org/officeDocument/2006/relationships/tags" Target="../tags/tag253.xml"/><Relationship Id="rId18" Type="http://schemas.openxmlformats.org/officeDocument/2006/relationships/tags" Target="../tags/tag252.xml"/><Relationship Id="rId17" Type="http://schemas.openxmlformats.org/officeDocument/2006/relationships/tags" Target="../tags/tag251.xml"/><Relationship Id="rId16" Type="http://schemas.openxmlformats.org/officeDocument/2006/relationships/tags" Target="../tags/tag250.xml"/><Relationship Id="rId15" Type="http://schemas.openxmlformats.org/officeDocument/2006/relationships/tags" Target="../tags/tag249.xml"/><Relationship Id="rId14" Type="http://schemas.openxmlformats.org/officeDocument/2006/relationships/tags" Target="../tags/tag248.xml"/><Relationship Id="rId13" Type="http://schemas.openxmlformats.org/officeDocument/2006/relationships/tags" Target="../tags/tag247.xml"/><Relationship Id="rId12" Type="http://schemas.openxmlformats.org/officeDocument/2006/relationships/tags" Target="../tags/tag246.xml"/><Relationship Id="rId11" Type="http://schemas.openxmlformats.org/officeDocument/2006/relationships/tags" Target="../tags/tag245.xml"/><Relationship Id="rId10" Type="http://schemas.openxmlformats.org/officeDocument/2006/relationships/tags" Target="../tags/tag244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2" Type="http://schemas.openxmlformats.org/officeDocument/2006/relationships/tags" Target="../tags/tag265.xml"/><Relationship Id="rId11" Type="http://schemas.openxmlformats.org/officeDocument/2006/relationships/tags" Target="../tags/tag264.xml"/><Relationship Id="rId10" Type="http://schemas.openxmlformats.org/officeDocument/2006/relationships/tags" Target="../tags/tag26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73.xml"/><Relationship Id="rId8" Type="http://schemas.openxmlformats.org/officeDocument/2006/relationships/tags" Target="../tags/tag272.xml"/><Relationship Id="rId7" Type="http://schemas.openxmlformats.org/officeDocument/2006/relationships/tags" Target="../tags/tag271.xml"/><Relationship Id="rId6" Type="http://schemas.openxmlformats.org/officeDocument/2006/relationships/tags" Target="../tags/tag270.xml"/><Relationship Id="rId5" Type="http://schemas.openxmlformats.org/officeDocument/2006/relationships/tags" Target="../tags/tag269.xml"/><Relationship Id="rId4" Type="http://schemas.openxmlformats.org/officeDocument/2006/relationships/tags" Target="../tags/tag268.xml"/><Relationship Id="rId3" Type="http://schemas.openxmlformats.org/officeDocument/2006/relationships/tags" Target="../tags/tag267.xml"/><Relationship Id="rId2" Type="http://schemas.openxmlformats.org/officeDocument/2006/relationships/tags" Target="../tags/tag266.xml"/><Relationship Id="rId18" Type="http://schemas.openxmlformats.org/officeDocument/2006/relationships/tags" Target="../tags/tag282.xml"/><Relationship Id="rId17" Type="http://schemas.openxmlformats.org/officeDocument/2006/relationships/tags" Target="../tags/tag281.xml"/><Relationship Id="rId16" Type="http://schemas.openxmlformats.org/officeDocument/2006/relationships/tags" Target="../tags/tag280.xml"/><Relationship Id="rId15" Type="http://schemas.openxmlformats.org/officeDocument/2006/relationships/tags" Target="../tags/tag279.xml"/><Relationship Id="rId14" Type="http://schemas.openxmlformats.org/officeDocument/2006/relationships/tags" Target="../tags/tag278.xml"/><Relationship Id="rId13" Type="http://schemas.openxmlformats.org/officeDocument/2006/relationships/tags" Target="../tags/tag277.xml"/><Relationship Id="rId12" Type="http://schemas.openxmlformats.org/officeDocument/2006/relationships/tags" Target="../tags/tag276.xml"/><Relationship Id="rId11" Type="http://schemas.openxmlformats.org/officeDocument/2006/relationships/tags" Target="../tags/tag275.xml"/><Relationship Id="rId10" Type="http://schemas.openxmlformats.org/officeDocument/2006/relationships/tags" Target="../tags/tag274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3" Type="http://schemas.openxmlformats.org/officeDocument/2006/relationships/tags" Target="../tags/tag294.xml"/><Relationship Id="rId12" Type="http://schemas.openxmlformats.org/officeDocument/2006/relationships/tags" Target="../tags/tag29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5" Type="http://schemas.openxmlformats.org/officeDocument/2006/relationships/tags" Target="../tags/tag308.xml"/><Relationship Id="rId14" Type="http://schemas.openxmlformats.org/officeDocument/2006/relationships/tags" Target="../tags/tag307.xml"/><Relationship Id="rId13" Type="http://schemas.openxmlformats.org/officeDocument/2006/relationships/tags" Target="../tags/tag306.xml"/><Relationship Id="rId12" Type="http://schemas.openxmlformats.org/officeDocument/2006/relationships/tags" Target="../tags/tag305.xml"/><Relationship Id="rId11" Type="http://schemas.openxmlformats.org/officeDocument/2006/relationships/tags" Target="../tags/tag304.xml"/><Relationship Id="rId10" Type="http://schemas.openxmlformats.org/officeDocument/2006/relationships/tags" Target="../tags/tag303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316.xml"/><Relationship Id="rId8" Type="http://schemas.openxmlformats.org/officeDocument/2006/relationships/tags" Target="../tags/tag315.xml"/><Relationship Id="rId7" Type="http://schemas.openxmlformats.org/officeDocument/2006/relationships/tags" Target="../tags/tag314.xml"/><Relationship Id="rId6" Type="http://schemas.openxmlformats.org/officeDocument/2006/relationships/tags" Target="../tags/tag313.xml"/><Relationship Id="rId5" Type="http://schemas.openxmlformats.org/officeDocument/2006/relationships/tags" Target="../tags/tag312.xml"/><Relationship Id="rId4" Type="http://schemas.openxmlformats.org/officeDocument/2006/relationships/tags" Target="../tags/tag311.xml"/><Relationship Id="rId3" Type="http://schemas.openxmlformats.org/officeDocument/2006/relationships/tags" Target="../tags/tag310.xml"/><Relationship Id="rId2" Type="http://schemas.openxmlformats.org/officeDocument/2006/relationships/tags" Target="../tags/tag309.xml"/><Relationship Id="rId16" Type="http://schemas.openxmlformats.org/officeDocument/2006/relationships/tags" Target="../tags/tag323.xml"/><Relationship Id="rId15" Type="http://schemas.openxmlformats.org/officeDocument/2006/relationships/tags" Target="../tags/tag322.xml"/><Relationship Id="rId14" Type="http://schemas.openxmlformats.org/officeDocument/2006/relationships/tags" Target="../tags/tag321.xml"/><Relationship Id="rId13" Type="http://schemas.openxmlformats.org/officeDocument/2006/relationships/tags" Target="../tags/tag320.xml"/><Relationship Id="rId12" Type="http://schemas.openxmlformats.org/officeDocument/2006/relationships/tags" Target="../tags/tag319.xml"/><Relationship Id="rId11" Type="http://schemas.openxmlformats.org/officeDocument/2006/relationships/tags" Target="../tags/tag318.xml"/><Relationship Id="rId10" Type="http://schemas.openxmlformats.org/officeDocument/2006/relationships/tags" Target="../tags/tag317.xml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" Type="http://schemas.openxmlformats.org/officeDocument/2006/relationships/tags" Target="../tags/tag324.xml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3" Type="http://schemas.openxmlformats.org/officeDocument/2006/relationships/tags" Target="../tags/tag338.xml"/><Relationship Id="rId12" Type="http://schemas.openxmlformats.org/officeDocument/2006/relationships/tags" Target="../tags/tag337.xml"/><Relationship Id="rId11" Type="http://schemas.openxmlformats.org/officeDocument/2006/relationships/tags" Target="../tags/tag336.xml"/><Relationship Id="rId10" Type="http://schemas.openxmlformats.org/officeDocument/2006/relationships/tags" Target="../tags/tag335.xml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" Type="http://schemas.openxmlformats.org/officeDocument/2006/relationships/tags" Target="../tags/tag340.xml"/><Relationship Id="rId2" Type="http://schemas.openxmlformats.org/officeDocument/2006/relationships/tags" Target="../tags/tag339.xml"/><Relationship Id="rId13" Type="http://schemas.openxmlformats.org/officeDocument/2006/relationships/tags" Target="../tags/tag350.xml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tags" Target="../tags/tag347.xml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2" Type="http://schemas.openxmlformats.org/officeDocument/2006/relationships/tags" Target="../tags/tag361.xml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8" Type="http://schemas.openxmlformats.org/officeDocument/2006/relationships/tags" Target="../tags/tag48.xml"/><Relationship Id="rId17" Type="http://schemas.openxmlformats.org/officeDocument/2006/relationships/tags" Target="../tags/tag47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tags" Target="../tags/tag41.xml"/><Relationship Id="rId10" Type="http://schemas.openxmlformats.org/officeDocument/2006/relationships/tags" Target="../tags/tag40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9" Type="http://schemas.openxmlformats.org/officeDocument/2006/relationships/tags" Target="../tags/tag379.xml"/><Relationship Id="rId18" Type="http://schemas.openxmlformats.org/officeDocument/2006/relationships/tags" Target="../tags/tag378.xml"/><Relationship Id="rId17" Type="http://schemas.openxmlformats.org/officeDocument/2006/relationships/tags" Target="../tags/tag377.xml"/><Relationship Id="rId16" Type="http://schemas.openxmlformats.org/officeDocument/2006/relationships/tags" Target="../tags/tag376.xml"/><Relationship Id="rId15" Type="http://schemas.openxmlformats.org/officeDocument/2006/relationships/tags" Target="../tags/tag375.xml"/><Relationship Id="rId14" Type="http://schemas.openxmlformats.org/officeDocument/2006/relationships/tags" Target="../tags/tag374.xml"/><Relationship Id="rId13" Type="http://schemas.openxmlformats.org/officeDocument/2006/relationships/tags" Target="../tags/tag373.xml"/><Relationship Id="rId12" Type="http://schemas.openxmlformats.org/officeDocument/2006/relationships/tags" Target="../tags/tag372.xml"/><Relationship Id="rId11" Type="http://schemas.openxmlformats.org/officeDocument/2006/relationships/tags" Target="../tags/tag371.xml"/><Relationship Id="rId10" Type="http://schemas.openxmlformats.org/officeDocument/2006/relationships/tags" Target="../tags/tag370.xml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9" Type="http://schemas.openxmlformats.org/officeDocument/2006/relationships/tags" Target="../tags/tag387.xml"/><Relationship Id="rId8" Type="http://schemas.openxmlformats.org/officeDocument/2006/relationships/tags" Target="../tags/tag386.xml"/><Relationship Id="rId7" Type="http://schemas.openxmlformats.org/officeDocument/2006/relationships/tags" Target="../tags/tag385.xml"/><Relationship Id="rId6" Type="http://schemas.openxmlformats.org/officeDocument/2006/relationships/tags" Target="../tags/tag384.xml"/><Relationship Id="rId5" Type="http://schemas.openxmlformats.org/officeDocument/2006/relationships/tags" Target="../tags/tag383.xml"/><Relationship Id="rId4" Type="http://schemas.openxmlformats.org/officeDocument/2006/relationships/tags" Target="../tags/tag382.xml"/><Relationship Id="rId3" Type="http://schemas.openxmlformats.org/officeDocument/2006/relationships/tags" Target="../tags/tag381.xml"/><Relationship Id="rId2" Type="http://schemas.openxmlformats.org/officeDocument/2006/relationships/tags" Target="../tags/tag380.xml"/><Relationship Id="rId11" Type="http://schemas.openxmlformats.org/officeDocument/2006/relationships/tags" Target="../tags/tag389.xml"/><Relationship Id="rId10" Type="http://schemas.openxmlformats.org/officeDocument/2006/relationships/tags" Target="../tags/tag388.xml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9" Type="http://schemas.openxmlformats.org/officeDocument/2006/relationships/tags" Target="../tags/tag397.xml"/><Relationship Id="rId8" Type="http://schemas.openxmlformats.org/officeDocument/2006/relationships/tags" Target="../tags/tag396.xml"/><Relationship Id="rId7" Type="http://schemas.openxmlformats.org/officeDocument/2006/relationships/tags" Target="../tags/tag395.xml"/><Relationship Id="rId6" Type="http://schemas.openxmlformats.org/officeDocument/2006/relationships/tags" Target="../tags/tag394.xml"/><Relationship Id="rId5" Type="http://schemas.openxmlformats.org/officeDocument/2006/relationships/tags" Target="../tags/tag393.xml"/><Relationship Id="rId4" Type="http://schemas.openxmlformats.org/officeDocument/2006/relationships/tags" Target="../tags/tag392.xml"/><Relationship Id="rId3" Type="http://schemas.openxmlformats.org/officeDocument/2006/relationships/tags" Target="../tags/tag391.xml"/><Relationship Id="rId2" Type="http://schemas.openxmlformats.org/officeDocument/2006/relationships/tags" Target="../tags/tag390.xml"/><Relationship Id="rId13" Type="http://schemas.openxmlformats.org/officeDocument/2006/relationships/tags" Target="../tags/tag401.xml"/><Relationship Id="rId12" Type="http://schemas.openxmlformats.org/officeDocument/2006/relationships/tags" Target="../tags/tag400.xml"/><Relationship Id="rId11" Type="http://schemas.openxmlformats.org/officeDocument/2006/relationships/tags" Target="../tags/tag399.xml"/><Relationship Id="rId10" Type="http://schemas.openxmlformats.org/officeDocument/2006/relationships/tags" Target="../tags/tag398.xml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9" Type="http://schemas.openxmlformats.org/officeDocument/2006/relationships/tags" Target="../tags/tag409.xml"/><Relationship Id="rId8" Type="http://schemas.openxmlformats.org/officeDocument/2006/relationships/tags" Target="../tags/tag408.xml"/><Relationship Id="rId7" Type="http://schemas.openxmlformats.org/officeDocument/2006/relationships/tags" Target="../tags/tag407.xml"/><Relationship Id="rId6" Type="http://schemas.openxmlformats.org/officeDocument/2006/relationships/tags" Target="../tags/tag406.xml"/><Relationship Id="rId5" Type="http://schemas.openxmlformats.org/officeDocument/2006/relationships/tags" Target="../tags/tag405.xml"/><Relationship Id="rId4" Type="http://schemas.openxmlformats.org/officeDocument/2006/relationships/tags" Target="../tags/tag404.xml"/><Relationship Id="rId3" Type="http://schemas.openxmlformats.org/officeDocument/2006/relationships/tags" Target="../tags/tag403.xml"/><Relationship Id="rId2" Type="http://schemas.openxmlformats.org/officeDocument/2006/relationships/tags" Target="../tags/tag402.xml"/><Relationship Id="rId14" Type="http://schemas.openxmlformats.org/officeDocument/2006/relationships/tags" Target="../tags/tag414.xml"/><Relationship Id="rId13" Type="http://schemas.openxmlformats.org/officeDocument/2006/relationships/tags" Target="../tags/tag413.xml"/><Relationship Id="rId12" Type="http://schemas.openxmlformats.org/officeDocument/2006/relationships/tags" Target="../tags/tag412.xml"/><Relationship Id="rId11" Type="http://schemas.openxmlformats.org/officeDocument/2006/relationships/tags" Target="../tags/tag411.xml"/><Relationship Id="rId10" Type="http://schemas.openxmlformats.org/officeDocument/2006/relationships/tags" Target="../tags/tag410.xml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4" Type="http://schemas.openxmlformats.org/officeDocument/2006/relationships/tags" Target="../tags/tag427.xml"/><Relationship Id="rId13" Type="http://schemas.openxmlformats.org/officeDocument/2006/relationships/tags" Target="../tags/tag426.xml"/><Relationship Id="rId12" Type="http://schemas.openxmlformats.org/officeDocument/2006/relationships/tags" Target="../tags/tag425.xml"/><Relationship Id="rId11" Type="http://schemas.openxmlformats.org/officeDocument/2006/relationships/tags" Target="../tags/tag424.xml"/><Relationship Id="rId10" Type="http://schemas.openxmlformats.org/officeDocument/2006/relationships/tags" Target="../tags/tag423.xml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9" Type="http://schemas.openxmlformats.org/officeDocument/2006/relationships/tags" Target="../tags/tag435.xml"/><Relationship Id="rId8" Type="http://schemas.openxmlformats.org/officeDocument/2006/relationships/tags" Target="../tags/tag434.xml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4" Type="http://schemas.openxmlformats.org/officeDocument/2006/relationships/tags" Target="../tags/tag440.xml"/><Relationship Id="rId13" Type="http://schemas.openxmlformats.org/officeDocument/2006/relationships/tags" Target="../tags/tag439.xml"/><Relationship Id="rId12" Type="http://schemas.openxmlformats.org/officeDocument/2006/relationships/tags" Target="../tags/tag438.xml"/><Relationship Id="rId11" Type="http://schemas.openxmlformats.org/officeDocument/2006/relationships/tags" Target="../tags/tag437.xml"/><Relationship Id="rId10" Type="http://schemas.openxmlformats.org/officeDocument/2006/relationships/tags" Target="../tags/tag436.xml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9" Type="http://schemas.openxmlformats.org/officeDocument/2006/relationships/tags" Target="../tags/tag448.xml"/><Relationship Id="rId8" Type="http://schemas.openxmlformats.org/officeDocument/2006/relationships/tags" Target="../tags/tag447.xml"/><Relationship Id="rId7" Type="http://schemas.openxmlformats.org/officeDocument/2006/relationships/tags" Target="../tags/tag446.xml"/><Relationship Id="rId6" Type="http://schemas.openxmlformats.org/officeDocument/2006/relationships/tags" Target="../tags/tag445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tags" Target="../tags/tag441.xml"/><Relationship Id="rId14" Type="http://schemas.openxmlformats.org/officeDocument/2006/relationships/tags" Target="../tags/tag453.xml"/><Relationship Id="rId13" Type="http://schemas.openxmlformats.org/officeDocument/2006/relationships/tags" Target="../tags/tag452.xml"/><Relationship Id="rId12" Type="http://schemas.openxmlformats.org/officeDocument/2006/relationships/tags" Target="../tags/tag451.xml"/><Relationship Id="rId11" Type="http://schemas.openxmlformats.org/officeDocument/2006/relationships/tags" Target="../tags/tag450.xml"/><Relationship Id="rId10" Type="http://schemas.openxmlformats.org/officeDocument/2006/relationships/tags" Target="../tags/tag449.xml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1" Type="http://schemas.openxmlformats.org/officeDocument/2006/relationships/tags" Target="../tags/tag463.xml"/><Relationship Id="rId10" Type="http://schemas.openxmlformats.org/officeDocument/2006/relationships/tags" Target="../tags/tag462.xml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5" Type="http://schemas.openxmlformats.org/officeDocument/2006/relationships/tags" Target="../tags/tag74.xml"/><Relationship Id="rId14" Type="http://schemas.openxmlformats.org/officeDocument/2006/relationships/tags" Target="../tags/tag73.xml"/><Relationship Id="rId13" Type="http://schemas.openxmlformats.org/officeDocument/2006/relationships/tags" Target="../tags/tag72.xml"/><Relationship Id="rId12" Type="http://schemas.openxmlformats.org/officeDocument/2006/relationships/tags" Target="../tags/tag71.xml"/><Relationship Id="rId11" Type="http://schemas.openxmlformats.org/officeDocument/2006/relationships/tags" Target="../tags/tag70.xml"/><Relationship Id="rId10" Type="http://schemas.openxmlformats.org/officeDocument/2006/relationships/tags" Target="../tags/tag6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6" Type="http://schemas.openxmlformats.org/officeDocument/2006/relationships/tags" Target="../tags/tag89.xml"/><Relationship Id="rId15" Type="http://schemas.openxmlformats.org/officeDocument/2006/relationships/tags" Target="../tags/tag88.xml"/><Relationship Id="rId14" Type="http://schemas.openxmlformats.org/officeDocument/2006/relationships/tags" Target="../tags/tag87.xml"/><Relationship Id="rId13" Type="http://schemas.openxmlformats.org/officeDocument/2006/relationships/tags" Target="../tags/tag86.xml"/><Relationship Id="rId12" Type="http://schemas.openxmlformats.org/officeDocument/2006/relationships/tags" Target="../tags/tag85.xml"/><Relationship Id="rId11" Type="http://schemas.openxmlformats.org/officeDocument/2006/relationships/tags" Target="../tags/tag84.xml"/><Relationship Id="rId10" Type="http://schemas.openxmlformats.org/officeDocument/2006/relationships/tags" Target="../tags/tag8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3" Type="http://schemas.openxmlformats.org/officeDocument/2006/relationships/tags" Target="../tags/tag104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3" Type="http://schemas.openxmlformats.org/officeDocument/2006/relationships/tags" Target="../tags/tag116.xml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397" y="18733"/>
            <a:ext cx="9144476" cy="5145353"/>
            <a:chOff x="-318" y="-1270"/>
            <a:chExt cx="12192635" cy="6859270"/>
          </a:xfrm>
        </p:grpSpPr>
        <p:grpSp>
          <p:nvGrpSpPr>
            <p:cNvPr id="4" name="组合 3"/>
            <p:cNvGrpSpPr/>
            <p:nvPr userDrawn="1"/>
          </p:nvGrpSpPr>
          <p:grpSpPr>
            <a:xfrm>
              <a:off x="-318" y="-1270"/>
              <a:ext cx="12192635" cy="6859270"/>
              <a:chOff x="-318" y="-1270"/>
              <a:chExt cx="12192635" cy="6859270"/>
            </a:xfrm>
          </p:grpSpPr>
          <p:grpSp>
            <p:nvGrpSpPr>
              <p:cNvPr id="11" name="组合 10"/>
              <p:cNvGrpSpPr/>
              <p:nvPr userDrawn="1">
                <p:custDataLst>
                  <p:tags r:id="rId3"/>
                </p:custDataLst>
              </p:nvPr>
            </p:nvGrpSpPr>
            <p:grpSpPr>
              <a:xfrm>
                <a:off x="-318" y="-1270"/>
                <a:ext cx="12192635" cy="6859270"/>
                <a:chOff x="0" y="-3"/>
                <a:chExt cx="19201" cy="10802"/>
              </a:xfrm>
            </p:grpSpPr>
            <p:sp>
              <p:nvSpPr>
                <p:cNvPr id="12" name="矩形 11"/>
                <p:cNvSpPr/>
                <p:nvPr userDrawn="1">
                  <p:custDataLst>
                    <p:tags r:id="rId4"/>
                  </p:custDataLst>
                </p:nvPr>
              </p:nvSpPr>
              <p:spPr>
                <a:xfrm>
                  <a:off x="1" y="-3"/>
                  <a:ext cx="19200" cy="4300"/>
                </a:xfrm>
                <a:prstGeom prst="rect">
                  <a:avLst/>
                </a:prstGeom>
                <a:solidFill>
                  <a:srgbClr val="047FB1"/>
                </a:solidFill>
                <a:ln>
                  <a:solidFill>
                    <a:srgbClr val="047FB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7500" tIns="35100" rIns="67500" bIns="35100" rtlCol="0" anchor="ctr">
                  <a:norm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 sz="1350"/>
                </a:p>
              </p:txBody>
            </p:sp>
            <p:sp>
              <p:nvSpPr>
                <p:cNvPr id="13" name="矩形 12"/>
                <p:cNvSpPr/>
                <p:nvPr userDrawn="1">
                  <p:custDataLst>
                    <p:tags r:id="rId5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  <a:solidFill>
                  <a:srgbClr val="047FB1"/>
                </a:solidFill>
                <a:ln>
                  <a:solidFill>
                    <a:srgbClr val="047FB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7500" tIns="35100" rIns="67500" bIns="35100" rtlCol="0" anchor="ctr">
                  <a:norm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 sz="1350"/>
                </a:p>
              </p:txBody>
            </p:sp>
            <p:sp>
              <p:nvSpPr>
                <p:cNvPr id="25" name="菱形 24"/>
                <p:cNvSpPr/>
                <p:nvPr userDrawn="1">
                  <p:custDataLst>
                    <p:tags r:id="rId6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67500" tIns="35100" rIns="67500" bIns="35100" rtlCol="0" anchor="ctr">
                  <a:normAutofit fontScale="25000" lnSpcReduction="20000"/>
                </a:bodyPr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 sz="1350"/>
                </a:p>
              </p:txBody>
            </p:sp>
            <p:grpSp>
              <p:nvGrpSpPr>
                <p:cNvPr id="19" name="组合 18"/>
                <p:cNvGrpSpPr/>
                <p:nvPr userDrawn="1">
                  <p:custDataLst>
                    <p:tags r:id="rId7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20" name="菱形 19"/>
                  <p:cNvSpPr/>
                  <p:nvPr userDrawn="1">
                    <p:custDataLst>
                      <p:tags r:id="rId8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67500" tIns="35100" rIns="67500" bIns="351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 sz="1350"/>
                  </a:p>
                </p:txBody>
              </p:sp>
              <p:sp>
                <p:nvSpPr>
                  <p:cNvPr id="21" name="菱形 20"/>
                  <p:cNvSpPr/>
                  <p:nvPr userDrawn="1">
                    <p:custDataLst>
                      <p:tags r:id="rId9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67500" tIns="35100" rIns="67500" bIns="351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 sz="1350"/>
                  </a:p>
                </p:txBody>
              </p:sp>
              <p:sp>
                <p:nvSpPr>
                  <p:cNvPr id="22" name="菱形 21"/>
                  <p:cNvSpPr/>
                  <p:nvPr userDrawn="1">
                    <p:custDataLst>
                      <p:tags r:id="rId10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67500" tIns="35100" rIns="67500" bIns="351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 sz="1350"/>
                  </a:p>
                </p:txBody>
              </p:sp>
            </p:grpSp>
          </p:grpSp>
          <p:sp>
            <p:nvSpPr>
              <p:cNvPr id="8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57483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67500" tIns="35100" rIns="67500" bIns="35100" rtlCol="0" anchor="ctr">
                <a:norm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zh-CN" altLang="en-US" sz="1350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" tIns="35100" rIns="67500" bIns="351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350" dirty="0"/>
            </a:p>
          </p:txBody>
        </p:sp>
        <p:sp>
          <p:nvSpPr>
            <p:cNvPr id="9" name="五边形 6"/>
            <p:cNvSpPr/>
            <p:nvPr userDrawn="1">
              <p:custDataLst>
                <p:tags r:id="rId13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7500" tIns="35100" rIns="67500" bIns="351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350"/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659807" y="4763208"/>
            <a:ext cx="2025000" cy="237641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3087000" y="4763208"/>
            <a:ext cx="2970000" cy="237641"/>
          </a:xfrm>
          <a:solidFill>
            <a:srgbClr val="047FB1"/>
          </a:solidFill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6457950" y="4763208"/>
            <a:ext cx="2025000" cy="237641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7"/>
            </p:custDataLst>
          </p:nvPr>
        </p:nvSpPr>
        <p:spPr>
          <a:xfrm>
            <a:off x="2496151" y="3213106"/>
            <a:ext cx="1890000" cy="363919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r">
              <a:lnSpc>
                <a:spcPct val="130000"/>
              </a:lnSpc>
              <a:spcAft>
                <a:spcPts val="0"/>
              </a:spcAft>
              <a:buNone/>
              <a:defRPr sz="13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8"/>
            </p:custDataLst>
          </p:nvPr>
        </p:nvSpPr>
        <p:spPr>
          <a:xfrm>
            <a:off x="1944767" y="1612068"/>
            <a:ext cx="5254467" cy="1008534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95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9"/>
            </p:custDataLst>
          </p:nvPr>
        </p:nvSpPr>
        <p:spPr>
          <a:xfrm>
            <a:off x="1944529" y="2665561"/>
            <a:ext cx="5253990" cy="363919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20"/>
            </p:custDataLst>
          </p:nvPr>
        </p:nvSpPr>
        <p:spPr>
          <a:xfrm>
            <a:off x="4718622" y="3215545"/>
            <a:ext cx="1890000" cy="359042"/>
          </a:xfrm>
        </p:spPr>
        <p:txBody>
          <a:bodyPr lIns="90000" tIns="46800" rIns="90000" bIns="4680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350"/>
            </a:lvl1pPr>
            <a:lvl2pPr marL="3429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192882" y="213308"/>
            <a:ext cx="8881668" cy="4835444"/>
            <a:chOff x="257176" y="284361"/>
            <a:chExt cx="11842224" cy="6446131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sz="1350" dirty="0">
                <a:sym typeface="+mn-ea"/>
              </a:endParaRPr>
            </a:p>
          </p:txBody>
        </p:sp>
        <p:grpSp>
          <p:nvGrpSpPr>
            <p:cNvPr id="9" name="组合 8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502448" y="714506"/>
            <a:ext cx="8139178" cy="404238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>
            <p:custDataLst>
              <p:tags r:id="rId2"/>
            </p:custDataLst>
          </p:nvPr>
        </p:nvGrpSpPr>
        <p:grpSpPr>
          <a:xfrm>
            <a:off x="-238" y="-715"/>
            <a:ext cx="9144000" cy="5145115"/>
            <a:chOff x="-318" y="-953"/>
            <a:chExt cx="12192000" cy="6858953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25" name="组合 24"/>
              <p:cNvGrpSpPr/>
              <p:nvPr userDrawn="1">
                <p:custDataLst>
                  <p:tags r:id="rId3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27" name="矩形 26"/>
                <p:cNvSpPr/>
                <p:nvPr userDrawn="1"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8" name="矩形 27"/>
                <p:cNvSpPr/>
                <p:nvPr userDrawn="1">
                  <p:custDataLst>
                    <p:tags r:id="rId5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29" name="菱形 28"/>
                <p:cNvSpPr/>
                <p:nvPr userDrawn="1">
                  <p:custDataLst>
                    <p:tags r:id="rId6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grpSp>
              <p:nvGrpSpPr>
                <p:cNvPr id="30" name="组合 29"/>
                <p:cNvGrpSpPr/>
                <p:nvPr userDrawn="1">
                  <p:custDataLst>
                    <p:tags r:id="rId7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31" name="菱形 30"/>
                  <p:cNvSpPr/>
                  <p:nvPr userDrawn="1">
                    <p:custDataLst>
                      <p:tags r:id="rId8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350"/>
                  </a:p>
                </p:txBody>
              </p:sp>
              <p:sp>
                <p:nvSpPr>
                  <p:cNvPr id="32" name="菱形 31"/>
                  <p:cNvSpPr/>
                  <p:nvPr userDrawn="1">
                    <p:custDataLst>
                      <p:tags r:id="rId9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350"/>
                  </a:p>
                </p:txBody>
              </p:sp>
              <p:sp>
                <p:nvSpPr>
                  <p:cNvPr id="33" name="菱形 32"/>
                  <p:cNvSpPr/>
                  <p:nvPr userDrawn="1">
                    <p:custDataLst>
                      <p:tags r:id="rId10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350"/>
                  </a:p>
                </p:txBody>
              </p:sp>
            </p:grpSp>
          </p:grpSp>
          <p:sp>
            <p:nvSpPr>
              <p:cNvPr id="26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23" name="五边形 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24" name="五边形 6"/>
            <p:cNvSpPr/>
            <p:nvPr userDrawn="1">
              <p:custDataLst>
                <p:tags r:id="rId13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7"/>
            </p:custDataLst>
          </p:nvPr>
        </p:nvSpPr>
        <p:spPr>
          <a:xfrm>
            <a:off x="1944767" y="1500450"/>
            <a:ext cx="5254466" cy="1118692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3734865" y="3060457"/>
            <a:ext cx="1674270" cy="361000"/>
          </a:xfrm>
        </p:spPr>
        <p:txBody>
          <a:bodyPr lIns="90000" tIns="0" rIns="90000" bIns="46800" anchor="ctr" anchorCtr="0">
            <a:normAutofit/>
          </a:bodyPr>
          <a:lstStyle>
            <a:lvl1pPr marL="0" indent="0" algn="ctr">
              <a:buNone/>
              <a:defRPr sz="1500" baseline="0">
                <a:latin typeface="Arial" panose="020B0604020202020204" pitchFamily="34" charset="0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 hasCustomPrompt="1"/>
            <p:custDataLst>
              <p:tags r:id="rId19"/>
            </p:custDataLst>
          </p:nvPr>
        </p:nvSpPr>
        <p:spPr>
          <a:xfrm>
            <a:off x="1944767" y="2655120"/>
            <a:ext cx="5254466" cy="361000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>
              <a:buNone/>
              <a:defRPr sz="1800" baseline="0">
                <a:latin typeface="Arial" panose="020B0604020202020204" pitchFamily="34" charset="0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>
            <p:custDataLst>
              <p:tags r:id="rId2"/>
            </p:custDataLst>
          </p:nvPr>
        </p:nvGrpSpPr>
        <p:grpSpPr>
          <a:xfrm>
            <a:off x="251829" y="3934"/>
            <a:ext cx="8816564" cy="4959185"/>
            <a:chOff x="294286" y="-27771"/>
            <a:chExt cx="11755418" cy="6611091"/>
          </a:xfrm>
        </p:grpSpPr>
        <p:grpSp>
          <p:nvGrpSpPr>
            <p:cNvPr id="17" name="组合 16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9" name="菱形 18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E77A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0" name="菱形 19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58165" y="3633666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E77A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1" name="菱形 20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E77A4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6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rgbClr val="E77A4B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>
            <p:custDataLst>
              <p:tags r:id="rId2"/>
            </p:custDataLst>
          </p:nvPr>
        </p:nvGrpSpPr>
        <p:grpSpPr>
          <a:xfrm>
            <a:off x="192882" y="213308"/>
            <a:ext cx="8881668" cy="4835444"/>
            <a:chOff x="257176" y="284361"/>
            <a:chExt cx="11842224" cy="6446131"/>
          </a:xfrm>
        </p:grpSpPr>
        <p:sp>
          <p:nvSpPr>
            <p:cNvPr id="24" name="矩形 23"/>
            <p:cNvSpPr/>
            <p:nvPr userDrawn="1">
              <p:custDataLst>
                <p:tags r:id="rId3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sz="1350" dirty="0">
                <a:sym typeface="+mn-ea"/>
              </a:endParaRPr>
            </a:p>
          </p:txBody>
        </p:sp>
        <p:grpSp>
          <p:nvGrpSpPr>
            <p:cNvPr id="25" name="组合 24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27" name="菱形 26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8" name="菱形 27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9" name="菱形 28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26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961200" y="937064"/>
            <a:ext cx="7219800" cy="542795"/>
          </a:xfrm>
        </p:spPr>
        <p:txBody>
          <a:bodyPr lIns="90000" tIns="46800" rIns="90000" bIns="46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0"/>
            </p:custDataLst>
          </p:nvPr>
        </p:nvSpPr>
        <p:spPr>
          <a:xfrm>
            <a:off x="960835" y="1622984"/>
            <a:ext cx="7219950" cy="258435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1"/>
            <a:ext cx="3617595" cy="514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13" name="组合 12"/>
          <p:cNvGrpSpPr/>
          <p:nvPr>
            <p:custDataLst>
              <p:tags r:id="rId3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16" name="组合 15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8" name="菱形 17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9" name="菱形 18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2" name="菱形 21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7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437400" y="472522"/>
            <a:ext cx="2970000" cy="766994"/>
          </a:xfrm>
        </p:spPr>
        <p:txBody>
          <a:bodyPr lIns="90000" tIns="46800" rIns="90000" bIns="46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440100" y="1323231"/>
            <a:ext cx="2967300" cy="3070437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3825900" y="577555"/>
            <a:ext cx="4860000" cy="381662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35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21" name="组合 20"/>
          <p:cNvGrpSpPr/>
          <p:nvPr>
            <p:custDataLst>
              <p:tags r:id="rId3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23" name="组合 22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25" name="菱形 24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6" name="菱形 25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7" name="菱形 26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24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59000" y="517154"/>
            <a:ext cx="8232300" cy="538731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459000" y="1244918"/>
            <a:ext cx="8231981" cy="621109"/>
          </a:xfrm>
        </p:spPr>
        <p:txBody>
          <a:bodyPr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459581" y="2106368"/>
            <a:ext cx="8224200" cy="2573550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3772560"/>
            <a:ext cx="9144000" cy="137184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20" name="组合 19"/>
          <p:cNvGrpSpPr/>
          <p:nvPr>
            <p:custDataLst>
              <p:tags r:id="rId3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21" name="组合 20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25" name="菱形 24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6" name="菱形 25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27" name="菱形 26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22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53600" y="434416"/>
            <a:ext cx="8232300" cy="491846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453628" y="1261121"/>
            <a:ext cx="8243100" cy="2408821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445500" y="3885980"/>
            <a:ext cx="8251200" cy="758833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92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178231"/>
            <a:ext cx="8278200" cy="331531"/>
          </a:xfrm>
        </p:spPr>
        <p:txBody>
          <a:bodyPr lIns="90000" tIns="46800" rIns="90000" bIns="46800">
            <a:normAutofit/>
          </a:bodyPr>
          <a:lstStyle>
            <a:lvl1pPr marL="0" indent="0">
              <a:buFont typeface="Arial" panose="020B0604020202020204" pitchFamily="34" charset="0"/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1247618"/>
            <a:ext cx="4006800" cy="217118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1247618"/>
            <a:ext cx="4025700" cy="217118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3613232"/>
            <a:ext cx="4006800" cy="58600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3610532"/>
            <a:ext cx="4025700" cy="58600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19" name="组合 18"/>
          <p:cNvGrpSpPr/>
          <p:nvPr>
            <p:custDataLst>
              <p:tags r:id="rId11"/>
            </p:custDataLst>
          </p:nvPr>
        </p:nvGrpSpPr>
        <p:grpSpPr>
          <a:xfrm flipH="1">
            <a:off x="8346782" y="237903"/>
            <a:ext cx="732236" cy="230904"/>
            <a:chOff x="7177184" y="4307561"/>
            <a:chExt cx="976314" cy="307818"/>
          </a:xfrm>
        </p:grpSpPr>
        <p:sp>
          <p:nvSpPr>
            <p:cNvPr id="6" name="等腰三角形 5"/>
            <p:cNvSpPr/>
            <p:nvPr userDrawn="1">
              <p:custDataLst>
                <p:tags r:id="rId12"/>
              </p:custDataLst>
            </p:nvPr>
          </p:nvSpPr>
          <p:spPr>
            <a:xfrm rot="5400000" flipH="1">
              <a:off x="788701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2" name="等腰三角形 5"/>
            <p:cNvSpPr/>
            <p:nvPr userDrawn="1">
              <p:custDataLst>
                <p:tags r:id="rId13"/>
              </p:custDataLst>
            </p:nvPr>
          </p:nvSpPr>
          <p:spPr>
            <a:xfrm rot="5400000" flipH="1">
              <a:off x="751143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4" name="等腰三角形 5"/>
            <p:cNvSpPr/>
            <p:nvPr userDrawn="1">
              <p:custDataLst>
                <p:tags r:id="rId14"/>
              </p:custDataLst>
            </p:nvPr>
          </p:nvSpPr>
          <p:spPr>
            <a:xfrm rot="5400000" flipH="1">
              <a:off x="713585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7"/>
          <p:cNvSpPr/>
          <p:nvPr>
            <p:custDataLst>
              <p:tags r:id="rId2"/>
            </p:custDataLst>
          </p:nvPr>
        </p:nvSpPr>
        <p:spPr>
          <a:xfrm>
            <a:off x="144780" y="137184"/>
            <a:ext cx="8853964" cy="4869556"/>
          </a:xfrm>
          <a:prstGeom prst="roundRect">
            <a:avLst>
              <a:gd name="adj" fmla="val 17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0" y="739917"/>
            <a:ext cx="9144000" cy="37053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350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6" name="组合 5"/>
          <p:cNvGrpSpPr/>
          <p:nvPr>
            <p:custDataLst>
              <p:tags r:id="rId4"/>
            </p:custDataLst>
          </p:nvPr>
        </p:nvGrpSpPr>
        <p:grpSpPr>
          <a:xfrm>
            <a:off x="3954780" y="-715"/>
            <a:ext cx="1234679" cy="5145115"/>
            <a:chOff x="5273040" y="-953"/>
            <a:chExt cx="1646238" cy="6858953"/>
          </a:xfrm>
        </p:grpSpPr>
        <p:sp>
          <p:nvSpPr>
            <p:cNvPr id="12" name="五边形 4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13" name="五边形 6"/>
            <p:cNvSpPr/>
            <p:nvPr userDrawn="1">
              <p:custDataLst>
                <p:tags r:id="rId6"/>
              </p:custDataLst>
            </p:nvPr>
          </p:nvSpPr>
          <p:spPr>
            <a:xfrm rot="16200000" flipV="1">
              <a:off x="5792470" y="5731510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364218"/>
            <a:ext cx="6858000" cy="1430771"/>
          </a:xfrm>
        </p:spPr>
        <p:txBody>
          <a:bodyPr lIns="90000" tIns="46800" rIns="90000" bIns="46800"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607"/>
            <a:ext cx="6858000" cy="1242217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220714" y="-19562"/>
            <a:ext cx="8816564" cy="4959185"/>
            <a:chOff x="294286" y="-27771"/>
            <a:chExt cx="11755418" cy="6611091"/>
          </a:xfrm>
        </p:grpSpPr>
        <p:grpSp>
          <p:nvGrpSpPr>
            <p:cNvPr id="8" name="组合 7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0" name="菱形 9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1" name="菱形 1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458165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350"/>
              </a:p>
            </p:txBody>
          </p:sp>
        </p:grpSp>
        <p:sp>
          <p:nvSpPr>
            <p:cNvPr id="9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502412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0"/>
            </p:custDataLst>
          </p:nvPr>
        </p:nvSpPr>
        <p:spPr>
          <a:xfrm>
            <a:off x="502412" y="714506"/>
            <a:ext cx="8139178" cy="404238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-238" y="-715"/>
            <a:ext cx="9144000" cy="5145115"/>
            <a:chOff x="-318" y="-953"/>
            <a:chExt cx="12192000" cy="6858953"/>
          </a:xfrm>
        </p:grpSpPr>
        <p:grpSp>
          <p:nvGrpSpPr>
            <p:cNvPr id="4" name="组合 3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11" name="组合 10"/>
              <p:cNvGrpSpPr/>
              <p:nvPr userDrawn="1">
                <p:custDataLst>
                  <p:tags r:id="rId3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12" name="矩形 11"/>
                <p:cNvSpPr/>
                <p:nvPr userDrawn="1"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46800" rIns="90000" bIns="46800" rtlCol="0" anchor="ctr">
                  <a:norm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/>
                </a:p>
              </p:txBody>
            </p:sp>
            <p:sp>
              <p:nvSpPr>
                <p:cNvPr id="13" name="矩形 12"/>
                <p:cNvSpPr/>
                <p:nvPr userDrawn="1">
                  <p:custDataLst>
                    <p:tags r:id="rId5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46800" rIns="90000" bIns="46800" rtlCol="0" anchor="ctr">
                  <a:normAutofit/>
                </a:bodyPr>
                <a:lstStyle/>
                <a:p>
                  <a:pPr algn="ctr">
                    <a:lnSpc>
                      <a:spcPct val="130000"/>
                    </a:lnSpc>
                  </a:pPr>
                  <a:endParaRPr lang="zh-CN" altLang="en-US"/>
                </a:p>
              </p:txBody>
            </p:sp>
            <p:sp>
              <p:nvSpPr>
                <p:cNvPr id="25" name="菱形 24"/>
                <p:cNvSpPr/>
                <p:nvPr userDrawn="1">
                  <p:custDataLst>
                    <p:tags r:id="rId6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0000" tIns="46800" rIns="90000" bIns="46800" rtlCol="0" anchor="ctr">
                  <a:normAutofit fontScale="25000" lnSpcReduction="20000"/>
                </a:bodyPr>
                <a:lstStyle/>
                <a:p>
                  <a:pPr algn="ctr">
                    <a:lnSpc>
                      <a:spcPct val="150000"/>
                    </a:lnSpc>
                  </a:pPr>
                  <a:endParaRPr lang="zh-CN" altLang="en-US"/>
                </a:p>
              </p:txBody>
            </p:sp>
            <p:grpSp>
              <p:nvGrpSpPr>
                <p:cNvPr id="19" name="组合 18"/>
                <p:cNvGrpSpPr/>
                <p:nvPr userDrawn="1">
                  <p:custDataLst>
                    <p:tags r:id="rId7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20" name="菱形 19"/>
                  <p:cNvSpPr/>
                  <p:nvPr userDrawn="1">
                    <p:custDataLst>
                      <p:tags r:id="rId8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46800" rIns="90000" bIns="468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/>
                  </a:p>
                </p:txBody>
              </p:sp>
              <p:sp>
                <p:nvSpPr>
                  <p:cNvPr id="21" name="菱形 20"/>
                  <p:cNvSpPr/>
                  <p:nvPr userDrawn="1">
                    <p:custDataLst>
                      <p:tags r:id="rId9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46800" rIns="90000" bIns="468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/>
                  </a:p>
                </p:txBody>
              </p:sp>
              <p:sp>
                <p:nvSpPr>
                  <p:cNvPr id="22" name="菱形 21"/>
                  <p:cNvSpPr/>
                  <p:nvPr userDrawn="1">
                    <p:custDataLst>
                      <p:tags r:id="rId10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90000" tIns="46800" rIns="90000" bIns="46800" rtlCol="0" anchor="ctr">
                    <a:normAutofit fontScale="32500" lnSpcReduction="20000"/>
                  </a:bodyPr>
                  <a:lstStyle/>
                  <a:p>
                    <a:pPr algn="ctr">
                      <a:lnSpc>
                        <a:spcPct val="150000"/>
                      </a:lnSpc>
                    </a:pPr>
                    <a:endParaRPr lang="zh-CN" altLang="en-US"/>
                  </a:p>
                </p:txBody>
              </p:sp>
            </p:grpSp>
          </p:grpSp>
          <p:sp>
            <p:nvSpPr>
              <p:cNvPr id="8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tIns="46800" rIns="90000" bIns="46800" rtlCol="0" anchor="ctr">
                <a:normAutofit/>
              </a:bodyPr>
              <a:lstStyle/>
              <a:p>
                <a:pPr algn="ctr">
                  <a:lnSpc>
                    <a:spcPct val="130000"/>
                  </a:lnSpc>
                </a:pPr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dirty="0"/>
            </a:p>
          </p:txBody>
        </p:sp>
        <p:sp>
          <p:nvSpPr>
            <p:cNvPr id="9" name="五边形 6"/>
            <p:cNvSpPr/>
            <p:nvPr userDrawn="1">
              <p:custDataLst>
                <p:tags r:id="rId13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tIns="46800" rIns="90000" bIns="46800" rtlCol="0" anchor="ctr">
              <a:norm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/>
            </a:p>
          </p:txBody>
        </p:sp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659807" y="4763208"/>
            <a:ext cx="2025000" cy="237641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3087000" y="4763208"/>
            <a:ext cx="2970000" cy="237641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6457950" y="4763208"/>
            <a:ext cx="2025000" cy="237641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7"/>
            </p:custDataLst>
          </p:nvPr>
        </p:nvSpPr>
        <p:spPr>
          <a:xfrm>
            <a:off x="2496151" y="3213106"/>
            <a:ext cx="1890000" cy="363919"/>
          </a:xfrm>
        </p:spPr>
        <p:txBody>
          <a:bodyPr lIns="90000" tIns="46800" rIns="90000" bIns="46800" anchor="ctr" anchorCtr="0">
            <a:normAutofit/>
          </a:bodyPr>
          <a:lstStyle>
            <a:lvl1pPr marL="0" indent="0" algn="r">
              <a:lnSpc>
                <a:spcPct val="130000"/>
              </a:lnSpc>
              <a:spcAft>
                <a:spcPts val="0"/>
              </a:spcAft>
              <a:buNone/>
              <a:defRPr sz="13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8"/>
            </p:custDataLst>
          </p:nvPr>
        </p:nvSpPr>
        <p:spPr>
          <a:xfrm>
            <a:off x="1944767" y="1612068"/>
            <a:ext cx="5254467" cy="1008534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495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9"/>
            </p:custDataLst>
          </p:nvPr>
        </p:nvSpPr>
        <p:spPr>
          <a:xfrm>
            <a:off x="1944529" y="2665561"/>
            <a:ext cx="5253990" cy="363919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20"/>
            </p:custDataLst>
          </p:nvPr>
        </p:nvSpPr>
        <p:spPr>
          <a:xfrm>
            <a:off x="4718622" y="3215545"/>
            <a:ext cx="1890000" cy="359042"/>
          </a:xfrm>
        </p:spPr>
        <p:txBody>
          <a:bodyPr lIns="90000" tIns="46800" rIns="90000" bIns="46800" anchor="ctr" anchorCtr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1350"/>
            </a:lvl1pPr>
            <a:lvl2pPr marL="342900" indent="0">
              <a:buNone/>
              <a:defRPr/>
            </a:lvl2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8" name="组合 7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0" name="菱形 9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菱形 1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9"/>
            </p:custDataLst>
          </p:nvPr>
        </p:nvSpPr>
        <p:spPr>
          <a:xfrm>
            <a:off x="502412" y="714506"/>
            <a:ext cx="8139178" cy="404238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2"/>
            </p:custDataLst>
          </p:nvPr>
        </p:nvGrpSpPr>
        <p:grpSpPr>
          <a:xfrm>
            <a:off x="-238" y="-715"/>
            <a:ext cx="9144000" cy="5145115"/>
            <a:chOff x="-318" y="-953"/>
            <a:chExt cx="12192000" cy="6858953"/>
          </a:xfrm>
        </p:grpSpPr>
        <p:grpSp>
          <p:nvGrpSpPr>
            <p:cNvPr id="11" name="组合 10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-318" y="635"/>
              <a:ext cx="12192000" cy="6857365"/>
              <a:chOff x="0" y="0"/>
              <a:chExt cx="19200" cy="10799"/>
            </a:xfrm>
          </p:grpSpPr>
          <p:sp>
            <p:nvSpPr>
              <p:cNvPr id="12" name="矩形 11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0"/>
                <a:ext cx="19200" cy="43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9720"/>
                <a:ext cx="19200" cy="10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6"/>
                </p:custDataLst>
              </p:nvPr>
            </p:nvSpPr>
            <p:spPr>
              <a:xfrm flipH="1">
                <a:off x="420" y="399"/>
                <a:ext cx="474" cy="441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" name="组合 14"/>
              <p:cNvGrpSpPr/>
              <p:nvPr userDrawn="1">
                <p:custDataLst>
                  <p:tags r:id="rId7"/>
                </p:custDataLst>
              </p:nvPr>
            </p:nvGrpSpPr>
            <p:grpSpPr>
              <a:xfrm>
                <a:off x="16448" y="9574"/>
                <a:ext cx="2074" cy="675"/>
                <a:chOff x="0" y="3633950"/>
                <a:chExt cx="1405715" cy="457699"/>
              </a:xfrm>
            </p:grpSpPr>
            <p:sp>
              <p:nvSpPr>
                <p:cNvPr id="16" name="菱形 15"/>
                <p:cNvSpPr/>
                <p:nvPr userDrawn="1">
                  <p:custDataLst>
                    <p:tags r:id="rId8"/>
                  </p:custDataLst>
                </p:nvPr>
              </p:nvSpPr>
              <p:spPr>
                <a:xfrm>
                  <a:off x="0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菱形 16"/>
                <p:cNvSpPr/>
                <p:nvPr userDrawn="1">
                  <p:custDataLst>
                    <p:tags r:id="rId9"/>
                  </p:custDataLst>
                </p:nvPr>
              </p:nvSpPr>
              <p:spPr>
                <a:xfrm>
                  <a:off x="474008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菱形 17"/>
                <p:cNvSpPr/>
                <p:nvPr userDrawn="1">
                  <p:custDataLst>
                    <p:tags r:id="rId10"/>
                  </p:custDataLst>
                </p:nvPr>
              </p:nvSpPr>
              <p:spPr>
                <a:xfrm>
                  <a:off x="948016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" name="圆角矩形 7"/>
            <p:cNvSpPr/>
            <p:nvPr userDrawn="1">
              <p:custDataLst>
                <p:tags r:id="rId11"/>
              </p:custDataLst>
            </p:nvPr>
          </p:nvSpPr>
          <p:spPr>
            <a:xfrm>
              <a:off x="193040" y="182880"/>
              <a:ext cx="11805285" cy="6491605"/>
            </a:xfrm>
            <a:prstGeom prst="roundRect">
              <a:avLst>
                <a:gd name="adj" fmla="val 172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五边形 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五边形 6"/>
            <p:cNvSpPr/>
            <p:nvPr userDrawn="1">
              <p:custDataLst>
                <p:tags r:id="rId13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4"/>
            </p:custDataLst>
          </p:nvPr>
        </p:nvSpPr>
        <p:spPr>
          <a:xfrm>
            <a:off x="3087000" y="1989171"/>
            <a:ext cx="4057175" cy="704493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5"/>
            </p:custDataLst>
          </p:nvPr>
        </p:nvSpPr>
        <p:spPr>
          <a:xfrm>
            <a:off x="3087000" y="2735186"/>
            <a:ext cx="4057175" cy="983332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83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502448" y="714506"/>
            <a:ext cx="3962432" cy="404238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4679158" y="714506"/>
            <a:ext cx="3962432" cy="4042387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11" name="组合 10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3" name="菱形 12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菱形 14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502448" y="714506"/>
            <a:ext cx="3962432" cy="2858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502444" y="1055078"/>
            <a:ext cx="3962400" cy="370171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4676813" y="714506"/>
            <a:ext cx="3962432" cy="2858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835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4676813" y="1055078"/>
            <a:ext cx="3962432" cy="370171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2"/>
            </p:custDataLst>
          </p:nvPr>
        </p:nvGrpSpPr>
        <p:grpSpPr>
          <a:xfrm>
            <a:off x="-238" y="476"/>
            <a:ext cx="9144000" cy="5143924"/>
            <a:chOff x="-318" y="635"/>
            <a:chExt cx="12192000" cy="6857365"/>
          </a:xfrm>
        </p:grpSpPr>
        <p:grpSp>
          <p:nvGrpSpPr>
            <p:cNvPr id="16" name="组合 15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8" name="组合 7"/>
              <p:cNvGrpSpPr/>
              <p:nvPr userDrawn="1">
                <p:custDataLst>
                  <p:tags r:id="rId3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9" name="矩形 8"/>
                <p:cNvSpPr/>
                <p:nvPr userDrawn="1"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矩形 9"/>
                <p:cNvSpPr/>
                <p:nvPr userDrawn="1">
                  <p:custDataLst>
                    <p:tags r:id="rId5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" name="菱形 10"/>
                <p:cNvSpPr/>
                <p:nvPr userDrawn="1">
                  <p:custDataLst>
                    <p:tags r:id="rId6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2" name="组合 11"/>
                <p:cNvGrpSpPr/>
                <p:nvPr userDrawn="1">
                  <p:custDataLst>
                    <p:tags r:id="rId7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13" name="菱形 12"/>
                  <p:cNvSpPr/>
                  <p:nvPr userDrawn="1">
                    <p:custDataLst>
                      <p:tags r:id="rId8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4" name="菱形 13"/>
                  <p:cNvSpPr/>
                  <p:nvPr userDrawn="1">
                    <p:custDataLst>
                      <p:tags r:id="rId9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5" name="菱形 14"/>
                  <p:cNvSpPr/>
                  <p:nvPr userDrawn="1">
                    <p:custDataLst>
                      <p:tags r:id="rId10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6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五边形 6"/>
            <p:cNvSpPr/>
            <p:nvPr userDrawn="1">
              <p:custDataLst>
                <p:tags r:id="rId12"/>
              </p:custDataLst>
            </p:nvPr>
          </p:nvSpPr>
          <p:spPr>
            <a:xfrm rot="16200000" flipV="1">
              <a:off x="5792470" y="566864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48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502448" y="714506"/>
            <a:ext cx="3962432" cy="404238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4679194" y="714506"/>
            <a:ext cx="3962432" cy="4042387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92882" y="213308"/>
            <a:ext cx="8881668" cy="4835444"/>
            <a:chOff x="257176" y="284361"/>
            <a:chExt cx="11842224" cy="6446131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dirty="0">
                <a:sym typeface="+mn-ea"/>
              </a:endParaRPr>
            </a:p>
          </p:txBody>
        </p:sp>
        <p:grpSp>
          <p:nvGrpSpPr>
            <p:cNvPr id="9" name="组合 8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9"/>
            </p:custDataLst>
          </p:nvPr>
        </p:nvSpPr>
        <p:spPr>
          <a:xfrm>
            <a:off x="7928351" y="714506"/>
            <a:ext cx="713238" cy="404238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0"/>
            </p:custDataLst>
          </p:nvPr>
        </p:nvSpPr>
        <p:spPr>
          <a:xfrm>
            <a:off x="502444" y="714500"/>
            <a:ext cx="7371076" cy="404238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92882" y="213308"/>
            <a:ext cx="8881668" cy="4835444"/>
            <a:chOff x="257176" y="284361"/>
            <a:chExt cx="11842224" cy="6446131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dirty="0">
                <a:sym typeface="+mn-ea"/>
              </a:endParaRPr>
            </a:p>
          </p:txBody>
        </p:sp>
        <p:grpSp>
          <p:nvGrpSpPr>
            <p:cNvPr id="9" name="组合 8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502448" y="714506"/>
            <a:ext cx="8139178" cy="404238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-238" y="-715"/>
            <a:ext cx="9144000" cy="5145115"/>
            <a:chOff x="-318" y="-953"/>
            <a:chExt cx="12192000" cy="6858953"/>
          </a:xfrm>
        </p:grpSpPr>
        <p:grpSp>
          <p:nvGrpSpPr>
            <p:cNvPr id="11" name="组合 10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-318" y="635"/>
              <a:ext cx="12192000" cy="6857365"/>
              <a:chOff x="0" y="0"/>
              <a:chExt cx="19200" cy="10799"/>
            </a:xfrm>
          </p:grpSpPr>
          <p:sp>
            <p:nvSpPr>
              <p:cNvPr id="12" name="矩形 11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0"/>
                <a:ext cx="19200" cy="4300"/>
              </a:xfrm>
              <a:prstGeom prst="rect">
                <a:avLst/>
              </a:prstGeom>
              <a:solidFill>
                <a:srgbClr val="047FB1"/>
              </a:solidFill>
              <a:ln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矩形 12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9720"/>
                <a:ext cx="19200" cy="1079"/>
              </a:xfrm>
              <a:prstGeom prst="rect">
                <a:avLst/>
              </a:prstGeom>
              <a:solidFill>
                <a:srgbClr val="047FB1"/>
              </a:solidFill>
              <a:ln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6"/>
                </p:custDataLst>
              </p:nvPr>
            </p:nvSpPr>
            <p:spPr>
              <a:xfrm flipH="1">
                <a:off x="420" y="399"/>
                <a:ext cx="474" cy="441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grpSp>
            <p:nvGrpSpPr>
              <p:cNvPr id="15" name="组合 14"/>
              <p:cNvGrpSpPr/>
              <p:nvPr userDrawn="1">
                <p:custDataLst>
                  <p:tags r:id="rId7"/>
                </p:custDataLst>
              </p:nvPr>
            </p:nvGrpSpPr>
            <p:grpSpPr>
              <a:xfrm>
                <a:off x="16448" y="9574"/>
                <a:ext cx="2074" cy="675"/>
                <a:chOff x="0" y="3633950"/>
                <a:chExt cx="1405715" cy="457699"/>
              </a:xfrm>
            </p:grpSpPr>
            <p:sp>
              <p:nvSpPr>
                <p:cNvPr id="16" name="菱形 15"/>
                <p:cNvSpPr/>
                <p:nvPr userDrawn="1">
                  <p:custDataLst>
                    <p:tags r:id="rId8"/>
                  </p:custDataLst>
                </p:nvPr>
              </p:nvSpPr>
              <p:spPr>
                <a:xfrm>
                  <a:off x="0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7" name="菱形 16"/>
                <p:cNvSpPr/>
                <p:nvPr userDrawn="1">
                  <p:custDataLst>
                    <p:tags r:id="rId9"/>
                  </p:custDataLst>
                </p:nvPr>
              </p:nvSpPr>
              <p:spPr>
                <a:xfrm>
                  <a:off x="474008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8" name="菱形 17"/>
                <p:cNvSpPr/>
                <p:nvPr userDrawn="1">
                  <p:custDataLst>
                    <p:tags r:id="rId10"/>
                  </p:custDataLst>
                </p:nvPr>
              </p:nvSpPr>
              <p:spPr>
                <a:xfrm>
                  <a:off x="948016" y="3633950"/>
                  <a:ext cx="457699" cy="457699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</p:grpSp>
        </p:grpSp>
        <p:sp>
          <p:nvSpPr>
            <p:cNvPr id="7" name="圆角矩形 7"/>
            <p:cNvSpPr/>
            <p:nvPr userDrawn="1">
              <p:custDataLst>
                <p:tags r:id="rId11"/>
              </p:custDataLst>
            </p:nvPr>
          </p:nvSpPr>
          <p:spPr>
            <a:xfrm>
              <a:off x="193040" y="182880"/>
              <a:ext cx="11805285" cy="6491605"/>
            </a:xfrm>
            <a:prstGeom prst="roundRect">
              <a:avLst>
                <a:gd name="adj" fmla="val 1724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  <p:sp>
          <p:nvSpPr>
            <p:cNvPr id="10" name="五边形 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  <p:sp>
          <p:nvSpPr>
            <p:cNvPr id="8" name="五边形 6"/>
            <p:cNvSpPr/>
            <p:nvPr userDrawn="1">
              <p:custDataLst>
                <p:tags r:id="rId13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4"/>
            </p:custDataLst>
          </p:nvPr>
        </p:nvSpPr>
        <p:spPr>
          <a:xfrm>
            <a:off x="3087000" y="1989171"/>
            <a:ext cx="4057175" cy="704493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5"/>
            </p:custDataLst>
          </p:nvPr>
        </p:nvSpPr>
        <p:spPr>
          <a:xfrm>
            <a:off x="3087000" y="2735186"/>
            <a:ext cx="4057175" cy="983332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2"/>
            </p:custDataLst>
          </p:nvPr>
        </p:nvGrpSpPr>
        <p:grpSpPr>
          <a:xfrm>
            <a:off x="-238" y="-715"/>
            <a:ext cx="9144000" cy="5145115"/>
            <a:chOff x="-318" y="-953"/>
            <a:chExt cx="12192000" cy="6858953"/>
          </a:xfrm>
        </p:grpSpPr>
        <p:grpSp>
          <p:nvGrpSpPr>
            <p:cNvPr id="22" name="组合 21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25" name="组合 24"/>
              <p:cNvGrpSpPr/>
              <p:nvPr userDrawn="1">
                <p:custDataLst>
                  <p:tags r:id="rId3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27" name="矩形 26"/>
                <p:cNvSpPr/>
                <p:nvPr userDrawn="1"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矩形 27"/>
                <p:cNvSpPr/>
                <p:nvPr userDrawn="1">
                  <p:custDataLst>
                    <p:tags r:id="rId5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菱形 28"/>
                <p:cNvSpPr/>
                <p:nvPr userDrawn="1">
                  <p:custDataLst>
                    <p:tags r:id="rId6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0" name="组合 29"/>
                <p:cNvGrpSpPr/>
                <p:nvPr userDrawn="1">
                  <p:custDataLst>
                    <p:tags r:id="rId7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31" name="菱形 30"/>
                  <p:cNvSpPr/>
                  <p:nvPr userDrawn="1">
                    <p:custDataLst>
                      <p:tags r:id="rId8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菱形 31"/>
                  <p:cNvSpPr/>
                  <p:nvPr userDrawn="1">
                    <p:custDataLst>
                      <p:tags r:id="rId9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3" name="菱形 32"/>
                  <p:cNvSpPr/>
                  <p:nvPr userDrawn="1">
                    <p:custDataLst>
                      <p:tags r:id="rId10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26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五边形 4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五边形 6"/>
            <p:cNvSpPr/>
            <p:nvPr userDrawn="1">
              <p:custDataLst>
                <p:tags r:id="rId13"/>
              </p:custDataLst>
            </p:nvPr>
          </p:nvSpPr>
          <p:spPr>
            <a:xfrm rot="16200000" flipV="1">
              <a:off x="5792470" y="565848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7"/>
            </p:custDataLst>
          </p:nvPr>
        </p:nvSpPr>
        <p:spPr>
          <a:xfrm>
            <a:off x="1944767" y="1500450"/>
            <a:ext cx="5254466" cy="1118692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6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3734865" y="3060457"/>
            <a:ext cx="1674270" cy="361000"/>
          </a:xfrm>
        </p:spPr>
        <p:txBody>
          <a:bodyPr lIns="90000" tIns="0" rIns="90000" bIns="46800" anchor="ctr" anchorCtr="0">
            <a:normAutofit/>
          </a:bodyPr>
          <a:lstStyle>
            <a:lvl1pPr marL="0" indent="0" algn="ctr">
              <a:buNone/>
              <a:defRPr sz="1500" baseline="0">
                <a:latin typeface="Arial" panose="020B0604020202020204" pitchFamily="34" charset="0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 hasCustomPrompt="1"/>
            <p:custDataLst>
              <p:tags r:id="rId19"/>
            </p:custDataLst>
          </p:nvPr>
        </p:nvSpPr>
        <p:spPr>
          <a:xfrm>
            <a:off x="1944767" y="2655120"/>
            <a:ext cx="5254466" cy="361000"/>
          </a:xfrm>
        </p:spPr>
        <p:txBody>
          <a:bodyPr lIns="90000" tIns="0" rIns="90000" bIns="46800" anchor="t" anchorCtr="0">
            <a:normAutofit/>
          </a:bodyPr>
          <a:lstStyle>
            <a:lvl1pPr marL="0" indent="0" algn="ctr">
              <a:buNone/>
              <a:defRPr sz="1800" baseline="0">
                <a:latin typeface="Arial" panose="020B0604020202020204" pitchFamily="34" charset="0"/>
              </a:defRPr>
            </a:lvl1pPr>
            <a:lvl2pPr marL="342900" indent="0">
              <a:buNone/>
              <a:defRPr/>
            </a:lvl2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2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17" name="组合 16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9" name="菱形 18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菱形 19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菱形 20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标题 6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 userDrawn="1">
            <p:custDataLst>
              <p:tags r:id="rId2"/>
            </p:custDataLst>
          </p:nvPr>
        </p:nvGrpSpPr>
        <p:grpSpPr>
          <a:xfrm>
            <a:off x="192882" y="213308"/>
            <a:ext cx="8881668" cy="4835444"/>
            <a:chOff x="257176" y="284361"/>
            <a:chExt cx="11842224" cy="6446131"/>
          </a:xfrm>
        </p:grpSpPr>
        <p:sp>
          <p:nvSpPr>
            <p:cNvPr id="24" name="矩形 23"/>
            <p:cNvSpPr/>
            <p:nvPr userDrawn="1">
              <p:custDataLst>
                <p:tags r:id="rId3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dirty="0">
                <a:sym typeface="+mn-ea"/>
              </a:endParaRPr>
            </a:p>
          </p:txBody>
        </p:sp>
        <p:grpSp>
          <p:nvGrpSpPr>
            <p:cNvPr id="25" name="组合 24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27" name="菱形 26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菱形 27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菱形 28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6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9"/>
            </p:custDataLst>
          </p:nvPr>
        </p:nvSpPr>
        <p:spPr>
          <a:xfrm>
            <a:off x="961200" y="937064"/>
            <a:ext cx="7219800" cy="542795"/>
          </a:xfrm>
        </p:spPr>
        <p:txBody>
          <a:bodyPr lIns="90000" tIns="46800" rIns="90000" bIns="46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 userDrawn="1">
            <p:ph sz="quarter" idx="13"/>
            <p:custDataLst>
              <p:tags r:id="rId10"/>
            </p:custDataLst>
          </p:nvPr>
        </p:nvSpPr>
        <p:spPr>
          <a:xfrm>
            <a:off x="960835" y="1622984"/>
            <a:ext cx="7219950" cy="258435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1"/>
            <a:ext cx="3617595" cy="514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13" name="组合 12"/>
          <p:cNvGrpSpPr/>
          <p:nvPr userDrawn="1">
            <p:custDataLst>
              <p:tags r:id="rId3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16" name="组合 15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8" name="菱形 17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菱形 18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菱形 21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9"/>
            </p:custDataLst>
          </p:nvPr>
        </p:nvSpPr>
        <p:spPr>
          <a:xfrm>
            <a:off x="437400" y="472522"/>
            <a:ext cx="2970000" cy="766994"/>
          </a:xfrm>
        </p:spPr>
        <p:txBody>
          <a:bodyPr lIns="90000" tIns="46800" rIns="90000" bIns="4680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3"/>
            </p:custDataLst>
          </p:nvPr>
        </p:nvSpPr>
        <p:spPr>
          <a:xfrm>
            <a:off x="440100" y="1323231"/>
            <a:ext cx="2967300" cy="3070437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 userDrawn="1">
            <p:ph sz="quarter" idx="14"/>
            <p:custDataLst>
              <p:tags r:id="rId14"/>
            </p:custDataLst>
          </p:nvPr>
        </p:nvSpPr>
        <p:spPr>
          <a:xfrm>
            <a:off x="3825900" y="577555"/>
            <a:ext cx="4860000" cy="381662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35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21" name="组合 20"/>
          <p:cNvGrpSpPr/>
          <p:nvPr userDrawn="1">
            <p:custDataLst>
              <p:tags r:id="rId3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23" name="组合 22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25" name="菱形 24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菱形 25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菱形 26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4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59000" y="517154"/>
            <a:ext cx="8232300" cy="538731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27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3"/>
            </p:custDataLst>
          </p:nvPr>
        </p:nvSpPr>
        <p:spPr>
          <a:xfrm>
            <a:off x="459000" y="1244918"/>
            <a:ext cx="8231981" cy="621109"/>
          </a:xfrm>
        </p:spPr>
        <p:txBody>
          <a:bodyPr lIns="90000" tIns="46800" rIns="90000" bIns="46800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459581" y="2106368"/>
            <a:ext cx="8224200" cy="2573550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2560"/>
            <a:ext cx="9144000" cy="137184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20" name="组合 19"/>
          <p:cNvGrpSpPr/>
          <p:nvPr userDrawn="1">
            <p:custDataLst>
              <p:tags r:id="rId3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21" name="组合 20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25" name="菱形 24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菱形 25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菱形 26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53600" y="434416"/>
            <a:ext cx="8232300" cy="491846"/>
          </a:xfrm>
        </p:spPr>
        <p:txBody>
          <a:bodyPr lIns="90000" tIns="46800" rIns="90000" bIns="46800" anchor="ctr">
            <a:normAutofit/>
          </a:bodyPr>
          <a:lstStyle>
            <a:lvl1pPr algn="ctr"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453628" y="1261121"/>
            <a:ext cx="8243100" cy="2408821"/>
          </a:xfrm>
        </p:spPr>
        <p:txBody>
          <a:bodyPr lIns="90000" tIns="46800" rIns="90000" bIns="46800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4"/>
            </p:custDataLst>
          </p:nvPr>
        </p:nvSpPr>
        <p:spPr>
          <a:xfrm>
            <a:off x="445500" y="3885980"/>
            <a:ext cx="8251200" cy="758833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92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34700" y="178231"/>
            <a:ext cx="8278200" cy="331531"/>
          </a:xfrm>
        </p:spPr>
        <p:txBody>
          <a:bodyPr lIns="90000" tIns="46800" rIns="90000" bIns="46800">
            <a:normAutofit/>
          </a:bodyPr>
          <a:lstStyle>
            <a:lvl1pPr marL="0" indent="0">
              <a:buFont typeface="Arial" panose="020B0604020202020204" pitchFamily="34" charset="0"/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34700" y="1247618"/>
            <a:ext cx="4006800" cy="217118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4681800" y="1247618"/>
            <a:ext cx="4025700" cy="217118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6858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0287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37160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429300" y="3613232"/>
            <a:ext cx="4006800" cy="58600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4689900" y="3610532"/>
            <a:ext cx="4025700" cy="58600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19" name="组合 18"/>
          <p:cNvGrpSpPr/>
          <p:nvPr userDrawn="1">
            <p:custDataLst>
              <p:tags r:id="rId11"/>
            </p:custDataLst>
          </p:nvPr>
        </p:nvGrpSpPr>
        <p:grpSpPr>
          <a:xfrm flipH="1">
            <a:off x="8346782" y="237903"/>
            <a:ext cx="732236" cy="230904"/>
            <a:chOff x="7177184" y="4307561"/>
            <a:chExt cx="976314" cy="307818"/>
          </a:xfrm>
        </p:grpSpPr>
        <p:sp>
          <p:nvSpPr>
            <p:cNvPr id="6" name="等腰三角形 5"/>
            <p:cNvSpPr/>
            <p:nvPr userDrawn="1">
              <p:custDataLst>
                <p:tags r:id="rId12"/>
              </p:custDataLst>
            </p:nvPr>
          </p:nvSpPr>
          <p:spPr>
            <a:xfrm rot="5400000" flipH="1">
              <a:off x="788701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2" name="等腰三角形 5"/>
            <p:cNvSpPr/>
            <p:nvPr userDrawn="1">
              <p:custDataLst>
                <p:tags r:id="rId13"/>
              </p:custDataLst>
            </p:nvPr>
          </p:nvSpPr>
          <p:spPr>
            <a:xfrm rot="5400000" flipH="1">
              <a:off x="751143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  <p:sp>
          <p:nvSpPr>
            <p:cNvPr id="14" name="等腰三角形 5"/>
            <p:cNvSpPr/>
            <p:nvPr userDrawn="1">
              <p:custDataLst>
                <p:tags r:id="rId14"/>
              </p:custDataLst>
            </p:nvPr>
          </p:nvSpPr>
          <p:spPr>
            <a:xfrm rot="5400000" flipH="1">
              <a:off x="7135852" y="4348893"/>
              <a:ext cx="307818" cy="225154"/>
            </a:xfrm>
            <a:custGeom>
              <a:avLst/>
              <a:gdLst>
                <a:gd name="connsiteX0" fmla="*/ 0 w 482721"/>
                <a:gd name="connsiteY0" fmla="*/ 353086 h 353086"/>
                <a:gd name="connsiteX1" fmla="*/ 241361 w 482721"/>
                <a:gd name="connsiteY1" fmla="*/ 0 h 353086"/>
                <a:gd name="connsiteX2" fmla="*/ 482721 w 482721"/>
                <a:gd name="connsiteY2" fmla="*/ 353086 h 353086"/>
                <a:gd name="connsiteX3" fmla="*/ 0 w 482721"/>
                <a:gd name="connsiteY3" fmla="*/ 353086 h 353086"/>
                <a:gd name="connsiteX0-1" fmla="*/ 0 w 482721"/>
                <a:gd name="connsiteY0-2" fmla="*/ 353086 h 353086"/>
                <a:gd name="connsiteX1-3" fmla="*/ 241361 w 482721"/>
                <a:gd name="connsiteY1-4" fmla="*/ 0 h 353086"/>
                <a:gd name="connsiteX2-5" fmla="*/ 482721 w 482721"/>
                <a:gd name="connsiteY2-6" fmla="*/ 353086 h 353086"/>
                <a:gd name="connsiteX3-7" fmla="*/ 235390 w 482721"/>
                <a:gd name="connsiteY3-8" fmla="*/ 353086 h 353086"/>
                <a:gd name="connsiteX4" fmla="*/ 0 w 482721"/>
                <a:gd name="connsiteY4" fmla="*/ 353086 h 353086"/>
                <a:gd name="connsiteX0-9" fmla="*/ 0 w 482721"/>
                <a:gd name="connsiteY0-10" fmla="*/ 353086 h 353086"/>
                <a:gd name="connsiteX1-11" fmla="*/ 241361 w 482721"/>
                <a:gd name="connsiteY1-12" fmla="*/ 0 h 353086"/>
                <a:gd name="connsiteX2-13" fmla="*/ 482721 w 482721"/>
                <a:gd name="connsiteY2-14" fmla="*/ 353086 h 353086"/>
                <a:gd name="connsiteX3-15" fmla="*/ 217283 w 482721"/>
                <a:gd name="connsiteY3-16" fmla="*/ 226338 h 353086"/>
                <a:gd name="connsiteX4-17" fmla="*/ 0 w 482721"/>
                <a:gd name="connsiteY4-18" fmla="*/ 353086 h 353086"/>
                <a:gd name="connsiteX0-19" fmla="*/ 0 w 482721"/>
                <a:gd name="connsiteY0-20" fmla="*/ 353086 h 353086"/>
                <a:gd name="connsiteX1-21" fmla="*/ 241361 w 482721"/>
                <a:gd name="connsiteY1-22" fmla="*/ 0 h 353086"/>
                <a:gd name="connsiteX2-23" fmla="*/ 482721 w 482721"/>
                <a:gd name="connsiteY2-24" fmla="*/ 353086 h 353086"/>
                <a:gd name="connsiteX3-25" fmla="*/ 244443 w 482721"/>
                <a:gd name="connsiteY3-26" fmla="*/ 226338 h 353086"/>
                <a:gd name="connsiteX4-27" fmla="*/ 0 w 482721"/>
                <a:gd name="connsiteY4-28" fmla="*/ 353086 h 35308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482721" h="353086">
                  <a:moveTo>
                    <a:pt x="0" y="353086"/>
                  </a:moveTo>
                  <a:lnTo>
                    <a:pt x="241361" y="0"/>
                  </a:lnTo>
                  <a:lnTo>
                    <a:pt x="482721" y="353086"/>
                  </a:lnTo>
                  <a:lnTo>
                    <a:pt x="244443" y="226338"/>
                  </a:lnTo>
                  <a:lnTo>
                    <a:pt x="0" y="353086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圆角矩形 7"/>
          <p:cNvSpPr/>
          <p:nvPr userDrawn="1">
            <p:custDataLst>
              <p:tags r:id="rId2"/>
            </p:custDataLst>
          </p:nvPr>
        </p:nvSpPr>
        <p:spPr>
          <a:xfrm>
            <a:off x="144780" y="137184"/>
            <a:ext cx="8853964" cy="4869556"/>
          </a:xfrm>
          <a:prstGeom prst="roundRect">
            <a:avLst>
              <a:gd name="adj" fmla="val 17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739917"/>
            <a:ext cx="9144000" cy="370531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4"/>
            </p:custDataLst>
          </p:nvPr>
        </p:nvGrpSpPr>
        <p:grpSpPr>
          <a:xfrm>
            <a:off x="3954780" y="-715"/>
            <a:ext cx="1234679" cy="5145115"/>
            <a:chOff x="5273040" y="-953"/>
            <a:chExt cx="1646238" cy="6858953"/>
          </a:xfrm>
        </p:grpSpPr>
        <p:sp>
          <p:nvSpPr>
            <p:cNvPr id="12" name="五边形 4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5432425" y="-160020"/>
              <a:ext cx="1327785" cy="1645920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3" name="五边形 6"/>
            <p:cNvSpPr/>
            <p:nvPr userDrawn="1">
              <p:custDataLst>
                <p:tags r:id="rId6"/>
              </p:custDataLst>
            </p:nvPr>
          </p:nvSpPr>
          <p:spPr>
            <a:xfrm rot="16200000" flipV="1">
              <a:off x="5792470" y="5731510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7"/>
            </p:custDataLst>
          </p:nvPr>
        </p:nvSpPr>
        <p:spPr>
          <a:xfrm>
            <a:off x="1142100" y="1364218"/>
            <a:ext cx="6858000" cy="1430771"/>
          </a:xfrm>
        </p:spPr>
        <p:txBody>
          <a:bodyPr lIns="90000" tIns="46800" rIns="90000" bIns="46800"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45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 userDrawn="1">
            <p:ph type="body" sz="quarter" idx="13"/>
            <p:custDataLst>
              <p:tags r:id="rId11"/>
            </p:custDataLst>
          </p:nvPr>
        </p:nvSpPr>
        <p:spPr>
          <a:xfrm>
            <a:off x="1141810" y="2897607"/>
            <a:ext cx="6858000" cy="1242217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51829" y="3934"/>
            <a:ext cx="8816564" cy="4959185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58165" y="3623101"/>
                <a:ext cx="457699" cy="457699"/>
              </a:xfrm>
              <a:prstGeom prst="diamond">
                <a:avLst/>
              </a:prstGeom>
              <a:solidFill>
                <a:srgbClr val="F6F5C5"/>
              </a:solidFill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9"/>
            </p:custDataLst>
          </p:nvPr>
        </p:nvSpPr>
        <p:spPr>
          <a:xfrm>
            <a:off x="502448" y="714506"/>
            <a:ext cx="3962432" cy="4042387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4679158" y="714506"/>
            <a:ext cx="3962432" cy="4042387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231509" y="-19562"/>
            <a:ext cx="8816564" cy="4959185"/>
            <a:chOff x="294286" y="-27771"/>
            <a:chExt cx="11755418" cy="6611091"/>
          </a:xfrm>
        </p:grpSpPr>
        <p:grpSp>
          <p:nvGrpSpPr>
            <p:cNvPr id="11" name="组合 10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3" name="菱形 12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5" name="菱形 14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2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12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9"/>
            </p:custDataLst>
          </p:nvPr>
        </p:nvSpPr>
        <p:spPr>
          <a:xfrm>
            <a:off x="502448" y="714506"/>
            <a:ext cx="3962432" cy="2858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0"/>
            </p:custDataLst>
          </p:nvPr>
        </p:nvSpPr>
        <p:spPr>
          <a:xfrm>
            <a:off x="502444" y="1055078"/>
            <a:ext cx="3962400" cy="370171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1"/>
            </p:custDataLst>
          </p:nvPr>
        </p:nvSpPr>
        <p:spPr>
          <a:xfrm>
            <a:off x="4676813" y="714506"/>
            <a:ext cx="3962432" cy="2858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2"/>
            </p:custDataLst>
          </p:nvPr>
        </p:nvSpPr>
        <p:spPr>
          <a:xfrm>
            <a:off x="4676813" y="1055078"/>
            <a:ext cx="3962432" cy="3701712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>
            <p:custDataLst>
              <p:tags r:id="rId2"/>
            </p:custDataLst>
          </p:nvPr>
        </p:nvGrpSpPr>
        <p:grpSpPr>
          <a:xfrm>
            <a:off x="-238" y="476"/>
            <a:ext cx="9144000" cy="5143924"/>
            <a:chOff x="-318" y="635"/>
            <a:chExt cx="12192000" cy="6857365"/>
          </a:xfrm>
        </p:grpSpPr>
        <p:grpSp>
          <p:nvGrpSpPr>
            <p:cNvPr id="16" name="组合 15"/>
            <p:cNvGrpSpPr/>
            <p:nvPr userDrawn="1"/>
          </p:nvGrpSpPr>
          <p:grpSpPr>
            <a:xfrm>
              <a:off x="-318" y="635"/>
              <a:ext cx="12192000" cy="6857365"/>
              <a:chOff x="-318" y="635"/>
              <a:chExt cx="12192000" cy="6857365"/>
            </a:xfrm>
          </p:grpSpPr>
          <p:grpSp>
            <p:nvGrpSpPr>
              <p:cNvPr id="8" name="组合 7"/>
              <p:cNvGrpSpPr/>
              <p:nvPr userDrawn="1">
                <p:custDataLst>
                  <p:tags r:id="rId3"/>
                </p:custDataLst>
              </p:nvPr>
            </p:nvGrpSpPr>
            <p:grpSpPr>
              <a:xfrm>
                <a:off x="-318" y="635"/>
                <a:ext cx="12192000" cy="6857365"/>
                <a:chOff x="0" y="0"/>
                <a:chExt cx="19200" cy="10799"/>
              </a:xfrm>
            </p:grpSpPr>
            <p:sp>
              <p:nvSpPr>
                <p:cNvPr id="9" name="矩形 8"/>
                <p:cNvSpPr/>
                <p:nvPr userDrawn="1">
                  <p:custDataLst>
                    <p:tags r:id="rId4"/>
                  </p:custDataLst>
                </p:nvPr>
              </p:nvSpPr>
              <p:spPr>
                <a:xfrm>
                  <a:off x="0" y="0"/>
                  <a:ext cx="19200" cy="43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0" name="矩形 9"/>
                <p:cNvSpPr/>
                <p:nvPr userDrawn="1">
                  <p:custDataLst>
                    <p:tags r:id="rId5"/>
                  </p:custDataLst>
                </p:nvPr>
              </p:nvSpPr>
              <p:spPr>
                <a:xfrm>
                  <a:off x="0" y="9720"/>
                  <a:ext cx="19200" cy="1079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sp>
              <p:nvSpPr>
                <p:cNvPr id="11" name="菱形 10"/>
                <p:cNvSpPr/>
                <p:nvPr userDrawn="1">
                  <p:custDataLst>
                    <p:tags r:id="rId6"/>
                  </p:custDataLst>
                </p:nvPr>
              </p:nvSpPr>
              <p:spPr>
                <a:xfrm flipH="1">
                  <a:off x="420" y="399"/>
                  <a:ext cx="474" cy="441"/>
                </a:xfrm>
                <a:prstGeom prst="diamond">
                  <a:avLst/>
                </a:prstGeom>
                <a:noFill/>
                <a:ln w="254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350"/>
                </a:p>
              </p:txBody>
            </p:sp>
            <p:grpSp>
              <p:nvGrpSpPr>
                <p:cNvPr id="12" name="组合 11"/>
                <p:cNvGrpSpPr/>
                <p:nvPr userDrawn="1">
                  <p:custDataLst>
                    <p:tags r:id="rId7"/>
                  </p:custDataLst>
                </p:nvPr>
              </p:nvGrpSpPr>
              <p:grpSpPr>
                <a:xfrm>
                  <a:off x="16448" y="9574"/>
                  <a:ext cx="2074" cy="675"/>
                  <a:chOff x="0" y="3633950"/>
                  <a:chExt cx="1405715" cy="457699"/>
                </a:xfrm>
              </p:grpSpPr>
              <p:sp>
                <p:nvSpPr>
                  <p:cNvPr id="13" name="菱形 12"/>
                  <p:cNvSpPr/>
                  <p:nvPr userDrawn="1">
                    <p:custDataLst>
                      <p:tags r:id="rId8"/>
                    </p:custDataLst>
                  </p:nvPr>
                </p:nvSpPr>
                <p:spPr>
                  <a:xfrm>
                    <a:off x="0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350"/>
                  </a:p>
                </p:txBody>
              </p:sp>
              <p:sp>
                <p:nvSpPr>
                  <p:cNvPr id="14" name="菱形 13"/>
                  <p:cNvSpPr/>
                  <p:nvPr userDrawn="1">
                    <p:custDataLst>
                      <p:tags r:id="rId9"/>
                    </p:custDataLst>
                  </p:nvPr>
                </p:nvSpPr>
                <p:spPr>
                  <a:xfrm>
                    <a:off x="474008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350"/>
                  </a:p>
                </p:txBody>
              </p:sp>
              <p:sp>
                <p:nvSpPr>
                  <p:cNvPr id="15" name="菱形 14"/>
                  <p:cNvSpPr/>
                  <p:nvPr userDrawn="1">
                    <p:custDataLst>
                      <p:tags r:id="rId10"/>
                    </p:custDataLst>
                  </p:nvPr>
                </p:nvSpPr>
                <p:spPr>
                  <a:xfrm>
                    <a:off x="948016" y="3633950"/>
                    <a:ext cx="457699" cy="457699"/>
                  </a:xfrm>
                  <a:prstGeom prst="diamond">
                    <a:avLst/>
                  </a:prstGeom>
                  <a:noFill/>
                  <a:ln w="25400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sz="1350"/>
                  </a:p>
                </p:txBody>
              </p:sp>
            </p:grpSp>
          </p:grpSp>
          <p:sp>
            <p:nvSpPr>
              <p:cNvPr id="6" name="圆角矩形 7"/>
              <p:cNvSpPr/>
              <p:nvPr userDrawn="1">
                <p:custDataLst>
                  <p:tags r:id="rId11"/>
                </p:custDataLst>
              </p:nvPr>
            </p:nvSpPr>
            <p:spPr>
              <a:xfrm>
                <a:off x="193040" y="182880"/>
                <a:ext cx="11805285" cy="6491605"/>
              </a:xfrm>
              <a:prstGeom prst="roundRect">
                <a:avLst>
                  <a:gd name="adj" fmla="val 1724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7" name="五边形 6"/>
            <p:cNvSpPr/>
            <p:nvPr userDrawn="1">
              <p:custDataLst>
                <p:tags r:id="rId12"/>
              </p:custDataLst>
            </p:nvPr>
          </p:nvSpPr>
          <p:spPr>
            <a:xfrm rot="16200000" flipV="1">
              <a:off x="5792470" y="5668645"/>
              <a:ext cx="607060" cy="1645920"/>
            </a:xfrm>
            <a:prstGeom prst="homePlate">
              <a:avLst>
                <a:gd name="adj" fmla="val 80230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20715" y="-20832"/>
            <a:ext cx="8816564" cy="4959185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3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>
          <a:xfrm>
            <a:off x="502448" y="332484"/>
            <a:ext cx="8139178" cy="331531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9"/>
            </p:custDataLst>
          </p:nvPr>
        </p:nvSpPr>
        <p:spPr>
          <a:xfrm>
            <a:off x="502448" y="714506"/>
            <a:ext cx="3962432" cy="404238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0"/>
            </p:custDataLst>
          </p:nvPr>
        </p:nvSpPr>
        <p:spPr>
          <a:xfrm>
            <a:off x="4679194" y="714506"/>
            <a:ext cx="3962432" cy="4042387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192882" y="213308"/>
            <a:ext cx="8881668" cy="4835444"/>
            <a:chOff x="257176" y="284361"/>
            <a:chExt cx="11842224" cy="6446131"/>
          </a:xfrm>
        </p:grpSpPr>
        <p:sp>
          <p:nvSpPr>
            <p:cNvPr id="8" name="矩形 7"/>
            <p:cNvSpPr/>
            <p:nvPr userDrawn="1">
              <p:custDataLst>
                <p:tags r:id="rId3"/>
              </p:custDataLst>
            </p:nvPr>
          </p:nvSpPr>
          <p:spPr>
            <a:xfrm>
              <a:off x="257176" y="285907"/>
              <a:ext cx="11677650" cy="6295867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en-US" altLang="zh-CN" sz="1350" dirty="0">
                <a:sym typeface="+mn-ea"/>
              </a:endParaRPr>
            </a:p>
          </p:txBody>
        </p:sp>
        <p:grpSp>
          <p:nvGrpSpPr>
            <p:cNvPr id="9" name="组合 8"/>
            <p:cNvGrpSpPr/>
            <p:nvPr userDrawn="1">
              <p:custDataLst>
                <p:tags r:id="rId4"/>
              </p:custDataLst>
            </p:nvPr>
          </p:nvGrpSpPr>
          <p:grpSpPr>
            <a:xfrm>
              <a:off x="11148545" y="6413693"/>
              <a:ext cx="950855" cy="316799"/>
              <a:chOff x="0" y="3623101"/>
              <a:chExt cx="1405715" cy="468548"/>
            </a:xfrm>
          </p:grpSpPr>
          <p:sp>
            <p:nvSpPr>
              <p:cNvPr id="11" name="菱形 1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2" name="菱形 11"/>
              <p:cNvSpPr/>
              <p:nvPr userDrawn="1">
                <p:custDataLst>
                  <p:tags r:id="rId6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7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/>
              </a:p>
            </p:txBody>
          </p:sp>
        </p:grpSp>
        <p:sp>
          <p:nvSpPr>
            <p:cNvPr id="10" name="五边形 4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660603" y="23185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chemeClr val="accent1"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9"/>
            </p:custDataLst>
          </p:nvPr>
        </p:nvSpPr>
        <p:spPr>
          <a:xfrm>
            <a:off x="7928351" y="714506"/>
            <a:ext cx="713238" cy="404238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0"/>
            </p:custDataLst>
          </p:nvPr>
        </p:nvSpPr>
        <p:spPr>
          <a:xfrm>
            <a:off x="502444" y="714500"/>
            <a:ext cx="7371076" cy="4042387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6" Type="http://schemas.openxmlformats.org/officeDocument/2006/relationships/theme" Target="../theme/theme1.xml"/><Relationship Id="rId25" Type="http://schemas.openxmlformats.org/officeDocument/2006/relationships/tags" Target="../tags/tag235.xml"/><Relationship Id="rId24" Type="http://schemas.openxmlformats.org/officeDocument/2006/relationships/tags" Target="../tags/tag234.xml"/><Relationship Id="rId23" Type="http://schemas.openxmlformats.org/officeDocument/2006/relationships/tags" Target="../tags/tag233.xml"/><Relationship Id="rId22" Type="http://schemas.openxmlformats.org/officeDocument/2006/relationships/tags" Target="../tags/tag232.xml"/><Relationship Id="rId21" Type="http://schemas.openxmlformats.org/officeDocument/2006/relationships/tags" Target="../tags/tag231.xml"/><Relationship Id="rId20" Type="http://schemas.openxmlformats.org/officeDocument/2006/relationships/tags" Target="../tags/tag23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2.xml"/><Relationship Id="rId25" Type="http://schemas.openxmlformats.org/officeDocument/2006/relationships/theme" Target="../theme/theme2.xml"/><Relationship Id="rId24" Type="http://schemas.openxmlformats.org/officeDocument/2006/relationships/tags" Target="../tags/tag469.xml"/><Relationship Id="rId23" Type="http://schemas.openxmlformats.org/officeDocument/2006/relationships/tags" Target="../tags/tag468.xml"/><Relationship Id="rId22" Type="http://schemas.openxmlformats.org/officeDocument/2006/relationships/tags" Target="../tags/tag467.xml"/><Relationship Id="rId21" Type="http://schemas.openxmlformats.org/officeDocument/2006/relationships/tags" Target="../tags/tag466.xml"/><Relationship Id="rId20" Type="http://schemas.openxmlformats.org/officeDocument/2006/relationships/tags" Target="../tags/tag465.xml"/><Relationship Id="rId2" Type="http://schemas.openxmlformats.org/officeDocument/2006/relationships/slideLayout" Target="../slideLayouts/slideLayout21.xml"/><Relationship Id="rId19" Type="http://schemas.openxmlformats.org/officeDocument/2006/relationships/tags" Target="../tags/tag464.xml"/><Relationship Id="rId18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81"/>
            <a:ext cx="8139178" cy="331531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506"/>
            <a:ext cx="8139178" cy="404238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3208"/>
            <a:ext cx="2025000" cy="237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3208"/>
            <a:ext cx="2970000" cy="237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3208"/>
            <a:ext cx="2025000" cy="237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502412" y="332481"/>
            <a:ext cx="8139178" cy="331531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502412" y="714506"/>
            <a:ext cx="8139178" cy="404238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659807" y="4763208"/>
            <a:ext cx="2025000" cy="237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3087000" y="4763208"/>
            <a:ext cx="2970000" cy="237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6457950" y="4763208"/>
            <a:ext cx="2025000" cy="2376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84" r:id="rId16"/>
    <p:sldLayoutId id="2147483685" r:id="rId17"/>
    <p:sldLayoutId id="2147483686" r:id="rId18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70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4.xml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8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9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0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31.xml"/><Relationship Id="rId3" Type="http://schemas.openxmlformats.org/officeDocument/2006/relationships/image" Target="../media/image16.wmf"/><Relationship Id="rId2" Type="http://schemas.openxmlformats.org/officeDocument/2006/relationships/oleObject" Target="../embeddings/oleObject4.bin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532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33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image" Target="../media/image3.png"/><Relationship Id="rId3" Type="http://schemas.openxmlformats.org/officeDocument/2006/relationships/tags" Target="../tags/tag472.xml"/><Relationship Id="rId2" Type="http://schemas.openxmlformats.org/officeDocument/2006/relationships/image" Target="../media/image2.png"/><Relationship Id="rId1" Type="http://schemas.openxmlformats.org/officeDocument/2006/relationships/tags" Target="../tags/tag47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5.xml"/><Relationship Id="rId1" Type="http://schemas.openxmlformats.org/officeDocument/2006/relationships/tags" Target="../tags/tag53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tags" Target="../tags/tag541.xml"/><Relationship Id="rId5" Type="http://schemas.openxmlformats.org/officeDocument/2006/relationships/tags" Target="../tags/tag540.xml"/><Relationship Id="rId4" Type="http://schemas.openxmlformats.org/officeDocument/2006/relationships/tags" Target="../tags/tag539.xml"/><Relationship Id="rId30" Type="http://schemas.openxmlformats.org/officeDocument/2006/relationships/slideLayout" Target="../slideLayouts/slideLayout2.xml"/><Relationship Id="rId3" Type="http://schemas.openxmlformats.org/officeDocument/2006/relationships/tags" Target="../tags/tag538.xml"/><Relationship Id="rId29" Type="http://schemas.openxmlformats.org/officeDocument/2006/relationships/tags" Target="../tags/tag564.xml"/><Relationship Id="rId28" Type="http://schemas.openxmlformats.org/officeDocument/2006/relationships/tags" Target="../tags/tag563.xml"/><Relationship Id="rId27" Type="http://schemas.openxmlformats.org/officeDocument/2006/relationships/tags" Target="../tags/tag562.xml"/><Relationship Id="rId26" Type="http://schemas.openxmlformats.org/officeDocument/2006/relationships/tags" Target="../tags/tag561.xml"/><Relationship Id="rId25" Type="http://schemas.openxmlformats.org/officeDocument/2006/relationships/tags" Target="../tags/tag560.xml"/><Relationship Id="rId24" Type="http://schemas.openxmlformats.org/officeDocument/2006/relationships/tags" Target="../tags/tag559.xml"/><Relationship Id="rId23" Type="http://schemas.openxmlformats.org/officeDocument/2006/relationships/tags" Target="../tags/tag558.xml"/><Relationship Id="rId22" Type="http://schemas.openxmlformats.org/officeDocument/2006/relationships/tags" Target="../tags/tag557.xml"/><Relationship Id="rId21" Type="http://schemas.openxmlformats.org/officeDocument/2006/relationships/tags" Target="../tags/tag556.xml"/><Relationship Id="rId20" Type="http://schemas.openxmlformats.org/officeDocument/2006/relationships/tags" Target="../tags/tag555.xml"/><Relationship Id="rId2" Type="http://schemas.openxmlformats.org/officeDocument/2006/relationships/tags" Target="../tags/tag537.xml"/><Relationship Id="rId19" Type="http://schemas.openxmlformats.org/officeDocument/2006/relationships/tags" Target="../tags/tag554.xml"/><Relationship Id="rId18" Type="http://schemas.openxmlformats.org/officeDocument/2006/relationships/tags" Target="../tags/tag553.xml"/><Relationship Id="rId17" Type="http://schemas.openxmlformats.org/officeDocument/2006/relationships/tags" Target="../tags/tag552.xml"/><Relationship Id="rId16" Type="http://schemas.openxmlformats.org/officeDocument/2006/relationships/tags" Target="../tags/tag551.xml"/><Relationship Id="rId15" Type="http://schemas.openxmlformats.org/officeDocument/2006/relationships/tags" Target="../tags/tag550.xml"/><Relationship Id="rId14" Type="http://schemas.openxmlformats.org/officeDocument/2006/relationships/tags" Target="../tags/tag549.xml"/><Relationship Id="rId13" Type="http://schemas.openxmlformats.org/officeDocument/2006/relationships/tags" Target="../tags/tag548.xml"/><Relationship Id="rId12" Type="http://schemas.openxmlformats.org/officeDocument/2006/relationships/tags" Target="../tags/tag547.xml"/><Relationship Id="rId11" Type="http://schemas.openxmlformats.org/officeDocument/2006/relationships/tags" Target="../tags/tag546.xml"/><Relationship Id="rId10" Type="http://schemas.openxmlformats.org/officeDocument/2006/relationships/tags" Target="../tags/tag545.xml"/><Relationship Id="rId1" Type="http://schemas.openxmlformats.org/officeDocument/2006/relationships/tags" Target="../tags/tag536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565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4" Type="http://schemas.openxmlformats.org/officeDocument/2006/relationships/slideLayout" Target="../slideLayouts/slideLayout26.xml"/><Relationship Id="rId13" Type="http://schemas.openxmlformats.org/officeDocument/2006/relationships/tags" Target="../tags/tag485.xml"/><Relationship Id="rId12" Type="http://schemas.openxmlformats.org/officeDocument/2006/relationships/image" Target="../media/image5.png"/><Relationship Id="rId11" Type="http://schemas.openxmlformats.org/officeDocument/2006/relationships/tags" Target="../tags/tag484.xml"/><Relationship Id="rId10" Type="http://schemas.openxmlformats.org/officeDocument/2006/relationships/image" Target="../media/image4.png"/><Relationship Id="rId1" Type="http://schemas.openxmlformats.org/officeDocument/2006/relationships/tags" Target="../tags/tag47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494.xml"/><Relationship Id="rId8" Type="http://schemas.openxmlformats.org/officeDocument/2006/relationships/tags" Target="../tags/tag493.xml"/><Relationship Id="rId7" Type="http://schemas.openxmlformats.org/officeDocument/2006/relationships/tags" Target="../tags/tag492.xml"/><Relationship Id="rId6" Type="http://schemas.openxmlformats.org/officeDocument/2006/relationships/tags" Target="../tags/tag491.xml"/><Relationship Id="rId5" Type="http://schemas.openxmlformats.org/officeDocument/2006/relationships/tags" Target="../tags/tag490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2" Type="http://schemas.openxmlformats.org/officeDocument/2006/relationships/slideLayout" Target="../slideLayouts/slideLayout26.xml"/><Relationship Id="rId11" Type="http://schemas.openxmlformats.org/officeDocument/2006/relationships/tags" Target="../tags/tag496.xml"/><Relationship Id="rId10" Type="http://schemas.openxmlformats.org/officeDocument/2006/relationships/tags" Target="../tags/tag495.xml"/><Relationship Id="rId1" Type="http://schemas.openxmlformats.org/officeDocument/2006/relationships/tags" Target="../tags/tag48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04.xml"/><Relationship Id="rId8" Type="http://schemas.openxmlformats.org/officeDocument/2006/relationships/tags" Target="../tags/tag503.xml"/><Relationship Id="rId7" Type="http://schemas.openxmlformats.org/officeDocument/2006/relationships/tags" Target="../tags/tag502.xml"/><Relationship Id="rId6" Type="http://schemas.openxmlformats.org/officeDocument/2006/relationships/image" Target="../media/image6.GIF"/><Relationship Id="rId5" Type="http://schemas.openxmlformats.org/officeDocument/2006/relationships/tags" Target="../tags/tag501.xml"/><Relationship Id="rId4" Type="http://schemas.openxmlformats.org/officeDocument/2006/relationships/tags" Target="../tags/tag500.xml"/><Relationship Id="rId3" Type="http://schemas.openxmlformats.org/officeDocument/2006/relationships/tags" Target="../tags/tag499.xml"/><Relationship Id="rId2" Type="http://schemas.openxmlformats.org/officeDocument/2006/relationships/tags" Target="../tags/tag498.xml"/><Relationship Id="rId10" Type="http://schemas.openxmlformats.org/officeDocument/2006/relationships/slideLayout" Target="../slideLayouts/slideLayout26.xml"/><Relationship Id="rId1" Type="http://schemas.openxmlformats.org/officeDocument/2006/relationships/tags" Target="../tags/tag49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0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513.xml"/><Relationship Id="rId8" Type="http://schemas.openxmlformats.org/officeDocument/2006/relationships/tags" Target="../tags/tag512.xml"/><Relationship Id="rId7" Type="http://schemas.openxmlformats.org/officeDocument/2006/relationships/tags" Target="../tags/tag511.xml"/><Relationship Id="rId6" Type="http://schemas.openxmlformats.org/officeDocument/2006/relationships/tags" Target="../tags/tag510.xml"/><Relationship Id="rId5" Type="http://schemas.openxmlformats.org/officeDocument/2006/relationships/tags" Target="../tags/tag509.xml"/><Relationship Id="rId4" Type="http://schemas.openxmlformats.org/officeDocument/2006/relationships/tags" Target="../tags/tag508.xml"/><Relationship Id="rId3" Type="http://schemas.openxmlformats.org/officeDocument/2006/relationships/tags" Target="../tags/tag507.xml"/><Relationship Id="rId25" Type="http://schemas.openxmlformats.org/officeDocument/2006/relationships/notesSlide" Target="../notesSlides/notesSlide1.xml"/><Relationship Id="rId24" Type="http://schemas.openxmlformats.org/officeDocument/2006/relationships/vmlDrawing" Target="../drawings/vmlDrawing1.vml"/><Relationship Id="rId23" Type="http://schemas.openxmlformats.org/officeDocument/2006/relationships/slideLayout" Target="../slideLayouts/slideLayout2.xml"/><Relationship Id="rId22" Type="http://schemas.openxmlformats.org/officeDocument/2006/relationships/tags" Target="../tags/tag520.xml"/><Relationship Id="rId21" Type="http://schemas.openxmlformats.org/officeDocument/2006/relationships/image" Target="../media/image10.wmf"/><Relationship Id="rId20" Type="http://schemas.openxmlformats.org/officeDocument/2006/relationships/oleObject" Target="../embeddings/oleObject3.bin"/><Relationship Id="rId2" Type="http://schemas.openxmlformats.org/officeDocument/2006/relationships/image" Target="../media/image7.png"/><Relationship Id="rId19" Type="http://schemas.openxmlformats.org/officeDocument/2006/relationships/image" Target="../media/image9.wmf"/><Relationship Id="rId18" Type="http://schemas.openxmlformats.org/officeDocument/2006/relationships/oleObject" Target="../embeddings/oleObject2.bin"/><Relationship Id="rId17" Type="http://schemas.openxmlformats.org/officeDocument/2006/relationships/image" Target="../media/image8.wmf"/><Relationship Id="rId16" Type="http://schemas.openxmlformats.org/officeDocument/2006/relationships/oleObject" Target="../embeddings/oleObject1.bin"/><Relationship Id="rId15" Type="http://schemas.openxmlformats.org/officeDocument/2006/relationships/tags" Target="../tags/tag519.xml"/><Relationship Id="rId14" Type="http://schemas.openxmlformats.org/officeDocument/2006/relationships/tags" Target="../tags/tag518.xml"/><Relationship Id="rId13" Type="http://schemas.openxmlformats.org/officeDocument/2006/relationships/tags" Target="../tags/tag517.xml"/><Relationship Id="rId12" Type="http://schemas.openxmlformats.org/officeDocument/2006/relationships/tags" Target="../tags/tag516.xml"/><Relationship Id="rId11" Type="http://schemas.openxmlformats.org/officeDocument/2006/relationships/tags" Target="../tags/tag515.xml"/><Relationship Id="rId10" Type="http://schemas.openxmlformats.org/officeDocument/2006/relationships/tags" Target="../tags/tag514.xml"/><Relationship Id="rId1" Type="http://schemas.openxmlformats.org/officeDocument/2006/relationships/tags" Target="../tags/tag506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522.xml"/><Relationship Id="rId3" Type="http://schemas.openxmlformats.org/officeDocument/2006/relationships/tags" Target="../tags/tag52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23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" name="文本占位符 9"/>
          <p:cNvSpPr>
            <a:spLocks noGrp="1"/>
          </p:cNvSpPr>
          <p:nvPr>
            <p:ph type="body" sz="quarter" idx="13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1" name="标题 10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/>
          </a:bodyPr>
          <a:p>
            <a:r>
              <a:rPr lang="en-US" altLang="zh-CN" sz="2800" smtClean="0">
                <a:solidFill>
                  <a:srgbClr val="047FB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An Integrated English Course</a:t>
            </a:r>
            <a:endParaRPr lang="en-US" altLang="zh-CN" sz="2800" smtClean="0">
              <a:solidFill>
                <a:srgbClr val="047FB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06295" y="1002162"/>
            <a:ext cx="5382260" cy="27006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9" name="文本框 14338"/>
          <p:cNvSpPr txBox="1"/>
          <p:nvPr/>
        </p:nvSpPr>
        <p:spPr>
          <a:xfrm>
            <a:off x="991235" y="673100"/>
            <a:ext cx="7261860" cy="3415030"/>
          </a:xfrm>
          <a:prstGeom prst="rect">
            <a:avLst/>
          </a:prstGeom>
          <a:noFill/>
          <a:ln w="50800" cap="rnd" cmpd="thickThin">
            <a:solidFill>
              <a:srgbClr val="0070C0"/>
            </a:solidFill>
            <a:prstDash val="sysDot"/>
            <a:miter lim="800000"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endParaRPr lang="en-US" altLang="zh-CN" sz="2400" b="1" dirty="0">
              <a:solidFill>
                <a:srgbClr val="0070C0"/>
              </a:solidFill>
              <a:latin typeface="Times New Roman" panose="02020603050405020304" pitchFamily="18" charset="0"/>
              <a:ea typeface="隶书" panose="02010509060101010101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0070C0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Dad: 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Ah, the m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an is 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the 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head </a:t>
            </a:r>
            <a:r>
              <a:rPr lang="en-US" altLang="zh-CN" sz="2400" b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of the house!</a:t>
            </a:r>
            <a:endParaRPr lang="zh-CN" altLang="en-US" sz="2400" b="1" i="1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Mom:</a:t>
            </a:r>
            <a:r>
              <a:rPr lang="en-US" altLang="zh-CN" sz="2400" b="1" i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The man is the head, but the woman is the neck. And she can turn the head any way she wants.</a:t>
            </a:r>
            <a:endParaRPr lang="zh-CN" altLang="en-US" sz="2400" b="1" i="1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charset="-122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2400" b="1" i="1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charset="-122"/>
              <a:cs typeface="Times New Roman" panose="02020603050405020304" pitchFamily="18" charset="0"/>
            </a:endParaRPr>
          </a:p>
          <a:p>
            <a:pPr algn="r">
              <a:spcBef>
                <a:spcPct val="5000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               -------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Quotes from</a:t>
            </a:r>
            <a:r>
              <a:rPr lang="en-US" altLang="zh-CN" sz="2400" dirty="0">
                <a:solidFill>
                  <a:srgbClr val="FF3300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400" dirty="0">
                <a:solidFill>
                  <a:schemeClr val="tx1"/>
                </a:solidFill>
                <a:latin typeface="Times New Roman" panose="02020603050405020304" pitchFamily="18" charset="0"/>
                <a:ea typeface="隶书" panose="02010509060101010101" charset="-122"/>
                <a:cs typeface="Times New Roman" panose="02020603050405020304" pitchFamily="18" charset="0"/>
              </a:rPr>
              <a:t>a 2002 American Movie                                </a:t>
            </a:r>
            <a:r>
              <a:rPr lang="zh-CN" altLang="en-US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My Big Fat Greek Wedding</a:t>
            </a:r>
            <a:endParaRPr lang="zh-CN" altLang="en-US" sz="2400" dirty="0">
              <a:solidFill>
                <a:schemeClr val="tx1"/>
              </a:solidFill>
              <a:latin typeface="Times New Roman" panose="02020603050405020304" pitchFamily="18" charset="0"/>
              <a:ea typeface="隶书" panose="02010509060101010101" charset="-122"/>
              <a:cs typeface="Times New Roman" panose="02020603050405020304" pitchFamily="18" charset="0"/>
            </a:endParaRPr>
          </a:p>
        </p:txBody>
      </p:sp>
      <p:pic>
        <p:nvPicPr>
          <p:cNvPr id="18434" name="图片 18433" descr="507f250045c40f27d4be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16725" y="725805"/>
            <a:ext cx="1370965" cy="863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ldLvl="0"/>
      <p:bldP spid="14339" grpId="1" bldLvl="0"/>
      <p:bldP spid="14339" grpId="2" bldLvl="0"/>
      <p:bldP spid="14339" grpId="3" bldLvl="0"/>
      <p:bldP spid="14339" grpId="4" bldLvl="0"/>
      <p:bldP spid="14339" grpId="5" bldLvl="0"/>
      <p:bldP spid="14339" grpId="6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5" name="文本占位符 18434"/>
          <p:cNvSpPr>
            <a:spLocks noGrp="1"/>
          </p:cNvSpPr>
          <p:nvPr>
            <p:ph idx="1"/>
          </p:nvPr>
        </p:nvSpPr>
        <p:spPr>
          <a:xfrm>
            <a:off x="376555" y="400182"/>
            <a:ext cx="8644255" cy="4401185"/>
          </a:xfrm>
        </p:spPr>
        <p:txBody>
          <a:bodyPr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</a:pPr>
            <a:r>
              <a:rPr kumimoji="0" lang="zh-CN" altLang="en-US" sz="2800" b="1" i="0" u="none" strike="noStrike" kern="1200" cap="none" spc="0" normalizeH="0" baseline="0" noProof="1" dirty="0">
                <a:gradFill>
                  <a:gsLst>
                    <a:gs pos="0">
                      <a:srgbClr val="007BD3"/>
                    </a:gs>
                    <a:gs pos="100000">
                      <a:srgbClr val="034373"/>
                    </a:gs>
                  </a:gsLst>
                  <a:lin scaled="0"/>
                </a:gra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Language is a purpose-driven behavior.</a:t>
            </a:r>
            <a:endParaRPr kumimoji="0" lang="zh-CN" altLang="en-US" sz="2400" b="1" i="0" u="none" strike="noStrike" kern="1200" cap="none" spc="0" normalizeH="0" baseline="0" noProof="1" dirty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</a:pPr>
            <a:endParaRPr kumimoji="0" lang="en-US" altLang="zh-CN" sz="2400" b="0" i="0" u="none" strike="noStrike" kern="1200" cap="none" spc="0" normalizeH="0" baseline="0" noProof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Tx/>
              <a:buFontTx/>
              <a:buNone/>
            </a:pPr>
            <a:endParaRPr kumimoji="0" lang="zh-CN" altLang="en-US" sz="2400" b="0" i="0" u="none" strike="noStrike" kern="1200" cap="none" spc="0" normalizeH="0" baseline="0" noProof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流程图: 过程 1"/>
          <p:cNvSpPr/>
          <p:nvPr/>
        </p:nvSpPr>
        <p:spPr>
          <a:xfrm>
            <a:off x="-3175" y="1275847"/>
            <a:ext cx="9131300" cy="967105"/>
          </a:xfrm>
          <a:prstGeom prst="flowChartProcess">
            <a:avLst/>
          </a:prstGeom>
          <a:solidFill>
            <a:srgbClr val="047FB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r>
              <a:rPr lang="en-US" altLang="zh-CN" sz="3600" b="1" strike="noStrike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First things first.</a:t>
            </a:r>
            <a:endParaRPr lang="en-US" altLang="zh-CN" sz="3600" b="1" strike="noStrike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31520" y="2470917"/>
            <a:ext cx="8092440" cy="1407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135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speaker's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purpose? 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(General + Specific)</a:t>
            </a: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zh-CN" altLang="en-US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 is 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zh-CN" altLang="en-US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point of view?  </a:t>
            </a:r>
            <a:r>
              <a:rPr lang="en-US" altLang="zh-CN" sz="24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(The Central Idea)</a:t>
            </a:r>
            <a:endParaRPr lang="en-US" altLang="zh-CN" sz="24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2" grpId="0" bldLvl="0" animBg="1"/>
      <p:bldP spid="2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3080" y="275087"/>
            <a:ext cx="7886700" cy="614045"/>
          </a:xfrm>
        </p:spPr>
        <p:txBody>
          <a:bodyPr>
            <a:normAutofit/>
          </a:bodyPr>
          <a:p>
            <a:pPr algn="ctr"/>
            <a:r>
              <a:rPr lang="en-US" altLang="zh-CN" sz="2800" b="1" kern="0" spc="0" dirty="0">
                <a:latin typeface="Times New Roman" panose="02020603050405020304" pitchFamily="18" charset="0"/>
                <a:ea typeface="楷体" panose="02010609060101010101" pitchFamily="49" charset="-122"/>
                <a:sym typeface="微软雅黑" panose="020B0503020204020204" charset="-122"/>
              </a:rPr>
              <a:t>Outline---- </a:t>
            </a:r>
            <a:r>
              <a:rPr lang="en-US" altLang="zh-CN" sz="2800" b="1" kern="0" spc="0" dirty="0">
                <a:solidFill>
                  <a:srgbClr val="0070C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微软雅黑" panose="020B0503020204020204" charset="-122"/>
              </a:rPr>
              <a:t>HeForShe</a:t>
            </a:r>
            <a:endParaRPr lang="en-US" altLang="zh-CN" sz="2800" b="1" kern="0" spc="0" dirty="0">
              <a:solidFill>
                <a:srgbClr val="0070C0"/>
              </a:solidFill>
              <a:latin typeface="Times New Roman" panose="02020603050405020304" pitchFamily="18" charset="0"/>
              <a:ea typeface="楷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4160" y="889132"/>
            <a:ext cx="8616315" cy="3848100"/>
          </a:xfrm>
          <a:ln w="25400">
            <a:solidFill>
              <a:srgbClr val="0070C0"/>
            </a:solidFill>
          </a:ln>
        </p:spPr>
        <p:txBody>
          <a:bodyPr>
            <a:noAutofit/>
          </a:bodyPr>
          <a:p>
            <a:pPr marL="0" indent="0">
              <a:lnSpc>
                <a:spcPct val="100000"/>
              </a:lnSpc>
              <a:buNone/>
            </a:pPr>
            <a:endParaRPr lang="en-US" altLang="zh-CN" sz="2000" b="1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 b="1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Thesis Statement</a:t>
            </a:r>
            <a:r>
              <a:rPr lang="en-US" altLang="zh-CN" sz="2000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: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______________________________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_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. </a:t>
            </a:r>
            <a:r>
              <a:rPr lang="en-US" altLang="zh-CN" sz="2000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(Paras.1-2)</a:t>
            </a:r>
            <a:endParaRPr lang="en-US" altLang="zh-CN" sz="2000" kern="0" spc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 algn="l">
              <a:lnSpc>
                <a:spcPct val="100000"/>
              </a:lnSpc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I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. </a:t>
            </a:r>
            <a:r>
              <a:rPr lang="en-US" altLang="zh-CN" sz="2000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The speaker recalls her childhood experiences and mentions how gender inequality impacted her life. (Paras. 3-6)</a:t>
            </a:r>
            <a:endParaRPr lang="en-US" altLang="zh-CN" sz="2000" kern="0" spc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    A. ________________________________________.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    B. ________________________________________.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    C. ________________________________________.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 b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II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. __________________________________________. </a:t>
            </a:r>
            <a:r>
              <a:rPr lang="en-US" altLang="zh-CN" sz="2000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(Paras.7-12)</a:t>
            </a: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marL="0" indent="0" algn="l">
              <a:lnSpc>
                <a:spcPct val="100000"/>
              </a:lnSpc>
              <a:buClrTx/>
              <a:buSzTx/>
              <a:buNone/>
            </a:pPr>
            <a:r>
              <a:rPr lang="en-US" altLang="zh-CN" sz="2000" b="1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</a:rPr>
              <a:t>Conclusion: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__________________________________</a:t>
            </a:r>
            <a:r>
              <a:rPr lang="en-US" altLang="zh-CN" sz="200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__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. </a:t>
            </a:r>
            <a:r>
              <a:rPr lang="en-US" altLang="zh-CN" sz="2000" kern="0" spc="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(Paras.13-14)</a:t>
            </a:r>
            <a:endParaRPr lang="en-US" altLang="zh-CN" sz="2000" kern="0" spc="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indent="0" algn="l">
              <a:buClrTx/>
              <a:buSzTx/>
              <a:buNone/>
            </a:pPr>
            <a:endParaRPr lang="en-US" altLang="zh-CN" sz="20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01415" y="962157"/>
            <a:ext cx="5330190" cy="352171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1008380" y="2332487"/>
            <a:ext cx="1773555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Wording</a:t>
            </a:r>
            <a:endParaRPr lang="en-US" altLang="zh-CN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520" y="160994"/>
            <a:ext cx="7886700" cy="994346"/>
          </a:xfrm>
        </p:spPr>
        <p:txBody>
          <a:bodyPr/>
          <a:p>
            <a:r>
              <a:rPr lang="en-US" altLang="zh-CN" sz="2800" b="1" u="sng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Wording in a Speech</a:t>
            </a:r>
            <a:r>
              <a:rPr lang="en-US" altLang="zh-CN" sz="2800" b="1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 ---- </a:t>
            </a:r>
            <a:r>
              <a:rPr lang="en-US" altLang="zh-CN" sz="2400" b="1" kern="0" spc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Overall Wording</a:t>
            </a:r>
            <a:endParaRPr lang="en-US" altLang="zh-CN" sz="2400" b="1" kern="0" spc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008380" y="884052"/>
            <a:ext cx="1773555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Target Audience</a:t>
            </a:r>
            <a:endParaRPr lang="en-US" altLang="zh-CN" sz="20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0795" y="3949832"/>
            <a:ext cx="1845310" cy="53403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Serious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856105" y="3949832"/>
            <a:ext cx="1845310" cy="53403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Lively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701415" y="2232157"/>
            <a:ext cx="5329555" cy="509905"/>
          </a:xfrm>
          <a:prstGeom prst="roundRect">
            <a:avLst/>
          </a:prstGeom>
          <a:noFill/>
          <a:ln w="317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C0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下箭头 15"/>
          <p:cNvSpPr/>
          <p:nvPr/>
        </p:nvSpPr>
        <p:spPr>
          <a:xfrm>
            <a:off x="1729105" y="1828932"/>
            <a:ext cx="331470" cy="473075"/>
          </a:xfrm>
          <a:prstGeom prst="downArrow">
            <a:avLst/>
          </a:prstGeom>
          <a:solidFill>
            <a:srgbClr val="B1E4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7" name="直角双向箭头 16"/>
          <p:cNvSpPr/>
          <p:nvPr/>
        </p:nvSpPr>
        <p:spPr>
          <a:xfrm rot="13620000">
            <a:off x="1543685" y="3354202"/>
            <a:ext cx="739140" cy="731520"/>
          </a:xfrm>
          <a:prstGeom prst="leftUpArrow">
            <a:avLst/>
          </a:prstGeom>
          <a:solidFill>
            <a:srgbClr val="B1E4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8255" y="3958087"/>
            <a:ext cx="1845310" cy="534035"/>
          </a:xfrm>
          <a:prstGeom prst="roundRect">
            <a:avLst/>
          </a:prstGeom>
          <a:solidFill>
            <a:srgbClr val="C00000">
              <a:alpha val="7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More Serious</a:t>
            </a:r>
            <a:endParaRPr lang="en-US" altLang="zh-CN" sz="2000" b="1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d1f1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  <p:bldP spid="5" grpId="0" bldLvl="0" animBg="1"/>
      <p:bldP spid="5" grpId="1" animBg="1"/>
      <p:bldP spid="9" grpId="0" bldLvl="0" animBg="1"/>
      <p:bldP spid="9" grpId="1" animBg="1"/>
      <p:bldP spid="10" grpId="0" bldLvl="0" animBg="1"/>
      <p:bldP spid="10" grpId="1" animBg="1"/>
      <p:bldP spid="16" grpId="0" bldLvl="0" animBg="1"/>
      <p:bldP spid="16" grpId="1" animBg="1"/>
      <p:bldP spid="17" grpId="0" bldLvl="0" animBg="1"/>
      <p:bldP spid="17" grpId="1" animBg="1"/>
      <p:bldP spid="14" grpId="0" bldLvl="0" animBg="1"/>
      <p:bldP spid="14" grpId="1" animBg="1"/>
      <p:bldP spid="3" grpId="0" bldLvl="0" animBg="1"/>
      <p:bldP spid="3" grpId="1" animBg="1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42950" y="2086107"/>
            <a:ext cx="7844155" cy="238061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5919470" y="2462662"/>
            <a:ext cx="1170940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090410" y="2859537"/>
            <a:ext cx="1266190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5090160" y="3654557"/>
            <a:ext cx="1275715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604520" y="171789"/>
            <a:ext cx="7886700" cy="994346"/>
          </a:xfrm>
        </p:spPr>
        <p:txBody>
          <a:bodyPr/>
          <a:p>
            <a:r>
              <a:rPr lang="en-US" altLang="zh-CN" sz="2800" b="1" u="sng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Wording in a Speech</a:t>
            </a:r>
            <a:r>
              <a:rPr lang="en-US" altLang="zh-CN" sz="2800" b="1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 ---- </a:t>
            </a:r>
            <a:r>
              <a:rPr lang="en-US" altLang="zh-CN" sz="2400" b="1" kern="0" spc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Figures of Speech</a:t>
            </a:r>
            <a:endParaRPr lang="en-US" altLang="zh-CN" sz="2400" b="1" kern="0" spc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3924935" y="829310"/>
            <a:ext cx="1653540" cy="611505"/>
          </a:xfrm>
          <a:prstGeom prst="wedgeRectCallout">
            <a:avLst>
              <a:gd name="adj1" fmla="val 68494"/>
              <a:gd name="adj2" fmla="val 162772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924935" y="918845"/>
            <a:ext cx="18053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Parallelism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6" grpId="0" bldLvl="0" animBg="1"/>
      <p:bldP spid="6" grpId="1" animBg="1"/>
      <p:bldP spid="7" grpId="0" bldLvl="0" animBg="1"/>
      <p:bldP spid="7" grpId="1" animBg="1"/>
      <p:bldP spid="9" grpId="0" bldLvl="0" animBg="1"/>
      <p:bldP spid="9" grpId="1" animBg="1"/>
      <p:bldP spid="10" grpId="0"/>
      <p:bldP spid="10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31520" y="2108967"/>
            <a:ext cx="7844155" cy="2380615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5897880" y="2527432"/>
            <a:ext cx="344170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7068820" y="2913512"/>
            <a:ext cx="340360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1395730" y="3698372"/>
            <a:ext cx="404495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701675" y="257942"/>
            <a:ext cx="8291195" cy="994410"/>
          </a:xfrm>
        </p:spPr>
        <p:txBody>
          <a:bodyPr/>
          <a:p>
            <a:r>
              <a:rPr lang="en-US" altLang="zh-CN" sz="2800" b="1" u="sng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Wording in a Speech</a:t>
            </a:r>
            <a:r>
              <a:rPr lang="en-US" altLang="zh-CN" sz="2800" b="1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 ---- </a:t>
            </a:r>
            <a:r>
              <a:rPr lang="en-US" altLang="zh-CN" sz="2400" b="1" kern="0" spc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“Point of View”</a:t>
            </a:r>
            <a:endParaRPr lang="en-US" altLang="zh-CN" sz="2400" b="1" kern="0" spc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4411980" y="1115060"/>
            <a:ext cx="1830070" cy="512445"/>
          </a:xfrm>
          <a:prstGeom prst="wedgeRectCallout">
            <a:avLst>
              <a:gd name="adj1" fmla="val 41082"/>
              <a:gd name="adj2" fmla="val 213816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421505" y="1091565"/>
            <a:ext cx="19202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First Person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5071745" y="3698372"/>
            <a:ext cx="404495" cy="3968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2101215" y="2141352"/>
            <a:ext cx="404495" cy="35369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705725" y="2152147"/>
            <a:ext cx="261620" cy="35369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3851910" y="2527935"/>
            <a:ext cx="344170" cy="38481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985260" y="2976245"/>
            <a:ext cx="354330" cy="346075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6" grpId="0" bldLvl="0" animBg="1"/>
      <p:bldP spid="6" grpId="1" animBg="1"/>
      <p:bldP spid="7" grpId="0" bldLvl="0" animBg="1"/>
      <p:bldP spid="7" grpId="1" animBg="1"/>
      <p:bldP spid="2" grpId="0" bldLvl="0" animBg="1"/>
      <p:bldP spid="2" grpId="1" animBg="1"/>
      <p:bldP spid="3" grpId="0" bldLvl="0" animBg="1"/>
      <p:bldP spid="3" grpId="1" animBg="1"/>
      <p:bldP spid="11" grpId="0" bldLvl="0" animBg="1"/>
      <p:bldP spid="11" grpId="1" animBg="1"/>
      <p:bldP spid="12" grpId="0" bldLvl="0" animBg="1"/>
      <p:bldP spid="12" grpId="1" animBg="1"/>
      <p:bldP spid="10" grpId="0"/>
      <p:bldP spid="10" grpId="1"/>
      <p:bldP spid="9" grpId="0" bldLvl="0" animBg="1"/>
      <p:bldP spid="9" grpId="1" animBg="1"/>
      <p:bldP spid="14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09295" y="2243587"/>
            <a:ext cx="7844155" cy="2380615"/>
          </a:xfrm>
          <a:prstGeom prst="rect">
            <a:avLst/>
          </a:prstGeom>
        </p:spPr>
      </p:pic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615315" y="156977"/>
            <a:ext cx="8559165" cy="994410"/>
          </a:xfrm>
        </p:spPr>
        <p:txBody>
          <a:bodyPr/>
          <a:p>
            <a:r>
              <a:rPr lang="en-US" altLang="zh-CN" sz="2800" b="1" u="sng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Wording in a Speech</a:t>
            </a:r>
            <a:r>
              <a:rPr lang="en-US" altLang="zh-CN" sz="2800" b="1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 ---- </a:t>
            </a:r>
            <a:r>
              <a:rPr lang="en-US" altLang="zh-CN" sz="2400" b="1" kern="0" spc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Syntactic Pattern</a:t>
            </a:r>
            <a:r>
              <a:rPr lang="en-US" altLang="zh-CN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520825" y="2623317"/>
            <a:ext cx="6772275" cy="10795"/>
          </a:xfrm>
          <a:prstGeom prst="line">
            <a:avLst/>
          </a:prstGeom>
          <a:ln w="25400">
            <a:solidFill>
              <a:srgbClr val="FD1F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979805" y="3053212"/>
            <a:ext cx="4813935" cy="17145"/>
          </a:xfrm>
          <a:prstGeom prst="line">
            <a:avLst/>
          </a:prstGeom>
          <a:ln w="25400">
            <a:solidFill>
              <a:srgbClr val="FD1F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V="1">
            <a:off x="979805" y="3439292"/>
            <a:ext cx="5967730" cy="10795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921375" y="3042417"/>
            <a:ext cx="2338705" cy="10795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958215" y="3858392"/>
            <a:ext cx="7345680" cy="10795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7124065" y="3428497"/>
            <a:ext cx="1136015" cy="10795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V="1">
            <a:off x="936625" y="4244340"/>
            <a:ext cx="4069715" cy="16510"/>
          </a:xfrm>
          <a:prstGeom prst="line">
            <a:avLst/>
          </a:prstGeom>
          <a:ln w="254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111115" y="4227830"/>
            <a:ext cx="3192780" cy="1651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58215" y="4631055"/>
            <a:ext cx="739140" cy="1016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2877820" y="999490"/>
            <a:ext cx="52019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Short, Simple &amp; Powerful Sentences</a:t>
            </a: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3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2954020" y="973455"/>
            <a:ext cx="4746625" cy="512445"/>
          </a:xfrm>
          <a:prstGeom prst="wedgeRectCallout">
            <a:avLst>
              <a:gd name="adj1" fmla="val 1050"/>
              <a:gd name="adj2" fmla="val 218525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9" grpId="0" bldLvl="0" animBg="1"/>
      <p:bldP spid="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09265" y="3792220"/>
            <a:ext cx="4805045" cy="701675"/>
          </a:xfrm>
        </p:spPr>
        <p:txBody>
          <a:bodyPr/>
          <a:p>
            <a:pPr algn="ctr"/>
            <a:r>
              <a:rPr lang="en-US" altLang="zh-CN" sz="2800" b="1" kern="0" spc="0">
                <a:solidFill>
                  <a:srgbClr val="FF0000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But how ?</a:t>
            </a:r>
            <a:endParaRPr lang="en-US" altLang="zh-CN" sz="2800" b="1" kern="0" spc="0">
              <a:solidFill>
                <a:srgbClr val="FF000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755650" y="1352047"/>
            <a:ext cx="7633335" cy="2440305"/>
          </a:xfrm>
          <a:prstGeom prst="rect">
            <a:avLst/>
          </a:prstGeom>
        </p:spPr>
      </p:pic>
      <p:sp>
        <p:nvSpPr>
          <p:cNvPr id="22" name="流程图: 可选过程 21"/>
          <p:cNvSpPr/>
          <p:nvPr/>
        </p:nvSpPr>
        <p:spPr>
          <a:xfrm>
            <a:off x="2808605" y="2980822"/>
            <a:ext cx="5579110" cy="403225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流程图: 可选过程 2"/>
          <p:cNvSpPr/>
          <p:nvPr/>
        </p:nvSpPr>
        <p:spPr>
          <a:xfrm>
            <a:off x="755015" y="3384047"/>
            <a:ext cx="1861820" cy="408305"/>
          </a:xfrm>
          <a:prstGeom prst="flowChartAlternateProcess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0800000" flipV="1">
            <a:off x="164465" y="-56515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4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aphicFrame>
        <p:nvGraphicFramePr>
          <p:cNvPr id="10" name="对象 9"/>
          <p:cNvGraphicFramePr/>
          <p:nvPr/>
        </p:nvGraphicFramePr>
        <p:xfrm>
          <a:off x="755650" y="35560"/>
          <a:ext cx="1677670" cy="1316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" name="" r:id="rId2" imgW="3381375" imgH="2981325" progId="Paint.Picture">
                  <p:embed/>
                </p:oleObj>
              </mc:Choice>
              <mc:Fallback>
                <p:oleObj name="" r:id="rId2" imgW="3381375" imgH="2981325" progId="Paint.Picture">
                  <p:embed/>
                  <p:pic>
                    <p:nvPicPr>
                      <p:cNvPr id="0" name="图片 10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5650" y="35560"/>
                        <a:ext cx="1677670" cy="13163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2" grpId="1" animBg="1"/>
      <p:bldP spid="3" grpId="0" bldLvl="0" animBg="1"/>
      <p:bldP spid="3" grpId="1" animBg="1"/>
      <p:bldP spid="2" grpId="1"/>
      <p:bldP spid="2" grpId="2"/>
      <p:bldP spid="2" grpId="3"/>
      <p:bldP spid="2" grpId="4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zh-CN" sz="2800" b="1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Assignments </a:t>
            </a:r>
            <a:r>
              <a:rPr lang="en-US" altLang="zh-CN" sz="2800" b="1" kern="0" spc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----</a:t>
            </a:r>
            <a:r>
              <a:rPr lang="en-US" altLang="zh-CN" sz="2400" b="1" kern="0" spc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kern="0" spc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Work</a:t>
            </a:r>
            <a:endParaRPr lang="en-US" altLang="zh-CN" sz="2400" b="1" kern="0" spc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1165" y="1234440"/>
            <a:ext cx="8282305" cy="2798445"/>
          </a:xfrm>
          <a:noFill/>
          <a:ln w="12700">
            <a:solidFill>
              <a:schemeClr val="accent1"/>
            </a:solidFill>
          </a:ln>
        </p:spPr>
        <p:txBody>
          <a:bodyPr/>
          <a:p>
            <a:pPr marL="4572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000" b="1" u="sng" kern="0" spc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Finish the chart</a:t>
            </a:r>
            <a:r>
              <a:rPr lang="en-US" sz="2000" kern="0" spc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of text structure on page 7;</a:t>
            </a:r>
            <a:endParaRPr lang="en-US" sz="2000" kern="0" spc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000" b="1" u="sng" kern="0" spc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Role play</a:t>
            </a:r>
            <a:r>
              <a:rPr lang="en-US" sz="2000" kern="0" spc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a scenario about gender stereotypes based on the exploration of the sexism culture;</a:t>
            </a:r>
            <a:endParaRPr lang="en-US" sz="2000" kern="0" spc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1" indent="-457200">
              <a:lnSpc>
                <a:spcPct val="100000"/>
              </a:lnSpc>
              <a:buFont typeface="+mj-lt"/>
              <a:buAutoNum type="arabicPeriod"/>
            </a:pPr>
            <a:r>
              <a:rPr lang="en-US" sz="2000" b="1" u="sng" kern="0" spc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Write </a:t>
            </a:r>
            <a:r>
              <a:rPr lang="en-US" sz="2000" b="1" u="sng" kern="0" spc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a paragraph</a:t>
            </a:r>
            <a:r>
              <a:rPr lang="en-US" sz="2000" u="sng" kern="0" spc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2000" kern="0" spc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of no less than 130 words </a:t>
            </a:r>
            <a:r>
              <a:rPr lang="en-US" sz="2000" kern="0" spc="0"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for a speech that centers on the role Chinese college students can play in improving gender equality</a:t>
            </a:r>
            <a:r>
              <a:rPr lang="en-US" sz="2000" kern="0" spc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. </a:t>
            </a:r>
            <a:endParaRPr lang="en-US" sz="2000" kern="0" spc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0" lvl="1" indent="0">
              <a:lnSpc>
                <a:spcPct val="100000"/>
              </a:lnSpc>
              <a:buFont typeface="+mj-lt"/>
              <a:buNone/>
            </a:pPr>
            <a:r>
              <a:rPr lang="en-US" altLang="zh-CN" sz="2000" kern="0" spc="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</a:t>
            </a:r>
            <a:r>
              <a:rPr lang="en-US" altLang="zh-CN" sz="2000" kern="0" spc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Before you trun in your assignments to </a:t>
            </a:r>
            <a:r>
              <a:rPr lang="en-US" altLang="zh-CN" sz="2000" i="1" kern="0" spc="0" dirty="0" smtClean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WE Write</a:t>
            </a:r>
            <a:r>
              <a:rPr lang="en-US" altLang="zh-CN" sz="2000" i="1" kern="0" spc="0" dirty="0" smtClean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, </a:t>
            </a:r>
            <a:r>
              <a:rPr lang="en-US" altLang="zh-CN" sz="2000" kern="0" spc="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revise them according to the following criteria for evaluation, and invite your parteners to make critical comments.</a:t>
            </a:r>
            <a:endParaRPr lang="en-US" altLang="zh-CN" sz="2000" kern="0" spc="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ea typeface="Open Sans Light" pitchFamily="34" charset="0"/>
              <a:cs typeface="Times New Roman" panose="02020603050405020304" pitchFamily="18" charset="0"/>
              <a:sym typeface="+mn-ea"/>
            </a:endParaRPr>
          </a:p>
          <a:p>
            <a:pPr marL="285750" lvl="1" indent="-457200">
              <a:lnSpc>
                <a:spcPct val="100000"/>
              </a:lnSpc>
              <a:buFont typeface="+mj-lt"/>
              <a:buAutoNum type="arabicPeriod"/>
            </a:pPr>
            <a:endParaRPr lang="en-US" sz="220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CN" altLang="en-US" sz="2200"/>
          </a:p>
        </p:txBody>
      </p:sp>
      <p:pic>
        <p:nvPicPr>
          <p:cNvPr id="11" name="图片 5" descr="1b177963ca120ab42ad5b619eb1c45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00341" y="-26739"/>
            <a:ext cx="3039483" cy="126085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4" name="图片 3" descr="34766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65" y="2990850"/>
            <a:ext cx="488950" cy="48895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64465" y="422275"/>
            <a:ext cx="2190115" cy="398780"/>
          </a:xfrm>
          <a:prstGeom prst="rect">
            <a:avLst/>
          </a:prstGeom>
          <a:solidFill>
            <a:srgbClr val="047FB1"/>
          </a:solidFill>
        </p:spPr>
        <p:txBody>
          <a:bodyPr wrap="square" rtlCol="0">
            <a:spAutoFit/>
          </a:bodyPr>
          <a:p>
            <a:r>
              <a:rPr lang="en-US" altLang="zh-CN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Tips for Role-play:</a:t>
            </a:r>
            <a:endParaRPr lang="en-US" altLang="zh-CN" sz="20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464435" y="259715"/>
            <a:ext cx="2107565" cy="59372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A boy/girl</a:t>
            </a:r>
            <a:endParaRPr lang="en-US" altLang="zh-CN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745990" y="259715"/>
            <a:ext cx="2242820" cy="593725"/>
          </a:xfrm>
          <a:prstGeom prst="roundRect">
            <a:avLst/>
          </a:prstGeom>
          <a:solidFill>
            <a:srgbClr val="000000">
              <a:alpha val="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>
              <a:lnSpc>
                <a:spcPct val="100000"/>
              </a:lnSpc>
            </a:pP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The other 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algn="ctr">
              <a:lnSpc>
                <a:spcPct val="100000"/>
              </a:lnSpc>
            </a:pP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group members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2465705" y="1160145"/>
            <a:ext cx="4523740" cy="5327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Pre-read a few articles online 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about the stereotypical gender roles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67360" y="1988820"/>
            <a:ext cx="4104640" cy="5276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Share your plan to join in a club whose members are mostly girls/boys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4745990" y="1988820"/>
            <a:ext cx="4069715" cy="5283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Try to tell him/her it's odd to do so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467995" y="2780665"/>
            <a:ext cx="4133850" cy="4641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Persuade them that they are wrong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465070" y="3553460"/>
            <a:ext cx="4523740" cy="5962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Role-play the scenario at least twice with the group members changing roles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463800" y="4458335"/>
            <a:ext cx="4525010" cy="53276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Film the most successful role-play 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&amp; Share it in the virtual classroom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下箭头 30"/>
          <p:cNvSpPr/>
          <p:nvPr/>
        </p:nvSpPr>
        <p:spPr>
          <a:xfrm>
            <a:off x="3261360" y="883285"/>
            <a:ext cx="76200" cy="222885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3" name="下箭头 32"/>
          <p:cNvSpPr/>
          <p:nvPr/>
        </p:nvSpPr>
        <p:spPr>
          <a:xfrm>
            <a:off x="5891443" y="892654"/>
            <a:ext cx="88598" cy="222924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下箭头 33"/>
          <p:cNvSpPr/>
          <p:nvPr/>
        </p:nvSpPr>
        <p:spPr>
          <a:xfrm>
            <a:off x="3265418" y="1724332"/>
            <a:ext cx="88598" cy="222924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5" name="下箭头 34"/>
          <p:cNvSpPr/>
          <p:nvPr/>
        </p:nvSpPr>
        <p:spPr>
          <a:xfrm>
            <a:off x="5891530" y="1724157"/>
            <a:ext cx="76200" cy="222885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6" name="下箭头 35"/>
          <p:cNvSpPr/>
          <p:nvPr/>
        </p:nvSpPr>
        <p:spPr>
          <a:xfrm flipH="1">
            <a:off x="3268980" y="2535555"/>
            <a:ext cx="85090" cy="203200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5923915" y="2538730"/>
            <a:ext cx="80010" cy="200025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8" name="下箭头 37"/>
          <p:cNvSpPr/>
          <p:nvPr/>
        </p:nvSpPr>
        <p:spPr>
          <a:xfrm>
            <a:off x="3296453" y="3277173"/>
            <a:ext cx="88598" cy="222924"/>
          </a:xfrm>
          <a:prstGeom prst="downArrow">
            <a:avLst/>
          </a:prstGeom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9" name="下箭头 38"/>
          <p:cNvSpPr/>
          <p:nvPr/>
        </p:nvSpPr>
        <p:spPr>
          <a:xfrm>
            <a:off x="4683293" y="4182340"/>
            <a:ext cx="88598" cy="222924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45990" y="2780665"/>
            <a:ext cx="4069080" cy="46418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Change their attitude on this issue</a:t>
            </a:r>
            <a:endParaRPr lang="en-US" altLang="zh-CN" sz="20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下箭头 4"/>
          <p:cNvSpPr/>
          <p:nvPr/>
        </p:nvSpPr>
        <p:spPr>
          <a:xfrm>
            <a:off x="5923995" y="3277202"/>
            <a:ext cx="88598" cy="222924"/>
          </a:xfrm>
          <a:prstGeom prst="downArrow">
            <a:avLst/>
          </a:prstGeom>
          <a:solidFill>
            <a:srgbClr val="047FB1"/>
          </a:solidFill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altLang="zh-CN" sz="2000" b="1" dirty="0">
              <a:solidFill>
                <a:schemeClr val="bg1"/>
              </a:solidFill>
              <a:latin typeface="Times New Roman" panose="02020603050405020304" pitchFamily="18" charset="0"/>
              <a:ea typeface="楷体" panose="02010609060101010101" pitchFamily="49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ldLvl="0" animBg="1"/>
      <p:bldP spid="17" grpId="1" animBg="1"/>
      <p:bldP spid="23" grpId="0" bldLvl="0" animBg="1"/>
      <p:bldP spid="23" grpId="1" animBg="1"/>
      <p:bldP spid="24" grpId="0" bldLvl="0" animBg="1"/>
      <p:bldP spid="24" grpId="1" animBg="1"/>
      <p:bldP spid="25" grpId="0" bldLvl="0" animBg="1"/>
      <p:bldP spid="25" grpId="1" animBg="1"/>
      <p:bldP spid="27" grpId="0" bldLvl="0" animBg="1"/>
      <p:bldP spid="27" grpId="1" animBg="1"/>
      <p:bldP spid="28" grpId="0" bldLvl="0" animBg="1"/>
      <p:bldP spid="28" grpId="1" animBg="1"/>
      <p:bldP spid="29" grpId="0" bldLvl="0" animBg="1"/>
      <p:bldP spid="29" grpId="1" animBg="1"/>
      <p:bldP spid="30" grpId="0" bldLvl="0" animBg="1"/>
      <p:bldP spid="30" grpId="1" animBg="1"/>
      <p:bldP spid="31" grpId="0" bldLvl="0" animBg="1"/>
      <p:bldP spid="31" grpId="1" animBg="1"/>
      <p:bldP spid="33" grpId="0" bldLvl="0" animBg="1"/>
      <p:bldP spid="33" grpId="1" animBg="1"/>
      <p:bldP spid="34" grpId="0" bldLvl="0" animBg="1"/>
      <p:bldP spid="34" grpId="1" animBg="1"/>
      <p:bldP spid="35" grpId="0" bldLvl="0" animBg="1"/>
      <p:bldP spid="35" grpId="1" animBg="1"/>
      <p:bldP spid="36" grpId="0" bldLvl="0" animBg="1"/>
      <p:bldP spid="36" grpId="1" animBg="1"/>
      <p:bldP spid="37" grpId="0" bldLvl="0" animBg="1"/>
      <p:bldP spid="37" grpId="1" animBg="1"/>
      <p:bldP spid="38" grpId="0" bldLvl="0" animBg="1"/>
      <p:bldP spid="38" grpId="1" animBg="1"/>
      <p:bldP spid="39" grpId="0" bldLvl="0" animBg="1"/>
      <p:bldP spid="39" grpId="1" animBg="1"/>
      <p:bldP spid="4" grpId="0" bldLvl="0" animBg="1"/>
      <p:bldP spid="4" grpId="1" animBg="1"/>
      <p:bldP spid="5" grpId="0" bldLvl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20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682" y="1113861"/>
            <a:ext cx="6182806" cy="141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1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41300" y="2738456"/>
            <a:ext cx="6181615" cy="141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1007836" y="2409784"/>
            <a:ext cx="1743381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6215350" y="2416928"/>
            <a:ext cx="1743380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1007836" y="2822408"/>
            <a:ext cx="1743381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6215350" y="2829553"/>
            <a:ext cx="1743380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2" name="TextBox 27"/>
          <p:cNvSpPr>
            <a:spLocks noChangeArrowheads="1"/>
          </p:cNvSpPr>
          <p:nvPr/>
        </p:nvSpPr>
        <p:spPr bwMode="auto">
          <a:xfrm>
            <a:off x="2221302" y="1467537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01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3" name="TextBox 28"/>
          <p:cNvSpPr>
            <a:spLocks noChangeArrowheads="1"/>
          </p:cNvSpPr>
          <p:nvPr/>
        </p:nvSpPr>
        <p:spPr bwMode="auto">
          <a:xfrm rot="948441">
            <a:off x="2901975" y="1462475"/>
            <a:ext cx="926468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What</a:t>
            </a:r>
            <a:r>
              <a:rPr lang="en-US" sz="105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lang="zh-CN" altLang="en-US" sz="1350" dirty="0"/>
          </a:p>
        </p:txBody>
      </p:sp>
      <p:sp>
        <p:nvSpPr>
          <p:cNvPr id="14" name="TextBox 29"/>
          <p:cNvSpPr>
            <a:spLocks noChangeArrowheads="1"/>
          </p:cNvSpPr>
          <p:nvPr/>
        </p:nvSpPr>
        <p:spPr bwMode="auto">
          <a:xfrm>
            <a:off x="3788435" y="1844435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02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5" name="TextBox 30"/>
          <p:cNvSpPr>
            <a:spLocks noChangeArrowheads="1"/>
          </p:cNvSpPr>
          <p:nvPr/>
        </p:nvSpPr>
        <p:spPr bwMode="auto">
          <a:xfrm rot="20842707">
            <a:off x="4569618" y="1822801"/>
            <a:ext cx="820485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Who</a:t>
            </a:r>
            <a:endParaRPr lang="zh-CN" altLang="en-US" sz="2100" dirty="0"/>
          </a:p>
        </p:txBody>
      </p:sp>
      <p:sp>
        <p:nvSpPr>
          <p:cNvPr id="16" name="TextBox 31"/>
          <p:cNvSpPr>
            <a:spLocks noChangeArrowheads="1"/>
          </p:cNvSpPr>
          <p:nvPr/>
        </p:nvSpPr>
        <p:spPr bwMode="auto">
          <a:xfrm rot="20498892">
            <a:off x="5410353" y="1390055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03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7" name="TextBox 32"/>
          <p:cNvSpPr>
            <a:spLocks noChangeArrowheads="1"/>
          </p:cNvSpPr>
          <p:nvPr/>
        </p:nvSpPr>
        <p:spPr bwMode="auto">
          <a:xfrm rot="422186">
            <a:off x="6157628" y="1473360"/>
            <a:ext cx="971061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When</a:t>
            </a:r>
            <a:endParaRPr lang="zh-CN" altLang="en-US" sz="2100" dirty="0"/>
          </a:p>
        </p:txBody>
      </p:sp>
      <p:sp>
        <p:nvSpPr>
          <p:cNvPr id="18" name="TextBox 33"/>
          <p:cNvSpPr>
            <a:spLocks noChangeArrowheads="1"/>
          </p:cNvSpPr>
          <p:nvPr/>
        </p:nvSpPr>
        <p:spPr bwMode="auto">
          <a:xfrm rot="20951470">
            <a:off x="6195113" y="3339746"/>
            <a:ext cx="877644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04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9" name="TextBox 34"/>
          <p:cNvSpPr>
            <a:spLocks noChangeArrowheads="1"/>
          </p:cNvSpPr>
          <p:nvPr/>
        </p:nvSpPr>
        <p:spPr bwMode="auto">
          <a:xfrm rot="1097058">
            <a:off x="5161224" y="3423063"/>
            <a:ext cx="1116049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Where</a:t>
            </a:r>
            <a:endParaRPr lang="zh-CN" altLang="en-US" sz="2100" dirty="0"/>
          </a:p>
        </p:txBody>
      </p:sp>
      <p:sp>
        <p:nvSpPr>
          <p:cNvPr id="20" name="TextBox 35"/>
          <p:cNvSpPr>
            <a:spLocks noChangeArrowheads="1"/>
          </p:cNvSpPr>
          <p:nvPr/>
        </p:nvSpPr>
        <p:spPr bwMode="auto">
          <a:xfrm rot="226641">
            <a:off x="4604159" y="2978031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05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21" name="TextBox 36"/>
          <p:cNvSpPr>
            <a:spLocks noChangeArrowheads="1"/>
          </p:cNvSpPr>
          <p:nvPr/>
        </p:nvSpPr>
        <p:spPr bwMode="auto">
          <a:xfrm rot="20020475">
            <a:off x="3744378" y="3041022"/>
            <a:ext cx="820484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Why</a:t>
            </a:r>
            <a:endParaRPr lang="zh-CN" altLang="en-US" sz="2100" dirty="0"/>
          </a:p>
        </p:txBody>
      </p:sp>
      <p:sp>
        <p:nvSpPr>
          <p:cNvPr id="22" name="TextBox 37"/>
          <p:cNvSpPr>
            <a:spLocks noChangeArrowheads="1"/>
          </p:cNvSpPr>
          <p:nvPr/>
        </p:nvSpPr>
        <p:spPr bwMode="auto">
          <a:xfrm rot="20729854">
            <a:off x="3052503" y="3315185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06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23" name="TextBox 38"/>
          <p:cNvSpPr>
            <a:spLocks noChangeArrowheads="1"/>
          </p:cNvSpPr>
          <p:nvPr/>
        </p:nvSpPr>
        <p:spPr bwMode="auto">
          <a:xfrm rot="1225433">
            <a:off x="2171280" y="3424173"/>
            <a:ext cx="820485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How </a:t>
            </a:r>
            <a:endParaRPr lang="zh-CN" altLang="en-US" sz="2100" dirty="0"/>
          </a:p>
        </p:txBody>
      </p:sp>
      <p:sp>
        <p:nvSpPr>
          <p:cNvPr id="24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42342" y="2163630"/>
            <a:ext cx="5916060" cy="817290"/>
          </a:xfrm>
          <a:prstGeom prst="rect">
            <a:avLst/>
          </a:prstGeom>
        </p:spPr>
        <p:txBody>
          <a:bodyPr vert="horz" lIns="50633" tIns="26329" rIns="50633" bIns="26329" rtlCol="0" anchor="t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5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4050" dirty="0">
                <a:solidFill>
                  <a:schemeClr val="tx1"/>
                </a:solidFill>
              </a:rPr>
              <a:t>Teaching Design</a:t>
            </a:r>
            <a:endParaRPr lang="en-US" altLang="zh-CN" sz="4050" dirty="0">
              <a:solidFill>
                <a:schemeClr val="tx1"/>
              </a:solidFill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矩形 6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5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graphicFrame>
        <p:nvGraphicFramePr>
          <p:cNvPr id="4" name="内容占位符 3"/>
          <p:cNvGraphicFramePr/>
          <p:nvPr>
            <p:ph idx="1"/>
            <p:custDataLst>
              <p:tags r:id="rId1"/>
            </p:custDataLst>
          </p:nvPr>
        </p:nvGraphicFramePr>
        <p:xfrm>
          <a:off x="502412" y="342396"/>
          <a:ext cx="8138795" cy="4712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6105"/>
                <a:gridCol w="2413000"/>
                <a:gridCol w="2207260"/>
                <a:gridCol w="1662430"/>
              </a:tblGrid>
              <a:tr h="394970">
                <a:tc grid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Evaluation Criteria for an Argumentative Paragraph</a:t>
                      </a:r>
                      <a:endParaRPr lang="en-US" altLang="zh-CN" sz="2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047FB1"/>
                    </a:solidFill>
                  </a:tcPr>
                </a:tc>
                <a:tc hMerge="1">
                  <a:tcPr>
                    <a:solidFill>
                      <a:srgbClr val="002060"/>
                    </a:solidFill>
                  </a:tcPr>
                </a:tc>
                <a:tc hMerge="1">
                  <a:tcPr>
                    <a:solidFill>
                      <a:srgbClr val="002060"/>
                    </a:solidFill>
                  </a:tcPr>
                </a:tc>
                <a:tc hMerge="1">
                  <a:tcPr>
                    <a:solidFill>
                      <a:srgbClr val="002060"/>
                    </a:solidFill>
                  </a:tcPr>
                </a:tc>
              </a:tr>
              <a:tr h="300990">
                <a:tc rowSpan="3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</a:t>
                      </a:r>
                      <a:endParaRPr lang="en-US" altLang="zh-CN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Topic &amp; Task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Strong &amp; Effective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2420">
                <a:tc vMerge="1">
                  <a:tcPr/>
                </a:tc>
                <a:tc rowSpan="2"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Position on the Issue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 anchor="ctr" anchorCtr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Insightful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87375">
                <a:tc vMerge="1">
                  <a:tcPr/>
                </a:tc>
                <a:tc vMerge="1">
                  <a:tcPr marL="68591" marR="68591" marT="34295" marB="34295">
                    <a:solidFill>
                      <a:srgbClr val="D2E5F2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160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Strongly &amp; substantially supported or argued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 anchor="ctr" anchorCtr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355">
                <a:tc rowSpan="4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US" altLang="zh-CN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 anchor="ctr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Rhetorical Devices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Appropriate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</a:tr>
              <a:tr h="300990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Coherence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</a:tr>
              <a:tr h="556260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Logical and/or Linguistic </a:t>
                      </a:r>
                      <a:r>
                        <a:rPr lang="en-US" altLang="zh-CN" sz="1600" b="0" kern="0">
                          <a:solidFill>
                            <a:schemeClr val="accent1"/>
                          </a:solidFill>
                          <a:uFillTx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Transitions</a:t>
                      </a:r>
                      <a:endParaRPr lang="en-US" altLang="zh-CN" sz="1600" b="0" kern="0">
                        <a:solidFill>
                          <a:schemeClr val="accent1"/>
                        </a:solidFill>
                        <a:uFillTx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Explicit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 anchor="ctr" anchorCtr="0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 anchor="ctr" anchorCtr="0">
                    <a:solidFill>
                      <a:srgbClr val="E0F4F7"/>
                    </a:solidFill>
                  </a:tcPr>
                </a:tc>
              </a:tr>
              <a:tr h="302895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Unity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Good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rgbClr val="E0F4F7"/>
                    </a:solidFill>
                  </a:tcPr>
                </a:tc>
              </a:tr>
              <a:tr h="300355">
                <a:tc rowSpan="5"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24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Language</a:t>
                      </a:r>
                      <a:endParaRPr lang="en-US" altLang="zh-CN" sz="2400" b="1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 anchor="ctr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Spelling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Accurate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  <a:tr h="300355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Language Facility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Consistent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  <a:tr h="300990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Vocabulary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Effective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  <a:tr h="323215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Syntactic Pattern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Various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  <a:tr h="300355">
                <a:tc vMerge="1"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Register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600" b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Appropriate</a:t>
                      </a:r>
                      <a:endParaRPr lang="en-US" altLang="zh-CN" sz="1600" b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600" b="1">
                          <a:gradFill>
                            <a:gsLst>
                              <a:gs pos="0">
                                <a:srgbClr val="FE4444"/>
                              </a:gs>
                              <a:gs pos="100000">
                                <a:srgbClr val="832B2B"/>
                              </a:gs>
                            </a:gsLst>
                            <a:lin scaled="0"/>
                          </a:gra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+mn-ea"/>
                        </a:rPr>
                        <a:t>Yes/No</a:t>
                      </a:r>
                      <a:endParaRPr lang="en-US" altLang="zh-CN" sz="1600" b="1">
                        <a:gradFill>
                          <a:gsLst>
                            <a:gs pos="0">
                              <a:srgbClr val="FE4444"/>
                            </a:gs>
                            <a:gs pos="100000">
                              <a:srgbClr val="832B2B"/>
                            </a:gs>
                          </a:gsLst>
                          <a:lin scaled="0"/>
                        </a:gradFill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+mn-ea"/>
                      </a:endParaRPr>
                    </a:p>
                  </a:txBody>
                  <a:tcPr marL="68591" marR="68591" marT="34295" marB="34295">
                    <a:solidFill>
                      <a:schemeClr val="bg2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custDataLst>
      <p:tags r:id="rId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909132" y="4257678"/>
            <a:ext cx="7964510" cy="532034"/>
          </a:xfrm>
          <a:prstGeom prst="rect">
            <a:avLst/>
          </a:prstGeom>
          <a:solidFill>
            <a:srgbClr val="D2E5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>
            <p:custDataLst>
              <p:tags r:id="rId2"/>
            </p:custDataLst>
          </p:nvPr>
        </p:nvSpPr>
        <p:spPr>
          <a:xfrm>
            <a:off x="943149" y="2536392"/>
            <a:ext cx="7965901" cy="532034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>
            <p:custDataLst>
              <p:tags r:id="rId3"/>
            </p:custDataLst>
          </p:nvPr>
        </p:nvSpPr>
        <p:spPr>
          <a:xfrm>
            <a:off x="909132" y="3710344"/>
            <a:ext cx="7965901" cy="532034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4" name="矩形 3"/>
          <p:cNvSpPr/>
          <p:nvPr>
            <p:custDataLst>
              <p:tags r:id="rId4"/>
            </p:custDataLst>
          </p:nvPr>
        </p:nvSpPr>
        <p:spPr>
          <a:xfrm>
            <a:off x="363550" y="791185"/>
            <a:ext cx="545669" cy="531838"/>
          </a:xfrm>
          <a:prstGeom prst="rect">
            <a:avLst/>
          </a:prstGeom>
          <a:solidFill>
            <a:srgbClr val="4F8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>
            <p:custDataLst>
              <p:tags r:id="rId5"/>
            </p:custDataLst>
          </p:nvPr>
        </p:nvSpPr>
        <p:spPr>
          <a:xfrm>
            <a:off x="909132" y="790765"/>
            <a:ext cx="7965901" cy="532034"/>
          </a:xfrm>
          <a:prstGeom prst="rect">
            <a:avLst/>
          </a:prstGeom>
          <a:solidFill>
            <a:srgbClr val="D2E5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17" name="文本框 16"/>
          <p:cNvSpPr txBox="1"/>
          <p:nvPr>
            <p:custDataLst>
              <p:tags r:id="rId6"/>
            </p:custDataLst>
          </p:nvPr>
        </p:nvSpPr>
        <p:spPr>
          <a:xfrm>
            <a:off x="918154" y="852202"/>
            <a:ext cx="6812737" cy="388926"/>
          </a:xfrm>
          <a:prstGeom prst="rect">
            <a:avLst/>
          </a:prstGeom>
        </p:spPr>
        <p:txBody>
          <a:bodyPr wrap="square" lIns="50633" tIns="26329" rIns="50633" bIns="26329" anchor="ctr" anchorCtr="0">
            <a:noAutofit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https://www.heforshe.org/en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>
            <p:custDataLst>
              <p:tags r:id="rId7"/>
            </p:custDataLst>
          </p:nvPr>
        </p:nvSpPr>
        <p:spPr>
          <a:xfrm>
            <a:off x="363550" y="1378352"/>
            <a:ext cx="545669" cy="531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909132" y="1378437"/>
            <a:ext cx="7965901" cy="532034"/>
          </a:xfrm>
          <a:prstGeom prst="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18" name="文本框 17"/>
          <p:cNvSpPr txBox="1"/>
          <p:nvPr>
            <p:custDataLst>
              <p:tags r:id="rId9"/>
            </p:custDataLst>
          </p:nvPr>
        </p:nvSpPr>
        <p:spPr>
          <a:xfrm>
            <a:off x="918173" y="1450070"/>
            <a:ext cx="7851844" cy="388767"/>
          </a:xfrm>
          <a:prstGeom prst="rect">
            <a:avLst/>
          </a:prstGeom>
        </p:spPr>
        <p:txBody>
          <a:bodyPr wrap="square" lIns="50633" tIns="26329" rIns="50633" bIns="26329" anchor="ctr" anchorCtr="0">
            <a:noAutofit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https://www.ohchr.org/EN/Issues/Women/WRGS/Pages/GenderStereotypes.aspx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363550" y="1965995"/>
            <a:ext cx="545669" cy="5318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13" name="矩形 12"/>
          <p:cNvSpPr/>
          <p:nvPr>
            <p:custDataLst>
              <p:tags r:id="rId11"/>
            </p:custDataLst>
          </p:nvPr>
        </p:nvSpPr>
        <p:spPr>
          <a:xfrm>
            <a:off x="909132" y="1948026"/>
            <a:ext cx="7965901" cy="532034"/>
          </a:xfrm>
          <a:prstGeom prst="rect">
            <a:avLst/>
          </a:prstGeom>
          <a:solidFill>
            <a:srgbClr val="D2E5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942722" y="2630687"/>
            <a:ext cx="6812756" cy="388743"/>
          </a:xfrm>
          <a:prstGeom prst="rect">
            <a:avLst/>
          </a:prstGeom>
        </p:spPr>
        <p:txBody>
          <a:bodyPr wrap="square" lIns="50633" tIns="26329" rIns="50633" bIns="26329" anchor="ctr" anchorCtr="0">
            <a:noAutofit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algn="l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http://www.sohu.com/a/192476067_658744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>
            <p:custDataLst>
              <p:tags r:id="rId13"/>
            </p:custDataLst>
          </p:nvPr>
        </p:nvSpPr>
        <p:spPr>
          <a:xfrm>
            <a:off x="363550" y="2553640"/>
            <a:ext cx="545669" cy="531838"/>
          </a:xfrm>
          <a:prstGeom prst="rect">
            <a:avLst/>
          </a:prstGeom>
          <a:solidFill>
            <a:srgbClr val="4F8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>
            <p:custDataLst>
              <p:tags r:id="rId14"/>
            </p:custDataLst>
          </p:nvPr>
        </p:nvSpPr>
        <p:spPr>
          <a:xfrm>
            <a:off x="942975" y="2037715"/>
            <a:ext cx="8024495" cy="388620"/>
          </a:xfrm>
          <a:prstGeom prst="rect">
            <a:avLst/>
          </a:prstGeom>
        </p:spPr>
        <p:txBody>
          <a:bodyPr wrap="square" lIns="50633" tIns="26329" rIns="50633" bIns="26329" anchor="ctr" anchorCtr="0">
            <a:noAutofit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indent="0" algn="l" fontAlgn="auto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https://www.ted.com/talks/michael_kimmel_why_gender_equality_is_good_for_everyone_men_included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>
            <p:custDataLst>
              <p:tags r:id="rId15"/>
            </p:custDataLst>
          </p:nvPr>
        </p:nvSpPr>
        <p:spPr>
          <a:xfrm>
            <a:off x="363550" y="3140805"/>
            <a:ext cx="545669" cy="531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16"/>
            </p:custDataLst>
          </p:nvPr>
        </p:nvSpPr>
        <p:spPr>
          <a:xfrm>
            <a:off x="910523" y="3122673"/>
            <a:ext cx="7964510" cy="532034"/>
          </a:xfrm>
          <a:prstGeom prst="rect">
            <a:avLst/>
          </a:prstGeom>
          <a:solidFill>
            <a:srgbClr val="D2E5F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>
            <p:custDataLst>
              <p:tags r:id="rId17"/>
            </p:custDataLst>
          </p:nvPr>
        </p:nvSpPr>
        <p:spPr>
          <a:xfrm>
            <a:off x="942975" y="3782060"/>
            <a:ext cx="8176895" cy="388620"/>
          </a:xfrm>
          <a:prstGeom prst="rect">
            <a:avLst/>
          </a:prstGeom>
        </p:spPr>
        <p:txBody>
          <a:bodyPr wrap="square" lIns="50633" tIns="26329" rIns="50633" bIns="26329" anchor="ctr" anchorCtr="0">
            <a:noAutofit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algn="l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https://www.summer.harvard.edu/inside-summer/gender-inequality-women-workplace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>
            <p:custDataLst>
              <p:tags r:id="rId18"/>
            </p:custDataLst>
          </p:nvPr>
        </p:nvSpPr>
        <p:spPr>
          <a:xfrm>
            <a:off x="363550" y="3711062"/>
            <a:ext cx="545669" cy="5318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tx1"/>
              </a:solidFill>
            </a:endParaRPr>
          </a:p>
        </p:txBody>
      </p:sp>
      <p:sp>
        <p:nvSpPr>
          <p:cNvPr id="31" name="文本框 30"/>
          <p:cNvSpPr txBox="1"/>
          <p:nvPr>
            <p:custDataLst>
              <p:tags r:id="rId19"/>
            </p:custDataLst>
          </p:nvPr>
        </p:nvSpPr>
        <p:spPr>
          <a:xfrm>
            <a:off x="942496" y="3019526"/>
            <a:ext cx="6966891" cy="705404"/>
          </a:xfrm>
          <a:prstGeom prst="rect">
            <a:avLst/>
          </a:prstGeom>
        </p:spPr>
        <p:txBody>
          <a:bodyPr wrap="square" lIns="50633" tIns="26329" rIns="50633" bIns="26329" anchor="ctr" anchorCtr="0">
            <a:normAutofit lnSpcReduction="10000"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algn="l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https://www.bilibili.com/video/av7737631/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20"/>
            </p:custDataLst>
          </p:nvPr>
        </p:nvSpPr>
        <p:spPr>
          <a:xfrm>
            <a:off x="473494" y="2012740"/>
            <a:ext cx="371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1"/>
            </p:custDataLst>
          </p:nvPr>
        </p:nvSpPr>
        <p:spPr>
          <a:xfrm>
            <a:off x="473494" y="1425097"/>
            <a:ext cx="371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2"/>
            </p:custDataLst>
          </p:nvPr>
        </p:nvSpPr>
        <p:spPr>
          <a:xfrm>
            <a:off x="450616" y="862443"/>
            <a:ext cx="371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31"/>
          <p:cNvSpPr txBox="1"/>
          <p:nvPr>
            <p:custDataLst>
              <p:tags r:id="rId23"/>
            </p:custDataLst>
          </p:nvPr>
        </p:nvSpPr>
        <p:spPr>
          <a:xfrm>
            <a:off x="473494" y="2600383"/>
            <a:ext cx="371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>
            <p:custDataLst>
              <p:tags r:id="rId24"/>
            </p:custDataLst>
          </p:nvPr>
        </p:nvSpPr>
        <p:spPr>
          <a:xfrm>
            <a:off x="473494" y="3187551"/>
            <a:ext cx="371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文本框 32"/>
          <p:cNvSpPr txBox="1"/>
          <p:nvPr>
            <p:custDataLst>
              <p:tags r:id="rId25"/>
            </p:custDataLst>
          </p:nvPr>
        </p:nvSpPr>
        <p:spPr>
          <a:xfrm>
            <a:off x="473494" y="3775194"/>
            <a:ext cx="3714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文本框 36"/>
          <p:cNvSpPr txBox="1"/>
          <p:nvPr>
            <p:custDataLst>
              <p:tags r:id="rId26"/>
            </p:custDataLst>
          </p:nvPr>
        </p:nvSpPr>
        <p:spPr>
          <a:xfrm>
            <a:off x="581271" y="181902"/>
            <a:ext cx="5873905" cy="523371"/>
          </a:xfrm>
          <a:prstGeom prst="rect">
            <a:avLst/>
          </a:prstGeom>
        </p:spPr>
        <p:txBody>
          <a:bodyPr vert="horz" lIns="50633" tIns="26329" rIns="50633" bIns="26329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3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2800" b="1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References</a:t>
            </a:r>
            <a:endParaRPr lang="en-US" altLang="zh-CN" sz="2800" b="1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>
            <p:custDataLst>
              <p:tags r:id="rId27"/>
            </p:custDataLst>
          </p:nvPr>
        </p:nvSpPr>
        <p:spPr>
          <a:xfrm>
            <a:off x="371896" y="4242239"/>
            <a:ext cx="545669" cy="531838"/>
          </a:xfrm>
          <a:prstGeom prst="rect">
            <a:avLst/>
          </a:prstGeom>
          <a:solidFill>
            <a:srgbClr val="4F8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b="1">
                <a:solidFill>
                  <a:schemeClr val="bg1"/>
                </a:solidFill>
                <a:latin typeface="+mn-ea"/>
              </a:rPr>
              <a:t>7</a:t>
            </a:r>
            <a:endParaRPr lang="en-US" altLang="zh-CN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28"/>
            </p:custDataLst>
          </p:nvPr>
        </p:nvSpPr>
        <p:spPr>
          <a:xfrm>
            <a:off x="943191" y="4178691"/>
            <a:ext cx="6966891" cy="705404"/>
          </a:xfrm>
          <a:prstGeom prst="rect">
            <a:avLst/>
          </a:prstGeom>
        </p:spPr>
        <p:txBody>
          <a:bodyPr wrap="square" lIns="50633" tIns="26329" rIns="50633" bIns="26329" anchor="ctr" anchorCtr="0">
            <a:normAutofit lnSpcReduction="10000"/>
          </a:bodyPr>
          <a:lstStyle>
            <a:defPPr>
              <a:defRPr lang="zh-CN"/>
            </a:defPPr>
            <a:lvl1pPr>
              <a:defRPr sz="1400">
                <a:solidFill>
                  <a:prstClr val="white"/>
                </a:solidFill>
              </a:defRPr>
            </a:lvl1pPr>
          </a:lstStyle>
          <a:p>
            <a:pPr marL="0" lvl="0" algn="l">
              <a:lnSpc>
                <a:spcPts val="196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1800" kern="0">
                <a:solidFill>
                  <a:schemeClr val="tx1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https://www.nyu.edu/classes/jackson/causes.of.gender.inequality/</a:t>
            </a:r>
            <a:endParaRPr lang="zh-CN" altLang="en-US" sz="1800" kern="0">
              <a:solidFill>
                <a:schemeClr val="tx1"/>
              </a:solidFill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 rot="10800000" flipV="1">
            <a:off x="164465" y="-56383"/>
            <a:ext cx="528955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en-US" altLang="zh-CN" sz="2000" b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6</a:t>
            </a:r>
            <a:endParaRPr lang="en-US" altLang="zh-CN" sz="2000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custDataLst>
      <p:tags r:id="rId29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 rot="21120000">
            <a:off x="2610485" y="1141730"/>
            <a:ext cx="4057015" cy="970915"/>
          </a:xfrm>
          <a:ln w="28575" cmpd="sng">
            <a:solidFill>
              <a:srgbClr val="047FB1"/>
            </a:solidFill>
            <a:prstDash val="solid"/>
          </a:ln>
        </p:spPr>
        <p:txBody>
          <a:bodyPr>
            <a:noAutofit/>
          </a:bodyPr>
          <a:p>
            <a:r>
              <a:rPr lang="en-US" altLang="zh-CN" sz="6000">
                <a:solidFill>
                  <a:srgbClr val="047FB1"/>
                </a:solidFill>
                <a:cs typeface="Arial" panose="020B0604020202020204" pitchFamily="34" charset="0"/>
              </a:rPr>
              <a:t>Thank You</a:t>
            </a:r>
            <a:endParaRPr lang="en-US" altLang="zh-CN" sz="6000">
              <a:solidFill>
                <a:srgbClr val="047FB1"/>
              </a:solidFill>
              <a:cs typeface="Arial" panose="020B0604020202020204" pitchFamily="34" charset="0"/>
            </a:endParaRPr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350" y="2651125"/>
            <a:ext cx="3781425" cy="23787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9700" y="2407920"/>
            <a:ext cx="3804285" cy="2621915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100705" y="107950"/>
            <a:ext cx="0" cy="1219835"/>
          </a:xfrm>
          <a:prstGeom prst="line">
            <a:avLst/>
          </a:prstGeom>
          <a:ln w="50800" cap="rnd" cmpd="dbl">
            <a:solidFill>
              <a:srgbClr val="047FB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6001385" y="107950"/>
            <a:ext cx="6985" cy="792480"/>
          </a:xfrm>
          <a:prstGeom prst="line">
            <a:avLst/>
          </a:prstGeom>
          <a:ln w="50800" cap="rnd" cmpd="dbl">
            <a:solidFill>
              <a:srgbClr val="047FB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220715" y="-31494"/>
            <a:ext cx="8816564" cy="4958930"/>
            <a:chOff x="294286" y="-27771"/>
            <a:chExt cx="11755418" cy="6611091"/>
          </a:xfrm>
        </p:grpSpPr>
        <p:grpSp>
          <p:nvGrpSpPr>
            <p:cNvPr id="17" name="组合 16"/>
            <p:cNvGrpSpPr/>
            <p:nvPr userDrawn="1">
              <p:custDataLst>
                <p:tags r:id="rId2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9" name="菱形 18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菱形 19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菱形 20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9" name="五边形 4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cxnSp>
        <p:nvCxnSpPr>
          <p:cNvPr id="7" name="直接连接符 6"/>
          <p:cNvCxnSpPr/>
          <p:nvPr>
            <p:custDataLst>
              <p:tags r:id="rId7"/>
            </p:custDataLst>
          </p:nvPr>
        </p:nvCxnSpPr>
        <p:spPr>
          <a:xfrm>
            <a:off x="4567238" y="900562"/>
            <a:ext cx="0" cy="3707606"/>
          </a:xfrm>
          <a:prstGeom prst="line">
            <a:avLst/>
          </a:prstGeom>
          <a:ln w="25400" cap="rnd">
            <a:solidFill>
              <a:srgbClr val="CBCBCB"/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960755" y="2594107"/>
            <a:ext cx="316674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Teaching Passages</a:t>
            </a:r>
            <a:endParaRPr lang="zh-CN" altLang="en-US" sz="2800" b="1" dirty="0" smtClean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1" name="矩形 30"/>
          <p:cNvSpPr/>
          <p:nvPr>
            <p:custDataLst>
              <p:tags r:id="rId8"/>
            </p:custDataLst>
          </p:nvPr>
        </p:nvSpPr>
        <p:spPr>
          <a:xfrm>
            <a:off x="115570" y="3116077"/>
            <a:ext cx="4451985" cy="1492250"/>
          </a:xfrm>
          <a:prstGeom prst="rect">
            <a:avLst/>
          </a:prstGeom>
        </p:spPr>
        <p:txBody>
          <a:bodyPr wrap="square">
            <a:noAutofit/>
          </a:bodyPr>
          <a:p>
            <a:pPr marL="0" lvl="0" indent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 b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Text &amp; Reading Materials in </a:t>
            </a:r>
            <a:r>
              <a:rPr lang="en-US" sz="2000" b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Sample C</a:t>
            </a:r>
            <a:r>
              <a:rPr lang="en-US" sz="2000" b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000" b="1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sz="2000" b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---- </a:t>
            </a:r>
            <a:r>
              <a:rPr lang="en-US" sz="2000" b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Embracing Values</a:t>
            </a:r>
            <a:endParaRPr lang="en-US" sz="2000" b="1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75275" y="2594107"/>
            <a:ext cx="258889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+mn-ea"/>
              </a:rPr>
              <a:t>Target Students</a:t>
            </a:r>
            <a:endParaRPr lang="zh-CN" altLang="en-US" sz="2800" b="1" dirty="0" smtClean="0">
              <a:solidFill>
                <a:srgbClr val="0070C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矩形 21"/>
          <p:cNvSpPr/>
          <p:nvPr>
            <p:custDataLst>
              <p:tags r:id="rId9"/>
            </p:custDataLst>
          </p:nvPr>
        </p:nvSpPr>
        <p:spPr>
          <a:xfrm>
            <a:off x="4567555" y="3116077"/>
            <a:ext cx="4587875" cy="1501775"/>
          </a:xfrm>
          <a:prstGeom prst="rect">
            <a:avLst/>
          </a:prstGeom>
        </p:spPr>
        <p:txBody>
          <a:bodyPr wrap="square">
            <a:noAutofit/>
          </a:bodyPr>
          <a:p>
            <a:pPr marL="457200" lvl="0" indent="-457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Ø"/>
            </a:pPr>
            <a:r>
              <a:rPr lang="en-US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2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or 2</a:t>
            </a:r>
            <a:r>
              <a:rPr lang="en-US" sz="2000" b="1" baseline="300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Year Non-English Majors</a:t>
            </a:r>
            <a:endParaRPr lang="en-US" sz="20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Ø"/>
            </a:pPr>
            <a:r>
              <a:rPr lang="en-US" sz="2000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Intermediate Level</a:t>
            </a:r>
            <a:endParaRPr lang="en-US" sz="21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endParaRPr lang="en-US" sz="2100" b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96645" y="297312"/>
            <a:ext cx="2894965" cy="2179320"/>
          </a:xfrm>
          <a:prstGeom prst="rect">
            <a:avLst/>
          </a:prstGeom>
        </p:spPr>
      </p:pic>
      <p:sp>
        <p:nvSpPr>
          <p:cNvPr id="38" name="任意多边形 37"/>
          <p:cNvSpPr/>
          <p:nvPr>
            <p:custDataLst>
              <p:tags r:id="rId11"/>
            </p:custDataLst>
          </p:nvPr>
        </p:nvSpPr>
        <p:spPr>
          <a:xfrm>
            <a:off x="5025390" y="296677"/>
            <a:ext cx="3288030" cy="2179955"/>
          </a:xfrm>
          <a:custGeom>
            <a:avLst/>
            <a:gdLst>
              <a:gd name="connsiteX0" fmla="*/ 1525 w 7631"/>
              <a:gd name="connsiteY0" fmla="*/ 0 h 3837"/>
              <a:gd name="connsiteX1" fmla="*/ 0 w 7631"/>
              <a:gd name="connsiteY1" fmla="*/ 3837 h 3837"/>
              <a:gd name="connsiteX2" fmla="*/ 7631 w 7631"/>
              <a:gd name="connsiteY2" fmla="*/ 3837 h 3837"/>
              <a:gd name="connsiteX3" fmla="*/ 7631 w 7631"/>
              <a:gd name="connsiteY3" fmla="*/ 0 h 3837"/>
              <a:gd name="connsiteX4" fmla="*/ 1525 w 7631"/>
              <a:gd name="connsiteY4" fmla="*/ 0 h 3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31" h="3837">
                <a:moveTo>
                  <a:pt x="1525" y="0"/>
                </a:moveTo>
                <a:lnTo>
                  <a:pt x="0" y="3837"/>
                </a:lnTo>
                <a:lnTo>
                  <a:pt x="7631" y="3837"/>
                </a:lnTo>
                <a:lnTo>
                  <a:pt x="7631" y="0"/>
                </a:lnTo>
                <a:lnTo>
                  <a:pt x="1525" y="0"/>
                </a:lnTo>
                <a:close/>
              </a:path>
            </a:pathLst>
          </a:custGeom>
          <a:blipFill dpi="0"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8000" b="-8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/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1" grpId="0"/>
      <p:bldP spid="31" grpId="1"/>
      <p:bldP spid="10" grpId="0"/>
      <p:bldP spid="38" grpId="0" bldLvl="0" animBg="1"/>
      <p:bldP spid="10" grpId="1"/>
      <p:bldP spid="38" grpId="1" animBg="1"/>
      <p:bldP spid="22" grpId="0"/>
      <p:bldP spid="2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>
            <a:off x="220715" y="-44194"/>
            <a:ext cx="8816564" cy="4958930"/>
            <a:chOff x="294286" y="-27771"/>
            <a:chExt cx="11755418" cy="6611091"/>
          </a:xfrm>
        </p:grpSpPr>
        <p:grpSp>
          <p:nvGrpSpPr>
            <p:cNvPr id="9" name="组合 8"/>
            <p:cNvGrpSpPr/>
            <p:nvPr userDrawn="1">
              <p:custDataLst>
                <p:tags r:id="rId2"/>
              </p:custDataLst>
            </p:nvPr>
          </p:nvGrpSpPr>
          <p:grpSpPr>
            <a:xfrm>
              <a:off x="11598965" y="6433146"/>
              <a:ext cx="450739" cy="150174"/>
              <a:chOff x="0" y="3623101"/>
              <a:chExt cx="1405715" cy="468548"/>
            </a:xfrm>
          </p:grpSpPr>
          <p:sp>
            <p:nvSpPr>
              <p:cNvPr id="12" name="菱形 11"/>
              <p:cNvSpPr/>
              <p:nvPr userDrawn="1">
                <p:custDataLst>
                  <p:tags r:id="rId3"/>
                </p:custDataLst>
              </p:nvPr>
            </p:nvSpPr>
            <p:spPr>
              <a:xfrm>
                <a:off x="0" y="3633950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菱形 12"/>
              <p:cNvSpPr/>
              <p:nvPr userDrawn="1">
                <p:custDataLst>
                  <p:tags r:id="rId4"/>
                </p:custDataLst>
              </p:nvPr>
            </p:nvSpPr>
            <p:spPr>
              <a:xfrm>
                <a:off x="474008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菱形 13"/>
              <p:cNvSpPr/>
              <p:nvPr userDrawn="1">
                <p:custDataLst>
                  <p:tags r:id="rId5"/>
                </p:custDataLst>
              </p:nvPr>
            </p:nvSpPr>
            <p:spPr>
              <a:xfrm>
                <a:off x="948016" y="3623101"/>
                <a:ext cx="457699" cy="457699"/>
              </a:xfrm>
              <a:prstGeom prst="diamond">
                <a:avLst/>
              </a:prstGeom>
              <a:noFill/>
              <a:ln w="25400">
                <a:solidFill>
                  <a:srgbClr val="047FB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5" name="五边形 4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346791" y="-80276"/>
              <a:ext cx="438277" cy="543287"/>
            </a:xfrm>
            <a:prstGeom prst="homePlate">
              <a:avLst>
                <a:gd name="adj" fmla="val 35759"/>
              </a:avLst>
            </a:prstGeom>
            <a:solidFill>
              <a:srgbClr val="047FB1"/>
            </a:solidFill>
            <a:ln>
              <a:noFill/>
            </a:ln>
            <a:effectLst>
              <a:outerShdw blurRad="63500" sx="102000" sy="102000" algn="ctr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11" name="矩形 10"/>
          <p:cNvSpPr/>
          <p:nvPr>
            <p:custDataLst>
              <p:tags r:id="rId7"/>
            </p:custDataLst>
          </p:nvPr>
        </p:nvSpPr>
        <p:spPr>
          <a:xfrm>
            <a:off x="436245" y="661670"/>
            <a:ext cx="8263255" cy="4142740"/>
          </a:xfrm>
          <a:prstGeom prst="rect">
            <a:avLst/>
          </a:prstGeom>
          <a:noFill/>
          <a:ln w="19050">
            <a:solidFill>
              <a:srgbClr val="047F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>
              <a:lnSpc>
                <a:spcPct val="120000"/>
              </a:lnSpc>
            </a:pPr>
            <a:endParaRPr lang="zh-CN" altLang="en-US" sz="135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6" name="矩形 5"/>
          <p:cNvSpPr/>
          <p:nvPr>
            <p:custDataLst>
              <p:tags r:id="rId8"/>
            </p:custDataLst>
          </p:nvPr>
        </p:nvSpPr>
        <p:spPr>
          <a:xfrm>
            <a:off x="1610201" y="351763"/>
            <a:ext cx="5939790" cy="590550"/>
          </a:xfrm>
          <a:prstGeom prst="rect">
            <a:avLst/>
          </a:prstGeom>
          <a:solidFill>
            <a:srgbClr val="047FB1"/>
          </a:solidFill>
          <a:ln>
            <a:solidFill>
              <a:srgbClr val="047FB1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p>
            <a:pPr algn="ctr">
              <a:lnSpc>
                <a:spcPct val="120000"/>
              </a:lnSpc>
            </a:pPr>
            <a:endParaRPr lang="zh-CN" altLang="en-US" sz="135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7" name="标题 1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609964" y="351922"/>
            <a:ext cx="5940266" cy="591026"/>
          </a:xfrm>
          <a:prstGeom prst="rect">
            <a:avLst/>
          </a:prstGeom>
        </p:spPr>
        <p:txBody>
          <a:bodyPr vert="horz" lIns="67500" tIns="28575" rIns="67500" bIns="28575" rtlCol="0" anchor="t" anchorCtr="0">
            <a:normAutofit/>
          </a:bodyPr>
          <a:lstStyle>
            <a:lvl1pPr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1" u="none" strike="noStrike" kern="1200" cap="none" spc="200" normalizeH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800" spc="0" dirty="0">
                <a:solidFill>
                  <a:schemeClr val="bg1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Teaching Goals</a:t>
            </a:r>
            <a:endParaRPr lang="zh-CN" altLang="en-US" sz="2800" spc="0" dirty="0">
              <a:solidFill>
                <a:schemeClr val="bg1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10"/>
            </p:custDataLst>
          </p:nvPr>
        </p:nvSpPr>
        <p:spPr>
          <a:xfrm>
            <a:off x="504825" y="1084580"/>
            <a:ext cx="8194040" cy="3510280"/>
          </a:xfrm>
          <a:prstGeom prst="rect">
            <a:avLst/>
          </a:prstGeom>
          <a:noFill/>
        </p:spPr>
        <p:txBody>
          <a:bodyPr vert="horz" lIns="67500" tIns="35100" rIns="67500" bIns="35100" rtlCol="0" anchor="ctr">
            <a:noAutofit/>
          </a:bodyPr>
          <a:lstStyle>
            <a:lvl1pPr marL="285750" indent="-285750" fontAlgn="auto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  <a:buFont typeface="+mj-ea"/>
              <a:buAutoNum type="ea1JpnChsDbPeriod"/>
              <a:defRPr sz="1100" u="none" strike="noStrike" cap="none" spc="150" normalizeH="0" baseline="0">
                <a:solidFill>
                  <a:schemeClr val="tx1">
                    <a:lumMod val="95000"/>
                    <a:lumOff val="5000"/>
                  </a:schemeClr>
                </a:solidFill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858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cap="none" spc="150" normalizeH="0" baseline="0">
                <a:uFillTx/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cap="none" spc="150" normalizeH="0" baseline="0">
                <a:uFillTx/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45720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sz="2400" b="1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ppreciate</a:t>
            </a: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the text and have a thorough understanding of it contextually and linguistically; </a:t>
            </a:r>
            <a:endParaRPr lang="en-US" sz="1800" spc="0">
              <a:solidFill>
                <a:srgbClr val="0D0D0D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0" indent="-457200" algn="l">
              <a:lnSpc>
                <a:spcPct val="85000"/>
              </a:lnSpc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B</a:t>
            </a:r>
            <a:r>
              <a:rPr lang="en-US" sz="2400" b="1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uild up</a:t>
            </a:r>
            <a:r>
              <a:rPr lang="en-US" sz="2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the vocabulary about gender equality and know how to use them in context properly;</a:t>
            </a:r>
            <a:r>
              <a:rPr lang="en-US" sz="2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endParaRPr lang="en-US" sz="2800" spc="0">
              <a:solidFill>
                <a:srgbClr val="0D0D0D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60000"/>
              <a:buFont typeface="Wingdings" panose="05000000000000000000" charset="0"/>
              <a:buChar char="ü"/>
            </a:pP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think</a:t>
            </a:r>
            <a:r>
              <a:rPr lang="en-US" sz="2800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C</a:t>
            </a:r>
            <a:r>
              <a:rPr lang="en-US" sz="2400" b="1" spc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ritically</a:t>
            </a: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and talk about multiple views on gender roles; </a:t>
            </a:r>
            <a:endParaRPr lang="en-US" sz="2800" b="1" spc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D</a:t>
            </a:r>
            <a:r>
              <a:rPr lang="en-US" sz="2400" b="1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ig out</a:t>
            </a: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the rules of wording in a speech; </a:t>
            </a:r>
            <a:endParaRPr lang="en-US" sz="1800" spc="0">
              <a:solidFill>
                <a:srgbClr val="0D0D0D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E</a:t>
            </a:r>
            <a:r>
              <a:rPr lang="en-US" sz="2400" b="1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xplore</a:t>
            </a: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the sexism culture and role play a scenario about gender stereotypes; </a:t>
            </a:r>
            <a:endParaRPr lang="en-US" sz="1800" spc="0">
              <a:solidFill>
                <a:srgbClr val="0D0D0D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457200" lvl="0" indent="-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charset="0"/>
              <a:buChar char="ü"/>
            </a:pPr>
            <a:r>
              <a:rPr lang="en-US" sz="2800" b="1" spc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F</a:t>
            </a:r>
            <a:r>
              <a:rPr lang="en-US" sz="2400" b="1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rame</a:t>
            </a:r>
            <a:r>
              <a:rPr lang="en-US" sz="18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a paragraph for a speech that centers on the role Chinese college students can play in improving gender equality</a:t>
            </a:r>
            <a:r>
              <a:rPr lang="en-US" sz="2000" spc="0">
                <a:solidFill>
                  <a:srgbClr val="0D0D0D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.</a:t>
            </a:r>
            <a:endParaRPr lang="en-US" sz="2000" spc="0">
              <a:solidFill>
                <a:srgbClr val="0D0D0D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8" name="图文框 47"/>
          <p:cNvSpPr/>
          <p:nvPr>
            <p:custDataLst>
              <p:tags r:id="rId1"/>
            </p:custDataLst>
          </p:nvPr>
        </p:nvSpPr>
        <p:spPr>
          <a:xfrm rot="10800000" flipV="1">
            <a:off x="0" y="-185"/>
            <a:ext cx="9144000" cy="5143500"/>
          </a:xfrm>
          <a:prstGeom prst="frame">
            <a:avLst>
              <a:gd name="adj1" fmla="val 5153"/>
            </a:avLst>
          </a:prstGeom>
          <a:pattFill prst="dkUpDiag">
            <a:fgClr>
              <a:schemeClr val="accent5"/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kumimoji="1" lang="en-US" altLang="zh-CN" sz="12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kumimoji="1" lang="en-US" altLang="zh-CN" sz="12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372110" y="1105667"/>
            <a:ext cx="4081780" cy="2157095"/>
          </a:xfrm>
          <a:prstGeom prst="rect">
            <a:avLst/>
          </a:prstGeom>
          <a:noFill/>
        </p:spPr>
        <p:txBody>
          <a:bodyPr wrap="square" lIns="67627" tIns="35242" rIns="67627" bIns="35242" rtlCol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0" lvl="0" indent="-285750" algn="l" fontAlgn="ctr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Wingdings" panose="05000000000000000000" charset="0"/>
              <a:buNone/>
            </a:pPr>
            <a:r>
              <a:rPr lang="en-US" altLang="zh-CN" sz="2800" b="1" spc="0" dirty="0">
                <a:solidFill>
                  <a:srgbClr val="0070C0"/>
                </a:solidFill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Teaching Methodology</a:t>
            </a:r>
            <a:r>
              <a:rPr lang="en-US" altLang="zh-CN" sz="2800" b="1" dirty="0">
                <a:solidFill>
                  <a:srgbClr val="E0E0E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br>
              <a:rPr lang="en-US" altLang="zh-CN" sz="2800" b="1" dirty="0">
                <a:solidFill>
                  <a:srgbClr val="E0E0E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</a:br>
            <a:r>
              <a:rPr lang="en-US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(</a:t>
            </a:r>
            <a:r>
              <a:rPr lang="en-US" altLang="en-US" sz="28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SAPIENT</a:t>
            </a:r>
            <a:r>
              <a:rPr lang="en-US" altLang="en-US" sz="2800" b="1" spc="0" dirty="0">
                <a:solidFill>
                  <a:srgbClr val="E0E0E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en-US" sz="2800" b="1" spc="0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Model</a:t>
            </a:r>
            <a:r>
              <a:rPr lang="en-US" altLang="en-US" sz="2800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)</a:t>
            </a:r>
            <a:endParaRPr lang="en-US" altLang="en-US" sz="2800" b="1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47" name="任意多边形: 形状 46"/>
          <p:cNvSpPr/>
          <p:nvPr>
            <p:custDataLst>
              <p:tags r:id="rId3"/>
            </p:custDataLst>
          </p:nvPr>
        </p:nvSpPr>
        <p:spPr>
          <a:xfrm>
            <a:off x="1" y="450"/>
            <a:ext cx="4826089" cy="5143499"/>
          </a:xfrm>
          <a:custGeom>
            <a:avLst/>
            <a:gdLst>
              <a:gd name="connsiteX0" fmla="*/ 0 w 6434785"/>
              <a:gd name="connsiteY0" fmla="*/ 0 h 6857999"/>
              <a:gd name="connsiteX1" fmla="*/ 6434785 w 6434785"/>
              <a:gd name="connsiteY1" fmla="*/ 0 h 6857999"/>
              <a:gd name="connsiteX2" fmla="*/ 6375198 w 6434785"/>
              <a:gd name="connsiteY2" fmla="*/ 353393 h 6857999"/>
              <a:gd name="connsiteX3" fmla="*/ 353393 w 6434785"/>
              <a:gd name="connsiteY3" fmla="*/ 353393 h 6857999"/>
              <a:gd name="connsiteX4" fmla="*/ 353393 w 6434785"/>
              <a:gd name="connsiteY4" fmla="*/ 6504607 h 6857999"/>
              <a:gd name="connsiteX5" fmla="*/ 5338010 w 6434785"/>
              <a:gd name="connsiteY5" fmla="*/ 6504607 h 6857999"/>
              <a:gd name="connsiteX6" fmla="*/ 5278422 w 6434785"/>
              <a:gd name="connsiteY6" fmla="*/ 6857999 h 6857999"/>
              <a:gd name="connsiteX7" fmla="*/ 0 w 6434785"/>
              <a:gd name="connsiteY7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434785" h="6857999">
                <a:moveTo>
                  <a:pt x="0" y="0"/>
                </a:moveTo>
                <a:lnTo>
                  <a:pt x="6434785" y="0"/>
                </a:lnTo>
                <a:lnTo>
                  <a:pt x="6375198" y="353393"/>
                </a:lnTo>
                <a:lnTo>
                  <a:pt x="353393" y="353393"/>
                </a:lnTo>
                <a:lnTo>
                  <a:pt x="353393" y="6504607"/>
                </a:lnTo>
                <a:lnTo>
                  <a:pt x="5338010" y="6504607"/>
                </a:lnTo>
                <a:lnTo>
                  <a:pt x="5278422" y="6857999"/>
                </a:lnTo>
                <a:lnTo>
                  <a:pt x="0" y="6857999"/>
                </a:lnTo>
                <a:close/>
              </a:path>
            </a:pathLst>
          </a:custGeom>
          <a:solidFill>
            <a:srgbClr val="047F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kumimoji="1" lang="zh-CN" altLang="en-US" sz="12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任意多边形: 形状 43"/>
          <p:cNvSpPr/>
          <p:nvPr>
            <p:custDataLst>
              <p:tags r:id="rId4"/>
            </p:custDataLst>
          </p:nvPr>
        </p:nvSpPr>
        <p:spPr>
          <a:xfrm>
            <a:off x="3958815" y="12515"/>
            <a:ext cx="5185184" cy="5143500"/>
          </a:xfrm>
          <a:custGeom>
            <a:avLst/>
            <a:gdLst>
              <a:gd name="connsiteX0" fmla="*/ 1156364 w 6913579"/>
              <a:gd name="connsiteY0" fmla="*/ 0 h 6858000"/>
              <a:gd name="connsiteX1" fmla="*/ 4629187 w 6913579"/>
              <a:gd name="connsiteY1" fmla="*/ 0 h 6858000"/>
              <a:gd name="connsiteX2" fmla="*/ 6636727 w 6913579"/>
              <a:gd name="connsiteY2" fmla="*/ 0 h 6858000"/>
              <a:gd name="connsiteX3" fmla="*/ 6913579 w 6913579"/>
              <a:gd name="connsiteY3" fmla="*/ 0 h 6858000"/>
              <a:gd name="connsiteX4" fmla="*/ 6913579 w 6913579"/>
              <a:gd name="connsiteY4" fmla="*/ 6858000 h 6858000"/>
              <a:gd name="connsiteX5" fmla="*/ 6636727 w 6913579"/>
              <a:gd name="connsiteY5" fmla="*/ 6858000 h 6858000"/>
              <a:gd name="connsiteX6" fmla="*/ 4629187 w 6913579"/>
              <a:gd name="connsiteY6" fmla="*/ 6858000 h 6858000"/>
              <a:gd name="connsiteX7" fmla="*/ 0 w 69135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913579" h="6858000">
                <a:moveTo>
                  <a:pt x="1156364" y="0"/>
                </a:moveTo>
                <a:lnTo>
                  <a:pt x="4629187" y="0"/>
                </a:lnTo>
                <a:lnTo>
                  <a:pt x="6636727" y="0"/>
                </a:lnTo>
                <a:lnTo>
                  <a:pt x="6913579" y="0"/>
                </a:lnTo>
                <a:lnTo>
                  <a:pt x="6913579" y="6858000"/>
                </a:lnTo>
                <a:lnTo>
                  <a:pt x="6636727" y="6858000"/>
                </a:lnTo>
                <a:lnTo>
                  <a:pt x="4629187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B1E4E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p>
            <a:pPr algn="ctr"/>
            <a:endParaRPr kumimoji="1" lang="zh-CN" altLang="en-US" sz="12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5"/>
            </p:custDataLst>
          </p:nvPr>
        </p:nvSpPr>
        <p:spPr>
          <a:xfrm>
            <a:off x="4826000" y="847090"/>
            <a:ext cx="4497070" cy="4145280"/>
          </a:xfrm>
          <a:prstGeom prst="rect">
            <a:avLst/>
          </a:prstGeom>
          <a:noFill/>
        </p:spPr>
        <p:txBody>
          <a:bodyPr wrap="square" lIns="67627" tIns="35242" rIns="67627" bIns="35242" rtlCol="0">
            <a:no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S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tudent-centered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A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ssessment-driven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P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roduction-oriented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I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ntegrated-skill Training Focused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E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-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teaching Auxiliarized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N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eo-value Formation Guided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85725" lvl="0" indent="0" algn="l" fontAlgn="ctr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Blip>
                <a:blip r:embed="rId6"/>
              </a:buBlip>
            </a:pPr>
            <a:r>
              <a:rPr lang="en-US" altLang="en-US" sz="2000" b="1" spc="0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T</a:t>
            </a:r>
            <a:r>
              <a:rPr lang="en-US" altLang="en-US" sz="2000" b="1" spc="0" dirty="0">
                <a:solidFill>
                  <a:srgbClr val="00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ask-based</a:t>
            </a:r>
            <a:endParaRPr lang="en-US" altLang="en-US" sz="2000" b="1" spc="0" dirty="0">
              <a:solidFill>
                <a:srgbClr val="000000"/>
              </a:solidFill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4" name="椭圆 3"/>
          <p:cNvSpPr/>
          <p:nvPr>
            <p:custDataLst>
              <p:tags r:id="rId7"/>
            </p:custDataLst>
          </p:nvPr>
        </p:nvSpPr>
        <p:spPr>
          <a:xfrm>
            <a:off x="526256" y="530516"/>
            <a:ext cx="316706" cy="316706"/>
          </a:xfrm>
          <a:prstGeom prst="ellipse">
            <a:avLst/>
          </a:prstGeom>
          <a:gradFill>
            <a:gsLst>
              <a:gs pos="0">
                <a:srgbClr val="0070C0"/>
              </a:gs>
              <a:gs pos="100000">
                <a:srgbClr val="817F77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椭圆 4"/>
          <p:cNvSpPr/>
          <p:nvPr>
            <p:custDataLst>
              <p:tags r:id="rId8"/>
            </p:custDataLst>
          </p:nvPr>
        </p:nvSpPr>
        <p:spPr>
          <a:xfrm>
            <a:off x="914876" y="681487"/>
            <a:ext cx="229076" cy="229076"/>
          </a:xfrm>
          <a:prstGeom prst="ellipse">
            <a:avLst/>
          </a:prstGeom>
          <a:solidFill>
            <a:srgbClr val="B1E4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sz="135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065" y="571632"/>
            <a:ext cx="9137650" cy="477520"/>
          </a:xfrm>
          <a:gradFill rotWithShape="1">
            <a:gsLst>
              <a:gs pos="40000">
                <a:srgbClr val="DCFEFF"/>
              </a:gs>
              <a:gs pos="100000">
                <a:srgbClr val="817F77"/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p>
            <a:pPr algn="ctr"/>
            <a:r>
              <a:rPr lang="en-US" altLang="zh-CN" sz="2800" b="1" spc="0">
                <a:solidFill>
                  <a:srgbClr val="0070C0"/>
                </a:solidFill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Teaching Procedure</a:t>
            </a:r>
            <a:endParaRPr lang="en-US" altLang="zh-CN" sz="2800" b="1" spc="0">
              <a:solidFill>
                <a:srgbClr val="0070C0"/>
              </a:solidFill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298825" y="1511432"/>
            <a:ext cx="2214245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Periods 1-6</a:t>
            </a:r>
            <a:endParaRPr lang="en-US" altLang="zh-CN" sz="2000" u="sng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In-class Activities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78130" y="3365632"/>
            <a:ext cx="1810385" cy="98044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Period 1</a:t>
            </a:r>
            <a:endParaRPr lang="en-US" altLang="zh-CN" sz="2000" u="sng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Warming up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620010" y="3365632"/>
            <a:ext cx="3173095" cy="98361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p>
            <a:pPr algn="ctr"/>
            <a:endParaRPr lang="en-US" altLang="zh-CN" u="sng">
              <a:solidFill>
                <a:srgbClr val="0070C0"/>
              </a:solidFill>
              <a:sym typeface="+mn-ea"/>
            </a:endParaRPr>
          </a:p>
          <a:p>
            <a:pPr algn="ctr"/>
            <a:r>
              <a:rPr lang="en-US" altLang="zh-CN" sz="20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Periods 2-4</a:t>
            </a:r>
            <a:endParaRPr lang="en-US" altLang="zh-CN" sz="2000" u="sng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Reading &amp; Digesting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Integrated Skill Practicing</a:t>
            </a:r>
            <a:r>
              <a:rPr lang="en-US" altLang="zh-CN">
                <a:solidFill>
                  <a:schemeClr val="bg1"/>
                </a:solidFill>
                <a:sym typeface="+mn-ea"/>
              </a:rPr>
              <a:t>ls Practicing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289040" y="3332612"/>
            <a:ext cx="2642870" cy="10134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0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Periods 5-6</a:t>
            </a:r>
            <a:endParaRPr lang="en-US" altLang="zh-CN" sz="2000" u="sng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Reading &amp; Reflecting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Cultural Exploration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6685915" y="1511432"/>
            <a:ext cx="2245995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Period 6+</a:t>
            </a:r>
            <a:endParaRPr lang="en-US" altLang="zh-CN" sz="2000" u="sng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Project &amp; Writing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77495" y="1511432"/>
            <a:ext cx="1949450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2400" b="1" u="sng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Period 0</a:t>
            </a:r>
            <a:endParaRPr lang="en-US" altLang="zh-CN" u="sng">
              <a:solidFill>
                <a:schemeClr val="tx1"/>
              </a:solidFill>
            </a:endParaRPr>
          </a:p>
          <a:p>
            <a:pPr algn="ctr"/>
            <a:r>
              <a: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Autonomous Learning</a:t>
            </a:r>
            <a:endParaRPr lang="en-US" altLang="zh-CN" sz="20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右箭头 20"/>
          <p:cNvSpPr/>
          <p:nvPr/>
        </p:nvSpPr>
        <p:spPr>
          <a:xfrm>
            <a:off x="2352040" y="1799722"/>
            <a:ext cx="767080" cy="337820"/>
          </a:xfrm>
          <a:prstGeom prst="rightArrow">
            <a:avLst/>
          </a:prstGeom>
          <a:solidFill>
            <a:srgbClr val="B1E4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23" name="直接连接符 22"/>
          <p:cNvCxnSpPr/>
          <p:nvPr/>
        </p:nvCxnSpPr>
        <p:spPr>
          <a:xfrm>
            <a:off x="4279900" y="2417577"/>
            <a:ext cx="0" cy="36703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1330960" y="2771140"/>
            <a:ext cx="2956560" cy="635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330960" y="2777622"/>
            <a:ext cx="3810" cy="58801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279900" y="2777622"/>
            <a:ext cx="4445" cy="594995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endCxn id="8" idx="0"/>
          </p:cNvCxnSpPr>
          <p:nvPr/>
        </p:nvCxnSpPr>
        <p:spPr>
          <a:xfrm>
            <a:off x="7597140" y="2796672"/>
            <a:ext cx="13335" cy="53594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燕尾形箭头 29"/>
          <p:cNvSpPr/>
          <p:nvPr/>
        </p:nvSpPr>
        <p:spPr>
          <a:xfrm>
            <a:off x="5895975" y="3672972"/>
            <a:ext cx="320040" cy="254000"/>
          </a:xfrm>
          <a:prstGeom prst="notchedRightArrow">
            <a:avLst/>
          </a:prstGeom>
          <a:solidFill>
            <a:srgbClr val="B1E4E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燕尾形箭头 2"/>
          <p:cNvSpPr/>
          <p:nvPr/>
        </p:nvSpPr>
        <p:spPr>
          <a:xfrm>
            <a:off x="2185035" y="3672972"/>
            <a:ext cx="367030" cy="254000"/>
          </a:xfrm>
          <a:prstGeom prst="notchedRightArrow">
            <a:avLst/>
          </a:prstGeom>
          <a:solidFill>
            <a:srgbClr val="B1E4EB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右箭头 6"/>
          <p:cNvSpPr/>
          <p:nvPr/>
        </p:nvSpPr>
        <p:spPr>
          <a:xfrm>
            <a:off x="5793105" y="1799722"/>
            <a:ext cx="767080" cy="337820"/>
          </a:xfrm>
          <a:prstGeom prst="rightArrow">
            <a:avLst/>
          </a:prstGeom>
          <a:solidFill>
            <a:srgbClr val="B1E4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4287520" y="2771140"/>
            <a:ext cx="3326130" cy="8890"/>
          </a:xfrm>
          <a:prstGeom prst="line">
            <a:avLst/>
          </a:prstGeom>
          <a:ln w="50800"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  <p:bldP spid="21" grpId="0" bldLvl="0" animBg="1"/>
      <p:bldP spid="21" grpId="1" animBg="1"/>
      <p:bldP spid="4" grpId="0" bldLvl="0" animBg="1"/>
      <p:bldP spid="4" grpId="1" animBg="1"/>
      <p:bldP spid="5" grpId="0" bldLvl="0" animBg="1"/>
      <p:bldP spid="5" grpId="1" animBg="1"/>
      <p:bldP spid="3" grpId="0" bldLvl="0" animBg="1"/>
      <p:bldP spid="3" grpId="1" animBg="1"/>
      <p:bldP spid="6" grpId="0" bldLvl="0" animBg="1"/>
      <p:bldP spid="6" grpId="1" animBg="1"/>
      <p:bldP spid="30" grpId="0" bldLvl="0" animBg="1"/>
      <p:bldP spid="30" grpId="1" animBg="1"/>
      <p:bldP spid="8" grpId="0" bldLvl="0" animBg="1"/>
      <p:bldP spid="8" grpId="1" animBg="1"/>
      <p:bldP spid="7" grpId="0" bldLvl="0" animBg="1"/>
      <p:bldP spid="7" grpId="1" animBg="1"/>
      <p:bldP spid="10" grpId="0" bldLvl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533400" y="1270635"/>
            <a:ext cx="5791200" cy="3331845"/>
          </a:xfrm>
          <a:prstGeom prst="rect">
            <a:avLst/>
          </a:prstGeom>
          <a:solidFill>
            <a:srgbClr val="E0F4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图片 3" descr="77aa793b73cbe9a888f792373c9e77b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330950" y="-57018"/>
            <a:ext cx="2813685" cy="1327785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3"/>
            </p:custDataLst>
          </p:nvPr>
        </p:nvSpPr>
        <p:spPr>
          <a:xfrm>
            <a:off x="-5080" y="779277"/>
            <a:ext cx="6336030" cy="491490"/>
          </a:xfrm>
          <a:prstGeom prst="rect">
            <a:avLst/>
          </a:prstGeom>
          <a:solidFill>
            <a:srgbClr val="047FB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en-US" sz="2000" b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宋体" panose="02010600030101010101" pitchFamily="2" charset="-122"/>
                <a:cs typeface="+mn-lt"/>
                <a:sym typeface="+mn-ea"/>
              </a:rPr>
              <a:t>Period 0</a:t>
            </a:r>
            <a:r>
              <a:rPr lang="en-US" sz="2000" b="1">
                <a:solidFill>
                  <a:srgbClr val="000000"/>
                </a:solidFill>
                <a:ea typeface="宋体" panose="02010600030101010101" pitchFamily="2" charset="-122"/>
                <a:cs typeface="+mn-lt"/>
                <a:sym typeface="+mn-ea"/>
              </a:rPr>
              <a:t> </a:t>
            </a:r>
            <a:r>
              <a:rPr lang="en-US" sz="2000" b="1">
                <a:solidFill>
                  <a:schemeClr val="bg1"/>
                </a:solidFill>
                <a:ea typeface="宋体" panose="02010600030101010101" pitchFamily="2" charset="-122"/>
                <a:cs typeface="+mn-lt"/>
                <a:sym typeface="+mn-ea"/>
              </a:rPr>
              <a:t>for Pre-class Autonomous Learning</a:t>
            </a:r>
            <a:endParaRPr lang="en-US" altLang="zh-CN" sz="2000" b="1" dirty="0" smtClean="0">
              <a:solidFill>
                <a:schemeClr val="bg1"/>
              </a:solidFill>
              <a:ea typeface="宋体" panose="02010600030101010101" pitchFamily="2" charset="-122"/>
              <a:cs typeface="+mn-lt"/>
              <a:sym typeface="+mn-ea"/>
            </a:endParaRPr>
          </a:p>
        </p:txBody>
      </p:sp>
      <p:sp>
        <p:nvSpPr>
          <p:cNvPr id="9" name="椭圆 8"/>
          <p:cNvSpPr/>
          <p:nvPr>
            <p:custDataLst>
              <p:tags r:id="rId4"/>
            </p:custDataLst>
          </p:nvPr>
        </p:nvSpPr>
        <p:spPr bwMode="auto">
          <a:xfrm flipH="1">
            <a:off x="533654" y="1601663"/>
            <a:ext cx="164538" cy="164541"/>
          </a:xfrm>
          <a:prstGeom prst="ellipse">
            <a:avLst/>
          </a:prstGeom>
          <a:solidFill>
            <a:srgbClr val="1F74AD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5"/>
            </p:custDataLst>
          </p:nvPr>
        </p:nvSpPr>
        <p:spPr bwMode="auto">
          <a:xfrm>
            <a:off x="698337" y="1444122"/>
            <a:ext cx="3677452" cy="412490"/>
          </a:xfrm>
          <a:prstGeom prst="rect">
            <a:avLst/>
          </a:prstGeom>
          <a:noFill/>
        </p:spPr>
        <p:txBody>
          <a:bodyPr wrap="square" lIns="50633" tIns="26329" rIns="50633" bIns="0" anchor="b" anchorCtr="0">
            <a:normAutofit/>
          </a:bodyPr>
          <a:lstStyle/>
          <a:p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 Pre-reading</a:t>
            </a:r>
            <a:endParaRPr lang="en-US" altLang="en-US" b="1" spc="300" dirty="0">
              <a:solidFill>
                <a:srgbClr val="1F74AD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6"/>
            </p:custDataLst>
          </p:nvPr>
        </p:nvSpPr>
        <p:spPr bwMode="auto">
          <a:xfrm>
            <a:off x="785143" y="1856661"/>
            <a:ext cx="3590642" cy="412490"/>
          </a:xfrm>
          <a:prstGeom prst="rect">
            <a:avLst/>
          </a:prstGeom>
          <a:noFill/>
        </p:spPr>
        <p:txBody>
          <a:bodyPr wrap="square" lIns="50633" tIns="0" rIns="50633" bIns="26329">
            <a:normAutofit/>
          </a:bodyPr>
          <a:lstStyle/>
          <a:p>
            <a:pPr>
              <a:lnSpc>
                <a:spcPct val="120000"/>
              </a:lnSpc>
            </a:pPr>
            <a:r>
              <a:rPr lang="en-US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Text &amp; Reading Materials</a:t>
            </a:r>
            <a:endParaRPr lang="en-US" altLang="en-US" spc="1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1" name="椭圆 10"/>
          <p:cNvSpPr/>
          <p:nvPr>
            <p:custDataLst>
              <p:tags r:id="rId7"/>
            </p:custDataLst>
          </p:nvPr>
        </p:nvSpPr>
        <p:spPr bwMode="auto">
          <a:xfrm flipH="1">
            <a:off x="533654" y="2335031"/>
            <a:ext cx="164538" cy="164541"/>
          </a:xfrm>
          <a:prstGeom prst="ellipse">
            <a:avLst/>
          </a:prstGeom>
          <a:solidFill>
            <a:srgbClr val="3498D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8"/>
            </p:custDataLst>
          </p:nvPr>
        </p:nvSpPr>
        <p:spPr bwMode="auto">
          <a:xfrm>
            <a:off x="785225" y="2138859"/>
            <a:ext cx="4222060" cy="412601"/>
          </a:xfrm>
          <a:prstGeom prst="rect">
            <a:avLst/>
          </a:prstGeom>
          <a:noFill/>
        </p:spPr>
        <p:txBody>
          <a:bodyPr wrap="square" lIns="50633" tIns="26329" rIns="50633" bIns="0" anchor="b" anchorCtr="0">
            <a:normAutofit/>
          </a:bodyPr>
          <a:lstStyle/>
          <a:p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Viewing &amp; Listening</a:t>
            </a:r>
            <a:endParaRPr lang="en-US" altLang="en-US" b="1" spc="300" dirty="0">
              <a:solidFill>
                <a:srgbClr val="3498DB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9"/>
            </p:custDataLst>
          </p:nvPr>
        </p:nvSpPr>
        <p:spPr bwMode="auto">
          <a:xfrm>
            <a:off x="795655" y="2551430"/>
            <a:ext cx="5622290" cy="442595"/>
          </a:xfrm>
          <a:prstGeom prst="rect">
            <a:avLst/>
          </a:prstGeom>
          <a:noFill/>
        </p:spPr>
        <p:txBody>
          <a:bodyPr wrap="square" lIns="50633" tIns="0" rIns="50633" bIns="26329">
            <a:noAutofit/>
          </a:bodyPr>
          <a:lstStyle/>
          <a:p>
            <a:pPr>
              <a:lnSpc>
                <a:spcPct val="120000"/>
              </a:lnSpc>
            </a:pPr>
            <a:r>
              <a:rPr lang="en-US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Extended Materials Related to the Unit theme on</a:t>
            </a:r>
            <a:r>
              <a:rPr lang="en-US" i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 </a:t>
            </a:r>
            <a:r>
              <a:rPr lang="en-US" i="1">
                <a:solidFill>
                  <a:srgbClr val="C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WE Learn</a:t>
            </a:r>
            <a:endParaRPr lang="en-US" altLang="en-US" i="1" spc="150" dirty="0">
              <a:solidFill>
                <a:srgbClr val="C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椭圆 13"/>
          <p:cNvSpPr/>
          <p:nvPr>
            <p:custDataLst>
              <p:tags r:id="rId10"/>
            </p:custDataLst>
          </p:nvPr>
        </p:nvSpPr>
        <p:spPr bwMode="auto">
          <a:xfrm flipH="1">
            <a:off x="533602" y="3048235"/>
            <a:ext cx="164538" cy="164541"/>
          </a:xfrm>
          <a:prstGeom prst="ellipse">
            <a:avLst/>
          </a:prstGeom>
          <a:solidFill>
            <a:srgbClr val="1AA3AA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 bwMode="auto">
          <a:xfrm>
            <a:off x="784836" y="2993809"/>
            <a:ext cx="3308658" cy="272662"/>
          </a:xfrm>
          <a:prstGeom prst="rect">
            <a:avLst/>
          </a:prstGeom>
          <a:noFill/>
        </p:spPr>
        <p:txBody>
          <a:bodyPr wrap="square" lIns="50633" tIns="26329" rIns="50633" bIns="0" anchor="b" anchorCtr="0">
            <a:noAutofit/>
          </a:bodyPr>
          <a:lstStyle/>
          <a:p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Vocabulary Expanding</a:t>
            </a:r>
            <a:endParaRPr lang="en-US" altLang="en-US" b="1" spc="300" dirty="0">
              <a:solidFill>
                <a:srgbClr val="1AA3AA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文本框 20"/>
          <p:cNvSpPr txBox="1"/>
          <p:nvPr>
            <p:custDataLst>
              <p:tags r:id="rId12"/>
            </p:custDataLst>
          </p:nvPr>
        </p:nvSpPr>
        <p:spPr bwMode="auto">
          <a:xfrm>
            <a:off x="795886" y="3266422"/>
            <a:ext cx="3700341" cy="412601"/>
          </a:xfrm>
          <a:prstGeom prst="rect">
            <a:avLst/>
          </a:prstGeom>
          <a:noFill/>
        </p:spPr>
        <p:txBody>
          <a:bodyPr wrap="square" lIns="50633" tIns="0" rIns="50633" bIns="26329">
            <a:normAutofit/>
          </a:bodyPr>
          <a:lstStyle/>
          <a:p>
            <a:pPr>
              <a:lnSpc>
                <a:spcPct val="120000"/>
              </a:lnSpc>
            </a:pPr>
            <a:r>
              <a:rPr lang="en-US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New Words &amp; Expressions</a:t>
            </a:r>
            <a:endParaRPr lang="en-US" altLang="en-US" spc="1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椭圆 21"/>
          <p:cNvSpPr/>
          <p:nvPr>
            <p:custDataLst>
              <p:tags r:id="rId13"/>
            </p:custDataLst>
          </p:nvPr>
        </p:nvSpPr>
        <p:spPr bwMode="auto">
          <a:xfrm flipH="1">
            <a:off x="540004" y="3797807"/>
            <a:ext cx="164538" cy="164541"/>
          </a:xfrm>
          <a:prstGeom prst="ellipse">
            <a:avLst/>
          </a:prstGeom>
          <a:solidFill>
            <a:srgbClr val="69A35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>
            <p:custDataLst>
              <p:tags r:id="rId14"/>
            </p:custDataLst>
          </p:nvPr>
        </p:nvSpPr>
        <p:spPr bwMode="auto">
          <a:xfrm>
            <a:off x="795655" y="3549650"/>
            <a:ext cx="5451475" cy="412750"/>
          </a:xfrm>
          <a:prstGeom prst="rect">
            <a:avLst/>
          </a:prstGeom>
          <a:noFill/>
        </p:spPr>
        <p:txBody>
          <a:bodyPr wrap="square" lIns="50633" tIns="26329" rIns="50633" bIns="0" anchor="b" anchorCtr="0">
            <a:normAutofit/>
          </a:bodyPr>
          <a:lstStyle/>
          <a:p>
            <a:r>
              <a:rPr lang="en-US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Notes Taking, Questions Raising &amp; Exercises Doing</a:t>
            </a:r>
            <a:endParaRPr lang="en-US" altLang="en-US" b="1" spc="300" dirty="0">
              <a:solidFill>
                <a:srgbClr val="69A35B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4" name="文本框 23"/>
          <p:cNvSpPr txBox="1"/>
          <p:nvPr>
            <p:custDataLst>
              <p:tags r:id="rId15"/>
            </p:custDataLst>
          </p:nvPr>
        </p:nvSpPr>
        <p:spPr bwMode="auto">
          <a:xfrm>
            <a:off x="795655" y="3962400"/>
            <a:ext cx="5104765" cy="487045"/>
          </a:xfrm>
          <a:prstGeom prst="rect">
            <a:avLst/>
          </a:prstGeom>
          <a:noFill/>
        </p:spPr>
        <p:txBody>
          <a:bodyPr wrap="square" lIns="50633" tIns="0" rIns="50633" bIns="26329">
            <a:normAutofit/>
          </a:bodyPr>
          <a:lstStyle/>
          <a:p>
            <a:pPr>
              <a:lnSpc>
                <a:spcPct val="120000"/>
              </a:lnSpc>
            </a:pPr>
            <a:r>
              <a:rPr lang="en-US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Comprehensive Practice  &amp;  Language Usage</a:t>
            </a:r>
            <a:endParaRPr lang="en-US" altLang="en-US" spc="15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21348" y="195712"/>
            <a:ext cx="1876425" cy="583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/>
            <a:r>
              <a:rPr lang="en-US" altLang="zh-CN" sz="3200" b="1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SAMPLE</a:t>
            </a:r>
            <a:endParaRPr lang="en-US" altLang="zh-CN" sz="3200" b="1"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3" name="对象 2"/>
          <p:cNvGraphicFramePr/>
          <p:nvPr/>
        </p:nvGraphicFramePr>
        <p:xfrm>
          <a:off x="370840" y="1270635"/>
          <a:ext cx="2463800" cy="3863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" name="" r:id="rId16" imgW="10086975" imgH="7543165" progId="Paint.Picture">
                  <p:embed/>
                </p:oleObj>
              </mc:Choice>
              <mc:Fallback>
                <p:oleObj name="" r:id="rId16" imgW="10086975" imgH="7543165" progId="Paint.Picture">
                  <p:embed/>
                  <p:pic>
                    <p:nvPicPr>
                      <p:cNvPr id="0" name="图片 40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370840" y="1270635"/>
                        <a:ext cx="2463800" cy="3863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/>
          <p:nvPr/>
        </p:nvGraphicFramePr>
        <p:xfrm>
          <a:off x="3150870" y="1259840"/>
          <a:ext cx="2463165" cy="38747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" name="" r:id="rId18" imgW="4743450" imgH="10001250" progId="Paint.Picture">
                  <p:embed/>
                </p:oleObj>
              </mc:Choice>
              <mc:Fallback>
                <p:oleObj name="" r:id="rId18" imgW="4743450" imgH="10001250" progId="Paint.Picture">
                  <p:embed/>
                  <p:pic>
                    <p:nvPicPr>
                      <p:cNvPr id="0" name="图片 38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3150870" y="1259840"/>
                        <a:ext cx="2463165" cy="38747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/>
          <p:nvPr/>
        </p:nvGraphicFramePr>
        <p:xfrm>
          <a:off x="6006465" y="1270635"/>
          <a:ext cx="2473325" cy="38652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" name="" r:id="rId20" imgW="9925050" imgH="3066415" progId="Paint.Picture">
                  <p:embed/>
                </p:oleObj>
              </mc:Choice>
              <mc:Fallback>
                <p:oleObj name="" r:id="rId20" imgW="9925050" imgH="3066415" progId="Paint.Picture">
                  <p:embed/>
                  <p:pic>
                    <p:nvPicPr>
                      <p:cNvPr id="0" name="图片 42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6006465" y="1270635"/>
                        <a:ext cx="2473325" cy="38652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22"/>
    </p:custDataLst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  <p:bldP spid="34" grpId="1" animBg="1"/>
      <p:bldP spid="9" grpId="0" bldLvl="0" animBg="1"/>
      <p:bldP spid="9" grpId="1" animBg="1"/>
      <p:bldP spid="18" grpId="0"/>
      <p:bldP spid="18" grpId="1"/>
      <p:bldP spid="19" grpId="0"/>
      <p:bldP spid="19" grpId="1"/>
      <p:bldP spid="11" grpId="0" bldLvl="0" animBg="1"/>
      <p:bldP spid="11" grpId="1" animBg="1"/>
      <p:bldP spid="16" grpId="0"/>
      <p:bldP spid="16" grpId="1"/>
      <p:bldP spid="17" grpId="0"/>
      <p:bldP spid="17" grpId="1"/>
      <p:bldP spid="14" grpId="0" bldLvl="0" animBg="1"/>
      <p:bldP spid="14" grpId="1" animBg="1"/>
      <p:bldP spid="15" grpId="0"/>
      <p:bldP spid="15" grpId="1"/>
      <p:bldP spid="21" grpId="0"/>
      <p:bldP spid="21" grpId="1"/>
      <p:bldP spid="22" grpId="0" bldLvl="0" animBg="1"/>
      <p:bldP spid="22" grpId="1" animBg="1"/>
      <p:bldP spid="23" grpId="0"/>
      <p:bldP spid="23" grpId="1"/>
      <p:bldP spid="24" grpId="0"/>
      <p:bldP spid="24" grpId="1"/>
      <p:bldP spid="34" grpId="2" bldLvl="0" animBg="1"/>
      <p:bldP spid="9" grpId="2" bldLvl="0" animBg="1"/>
      <p:bldP spid="18" grpId="2"/>
      <p:bldP spid="19" grpId="2"/>
      <p:bldP spid="11" grpId="2" bldLvl="0" animBg="1"/>
      <p:bldP spid="16" grpId="2"/>
      <p:bldP spid="17" grpId="2"/>
      <p:bldP spid="14" grpId="2" bldLvl="0" animBg="1"/>
      <p:bldP spid="15" grpId="2"/>
      <p:bldP spid="21" grpId="2"/>
      <p:bldP spid="22" grpId="2" bldLvl="0" animBg="1"/>
      <p:bldP spid="23" grpId="2"/>
      <p:bldP spid="2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520B4-710A-4B58-9414-D5915B9BB79D}" type="slidenum">
              <a:rPr lang="zh-CN" altLang="en-US" sz="675"/>
            </a:fld>
            <a:endParaRPr lang="zh-CN" altLang="en-US" sz="1350">
              <a:solidFill>
                <a:schemeClr val="tx1"/>
              </a:solidFill>
            </a:endParaRPr>
          </a:p>
        </p:txBody>
      </p:sp>
      <p:pic>
        <p:nvPicPr>
          <p:cNvPr id="117762" name="图片 2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682" y="1113861"/>
            <a:ext cx="6182806" cy="141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3" name="图片 2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1441300" y="2738456"/>
            <a:ext cx="6181615" cy="1413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1007836" y="2409784"/>
            <a:ext cx="1743381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1776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6215350" y="2416928"/>
            <a:ext cx="1743380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1776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1007836" y="2822408"/>
            <a:ext cx="1743381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177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" r="7204" b="57678"/>
          <a:stretch>
            <a:fillRect/>
          </a:stretch>
        </p:blipFill>
        <p:spPr bwMode="auto">
          <a:xfrm rot="10800000" flipH="1">
            <a:off x="6215350" y="2829553"/>
            <a:ext cx="1743380" cy="3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117769" name="TextBox 27"/>
          <p:cNvSpPr>
            <a:spLocks noChangeArrowheads="1"/>
          </p:cNvSpPr>
          <p:nvPr/>
        </p:nvSpPr>
        <p:spPr bwMode="auto">
          <a:xfrm>
            <a:off x="2221302" y="1467537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01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17770" name="TextBox 28"/>
          <p:cNvSpPr>
            <a:spLocks noChangeArrowheads="1"/>
          </p:cNvSpPr>
          <p:nvPr/>
        </p:nvSpPr>
        <p:spPr bwMode="auto">
          <a:xfrm rot="948441">
            <a:off x="2897212" y="1461999"/>
            <a:ext cx="931232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What</a:t>
            </a:r>
            <a:r>
              <a:rPr lang="en-US" sz="105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 </a:t>
            </a:r>
            <a:endParaRPr lang="zh-CN" altLang="en-US" sz="1350" dirty="0"/>
          </a:p>
        </p:txBody>
      </p:sp>
      <p:sp>
        <p:nvSpPr>
          <p:cNvPr id="117771" name="TextBox 29"/>
          <p:cNvSpPr>
            <a:spLocks noChangeArrowheads="1"/>
          </p:cNvSpPr>
          <p:nvPr/>
        </p:nvSpPr>
        <p:spPr bwMode="auto">
          <a:xfrm>
            <a:off x="3788435" y="1844435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02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17772" name="TextBox 30"/>
          <p:cNvSpPr>
            <a:spLocks noChangeArrowheads="1"/>
          </p:cNvSpPr>
          <p:nvPr/>
        </p:nvSpPr>
        <p:spPr bwMode="auto">
          <a:xfrm rot="20842707">
            <a:off x="4569618" y="1822801"/>
            <a:ext cx="820485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Who</a:t>
            </a:r>
            <a:endParaRPr lang="zh-CN" altLang="en-US" sz="2100" dirty="0"/>
          </a:p>
        </p:txBody>
      </p:sp>
      <p:sp>
        <p:nvSpPr>
          <p:cNvPr id="117773" name="TextBox 31"/>
          <p:cNvSpPr>
            <a:spLocks noChangeArrowheads="1"/>
          </p:cNvSpPr>
          <p:nvPr/>
        </p:nvSpPr>
        <p:spPr bwMode="auto">
          <a:xfrm rot="20498892">
            <a:off x="5410353" y="1390055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03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17774" name="TextBox 32"/>
          <p:cNvSpPr>
            <a:spLocks noChangeArrowheads="1"/>
          </p:cNvSpPr>
          <p:nvPr/>
        </p:nvSpPr>
        <p:spPr bwMode="auto">
          <a:xfrm rot="422186">
            <a:off x="6157628" y="1473360"/>
            <a:ext cx="971061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When</a:t>
            </a:r>
            <a:endParaRPr lang="zh-CN" altLang="en-US" sz="2100" dirty="0"/>
          </a:p>
        </p:txBody>
      </p:sp>
      <p:sp>
        <p:nvSpPr>
          <p:cNvPr id="117775" name="TextBox 33"/>
          <p:cNvSpPr>
            <a:spLocks noChangeArrowheads="1"/>
          </p:cNvSpPr>
          <p:nvPr/>
        </p:nvSpPr>
        <p:spPr bwMode="auto">
          <a:xfrm rot="20951470">
            <a:off x="6195113" y="3339746"/>
            <a:ext cx="877644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04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17776" name="TextBox 34"/>
          <p:cNvSpPr>
            <a:spLocks noChangeArrowheads="1"/>
          </p:cNvSpPr>
          <p:nvPr/>
        </p:nvSpPr>
        <p:spPr bwMode="auto">
          <a:xfrm rot="1097058">
            <a:off x="5131215" y="3418300"/>
            <a:ext cx="1146534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Where</a:t>
            </a:r>
            <a:endParaRPr lang="zh-CN" altLang="en-US" sz="2100" dirty="0"/>
          </a:p>
        </p:txBody>
      </p:sp>
      <p:sp>
        <p:nvSpPr>
          <p:cNvPr id="117777" name="TextBox 35"/>
          <p:cNvSpPr>
            <a:spLocks noChangeArrowheads="1"/>
          </p:cNvSpPr>
          <p:nvPr/>
        </p:nvSpPr>
        <p:spPr bwMode="auto">
          <a:xfrm rot="226641">
            <a:off x="4604159" y="2978031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05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17778" name="TextBox 36"/>
          <p:cNvSpPr>
            <a:spLocks noChangeArrowheads="1"/>
          </p:cNvSpPr>
          <p:nvPr/>
        </p:nvSpPr>
        <p:spPr bwMode="auto">
          <a:xfrm rot="20020475">
            <a:off x="3744378" y="3041022"/>
            <a:ext cx="820484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Why</a:t>
            </a:r>
            <a:endParaRPr lang="zh-CN" altLang="en-US" sz="2100" dirty="0"/>
          </a:p>
        </p:txBody>
      </p:sp>
      <p:sp>
        <p:nvSpPr>
          <p:cNvPr id="117779" name="TextBox 37"/>
          <p:cNvSpPr>
            <a:spLocks noChangeArrowheads="1"/>
          </p:cNvSpPr>
          <p:nvPr/>
        </p:nvSpPr>
        <p:spPr bwMode="auto">
          <a:xfrm rot="20729854">
            <a:off x="3052503" y="3315185"/>
            <a:ext cx="878835" cy="497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3300" b="1" i="1">
                <a:solidFill>
                  <a:srgbClr val="FFFFFF"/>
                </a:solidFill>
                <a:latin typeface="浪漫雅圆" charset="-122"/>
                <a:ea typeface="Gungsuh" panose="02030600000101010101" pitchFamily="2" charset="-127"/>
                <a:sym typeface="浪漫雅圆" charset="-122"/>
              </a:rPr>
              <a:t>06</a:t>
            </a:r>
            <a:endParaRPr lang="en-US" sz="3300" b="1" i="1">
              <a:solidFill>
                <a:srgbClr val="FFFFFF"/>
              </a:solidFill>
              <a:latin typeface="浪漫雅圆" charset="-122"/>
              <a:ea typeface="Gungsuh" panose="02030600000101010101" pitchFamily="2" charset="-127"/>
              <a:sym typeface="浪漫雅圆" charset="-122"/>
            </a:endParaRPr>
          </a:p>
        </p:txBody>
      </p:sp>
      <p:sp>
        <p:nvSpPr>
          <p:cNvPr id="117780" name="TextBox 38"/>
          <p:cNvSpPr>
            <a:spLocks noChangeArrowheads="1"/>
          </p:cNvSpPr>
          <p:nvPr/>
        </p:nvSpPr>
        <p:spPr bwMode="auto">
          <a:xfrm rot="1225433">
            <a:off x="2171280" y="3424173"/>
            <a:ext cx="820485" cy="41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2100" b="1" i="1" dirty="0" smtClean="0">
                <a:solidFill>
                  <a:srgbClr val="FFFFFF"/>
                </a:solidFill>
                <a:ea typeface="微软雅黑" panose="020B0503020204020204" charset="-122"/>
                <a:sym typeface="Arial" panose="020B0604020202020204" pitchFamily="34" charset="0"/>
              </a:rPr>
              <a:t>How </a:t>
            </a:r>
            <a:endParaRPr lang="zh-CN" altLang="en-US" sz="2100" dirty="0"/>
          </a:p>
        </p:txBody>
      </p:sp>
      <p:sp>
        <p:nvSpPr>
          <p:cNvPr id="5" name="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42342" y="2163630"/>
            <a:ext cx="5916060" cy="817290"/>
          </a:xfrm>
          <a:prstGeom prst="rect">
            <a:avLst/>
          </a:prstGeom>
        </p:spPr>
        <p:txBody>
          <a:bodyPr vert="horz" lIns="50633" tIns="26329" rIns="50633" bIns="26329" rtlCol="0" anchor="t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5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</a:pPr>
            <a:r>
              <a:rPr lang="en-US" altLang="zh-CN" sz="4050" dirty="0">
                <a:solidFill>
                  <a:schemeClr val="tx1"/>
                </a:solidFill>
              </a:rPr>
              <a:t>Teaching Demo</a:t>
            </a:r>
            <a:endParaRPr lang="en-US" altLang="zh-CN" sz="4050" dirty="0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14960" y="993272"/>
            <a:ext cx="4365625" cy="1846580"/>
          </a:xfrm>
        </p:spPr>
        <p:txBody>
          <a:bodyPr>
            <a:normAutofit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HeForShe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Emma Watson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lnSpc>
                <a:spcPct val="150000"/>
              </a:lnSpc>
              <a:buNone/>
            </a:pP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941" y="993420"/>
            <a:ext cx="4267200" cy="28194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14960" y="3812672"/>
            <a:ext cx="8555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 algn="l">
              <a:lnSpc>
                <a:spcPct val="150000"/>
              </a:lnSpc>
              <a:buNone/>
            </a:pPr>
            <a:r>
              <a:rPr lang="en-US" altLang="zh-CN" sz="2400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Speech by the UN Women Goodwill Ambassador at a special event for the HeForShe campaign</a:t>
            </a:r>
            <a:endParaRPr lang="zh-CN" altLang="en-US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9*i*8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9*i*9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9*i*10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0*i*8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0*i*9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0*i*10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5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3*i*8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3*i*9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3*i*10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7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4*i*8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4*i*9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4*i*10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8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5*i*8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5*i*9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5*i*10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9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19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6*i*8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6*i*9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6*i*10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1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7*i*4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7*i*5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7*i*6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7*i*7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2*i*8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2*i*9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2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TEMPLATE_SUBCATEGORY" val="0"/>
  <p:tag name="KSO_WM_TEMPLATE_COLOR_TYPE" val="1"/>
  <p:tag name="KSO_WM_TEMPLATE_THUMBS_INDEX" val="1、2、3、4、5、6、7、8、9、10、11、12、13、15"/>
  <p:tag name="KSO_WM_TEMPLATE_MASTER_THUMB_INDEX" val="12"/>
  <p:tag name="KSO_WM_UNIT_SHOW_EDIT_AREA_INDICATION" val="0"/>
  <p:tag name="KSO_WM_TAG_VERSION" val="1.0"/>
  <p:tag name="KSO_WM_BEAUTIFY_FLAG" val="#wm#"/>
  <p:tag name="KSO_WM_TEMPLATE_CATEGORY" val="custom"/>
  <p:tag name="KSO_WM_TEMPLATE_INDEX" val="20202582"/>
  <p:tag name="KSO_WM_TEMPLATE_MASTER_TYPE" val="1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2*i*10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2*i*9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2*i*8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2*i*9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2*i*10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4*i*8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4*i*9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4*i*10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5*i*8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5*i*9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5*i*10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8*i*8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8*i*9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8*i*10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9*i*8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9*i*9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9*i*10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0*i*8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0*i*9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0*i*10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9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393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3*i*8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3*i*9"/>
  <p:tag name="KSO_WM_UNIT_LAYERLEVEL" val="1"/>
  <p:tag name="KSO_WM_TAG_VERSION" val="1.0"/>
  <p:tag name="KSO_WM_BEAUTIFY_FLAG" val="#wm#"/>
</p:tagLst>
</file>

<file path=ppt/tags/tag395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3*i*10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405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4*i*8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4*i*9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4*i*10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41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5*i*8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5*i*9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5*i*10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43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6*i*8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6*i*9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6*i*10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7*i*4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7*i*5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7*i*6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7*i*7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2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582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TEMPLATE_SUBCATEGORY" val="0"/>
  <p:tag name="KSO_WM_TEMPLATE_COLOR_TYPE" val="1"/>
  <p:tag name="KSO_WM_TEMPLATE_THUMBS_INDEX" val="1、2、3、4、5、6、7、8、9、10、11、12、13、15"/>
  <p:tag name="KSO_WM_TEMPLATE_MASTER_THUMB_INDEX" val="12"/>
  <p:tag name="KSO_WM_UNIT_SHOW_EDIT_AREA_INDICATION" val="0"/>
  <p:tag name="KSO_WM_TAG_VERSION" val="1.0"/>
  <p:tag name="KSO_WM_BEAUTIFY_FLAG" val="#wm#"/>
  <p:tag name="KSO_WM_TEMPLATE_CATEGORY" val="custom"/>
  <p:tag name="KSO_WM_TEMPLATE_INDEX" val="20202582"/>
  <p:tag name="KSO_WM_TEMPLATE_MASTER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TEMPLATE_CATEGORY" val="custom"/>
  <p:tag name="KSO_WM_TEMPLATE_INDEX" val="20202582"/>
</p:tagLst>
</file>

<file path=ppt/tags/tag471.xml><?xml version="1.0" encoding="utf-8"?>
<p:tagLst xmlns:p="http://schemas.openxmlformats.org/presentationml/2006/main">
  <p:tag name="KSO_WM_UNIT_PLACING_PICTURE_USER_VIEWPORT" val="{&quot;height&quot;:2968.1244094488188,&quot;width&quot;:12980}"/>
</p:tagLst>
</file>

<file path=ppt/tags/tag472.xml><?xml version="1.0" encoding="utf-8"?>
<p:tagLst xmlns:p="http://schemas.openxmlformats.org/presentationml/2006/main">
  <p:tag name="KSO_WM_UNIT_PLACING_PICTURE_USER_VIEWPORT" val="{&quot;height&quot;:2968.1259842519685,&quot;width&quot;:12977.499212598424}"/>
</p:tagLst>
</file>

<file path=ppt/tags/tag473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16"/>
  <p:tag name="KSO_WM_UNIT_ISCONTENTSTITLE" val="0"/>
  <p:tag name="KSO_WM_UNIT_HIGHLIGHT" val="0"/>
  <p:tag name="KSO_WM_UNIT_COMPATIBLE" val="0"/>
  <p:tag name="KSO_WM_UNIT_CLEAR" val="0"/>
  <p:tag name="KSO_WM_UNIT_PRESET_TEXT" val="请在此输入章节标题"/>
  <p:tag name="KSO_WM_TEMPLATE_CATEGORY" val="custom"/>
  <p:tag name="KSO_WM_TEMPLATE_INDEX" val="20180656"/>
  <p:tag name="KSO_WM_DIAGRAM_GROUP_CODE" val="_1"/>
  <p:tag name="KSO_WM_UNIT_ID" val="custom20180656_11*a*1"/>
  <p:tag name="KSO_WM_UNIT_TEXT_FILL_FORE_SCHEMECOLOR_INDEX" val="15"/>
  <p:tag name="KSO_WM_UNIT_TEXT_FILL_TYPE" val="1"/>
  <p:tag name="KSO_WM_UNIT_USESOURCEFORMAT_APPLY" val="1"/>
</p:tagLst>
</file>

<file path=ppt/tags/tag474.xml><?xml version="1.0" encoding="utf-8"?>
<p:tagLst xmlns:p="http://schemas.openxmlformats.org/presentationml/2006/main">
  <p:tag name="KSO_WM_TEMPLATE_CATEGORY" val="custom"/>
  <p:tag name="KSO_WM_TEMPLATE_INDEX" val="20202582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4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03087_1*l_h_i*1_2_2"/>
  <p:tag name="KSO_WM_TEMPLATE_CATEGORY" val="diagram"/>
  <p:tag name="KSO_WM_TEMPLATE_INDEX" val="20203087"/>
  <p:tag name="KSO_WM_UNIT_LAYERLEVEL" val="1_1_1"/>
  <p:tag name="KSO_WM_TAG_VERSION" val="1.0"/>
  <p:tag name="KSO_WM_BEAUTIFY_FLAG" val="#wm#"/>
  <p:tag name="KSO_WM_UNIT_LINE_FORE_SCHEMECOLOR_INDEX" val="14"/>
  <p:tag name="KSO_WM_UNIT_LINE_FILL_TYPE" val="2"/>
  <p:tag name="KSO_WM_UNIT_USESOURCEFORMAT_APPLY" val="1"/>
</p:tagLst>
</file>

<file path=ppt/tags/tag482.xml><?xml version="1.0" encoding="utf-8"?>
<p:tagLst xmlns:p="http://schemas.openxmlformats.org/presentationml/2006/main">
  <p:tag name="KSO_WM_TEMPLATE_CATEGORY" val="diagram"/>
  <p:tag name="KSO_WM_TEMPLATE_INDEX" val="9203"/>
  <p:tag name="KSO_WM_UNIT_TYPE" val="f"/>
  <p:tag name="KSO_WM_UNIT_INDEX" val="2"/>
  <p:tag name="KSO_WM_UNIT_ID" val="256*f*2"/>
  <p:tag name="KSO_WM_UNIT_CLEAR" val="1"/>
  <p:tag name="KSO_WM_UNIT_LAYERLEVEL" val="1"/>
  <p:tag name="KSO_WM_UNIT_VALUE" val="64"/>
  <p:tag name="KSO_WM_UNIT_HIGHLIGHT" val="0"/>
  <p:tag name="KSO_WM_UNIT_COMPATIBLE" val="0"/>
  <p:tag name="KSO_WM_BEAUTIFY_FLAG" val="#wm#"/>
  <p:tag name="KSO_WM_UNIT_PRESET_TEXT_INDEX" val="3"/>
  <p:tag name="KSO_WM_UNIT_PRESET_TEXT_LEN" val="80"/>
  <p:tag name="KSO_WM_TAG_VERSION" val="1.0"/>
</p:tagLst>
</file>

<file path=ppt/tags/tag483.xml><?xml version="1.0" encoding="utf-8"?>
<p:tagLst xmlns:p="http://schemas.openxmlformats.org/presentationml/2006/main">
  <p:tag name="KSO_WM_TEMPLATE_CATEGORY" val="diagram"/>
  <p:tag name="KSO_WM_TEMPLATE_INDEX" val="9203"/>
  <p:tag name="KSO_WM_UNIT_TYPE" val="f"/>
  <p:tag name="KSO_WM_UNIT_INDEX" val="3"/>
  <p:tag name="KSO_WM_UNIT_ID" val="256*f*3"/>
  <p:tag name="KSO_WM_UNIT_CLEAR" val="1"/>
  <p:tag name="KSO_WM_UNIT_LAYERLEVEL" val="1"/>
  <p:tag name="KSO_WM_UNIT_VALUE" val="75"/>
  <p:tag name="KSO_WM_UNIT_HIGHLIGHT" val="0"/>
  <p:tag name="KSO_WM_UNIT_COMPATIBLE" val="0"/>
  <p:tag name="KSO_WM_BEAUTIFY_FLAG" val="#wm#"/>
  <p:tag name="KSO_WM_UNIT_PRESET_TEXT_INDEX" val="3"/>
  <p:tag name="KSO_WM_UNIT_PRESET_TEXT_LEN" val="90"/>
  <p:tag name="KSO_WM_TAG_VERSION" val="1.0"/>
</p:tagLst>
</file>

<file path=ppt/tags/tag484.xml><?xml version="1.0" encoding="utf-8"?>
<p:tagLst xmlns:p="http://schemas.openxmlformats.org/presentationml/2006/main">
  <p:tag name="KSO_WM_TEMPLATE_CATEGORY" val="diagram"/>
  <p:tag name="KSO_WM_TEMPLATE_INDEX" val="9203"/>
  <p:tag name="KSO_WM_UNIT_TYPE" val="d"/>
  <p:tag name="KSO_WM_UNIT_INDEX" val="2"/>
  <p:tag name="KSO_WM_UNIT_ID" val="256*d*2"/>
  <p:tag name="KSO_WM_UNIT_CLEAR" val="0"/>
  <p:tag name="KSO_WM_UNIT_LAYERLEVEL" val="1"/>
  <p:tag name="KSO_WM_UNIT_VALUE" val="1345*676"/>
  <p:tag name="KSO_WM_UNIT_HIGHLIGHT" val="0"/>
  <p:tag name="KSO_WM_UNIT_COMPATIBLE" val="0"/>
  <p:tag name="KSO_WM_BEAUTIFY_FLAG" val="#wm#"/>
  <p:tag name="KSO_WM_TAG_VERSION" val="1.0"/>
  <p:tag name="REFSHAPE" val="142805948"/>
</p:tagLst>
</file>

<file path=ppt/tags/tag485.xml><?xml version="1.0" encoding="utf-8"?>
<p:tagLst xmlns:p="http://schemas.openxmlformats.org/presentationml/2006/main">
  <p:tag name="KSO_WM_TEMPLATE_CATEGORY" val="diagram"/>
  <p:tag name="KSO_WM_TEMPLATE_INDEX" val="20203087"/>
  <p:tag name="KSO_WM_SLIDE_ID" val="diagram20203087_1"/>
  <p:tag name="KSO_WM_SLIDE_TYPE" val="text"/>
  <p:tag name="KSO_WM_SLIDE_SUBTYPE" val="diag"/>
  <p:tag name="KSO_WM_SLIDE_ITEM_CNT" val="2"/>
  <p:tag name="KSO_WM_SLIDE_INDEX" val="1"/>
  <p:tag name="KSO_WM_SLIDE_SIZE" val="855*389.25"/>
  <p:tag name="KSO_WM_SLIDE_POSITION" val="52*94.5"/>
  <p:tag name="KSO_WM_DIAGRAM_GROUP_CODE" val="l1-1"/>
  <p:tag name="KSO_WM_SLIDE_DIAGTYPE" val="l"/>
  <p:tag name="KSO_WM_TAG_VERSION" val="1.0"/>
  <p:tag name="KSO_WM_BEAUTIFY_FLAG" val="#wm#"/>
  <p:tag name="KSO_WM_SLIDE_LAYOUT" val="l"/>
  <p:tag name="KSO_WM_SLIDE_LAYOUT_CNT" val="1"/>
  <p:tag name="KSO_WM_SLIDE_BK_DARK_LIGHT" val="2"/>
  <p:tag name="KSO_WM_SLIDE_BACKGROUND_TYPE" val="general"/>
  <p:tag name="KSO_WM_TEMPLATE_SUBCATEGORY" val="0"/>
  <p:tag name="KSO_WM_TEMPLATE_MASTER_TYPE" val="0"/>
  <p:tag name="KSO_WM_TEMPLATE_COLOR_TYPE" val="1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2*i*8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2*i*9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12*i*10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  <p:tag name="KSO_WM_UNIT_FILL_FORE_SCHEMECOLOR_INDEX_BRIGHTNESS" val="0"/>
  <p:tag name="KSO_WM_UNIT_FILL_FORE_SCHEMECOLOR_INDEX" val="5"/>
  <p:tag name="KSO_WM_UNIT_FILL_TYPE" val="1"/>
  <p:tag name="KSO_WM_UNIT_SHADOW_SCHEMECOLOR_INDEX_BRIGHTNESS" val="0"/>
  <p:tag name="KSO_WM_UNIT_SHADOW_SCHEMECOLOR_INDEX" val="5"/>
  <p:tag name="KSO_WM_UNIT_TEXT_FILL_FORE_SCHEMECOLOR_INDEX_BRIGHTNESS" val="0"/>
  <p:tag name="KSO_WM_UNIT_TEXT_FILL_FORE_SCHEMECOLOR_INDEX" val="2"/>
  <p:tag name="KSO_WM_UNIT_TEXT_FILL_TYPE" val="1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203671_1*i*1"/>
  <p:tag name="KSO_WM_TEMPLATE_CATEGORY" val="diagram"/>
  <p:tag name="KSO_WM_TEMPLATE_INDEX" val="20203671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4"/>
  <p:tag name="KSO_WM_UNIT_FILL_TYPE" val="1"/>
  <p:tag name="KSO_WM_UNIT_LINE_FORE_SCHEMECOLOR_INDEX_BRIGHTNESS" val="-0.5"/>
  <p:tag name="KSO_WM_UNIT_LINE_FORE_SCHEMECOLOR_INDEX" val="6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203671_1*i*2"/>
  <p:tag name="KSO_WM_TEMPLATE_CATEGORY" val="diagram"/>
  <p:tag name="KSO_WM_TEMPLATE_INDEX" val="20203671"/>
  <p:tag name="KSO_WM_UNIT_LAYERLEVEL" val="1"/>
  <p:tag name="KSO_WM_TAG_VERSION" val="1.0"/>
  <p:tag name="KSO_WM_BEAUTIFY_FLAG" val="#wm#"/>
  <p:tag name="KSO_WM_UNIT_FILL_FORE_SCHEMECOLOR_INDEX_BRIGHTNESS" val="-0.5"/>
  <p:tag name="KSO_WM_UNIT_FILL_FORE_SCHEMECOLOR_INDEX" val="6"/>
  <p:tag name="KSO_WM_UNIT_FILL_TYPE" val="1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494.xml><?xml version="1.0" encoding="utf-8"?>
<p:tagLst xmlns:p="http://schemas.openxmlformats.org/presentationml/2006/main">
  <p:tag name="KSO_WM_UNIT_ISCONTENTSTITLE" val="0"/>
  <p:tag name="KSO_WM_UNIT_NOCLEAR" val="0"/>
  <p:tag name="KSO_WM_UNIT_VALUE" val="12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diagram20203671_1*a*1"/>
  <p:tag name="KSO_WM_TEMPLATE_CATEGORY" val="diagram"/>
  <p:tag name="KSO_WM_TEMPLATE_INDEX" val="20203671"/>
  <p:tag name="KSO_WM_UNIT_LAYERLEVEL" val="1"/>
  <p:tag name="KSO_WM_TAG_VERSION" val="1.0"/>
  <p:tag name="KSO_WM_BEAUTIFY_FLAG" val="#wm#"/>
  <p:tag name="KSO_WM_UNIT_PRESET_TEXT" val="单击此处添加标题"/>
  <p:tag name="KSO_WM_UNIT_TEXT_FILL_FORE_SCHEMECOLOR_INDEX_BRIGHTNESS" val="0"/>
  <p:tag name="KSO_WM_UNIT_TEXT_FILL_FORE_SCHEMECOLOR_INDEX" val="14"/>
  <p:tag name="KSO_WM_UNIT_TEXT_FILL_TYPE" val="1"/>
</p:tagLst>
</file>

<file path=ppt/tags/tag495.xml><?xml version="1.0" encoding="utf-8"?>
<p:tagLst xmlns:p="http://schemas.openxmlformats.org/presentationml/2006/main">
  <p:tag name="KSO_WM_UNIT_NOCLEAR" val="0"/>
  <p:tag name="KSO_WM_UNIT_VALUE" val="114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203671_1*f*1"/>
  <p:tag name="KSO_WM_TEMPLATE_CATEGORY" val="diagram"/>
  <p:tag name="KSO_WM_TEMPLATE_INDEX" val="20203671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&#13;您的正文已经经简明扼要，字字珠玑，但信息却千丝万缕、错综复杂，需要用更多的文字来表述；但请您尽可能提炼思想的精髓，否则容易造成观者的阅读压力，适得其反。&#13;正如我们都希望改变世界，希望给别人带去光明，但更多时候我们只需要播下一颗种子，自然有微风吹拂，雨露滋养。恰如其分的表达观点，往往事半功倍。&#13;当您的正文内容到达这个限度时，或许已经不纯粹作用于演示，极大可能运用于阅读领域；无论是传播观点、知识分享还是汇报工作，内容的详尽固然重要，但请一定注意信息框架的清晰，这样才能使内容层次分明，页面简洁易读。&#13;如果您的内容确实非常重要又难以精简，也请使用分段处理，对内容进行简单的梳理和提炼，这样会使逻辑框架相对清晰。为了能让您有更直观的字数感受，并进一步方便使用，我们设置了文本的最大限度，当您输入的文字到这里时。"/>
  <p:tag name="KSO_WM_UNIT_TEXT_FILL_FORE_SCHEMECOLOR_INDEX_BRIGHTNESS" val="0.05"/>
  <p:tag name="KSO_WM_UNIT_TEXT_FILL_FORE_SCHEMECOLOR_INDEX" val="13"/>
  <p:tag name="KSO_WM_UNIT_TEXT_FILL_TYPE" val="1"/>
</p:tagLst>
</file>

<file path=ppt/tags/tag496.xml><?xml version="1.0" encoding="utf-8"?>
<p:tagLst xmlns:p="http://schemas.openxmlformats.org/presentationml/2006/main">
  <p:tag name="KSO_WM_TEMPLATE_CATEGORY" val="diagram"/>
  <p:tag name="KSO_WM_TEMPLATE_INDEX" val="20203671"/>
  <p:tag name="KSO_WM_SLIDE_ID" val="diagram20203671_1"/>
  <p:tag name="KSO_WM_TEMPLATE_SUBCATEGORY" val="0"/>
  <p:tag name="KSO_WM_SLIDE_TYPE" val="text"/>
  <p:tag name="KSO_WM_SLIDE_SUBTYPE" val="pureTxt"/>
  <p:tag name="KSO_WM_SLIDE_ITEM_CNT" val="0"/>
  <p:tag name="KSO_WM_SLIDE_INDEX" val="1"/>
  <p:tag name="KSO_WM_SLIDE_SIZE" val="869*464"/>
  <p:tag name="KSO_WM_SLIDE_POSITION" val="45*36"/>
  <p:tag name="KSO_WM_TAG_VERSION" val="1.0"/>
  <p:tag name="KSO_WM_BEAUTIFY_FLAG" val="#wm#"/>
  <p:tag name="KSO_WM_SLIDE_LAYOUT" val="a_f"/>
  <p:tag name="KSO_WM_SLIDE_LAYOUT_CNT" val="1_1"/>
  <p:tag name="KSO_WM_SLIDE_BK_DARK_LIGHT" val="2"/>
  <p:tag name="KSO_WM_SLIDE_BACKGROUND_TYPE" val="general"/>
  <p:tag name="KSO_WM_TEMPLATE_MASTER_TYPE" val="0"/>
  <p:tag name="KSO_WM_TEMPLATE_COLOR_TYPE" val="1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diagram20196586_1*i*1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COLOR_SCHEME_SHAPE_ID" val="48"/>
  <p:tag name="KSO_WM_UNIT_COLOR_SCHEME_PARENT_PAGE" val="0_1"/>
  <p:tag name="KSO_WM_UNIT_FILL_FORE_SCHEMECOLOR_INDEX_BRIGHTNESS" val="-0.25"/>
  <p:tag name="KSO_WM_UNIT_FILL_FORE_SCHEMECOLOR_INDEX" val="6"/>
  <p:tag name="KSO_WM_UNIT_FILL_BACK_SCHEMECOLOR_INDEX_BRIGHTNESS" val="-0.5"/>
  <p:tag name="KSO_WM_UNIT_FILL_BACK_SCHEMECOLOR_INDEX" val="6"/>
  <p:tag name="KSO_WM_UNIT_FILL_TYPE" val="2"/>
  <p:tag name="KSO_WM_UNIT_TEXT_FILL_FORE_SCHEMECOLOR_INDEX_BRIGHTNESS" val="0"/>
  <p:tag name="KSO_WM_UNIT_TEXT_FILL_FORE_SCHEMECOLOR_INDEX" val="14"/>
  <p:tag name="KSO_WM_UNIT_TEXT_FILL_TYPE" val="1"/>
</p:tagLst>
</file>

<file path=ppt/tags/tag498.xml><?xml version="1.0" encoding="utf-8"?>
<p:tagLst xmlns:p="http://schemas.openxmlformats.org/presentationml/2006/main">
  <p:tag name="KSO_WM_UNIT_TEXT_PART_ID_V2" val="d-5-2"/>
  <p:tag name="KSO_WM_UNIT_PRESET_TEXT" val="点击此处添加正文，文字是您思想的提炼，为了最终呈现发布的良好效果，请言简意赅的阐述观点，并根据需要酌情增减文字。&#13;这地方但是请言简意赅的阐述观点，并根据需要酌情增减文字。"/>
  <p:tag name="KSO_WM_UNIT_NOCLEAR" val="0"/>
  <p:tag name="KSO_WM_UNIT_VALUE" val="12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diagram20196586_1*f*1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COLOR_SCHEME_SHAPE_ID" val="6"/>
  <p:tag name="KSO_WM_UNIT_COLOR_SCHEME_PARENT_PAGE" val="0_1"/>
  <p:tag name="KSO_WM_UNIT_TEXT_FILL_FORE_SCHEMECOLOR_INDEX_BRIGHTNESS" val="0.25"/>
  <p:tag name="KSO_WM_UNIT_TEXT_FILL_FORE_SCHEMECOLOR_INDEX" val="13"/>
  <p:tag name="KSO_WM_UNIT_TEXT_FILL_TYPE" val="1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diagram20196586_1*i*2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COLOR_SCHEME_SHAPE_ID" val="47"/>
  <p:tag name="KSO_WM_UNIT_COLOR_SCHEME_PARENT_PAGE" val="0_1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diagram20196586_1*i*3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COLOR_SCHEME_SHAPE_ID" val="44"/>
  <p:tag name="KSO_WM_UNIT_COLOR_SCHEME_PARENT_PAGE" val="0_1"/>
  <p:tag name="KSO_WM_UNIT_FOIL_COLOR" val="1"/>
  <p:tag name="KSO_WM_UNIT_FILL_FORE_SCHEMECOLOR_INDEX_BRIGHTNESS" val="0.8"/>
  <p:tag name="KSO_WM_UNIT_FILL_FORE_SCHEMECOLOR_INDEX" val="6"/>
  <p:tag name="KSO_WM_UNIT_FILL_TYPE" val="1"/>
  <p:tag name="KSO_WM_UNIT_TEXT_FILL_FORE_SCHEMECOLOR_INDEX_BRIGHTNESS" val="0"/>
  <p:tag name="KSO_WM_UNIT_TEXT_FILL_FORE_SCHEMECOLOR_INDEX" val="14"/>
  <p:tag name="KSO_WM_UNIT_TEXT_FILL_TYPE" val="1"/>
</p:tagLst>
</file>

<file path=ppt/tags/tag501.xml><?xml version="1.0" encoding="utf-8"?>
<p:tagLst xmlns:p="http://schemas.openxmlformats.org/presentationml/2006/main">
  <p:tag name="KSO_WM_UNIT_TEXT_PART_ID_V2" val="d-2-2"/>
  <p:tag name="KSO_WM_UNIT_PRESET_TEXT" val="此处添加小标题：&#13;点击此处添加正文，文字是您思想的提炼&#13;请尽量言简意赅的阐述您的观点&#13;为了最终演示发布的良好效果，请您尽量为&#13;了最终演示发布的良好效果，为了最&#13;为了最终  演示发布  的良好效&#13;此处添加小标题：&#13;点击此处添加正文，文字是您思想的提炼&#13;请尽量言简意赅的阐述您的观点&#13;为了最终演示发布的良好效果，请您尽量为&#13;为了最终  演示发布  的良好效"/>
  <p:tag name="KSO_WM_UNIT_NOCLEAR" val="1"/>
  <p:tag name="KSO_WM_UNIT_VALUE" val="28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diagram20196586_1*f*2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COLOR_SCHEME_SHAPE_ID" val="13"/>
  <p:tag name="KSO_WM_UNIT_COLOR_SCHEME_PARENT_PAGE" val="0_1"/>
  <p:tag name="KSO_WM_UNIT_TEXT_FILL_FORE_SCHEMECOLOR_INDEX_BRIGHTNESS" val="0"/>
  <p:tag name="KSO_WM_UNIT_TEXT_FILL_FORE_SCHEMECOLOR_INDEX" val="13"/>
  <p:tag name="KSO_WM_UNIT_TEXT_FILL_TYPE" val="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diagram20196586_1*i*4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FILL_FORE_SCHEMECOLOR_INDEX_1_BRIGHTNESS" val="0"/>
  <p:tag name="KSO_WM_UNIT_FILL_FORE_SCHEMECOLOR_INDEX_1" val="8"/>
  <p:tag name="KSO_WM_UNIT_FILL_FORE_SCHEMECOLOR_INDEX_1_POS" val="0"/>
  <p:tag name="KSO_WM_UNIT_FILL_FORE_SCHEMECOLOR_INDEX_1_TRANS" val="0"/>
  <p:tag name="KSO_WM_UNIT_FILL_FORE_SCHEMECOLOR_INDEX_2_BRIGHTNESS" val="0"/>
  <p:tag name="KSO_WM_UNIT_FILL_FORE_SCHEMECOLOR_INDEX_2" val="9"/>
  <p:tag name="KSO_WM_UNIT_FILL_FORE_SCHEMECOLOR_INDEX_2_POS" val="1"/>
  <p:tag name="KSO_WM_UNIT_FILL_FORE_SCHEMECOLOR_INDEX_2_TRANS" val="0"/>
  <p:tag name="KSO_WM_UNIT_FILL_GRADIENT_TYPE" val="0"/>
  <p:tag name="KSO_WM_UNIT_FILL_GRADIENT_ANGLE" val="45"/>
  <p:tag name="KSO_WM_UNIT_FILL_GRADIENT_Direction" val="0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diagram20196586_1*i*5"/>
  <p:tag name="KSO_WM_TEMPLATE_CATEGORY" val="diagram"/>
  <p:tag name="KSO_WM_TEMPLATE_INDEX" val="20196586"/>
  <p:tag name="KSO_WM_UNIT_LAYERLEVEL" val="1"/>
  <p:tag name="KSO_WM_TAG_VERSION" val="1.0"/>
  <p:tag name="KSO_WM_BEAUTIFY_FLAG" val="#wm#"/>
  <p:tag name="KSO_WM_UNIT_FILL_FORE_SCHEMECOLOR_INDEX_BRIGHTNESS" val="0"/>
  <p:tag name="KSO_WM_UNIT_FILL_FORE_SCHEMECOLOR_INDEX" val="10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04.xml><?xml version="1.0" encoding="utf-8"?>
<p:tagLst xmlns:p="http://schemas.openxmlformats.org/presentationml/2006/main">
  <p:tag name="KSO_WM_TEMPLATE_CATEGORY" val="diagram"/>
  <p:tag name="KSO_WM_TEMPLATE_INDEX" val="20196586"/>
  <p:tag name="KSO_WM_SLIDE_ID" val="diagram20196586_1"/>
  <p:tag name="KSO_WM_TEMPLATE_SUBCATEGORY" val="0"/>
  <p:tag name="KSO_WM_SLIDE_ITEM_CNT" val="0"/>
  <p:tag name="KSO_WM_SLIDE_INDEX" val="1"/>
  <p:tag name="KSO_WM_TAG_VERSION" val="1.0"/>
  <p:tag name="KSO_WM_BEAUTIFY_FLAG" val="#wm#"/>
  <p:tag name="KSO_WM_SLIDE_LAYOUT" val="a_f"/>
  <p:tag name="KSO_WM_SLIDE_LAYOUT_CNT" val="1_2"/>
  <p:tag name="KSO_WM_SLIDE_TYPE" val="text"/>
  <p:tag name="KSO_WM_SLIDE_SUBTYPE" val="pureTxt"/>
  <p:tag name="KSO_WM_SLIDE_SIZE" val="960*540"/>
  <p:tag name="KSO_WM_SLIDE_POSITION" val="0*0"/>
  <p:tag name="KSO_WM_SLIDE_COLORSCHEME_VERSION" val="3.2"/>
  <p:tag name="KSO_WM_TEMPLATE_MASTER_TYPE" val="0"/>
  <p:tag name="KSO_WM_TEMPLATE_COLOR_TYPE" val="1"/>
  <p:tag name="KSO_WM_SLIDE_BK_DARK_LIGHT" val="2"/>
  <p:tag name="KSO_WM_SLIDE_BACKGROUND_TYPE" val="general"/>
</p:tagLst>
</file>

<file path=ppt/tags/tag505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06.xml><?xml version="1.0" encoding="utf-8"?>
<p:tagLst xmlns:p="http://schemas.openxmlformats.org/presentationml/2006/main">
  <p:tag name="KSO_WM_UNIT_PLACING_PICTURE_USER_VIEWPORT" val="{&quot;height&quot;:2333,&quot;width&quot;:5722}"/>
  <p:tag name="REFSHAPE" val="143267836"/>
</p:tagLst>
</file>

<file path=ppt/tags/tag507.xml><?xml version="1.0" encoding="utf-8"?>
<p:tagLst xmlns:p="http://schemas.openxmlformats.org/presentationml/2006/main">
  <p:tag name="REFSHAPE" val="143269468"/>
</p:tagLst>
</file>

<file path=ppt/tags/tag508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i"/>
  <p:tag name="KSO_WM_UNIT_INDEX" val="1_1_1"/>
  <p:tag name="KSO_WM_UNIT_ID" val="diagram20187706_4*l_h_i*1_1_1"/>
  <p:tag name="KSO_WM_UNIT_LAYERLEVEL" val="1_1_1"/>
  <p:tag name="KSO_WM_BEAUTIFY_FLAG" val="#wm#"/>
  <p:tag name="KSO_WM_UNIT_HIGHLIGHT" val="0"/>
  <p:tag name="KSO_WM_UNIT_COMPATIBLE" val="0"/>
  <p:tag name="KSO_WM_DIAGRAM_GROUP_CODE" val="l1-1"/>
  <p:tag name="KSO_WM_UNIT_DIAGRAM_ISNUMVISUAL" val="0"/>
  <p:tag name="KSO_WM_UNIT_DIAGRAM_ISREFERUNIT" val="0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509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a"/>
  <p:tag name="KSO_WM_UNIT_INDEX" val="1_1_1"/>
  <p:tag name="KSO_WM_UNIT_ID" val="diagram20187706_4*l_h_a*1_1_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l1-1"/>
  <p:tag name="KSO_WM_UNIT_DIAGRAM_ISNUMVISUAL" val="0"/>
  <p:tag name="KSO_WM_UNIT_DIAGRAM_ISREFERUNIT" val="0"/>
  <p:tag name="KSO_WM_UNIT_TEXT_FILL_FORE_SCHEMECOLOR_INDEX" val="5"/>
  <p:tag name="KSO_WM_UNIT_TEX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4*i*8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f"/>
  <p:tag name="KSO_WM_UNIT_INDEX" val="1_1_1"/>
  <p:tag name="KSO_WM_UNIT_ID" val="diagram20187706_4*l_h_f*1_1_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l1-1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511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i"/>
  <p:tag name="KSO_WM_UNIT_INDEX" val="1_2_1"/>
  <p:tag name="KSO_WM_UNIT_ID" val="diagram20187706_4*l_h_i*1_2_1"/>
  <p:tag name="KSO_WM_UNIT_LAYERLEVEL" val="1_1_1"/>
  <p:tag name="KSO_WM_BEAUTIFY_FLAG" val="#wm#"/>
  <p:tag name="KSO_WM_UNIT_HIGHLIGHT" val="0"/>
  <p:tag name="KSO_WM_UNIT_COMPATIBLE" val="0"/>
  <p:tag name="KSO_WM_DIAGRAM_GROUP_CODE" val="l1-1"/>
  <p:tag name="KSO_WM_UNIT_DIAGRAM_ISNUMVISUAL" val="0"/>
  <p:tag name="KSO_WM_UNIT_DIAGRAM_ISREFERUNIT" val="0"/>
  <p:tag name="KSO_WM_UNIT_FILL_FORE_SCHEMECOLOR_INDEX" val="6"/>
  <p:tag name="KSO_WM_UNIT_FILL_TYPE" val="1"/>
  <p:tag name="KSO_WM_UNIT_TEXT_FILL_FORE_SCHEMECOLOR_INDEX" val="13"/>
  <p:tag name="KSO_WM_UNIT_TEXT_FILL_TYPE" val="1"/>
</p:tagLst>
</file>

<file path=ppt/tags/tag512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a"/>
  <p:tag name="KSO_WM_UNIT_INDEX" val="1_2_1"/>
  <p:tag name="KSO_WM_UNIT_ID" val="diagram20187706_4*l_h_a*1_2_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l1-1"/>
  <p:tag name="KSO_WM_UNIT_DIAGRAM_ISNUMVISUAL" val="0"/>
  <p:tag name="KSO_WM_UNIT_DIAGRAM_ISREFERUNIT" val="0"/>
  <p:tag name="KSO_WM_UNIT_TEXT_FILL_FORE_SCHEMECOLOR_INDEX" val="6"/>
  <p:tag name="KSO_WM_UNIT_TEXT_FILL_TYPE" val="1"/>
</p:tagLst>
</file>

<file path=ppt/tags/tag513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f"/>
  <p:tag name="KSO_WM_UNIT_INDEX" val="1_2_1"/>
  <p:tag name="KSO_WM_UNIT_ID" val="diagram20187706_4*l_h_f*1_2_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l1-1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514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i"/>
  <p:tag name="KSO_WM_UNIT_INDEX" val="1_3_1"/>
  <p:tag name="KSO_WM_UNIT_ID" val="diagram20187706_4*l_h_i*1_3_1"/>
  <p:tag name="KSO_WM_UNIT_LAYERLEVEL" val="1_1_1"/>
  <p:tag name="KSO_WM_BEAUTIFY_FLAG" val="#wm#"/>
  <p:tag name="KSO_WM_UNIT_HIGHLIGHT" val="0"/>
  <p:tag name="KSO_WM_UNIT_COMPATIBLE" val="0"/>
  <p:tag name="KSO_WM_DIAGRAM_GROUP_CODE" val="l1-1"/>
  <p:tag name="KSO_WM_UNIT_DIAGRAM_ISNUMVISUAL" val="0"/>
  <p:tag name="KSO_WM_UNIT_DIAGRAM_ISREFERUNIT" val="0"/>
  <p:tag name="KSO_WM_UNIT_FILL_FORE_SCHEMECOLOR_INDEX" val="7"/>
  <p:tag name="KSO_WM_UNIT_FILL_TYPE" val="1"/>
  <p:tag name="KSO_WM_UNIT_TEXT_FILL_FORE_SCHEMECOLOR_INDEX" val="13"/>
  <p:tag name="KSO_WM_UNIT_TEXT_FILL_TYPE" val="1"/>
</p:tagLst>
</file>

<file path=ppt/tags/tag515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a"/>
  <p:tag name="KSO_WM_UNIT_INDEX" val="1_3_1"/>
  <p:tag name="KSO_WM_UNIT_ID" val="diagram20187706_4*l_h_a*1_3_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l1-1"/>
  <p:tag name="KSO_WM_UNIT_DIAGRAM_ISNUMVISUAL" val="0"/>
  <p:tag name="KSO_WM_UNIT_DIAGRAM_ISREFERUNIT" val="0"/>
  <p:tag name="KSO_WM_UNIT_TEXT_FILL_FORE_SCHEMECOLOR_INDEX" val="7"/>
  <p:tag name="KSO_WM_UNIT_TEXT_FILL_TYPE" val="1"/>
</p:tagLst>
</file>

<file path=ppt/tags/tag516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f"/>
  <p:tag name="KSO_WM_UNIT_INDEX" val="1_3_1"/>
  <p:tag name="KSO_WM_UNIT_ID" val="diagram20187706_4*l_h_f*1_3_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l1-1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517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i"/>
  <p:tag name="KSO_WM_UNIT_INDEX" val="1_4_1"/>
  <p:tag name="KSO_WM_UNIT_ID" val="diagram20187706_4*l_h_i*1_4_1"/>
  <p:tag name="KSO_WM_UNIT_LAYERLEVEL" val="1_1_1"/>
  <p:tag name="KSO_WM_BEAUTIFY_FLAG" val="#wm#"/>
  <p:tag name="KSO_WM_UNIT_HIGHLIGHT" val="0"/>
  <p:tag name="KSO_WM_UNIT_COMPATIBLE" val="0"/>
  <p:tag name="KSO_WM_DIAGRAM_GROUP_CODE" val="l1-1"/>
  <p:tag name="KSO_WM_UNIT_DIAGRAM_ISNUMVISUAL" val="0"/>
  <p:tag name="KSO_WM_UNIT_DIAGRAM_ISREFERUNIT" val="0"/>
  <p:tag name="KSO_WM_UNIT_FILL_FORE_SCHEMECOLOR_INDEX" val="8"/>
  <p:tag name="KSO_WM_UNIT_FILL_TYPE" val="1"/>
  <p:tag name="KSO_WM_UNIT_TEXT_FILL_FORE_SCHEMECOLOR_INDEX" val="13"/>
  <p:tag name="KSO_WM_UNIT_TEXT_FILL_TYPE" val="1"/>
</p:tagLst>
</file>

<file path=ppt/tags/tag518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a"/>
  <p:tag name="KSO_WM_UNIT_INDEX" val="1_4_1"/>
  <p:tag name="KSO_WM_UNIT_ID" val="diagram20187706_4*l_h_a*1_4_1"/>
  <p:tag name="KSO_WM_UNIT_LAYERLEVEL" val="1_1_1"/>
  <p:tag name="KSO_WM_UNIT_VALUE" val="18"/>
  <p:tag name="KSO_WM_UNIT_HIGHLIGHT" val="0"/>
  <p:tag name="KSO_WM_UNIT_COMPATIBLE" val="0"/>
  <p:tag name="KSO_WM_BEAUTIFY_FLAG" val="#wm#"/>
  <p:tag name="KSO_WM_UNIT_PRESET_TEXT" val="添加标题"/>
  <p:tag name="KSO_WM_UNIT_ISCONTENTSTITLE" val="0"/>
  <p:tag name="KSO_WM_DIAGRAM_GROUP_CODE" val="l1-1"/>
  <p:tag name="KSO_WM_UNIT_DIAGRAM_ISNUMVISUAL" val="0"/>
  <p:tag name="KSO_WM_UNIT_DIAGRAM_ISREFERUNIT" val="0"/>
  <p:tag name="KSO_WM_UNIT_TEXT_FILL_FORE_SCHEMECOLOR_INDEX" val="8"/>
  <p:tag name="KSO_WM_UNIT_TEXT_FILL_TYPE" val="1"/>
</p:tagLst>
</file>

<file path=ppt/tags/tag519.xml><?xml version="1.0" encoding="utf-8"?>
<p:tagLst xmlns:p="http://schemas.openxmlformats.org/presentationml/2006/main">
  <p:tag name="KSO_WM_TAG_VERSION" val="1.0"/>
  <p:tag name="KSO_WM_TEMPLATE_CATEGORY" val="diagram"/>
  <p:tag name="KSO_WM_TEMPLATE_INDEX" val="20187706"/>
  <p:tag name="KSO_WM_UNIT_TYPE" val="l_h_f"/>
  <p:tag name="KSO_WM_UNIT_INDEX" val="1_4_1"/>
  <p:tag name="KSO_WM_UNIT_ID" val="diagram20187706_4*l_h_f*1_4_1"/>
  <p:tag name="KSO_WM_UNIT_LAYERLEVEL" val="1_1_1"/>
  <p:tag name="KSO_WM_UNIT_VALUE" val="24"/>
  <p:tag name="KSO_WM_UNIT_HIGHLIGHT" val="0"/>
  <p:tag name="KSO_WM_UNIT_COMPATIBLE" val="0"/>
  <p:tag name="KSO_WM_BEAUTIFY_FLAG" val="#wm#"/>
  <p:tag name="KSO_WM_UNIT_PRESET_TEXT" val="单击此处添加文本具体内容，简明扼要的阐述您的观点。"/>
  <p:tag name="KSO_WM_DIAGRAM_GROUP_CODE" val="l1-1"/>
  <p:tag name="KSO_WM_UNIT_DIAGRAM_ISNUMVISUAL" val="0"/>
  <p:tag name="KSO_WM_UNIT_DIAGRAM_ISREFERUNIT" val="0"/>
  <p:tag name="KSO_WM_UNIT_TEXT_FILL_FORE_SCHEMECOLOR_INDEX" val="13"/>
  <p:tag name="KSO_WM_UNIT_TEXT_FILL_TYPE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4*i*9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TEMPLATE_CATEGORY" val="custom"/>
  <p:tag name="KSO_WM_TEMPLATE_INDEX" val="20202582"/>
  <p:tag name="KSO_WM_TAG_VERSION" val="1.0"/>
  <p:tag name="KSO_WM_SLIDE_ID" val="custom160124_19"/>
  <p:tag name="KSO_WM_SLIDE_INDEX" val="19"/>
  <p:tag name="KSO_WM_SLIDE_ITEM_CNT" val="1"/>
  <p:tag name="KSO_WM_SLIDE_LAYOUT" val="a_l"/>
  <p:tag name="KSO_WM_SLIDE_LAYOUT_CNT" val="1_1"/>
  <p:tag name="KSO_WM_SLIDE_TYPE" val="text"/>
  <p:tag name="KSO_WM_BEAUTIFY_FLAG" val="#wm#"/>
  <p:tag name="KSO_WM_SLIDE_POSITION" val="332*189"/>
  <p:tag name="KSO_WM_SLIDE_SIZE" val="296*232"/>
  <p:tag name="KSO_WM_DIAGRAM_GROUP_CODE" val="l1-2"/>
</p:tagLst>
</file>

<file path=ppt/tags/tag521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16"/>
  <p:tag name="KSO_WM_UNIT_ISCONTENTSTITLE" val="0"/>
  <p:tag name="KSO_WM_UNIT_HIGHLIGHT" val="0"/>
  <p:tag name="KSO_WM_UNIT_COMPATIBLE" val="0"/>
  <p:tag name="KSO_WM_UNIT_CLEAR" val="0"/>
  <p:tag name="KSO_WM_UNIT_PRESET_TEXT" val="请在此输入章节标题"/>
  <p:tag name="KSO_WM_TEMPLATE_CATEGORY" val="custom"/>
  <p:tag name="KSO_WM_TEMPLATE_INDEX" val="20180656"/>
  <p:tag name="KSO_WM_DIAGRAM_GROUP_CODE" val="_1"/>
  <p:tag name="KSO_WM_UNIT_ID" val="custom20180656_11*a*1"/>
  <p:tag name="KSO_WM_UNIT_TEXT_FILL_FORE_SCHEMECOLOR_INDEX" val="15"/>
  <p:tag name="KSO_WM_UNIT_TEXT_FILL_TYPE" val="1"/>
  <p:tag name="KSO_WM_UNIT_USESOURCEFORMAT_APPLY" val="1"/>
</p:tagLst>
</file>

<file path=ppt/tags/tag522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3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4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5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6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7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8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29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4*i*10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TEMPLATE_CATEGORY" val="custom"/>
  <p:tag name="KSO_WM_TEMPLATE_INDEX" val="20202582"/>
</p:tagLst>
</file>

<file path=ppt/tags/tag531.xml><?xml version="1.0" encoding="utf-8"?>
<p:tagLst xmlns:p="http://schemas.openxmlformats.org/presentationml/2006/main">
  <p:tag name="KSO_WM_BEAUTIFY_FLAG" val="#wm#"/>
  <p:tag name="KSO_WM_TEMPLATE_CATEGORY" val="custom"/>
  <p:tag name="KSO_WM_TEMPLATE_INDEX" val="20202582"/>
</p:tagLst>
</file>

<file path=ppt/tags/tag532.xml><?xml version="1.0" encoding="utf-8"?>
<p:tagLst xmlns:p="http://schemas.openxmlformats.org/presentationml/2006/main">
  <p:tag name="KSO_WM_BEAUTIFY_FLAG" val="#wm#"/>
  <p:tag name="KSO_WM_TEMPLATE_CATEGORY" val="custom"/>
  <p:tag name="KSO_WM_TEMPLATE_INDEX" val="20202582"/>
</p:tagLst>
</file>

<file path=ppt/tags/tag533.xml><?xml version="1.0" encoding="utf-8"?>
<p:tagLst xmlns:p="http://schemas.openxmlformats.org/presentationml/2006/main">
  <p:tag name="KSO_WM_BEAUTIFY_FLAG" val="#wm#"/>
  <p:tag name="KSO_WM_TEMPLATE_CATEGORY" val="custom"/>
  <p:tag name="KSO_WM_TEMPLATE_INDEX" val="20202582"/>
</p:tagLst>
</file>

<file path=ppt/tags/tag534.xml><?xml version="1.0" encoding="utf-8"?>
<p:tagLst xmlns:p="http://schemas.openxmlformats.org/presentationml/2006/main">
  <p:tag name="KSO_WM_UNIT_TABLE_BEAUTIFY" val="smartTable{cd1e8a2d-a85d-4ccc-9f4b-b40e4bacb8cf}"/>
</p:tagLst>
</file>

<file path=ppt/tags/tag535.xml><?xml version="1.0" encoding="utf-8"?>
<p:tagLst xmlns:p="http://schemas.openxmlformats.org/presentationml/2006/main">
  <p:tag name="KSO_WM_BEAUTIFY_FLAG" val="#wm#"/>
  <p:tag name="KSO_WM_TEMPLATE_CATEGORY" val="custom"/>
  <p:tag name="KSO_WM_TEMPLATE_INDEX" val="20202582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2"/>
  <p:tag name="KSO_WM_UNIT_ID" val="diagram20170849_5*l_h_i*1_5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2"/>
  <p:tag name="KSO_WM_UNIT_ID" val="diagram20170849_5*l_h_i*1_4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6_2"/>
  <p:tag name="KSO_WM_UNIT_ID" val="diagram20170849_5*l_h_i*1_6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170849_5*l_h_i*1_1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170849_5*l_h_i*1_1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1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170849_5*l_h_f*1_1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170849_5*l_h_i*1_2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170849_5*l_h_i*1_2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4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170849_5*l_h_f*1_2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diagram20170849_5*l_h_i*1_3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2"/>
  <p:tag name="KSO_WM_UNIT_ID" val="diagram20170849_5*l_h_i*1_3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7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3_1"/>
  <p:tag name="KSO_WM_UNIT_ID" val="diagram20170849_5*l_h_f*1_3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170849_5*l_h_i*1_4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49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4_1"/>
  <p:tag name="KSO_WM_UNIT_ID" val="diagram20170849_5*l_h_f*1_4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1"/>
  <p:tag name="KSO_WM_UNIT_ID" val="diagram20170849_5*l_h_i*1_5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2"/>
  <p:tag name="KSO_WM_UNIT_ID" val="diagram20170849_5*l_h_i*1_5_2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52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5_1"/>
  <p:tag name="KSO_WM_UNIT_ID" val="diagram20170849_5*l_h_f*1_5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6_1"/>
  <p:tag name="KSO_WM_UNIT_ID" val="diagram20170849_5*l_h_i*1_6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54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6_1"/>
  <p:tag name="KSO_WM_UNIT_ID" val="diagram20170849_5*l_h_f*1_6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3"/>
  <p:tag name="KSO_WM_UNIT_ID" val="diagram20170849_5*l_h_i*1_3_3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170849_5*l_h_i*1_2_3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170849_5*l_h_i*1_1_3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3"/>
  <p:tag name="KSO_WM_UNIT_ID" val="diagram20170849_5*l_h_i*1_4_3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3"/>
  <p:tag name="KSO_WM_UNIT_ID" val="diagram20170849_5*l_h_i*1_5_3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6_3"/>
  <p:tag name="KSO_WM_UNIT_ID" val="diagram20170849_5*l_h_i*1_6_3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TEXT_FILL_FORE_SCHEMECOLOR_INDEX" val="14"/>
  <p:tag name="KSO_WM_UNIT_TEXT_FILL_TYPE" val="1"/>
  <p:tag name="KSO_WM_UNIT_USESOURCEFORMAT_APPLY" val="1"/>
</p:tagLst>
</file>

<file path=ppt/tags/tag561.xml><?xml version="1.0" encoding="utf-8"?>
<p:tagLst xmlns:p="http://schemas.openxmlformats.org/presentationml/2006/main">
  <p:tag name="KSO_WM_UNIT_ISCONTENTSTITLE" val="0"/>
  <p:tag name="KSO_WM_UNIT_NOCLEAR" val="0"/>
  <p:tag name="KSO_WM_UNIT_VALUE" val="4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diagram20170849_5*a*1"/>
  <p:tag name="KSO_WM_TEMPLATE_CATEGORY" val="diagram"/>
  <p:tag name="KSO_WM_TEMPLATE_INDEX" val="20170849"/>
  <p:tag name="KSO_WM_UNIT_LAYERLEVEL" val="1"/>
  <p:tag name="KSO_WM_TAG_VERSION" val="1.0"/>
  <p:tag name="KSO_WM_BEAUTIFY_FLAG" val="#wm#"/>
  <p:tag name="KSO_WM_UNIT_PRESET_TEXT" val="点击此处添加标题"/>
  <p:tag name="KSO_WM_UNIT_TEXT_FILL_FORE_SCHEMECOLOR_INDEX" val="13"/>
  <p:tag name="KSO_WM_UNIT_TEXT_FILL_TYPE" val="1"/>
  <p:tag name="KSO_WM_UNIT_USESOURCEFORMAT_APPLY" val="1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diagram20170849_5*l_h_i*1_4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63.xml><?xml version="1.0" encoding="utf-8"?>
<p:tagLst xmlns:p="http://schemas.openxmlformats.org/presentationml/2006/main">
  <p:tag name="KSO_WM_UNIT_NOCLEAR" val="0"/>
  <p:tag name="KSO_WM_UNIT_VALUE" val="38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6_1"/>
  <p:tag name="KSO_WM_UNIT_ID" val="diagram20170849_5*l_h_f*1_6_1"/>
  <p:tag name="KSO_WM_TEMPLATE_CATEGORY" val="diagram"/>
  <p:tag name="KSO_WM_TEMPLATE_INDEX" val="20170849"/>
  <p:tag name="KSO_WM_UNIT_LAYERLEVEL" val="1_1_1"/>
  <p:tag name="KSO_WM_TAG_VERSION" val="1.0"/>
  <p:tag name="KSO_WM_BEAUTIFY_FLAG" val="#wm#"/>
  <p:tag name="KSO_WM_UNIT_PRESET_TEXT" val="点击此处添加正文，文字是您思想的提炼，为了演示发布的良好效果，请言简意赅的阐述您的观点。"/>
  <p:tag name="KSO_WM_UNIT_TEXT_FILL_FORE_SCHEMECOLOR_INDEX" val="13"/>
  <p:tag name="KSO_WM_UNIT_TEXT_FILL_TYPE" val="1"/>
  <p:tag name="KSO_WM_UNIT_USESOURCEFORMAT_APPLY" val="1"/>
</p:tagLst>
</file>

<file path=ppt/tags/tag564.xml><?xml version="1.0" encoding="utf-8"?>
<p:tagLst xmlns:p="http://schemas.openxmlformats.org/presentationml/2006/main">
  <p:tag name="KSO_WM_SLIDE_ID" val="diagram20170849_5"/>
  <p:tag name="KSO_WM_TEMPLATE_SUBCATEGORY" val="0"/>
  <p:tag name="KSO_WM_TEMPLATE_MASTER_TYPE" val="0"/>
  <p:tag name="KSO_WM_TEMPLATE_COLOR_TYPE" val="1"/>
  <p:tag name="KSO_WM_SLIDE_TYPE" val="text"/>
  <p:tag name="KSO_WM_SLIDE_SUBTYPE" val="pureTxt"/>
  <p:tag name="KSO_WM_SLIDE_ITEM_CNT" val="6"/>
  <p:tag name="KSO_WM_SLIDE_INDEX" val="5"/>
  <p:tag name="KSO_WM_SLIDE_SIZE" val="817.2*363.65"/>
  <p:tag name="KSO_WM_SLIDE_POSITION" val="66.05*132.75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582"/>
  <p:tag name="KSO_WM_SLIDE_LAYOUT" val="a_l"/>
  <p:tag name="KSO_WM_SLIDE_LAYOUT_CNT" val="1_1"/>
</p:tagLst>
</file>

<file path=ppt/tags/tag565.xml><?xml version="1.0" encoding="utf-8"?>
<p:tagLst xmlns:p="http://schemas.openxmlformats.org/presentationml/2006/main">
  <p:tag name="KSO_WM_BEAUTIFY_FLAG" val="#wm#"/>
  <p:tag name="KSO_WM_TEMPLATE_CATEGORY" val="custom"/>
  <p:tag name="KSO_WM_TEMPLATE_INDEX" val="2020258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5*i*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5*i*9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5*i*10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_NEED_ADD_PATH_ANIM" val="0"/>
  <p:tag name="KSO_WM_UNIT_DIAGRAM_ISREFERUNIT" val="0"/>
  <p:tag name="KSO_WM_UNIT_TYPE" val="i"/>
  <p:tag name="KSO_WM_UNIT_INDEX" val="1"/>
  <p:tag name="KSO_WM_UNIT_ID" val="_12*i*1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UNIT_DIAGRAM_IS_NEED_ADD_PATH_ANIM" val="0"/>
  <p:tag name="KSO_WM_SLIDE_BACKGROUND_TYPE" val="general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8*i*8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8*i*9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_8*i*10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000000"/>
      </a:accent1>
      <a:accent2>
        <a:srgbClr val="20201E"/>
      </a:accent2>
      <a:accent3>
        <a:srgbClr val="40403C"/>
      </a:accent3>
      <a:accent4>
        <a:srgbClr val="615F59"/>
      </a:accent4>
      <a:accent5>
        <a:srgbClr val="817F77"/>
      </a:accent5>
      <a:accent6>
        <a:srgbClr val="A19F9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25400">
          <a:solidFill>
            <a:srgbClr val="FF0000"/>
          </a:solidFill>
        </a:ln>
      </a:spPr>
      <a:bodyPr rtlCol="0" anchor="ctr"/>
      <a:lstStyle>
        <a:defPPr algn="ctr">
          <a:defRPr lang="zh-CN" altLang="en-US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000000"/>
      </a:accent1>
      <a:accent2>
        <a:srgbClr val="20201E"/>
      </a:accent2>
      <a:accent3>
        <a:srgbClr val="40403C"/>
      </a:accent3>
      <a:accent4>
        <a:srgbClr val="615F59"/>
      </a:accent4>
      <a:accent5>
        <a:srgbClr val="817F77"/>
      </a:accent5>
      <a:accent6>
        <a:srgbClr val="A19F9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4835</Words>
  <Application>WPS 演示</Application>
  <PresentationFormat>宽屏</PresentationFormat>
  <Paragraphs>380</Paragraphs>
  <Slides>22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22</vt:i4>
      </vt:variant>
    </vt:vector>
  </HeadingPairs>
  <TitlesOfParts>
    <vt:vector size="46" baseType="lpstr">
      <vt:lpstr>Arial</vt:lpstr>
      <vt:lpstr>宋体</vt:lpstr>
      <vt:lpstr>Wingdings</vt:lpstr>
      <vt:lpstr>微软雅黑</vt:lpstr>
      <vt:lpstr>汉仪旗黑-85S</vt:lpstr>
      <vt:lpstr>Times New Roman</vt:lpstr>
      <vt:lpstr>浪漫雅圆</vt:lpstr>
      <vt:lpstr>Gungsuh</vt:lpstr>
      <vt:lpstr>Wingdings</vt:lpstr>
      <vt:lpstr>微软雅黑 Light</vt:lpstr>
      <vt:lpstr>隶书</vt:lpstr>
      <vt:lpstr>黑体</vt:lpstr>
      <vt:lpstr>Arial Unicode MS</vt:lpstr>
      <vt:lpstr>Calibri</vt:lpstr>
      <vt:lpstr>楷体</vt:lpstr>
      <vt:lpstr>Open Sans Light</vt:lpstr>
      <vt:lpstr>Malgun Gothic</vt:lpstr>
      <vt:lpstr>Segoe Print</vt:lpstr>
      <vt:lpstr>1_Office 主题​​</vt:lpstr>
      <vt:lpstr>2_Office 主题​​</vt:lpstr>
      <vt:lpstr>Paint.Picture</vt:lpstr>
      <vt:lpstr>Paint.Picture</vt:lpstr>
      <vt:lpstr>Paint.Picture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Teaching Procedure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Outline---- HeForShe</vt:lpstr>
      <vt:lpstr>Wording in a Speech ---- Overall Wording</vt:lpstr>
      <vt:lpstr>Wording in a Speech ---- Figures of Speech</vt:lpstr>
      <vt:lpstr>Wording in a Speech ---- “Point of View”</vt:lpstr>
      <vt:lpstr>Wording in a Speech ---- Syntactic Pattern </vt:lpstr>
      <vt:lpstr>But how ?</vt:lpstr>
      <vt:lpstr>Assignments ---- Group Work</vt:lpstr>
      <vt:lpstr>PowerPoint 演示文稿</vt:lpstr>
      <vt:lpstr>PowerPoint 演示文稿</vt:lpstr>
      <vt:lpstr>PowerPoint 演示文稿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90</cp:revision>
  <dcterms:created xsi:type="dcterms:W3CDTF">2019-10-26T03:51:00Z</dcterms:created>
  <dcterms:modified xsi:type="dcterms:W3CDTF">2019-10-31T03:16:50Z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2052-10.1.0.7468</vt:lpwstr>
  </property>
</Properties>
</file>