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401" r:id="rId2"/>
    <p:sldId id="399" r:id="rId3"/>
    <p:sldId id="406" r:id="rId4"/>
    <p:sldId id="407" r:id="rId5"/>
    <p:sldId id="408" r:id="rId6"/>
    <p:sldId id="308" r:id="rId7"/>
    <p:sldId id="256" r:id="rId8"/>
    <p:sldId id="393" r:id="rId9"/>
    <p:sldId id="346" r:id="rId10"/>
    <p:sldId id="302" r:id="rId11"/>
    <p:sldId id="409" r:id="rId12"/>
    <p:sldId id="383" r:id="rId13"/>
    <p:sldId id="397" r:id="rId14"/>
    <p:sldId id="381" r:id="rId15"/>
    <p:sldId id="385" r:id="rId16"/>
    <p:sldId id="370" r:id="rId17"/>
    <p:sldId id="371" r:id="rId18"/>
    <p:sldId id="394" r:id="rId19"/>
  </p:sldIdLst>
  <p:sldSz cx="9147175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0">
          <p15:clr>
            <a:srgbClr val="A4A3A4"/>
          </p15:clr>
        </p15:guide>
        <p15:guide id="2" pos="289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阮 幸云" initials="阮" lastIdx="1" clrIdx="0"/>
  <p:cmAuthor id="2" name="作者" initials="作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DAF17"/>
    <a:srgbClr val="335B94"/>
    <a:srgbClr val="212E45"/>
    <a:srgbClr val="323643"/>
    <a:srgbClr val="FFDF06"/>
    <a:srgbClr val="FF570C"/>
    <a:srgbClr val="B6DDDD"/>
    <a:srgbClr val="F2F2F2"/>
    <a:srgbClr val="00000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14" autoAdjust="0"/>
  </p:normalViewPr>
  <p:slideViewPr>
    <p:cSldViewPr>
      <p:cViewPr varScale="1">
        <p:scale>
          <a:sx n="87" d="100"/>
          <a:sy n="87" d="100"/>
        </p:scale>
        <p:origin x="124" y="60"/>
      </p:cViewPr>
      <p:guideLst>
        <p:guide orient="horz" pos="1720"/>
        <p:guide pos="289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B4A33-8CC6-4A9D-99BB-1801B6CFF545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57741-1FBC-46E9-B013-86EC6A7C2E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730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692C-C307-4C02-AC17-4596772F2DA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601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57741-1FBC-46E9-B013-86EC6A7C2E1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956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Let’s focus on one language</a:t>
            </a:r>
            <a:r>
              <a:rPr lang="en-US" altLang="zh-CN" baseline="0" dirty="0" smtClean="0"/>
              <a:t> point for each of the 3 paragraphs. in para. 1 when the author wants to show us problems facing the advantaged, he says :….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57741-1FBC-46E9-B013-86EC6A7C2E1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593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Let’s focus on one language</a:t>
            </a:r>
            <a:r>
              <a:rPr lang="en-US" altLang="zh-CN" baseline="0" dirty="0" smtClean="0"/>
              <a:t> point for each of the 3 paragraphs. in para. 1 when the author wants to show us problems facing the advantaged, he says :….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57741-1FBC-46E9-B013-86EC6A7C2E1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617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Let’s focus on one language</a:t>
            </a:r>
            <a:r>
              <a:rPr lang="en-US" altLang="zh-CN" baseline="0" dirty="0" smtClean="0"/>
              <a:t> point for each of the 3 paragraphs. in para. 1 when the author wants to show us problems facing the advantaged, he says :….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57741-1FBC-46E9-B013-86EC6A7C2E1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075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Let’s focus on one language</a:t>
            </a:r>
            <a:r>
              <a:rPr lang="en-US" altLang="zh-CN" baseline="0" dirty="0" smtClean="0"/>
              <a:t> point for each of the 3 paragraphs. in para. 1 when the author wants to show us problems facing the advantaged, he says :….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57741-1FBC-46E9-B013-86EC6A7C2E1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250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our opinion</a:t>
            </a:r>
            <a:r>
              <a:rPr lang="en-US" altLang="zh-CN" baseline="0" dirty="0" smtClean="0"/>
              <a:t> may vary on this question. But we may look at it in this way: it is not that the others need us, but we need them.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57741-1FBC-46E9-B013-86EC6A7C2E1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928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at first I was shocked,</a:t>
            </a:r>
            <a:r>
              <a:rPr lang="en-US" altLang="zh-CN" baseline="0" dirty="0" smtClean="0"/>
              <a:t> because I used to believe to be happy, I needed to receive love.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57741-1FBC-46E9-B013-86EC6A7C2E1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831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397" y="842032"/>
            <a:ext cx="6860381" cy="179125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397" y="2702363"/>
            <a:ext cx="6860381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2235" indent="0" algn="ctr">
              <a:buNone/>
              <a:defRPr sz="1200"/>
            </a:lvl5pPr>
            <a:lvl6pPr marL="1715135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5947" y="273928"/>
            <a:ext cx="1972360" cy="436022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868" y="273928"/>
            <a:ext cx="5802739" cy="436022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104" y="1282700"/>
            <a:ext cx="7889438" cy="214021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104" y="3443160"/>
            <a:ext cx="7889438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22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51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868" y="1369642"/>
            <a:ext cx="3887549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758" y="1369642"/>
            <a:ext cx="3887549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60" y="273929"/>
            <a:ext cx="7889438" cy="9944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060" y="1261261"/>
            <a:ext cx="3869683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2235" indent="0">
              <a:buNone/>
              <a:defRPr sz="1200" b="1"/>
            </a:lvl5pPr>
            <a:lvl6pPr marL="1715135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060" y="1879386"/>
            <a:ext cx="3869683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0757" y="1261261"/>
            <a:ext cx="3888741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2235" indent="0">
              <a:buNone/>
              <a:defRPr sz="1200" b="1"/>
            </a:lvl5pPr>
            <a:lvl6pPr marL="1715135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0757" y="1879386"/>
            <a:ext cx="3888741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254" y="196280"/>
            <a:ext cx="14409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800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216385" y="196280"/>
            <a:ext cx="2191112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800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" name="文本框 38"/>
          <p:cNvSpPr txBox="1"/>
          <p:nvPr userDrawn="1"/>
        </p:nvSpPr>
        <p:spPr>
          <a:xfrm>
            <a:off x="265364" y="520317"/>
            <a:ext cx="2039979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800"/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60" y="343006"/>
            <a:ext cx="2950202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8741" y="740798"/>
            <a:ext cx="4630757" cy="365634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060" y="1543526"/>
            <a:ext cx="2950202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2235" indent="0">
              <a:buNone/>
              <a:defRPr sz="750"/>
            </a:lvl5pPr>
            <a:lvl6pPr marL="1715135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60" y="343006"/>
            <a:ext cx="2950202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8741" y="740798"/>
            <a:ext cx="4630757" cy="365634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2235" indent="0">
              <a:buNone/>
              <a:defRPr sz="1500"/>
            </a:lvl5pPr>
            <a:lvl6pPr marL="1715135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060" y="1543526"/>
            <a:ext cx="2950202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2235" indent="0">
              <a:buNone/>
              <a:defRPr sz="750"/>
            </a:lvl5pPr>
            <a:lvl6pPr marL="1715135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869" y="273929"/>
            <a:ext cx="7889438" cy="994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869" y="1369642"/>
            <a:ext cx="7889438" cy="326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868" y="4768735"/>
            <a:ext cx="2058114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886BA-5FC7-4C45-9AF2-D10BC1540A8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30002" y="4768735"/>
            <a:ext cx="3087172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0193" y="4768735"/>
            <a:ext cx="2058114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0CF6-0F7D-4653-8535-B9F68734AF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random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7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6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22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51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microsoft.com/office/2007/relationships/hdphoto" Target="../media/hdphoto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openxmlformats.org/officeDocument/2006/relationships/image" Target="../media/image10.jpeg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937" y="1060376"/>
            <a:ext cx="49693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32364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Teaching Design </a:t>
            </a:r>
          </a:p>
          <a:p>
            <a:pPr algn="ctr"/>
            <a:r>
              <a:rPr lang="en-US" altLang="zh-CN" sz="3600" b="1" dirty="0" smtClean="0">
                <a:solidFill>
                  <a:srgbClr val="32364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 the Unit</a:t>
            </a:r>
            <a:endParaRPr lang="en-US" altLang="zh-CN" sz="3600" b="1" dirty="0">
              <a:solidFill>
                <a:srgbClr val="32364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H="1" flipV="1">
            <a:off x="1564467" y="2212504"/>
            <a:ext cx="1856281" cy="0"/>
          </a:xfrm>
          <a:prstGeom prst="line">
            <a:avLst/>
          </a:prstGeom>
          <a:ln w="25400">
            <a:solidFill>
              <a:srgbClr val="FFDF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4146651" y="3352521"/>
            <a:ext cx="184731" cy="530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2846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6625" y="880356"/>
            <a:ext cx="3378005" cy="34546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文本框 9"/>
          <p:cNvSpPr txBox="1"/>
          <p:nvPr/>
        </p:nvSpPr>
        <p:spPr>
          <a:xfrm>
            <a:off x="694653" y="2716560"/>
            <a:ext cx="47344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Target Students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Teaching Objectives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Teaching Procedures</a:t>
            </a:r>
          </a:p>
          <a:p>
            <a:pPr marL="514350" indent="-514350">
              <a:buFont typeface="+mj-lt"/>
              <a:buAutoNum type="arabicPeriod"/>
            </a:pP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056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73187" y="757042"/>
            <a:ext cx="7215308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i="1" dirty="0">
                <a:solidFill>
                  <a:srgbClr val="323643"/>
                </a:solidFill>
                <a:ea typeface="微软雅黑" panose="020B0503020204020204" pitchFamily="34" charset="-122"/>
              </a:rPr>
              <a:t>para.1 The Problem</a:t>
            </a:r>
          </a:p>
          <a:p>
            <a:pPr algn="just"/>
            <a:r>
              <a:rPr lang="en-US" altLang="zh-CN" sz="2400" b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Another (disadvantage facing rich children) </a:t>
            </a:r>
            <a:r>
              <a:rPr lang="en-US" altLang="zh-CN" sz="2400" b="1" dirty="0">
                <a:solidFill>
                  <a:srgbClr val="323643"/>
                </a:solidFill>
                <a:ea typeface="微软雅黑" panose="020B0503020204020204" pitchFamily="34" charset="-122"/>
              </a:rPr>
              <a:t>is not really comprehending what life is like outside </a:t>
            </a:r>
            <a:r>
              <a:rPr lang="en-US" altLang="zh-CN" sz="2400" b="1" dirty="0">
                <a:solidFill>
                  <a:srgbClr val="FF570C"/>
                </a:solidFill>
                <a:ea typeface="微软雅黑" panose="020B0503020204020204" pitchFamily="34" charset="-122"/>
              </a:rPr>
              <a:t>the Garden of Eden</a:t>
            </a:r>
            <a:r>
              <a:rPr lang="en-US" altLang="zh-CN" sz="2400" dirty="0" smtClean="0">
                <a:ea typeface="微软雅黑" panose="020B0503020204020204" pitchFamily="34" charset="-122"/>
              </a:rPr>
              <a:t>.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87" y="124272"/>
            <a:ext cx="3850524" cy="5203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46169" y="183636"/>
            <a:ext cx="32059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 Detailed Reading</a:t>
            </a:r>
            <a:endParaRPr lang="zh-CN" altLang="zh-CN" sz="24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" y="243677"/>
            <a:ext cx="575556" cy="28002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374256" y="229089"/>
            <a:ext cx="2677920" cy="830997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dirty="0" smtClean="0">
                <a:solidFill>
                  <a:srgbClr val="FF570C"/>
                </a:solidFill>
              </a:rPr>
              <a:t>The heavenly world rich families live in</a:t>
            </a:r>
            <a:endParaRPr lang="en-US" altLang="zh-CN" sz="2400" b="1" dirty="0" smtClean="0">
              <a:solidFill>
                <a:srgbClr val="FF570C"/>
              </a:solidFill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65675" y="2346705"/>
            <a:ext cx="2094702" cy="948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zh-CN" sz="2400" b="1" dirty="0">
                <a:solidFill>
                  <a:schemeClr val="tx1"/>
                </a:solidFill>
                <a:ea typeface="微软雅黑" panose="020B0503020204020204" pitchFamily="34" charset="-122"/>
              </a:rPr>
              <a:t>I have found my </a:t>
            </a:r>
            <a:r>
              <a:rPr lang="en-US" altLang="zh-CN" sz="2400" b="1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Romeo.</a:t>
            </a:r>
            <a:endParaRPr lang="zh-CN" altLang="en-US" sz="2400" b="1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365675" y="3371096"/>
            <a:ext cx="2094703" cy="9486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zh-CN" sz="2400" b="1" dirty="0">
                <a:solidFill>
                  <a:schemeClr val="tx1"/>
                </a:solidFill>
                <a:ea typeface="微软雅黑" panose="020B0503020204020204" pitchFamily="34" charset="-122"/>
              </a:rPr>
              <a:t>She is a Mother </a:t>
            </a:r>
            <a:r>
              <a:rPr lang="en-US" altLang="zh-CN" sz="2400" b="1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Teresa.</a:t>
            </a:r>
            <a:endParaRPr lang="zh-CN" altLang="en-US" sz="2400" b="1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2385" y="3264254"/>
            <a:ext cx="1039582" cy="1301662"/>
          </a:xfrm>
          <a:prstGeom prst="ellipse">
            <a:avLst/>
          </a:prstGeom>
        </p:spPr>
      </p:pic>
      <p:cxnSp>
        <p:nvCxnSpPr>
          <p:cNvPr id="10" name="直接连接符 9"/>
          <p:cNvCxnSpPr/>
          <p:nvPr/>
        </p:nvCxnSpPr>
        <p:spPr>
          <a:xfrm flipV="1">
            <a:off x="6575158" y="4278573"/>
            <a:ext cx="957227" cy="0"/>
          </a:xfrm>
          <a:prstGeom prst="line">
            <a:avLst/>
          </a:prstGeom>
          <a:ln w="19050">
            <a:solidFill>
              <a:srgbClr val="FF57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575158" y="3281460"/>
            <a:ext cx="885219" cy="0"/>
          </a:xfrm>
          <a:prstGeom prst="line">
            <a:avLst/>
          </a:prstGeom>
          <a:ln w="19050">
            <a:solidFill>
              <a:srgbClr val="FF57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1045195" y="2325492"/>
            <a:ext cx="3554048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zh-CN" sz="2400" b="1" dirty="0" smtClean="0">
                <a:solidFill>
                  <a:srgbClr val="FF570C"/>
                </a:solidFill>
              </a:rPr>
              <a:t>Allusion(</a:t>
            </a:r>
            <a:r>
              <a:rPr lang="zh-CN" altLang="en-US" sz="2400" b="1" dirty="0" smtClean="0">
                <a:solidFill>
                  <a:srgbClr val="FF570C"/>
                </a:solidFill>
              </a:rPr>
              <a:t>典故</a:t>
            </a:r>
            <a:r>
              <a:rPr lang="en-US" altLang="zh-CN" sz="2400" b="1" dirty="0" smtClean="0">
                <a:solidFill>
                  <a:srgbClr val="FF570C"/>
                </a:solidFill>
              </a:rPr>
              <a:t>)</a:t>
            </a:r>
            <a:endParaRPr lang="en-US" altLang="zh-CN" sz="2400" dirty="0">
              <a:solidFill>
                <a:srgbClr val="002060"/>
              </a:solidFill>
            </a:endParaRPr>
          </a:p>
          <a:p>
            <a:pPr algn="just"/>
            <a:r>
              <a:rPr lang="en-US" altLang="zh-CN" sz="2400" b="1" dirty="0" smtClean="0"/>
              <a:t>An reference to a literary or historical person, place or event without direct identification.</a:t>
            </a:r>
          </a:p>
          <a:p>
            <a:pPr algn="r"/>
            <a:r>
              <a:rPr lang="en-US" altLang="zh-CN" sz="2000" b="1" i="1" dirty="0" smtClean="0"/>
              <a:t>- A Glossary of Literary Terms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8" grpId="0" bldLvl="0"/>
      <p:bldP spid="12" grpId="0" bldLvl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73188" y="757042"/>
            <a:ext cx="7200799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i="1" dirty="0">
                <a:solidFill>
                  <a:srgbClr val="323643"/>
                </a:solidFill>
                <a:ea typeface="微软雅黑" panose="020B0503020204020204" pitchFamily="34" charset="-122"/>
              </a:rPr>
              <a:t>para.1 The Problem</a:t>
            </a:r>
          </a:p>
          <a:p>
            <a:pPr algn="just"/>
            <a:r>
              <a:rPr lang="en-US" altLang="zh-CN" sz="2400" b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Another (disadvantage </a:t>
            </a:r>
            <a:r>
              <a:rPr lang="en-US" altLang="zh-CN" sz="2400" b="1" dirty="0">
                <a:solidFill>
                  <a:srgbClr val="323643"/>
                </a:solidFill>
                <a:ea typeface="微软雅黑" panose="020B0503020204020204" pitchFamily="34" charset="-122"/>
              </a:rPr>
              <a:t>facing rich </a:t>
            </a:r>
            <a:r>
              <a:rPr lang="en-US" altLang="zh-CN" sz="2400" b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children) </a:t>
            </a:r>
            <a:r>
              <a:rPr lang="en-US" altLang="zh-CN" sz="2400" b="1" dirty="0">
                <a:solidFill>
                  <a:srgbClr val="323643"/>
                </a:solidFill>
                <a:ea typeface="微软雅黑" panose="020B0503020204020204" pitchFamily="34" charset="-122"/>
              </a:rPr>
              <a:t>is not really comprehending what life is like outside </a:t>
            </a:r>
            <a:r>
              <a:rPr lang="en-US" altLang="zh-CN" sz="2400" b="1" dirty="0">
                <a:solidFill>
                  <a:srgbClr val="FF570C"/>
                </a:solidFill>
                <a:ea typeface="微软雅黑" panose="020B0503020204020204" pitchFamily="34" charset="-122"/>
              </a:rPr>
              <a:t>the Garden of Eden</a:t>
            </a:r>
            <a:r>
              <a:rPr lang="en-US" altLang="zh-CN" sz="2400" dirty="0" smtClean="0">
                <a:ea typeface="微软雅黑" panose="020B0503020204020204" pitchFamily="34" charset="-122"/>
              </a:rPr>
              <a:t>.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87" y="124272"/>
            <a:ext cx="3850524" cy="5203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46169" y="183636"/>
            <a:ext cx="32059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 Detailed Reading</a:t>
            </a:r>
            <a:endParaRPr lang="zh-CN" altLang="zh-CN" sz="24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" y="243677"/>
            <a:ext cx="575556" cy="28002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045195" y="2695702"/>
            <a:ext cx="32939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dirty="0"/>
              <a:t>What’s the necessity for the </a:t>
            </a:r>
            <a:r>
              <a:rPr lang="en-US" altLang="zh-CN" sz="2400" b="1" dirty="0" smtClean="0"/>
              <a:t>rich to </a:t>
            </a:r>
            <a:r>
              <a:rPr lang="en-US" altLang="zh-CN" sz="2400" b="1" dirty="0"/>
              <a:t>comprehend the outside life?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/>
          <a:srcRect l="13501" t="20649" r="9367" b="6850"/>
          <a:stretch/>
        </p:blipFill>
        <p:spPr>
          <a:xfrm>
            <a:off x="4877553" y="2526593"/>
            <a:ext cx="2792377" cy="1990167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631215" y="2065583"/>
            <a:ext cx="3290744" cy="46166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F570C"/>
                </a:solidFill>
              </a:rPr>
              <a:t>Comfortable; </a:t>
            </a:r>
            <a:r>
              <a:rPr lang="en-US" altLang="zh-CN" sz="2400" b="1" dirty="0" smtClean="0">
                <a:solidFill>
                  <a:srgbClr val="FF570C"/>
                </a:solidFill>
                <a:sym typeface="+mn-ea"/>
              </a:rPr>
              <a:t>Carefree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/>
          <a:srcRect l="2555" t="14940" r="2936" b="3861"/>
          <a:stretch/>
        </p:blipFill>
        <p:spPr>
          <a:xfrm>
            <a:off x="4861619" y="2320516"/>
            <a:ext cx="2628292" cy="234026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825615" y="2320516"/>
            <a:ext cx="2700300" cy="2351567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400" b="1" dirty="0" smtClean="0">
                <a:solidFill>
                  <a:srgbClr val="FF570C"/>
                </a:solidFill>
                <a:ea typeface="微软雅黑" panose="020B0503020204020204" pitchFamily="34" charset="-122"/>
              </a:rPr>
              <a:t>Giving can get them well-prepared.</a:t>
            </a:r>
          </a:p>
          <a:p>
            <a:pPr algn="ctr"/>
            <a:endParaRPr lang="en-US" altLang="zh-CN" sz="2400" b="1" dirty="0">
              <a:solidFill>
                <a:srgbClr val="FF570C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541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87" y="124272"/>
            <a:ext cx="3850524" cy="5203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46169" y="183636"/>
            <a:ext cx="32059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 Detailed Reading</a:t>
            </a:r>
            <a:endParaRPr lang="zh-CN" altLang="zh-CN" sz="24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175" y="664332"/>
            <a:ext cx="74168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i="1" dirty="0">
                <a:solidFill>
                  <a:srgbClr val="323643"/>
                </a:solidFill>
                <a:ea typeface="微软雅黑" panose="020B0503020204020204" pitchFamily="34" charset="-122"/>
              </a:rPr>
              <a:t>para.2 The Solutions</a:t>
            </a:r>
          </a:p>
          <a:p>
            <a:pPr algn="just"/>
            <a:r>
              <a:rPr lang="en-US" altLang="zh-CN" sz="2400" b="1" dirty="0">
                <a:solidFill>
                  <a:srgbClr val="323643"/>
                </a:solidFill>
                <a:ea typeface="微软雅黑" panose="020B0503020204020204" pitchFamily="34" charset="-122"/>
              </a:rPr>
              <a:t>It(Giving) helps </a:t>
            </a:r>
            <a:r>
              <a:rPr lang="en-US" altLang="zh-CN" sz="2400" b="1" dirty="0">
                <a:solidFill>
                  <a:srgbClr val="FF570C"/>
                </a:solidFill>
                <a:ea typeface="微软雅黑" panose="020B0503020204020204" pitchFamily="34" charset="-122"/>
              </a:rPr>
              <a:t>foster</a:t>
            </a:r>
            <a:r>
              <a:rPr lang="en-US" altLang="zh-CN" sz="2400" b="1" dirty="0" smtClean="0">
                <a:ea typeface="微软雅黑" panose="020B0503020204020204" pitchFamily="34" charset="-122"/>
              </a:rPr>
              <a:t> </a:t>
            </a:r>
            <a:r>
              <a:rPr lang="en-US" altLang="zh-CN" sz="2400" b="1" dirty="0">
                <a:solidFill>
                  <a:srgbClr val="323643"/>
                </a:solidFill>
                <a:ea typeface="微软雅黑" panose="020B0503020204020204" pitchFamily="34" charset="-122"/>
              </a:rPr>
              <a:t>a healthy personality by being yet another way for that child to feel valuable.</a:t>
            </a:r>
          </a:p>
          <a:p>
            <a:pPr algn="just"/>
            <a:r>
              <a:rPr lang="en-US" altLang="zh-CN" sz="2400" b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It helps the teenager </a:t>
            </a:r>
            <a:r>
              <a:rPr lang="en-US" altLang="zh-CN" sz="2400" b="1" dirty="0" smtClean="0">
                <a:solidFill>
                  <a:srgbClr val="FF570C"/>
                </a:solidFill>
                <a:ea typeface="微软雅黑" panose="020B0503020204020204" pitchFamily="34" charset="-122"/>
              </a:rPr>
              <a:t>develop</a:t>
            </a:r>
            <a:r>
              <a:rPr lang="en-US" altLang="zh-CN" sz="2400" b="1" dirty="0" smtClean="0">
                <a:ea typeface="微软雅黑" panose="020B0503020204020204" pitchFamily="34" charset="-122"/>
              </a:rPr>
              <a:t> </a:t>
            </a:r>
            <a:r>
              <a:rPr lang="en-US" altLang="zh-CN" sz="2400" b="1" dirty="0">
                <a:solidFill>
                  <a:srgbClr val="323643"/>
                </a:solidFill>
                <a:ea typeface="微软雅黑" panose="020B0503020204020204" pitchFamily="34" charset="-122"/>
              </a:rPr>
              <a:t>a more passionate outlook.</a:t>
            </a:r>
          </a:p>
          <a:p>
            <a:pPr algn="just"/>
            <a:r>
              <a:rPr lang="en-US" altLang="zh-CN" sz="2400" b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And it genuinely </a:t>
            </a:r>
            <a:r>
              <a:rPr lang="en-US" altLang="zh-CN" sz="2400" b="1" dirty="0" smtClean="0">
                <a:solidFill>
                  <a:srgbClr val="FF570C"/>
                </a:solidFill>
                <a:ea typeface="微软雅黑" panose="020B0503020204020204" pitchFamily="34" charset="-122"/>
              </a:rPr>
              <a:t>accomplishes</a:t>
            </a:r>
            <a:r>
              <a:rPr lang="en-US" altLang="zh-CN" sz="2400" b="1" dirty="0" smtClean="0"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some good.</a:t>
            </a:r>
          </a:p>
          <a:p>
            <a:pPr algn="just"/>
            <a:endParaRPr lang="en-US" altLang="zh-CN" sz="2400" b="1" dirty="0">
              <a:ea typeface="微软雅黑" panose="020B0503020204020204" pitchFamily="34" charset="-122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srgbClr val="FF570C"/>
                </a:solidFill>
                <a:ea typeface="微软雅黑" panose="020B0503020204020204" pitchFamily="34" charset="-122"/>
              </a:rPr>
              <a:t>foster</a:t>
            </a:r>
          </a:p>
          <a:p>
            <a:pPr algn="just"/>
            <a:r>
              <a:rPr lang="en-US" altLang="zh-CN" sz="2400" b="1" i="1" dirty="0" smtClean="0">
                <a:ea typeface="微软雅黑" panose="020B0503020204020204" pitchFamily="34" charset="-122"/>
              </a:rPr>
              <a:t>Translate</a:t>
            </a:r>
            <a:r>
              <a:rPr lang="en-US" altLang="zh-CN" sz="2400" b="1" i="1" dirty="0">
                <a:ea typeface="微软雅黑" panose="020B0503020204020204" pitchFamily="34" charset="-122"/>
              </a:rPr>
              <a:t>: </a:t>
            </a:r>
            <a:r>
              <a:rPr lang="zh-CN" altLang="en-US" sz="2400" b="1" i="1" dirty="0" smtClean="0">
                <a:latin typeface="+mn-ea"/>
              </a:rPr>
              <a:t>耐心需要从小培养。</a:t>
            </a:r>
            <a:endParaRPr lang="en-US" altLang="zh-CN" sz="2400" b="1" i="1" dirty="0" smtClean="0">
              <a:latin typeface="+mn-ea"/>
            </a:endParaRPr>
          </a:p>
          <a:p>
            <a:pPr algn="just"/>
            <a:r>
              <a:rPr lang="en-US" altLang="zh-CN" sz="2400" b="1" dirty="0" smtClean="0">
                <a:ea typeface="微软雅黑" panose="020B0503020204020204" pitchFamily="34" charset="-122"/>
              </a:rPr>
              <a:t>Patience needs to be </a:t>
            </a:r>
            <a:r>
              <a:rPr lang="en-US" altLang="zh-CN" sz="2400" b="1" dirty="0" smtClean="0">
                <a:solidFill>
                  <a:srgbClr val="FF570C"/>
                </a:solidFill>
                <a:ea typeface="微软雅黑" panose="020B0503020204020204" pitchFamily="34" charset="-122"/>
              </a:rPr>
              <a:t>foster</a:t>
            </a:r>
            <a:r>
              <a:rPr lang="en-US" altLang="zh-CN" sz="2400" b="1" dirty="0" smtClean="0">
                <a:ea typeface="微软雅黑" panose="020B0503020204020204" pitchFamily="34" charset="-122"/>
              </a:rPr>
              <a:t>ed since childhood.</a:t>
            </a:r>
            <a:endParaRPr lang="en-US" altLang="zh-CN" sz="2400" b="1" dirty="0"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" y="243677"/>
            <a:ext cx="575556" cy="28002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948206" y="2866963"/>
            <a:ext cx="2686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dirty="0">
                <a:ea typeface="微软雅黑" panose="020B0503020204020204" pitchFamily="34" charset="-122"/>
              </a:rPr>
              <a:t>: develop; </a:t>
            </a:r>
            <a:r>
              <a:rPr lang="en-US" altLang="zh-CN" sz="2400" b="1" dirty="0" smtClean="0">
                <a:ea typeface="微软雅黑" panose="020B0503020204020204" pitchFamily="34" charset="-122"/>
              </a:rPr>
              <a:t>promote</a:t>
            </a:r>
            <a:endParaRPr lang="en-US" altLang="zh-CN" sz="2400" b="1" dirty="0">
              <a:ea typeface="微软雅黑" panose="020B0503020204020204" pitchFamily="34" charset="-122"/>
            </a:endParaRPr>
          </a:p>
        </p:txBody>
      </p:sp>
      <p:sp>
        <p:nvSpPr>
          <p:cNvPr id="8" name="上弧形箭头 7"/>
          <p:cNvSpPr/>
          <p:nvPr/>
        </p:nvSpPr>
        <p:spPr>
          <a:xfrm>
            <a:off x="3430733" y="844352"/>
            <a:ext cx="2056332" cy="324036"/>
          </a:xfrm>
          <a:prstGeom prst="curved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0817" y="4298192"/>
            <a:ext cx="1296144" cy="8640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587" y="124272"/>
            <a:ext cx="3850524" cy="5203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46169" y="183636"/>
            <a:ext cx="32059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 Detailed Reading</a:t>
            </a:r>
            <a:endParaRPr lang="zh-CN" altLang="zh-CN" sz="24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" y="243677"/>
            <a:ext cx="575556" cy="28002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38141" y="1112639"/>
            <a:ext cx="1224000" cy="307777"/>
          </a:xfrm>
          <a:prstGeom prst="rect">
            <a:avLst/>
          </a:prstGeom>
          <a:solidFill>
            <a:srgbClr val="FBD6E2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just"/>
            <a:endParaRPr lang="en-US" altLang="zh-CN" sz="1400" dirty="0"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197323" y="1112639"/>
            <a:ext cx="6084676" cy="307777"/>
          </a:xfrm>
          <a:prstGeom prst="rect">
            <a:avLst/>
          </a:prstGeom>
          <a:solidFill>
            <a:srgbClr val="B6DDDD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just"/>
            <a:endParaRPr lang="en-US" altLang="zh-CN" sz="1400" dirty="0"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2965" y="1489705"/>
            <a:ext cx="5466826" cy="307777"/>
          </a:xfrm>
          <a:prstGeom prst="rect">
            <a:avLst/>
          </a:prstGeom>
          <a:solidFill>
            <a:srgbClr val="B6DDDD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just"/>
            <a:endParaRPr lang="en-US" altLang="zh-CN" sz="1400" dirty="0"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38141" y="1868723"/>
            <a:ext cx="252000" cy="307777"/>
          </a:xfrm>
          <a:prstGeom prst="rect">
            <a:avLst/>
          </a:prstGeom>
          <a:solidFill>
            <a:srgbClr val="FBD6E2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just"/>
            <a:endParaRPr lang="en-US" altLang="zh-CN" sz="1400" dirty="0"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25215" y="1864474"/>
            <a:ext cx="7056784" cy="307777"/>
          </a:xfrm>
          <a:prstGeom prst="rect">
            <a:avLst/>
          </a:prstGeom>
          <a:solidFill>
            <a:srgbClr val="B6DDDD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just"/>
            <a:endParaRPr lang="en-US" altLang="zh-CN" sz="1400" dirty="0"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0033" y="2212504"/>
            <a:ext cx="792000" cy="307777"/>
          </a:xfrm>
          <a:prstGeom prst="rect">
            <a:avLst/>
          </a:prstGeom>
          <a:solidFill>
            <a:srgbClr val="FBD6E2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just"/>
            <a:endParaRPr lang="en-US" altLang="zh-CN" sz="1400" dirty="0"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65275" y="2216994"/>
            <a:ext cx="4536504" cy="307777"/>
          </a:xfrm>
          <a:prstGeom prst="rect">
            <a:avLst/>
          </a:prstGeom>
          <a:solidFill>
            <a:srgbClr val="B6DDDD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just"/>
            <a:endParaRPr lang="en-US" altLang="zh-CN" sz="1400" dirty="0">
              <a:sym typeface="+mn-ea"/>
            </a:endParaRPr>
          </a:p>
        </p:txBody>
      </p:sp>
      <p:pic>
        <p:nvPicPr>
          <p:cNvPr id="16" name="Picture 2" descr="See the source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531" y="2670316"/>
            <a:ext cx="2711579" cy="17685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16"/>
          <p:cNvSpPr txBox="1"/>
          <p:nvPr/>
        </p:nvSpPr>
        <p:spPr>
          <a:xfrm>
            <a:off x="587687" y="2796379"/>
            <a:ext cx="5796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altLang="zh-CN" sz="2400" dirty="0"/>
          </a:p>
          <a:p>
            <a:pPr algn="just"/>
            <a:r>
              <a:rPr lang="en-US" altLang="zh-CN" sz="2400" b="1" i="1" dirty="0" smtClean="0">
                <a:solidFill>
                  <a:srgbClr val="002060"/>
                </a:solidFill>
              </a:rPr>
              <a:t>                 </a:t>
            </a:r>
            <a:r>
              <a:rPr lang="en-US" altLang="zh-CN" sz="2400" b="1" i="1" dirty="0" smtClean="0">
                <a:solidFill>
                  <a:srgbClr val="F67E7D"/>
                </a:solidFill>
              </a:rPr>
              <a:t>yin</a:t>
            </a:r>
            <a:r>
              <a:rPr lang="en-US" altLang="zh-CN" sz="2400" b="1" i="1" dirty="0">
                <a:solidFill>
                  <a:srgbClr val="F67E7D"/>
                </a:solidFill>
              </a:rPr>
              <a:t> </a:t>
            </a:r>
            <a:r>
              <a:rPr lang="en-US" altLang="zh-CN" sz="2400" b="1" i="1" dirty="0" smtClean="0"/>
              <a:t>and</a:t>
            </a:r>
            <a:r>
              <a:rPr lang="en-US" altLang="zh-CN" sz="2400" b="1" i="1" dirty="0" smtClean="0">
                <a:solidFill>
                  <a:srgbClr val="C00000"/>
                </a:solidFill>
              </a:rPr>
              <a:t> </a:t>
            </a:r>
            <a:r>
              <a:rPr lang="en-US" altLang="zh-CN" sz="2400" b="1" i="1" dirty="0" smtClean="0">
                <a:solidFill>
                  <a:srgbClr val="00A79D"/>
                </a:solidFill>
              </a:rPr>
              <a:t>yang</a:t>
            </a:r>
            <a:endParaRPr lang="zh-CN" altLang="en-US" sz="2400" b="1" i="1" dirty="0">
              <a:solidFill>
                <a:srgbClr val="00A79D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5175" y="664332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i="1" dirty="0">
                <a:solidFill>
                  <a:srgbClr val="323643"/>
                </a:solidFill>
                <a:ea typeface="微软雅黑" panose="020B0503020204020204" pitchFamily="34" charset="-122"/>
              </a:rPr>
              <a:t>para.2 The Solutions</a:t>
            </a:r>
          </a:p>
          <a:p>
            <a:pPr algn="just"/>
            <a:r>
              <a:rPr lang="en-US" altLang="zh-CN" sz="2400" b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It(Giving) helps </a:t>
            </a:r>
            <a:r>
              <a:rPr lang="en-US" altLang="zh-CN" sz="2400" b="1" dirty="0">
                <a:solidFill>
                  <a:srgbClr val="323643"/>
                </a:solidFill>
                <a:ea typeface="微软雅黑" panose="020B0503020204020204" pitchFamily="34" charset="-122"/>
              </a:rPr>
              <a:t>foster</a:t>
            </a:r>
            <a:r>
              <a:rPr lang="en-US" altLang="zh-CN" sz="2400" b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 a healthy personality by being yet another way for that child to feel valuable.</a:t>
            </a:r>
          </a:p>
          <a:p>
            <a:pPr algn="just"/>
            <a:r>
              <a:rPr lang="en-US" altLang="zh-CN" sz="2400" b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It helps the teenager </a:t>
            </a:r>
            <a:r>
              <a:rPr lang="en-US" altLang="zh-CN" sz="2400" b="1" dirty="0">
                <a:solidFill>
                  <a:srgbClr val="323643"/>
                </a:solidFill>
                <a:ea typeface="微软雅黑" panose="020B0503020204020204" pitchFamily="34" charset="-122"/>
              </a:rPr>
              <a:t>develop</a:t>
            </a:r>
            <a:r>
              <a:rPr lang="en-US" altLang="zh-CN" sz="2400" b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 a more passionate outlook.</a:t>
            </a:r>
          </a:p>
          <a:p>
            <a:pPr algn="just"/>
            <a:r>
              <a:rPr lang="en-US" altLang="zh-CN" sz="2400" b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And it genuinely </a:t>
            </a:r>
            <a:r>
              <a:rPr lang="en-US" altLang="zh-CN" sz="2400" b="1" dirty="0">
                <a:solidFill>
                  <a:srgbClr val="323643"/>
                </a:solidFill>
                <a:ea typeface="微软雅黑" panose="020B0503020204020204" pitchFamily="34" charset="-122"/>
              </a:rPr>
              <a:t>accomplishes</a:t>
            </a:r>
            <a:r>
              <a:rPr lang="en-US" altLang="zh-CN" sz="2400" b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 some good.</a:t>
            </a:r>
          </a:p>
        </p:txBody>
      </p:sp>
    </p:spTree>
    <p:extLst>
      <p:ext uri="{BB962C8B-B14F-4D97-AF65-F5344CB8AC3E}">
        <p14:creationId xmlns:p14="http://schemas.microsoft.com/office/powerpoint/2010/main" val="308169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87" y="124272"/>
            <a:ext cx="3850524" cy="5203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46169" y="183636"/>
            <a:ext cx="3080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. Critical Thinking</a:t>
            </a:r>
            <a:endParaRPr lang="zh-CN" altLang="zh-CN" sz="24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" y="243677"/>
            <a:ext cx="575556" cy="28002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01179" y="916360"/>
            <a:ext cx="7560840" cy="1423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i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para.2 </a:t>
            </a:r>
            <a:r>
              <a:rPr lang="en-US" altLang="zh-CN" sz="2400" b="1" i="1" dirty="0">
                <a:solidFill>
                  <a:srgbClr val="323643"/>
                </a:solidFill>
                <a:ea typeface="微软雅黑" panose="020B0503020204020204" pitchFamily="34" charset="-122"/>
              </a:rPr>
              <a:t>The </a:t>
            </a:r>
            <a:r>
              <a:rPr lang="en-US" altLang="zh-CN" sz="2400" b="1" i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Solutions</a:t>
            </a:r>
            <a:endParaRPr lang="en-US" altLang="zh-CN" sz="2400" b="1" i="1" dirty="0">
              <a:solidFill>
                <a:srgbClr val="323643"/>
              </a:solidFill>
              <a:ea typeface="微软雅黑" panose="020B0503020204020204" pitchFamily="34" charset="-122"/>
            </a:endParaRPr>
          </a:p>
          <a:p>
            <a:pPr algn="just">
              <a:lnSpc>
                <a:spcPts val="2500"/>
              </a:lnSpc>
            </a:pPr>
            <a:r>
              <a:rPr lang="en-US" altLang="zh-CN" sz="2400" b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Said Mr. Levy,  “…You </a:t>
            </a:r>
            <a:r>
              <a:rPr lang="en-US" altLang="zh-CN" sz="2400" b="1" dirty="0">
                <a:solidFill>
                  <a:srgbClr val="323643"/>
                </a:solidFill>
                <a:ea typeface="微软雅黑" panose="020B0503020204020204" pitchFamily="34" charset="-122"/>
              </a:rPr>
              <a:t>have a </a:t>
            </a:r>
            <a:r>
              <a:rPr lang="en-US" altLang="zh-CN" sz="2400" b="1" dirty="0">
                <a:solidFill>
                  <a:srgbClr val="FF570C"/>
                </a:solidFill>
                <a:ea typeface="微软雅黑" panose="020B0503020204020204" pitchFamily="34" charset="-122"/>
              </a:rPr>
              <a:t>responsibility</a:t>
            </a:r>
            <a:r>
              <a:rPr lang="en-US" altLang="zh-CN" sz="2400" b="1" dirty="0">
                <a:solidFill>
                  <a:srgbClr val="323643"/>
                </a:solidFill>
                <a:ea typeface="微软雅黑" panose="020B0503020204020204" pitchFamily="34" charset="-122"/>
              </a:rPr>
              <a:t> toward others</a:t>
            </a:r>
            <a:r>
              <a:rPr lang="en-US" altLang="zh-CN" sz="2400" b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.”</a:t>
            </a:r>
          </a:p>
          <a:p>
            <a:pPr algn="just">
              <a:lnSpc>
                <a:spcPts val="2500"/>
              </a:lnSpc>
            </a:pPr>
            <a:endParaRPr lang="en-US" altLang="zh-CN" sz="2400" b="1" dirty="0"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US" altLang="zh-CN" sz="2400" b="1" dirty="0" smtClean="0">
                <a:ea typeface="微软雅黑" panose="020B0503020204020204" pitchFamily="34" charset="-122"/>
              </a:rPr>
              <a:t>Is giving a </a:t>
            </a:r>
            <a:r>
              <a:rPr lang="en-US" altLang="zh-CN" sz="2400" b="1" dirty="0" smtClean="0">
                <a:solidFill>
                  <a:srgbClr val="FF570C"/>
                </a:solidFill>
                <a:ea typeface="微软雅黑" panose="020B0503020204020204" pitchFamily="34" charset="-122"/>
              </a:rPr>
              <a:t>responsibility </a:t>
            </a:r>
            <a:r>
              <a:rPr lang="en-US" altLang="zh-CN" sz="2400" b="1" dirty="0" smtClean="0">
                <a:ea typeface="微软雅黑" panose="020B0503020204020204" pitchFamily="34" charset="-122"/>
              </a:rPr>
              <a:t>or an </a:t>
            </a:r>
            <a:r>
              <a:rPr lang="en-US" altLang="zh-CN" sz="2400" b="1" dirty="0" smtClean="0">
                <a:solidFill>
                  <a:srgbClr val="FF570C"/>
                </a:solidFill>
                <a:ea typeface="微软雅黑" panose="020B0503020204020204" pitchFamily="34" charset="-122"/>
              </a:rPr>
              <a:t>option</a:t>
            </a:r>
            <a:r>
              <a:rPr lang="en-US" altLang="zh-CN" sz="2400" b="1" dirty="0" smtClean="0">
                <a:solidFill>
                  <a:srgbClr val="323643"/>
                </a:solidFill>
                <a:ea typeface="微软雅黑" panose="020B0503020204020204" pitchFamily="34" charset="-122"/>
              </a:rPr>
              <a:t>?</a:t>
            </a:r>
          </a:p>
        </p:txBody>
      </p:sp>
      <p:pic>
        <p:nvPicPr>
          <p:cNvPr id="1026" name="Picture 2" descr="https://timgsa.baidu.com/timg?image&amp;quality=80&amp;size=b9999_10000&amp;sec=1572502965043&amp;di=3895c836328dde08c7647927f1e95d1f&amp;imgtype=0&amp;src=http%3A%2F%2Fn6.cmsfile.pg0.cn%2Fgroup2%2FM00%2F39%2F78%2FCgqg2lcn8c-ABvVwAAEwFU0bUPg45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411" y="2788568"/>
            <a:ext cx="2952328" cy="1619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87" y="124272"/>
            <a:ext cx="3850524" cy="5203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46169" y="183636"/>
            <a:ext cx="3080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. Critical Thinking</a:t>
            </a:r>
            <a:endParaRPr lang="zh-CN" altLang="zh-CN" sz="24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" y="243677"/>
            <a:ext cx="575556" cy="2800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0000" y="1772948"/>
            <a:ext cx="2492111" cy="194996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334501" y="1060376"/>
            <a:ext cx="286800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500"/>
              </a:lnSpc>
            </a:pPr>
            <a:r>
              <a:rPr lang="en-US" altLang="zh-CN" sz="2400" b="1" dirty="0" smtClean="0">
                <a:ea typeface="微软雅黑" panose="020B0503020204020204" pitchFamily="34" charset="-122"/>
              </a:rPr>
              <a:t>We all need giving.</a:t>
            </a:r>
            <a:endParaRPr lang="en-US" altLang="zh-CN" sz="2400" b="1" dirty="0" smtClean="0">
              <a:solidFill>
                <a:srgbClr val="323643"/>
              </a:solidFill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3832" y="1636440"/>
            <a:ext cx="2744446" cy="2461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See the source image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291" t="26918" r="21977" b="21260"/>
          <a:stretch/>
        </p:blipFill>
        <p:spPr bwMode="auto">
          <a:xfrm>
            <a:off x="5365675" y="1060376"/>
            <a:ext cx="2406962" cy="31323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587" y="124272"/>
            <a:ext cx="3464841" cy="5203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46169" y="183636"/>
            <a:ext cx="2598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 Critical Thinking</a:t>
            </a:r>
            <a:endParaRPr lang="zh-CN" altLang="zh-CN" sz="20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" y="243677"/>
            <a:ext cx="575556" cy="280028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286109" y="1328143"/>
            <a:ext cx="2363489" cy="2576380"/>
            <a:chOff x="3863752" y="1326759"/>
            <a:chExt cx="4323079" cy="4712483"/>
          </a:xfrm>
        </p:grpSpPr>
        <p:grpSp>
          <p:nvGrpSpPr>
            <p:cNvPr id="10" name="组合 9"/>
            <p:cNvGrpSpPr/>
            <p:nvPr/>
          </p:nvGrpSpPr>
          <p:grpSpPr>
            <a:xfrm>
              <a:off x="3863752" y="1326759"/>
              <a:ext cx="4323079" cy="4712483"/>
              <a:chOff x="3863752" y="1326759"/>
              <a:chExt cx="4323079" cy="4712483"/>
            </a:xfrm>
            <a:solidFill>
              <a:schemeClr val="tx1">
                <a:lumMod val="20000"/>
                <a:lumOff val="80000"/>
              </a:schemeClr>
            </a:solidFill>
          </p:grpSpPr>
          <p:sp>
            <p:nvSpPr>
              <p:cNvPr id="16" name="Shape 16817"/>
              <p:cNvSpPr/>
              <p:nvPr/>
            </p:nvSpPr>
            <p:spPr>
              <a:xfrm>
                <a:off x="4359641" y="2615048"/>
                <a:ext cx="602376" cy="489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72" y="19598"/>
                    </a:moveTo>
                    <a:cubicBezTo>
                      <a:pt x="16872" y="19598"/>
                      <a:pt x="17025" y="19232"/>
                      <a:pt x="17253" y="18684"/>
                    </a:cubicBezTo>
                    <a:cubicBezTo>
                      <a:pt x="17504" y="18150"/>
                      <a:pt x="17837" y="17437"/>
                      <a:pt x="18171" y="16724"/>
                    </a:cubicBezTo>
                    <a:cubicBezTo>
                      <a:pt x="18492" y="16003"/>
                      <a:pt x="18888" y="15335"/>
                      <a:pt x="19147" y="14807"/>
                    </a:cubicBezTo>
                    <a:cubicBezTo>
                      <a:pt x="19416" y="14286"/>
                      <a:pt x="19595" y="13938"/>
                      <a:pt x="19595" y="13938"/>
                    </a:cubicBezTo>
                    <a:lnTo>
                      <a:pt x="18405" y="12951"/>
                    </a:lnTo>
                    <a:cubicBezTo>
                      <a:pt x="18405" y="12951"/>
                      <a:pt x="18221" y="13309"/>
                      <a:pt x="17944" y="13846"/>
                    </a:cubicBezTo>
                    <a:cubicBezTo>
                      <a:pt x="17677" y="14389"/>
                      <a:pt x="17270" y="15077"/>
                      <a:pt x="16939" y="15820"/>
                    </a:cubicBezTo>
                    <a:cubicBezTo>
                      <a:pt x="16595" y="16554"/>
                      <a:pt x="16252" y="17287"/>
                      <a:pt x="15994" y="17838"/>
                    </a:cubicBezTo>
                    <a:cubicBezTo>
                      <a:pt x="15759" y="18402"/>
                      <a:pt x="15602" y="18779"/>
                      <a:pt x="15602" y="18779"/>
                    </a:cubicBezTo>
                    <a:cubicBezTo>
                      <a:pt x="15602" y="18779"/>
                      <a:pt x="16872" y="19598"/>
                      <a:pt x="16872" y="19598"/>
                    </a:cubicBezTo>
                    <a:close/>
                    <a:moveTo>
                      <a:pt x="14631" y="18153"/>
                    </a:moveTo>
                    <a:cubicBezTo>
                      <a:pt x="14631" y="18153"/>
                      <a:pt x="14792" y="17769"/>
                      <a:pt x="15033" y="17192"/>
                    </a:cubicBezTo>
                    <a:cubicBezTo>
                      <a:pt x="15296" y="16629"/>
                      <a:pt x="15647" y="15879"/>
                      <a:pt x="15998" y="15129"/>
                    </a:cubicBezTo>
                    <a:cubicBezTo>
                      <a:pt x="16337" y="14370"/>
                      <a:pt x="16752" y="13666"/>
                      <a:pt x="17026" y="13111"/>
                    </a:cubicBezTo>
                    <a:cubicBezTo>
                      <a:pt x="17308" y="12563"/>
                      <a:pt x="17497" y="12197"/>
                      <a:pt x="17497" y="12197"/>
                    </a:cubicBezTo>
                    <a:lnTo>
                      <a:pt x="16307" y="11211"/>
                    </a:lnTo>
                    <a:cubicBezTo>
                      <a:pt x="16307" y="11211"/>
                      <a:pt x="16113" y="11586"/>
                      <a:pt x="15822" y="12151"/>
                    </a:cubicBezTo>
                    <a:cubicBezTo>
                      <a:pt x="15541" y="12721"/>
                      <a:pt x="15115" y="13445"/>
                      <a:pt x="14766" y="14225"/>
                    </a:cubicBezTo>
                    <a:cubicBezTo>
                      <a:pt x="14405" y="14996"/>
                      <a:pt x="14044" y="15767"/>
                      <a:pt x="13774" y="16346"/>
                    </a:cubicBezTo>
                    <a:cubicBezTo>
                      <a:pt x="13526" y="16939"/>
                      <a:pt x="13360" y="17335"/>
                      <a:pt x="13360" y="17335"/>
                    </a:cubicBezTo>
                    <a:cubicBezTo>
                      <a:pt x="13360" y="17335"/>
                      <a:pt x="14631" y="18153"/>
                      <a:pt x="14631" y="18153"/>
                    </a:cubicBezTo>
                    <a:close/>
                    <a:moveTo>
                      <a:pt x="12389" y="16709"/>
                    </a:moveTo>
                    <a:cubicBezTo>
                      <a:pt x="12389" y="16709"/>
                      <a:pt x="12558" y="16305"/>
                      <a:pt x="12811" y="15699"/>
                    </a:cubicBezTo>
                    <a:cubicBezTo>
                      <a:pt x="13088" y="15108"/>
                      <a:pt x="13456" y="14321"/>
                      <a:pt x="13824" y="13533"/>
                    </a:cubicBezTo>
                    <a:cubicBezTo>
                      <a:pt x="14181" y="12737"/>
                      <a:pt x="14615" y="11998"/>
                      <a:pt x="14902" y="11415"/>
                    </a:cubicBezTo>
                    <a:cubicBezTo>
                      <a:pt x="15200" y="10840"/>
                      <a:pt x="15398" y="10456"/>
                      <a:pt x="15398" y="10456"/>
                    </a:cubicBezTo>
                    <a:lnTo>
                      <a:pt x="14209" y="9471"/>
                    </a:lnTo>
                    <a:cubicBezTo>
                      <a:pt x="14209" y="9471"/>
                      <a:pt x="14006" y="9864"/>
                      <a:pt x="13700" y="10455"/>
                    </a:cubicBezTo>
                    <a:cubicBezTo>
                      <a:pt x="13404" y="11052"/>
                      <a:pt x="12960" y="11813"/>
                      <a:pt x="12593" y="12630"/>
                    </a:cubicBezTo>
                    <a:cubicBezTo>
                      <a:pt x="12215" y="13438"/>
                      <a:pt x="11837" y="14247"/>
                      <a:pt x="11553" y="14854"/>
                    </a:cubicBezTo>
                    <a:cubicBezTo>
                      <a:pt x="11293" y="15476"/>
                      <a:pt x="11119" y="15890"/>
                      <a:pt x="11119" y="15890"/>
                    </a:cubicBezTo>
                    <a:cubicBezTo>
                      <a:pt x="11119" y="15890"/>
                      <a:pt x="12389" y="16709"/>
                      <a:pt x="12389" y="16709"/>
                    </a:cubicBezTo>
                    <a:close/>
                    <a:moveTo>
                      <a:pt x="10149" y="15265"/>
                    </a:moveTo>
                    <a:cubicBezTo>
                      <a:pt x="10149" y="15265"/>
                      <a:pt x="10326" y="14842"/>
                      <a:pt x="10591" y="14208"/>
                    </a:cubicBezTo>
                    <a:cubicBezTo>
                      <a:pt x="10881" y="13589"/>
                      <a:pt x="11266" y="12764"/>
                      <a:pt x="11652" y="11939"/>
                    </a:cubicBezTo>
                    <a:cubicBezTo>
                      <a:pt x="12027" y="11106"/>
                      <a:pt x="12479" y="10330"/>
                      <a:pt x="12781" y="9721"/>
                    </a:cubicBezTo>
                    <a:cubicBezTo>
                      <a:pt x="13093" y="9118"/>
                      <a:pt x="13301" y="8717"/>
                      <a:pt x="13301" y="8717"/>
                    </a:cubicBezTo>
                    <a:lnTo>
                      <a:pt x="12111" y="7730"/>
                    </a:lnTo>
                    <a:cubicBezTo>
                      <a:pt x="12111" y="7730"/>
                      <a:pt x="11898" y="8142"/>
                      <a:pt x="11578" y="8759"/>
                    </a:cubicBezTo>
                    <a:cubicBezTo>
                      <a:pt x="11268" y="9384"/>
                      <a:pt x="10805" y="10181"/>
                      <a:pt x="10420" y="11035"/>
                    </a:cubicBezTo>
                    <a:cubicBezTo>
                      <a:pt x="10025" y="11881"/>
                      <a:pt x="9629" y="12727"/>
                      <a:pt x="9332" y="13362"/>
                    </a:cubicBezTo>
                    <a:cubicBezTo>
                      <a:pt x="9060" y="14012"/>
                      <a:pt x="8878" y="14446"/>
                      <a:pt x="8878" y="14446"/>
                    </a:cubicBezTo>
                    <a:cubicBezTo>
                      <a:pt x="8878" y="14446"/>
                      <a:pt x="10149" y="15265"/>
                      <a:pt x="10149" y="15265"/>
                    </a:cubicBezTo>
                    <a:close/>
                    <a:moveTo>
                      <a:pt x="7906" y="13820"/>
                    </a:moveTo>
                    <a:cubicBezTo>
                      <a:pt x="7906" y="13820"/>
                      <a:pt x="8092" y="13378"/>
                      <a:pt x="8370" y="12715"/>
                    </a:cubicBezTo>
                    <a:cubicBezTo>
                      <a:pt x="8672" y="12069"/>
                      <a:pt x="9075" y="11205"/>
                      <a:pt x="9478" y="10343"/>
                    </a:cubicBezTo>
                    <a:cubicBezTo>
                      <a:pt x="9871" y="9473"/>
                      <a:pt x="10342" y="8661"/>
                      <a:pt x="10658" y="8024"/>
                    </a:cubicBezTo>
                    <a:cubicBezTo>
                      <a:pt x="10984" y="7395"/>
                      <a:pt x="11202" y="6976"/>
                      <a:pt x="11202" y="6976"/>
                    </a:cubicBezTo>
                    <a:lnTo>
                      <a:pt x="10013" y="5989"/>
                    </a:lnTo>
                    <a:cubicBezTo>
                      <a:pt x="10013" y="5989"/>
                      <a:pt x="9790" y="6420"/>
                      <a:pt x="9456" y="7064"/>
                    </a:cubicBezTo>
                    <a:cubicBezTo>
                      <a:pt x="9131" y="7715"/>
                      <a:pt x="8650" y="8549"/>
                      <a:pt x="8247" y="9440"/>
                    </a:cubicBezTo>
                    <a:cubicBezTo>
                      <a:pt x="7834" y="10323"/>
                      <a:pt x="7421" y="11207"/>
                      <a:pt x="7112" y="11870"/>
                    </a:cubicBezTo>
                    <a:cubicBezTo>
                      <a:pt x="6827" y="12549"/>
                      <a:pt x="6636" y="13002"/>
                      <a:pt x="6636" y="13002"/>
                    </a:cubicBezTo>
                    <a:cubicBezTo>
                      <a:pt x="6636" y="13002"/>
                      <a:pt x="7906" y="13820"/>
                      <a:pt x="7906" y="13820"/>
                    </a:cubicBezTo>
                    <a:close/>
                    <a:moveTo>
                      <a:pt x="5666" y="12376"/>
                    </a:moveTo>
                    <a:cubicBezTo>
                      <a:pt x="5666" y="12376"/>
                      <a:pt x="5860" y="11915"/>
                      <a:pt x="6150" y="11224"/>
                    </a:cubicBezTo>
                    <a:cubicBezTo>
                      <a:pt x="6465" y="10549"/>
                      <a:pt x="6886" y="9649"/>
                      <a:pt x="7306" y="8749"/>
                    </a:cubicBezTo>
                    <a:cubicBezTo>
                      <a:pt x="7717" y="7842"/>
                      <a:pt x="8206" y="6993"/>
                      <a:pt x="8537" y="6329"/>
                    </a:cubicBezTo>
                    <a:cubicBezTo>
                      <a:pt x="8878" y="5674"/>
                      <a:pt x="9105" y="5236"/>
                      <a:pt x="9105" y="5236"/>
                    </a:cubicBezTo>
                    <a:lnTo>
                      <a:pt x="7915" y="4249"/>
                    </a:lnTo>
                    <a:cubicBezTo>
                      <a:pt x="7915" y="4249"/>
                      <a:pt x="7682" y="4697"/>
                      <a:pt x="7334" y="5368"/>
                    </a:cubicBezTo>
                    <a:cubicBezTo>
                      <a:pt x="6994" y="6047"/>
                      <a:pt x="6495" y="6917"/>
                      <a:pt x="6074" y="7845"/>
                    </a:cubicBezTo>
                    <a:cubicBezTo>
                      <a:pt x="5644" y="8766"/>
                      <a:pt x="5214" y="9687"/>
                      <a:pt x="4891" y="10378"/>
                    </a:cubicBezTo>
                    <a:cubicBezTo>
                      <a:pt x="4594" y="11085"/>
                      <a:pt x="4395" y="11557"/>
                      <a:pt x="4395" y="11557"/>
                    </a:cubicBezTo>
                    <a:cubicBezTo>
                      <a:pt x="4395" y="11557"/>
                      <a:pt x="5666" y="12376"/>
                      <a:pt x="5666" y="12376"/>
                    </a:cubicBezTo>
                    <a:close/>
                    <a:moveTo>
                      <a:pt x="3424" y="10931"/>
                    </a:moveTo>
                    <a:cubicBezTo>
                      <a:pt x="3424" y="10931"/>
                      <a:pt x="3626" y="10451"/>
                      <a:pt x="3928" y="9731"/>
                    </a:cubicBezTo>
                    <a:cubicBezTo>
                      <a:pt x="4257" y="9028"/>
                      <a:pt x="4694" y="8091"/>
                      <a:pt x="5132" y="7153"/>
                    </a:cubicBezTo>
                    <a:cubicBezTo>
                      <a:pt x="5561" y="6209"/>
                      <a:pt x="6069" y="5324"/>
                      <a:pt x="6414" y="4633"/>
                    </a:cubicBezTo>
                    <a:cubicBezTo>
                      <a:pt x="6769" y="3950"/>
                      <a:pt x="7006" y="3495"/>
                      <a:pt x="7006" y="3495"/>
                    </a:cubicBezTo>
                    <a:lnTo>
                      <a:pt x="5817" y="2509"/>
                    </a:lnTo>
                    <a:cubicBezTo>
                      <a:pt x="5817" y="2509"/>
                      <a:pt x="5575" y="2974"/>
                      <a:pt x="5211" y="3673"/>
                    </a:cubicBezTo>
                    <a:cubicBezTo>
                      <a:pt x="4858" y="4379"/>
                      <a:pt x="4340" y="5285"/>
                      <a:pt x="3901" y="6250"/>
                    </a:cubicBezTo>
                    <a:cubicBezTo>
                      <a:pt x="3454" y="7208"/>
                      <a:pt x="3006" y="8167"/>
                      <a:pt x="2670" y="8886"/>
                    </a:cubicBezTo>
                    <a:cubicBezTo>
                      <a:pt x="2361" y="9622"/>
                      <a:pt x="2154" y="10112"/>
                      <a:pt x="2154" y="10112"/>
                    </a:cubicBezTo>
                    <a:cubicBezTo>
                      <a:pt x="2154" y="10112"/>
                      <a:pt x="3424" y="10931"/>
                      <a:pt x="3424" y="10931"/>
                    </a:cubicBezTo>
                    <a:close/>
                    <a:moveTo>
                      <a:pt x="18050" y="21600"/>
                    </a:moveTo>
                    <a:lnTo>
                      <a:pt x="0" y="10508"/>
                    </a:lnTo>
                    <a:cubicBezTo>
                      <a:pt x="0" y="10508"/>
                      <a:pt x="174" y="8934"/>
                      <a:pt x="381" y="7333"/>
                    </a:cubicBezTo>
                    <a:cubicBezTo>
                      <a:pt x="636" y="5746"/>
                      <a:pt x="890" y="4158"/>
                      <a:pt x="890" y="4158"/>
                    </a:cubicBezTo>
                    <a:cubicBezTo>
                      <a:pt x="890" y="4158"/>
                      <a:pt x="1137" y="3874"/>
                      <a:pt x="1525" y="3468"/>
                    </a:cubicBezTo>
                    <a:cubicBezTo>
                      <a:pt x="1919" y="3072"/>
                      <a:pt x="2444" y="2543"/>
                      <a:pt x="2969" y="2016"/>
                    </a:cubicBezTo>
                    <a:cubicBezTo>
                      <a:pt x="3995" y="953"/>
                      <a:pt x="5088" y="0"/>
                      <a:pt x="5088" y="0"/>
                    </a:cubicBezTo>
                    <a:lnTo>
                      <a:pt x="21600" y="14271"/>
                    </a:lnTo>
                    <a:cubicBezTo>
                      <a:pt x="21600" y="14271"/>
                      <a:pt x="21537" y="14379"/>
                      <a:pt x="21426" y="14570"/>
                    </a:cubicBezTo>
                    <a:cubicBezTo>
                      <a:pt x="21320" y="14763"/>
                      <a:pt x="21144" y="15021"/>
                      <a:pt x="20979" y="15367"/>
                    </a:cubicBezTo>
                    <a:cubicBezTo>
                      <a:pt x="20642" y="16052"/>
                      <a:pt x="20140" y="16927"/>
                      <a:pt x="19708" y="17853"/>
                    </a:cubicBezTo>
                    <a:cubicBezTo>
                      <a:pt x="19493" y="18316"/>
                      <a:pt x="19277" y="18779"/>
                      <a:pt x="19074" y="19213"/>
                    </a:cubicBezTo>
                    <a:cubicBezTo>
                      <a:pt x="18972" y="19429"/>
                      <a:pt x="18873" y="19638"/>
                      <a:pt x="18779" y="19836"/>
                    </a:cubicBezTo>
                    <a:cubicBezTo>
                      <a:pt x="18695" y="20040"/>
                      <a:pt x="18616" y="20234"/>
                      <a:pt x="18544" y="20413"/>
                    </a:cubicBezTo>
                    <a:cubicBezTo>
                      <a:pt x="18248" y="21125"/>
                      <a:pt x="18050" y="21600"/>
                      <a:pt x="18050" y="2160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7" name="Shape 16818"/>
              <p:cNvSpPr/>
              <p:nvPr/>
            </p:nvSpPr>
            <p:spPr>
              <a:xfrm>
                <a:off x="4487447" y="2016914"/>
                <a:ext cx="698033" cy="7485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81" y="18174"/>
                    </a:moveTo>
                    <a:cubicBezTo>
                      <a:pt x="16881" y="18174"/>
                      <a:pt x="17174" y="17915"/>
                      <a:pt x="17467" y="17656"/>
                    </a:cubicBezTo>
                    <a:cubicBezTo>
                      <a:pt x="17610" y="17524"/>
                      <a:pt x="17763" y="17401"/>
                      <a:pt x="17880" y="17311"/>
                    </a:cubicBezTo>
                    <a:cubicBezTo>
                      <a:pt x="17996" y="17220"/>
                      <a:pt x="18073" y="17160"/>
                      <a:pt x="18073" y="17160"/>
                    </a:cubicBezTo>
                    <a:lnTo>
                      <a:pt x="16312" y="15295"/>
                    </a:lnTo>
                    <a:cubicBezTo>
                      <a:pt x="16312" y="15295"/>
                      <a:pt x="16230" y="15359"/>
                      <a:pt x="16108" y="15456"/>
                    </a:cubicBezTo>
                    <a:cubicBezTo>
                      <a:pt x="15985" y="15552"/>
                      <a:pt x="15822" y="15681"/>
                      <a:pt x="15670" y="15821"/>
                    </a:cubicBezTo>
                    <a:cubicBezTo>
                      <a:pt x="15360" y="16095"/>
                      <a:pt x="15049" y="16368"/>
                      <a:pt x="15049" y="16368"/>
                    </a:cubicBezTo>
                    <a:cubicBezTo>
                      <a:pt x="15049" y="16368"/>
                      <a:pt x="16881" y="18174"/>
                      <a:pt x="16881" y="18174"/>
                    </a:cubicBezTo>
                    <a:close/>
                    <a:moveTo>
                      <a:pt x="14241" y="15572"/>
                    </a:moveTo>
                    <a:cubicBezTo>
                      <a:pt x="14241" y="15572"/>
                      <a:pt x="14559" y="15292"/>
                      <a:pt x="14878" y="15011"/>
                    </a:cubicBezTo>
                    <a:cubicBezTo>
                      <a:pt x="15034" y="14868"/>
                      <a:pt x="15201" y="14735"/>
                      <a:pt x="15327" y="14637"/>
                    </a:cubicBezTo>
                    <a:cubicBezTo>
                      <a:pt x="15452" y="14538"/>
                      <a:pt x="15535" y="14472"/>
                      <a:pt x="15535" y="14472"/>
                    </a:cubicBezTo>
                    <a:lnTo>
                      <a:pt x="13776" y="12606"/>
                    </a:lnTo>
                    <a:cubicBezTo>
                      <a:pt x="13776" y="12606"/>
                      <a:pt x="13688" y="12676"/>
                      <a:pt x="13556" y="12780"/>
                    </a:cubicBezTo>
                    <a:cubicBezTo>
                      <a:pt x="13423" y="12885"/>
                      <a:pt x="13247" y="13023"/>
                      <a:pt x="13082" y="13175"/>
                    </a:cubicBezTo>
                    <a:cubicBezTo>
                      <a:pt x="12746" y="13471"/>
                      <a:pt x="12410" y="13766"/>
                      <a:pt x="12410" y="13766"/>
                    </a:cubicBezTo>
                    <a:cubicBezTo>
                      <a:pt x="12410" y="13766"/>
                      <a:pt x="14241" y="15572"/>
                      <a:pt x="14241" y="15572"/>
                    </a:cubicBezTo>
                    <a:close/>
                    <a:moveTo>
                      <a:pt x="11603" y="12970"/>
                    </a:moveTo>
                    <a:cubicBezTo>
                      <a:pt x="11603" y="12970"/>
                      <a:pt x="11947" y="12667"/>
                      <a:pt x="12290" y="12364"/>
                    </a:cubicBezTo>
                    <a:cubicBezTo>
                      <a:pt x="12459" y="12209"/>
                      <a:pt x="12640" y="12068"/>
                      <a:pt x="12775" y="11961"/>
                    </a:cubicBezTo>
                    <a:cubicBezTo>
                      <a:pt x="12910" y="11854"/>
                      <a:pt x="13000" y="11782"/>
                      <a:pt x="13000" y="11782"/>
                    </a:cubicBezTo>
                    <a:lnTo>
                      <a:pt x="11242" y="9915"/>
                    </a:lnTo>
                    <a:cubicBezTo>
                      <a:pt x="11242" y="9915"/>
                      <a:pt x="11147" y="9991"/>
                      <a:pt x="11006" y="10103"/>
                    </a:cubicBezTo>
                    <a:cubicBezTo>
                      <a:pt x="10864" y="10216"/>
                      <a:pt x="10674" y="10365"/>
                      <a:pt x="10496" y="10527"/>
                    </a:cubicBezTo>
                    <a:cubicBezTo>
                      <a:pt x="10135" y="10845"/>
                      <a:pt x="9774" y="11162"/>
                      <a:pt x="9774" y="11162"/>
                    </a:cubicBezTo>
                    <a:cubicBezTo>
                      <a:pt x="9774" y="11162"/>
                      <a:pt x="11603" y="12970"/>
                      <a:pt x="11603" y="12970"/>
                    </a:cubicBezTo>
                    <a:close/>
                    <a:moveTo>
                      <a:pt x="8967" y="10365"/>
                    </a:moveTo>
                    <a:cubicBezTo>
                      <a:pt x="8967" y="10365"/>
                      <a:pt x="9336" y="10040"/>
                      <a:pt x="9705" y="9716"/>
                    </a:cubicBezTo>
                    <a:cubicBezTo>
                      <a:pt x="9886" y="9550"/>
                      <a:pt x="10081" y="9399"/>
                      <a:pt x="10225" y="9284"/>
                    </a:cubicBezTo>
                    <a:cubicBezTo>
                      <a:pt x="10370" y="9168"/>
                      <a:pt x="10466" y="9091"/>
                      <a:pt x="10466" y="9091"/>
                    </a:cubicBezTo>
                    <a:lnTo>
                      <a:pt x="8709" y="7223"/>
                    </a:lnTo>
                    <a:cubicBezTo>
                      <a:pt x="8709" y="7223"/>
                      <a:pt x="8608" y="7304"/>
                      <a:pt x="8457" y="7425"/>
                    </a:cubicBezTo>
                    <a:cubicBezTo>
                      <a:pt x="8306" y="7546"/>
                      <a:pt x="8101" y="7705"/>
                      <a:pt x="7911" y="7878"/>
                    </a:cubicBezTo>
                    <a:cubicBezTo>
                      <a:pt x="7525" y="8218"/>
                      <a:pt x="7138" y="8558"/>
                      <a:pt x="7138" y="8558"/>
                    </a:cubicBezTo>
                    <a:cubicBezTo>
                      <a:pt x="7138" y="8558"/>
                      <a:pt x="8967" y="10365"/>
                      <a:pt x="8967" y="10365"/>
                    </a:cubicBezTo>
                    <a:close/>
                    <a:moveTo>
                      <a:pt x="6332" y="7760"/>
                    </a:moveTo>
                    <a:cubicBezTo>
                      <a:pt x="6332" y="7760"/>
                      <a:pt x="6726" y="7413"/>
                      <a:pt x="7120" y="7067"/>
                    </a:cubicBezTo>
                    <a:cubicBezTo>
                      <a:pt x="7314" y="6890"/>
                      <a:pt x="7523" y="6729"/>
                      <a:pt x="7677" y="6605"/>
                    </a:cubicBezTo>
                    <a:cubicBezTo>
                      <a:pt x="7831" y="6481"/>
                      <a:pt x="7934" y="6399"/>
                      <a:pt x="7934" y="6399"/>
                    </a:cubicBezTo>
                    <a:lnTo>
                      <a:pt x="6178" y="4530"/>
                    </a:lnTo>
                    <a:cubicBezTo>
                      <a:pt x="6178" y="4530"/>
                      <a:pt x="6070" y="4616"/>
                      <a:pt x="5910" y="4745"/>
                    </a:cubicBezTo>
                    <a:cubicBezTo>
                      <a:pt x="5750" y="4875"/>
                      <a:pt x="5531" y="5043"/>
                      <a:pt x="5329" y="5227"/>
                    </a:cubicBezTo>
                    <a:cubicBezTo>
                      <a:pt x="4917" y="5590"/>
                      <a:pt x="4506" y="5951"/>
                      <a:pt x="4506" y="5951"/>
                    </a:cubicBezTo>
                    <a:cubicBezTo>
                      <a:pt x="4506" y="5951"/>
                      <a:pt x="6332" y="7760"/>
                      <a:pt x="6332" y="7760"/>
                    </a:cubicBezTo>
                    <a:close/>
                    <a:moveTo>
                      <a:pt x="3699" y="5153"/>
                    </a:moveTo>
                    <a:cubicBezTo>
                      <a:pt x="3699" y="5153"/>
                      <a:pt x="4119" y="4784"/>
                      <a:pt x="4538" y="4415"/>
                    </a:cubicBezTo>
                    <a:cubicBezTo>
                      <a:pt x="4745" y="4227"/>
                      <a:pt x="4968" y="4057"/>
                      <a:pt x="5130" y="3924"/>
                    </a:cubicBezTo>
                    <a:cubicBezTo>
                      <a:pt x="5294" y="3793"/>
                      <a:pt x="5403" y="3705"/>
                      <a:pt x="5403" y="3705"/>
                    </a:cubicBezTo>
                    <a:lnTo>
                      <a:pt x="3649" y="1835"/>
                    </a:lnTo>
                    <a:cubicBezTo>
                      <a:pt x="3649" y="1835"/>
                      <a:pt x="3535" y="1927"/>
                      <a:pt x="3364" y="2064"/>
                    </a:cubicBezTo>
                    <a:cubicBezTo>
                      <a:pt x="3195" y="2202"/>
                      <a:pt x="2963" y="2379"/>
                      <a:pt x="2747" y="2575"/>
                    </a:cubicBezTo>
                    <a:cubicBezTo>
                      <a:pt x="2310" y="2959"/>
                      <a:pt x="1874" y="3343"/>
                      <a:pt x="1874" y="3343"/>
                    </a:cubicBezTo>
                    <a:cubicBezTo>
                      <a:pt x="1874" y="3343"/>
                      <a:pt x="3699" y="5153"/>
                      <a:pt x="3699" y="5153"/>
                    </a:cubicBezTo>
                    <a:close/>
                    <a:moveTo>
                      <a:pt x="19213" y="21600"/>
                    </a:moveTo>
                    <a:lnTo>
                      <a:pt x="0" y="3388"/>
                    </a:lnTo>
                    <a:cubicBezTo>
                      <a:pt x="0" y="3388"/>
                      <a:pt x="984" y="2521"/>
                      <a:pt x="1969" y="1653"/>
                    </a:cubicBezTo>
                    <a:cubicBezTo>
                      <a:pt x="2982" y="815"/>
                      <a:pt x="4017" y="0"/>
                      <a:pt x="4017" y="0"/>
                    </a:cubicBezTo>
                    <a:lnTo>
                      <a:pt x="21600" y="19568"/>
                    </a:lnTo>
                    <a:cubicBezTo>
                      <a:pt x="21600" y="19568"/>
                      <a:pt x="21448" y="19692"/>
                      <a:pt x="21219" y="19877"/>
                    </a:cubicBezTo>
                    <a:cubicBezTo>
                      <a:pt x="20994" y="20066"/>
                      <a:pt x="20674" y="20298"/>
                      <a:pt x="20384" y="20560"/>
                    </a:cubicBezTo>
                    <a:cubicBezTo>
                      <a:pt x="19799" y="21080"/>
                      <a:pt x="19213" y="21600"/>
                      <a:pt x="19213" y="2160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8" name="Shape 16819"/>
              <p:cNvSpPr/>
              <p:nvPr/>
            </p:nvSpPr>
            <p:spPr>
              <a:xfrm>
                <a:off x="3863752" y="2712181"/>
                <a:ext cx="979664" cy="654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425" y="10816"/>
                    </a:moveTo>
                    <a:cubicBezTo>
                      <a:pt x="4425" y="10816"/>
                      <a:pt x="4383" y="11011"/>
                      <a:pt x="4319" y="11305"/>
                    </a:cubicBezTo>
                    <a:cubicBezTo>
                      <a:pt x="4252" y="11597"/>
                      <a:pt x="4174" y="11991"/>
                      <a:pt x="4105" y="12389"/>
                    </a:cubicBezTo>
                    <a:cubicBezTo>
                      <a:pt x="3961" y="13183"/>
                      <a:pt x="3816" y="13976"/>
                      <a:pt x="3816" y="13976"/>
                    </a:cubicBezTo>
                    <a:lnTo>
                      <a:pt x="5687" y="14710"/>
                    </a:lnTo>
                    <a:cubicBezTo>
                      <a:pt x="5687" y="14710"/>
                      <a:pt x="5825" y="13950"/>
                      <a:pt x="5963" y="13191"/>
                    </a:cubicBezTo>
                    <a:cubicBezTo>
                      <a:pt x="6028" y="12809"/>
                      <a:pt x="6104" y="12433"/>
                      <a:pt x="6168" y="12153"/>
                    </a:cubicBezTo>
                    <a:cubicBezTo>
                      <a:pt x="6229" y="11872"/>
                      <a:pt x="6270" y="11685"/>
                      <a:pt x="6270" y="11685"/>
                    </a:cubicBezTo>
                    <a:cubicBezTo>
                      <a:pt x="6270" y="11685"/>
                      <a:pt x="4425" y="10816"/>
                      <a:pt x="4425" y="10816"/>
                    </a:cubicBezTo>
                    <a:close/>
                    <a:moveTo>
                      <a:pt x="7263" y="12155"/>
                    </a:moveTo>
                    <a:cubicBezTo>
                      <a:pt x="7263" y="12155"/>
                      <a:pt x="7223" y="12337"/>
                      <a:pt x="7164" y="12611"/>
                    </a:cubicBezTo>
                    <a:cubicBezTo>
                      <a:pt x="7102" y="12884"/>
                      <a:pt x="7026" y="13251"/>
                      <a:pt x="6963" y="13624"/>
                    </a:cubicBezTo>
                    <a:cubicBezTo>
                      <a:pt x="6828" y="14365"/>
                      <a:pt x="6694" y="15107"/>
                      <a:pt x="6694" y="15107"/>
                    </a:cubicBezTo>
                    <a:lnTo>
                      <a:pt x="8564" y="15845"/>
                    </a:lnTo>
                    <a:cubicBezTo>
                      <a:pt x="8564" y="15845"/>
                      <a:pt x="8692" y="15137"/>
                      <a:pt x="8820" y="14430"/>
                    </a:cubicBezTo>
                    <a:cubicBezTo>
                      <a:pt x="8879" y="14074"/>
                      <a:pt x="8953" y="13725"/>
                      <a:pt x="9012" y="13464"/>
                    </a:cubicBezTo>
                    <a:cubicBezTo>
                      <a:pt x="9069" y="13202"/>
                      <a:pt x="9106" y="13028"/>
                      <a:pt x="9106" y="13028"/>
                    </a:cubicBezTo>
                    <a:cubicBezTo>
                      <a:pt x="9106" y="13028"/>
                      <a:pt x="7263" y="12155"/>
                      <a:pt x="7263" y="12155"/>
                    </a:cubicBezTo>
                    <a:close/>
                    <a:moveTo>
                      <a:pt x="10099" y="13500"/>
                    </a:moveTo>
                    <a:cubicBezTo>
                      <a:pt x="10099" y="13500"/>
                      <a:pt x="10062" y="13670"/>
                      <a:pt x="10007" y="13924"/>
                    </a:cubicBezTo>
                    <a:cubicBezTo>
                      <a:pt x="9950" y="14178"/>
                      <a:pt x="9877" y="14518"/>
                      <a:pt x="9819" y="14865"/>
                    </a:cubicBezTo>
                    <a:cubicBezTo>
                      <a:pt x="9695" y="15555"/>
                      <a:pt x="9570" y="16243"/>
                      <a:pt x="9570" y="16243"/>
                    </a:cubicBezTo>
                    <a:lnTo>
                      <a:pt x="11439" y="16987"/>
                    </a:lnTo>
                    <a:cubicBezTo>
                      <a:pt x="11439" y="16987"/>
                      <a:pt x="11557" y="16331"/>
                      <a:pt x="11675" y="15676"/>
                    </a:cubicBezTo>
                    <a:cubicBezTo>
                      <a:pt x="11729" y="15346"/>
                      <a:pt x="11801" y="15023"/>
                      <a:pt x="11854" y="14782"/>
                    </a:cubicBezTo>
                    <a:cubicBezTo>
                      <a:pt x="11907" y="14539"/>
                      <a:pt x="11942" y="14378"/>
                      <a:pt x="11942" y="14378"/>
                    </a:cubicBezTo>
                    <a:cubicBezTo>
                      <a:pt x="11942" y="14378"/>
                      <a:pt x="10099" y="13500"/>
                      <a:pt x="10099" y="13500"/>
                    </a:cubicBezTo>
                    <a:close/>
                    <a:moveTo>
                      <a:pt x="12934" y="14853"/>
                    </a:moveTo>
                    <a:cubicBezTo>
                      <a:pt x="12934" y="14853"/>
                      <a:pt x="12900" y="15009"/>
                      <a:pt x="12849" y="15244"/>
                    </a:cubicBezTo>
                    <a:cubicBezTo>
                      <a:pt x="12798" y="15480"/>
                      <a:pt x="12726" y="15792"/>
                      <a:pt x="12674" y="16113"/>
                    </a:cubicBezTo>
                    <a:cubicBezTo>
                      <a:pt x="12560" y="16751"/>
                      <a:pt x="12446" y="17388"/>
                      <a:pt x="12446" y="17388"/>
                    </a:cubicBezTo>
                    <a:lnTo>
                      <a:pt x="14313" y="18135"/>
                    </a:lnTo>
                    <a:cubicBezTo>
                      <a:pt x="14313" y="18135"/>
                      <a:pt x="14421" y="17532"/>
                      <a:pt x="14529" y="16928"/>
                    </a:cubicBezTo>
                    <a:cubicBezTo>
                      <a:pt x="14577" y="16624"/>
                      <a:pt x="14647" y="16330"/>
                      <a:pt x="14695" y="16106"/>
                    </a:cubicBezTo>
                    <a:cubicBezTo>
                      <a:pt x="14743" y="15884"/>
                      <a:pt x="14775" y="15735"/>
                      <a:pt x="14775" y="15735"/>
                    </a:cubicBezTo>
                    <a:cubicBezTo>
                      <a:pt x="14775" y="15735"/>
                      <a:pt x="12934" y="14853"/>
                      <a:pt x="12934" y="14853"/>
                    </a:cubicBezTo>
                    <a:close/>
                    <a:moveTo>
                      <a:pt x="15767" y="16211"/>
                    </a:moveTo>
                    <a:cubicBezTo>
                      <a:pt x="15767" y="16211"/>
                      <a:pt x="15736" y="16356"/>
                      <a:pt x="15689" y="16572"/>
                    </a:cubicBezTo>
                    <a:cubicBezTo>
                      <a:pt x="15644" y="16788"/>
                      <a:pt x="15574" y="17073"/>
                      <a:pt x="15528" y="17368"/>
                    </a:cubicBezTo>
                    <a:cubicBezTo>
                      <a:pt x="15424" y="17954"/>
                      <a:pt x="15319" y="18539"/>
                      <a:pt x="15319" y="18539"/>
                    </a:cubicBezTo>
                    <a:lnTo>
                      <a:pt x="17186" y="19291"/>
                    </a:lnTo>
                    <a:cubicBezTo>
                      <a:pt x="17186" y="19291"/>
                      <a:pt x="17284" y="18739"/>
                      <a:pt x="17381" y="18188"/>
                    </a:cubicBezTo>
                    <a:cubicBezTo>
                      <a:pt x="17424" y="17909"/>
                      <a:pt x="17492" y="17642"/>
                      <a:pt x="17534" y="17438"/>
                    </a:cubicBezTo>
                    <a:cubicBezTo>
                      <a:pt x="17578" y="17234"/>
                      <a:pt x="17607" y="17098"/>
                      <a:pt x="17607" y="17098"/>
                    </a:cubicBezTo>
                    <a:cubicBezTo>
                      <a:pt x="17607" y="17098"/>
                      <a:pt x="15767" y="16211"/>
                      <a:pt x="15767" y="16211"/>
                    </a:cubicBezTo>
                    <a:close/>
                    <a:moveTo>
                      <a:pt x="4815" y="9028"/>
                    </a:moveTo>
                    <a:lnTo>
                      <a:pt x="6642" y="9974"/>
                    </a:lnTo>
                    <a:cubicBezTo>
                      <a:pt x="6642" y="9974"/>
                      <a:pt x="6680" y="9785"/>
                      <a:pt x="6748" y="9507"/>
                    </a:cubicBezTo>
                    <a:cubicBezTo>
                      <a:pt x="6818" y="9231"/>
                      <a:pt x="6911" y="8863"/>
                      <a:pt x="7004" y="8495"/>
                    </a:cubicBezTo>
                    <a:cubicBezTo>
                      <a:pt x="7192" y="7758"/>
                      <a:pt x="7380" y="7022"/>
                      <a:pt x="7380" y="7022"/>
                    </a:cubicBezTo>
                    <a:lnTo>
                      <a:pt x="5585" y="5945"/>
                    </a:lnTo>
                    <a:cubicBezTo>
                      <a:pt x="5585" y="5945"/>
                      <a:pt x="5389" y="6714"/>
                      <a:pt x="5192" y="7483"/>
                    </a:cubicBezTo>
                    <a:cubicBezTo>
                      <a:pt x="5095" y="7867"/>
                      <a:pt x="4997" y="8252"/>
                      <a:pt x="4924" y="8540"/>
                    </a:cubicBezTo>
                    <a:cubicBezTo>
                      <a:pt x="4859" y="8833"/>
                      <a:pt x="4815" y="9028"/>
                      <a:pt x="4815" y="9028"/>
                    </a:cubicBezTo>
                    <a:close/>
                    <a:moveTo>
                      <a:pt x="8345" y="7603"/>
                    </a:moveTo>
                    <a:cubicBezTo>
                      <a:pt x="8345" y="7603"/>
                      <a:pt x="8163" y="8322"/>
                      <a:pt x="7980" y="9040"/>
                    </a:cubicBezTo>
                    <a:cubicBezTo>
                      <a:pt x="7889" y="9400"/>
                      <a:pt x="7798" y="9759"/>
                      <a:pt x="7729" y="10029"/>
                    </a:cubicBezTo>
                    <a:cubicBezTo>
                      <a:pt x="7663" y="10299"/>
                      <a:pt x="7626" y="10484"/>
                      <a:pt x="7626" y="10484"/>
                    </a:cubicBezTo>
                    <a:lnTo>
                      <a:pt x="9452" y="11434"/>
                    </a:lnTo>
                    <a:cubicBezTo>
                      <a:pt x="9452" y="11434"/>
                      <a:pt x="9486" y="11257"/>
                      <a:pt x="9551" y="11000"/>
                    </a:cubicBezTo>
                    <a:cubicBezTo>
                      <a:pt x="9617" y="10743"/>
                      <a:pt x="9704" y="10400"/>
                      <a:pt x="9790" y="10057"/>
                    </a:cubicBezTo>
                    <a:cubicBezTo>
                      <a:pt x="9965" y="9371"/>
                      <a:pt x="10139" y="8685"/>
                      <a:pt x="10139" y="8685"/>
                    </a:cubicBezTo>
                    <a:cubicBezTo>
                      <a:pt x="10139" y="8685"/>
                      <a:pt x="8345" y="7603"/>
                      <a:pt x="8345" y="7603"/>
                    </a:cubicBezTo>
                    <a:close/>
                    <a:moveTo>
                      <a:pt x="11104" y="9268"/>
                    </a:moveTo>
                    <a:cubicBezTo>
                      <a:pt x="11104" y="9268"/>
                      <a:pt x="10935" y="9936"/>
                      <a:pt x="10765" y="10605"/>
                    </a:cubicBezTo>
                    <a:cubicBezTo>
                      <a:pt x="10680" y="10939"/>
                      <a:pt x="10596" y="11273"/>
                      <a:pt x="10532" y="11524"/>
                    </a:cubicBezTo>
                    <a:cubicBezTo>
                      <a:pt x="10467" y="11773"/>
                      <a:pt x="10435" y="11946"/>
                      <a:pt x="10435" y="11946"/>
                    </a:cubicBezTo>
                    <a:lnTo>
                      <a:pt x="12261" y="12900"/>
                    </a:lnTo>
                    <a:cubicBezTo>
                      <a:pt x="12260" y="12900"/>
                      <a:pt x="12290" y="12735"/>
                      <a:pt x="12353" y="12499"/>
                    </a:cubicBezTo>
                    <a:cubicBezTo>
                      <a:pt x="12414" y="12261"/>
                      <a:pt x="12494" y="11943"/>
                      <a:pt x="12575" y="11626"/>
                    </a:cubicBezTo>
                    <a:cubicBezTo>
                      <a:pt x="12736" y="10990"/>
                      <a:pt x="12896" y="10355"/>
                      <a:pt x="12896" y="10355"/>
                    </a:cubicBezTo>
                    <a:cubicBezTo>
                      <a:pt x="12896" y="10355"/>
                      <a:pt x="11104" y="9268"/>
                      <a:pt x="11104" y="9268"/>
                    </a:cubicBezTo>
                    <a:close/>
                    <a:moveTo>
                      <a:pt x="13861" y="10941"/>
                    </a:moveTo>
                    <a:cubicBezTo>
                      <a:pt x="13861" y="10941"/>
                      <a:pt x="13705" y="11558"/>
                      <a:pt x="13549" y="12177"/>
                    </a:cubicBezTo>
                    <a:cubicBezTo>
                      <a:pt x="13470" y="12486"/>
                      <a:pt x="13392" y="12794"/>
                      <a:pt x="13333" y="13026"/>
                    </a:cubicBezTo>
                    <a:cubicBezTo>
                      <a:pt x="13271" y="13256"/>
                      <a:pt x="13243" y="13416"/>
                      <a:pt x="13243" y="13416"/>
                    </a:cubicBezTo>
                    <a:lnTo>
                      <a:pt x="15067" y="14374"/>
                    </a:lnTo>
                    <a:cubicBezTo>
                      <a:pt x="15067" y="14374"/>
                      <a:pt x="15095" y="14223"/>
                      <a:pt x="15153" y="14006"/>
                    </a:cubicBezTo>
                    <a:cubicBezTo>
                      <a:pt x="15209" y="13786"/>
                      <a:pt x="15283" y="13494"/>
                      <a:pt x="15358" y="13202"/>
                    </a:cubicBezTo>
                    <a:cubicBezTo>
                      <a:pt x="15504" y="12616"/>
                      <a:pt x="15652" y="12031"/>
                      <a:pt x="15652" y="12031"/>
                    </a:cubicBezTo>
                    <a:cubicBezTo>
                      <a:pt x="15652" y="12031"/>
                      <a:pt x="13861" y="10941"/>
                      <a:pt x="13861" y="10941"/>
                    </a:cubicBezTo>
                    <a:close/>
                    <a:moveTo>
                      <a:pt x="16615" y="12619"/>
                    </a:moveTo>
                    <a:cubicBezTo>
                      <a:pt x="16615" y="12619"/>
                      <a:pt x="16473" y="13187"/>
                      <a:pt x="16331" y="13755"/>
                    </a:cubicBezTo>
                    <a:cubicBezTo>
                      <a:pt x="16259" y="14039"/>
                      <a:pt x="16187" y="14322"/>
                      <a:pt x="16133" y="14534"/>
                    </a:cubicBezTo>
                    <a:cubicBezTo>
                      <a:pt x="16076" y="14745"/>
                      <a:pt x="16049" y="14891"/>
                      <a:pt x="16049" y="14891"/>
                    </a:cubicBezTo>
                    <a:lnTo>
                      <a:pt x="17872" y="15855"/>
                    </a:lnTo>
                    <a:cubicBezTo>
                      <a:pt x="17872" y="15855"/>
                      <a:pt x="17899" y="15717"/>
                      <a:pt x="17952" y="15519"/>
                    </a:cubicBezTo>
                    <a:cubicBezTo>
                      <a:pt x="18003" y="15319"/>
                      <a:pt x="18071" y="15051"/>
                      <a:pt x="18138" y="14785"/>
                    </a:cubicBezTo>
                    <a:cubicBezTo>
                      <a:pt x="18272" y="14249"/>
                      <a:pt x="18405" y="13713"/>
                      <a:pt x="18405" y="13713"/>
                    </a:cubicBezTo>
                    <a:cubicBezTo>
                      <a:pt x="18405" y="13713"/>
                      <a:pt x="16615" y="12619"/>
                      <a:pt x="16615" y="12619"/>
                    </a:cubicBezTo>
                    <a:close/>
                    <a:moveTo>
                      <a:pt x="19874" y="21600"/>
                    </a:moveTo>
                    <a:cubicBezTo>
                      <a:pt x="19874" y="21600"/>
                      <a:pt x="15568" y="20059"/>
                      <a:pt x="11263" y="18518"/>
                    </a:cubicBezTo>
                    <a:cubicBezTo>
                      <a:pt x="6953" y="17007"/>
                      <a:pt x="2643" y="15497"/>
                      <a:pt x="2643" y="15497"/>
                    </a:cubicBezTo>
                    <a:cubicBezTo>
                      <a:pt x="2643" y="15497"/>
                      <a:pt x="2392" y="14603"/>
                      <a:pt x="2087" y="13230"/>
                    </a:cubicBezTo>
                    <a:cubicBezTo>
                      <a:pt x="1930" y="12541"/>
                      <a:pt x="1750" y="11727"/>
                      <a:pt x="1562" y="10838"/>
                    </a:cubicBezTo>
                    <a:cubicBezTo>
                      <a:pt x="1379" y="9952"/>
                      <a:pt x="1215" y="9003"/>
                      <a:pt x="1043" y="8029"/>
                    </a:cubicBezTo>
                    <a:cubicBezTo>
                      <a:pt x="685" y="6077"/>
                      <a:pt x="452" y="4098"/>
                      <a:pt x="256" y="2560"/>
                    </a:cubicBezTo>
                    <a:cubicBezTo>
                      <a:pt x="157" y="1790"/>
                      <a:pt x="111" y="1161"/>
                      <a:pt x="65" y="708"/>
                    </a:cubicBezTo>
                    <a:cubicBezTo>
                      <a:pt x="23" y="258"/>
                      <a:pt x="0" y="0"/>
                      <a:pt x="0" y="0"/>
                    </a:cubicBezTo>
                    <a:cubicBezTo>
                      <a:pt x="0" y="0"/>
                      <a:pt x="5408" y="3535"/>
                      <a:pt x="10815" y="7069"/>
                    </a:cubicBezTo>
                    <a:cubicBezTo>
                      <a:pt x="16208" y="10655"/>
                      <a:pt x="21600" y="14241"/>
                      <a:pt x="21600" y="14241"/>
                    </a:cubicBezTo>
                    <a:cubicBezTo>
                      <a:pt x="21600" y="14241"/>
                      <a:pt x="21446" y="14745"/>
                      <a:pt x="21293" y="15248"/>
                    </a:cubicBezTo>
                    <a:cubicBezTo>
                      <a:pt x="21157" y="15761"/>
                      <a:pt x="21022" y="16276"/>
                      <a:pt x="21022" y="16276"/>
                    </a:cubicBezTo>
                    <a:lnTo>
                      <a:pt x="19425" y="15352"/>
                    </a:lnTo>
                    <a:cubicBezTo>
                      <a:pt x="19425" y="15352"/>
                      <a:pt x="19375" y="15553"/>
                      <a:pt x="19299" y="15855"/>
                    </a:cubicBezTo>
                    <a:cubicBezTo>
                      <a:pt x="19219" y="16154"/>
                      <a:pt x="19120" y="16557"/>
                      <a:pt x="19040" y="16970"/>
                    </a:cubicBezTo>
                    <a:cubicBezTo>
                      <a:pt x="18952" y="17379"/>
                      <a:pt x="18865" y="17788"/>
                      <a:pt x="18799" y="18094"/>
                    </a:cubicBezTo>
                    <a:cubicBezTo>
                      <a:pt x="18732" y="18400"/>
                      <a:pt x="18691" y="18605"/>
                      <a:pt x="18691" y="18605"/>
                    </a:cubicBezTo>
                    <a:lnTo>
                      <a:pt x="20293" y="19327"/>
                    </a:lnTo>
                    <a:cubicBezTo>
                      <a:pt x="20293" y="19327"/>
                      <a:pt x="20187" y="19895"/>
                      <a:pt x="20081" y="20463"/>
                    </a:cubicBezTo>
                    <a:cubicBezTo>
                      <a:pt x="20026" y="20746"/>
                      <a:pt x="19971" y="21029"/>
                      <a:pt x="19930" y="21241"/>
                    </a:cubicBezTo>
                    <a:cubicBezTo>
                      <a:pt x="19892" y="21455"/>
                      <a:pt x="19874" y="21600"/>
                      <a:pt x="19874" y="2160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9" name="Shape 16820"/>
              <p:cNvSpPr/>
              <p:nvPr/>
            </p:nvSpPr>
            <p:spPr>
              <a:xfrm>
                <a:off x="4482335" y="2466792"/>
                <a:ext cx="592473" cy="4390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476" y="18137"/>
                    </a:moveTo>
                    <a:cubicBezTo>
                      <a:pt x="16476" y="18137"/>
                      <a:pt x="16706" y="17760"/>
                      <a:pt x="16937" y="17385"/>
                    </a:cubicBezTo>
                    <a:cubicBezTo>
                      <a:pt x="17051" y="17196"/>
                      <a:pt x="17166" y="17008"/>
                      <a:pt x="17251" y="16866"/>
                    </a:cubicBezTo>
                    <a:cubicBezTo>
                      <a:pt x="17335" y="16722"/>
                      <a:pt x="17400" y="16637"/>
                      <a:pt x="17401" y="16638"/>
                    </a:cubicBezTo>
                    <a:lnTo>
                      <a:pt x="15955" y="14975"/>
                    </a:lnTo>
                    <a:cubicBezTo>
                      <a:pt x="15955" y="14975"/>
                      <a:pt x="15888" y="15064"/>
                      <a:pt x="15800" y="15211"/>
                    </a:cubicBezTo>
                    <a:cubicBezTo>
                      <a:pt x="15711" y="15358"/>
                      <a:pt x="15592" y="15554"/>
                      <a:pt x="15473" y="15750"/>
                    </a:cubicBezTo>
                    <a:cubicBezTo>
                      <a:pt x="15235" y="16140"/>
                      <a:pt x="14996" y="16531"/>
                      <a:pt x="14996" y="16531"/>
                    </a:cubicBezTo>
                    <a:cubicBezTo>
                      <a:pt x="14996" y="16531"/>
                      <a:pt x="16476" y="18137"/>
                      <a:pt x="16476" y="18137"/>
                    </a:cubicBezTo>
                    <a:close/>
                    <a:moveTo>
                      <a:pt x="14200" y="15665"/>
                    </a:moveTo>
                    <a:cubicBezTo>
                      <a:pt x="14200" y="15665"/>
                      <a:pt x="14443" y="15266"/>
                      <a:pt x="14686" y="14868"/>
                    </a:cubicBezTo>
                    <a:cubicBezTo>
                      <a:pt x="14807" y="14669"/>
                      <a:pt x="14928" y="14469"/>
                      <a:pt x="15019" y="14320"/>
                    </a:cubicBezTo>
                    <a:cubicBezTo>
                      <a:pt x="15111" y="14172"/>
                      <a:pt x="15178" y="14079"/>
                      <a:pt x="15178" y="14080"/>
                    </a:cubicBezTo>
                    <a:lnTo>
                      <a:pt x="13735" y="12414"/>
                    </a:lnTo>
                    <a:cubicBezTo>
                      <a:pt x="13735" y="12414"/>
                      <a:pt x="13668" y="12514"/>
                      <a:pt x="13569" y="12662"/>
                    </a:cubicBezTo>
                    <a:cubicBezTo>
                      <a:pt x="13475" y="12817"/>
                      <a:pt x="13350" y="13023"/>
                      <a:pt x="13225" y="13230"/>
                    </a:cubicBezTo>
                    <a:cubicBezTo>
                      <a:pt x="12973" y="13642"/>
                      <a:pt x="12722" y="14055"/>
                      <a:pt x="12722" y="14055"/>
                    </a:cubicBezTo>
                    <a:cubicBezTo>
                      <a:pt x="12722" y="14055"/>
                      <a:pt x="14200" y="15665"/>
                      <a:pt x="14200" y="15665"/>
                    </a:cubicBezTo>
                    <a:close/>
                    <a:moveTo>
                      <a:pt x="11926" y="13188"/>
                    </a:moveTo>
                    <a:cubicBezTo>
                      <a:pt x="11926" y="13188"/>
                      <a:pt x="12182" y="12768"/>
                      <a:pt x="12438" y="12347"/>
                    </a:cubicBezTo>
                    <a:cubicBezTo>
                      <a:pt x="12565" y="12136"/>
                      <a:pt x="12693" y="11927"/>
                      <a:pt x="12788" y="11769"/>
                    </a:cubicBezTo>
                    <a:cubicBezTo>
                      <a:pt x="12889" y="11617"/>
                      <a:pt x="12957" y="11517"/>
                      <a:pt x="12957" y="11517"/>
                    </a:cubicBezTo>
                    <a:lnTo>
                      <a:pt x="11516" y="9848"/>
                    </a:lnTo>
                    <a:cubicBezTo>
                      <a:pt x="11516" y="9848"/>
                      <a:pt x="11446" y="9952"/>
                      <a:pt x="11341" y="10108"/>
                    </a:cubicBezTo>
                    <a:cubicBezTo>
                      <a:pt x="11242" y="10272"/>
                      <a:pt x="11110" y="10489"/>
                      <a:pt x="10978" y="10706"/>
                    </a:cubicBezTo>
                    <a:cubicBezTo>
                      <a:pt x="10714" y="11141"/>
                      <a:pt x="10450" y="11576"/>
                      <a:pt x="10450" y="11576"/>
                    </a:cubicBezTo>
                    <a:cubicBezTo>
                      <a:pt x="10450" y="11576"/>
                      <a:pt x="11926" y="13188"/>
                      <a:pt x="11926" y="13188"/>
                    </a:cubicBezTo>
                    <a:close/>
                    <a:moveTo>
                      <a:pt x="9654" y="10706"/>
                    </a:moveTo>
                    <a:cubicBezTo>
                      <a:pt x="9654" y="10706"/>
                      <a:pt x="9923" y="10263"/>
                      <a:pt x="10192" y="9821"/>
                    </a:cubicBezTo>
                    <a:cubicBezTo>
                      <a:pt x="10327" y="9600"/>
                      <a:pt x="10461" y="9380"/>
                      <a:pt x="10562" y="9214"/>
                    </a:cubicBezTo>
                    <a:cubicBezTo>
                      <a:pt x="10669" y="9055"/>
                      <a:pt x="10740" y="8949"/>
                      <a:pt x="10740" y="8949"/>
                    </a:cubicBezTo>
                    <a:lnTo>
                      <a:pt x="9301" y="7278"/>
                    </a:lnTo>
                    <a:cubicBezTo>
                      <a:pt x="9301" y="7278"/>
                      <a:pt x="9227" y="7388"/>
                      <a:pt x="9117" y="7551"/>
                    </a:cubicBezTo>
                    <a:cubicBezTo>
                      <a:pt x="9013" y="7722"/>
                      <a:pt x="8873" y="7950"/>
                      <a:pt x="8734" y="8178"/>
                    </a:cubicBezTo>
                    <a:cubicBezTo>
                      <a:pt x="8457" y="8634"/>
                      <a:pt x="8179" y="9090"/>
                      <a:pt x="8179" y="9090"/>
                    </a:cubicBezTo>
                    <a:cubicBezTo>
                      <a:pt x="8179" y="9090"/>
                      <a:pt x="9654" y="10706"/>
                      <a:pt x="9654" y="10706"/>
                    </a:cubicBezTo>
                    <a:close/>
                    <a:moveTo>
                      <a:pt x="7386" y="8220"/>
                    </a:moveTo>
                    <a:cubicBezTo>
                      <a:pt x="7386" y="8220"/>
                      <a:pt x="7667" y="7756"/>
                      <a:pt x="7950" y="7291"/>
                    </a:cubicBezTo>
                    <a:cubicBezTo>
                      <a:pt x="8225" y="6820"/>
                      <a:pt x="8527" y="6378"/>
                      <a:pt x="8526" y="6378"/>
                    </a:cubicBezTo>
                    <a:lnTo>
                      <a:pt x="7088" y="4704"/>
                    </a:lnTo>
                    <a:cubicBezTo>
                      <a:pt x="7088" y="4704"/>
                      <a:pt x="6776" y="5158"/>
                      <a:pt x="6493" y="5644"/>
                    </a:cubicBezTo>
                    <a:cubicBezTo>
                      <a:pt x="6203" y="6123"/>
                      <a:pt x="5913" y="6601"/>
                      <a:pt x="5913" y="6601"/>
                    </a:cubicBezTo>
                    <a:cubicBezTo>
                      <a:pt x="5913" y="6601"/>
                      <a:pt x="7386" y="8220"/>
                      <a:pt x="7386" y="8220"/>
                    </a:cubicBezTo>
                    <a:close/>
                    <a:moveTo>
                      <a:pt x="17960" y="15817"/>
                    </a:moveTo>
                    <a:lnTo>
                      <a:pt x="18930" y="14372"/>
                    </a:lnTo>
                    <a:lnTo>
                      <a:pt x="17541" y="12625"/>
                    </a:lnTo>
                    <a:lnTo>
                      <a:pt x="16535" y="14123"/>
                    </a:lnTo>
                    <a:cubicBezTo>
                      <a:pt x="16535" y="14123"/>
                      <a:pt x="17960" y="15817"/>
                      <a:pt x="17960" y="15817"/>
                    </a:cubicBezTo>
                    <a:close/>
                    <a:moveTo>
                      <a:pt x="15767" y="13209"/>
                    </a:moveTo>
                    <a:lnTo>
                      <a:pt x="16793" y="11683"/>
                    </a:lnTo>
                    <a:lnTo>
                      <a:pt x="15407" y="9931"/>
                    </a:lnTo>
                    <a:lnTo>
                      <a:pt x="14344" y="11512"/>
                    </a:lnTo>
                    <a:cubicBezTo>
                      <a:pt x="14344" y="11512"/>
                      <a:pt x="15767" y="13209"/>
                      <a:pt x="15767" y="13209"/>
                    </a:cubicBezTo>
                    <a:close/>
                    <a:moveTo>
                      <a:pt x="13579" y="10597"/>
                    </a:moveTo>
                    <a:lnTo>
                      <a:pt x="14662" y="8989"/>
                    </a:lnTo>
                    <a:lnTo>
                      <a:pt x="13276" y="7234"/>
                    </a:lnTo>
                    <a:cubicBezTo>
                      <a:pt x="13276" y="7234"/>
                      <a:pt x="13201" y="7331"/>
                      <a:pt x="13098" y="7490"/>
                    </a:cubicBezTo>
                    <a:cubicBezTo>
                      <a:pt x="12994" y="7647"/>
                      <a:pt x="12855" y="7855"/>
                      <a:pt x="12715" y="8064"/>
                    </a:cubicBezTo>
                    <a:cubicBezTo>
                      <a:pt x="12436" y="8480"/>
                      <a:pt x="12157" y="8897"/>
                      <a:pt x="12157" y="8897"/>
                    </a:cubicBezTo>
                    <a:cubicBezTo>
                      <a:pt x="12157" y="8897"/>
                      <a:pt x="13579" y="10597"/>
                      <a:pt x="13579" y="10597"/>
                    </a:cubicBezTo>
                    <a:close/>
                    <a:moveTo>
                      <a:pt x="11392" y="7981"/>
                    </a:moveTo>
                    <a:cubicBezTo>
                      <a:pt x="11392" y="7981"/>
                      <a:pt x="11676" y="7557"/>
                      <a:pt x="11960" y="7133"/>
                    </a:cubicBezTo>
                    <a:cubicBezTo>
                      <a:pt x="12102" y="6921"/>
                      <a:pt x="12243" y="6709"/>
                      <a:pt x="12349" y="6549"/>
                    </a:cubicBezTo>
                    <a:cubicBezTo>
                      <a:pt x="12454" y="6388"/>
                      <a:pt x="12531" y="6289"/>
                      <a:pt x="12531" y="6289"/>
                    </a:cubicBezTo>
                    <a:lnTo>
                      <a:pt x="11149" y="4533"/>
                    </a:lnTo>
                    <a:cubicBezTo>
                      <a:pt x="11149" y="4533"/>
                      <a:pt x="11068" y="4633"/>
                      <a:pt x="10960" y="4800"/>
                    </a:cubicBezTo>
                    <a:cubicBezTo>
                      <a:pt x="10850" y="4964"/>
                      <a:pt x="10704" y="5183"/>
                      <a:pt x="10558" y="5403"/>
                    </a:cubicBezTo>
                    <a:cubicBezTo>
                      <a:pt x="10265" y="5840"/>
                      <a:pt x="9971" y="6278"/>
                      <a:pt x="9971" y="6278"/>
                    </a:cubicBezTo>
                    <a:cubicBezTo>
                      <a:pt x="9971" y="6278"/>
                      <a:pt x="11392" y="7981"/>
                      <a:pt x="11392" y="7981"/>
                    </a:cubicBezTo>
                    <a:close/>
                    <a:moveTo>
                      <a:pt x="9208" y="5360"/>
                    </a:moveTo>
                    <a:cubicBezTo>
                      <a:pt x="9208" y="5360"/>
                      <a:pt x="9506" y="4914"/>
                      <a:pt x="9803" y="4469"/>
                    </a:cubicBezTo>
                    <a:cubicBezTo>
                      <a:pt x="9952" y="4247"/>
                      <a:pt x="10101" y="4024"/>
                      <a:pt x="10213" y="3857"/>
                    </a:cubicBezTo>
                    <a:cubicBezTo>
                      <a:pt x="10322" y="3688"/>
                      <a:pt x="10405" y="3587"/>
                      <a:pt x="10405" y="3587"/>
                    </a:cubicBezTo>
                    <a:lnTo>
                      <a:pt x="9024" y="1828"/>
                    </a:lnTo>
                    <a:cubicBezTo>
                      <a:pt x="9024" y="1827"/>
                      <a:pt x="8940" y="1933"/>
                      <a:pt x="8825" y="2105"/>
                    </a:cubicBezTo>
                    <a:cubicBezTo>
                      <a:pt x="8710" y="2278"/>
                      <a:pt x="8557" y="2507"/>
                      <a:pt x="8404" y="2737"/>
                    </a:cubicBezTo>
                    <a:cubicBezTo>
                      <a:pt x="8097" y="3196"/>
                      <a:pt x="7790" y="3654"/>
                      <a:pt x="7790" y="3654"/>
                    </a:cubicBezTo>
                    <a:cubicBezTo>
                      <a:pt x="7790" y="3654"/>
                      <a:pt x="9208" y="5360"/>
                      <a:pt x="9208" y="5360"/>
                    </a:cubicBezTo>
                    <a:close/>
                    <a:moveTo>
                      <a:pt x="18278" y="21600"/>
                    </a:moveTo>
                    <a:cubicBezTo>
                      <a:pt x="18278" y="21600"/>
                      <a:pt x="13698" y="16804"/>
                      <a:pt x="9118" y="12009"/>
                    </a:cubicBezTo>
                    <a:cubicBezTo>
                      <a:pt x="4559" y="7177"/>
                      <a:pt x="0" y="2344"/>
                      <a:pt x="0" y="2344"/>
                    </a:cubicBezTo>
                    <a:cubicBezTo>
                      <a:pt x="0" y="2344"/>
                      <a:pt x="578" y="2148"/>
                      <a:pt x="1446" y="1853"/>
                    </a:cubicBezTo>
                    <a:cubicBezTo>
                      <a:pt x="2309" y="1570"/>
                      <a:pt x="3433" y="1197"/>
                      <a:pt x="4596" y="928"/>
                    </a:cubicBezTo>
                    <a:cubicBezTo>
                      <a:pt x="5748" y="646"/>
                      <a:pt x="6865" y="381"/>
                      <a:pt x="7714" y="226"/>
                    </a:cubicBezTo>
                    <a:cubicBezTo>
                      <a:pt x="8566" y="91"/>
                      <a:pt x="9135" y="0"/>
                      <a:pt x="9135" y="0"/>
                    </a:cubicBezTo>
                    <a:cubicBezTo>
                      <a:pt x="9135" y="0"/>
                      <a:pt x="12244" y="4082"/>
                      <a:pt x="15354" y="8165"/>
                    </a:cubicBezTo>
                    <a:cubicBezTo>
                      <a:pt x="18477" y="12228"/>
                      <a:pt x="21600" y="16292"/>
                      <a:pt x="21600" y="16292"/>
                    </a:cubicBezTo>
                    <a:cubicBezTo>
                      <a:pt x="21600" y="16292"/>
                      <a:pt x="21331" y="16671"/>
                      <a:pt x="21062" y="17050"/>
                    </a:cubicBezTo>
                    <a:cubicBezTo>
                      <a:pt x="20809" y="17449"/>
                      <a:pt x="20556" y="17848"/>
                      <a:pt x="20556" y="17848"/>
                    </a:cubicBezTo>
                    <a:lnTo>
                      <a:pt x="19354" y="16388"/>
                    </a:lnTo>
                    <a:cubicBezTo>
                      <a:pt x="19354" y="16388"/>
                      <a:pt x="18980" y="16938"/>
                      <a:pt x="18607" y="17488"/>
                    </a:cubicBezTo>
                    <a:cubicBezTo>
                      <a:pt x="18415" y="17758"/>
                      <a:pt x="18233" y="18039"/>
                      <a:pt x="18106" y="18260"/>
                    </a:cubicBezTo>
                    <a:cubicBezTo>
                      <a:pt x="17975" y="18477"/>
                      <a:pt x="17887" y="18621"/>
                      <a:pt x="17887" y="18621"/>
                    </a:cubicBezTo>
                    <a:lnTo>
                      <a:pt x="19181" y="20056"/>
                    </a:lnTo>
                    <a:cubicBezTo>
                      <a:pt x="19181" y="20056"/>
                      <a:pt x="18278" y="21600"/>
                      <a:pt x="18278" y="2160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0" name="Shape 16821"/>
              <p:cNvSpPr/>
              <p:nvPr/>
            </p:nvSpPr>
            <p:spPr>
              <a:xfrm>
                <a:off x="4088691" y="3300090"/>
                <a:ext cx="665884" cy="386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978" y="20109"/>
                    </a:moveTo>
                    <a:lnTo>
                      <a:pt x="18040" y="17886"/>
                    </a:lnTo>
                    <a:lnTo>
                      <a:pt x="16353" y="17710"/>
                    </a:lnTo>
                    <a:lnTo>
                      <a:pt x="16289" y="20016"/>
                    </a:lnTo>
                    <a:cubicBezTo>
                      <a:pt x="16289" y="20016"/>
                      <a:pt x="17978" y="20109"/>
                      <a:pt x="17978" y="20109"/>
                    </a:cubicBezTo>
                    <a:close/>
                    <a:moveTo>
                      <a:pt x="15380" y="19963"/>
                    </a:moveTo>
                    <a:cubicBezTo>
                      <a:pt x="15380" y="19963"/>
                      <a:pt x="15391" y="19271"/>
                      <a:pt x="15409" y="18233"/>
                    </a:cubicBezTo>
                    <a:cubicBezTo>
                      <a:pt x="15402" y="17192"/>
                      <a:pt x="15514" y="15821"/>
                      <a:pt x="15563" y="14442"/>
                    </a:cubicBezTo>
                    <a:cubicBezTo>
                      <a:pt x="15603" y="13060"/>
                      <a:pt x="15749" y="11703"/>
                      <a:pt x="15817" y="10674"/>
                    </a:cubicBezTo>
                    <a:cubicBezTo>
                      <a:pt x="15855" y="10162"/>
                      <a:pt x="15887" y="9735"/>
                      <a:pt x="15909" y="9435"/>
                    </a:cubicBezTo>
                    <a:cubicBezTo>
                      <a:pt x="15928" y="9136"/>
                      <a:pt x="15950" y="8967"/>
                      <a:pt x="15949" y="8967"/>
                    </a:cubicBezTo>
                    <a:lnTo>
                      <a:pt x="14284" y="8481"/>
                    </a:lnTo>
                    <a:cubicBezTo>
                      <a:pt x="14284" y="8481"/>
                      <a:pt x="14260" y="8655"/>
                      <a:pt x="14240" y="8965"/>
                    </a:cubicBezTo>
                    <a:cubicBezTo>
                      <a:pt x="14217" y="9275"/>
                      <a:pt x="14184" y="9718"/>
                      <a:pt x="14145" y="10249"/>
                    </a:cubicBezTo>
                    <a:cubicBezTo>
                      <a:pt x="14076" y="11313"/>
                      <a:pt x="13923" y="12719"/>
                      <a:pt x="13881" y="14150"/>
                    </a:cubicBezTo>
                    <a:cubicBezTo>
                      <a:pt x="13848" y="14863"/>
                      <a:pt x="13814" y="15576"/>
                      <a:pt x="13783" y="16244"/>
                    </a:cubicBezTo>
                    <a:cubicBezTo>
                      <a:pt x="13766" y="16578"/>
                      <a:pt x="13750" y="16901"/>
                      <a:pt x="13735" y="17207"/>
                    </a:cubicBezTo>
                    <a:cubicBezTo>
                      <a:pt x="13730" y="17515"/>
                      <a:pt x="13725" y="17806"/>
                      <a:pt x="13721" y="18075"/>
                    </a:cubicBezTo>
                    <a:cubicBezTo>
                      <a:pt x="13703" y="19149"/>
                      <a:pt x="13691" y="19866"/>
                      <a:pt x="13691" y="19866"/>
                    </a:cubicBezTo>
                    <a:cubicBezTo>
                      <a:pt x="13691" y="19866"/>
                      <a:pt x="15380" y="19963"/>
                      <a:pt x="15380" y="19963"/>
                    </a:cubicBezTo>
                    <a:close/>
                    <a:moveTo>
                      <a:pt x="12781" y="19812"/>
                    </a:moveTo>
                    <a:cubicBezTo>
                      <a:pt x="12782" y="19812"/>
                      <a:pt x="12804" y="16891"/>
                      <a:pt x="12975" y="13991"/>
                    </a:cubicBezTo>
                    <a:cubicBezTo>
                      <a:pt x="13018" y="12535"/>
                      <a:pt x="13174" y="11102"/>
                      <a:pt x="13243" y="10018"/>
                    </a:cubicBezTo>
                    <a:cubicBezTo>
                      <a:pt x="13284" y="9477"/>
                      <a:pt x="13318" y="9027"/>
                      <a:pt x="13341" y="8711"/>
                    </a:cubicBezTo>
                    <a:cubicBezTo>
                      <a:pt x="13361" y="8395"/>
                      <a:pt x="13386" y="8218"/>
                      <a:pt x="13386" y="8218"/>
                    </a:cubicBezTo>
                    <a:lnTo>
                      <a:pt x="11721" y="7727"/>
                    </a:lnTo>
                    <a:cubicBezTo>
                      <a:pt x="11721" y="7727"/>
                      <a:pt x="11694" y="7910"/>
                      <a:pt x="11673" y="8237"/>
                    </a:cubicBezTo>
                    <a:cubicBezTo>
                      <a:pt x="11649" y="8563"/>
                      <a:pt x="11614" y="9029"/>
                      <a:pt x="11572" y="9588"/>
                    </a:cubicBezTo>
                    <a:cubicBezTo>
                      <a:pt x="11501" y="10709"/>
                      <a:pt x="11339" y="12190"/>
                      <a:pt x="11294" y="13695"/>
                    </a:cubicBezTo>
                    <a:cubicBezTo>
                      <a:pt x="11238" y="15198"/>
                      <a:pt x="11125" y="16693"/>
                      <a:pt x="11124" y="17826"/>
                    </a:cubicBezTo>
                    <a:cubicBezTo>
                      <a:pt x="11106" y="18956"/>
                      <a:pt x="11093" y="19709"/>
                      <a:pt x="11093" y="19709"/>
                    </a:cubicBezTo>
                    <a:cubicBezTo>
                      <a:pt x="11093" y="19709"/>
                      <a:pt x="12781" y="19812"/>
                      <a:pt x="12781" y="19812"/>
                    </a:cubicBezTo>
                    <a:close/>
                    <a:moveTo>
                      <a:pt x="10182" y="19653"/>
                    </a:moveTo>
                    <a:cubicBezTo>
                      <a:pt x="10182" y="19653"/>
                      <a:pt x="10195" y="18886"/>
                      <a:pt x="10215" y="17736"/>
                    </a:cubicBezTo>
                    <a:cubicBezTo>
                      <a:pt x="10218" y="16584"/>
                      <a:pt x="10330" y="15063"/>
                      <a:pt x="10388" y="13534"/>
                    </a:cubicBezTo>
                    <a:cubicBezTo>
                      <a:pt x="10417" y="12769"/>
                      <a:pt x="10459" y="12008"/>
                      <a:pt x="10523" y="11298"/>
                    </a:cubicBezTo>
                    <a:cubicBezTo>
                      <a:pt x="10577" y="10588"/>
                      <a:pt x="10628" y="9924"/>
                      <a:pt x="10672" y="9355"/>
                    </a:cubicBezTo>
                    <a:cubicBezTo>
                      <a:pt x="10714" y="8786"/>
                      <a:pt x="10750" y="8312"/>
                      <a:pt x="10775" y="7981"/>
                    </a:cubicBezTo>
                    <a:cubicBezTo>
                      <a:pt x="10798" y="7648"/>
                      <a:pt x="10824" y="7462"/>
                      <a:pt x="10825" y="7462"/>
                    </a:cubicBezTo>
                    <a:lnTo>
                      <a:pt x="9160" y="6967"/>
                    </a:lnTo>
                    <a:cubicBezTo>
                      <a:pt x="9160" y="6967"/>
                      <a:pt x="9134" y="7160"/>
                      <a:pt x="9108" y="7502"/>
                    </a:cubicBezTo>
                    <a:cubicBezTo>
                      <a:pt x="9082" y="7844"/>
                      <a:pt x="9045" y="8334"/>
                      <a:pt x="9000" y="8921"/>
                    </a:cubicBezTo>
                    <a:cubicBezTo>
                      <a:pt x="8956" y="9508"/>
                      <a:pt x="8903" y="10192"/>
                      <a:pt x="8847" y="10927"/>
                    </a:cubicBezTo>
                    <a:cubicBezTo>
                      <a:pt x="8819" y="11294"/>
                      <a:pt x="8790" y="11673"/>
                      <a:pt x="8760" y="12058"/>
                    </a:cubicBezTo>
                    <a:cubicBezTo>
                      <a:pt x="8743" y="12446"/>
                      <a:pt x="8725" y="12840"/>
                      <a:pt x="8707" y="13233"/>
                    </a:cubicBezTo>
                    <a:cubicBezTo>
                      <a:pt x="8646" y="14810"/>
                      <a:pt x="8534" y="16381"/>
                      <a:pt x="8527" y="17569"/>
                    </a:cubicBezTo>
                    <a:cubicBezTo>
                      <a:pt x="8507" y="18755"/>
                      <a:pt x="8494" y="19546"/>
                      <a:pt x="8494" y="19546"/>
                    </a:cubicBezTo>
                    <a:cubicBezTo>
                      <a:pt x="8494" y="19546"/>
                      <a:pt x="10182" y="19653"/>
                      <a:pt x="10182" y="19653"/>
                    </a:cubicBezTo>
                    <a:close/>
                    <a:moveTo>
                      <a:pt x="7585" y="19488"/>
                    </a:moveTo>
                    <a:cubicBezTo>
                      <a:pt x="7585" y="19488"/>
                      <a:pt x="7598" y="18684"/>
                      <a:pt x="7618" y="17478"/>
                    </a:cubicBezTo>
                    <a:cubicBezTo>
                      <a:pt x="7627" y="16272"/>
                      <a:pt x="7739" y="14674"/>
                      <a:pt x="7802" y="13071"/>
                    </a:cubicBezTo>
                    <a:cubicBezTo>
                      <a:pt x="7820" y="12671"/>
                      <a:pt x="7838" y="12270"/>
                      <a:pt x="7856" y="11875"/>
                    </a:cubicBezTo>
                    <a:cubicBezTo>
                      <a:pt x="7886" y="11485"/>
                      <a:pt x="7916" y="11098"/>
                      <a:pt x="7945" y="10725"/>
                    </a:cubicBezTo>
                    <a:cubicBezTo>
                      <a:pt x="8002" y="9979"/>
                      <a:pt x="8055" y="9282"/>
                      <a:pt x="8100" y="8685"/>
                    </a:cubicBezTo>
                    <a:cubicBezTo>
                      <a:pt x="8146" y="8088"/>
                      <a:pt x="8183" y="7591"/>
                      <a:pt x="8210" y="7243"/>
                    </a:cubicBezTo>
                    <a:cubicBezTo>
                      <a:pt x="8238" y="6895"/>
                      <a:pt x="8263" y="6699"/>
                      <a:pt x="8263" y="6699"/>
                    </a:cubicBezTo>
                    <a:lnTo>
                      <a:pt x="6598" y="6200"/>
                    </a:lnTo>
                    <a:cubicBezTo>
                      <a:pt x="6598" y="6200"/>
                      <a:pt x="6577" y="6403"/>
                      <a:pt x="6542" y="6759"/>
                    </a:cubicBezTo>
                    <a:cubicBezTo>
                      <a:pt x="6514" y="7119"/>
                      <a:pt x="6475" y="7631"/>
                      <a:pt x="6429" y="8247"/>
                    </a:cubicBezTo>
                    <a:cubicBezTo>
                      <a:pt x="6382" y="8862"/>
                      <a:pt x="6327" y="9580"/>
                      <a:pt x="6268" y="10349"/>
                    </a:cubicBezTo>
                    <a:cubicBezTo>
                      <a:pt x="6239" y="10733"/>
                      <a:pt x="6209" y="11131"/>
                      <a:pt x="6178" y="11535"/>
                    </a:cubicBezTo>
                    <a:cubicBezTo>
                      <a:pt x="6159" y="11941"/>
                      <a:pt x="6139" y="12354"/>
                      <a:pt x="6120" y="12766"/>
                    </a:cubicBezTo>
                    <a:cubicBezTo>
                      <a:pt x="6054" y="14417"/>
                      <a:pt x="5943" y="16064"/>
                      <a:pt x="5931" y="17307"/>
                    </a:cubicBezTo>
                    <a:cubicBezTo>
                      <a:pt x="5910" y="18550"/>
                      <a:pt x="5896" y="19377"/>
                      <a:pt x="5896" y="19377"/>
                    </a:cubicBezTo>
                    <a:cubicBezTo>
                      <a:pt x="5896" y="19377"/>
                      <a:pt x="7585" y="19488"/>
                      <a:pt x="7585" y="19488"/>
                    </a:cubicBezTo>
                    <a:close/>
                    <a:moveTo>
                      <a:pt x="18664" y="8473"/>
                    </a:moveTo>
                    <a:lnTo>
                      <a:pt x="18918" y="6308"/>
                    </a:lnTo>
                    <a:lnTo>
                      <a:pt x="17265" y="5696"/>
                    </a:lnTo>
                    <a:lnTo>
                      <a:pt x="17002" y="7943"/>
                    </a:lnTo>
                    <a:cubicBezTo>
                      <a:pt x="17002" y="7943"/>
                      <a:pt x="18664" y="8473"/>
                      <a:pt x="18664" y="8473"/>
                    </a:cubicBezTo>
                    <a:close/>
                    <a:moveTo>
                      <a:pt x="16106" y="7657"/>
                    </a:moveTo>
                    <a:lnTo>
                      <a:pt x="16375" y="5365"/>
                    </a:lnTo>
                    <a:lnTo>
                      <a:pt x="14723" y="4749"/>
                    </a:lnTo>
                    <a:lnTo>
                      <a:pt x="14445" y="7124"/>
                    </a:lnTo>
                    <a:cubicBezTo>
                      <a:pt x="14445" y="7124"/>
                      <a:pt x="16106" y="7657"/>
                      <a:pt x="16106" y="7657"/>
                    </a:cubicBezTo>
                    <a:close/>
                    <a:moveTo>
                      <a:pt x="13551" y="6835"/>
                    </a:moveTo>
                    <a:lnTo>
                      <a:pt x="13833" y="4416"/>
                    </a:lnTo>
                    <a:lnTo>
                      <a:pt x="12180" y="3795"/>
                    </a:lnTo>
                    <a:lnTo>
                      <a:pt x="11890" y="6297"/>
                    </a:lnTo>
                    <a:cubicBezTo>
                      <a:pt x="11890" y="6297"/>
                      <a:pt x="13551" y="6835"/>
                      <a:pt x="13551" y="6835"/>
                    </a:cubicBezTo>
                    <a:close/>
                    <a:moveTo>
                      <a:pt x="10996" y="6006"/>
                    </a:moveTo>
                    <a:lnTo>
                      <a:pt x="11291" y="3460"/>
                    </a:lnTo>
                    <a:lnTo>
                      <a:pt x="9639" y="2836"/>
                    </a:lnTo>
                    <a:lnTo>
                      <a:pt x="9335" y="5464"/>
                    </a:lnTo>
                    <a:cubicBezTo>
                      <a:pt x="9335" y="5464"/>
                      <a:pt x="10996" y="6006"/>
                      <a:pt x="10996" y="6006"/>
                    </a:cubicBezTo>
                    <a:close/>
                    <a:moveTo>
                      <a:pt x="8441" y="5171"/>
                    </a:moveTo>
                    <a:lnTo>
                      <a:pt x="8751" y="2498"/>
                    </a:lnTo>
                    <a:lnTo>
                      <a:pt x="7100" y="1870"/>
                    </a:lnTo>
                    <a:lnTo>
                      <a:pt x="6781" y="4624"/>
                    </a:lnTo>
                    <a:cubicBezTo>
                      <a:pt x="6781" y="4624"/>
                      <a:pt x="8441" y="5171"/>
                      <a:pt x="8441" y="5171"/>
                    </a:cubicBezTo>
                    <a:close/>
                    <a:moveTo>
                      <a:pt x="16839" y="9300"/>
                    </a:moveTo>
                    <a:lnTo>
                      <a:pt x="16639" y="11573"/>
                    </a:lnTo>
                    <a:lnTo>
                      <a:pt x="18313" y="11970"/>
                    </a:lnTo>
                    <a:lnTo>
                      <a:pt x="18505" y="9779"/>
                    </a:lnTo>
                    <a:cubicBezTo>
                      <a:pt x="18505" y="9779"/>
                      <a:pt x="16839" y="9300"/>
                      <a:pt x="16839" y="9300"/>
                    </a:cubicBezTo>
                    <a:close/>
                    <a:moveTo>
                      <a:pt x="16532" y="13470"/>
                    </a:moveTo>
                    <a:lnTo>
                      <a:pt x="16401" y="15762"/>
                    </a:lnTo>
                    <a:lnTo>
                      <a:pt x="18085" y="16008"/>
                    </a:lnTo>
                    <a:lnTo>
                      <a:pt x="18212" y="13799"/>
                    </a:lnTo>
                    <a:cubicBezTo>
                      <a:pt x="18212" y="13799"/>
                      <a:pt x="16532" y="13470"/>
                      <a:pt x="16532" y="13470"/>
                    </a:cubicBezTo>
                    <a:close/>
                    <a:moveTo>
                      <a:pt x="20627" y="21600"/>
                    </a:moveTo>
                    <a:cubicBezTo>
                      <a:pt x="20627" y="21600"/>
                      <a:pt x="15470" y="21467"/>
                      <a:pt x="10313" y="21334"/>
                    </a:cubicBezTo>
                    <a:cubicBezTo>
                      <a:pt x="5157" y="21148"/>
                      <a:pt x="0" y="20963"/>
                      <a:pt x="0" y="20963"/>
                    </a:cubicBezTo>
                    <a:cubicBezTo>
                      <a:pt x="0" y="20963"/>
                      <a:pt x="345" y="19542"/>
                      <a:pt x="864" y="17411"/>
                    </a:cubicBezTo>
                    <a:cubicBezTo>
                      <a:pt x="1109" y="16359"/>
                      <a:pt x="1452" y="15148"/>
                      <a:pt x="1815" y="13872"/>
                    </a:cubicBezTo>
                    <a:cubicBezTo>
                      <a:pt x="2190" y="12598"/>
                      <a:pt x="2533" y="11250"/>
                      <a:pt x="2977" y="9943"/>
                    </a:cubicBezTo>
                    <a:cubicBezTo>
                      <a:pt x="3399" y="8655"/>
                      <a:pt x="3821" y="7365"/>
                      <a:pt x="4217" y="6157"/>
                    </a:cubicBezTo>
                    <a:cubicBezTo>
                      <a:pt x="4645" y="4996"/>
                      <a:pt x="5045" y="3913"/>
                      <a:pt x="5387" y="2984"/>
                    </a:cubicBezTo>
                    <a:cubicBezTo>
                      <a:pt x="5729" y="2070"/>
                      <a:pt x="6007" y="1319"/>
                      <a:pt x="6232" y="806"/>
                    </a:cubicBezTo>
                    <a:cubicBezTo>
                      <a:pt x="6447" y="293"/>
                      <a:pt x="6569" y="0"/>
                      <a:pt x="6569" y="0"/>
                    </a:cubicBezTo>
                    <a:cubicBezTo>
                      <a:pt x="6569" y="0"/>
                      <a:pt x="10325" y="1534"/>
                      <a:pt x="14081" y="3069"/>
                    </a:cubicBezTo>
                    <a:cubicBezTo>
                      <a:pt x="17840" y="4575"/>
                      <a:pt x="21600" y="6080"/>
                      <a:pt x="21600" y="6080"/>
                    </a:cubicBezTo>
                    <a:cubicBezTo>
                      <a:pt x="21600" y="6080"/>
                      <a:pt x="21580" y="6226"/>
                      <a:pt x="21550" y="6442"/>
                    </a:cubicBezTo>
                    <a:cubicBezTo>
                      <a:pt x="21521" y="6658"/>
                      <a:pt x="21476" y="6946"/>
                      <a:pt x="21452" y="7240"/>
                    </a:cubicBezTo>
                    <a:cubicBezTo>
                      <a:pt x="21393" y="7826"/>
                      <a:pt x="21334" y="8412"/>
                      <a:pt x="21334" y="8412"/>
                    </a:cubicBezTo>
                    <a:lnTo>
                      <a:pt x="19922" y="7934"/>
                    </a:lnTo>
                    <a:cubicBezTo>
                      <a:pt x="19922" y="7934"/>
                      <a:pt x="19845" y="8632"/>
                      <a:pt x="19731" y="9678"/>
                    </a:cubicBezTo>
                    <a:cubicBezTo>
                      <a:pt x="19620" y="10726"/>
                      <a:pt x="19539" y="12144"/>
                      <a:pt x="19414" y="13551"/>
                    </a:cubicBezTo>
                    <a:cubicBezTo>
                      <a:pt x="19328" y="14966"/>
                      <a:pt x="19277" y="16393"/>
                      <a:pt x="19214" y="17457"/>
                    </a:cubicBezTo>
                    <a:cubicBezTo>
                      <a:pt x="19187" y="17991"/>
                      <a:pt x="19194" y="18440"/>
                      <a:pt x="19184" y="18752"/>
                    </a:cubicBezTo>
                    <a:cubicBezTo>
                      <a:pt x="19179" y="19065"/>
                      <a:pt x="19176" y="19244"/>
                      <a:pt x="19176" y="19244"/>
                    </a:cubicBezTo>
                    <a:lnTo>
                      <a:pt x="20665" y="19353"/>
                    </a:lnTo>
                    <a:cubicBezTo>
                      <a:pt x="20665" y="19353"/>
                      <a:pt x="20627" y="21600"/>
                      <a:pt x="20627" y="2160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1" name="Shape 16822"/>
              <p:cNvSpPr/>
              <p:nvPr/>
            </p:nvSpPr>
            <p:spPr>
              <a:xfrm>
                <a:off x="5049796" y="2328761"/>
                <a:ext cx="326172" cy="3399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713" y="3634"/>
                    </a:moveTo>
                    <a:cubicBezTo>
                      <a:pt x="12713" y="3634"/>
                      <a:pt x="12558" y="3710"/>
                      <a:pt x="12306" y="3873"/>
                    </a:cubicBezTo>
                    <a:cubicBezTo>
                      <a:pt x="12051" y="4031"/>
                      <a:pt x="11687" y="4256"/>
                      <a:pt x="11249" y="4527"/>
                    </a:cubicBezTo>
                    <a:cubicBezTo>
                      <a:pt x="10381" y="5078"/>
                      <a:pt x="9189" y="5762"/>
                      <a:pt x="8048" y="6519"/>
                    </a:cubicBezTo>
                    <a:cubicBezTo>
                      <a:pt x="6917" y="7292"/>
                      <a:pt x="5785" y="8063"/>
                      <a:pt x="4936" y="8643"/>
                    </a:cubicBezTo>
                    <a:cubicBezTo>
                      <a:pt x="4504" y="8922"/>
                      <a:pt x="4172" y="9191"/>
                      <a:pt x="3932" y="9370"/>
                    </a:cubicBezTo>
                    <a:cubicBezTo>
                      <a:pt x="3694" y="9551"/>
                      <a:pt x="3558" y="9654"/>
                      <a:pt x="3558" y="9654"/>
                    </a:cubicBezTo>
                    <a:lnTo>
                      <a:pt x="5168" y="11669"/>
                    </a:lnTo>
                    <a:cubicBezTo>
                      <a:pt x="5168" y="11669"/>
                      <a:pt x="5301" y="11568"/>
                      <a:pt x="5533" y="11393"/>
                    </a:cubicBezTo>
                    <a:cubicBezTo>
                      <a:pt x="5766" y="11218"/>
                      <a:pt x="6090" y="10956"/>
                      <a:pt x="6510" y="10684"/>
                    </a:cubicBezTo>
                    <a:cubicBezTo>
                      <a:pt x="7337" y="10120"/>
                      <a:pt x="8438" y="9368"/>
                      <a:pt x="9540" y="8616"/>
                    </a:cubicBezTo>
                    <a:cubicBezTo>
                      <a:pt x="10651" y="7880"/>
                      <a:pt x="11813" y="7214"/>
                      <a:pt x="12657" y="6678"/>
                    </a:cubicBezTo>
                    <a:cubicBezTo>
                      <a:pt x="13083" y="6414"/>
                      <a:pt x="13438" y="6193"/>
                      <a:pt x="13686" y="6040"/>
                    </a:cubicBezTo>
                    <a:cubicBezTo>
                      <a:pt x="13931" y="5881"/>
                      <a:pt x="14083" y="5808"/>
                      <a:pt x="14083" y="5808"/>
                    </a:cubicBezTo>
                    <a:cubicBezTo>
                      <a:pt x="14083" y="5808"/>
                      <a:pt x="12713" y="3634"/>
                      <a:pt x="12713" y="3634"/>
                    </a:cubicBezTo>
                    <a:close/>
                    <a:moveTo>
                      <a:pt x="15130" y="7470"/>
                    </a:moveTo>
                    <a:cubicBezTo>
                      <a:pt x="15130" y="7470"/>
                      <a:pt x="14982" y="7542"/>
                      <a:pt x="14742" y="7698"/>
                    </a:cubicBezTo>
                    <a:cubicBezTo>
                      <a:pt x="14499" y="7848"/>
                      <a:pt x="14152" y="8064"/>
                      <a:pt x="13735" y="8322"/>
                    </a:cubicBezTo>
                    <a:cubicBezTo>
                      <a:pt x="12908" y="8848"/>
                      <a:pt x="11770" y="9499"/>
                      <a:pt x="10682" y="10222"/>
                    </a:cubicBezTo>
                    <a:cubicBezTo>
                      <a:pt x="9603" y="10958"/>
                      <a:pt x="8524" y="11693"/>
                      <a:pt x="7715" y="12246"/>
                    </a:cubicBezTo>
                    <a:cubicBezTo>
                      <a:pt x="7302" y="12512"/>
                      <a:pt x="6985" y="12768"/>
                      <a:pt x="6757" y="12940"/>
                    </a:cubicBezTo>
                    <a:cubicBezTo>
                      <a:pt x="6530" y="13112"/>
                      <a:pt x="6400" y="13211"/>
                      <a:pt x="6400" y="13211"/>
                    </a:cubicBezTo>
                    <a:lnTo>
                      <a:pt x="8011" y="15226"/>
                    </a:lnTo>
                    <a:cubicBezTo>
                      <a:pt x="8011" y="15226"/>
                      <a:pt x="8137" y="15130"/>
                      <a:pt x="8357" y="14962"/>
                    </a:cubicBezTo>
                    <a:cubicBezTo>
                      <a:pt x="8579" y="14796"/>
                      <a:pt x="8887" y="14545"/>
                      <a:pt x="9288" y="14287"/>
                    </a:cubicBezTo>
                    <a:cubicBezTo>
                      <a:pt x="10075" y="13751"/>
                      <a:pt x="11125" y="13034"/>
                      <a:pt x="12174" y="12319"/>
                    </a:cubicBezTo>
                    <a:cubicBezTo>
                      <a:pt x="13232" y="11616"/>
                      <a:pt x="14339" y="10985"/>
                      <a:pt x="15143" y="10472"/>
                    </a:cubicBezTo>
                    <a:cubicBezTo>
                      <a:pt x="15548" y="10221"/>
                      <a:pt x="15886" y="10011"/>
                      <a:pt x="16122" y="9864"/>
                    </a:cubicBezTo>
                    <a:cubicBezTo>
                      <a:pt x="16355" y="9712"/>
                      <a:pt x="16499" y="9643"/>
                      <a:pt x="16499" y="9643"/>
                    </a:cubicBezTo>
                    <a:cubicBezTo>
                      <a:pt x="16499" y="9643"/>
                      <a:pt x="15130" y="7470"/>
                      <a:pt x="15130" y="7470"/>
                    </a:cubicBezTo>
                    <a:close/>
                    <a:moveTo>
                      <a:pt x="17547" y="11305"/>
                    </a:moveTo>
                    <a:cubicBezTo>
                      <a:pt x="17547" y="11305"/>
                      <a:pt x="17406" y="11374"/>
                      <a:pt x="17178" y="11522"/>
                    </a:cubicBezTo>
                    <a:cubicBezTo>
                      <a:pt x="16947" y="11666"/>
                      <a:pt x="16617" y="11871"/>
                      <a:pt x="16220" y="12117"/>
                    </a:cubicBezTo>
                    <a:cubicBezTo>
                      <a:pt x="15435" y="12619"/>
                      <a:pt x="14351" y="13236"/>
                      <a:pt x="13315" y="13923"/>
                    </a:cubicBezTo>
                    <a:cubicBezTo>
                      <a:pt x="12290" y="14624"/>
                      <a:pt x="11262" y="15324"/>
                      <a:pt x="10493" y="15849"/>
                    </a:cubicBezTo>
                    <a:cubicBezTo>
                      <a:pt x="10100" y="16101"/>
                      <a:pt x="9799" y="16346"/>
                      <a:pt x="9582" y="16509"/>
                    </a:cubicBezTo>
                    <a:cubicBezTo>
                      <a:pt x="9366" y="16674"/>
                      <a:pt x="9243" y="16768"/>
                      <a:pt x="9243" y="16768"/>
                    </a:cubicBezTo>
                    <a:lnTo>
                      <a:pt x="10854" y="18783"/>
                    </a:lnTo>
                    <a:cubicBezTo>
                      <a:pt x="10854" y="18783"/>
                      <a:pt x="10972" y="18692"/>
                      <a:pt x="11183" y="18532"/>
                    </a:cubicBezTo>
                    <a:cubicBezTo>
                      <a:pt x="11393" y="18374"/>
                      <a:pt x="11685" y="18134"/>
                      <a:pt x="12067" y="17891"/>
                    </a:cubicBezTo>
                    <a:cubicBezTo>
                      <a:pt x="12815" y="17381"/>
                      <a:pt x="13811" y="16700"/>
                      <a:pt x="14808" y="16021"/>
                    </a:cubicBezTo>
                    <a:cubicBezTo>
                      <a:pt x="15813" y="15353"/>
                      <a:pt x="16865" y="14755"/>
                      <a:pt x="17629" y="14267"/>
                    </a:cubicBezTo>
                    <a:cubicBezTo>
                      <a:pt x="18013" y="14028"/>
                      <a:pt x="18334" y="13828"/>
                      <a:pt x="18558" y="13689"/>
                    </a:cubicBezTo>
                    <a:cubicBezTo>
                      <a:pt x="18779" y="13544"/>
                      <a:pt x="18916" y="13479"/>
                      <a:pt x="18916" y="13479"/>
                    </a:cubicBezTo>
                    <a:cubicBezTo>
                      <a:pt x="18916" y="13479"/>
                      <a:pt x="17547" y="11305"/>
                      <a:pt x="17547" y="11305"/>
                    </a:cubicBezTo>
                    <a:close/>
                    <a:moveTo>
                      <a:pt x="5619" y="4655"/>
                    </a:moveTo>
                    <a:cubicBezTo>
                      <a:pt x="5969" y="5136"/>
                      <a:pt x="6568" y="5306"/>
                      <a:pt x="6958" y="5038"/>
                    </a:cubicBezTo>
                    <a:cubicBezTo>
                      <a:pt x="7343" y="4763"/>
                      <a:pt x="7400" y="4174"/>
                      <a:pt x="7062" y="3687"/>
                    </a:cubicBezTo>
                    <a:cubicBezTo>
                      <a:pt x="6724" y="3202"/>
                      <a:pt x="6108" y="3009"/>
                      <a:pt x="5713" y="3290"/>
                    </a:cubicBezTo>
                    <a:cubicBezTo>
                      <a:pt x="5313" y="3565"/>
                      <a:pt x="5271" y="4177"/>
                      <a:pt x="5619" y="4655"/>
                    </a:cubicBezTo>
                    <a:close/>
                    <a:moveTo>
                      <a:pt x="12751" y="0"/>
                    </a:moveTo>
                    <a:lnTo>
                      <a:pt x="21600" y="14673"/>
                    </a:lnTo>
                    <a:lnTo>
                      <a:pt x="20162" y="15457"/>
                    </a:lnTo>
                    <a:lnTo>
                      <a:pt x="19964" y="15142"/>
                    </a:lnTo>
                    <a:cubicBezTo>
                      <a:pt x="19964" y="15142"/>
                      <a:pt x="19831" y="15205"/>
                      <a:pt x="19614" y="15346"/>
                    </a:cubicBezTo>
                    <a:cubicBezTo>
                      <a:pt x="19394" y="15483"/>
                      <a:pt x="19081" y="15678"/>
                      <a:pt x="18706" y="15913"/>
                    </a:cubicBezTo>
                    <a:cubicBezTo>
                      <a:pt x="17961" y="16389"/>
                      <a:pt x="16932" y="16973"/>
                      <a:pt x="15950" y="17625"/>
                    </a:cubicBezTo>
                    <a:cubicBezTo>
                      <a:pt x="14976" y="18290"/>
                      <a:pt x="14002" y="18954"/>
                      <a:pt x="13271" y="19453"/>
                    </a:cubicBezTo>
                    <a:cubicBezTo>
                      <a:pt x="12897" y="19691"/>
                      <a:pt x="12613" y="19924"/>
                      <a:pt x="12407" y="20079"/>
                    </a:cubicBezTo>
                    <a:cubicBezTo>
                      <a:pt x="12203" y="20235"/>
                      <a:pt x="12085" y="20325"/>
                      <a:pt x="12085" y="20325"/>
                    </a:cubicBezTo>
                    <a:lnTo>
                      <a:pt x="12319" y="20617"/>
                    </a:lnTo>
                    <a:lnTo>
                      <a:pt x="11017" y="21600"/>
                    </a:lnTo>
                    <a:lnTo>
                      <a:pt x="0" y="8347"/>
                    </a:lnTo>
                    <a:cubicBezTo>
                      <a:pt x="0" y="8347"/>
                      <a:pt x="254" y="7918"/>
                      <a:pt x="635" y="7275"/>
                    </a:cubicBezTo>
                    <a:cubicBezTo>
                      <a:pt x="1027" y="6639"/>
                      <a:pt x="1516" y="5738"/>
                      <a:pt x="2078" y="4910"/>
                    </a:cubicBezTo>
                    <a:cubicBezTo>
                      <a:pt x="3211" y="3221"/>
                      <a:pt x="4343" y="1533"/>
                      <a:pt x="4343" y="1533"/>
                    </a:cubicBezTo>
                    <a:cubicBezTo>
                      <a:pt x="4343" y="1532"/>
                      <a:pt x="4853" y="1386"/>
                      <a:pt x="5660" y="1242"/>
                    </a:cubicBezTo>
                    <a:cubicBezTo>
                      <a:pt x="6451" y="1088"/>
                      <a:pt x="7506" y="883"/>
                      <a:pt x="8561" y="679"/>
                    </a:cubicBezTo>
                    <a:cubicBezTo>
                      <a:pt x="9604" y="474"/>
                      <a:pt x="10637" y="278"/>
                      <a:pt x="11438" y="183"/>
                    </a:cubicBezTo>
                    <a:cubicBezTo>
                      <a:pt x="12226" y="73"/>
                      <a:pt x="12751" y="0"/>
                      <a:pt x="12751" y="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2" name="Shape 16823"/>
              <p:cNvSpPr/>
              <p:nvPr/>
            </p:nvSpPr>
            <p:spPr>
              <a:xfrm>
                <a:off x="5908655" y="1776638"/>
                <a:ext cx="277001" cy="6144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449" y="19710"/>
                    </a:moveTo>
                    <a:cubicBezTo>
                      <a:pt x="4449" y="19710"/>
                      <a:pt x="5180" y="19702"/>
                      <a:pt x="6276" y="19691"/>
                    </a:cubicBezTo>
                    <a:cubicBezTo>
                      <a:pt x="7371" y="19686"/>
                      <a:pt x="8833" y="19636"/>
                      <a:pt x="10294" y="19675"/>
                    </a:cubicBezTo>
                    <a:cubicBezTo>
                      <a:pt x="11755" y="19691"/>
                      <a:pt x="13217" y="19706"/>
                      <a:pt x="14313" y="19717"/>
                    </a:cubicBezTo>
                    <a:cubicBezTo>
                      <a:pt x="15402" y="19756"/>
                      <a:pt x="16128" y="19783"/>
                      <a:pt x="16128" y="19783"/>
                    </a:cubicBezTo>
                    <a:lnTo>
                      <a:pt x="16339" y="18380"/>
                    </a:lnTo>
                    <a:cubicBezTo>
                      <a:pt x="16339" y="18380"/>
                      <a:pt x="15590" y="18353"/>
                      <a:pt x="14470" y="18313"/>
                    </a:cubicBezTo>
                    <a:cubicBezTo>
                      <a:pt x="13342" y="18301"/>
                      <a:pt x="11837" y="18285"/>
                      <a:pt x="10334" y="18269"/>
                    </a:cubicBezTo>
                    <a:cubicBezTo>
                      <a:pt x="8831" y="18229"/>
                      <a:pt x="7327" y="18280"/>
                      <a:pt x="6199" y="18286"/>
                    </a:cubicBezTo>
                    <a:cubicBezTo>
                      <a:pt x="5071" y="18297"/>
                      <a:pt x="4319" y="18305"/>
                      <a:pt x="4319" y="18305"/>
                    </a:cubicBezTo>
                    <a:cubicBezTo>
                      <a:pt x="4319" y="18305"/>
                      <a:pt x="4449" y="19710"/>
                      <a:pt x="4449" y="19710"/>
                    </a:cubicBezTo>
                    <a:close/>
                    <a:moveTo>
                      <a:pt x="4220" y="17232"/>
                    </a:moveTo>
                    <a:cubicBezTo>
                      <a:pt x="4220" y="17232"/>
                      <a:pt x="4988" y="17224"/>
                      <a:pt x="6140" y="17212"/>
                    </a:cubicBezTo>
                    <a:cubicBezTo>
                      <a:pt x="7292" y="17206"/>
                      <a:pt x="8829" y="17155"/>
                      <a:pt x="10365" y="17196"/>
                    </a:cubicBezTo>
                    <a:cubicBezTo>
                      <a:pt x="11900" y="17212"/>
                      <a:pt x="13436" y="17228"/>
                      <a:pt x="14588" y="17240"/>
                    </a:cubicBezTo>
                    <a:cubicBezTo>
                      <a:pt x="15734" y="17281"/>
                      <a:pt x="16499" y="17308"/>
                      <a:pt x="16499" y="17308"/>
                    </a:cubicBezTo>
                    <a:lnTo>
                      <a:pt x="16708" y="15906"/>
                    </a:lnTo>
                    <a:cubicBezTo>
                      <a:pt x="16708" y="15906"/>
                      <a:pt x="15923" y="15878"/>
                      <a:pt x="14745" y="15836"/>
                    </a:cubicBezTo>
                    <a:cubicBezTo>
                      <a:pt x="13561" y="15823"/>
                      <a:pt x="11983" y="15807"/>
                      <a:pt x="10404" y="15790"/>
                    </a:cubicBezTo>
                    <a:cubicBezTo>
                      <a:pt x="8825" y="15749"/>
                      <a:pt x="7247" y="15800"/>
                      <a:pt x="6064" y="15806"/>
                    </a:cubicBezTo>
                    <a:cubicBezTo>
                      <a:pt x="4880" y="15819"/>
                      <a:pt x="4090" y="15827"/>
                      <a:pt x="4090" y="15827"/>
                    </a:cubicBezTo>
                    <a:cubicBezTo>
                      <a:pt x="4090" y="15827"/>
                      <a:pt x="4220" y="17232"/>
                      <a:pt x="4220" y="17232"/>
                    </a:cubicBezTo>
                    <a:close/>
                    <a:moveTo>
                      <a:pt x="3991" y="14753"/>
                    </a:moveTo>
                    <a:cubicBezTo>
                      <a:pt x="3991" y="14753"/>
                      <a:pt x="4796" y="14744"/>
                      <a:pt x="6005" y="14732"/>
                    </a:cubicBezTo>
                    <a:cubicBezTo>
                      <a:pt x="7213" y="14725"/>
                      <a:pt x="8824" y="14674"/>
                      <a:pt x="10435" y="14715"/>
                    </a:cubicBezTo>
                    <a:cubicBezTo>
                      <a:pt x="12046" y="14732"/>
                      <a:pt x="13656" y="14749"/>
                      <a:pt x="14864" y="14762"/>
                    </a:cubicBezTo>
                    <a:cubicBezTo>
                      <a:pt x="16067" y="14805"/>
                      <a:pt x="16868" y="14833"/>
                      <a:pt x="16868" y="14833"/>
                    </a:cubicBezTo>
                    <a:lnTo>
                      <a:pt x="17080" y="13431"/>
                    </a:lnTo>
                    <a:cubicBezTo>
                      <a:pt x="17080" y="13431"/>
                      <a:pt x="16256" y="13402"/>
                      <a:pt x="15021" y="13359"/>
                    </a:cubicBezTo>
                    <a:cubicBezTo>
                      <a:pt x="13781" y="13345"/>
                      <a:pt x="12128" y="13328"/>
                      <a:pt x="10475" y="13310"/>
                    </a:cubicBezTo>
                    <a:cubicBezTo>
                      <a:pt x="8822" y="13269"/>
                      <a:pt x="7168" y="13320"/>
                      <a:pt x="5928" y="13327"/>
                    </a:cubicBezTo>
                    <a:cubicBezTo>
                      <a:pt x="4688" y="13340"/>
                      <a:pt x="3861" y="13350"/>
                      <a:pt x="3861" y="13350"/>
                    </a:cubicBezTo>
                    <a:cubicBezTo>
                      <a:pt x="3861" y="13350"/>
                      <a:pt x="3991" y="14753"/>
                      <a:pt x="3991" y="14753"/>
                    </a:cubicBezTo>
                    <a:close/>
                    <a:moveTo>
                      <a:pt x="3763" y="12276"/>
                    </a:moveTo>
                    <a:cubicBezTo>
                      <a:pt x="3763" y="12276"/>
                      <a:pt x="4605" y="12267"/>
                      <a:pt x="5869" y="12254"/>
                    </a:cubicBezTo>
                    <a:cubicBezTo>
                      <a:pt x="7132" y="12246"/>
                      <a:pt x="8819" y="12195"/>
                      <a:pt x="10505" y="12236"/>
                    </a:cubicBezTo>
                    <a:cubicBezTo>
                      <a:pt x="12191" y="12255"/>
                      <a:pt x="13876" y="12273"/>
                      <a:pt x="15140" y="12287"/>
                    </a:cubicBezTo>
                    <a:cubicBezTo>
                      <a:pt x="16399" y="12330"/>
                      <a:pt x="17238" y="12360"/>
                      <a:pt x="17238" y="12360"/>
                    </a:cubicBezTo>
                    <a:lnTo>
                      <a:pt x="17448" y="10957"/>
                    </a:lnTo>
                    <a:cubicBezTo>
                      <a:pt x="17448" y="10957"/>
                      <a:pt x="16587" y="10927"/>
                      <a:pt x="15296" y="10882"/>
                    </a:cubicBezTo>
                    <a:cubicBezTo>
                      <a:pt x="14002" y="10868"/>
                      <a:pt x="12273" y="10849"/>
                      <a:pt x="10545" y="10830"/>
                    </a:cubicBezTo>
                    <a:cubicBezTo>
                      <a:pt x="8817" y="10789"/>
                      <a:pt x="7089" y="10841"/>
                      <a:pt x="5792" y="10848"/>
                    </a:cubicBezTo>
                    <a:cubicBezTo>
                      <a:pt x="4497" y="10862"/>
                      <a:pt x="3633" y="10872"/>
                      <a:pt x="3633" y="10872"/>
                    </a:cubicBezTo>
                    <a:cubicBezTo>
                      <a:pt x="3633" y="10872"/>
                      <a:pt x="3763" y="12276"/>
                      <a:pt x="3763" y="12276"/>
                    </a:cubicBezTo>
                    <a:close/>
                    <a:moveTo>
                      <a:pt x="3534" y="9798"/>
                    </a:moveTo>
                    <a:cubicBezTo>
                      <a:pt x="3534" y="9798"/>
                      <a:pt x="4415" y="9788"/>
                      <a:pt x="5734" y="9773"/>
                    </a:cubicBezTo>
                    <a:cubicBezTo>
                      <a:pt x="7054" y="9766"/>
                      <a:pt x="8815" y="9714"/>
                      <a:pt x="10575" y="9755"/>
                    </a:cubicBezTo>
                    <a:cubicBezTo>
                      <a:pt x="12336" y="9775"/>
                      <a:pt x="14096" y="9794"/>
                      <a:pt x="15417" y="9809"/>
                    </a:cubicBezTo>
                    <a:cubicBezTo>
                      <a:pt x="16732" y="9854"/>
                      <a:pt x="17609" y="9885"/>
                      <a:pt x="17609" y="9885"/>
                    </a:cubicBezTo>
                    <a:lnTo>
                      <a:pt x="17819" y="8483"/>
                    </a:lnTo>
                    <a:cubicBezTo>
                      <a:pt x="17819" y="8483"/>
                      <a:pt x="16920" y="8452"/>
                      <a:pt x="15572" y="8405"/>
                    </a:cubicBezTo>
                    <a:cubicBezTo>
                      <a:pt x="14220" y="8391"/>
                      <a:pt x="12418" y="8371"/>
                      <a:pt x="10615" y="8350"/>
                    </a:cubicBezTo>
                    <a:cubicBezTo>
                      <a:pt x="8813" y="8309"/>
                      <a:pt x="7009" y="8361"/>
                      <a:pt x="5658" y="8369"/>
                    </a:cubicBezTo>
                    <a:cubicBezTo>
                      <a:pt x="4305" y="8384"/>
                      <a:pt x="3404" y="8394"/>
                      <a:pt x="3404" y="8394"/>
                    </a:cubicBezTo>
                    <a:cubicBezTo>
                      <a:pt x="3404" y="8394"/>
                      <a:pt x="3534" y="9798"/>
                      <a:pt x="3534" y="9798"/>
                    </a:cubicBezTo>
                    <a:close/>
                    <a:moveTo>
                      <a:pt x="3305" y="7321"/>
                    </a:moveTo>
                    <a:cubicBezTo>
                      <a:pt x="3305" y="7321"/>
                      <a:pt x="4222" y="7311"/>
                      <a:pt x="5599" y="7295"/>
                    </a:cubicBezTo>
                    <a:cubicBezTo>
                      <a:pt x="6975" y="7287"/>
                      <a:pt x="8810" y="7235"/>
                      <a:pt x="10645" y="7276"/>
                    </a:cubicBezTo>
                    <a:cubicBezTo>
                      <a:pt x="12480" y="7297"/>
                      <a:pt x="14315" y="7318"/>
                      <a:pt x="15693" y="7333"/>
                    </a:cubicBezTo>
                    <a:cubicBezTo>
                      <a:pt x="17064" y="7380"/>
                      <a:pt x="17980" y="7411"/>
                      <a:pt x="17980" y="7411"/>
                    </a:cubicBezTo>
                    <a:lnTo>
                      <a:pt x="18189" y="6008"/>
                    </a:lnTo>
                    <a:cubicBezTo>
                      <a:pt x="18189" y="6008"/>
                      <a:pt x="17252" y="5977"/>
                      <a:pt x="15848" y="5928"/>
                    </a:cubicBezTo>
                    <a:cubicBezTo>
                      <a:pt x="14441" y="5913"/>
                      <a:pt x="12563" y="5892"/>
                      <a:pt x="10686" y="5870"/>
                    </a:cubicBezTo>
                    <a:cubicBezTo>
                      <a:pt x="8808" y="5829"/>
                      <a:pt x="6930" y="5881"/>
                      <a:pt x="5522" y="5890"/>
                    </a:cubicBezTo>
                    <a:cubicBezTo>
                      <a:pt x="4114" y="5906"/>
                      <a:pt x="3175" y="5916"/>
                      <a:pt x="3175" y="5916"/>
                    </a:cubicBezTo>
                    <a:cubicBezTo>
                      <a:pt x="3175" y="5916"/>
                      <a:pt x="3305" y="7321"/>
                      <a:pt x="3305" y="7321"/>
                    </a:cubicBezTo>
                    <a:close/>
                    <a:moveTo>
                      <a:pt x="3076" y="4842"/>
                    </a:moveTo>
                    <a:cubicBezTo>
                      <a:pt x="3076" y="4842"/>
                      <a:pt x="4030" y="4831"/>
                      <a:pt x="5464" y="4815"/>
                    </a:cubicBezTo>
                    <a:cubicBezTo>
                      <a:pt x="6895" y="4806"/>
                      <a:pt x="8806" y="4753"/>
                      <a:pt x="10716" y="4796"/>
                    </a:cubicBezTo>
                    <a:cubicBezTo>
                      <a:pt x="12626" y="4817"/>
                      <a:pt x="14535" y="4839"/>
                      <a:pt x="15968" y="4856"/>
                    </a:cubicBezTo>
                    <a:cubicBezTo>
                      <a:pt x="17397" y="4904"/>
                      <a:pt x="18349" y="4936"/>
                      <a:pt x="18349" y="4936"/>
                    </a:cubicBezTo>
                    <a:lnTo>
                      <a:pt x="18560" y="3534"/>
                    </a:lnTo>
                    <a:cubicBezTo>
                      <a:pt x="18560" y="3534"/>
                      <a:pt x="17585" y="3501"/>
                      <a:pt x="16124" y="3452"/>
                    </a:cubicBezTo>
                    <a:cubicBezTo>
                      <a:pt x="14661" y="3435"/>
                      <a:pt x="12708" y="3413"/>
                      <a:pt x="10756" y="3391"/>
                    </a:cubicBezTo>
                    <a:cubicBezTo>
                      <a:pt x="8802" y="3348"/>
                      <a:pt x="6851" y="3401"/>
                      <a:pt x="5386" y="3410"/>
                    </a:cubicBezTo>
                    <a:cubicBezTo>
                      <a:pt x="3923" y="3427"/>
                      <a:pt x="2947" y="3438"/>
                      <a:pt x="2947" y="3438"/>
                    </a:cubicBezTo>
                    <a:cubicBezTo>
                      <a:pt x="2947" y="3438"/>
                      <a:pt x="3076" y="4842"/>
                      <a:pt x="3076" y="4842"/>
                    </a:cubicBezTo>
                    <a:close/>
                    <a:moveTo>
                      <a:pt x="2658" y="21508"/>
                    </a:moveTo>
                    <a:lnTo>
                      <a:pt x="0" y="1768"/>
                    </a:lnTo>
                    <a:cubicBezTo>
                      <a:pt x="0" y="1768"/>
                      <a:pt x="652" y="1645"/>
                      <a:pt x="1630" y="1458"/>
                    </a:cubicBezTo>
                    <a:cubicBezTo>
                      <a:pt x="2622" y="1292"/>
                      <a:pt x="3946" y="1070"/>
                      <a:pt x="5268" y="848"/>
                    </a:cubicBezTo>
                    <a:cubicBezTo>
                      <a:pt x="6614" y="627"/>
                      <a:pt x="7960" y="406"/>
                      <a:pt x="8970" y="239"/>
                    </a:cubicBezTo>
                    <a:cubicBezTo>
                      <a:pt x="9991" y="95"/>
                      <a:pt x="10672" y="0"/>
                      <a:pt x="10672" y="0"/>
                    </a:cubicBezTo>
                    <a:cubicBezTo>
                      <a:pt x="10672" y="0"/>
                      <a:pt x="13442" y="445"/>
                      <a:pt x="16210" y="890"/>
                    </a:cubicBezTo>
                    <a:cubicBezTo>
                      <a:pt x="18944" y="1385"/>
                      <a:pt x="21600" y="1898"/>
                      <a:pt x="21600" y="1898"/>
                    </a:cubicBezTo>
                    <a:lnTo>
                      <a:pt x="17813" y="21600"/>
                    </a:lnTo>
                    <a:cubicBezTo>
                      <a:pt x="17813" y="21600"/>
                      <a:pt x="16870" y="21568"/>
                      <a:pt x="15456" y="21519"/>
                    </a:cubicBezTo>
                    <a:cubicBezTo>
                      <a:pt x="14047" y="21440"/>
                      <a:pt x="12139" y="21468"/>
                      <a:pt x="10244" y="21430"/>
                    </a:cubicBezTo>
                    <a:cubicBezTo>
                      <a:pt x="9770" y="21424"/>
                      <a:pt x="9295" y="21418"/>
                      <a:pt x="8828" y="21412"/>
                    </a:cubicBezTo>
                    <a:cubicBezTo>
                      <a:pt x="8361" y="21418"/>
                      <a:pt x="7902" y="21425"/>
                      <a:pt x="7456" y="21432"/>
                    </a:cubicBezTo>
                    <a:cubicBezTo>
                      <a:pt x="6567" y="21442"/>
                      <a:pt x="5736" y="21451"/>
                      <a:pt x="5025" y="21459"/>
                    </a:cubicBezTo>
                    <a:cubicBezTo>
                      <a:pt x="3598" y="21458"/>
                      <a:pt x="2658" y="21508"/>
                      <a:pt x="2658" y="21508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3" name="Shape 16824"/>
              <p:cNvSpPr/>
              <p:nvPr/>
            </p:nvSpPr>
            <p:spPr>
              <a:xfrm>
                <a:off x="6363646" y="1577260"/>
                <a:ext cx="402791" cy="8844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490" y="17790"/>
                    </a:moveTo>
                    <a:cubicBezTo>
                      <a:pt x="3490" y="17790"/>
                      <a:pt x="4157" y="17879"/>
                      <a:pt x="4826" y="17968"/>
                    </a:cubicBezTo>
                    <a:cubicBezTo>
                      <a:pt x="5484" y="18073"/>
                      <a:pt x="6141" y="18178"/>
                      <a:pt x="6141" y="18178"/>
                    </a:cubicBezTo>
                    <a:lnTo>
                      <a:pt x="7617" y="16186"/>
                    </a:lnTo>
                    <a:cubicBezTo>
                      <a:pt x="7617" y="16186"/>
                      <a:pt x="6920" y="16075"/>
                      <a:pt x="6223" y="15964"/>
                    </a:cubicBezTo>
                    <a:cubicBezTo>
                      <a:pt x="5518" y="15863"/>
                      <a:pt x="4806" y="15774"/>
                      <a:pt x="4806" y="15774"/>
                    </a:cubicBezTo>
                    <a:cubicBezTo>
                      <a:pt x="4806" y="15774"/>
                      <a:pt x="3490" y="17790"/>
                      <a:pt x="3490" y="17790"/>
                    </a:cubicBezTo>
                    <a:close/>
                    <a:moveTo>
                      <a:pt x="5387" y="14885"/>
                    </a:moveTo>
                    <a:cubicBezTo>
                      <a:pt x="5387" y="14885"/>
                      <a:pt x="6118" y="14976"/>
                      <a:pt x="6840" y="15080"/>
                    </a:cubicBezTo>
                    <a:cubicBezTo>
                      <a:pt x="7555" y="15193"/>
                      <a:pt x="8269" y="15307"/>
                      <a:pt x="8269" y="15307"/>
                    </a:cubicBezTo>
                    <a:lnTo>
                      <a:pt x="9750" y="13314"/>
                    </a:lnTo>
                    <a:cubicBezTo>
                      <a:pt x="9750" y="13314"/>
                      <a:pt x="8994" y="13195"/>
                      <a:pt x="8239" y="13076"/>
                    </a:cubicBezTo>
                    <a:cubicBezTo>
                      <a:pt x="7477" y="12965"/>
                      <a:pt x="6705" y="12869"/>
                      <a:pt x="6705" y="12869"/>
                    </a:cubicBezTo>
                    <a:cubicBezTo>
                      <a:pt x="6705" y="12869"/>
                      <a:pt x="5387" y="14885"/>
                      <a:pt x="5387" y="14885"/>
                    </a:cubicBezTo>
                    <a:close/>
                    <a:moveTo>
                      <a:pt x="7288" y="11979"/>
                    </a:moveTo>
                    <a:cubicBezTo>
                      <a:pt x="7288" y="11979"/>
                      <a:pt x="8078" y="12078"/>
                      <a:pt x="8856" y="12191"/>
                    </a:cubicBezTo>
                    <a:cubicBezTo>
                      <a:pt x="9630" y="12313"/>
                      <a:pt x="10402" y="12435"/>
                      <a:pt x="10402" y="12435"/>
                    </a:cubicBezTo>
                    <a:lnTo>
                      <a:pt x="11885" y="10443"/>
                    </a:lnTo>
                    <a:cubicBezTo>
                      <a:pt x="11885" y="10443"/>
                      <a:pt x="11073" y="10315"/>
                      <a:pt x="10259" y="10188"/>
                    </a:cubicBezTo>
                    <a:cubicBezTo>
                      <a:pt x="9441" y="10067"/>
                      <a:pt x="8610" y="9964"/>
                      <a:pt x="8610" y="9964"/>
                    </a:cubicBezTo>
                    <a:cubicBezTo>
                      <a:pt x="8610" y="9964"/>
                      <a:pt x="7288" y="11979"/>
                      <a:pt x="7288" y="11979"/>
                    </a:cubicBezTo>
                    <a:close/>
                    <a:moveTo>
                      <a:pt x="9194" y="9075"/>
                    </a:moveTo>
                    <a:cubicBezTo>
                      <a:pt x="9194" y="9075"/>
                      <a:pt x="10042" y="9181"/>
                      <a:pt x="10878" y="9304"/>
                    </a:cubicBezTo>
                    <a:cubicBezTo>
                      <a:pt x="11709" y="9434"/>
                      <a:pt x="12540" y="9565"/>
                      <a:pt x="12540" y="9565"/>
                    </a:cubicBezTo>
                    <a:lnTo>
                      <a:pt x="14025" y="7573"/>
                    </a:lnTo>
                    <a:cubicBezTo>
                      <a:pt x="14025" y="7573"/>
                      <a:pt x="13154" y="7437"/>
                      <a:pt x="12283" y="7301"/>
                    </a:cubicBezTo>
                    <a:cubicBezTo>
                      <a:pt x="11407" y="7171"/>
                      <a:pt x="10518" y="7060"/>
                      <a:pt x="10518" y="7060"/>
                    </a:cubicBezTo>
                    <a:cubicBezTo>
                      <a:pt x="10518" y="7060"/>
                      <a:pt x="9194" y="9075"/>
                      <a:pt x="9194" y="9075"/>
                    </a:cubicBezTo>
                    <a:close/>
                    <a:moveTo>
                      <a:pt x="11103" y="6171"/>
                    </a:moveTo>
                    <a:cubicBezTo>
                      <a:pt x="11103" y="6171"/>
                      <a:pt x="12010" y="6284"/>
                      <a:pt x="12903" y="6417"/>
                    </a:cubicBezTo>
                    <a:cubicBezTo>
                      <a:pt x="13792" y="6555"/>
                      <a:pt x="14680" y="6695"/>
                      <a:pt x="14680" y="6695"/>
                    </a:cubicBezTo>
                    <a:lnTo>
                      <a:pt x="16169" y="4704"/>
                    </a:lnTo>
                    <a:cubicBezTo>
                      <a:pt x="16169" y="4704"/>
                      <a:pt x="15239" y="4559"/>
                      <a:pt x="14310" y="4414"/>
                    </a:cubicBezTo>
                    <a:cubicBezTo>
                      <a:pt x="13849" y="4337"/>
                      <a:pt x="13371" y="4285"/>
                      <a:pt x="13019" y="4235"/>
                    </a:cubicBezTo>
                    <a:cubicBezTo>
                      <a:pt x="12666" y="4189"/>
                      <a:pt x="12430" y="4158"/>
                      <a:pt x="12430" y="4158"/>
                    </a:cubicBezTo>
                    <a:cubicBezTo>
                      <a:pt x="12430" y="4158"/>
                      <a:pt x="11103" y="6171"/>
                      <a:pt x="11103" y="6171"/>
                    </a:cubicBezTo>
                    <a:close/>
                    <a:moveTo>
                      <a:pt x="13016" y="3269"/>
                    </a:moveTo>
                    <a:cubicBezTo>
                      <a:pt x="13016" y="3269"/>
                      <a:pt x="13256" y="3301"/>
                      <a:pt x="13616" y="3348"/>
                    </a:cubicBezTo>
                    <a:cubicBezTo>
                      <a:pt x="13974" y="3399"/>
                      <a:pt x="14462" y="3453"/>
                      <a:pt x="14932" y="3531"/>
                    </a:cubicBezTo>
                    <a:cubicBezTo>
                      <a:pt x="15879" y="3678"/>
                      <a:pt x="16826" y="3825"/>
                      <a:pt x="16826" y="3825"/>
                    </a:cubicBezTo>
                    <a:lnTo>
                      <a:pt x="18316" y="1835"/>
                    </a:lnTo>
                    <a:cubicBezTo>
                      <a:pt x="18316" y="1835"/>
                      <a:pt x="17329" y="1681"/>
                      <a:pt x="16343" y="1528"/>
                    </a:cubicBezTo>
                    <a:cubicBezTo>
                      <a:pt x="15852" y="1447"/>
                      <a:pt x="15346" y="1389"/>
                      <a:pt x="14972" y="1337"/>
                    </a:cubicBezTo>
                    <a:cubicBezTo>
                      <a:pt x="14597" y="1287"/>
                      <a:pt x="14347" y="1254"/>
                      <a:pt x="14347" y="1254"/>
                    </a:cubicBezTo>
                    <a:cubicBezTo>
                      <a:pt x="14347" y="1254"/>
                      <a:pt x="13016" y="3269"/>
                      <a:pt x="13016" y="3269"/>
                    </a:cubicBezTo>
                    <a:close/>
                    <a:moveTo>
                      <a:pt x="0" y="20844"/>
                    </a:moveTo>
                    <a:lnTo>
                      <a:pt x="12640" y="0"/>
                    </a:lnTo>
                    <a:cubicBezTo>
                      <a:pt x="12640" y="0"/>
                      <a:pt x="13205" y="74"/>
                      <a:pt x="14053" y="185"/>
                    </a:cubicBezTo>
                    <a:cubicBezTo>
                      <a:pt x="14898" y="301"/>
                      <a:pt x="16037" y="436"/>
                      <a:pt x="17151" y="608"/>
                    </a:cubicBezTo>
                    <a:cubicBezTo>
                      <a:pt x="19376" y="956"/>
                      <a:pt x="21600" y="1304"/>
                      <a:pt x="21600" y="1304"/>
                    </a:cubicBezTo>
                    <a:lnTo>
                      <a:pt x="5316" y="21600"/>
                    </a:lnTo>
                    <a:cubicBezTo>
                      <a:pt x="5316" y="21600"/>
                      <a:pt x="3997" y="21396"/>
                      <a:pt x="2678" y="21193"/>
                    </a:cubicBezTo>
                    <a:cubicBezTo>
                      <a:pt x="1339" y="21018"/>
                      <a:pt x="0" y="20844"/>
                      <a:pt x="0" y="20844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4" name="Shape 16825"/>
              <p:cNvSpPr/>
              <p:nvPr/>
            </p:nvSpPr>
            <p:spPr>
              <a:xfrm>
                <a:off x="5438327" y="1326759"/>
                <a:ext cx="462236" cy="11083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622" y="6579"/>
                    </a:moveTo>
                    <a:cubicBezTo>
                      <a:pt x="7622" y="6579"/>
                      <a:pt x="6490" y="6693"/>
                      <a:pt x="5358" y="6807"/>
                    </a:cubicBezTo>
                    <a:cubicBezTo>
                      <a:pt x="4793" y="6865"/>
                      <a:pt x="4228" y="6922"/>
                      <a:pt x="3803" y="6965"/>
                    </a:cubicBezTo>
                    <a:cubicBezTo>
                      <a:pt x="3378" y="7007"/>
                      <a:pt x="3100" y="7042"/>
                      <a:pt x="3100" y="7042"/>
                    </a:cubicBezTo>
                    <a:lnTo>
                      <a:pt x="4179" y="8691"/>
                    </a:lnTo>
                    <a:cubicBezTo>
                      <a:pt x="4179" y="8691"/>
                      <a:pt x="4445" y="8658"/>
                      <a:pt x="4853" y="8618"/>
                    </a:cubicBezTo>
                    <a:cubicBezTo>
                      <a:pt x="5258" y="8577"/>
                      <a:pt x="5799" y="8522"/>
                      <a:pt x="6340" y="8467"/>
                    </a:cubicBezTo>
                    <a:cubicBezTo>
                      <a:pt x="7422" y="8357"/>
                      <a:pt x="8505" y="8248"/>
                      <a:pt x="8505" y="8248"/>
                    </a:cubicBezTo>
                    <a:cubicBezTo>
                      <a:pt x="8505" y="8248"/>
                      <a:pt x="7622" y="6579"/>
                      <a:pt x="7622" y="6579"/>
                    </a:cubicBezTo>
                    <a:close/>
                    <a:moveTo>
                      <a:pt x="8980" y="9147"/>
                    </a:moveTo>
                    <a:cubicBezTo>
                      <a:pt x="8980" y="9147"/>
                      <a:pt x="7923" y="9253"/>
                      <a:pt x="6866" y="9361"/>
                    </a:cubicBezTo>
                    <a:cubicBezTo>
                      <a:pt x="6339" y="9414"/>
                      <a:pt x="5810" y="9468"/>
                      <a:pt x="5415" y="9508"/>
                    </a:cubicBezTo>
                    <a:cubicBezTo>
                      <a:pt x="5018" y="9547"/>
                      <a:pt x="4756" y="9578"/>
                      <a:pt x="4756" y="9578"/>
                    </a:cubicBezTo>
                    <a:lnTo>
                      <a:pt x="5828" y="11228"/>
                    </a:lnTo>
                    <a:lnTo>
                      <a:pt x="9858" y="10815"/>
                    </a:lnTo>
                    <a:cubicBezTo>
                      <a:pt x="9858" y="10815"/>
                      <a:pt x="8980" y="9147"/>
                      <a:pt x="8980" y="9147"/>
                    </a:cubicBezTo>
                    <a:close/>
                    <a:moveTo>
                      <a:pt x="10329" y="11715"/>
                    </a:moveTo>
                    <a:lnTo>
                      <a:pt x="6403" y="12116"/>
                    </a:lnTo>
                    <a:lnTo>
                      <a:pt x="7467" y="13766"/>
                    </a:lnTo>
                    <a:lnTo>
                      <a:pt x="11200" y="13384"/>
                    </a:lnTo>
                    <a:cubicBezTo>
                      <a:pt x="11200" y="13384"/>
                      <a:pt x="10329" y="11715"/>
                      <a:pt x="10329" y="11715"/>
                    </a:cubicBezTo>
                    <a:close/>
                    <a:moveTo>
                      <a:pt x="11668" y="14283"/>
                    </a:moveTo>
                    <a:lnTo>
                      <a:pt x="8040" y="14655"/>
                    </a:lnTo>
                    <a:lnTo>
                      <a:pt x="9097" y="16305"/>
                    </a:lnTo>
                    <a:lnTo>
                      <a:pt x="12532" y="15953"/>
                    </a:lnTo>
                    <a:cubicBezTo>
                      <a:pt x="12532" y="15953"/>
                      <a:pt x="11668" y="14283"/>
                      <a:pt x="11668" y="14283"/>
                    </a:cubicBezTo>
                    <a:close/>
                    <a:moveTo>
                      <a:pt x="12997" y="16853"/>
                    </a:moveTo>
                    <a:lnTo>
                      <a:pt x="9666" y="17195"/>
                    </a:lnTo>
                    <a:lnTo>
                      <a:pt x="10718" y="18847"/>
                    </a:lnTo>
                    <a:lnTo>
                      <a:pt x="13856" y="18523"/>
                    </a:lnTo>
                    <a:cubicBezTo>
                      <a:pt x="13856" y="18523"/>
                      <a:pt x="12997" y="16853"/>
                      <a:pt x="12997" y="16853"/>
                    </a:cubicBezTo>
                    <a:close/>
                    <a:moveTo>
                      <a:pt x="10230" y="6363"/>
                    </a:moveTo>
                    <a:lnTo>
                      <a:pt x="11004" y="8042"/>
                    </a:lnTo>
                    <a:cubicBezTo>
                      <a:pt x="11004" y="8042"/>
                      <a:pt x="12099" y="7955"/>
                      <a:pt x="13194" y="7869"/>
                    </a:cubicBezTo>
                    <a:cubicBezTo>
                      <a:pt x="14297" y="7803"/>
                      <a:pt x="15400" y="7737"/>
                      <a:pt x="15400" y="7737"/>
                    </a:cubicBezTo>
                    <a:lnTo>
                      <a:pt x="14822" y="6045"/>
                    </a:lnTo>
                    <a:cubicBezTo>
                      <a:pt x="14822" y="6045"/>
                      <a:pt x="13668" y="6107"/>
                      <a:pt x="12519" y="6183"/>
                    </a:cubicBezTo>
                    <a:cubicBezTo>
                      <a:pt x="11374" y="6273"/>
                      <a:pt x="10230" y="6363"/>
                      <a:pt x="10230" y="6363"/>
                    </a:cubicBezTo>
                    <a:close/>
                    <a:moveTo>
                      <a:pt x="15710" y="8648"/>
                    </a:moveTo>
                    <a:cubicBezTo>
                      <a:pt x="15710" y="8648"/>
                      <a:pt x="14633" y="8712"/>
                      <a:pt x="13556" y="8777"/>
                    </a:cubicBezTo>
                    <a:cubicBezTo>
                      <a:pt x="12488" y="8862"/>
                      <a:pt x="11419" y="8946"/>
                      <a:pt x="11419" y="8946"/>
                    </a:cubicBezTo>
                    <a:lnTo>
                      <a:pt x="12185" y="10625"/>
                    </a:lnTo>
                    <a:cubicBezTo>
                      <a:pt x="12185" y="10625"/>
                      <a:pt x="13206" y="10544"/>
                      <a:pt x="14225" y="10462"/>
                    </a:cubicBezTo>
                    <a:cubicBezTo>
                      <a:pt x="15253" y="10402"/>
                      <a:pt x="16282" y="10341"/>
                      <a:pt x="16282" y="10341"/>
                    </a:cubicBezTo>
                    <a:cubicBezTo>
                      <a:pt x="16282" y="10341"/>
                      <a:pt x="15710" y="8648"/>
                      <a:pt x="15710" y="8648"/>
                    </a:cubicBezTo>
                    <a:close/>
                    <a:moveTo>
                      <a:pt x="16587" y="11252"/>
                    </a:moveTo>
                    <a:cubicBezTo>
                      <a:pt x="16587" y="11252"/>
                      <a:pt x="15585" y="11311"/>
                      <a:pt x="14583" y="11370"/>
                    </a:cubicBezTo>
                    <a:cubicBezTo>
                      <a:pt x="13590" y="11450"/>
                      <a:pt x="12596" y="11529"/>
                      <a:pt x="12596" y="11529"/>
                    </a:cubicBezTo>
                    <a:lnTo>
                      <a:pt x="13358" y="13209"/>
                    </a:lnTo>
                    <a:cubicBezTo>
                      <a:pt x="13358" y="13209"/>
                      <a:pt x="14302" y="13132"/>
                      <a:pt x="15246" y="13056"/>
                    </a:cubicBezTo>
                    <a:cubicBezTo>
                      <a:pt x="16199" y="13000"/>
                      <a:pt x="17152" y="12945"/>
                      <a:pt x="17152" y="12945"/>
                    </a:cubicBezTo>
                    <a:cubicBezTo>
                      <a:pt x="17152" y="12945"/>
                      <a:pt x="16587" y="11252"/>
                      <a:pt x="16587" y="11252"/>
                    </a:cubicBezTo>
                    <a:close/>
                    <a:moveTo>
                      <a:pt x="17455" y="13856"/>
                    </a:moveTo>
                    <a:cubicBezTo>
                      <a:pt x="17455" y="13856"/>
                      <a:pt x="16528" y="13910"/>
                      <a:pt x="15601" y="13964"/>
                    </a:cubicBezTo>
                    <a:cubicBezTo>
                      <a:pt x="14683" y="14039"/>
                      <a:pt x="13764" y="14113"/>
                      <a:pt x="13764" y="14113"/>
                    </a:cubicBezTo>
                    <a:lnTo>
                      <a:pt x="14519" y="15793"/>
                    </a:lnTo>
                    <a:cubicBezTo>
                      <a:pt x="14519" y="15793"/>
                      <a:pt x="15388" y="15722"/>
                      <a:pt x="16258" y="15652"/>
                    </a:cubicBezTo>
                    <a:cubicBezTo>
                      <a:pt x="17135" y="15601"/>
                      <a:pt x="18013" y="15550"/>
                      <a:pt x="18013" y="15550"/>
                    </a:cubicBezTo>
                    <a:cubicBezTo>
                      <a:pt x="18013" y="15550"/>
                      <a:pt x="17455" y="13856"/>
                      <a:pt x="17455" y="13856"/>
                    </a:cubicBezTo>
                    <a:close/>
                    <a:moveTo>
                      <a:pt x="18312" y="16461"/>
                    </a:moveTo>
                    <a:cubicBezTo>
                      <a:pt x="18312" y="16461"/>
                      <a:pt x="17460" y="16511"/>
                      <a:pt x="16609" y="16561"/>
                    </a:cubicBezTo>
                    <a:cubicBezTo>
                      <a:pt x="15766" y="16629"/>
                      <a:pt x="14922" y="16697"/>
                      <a:pt x="14922" y="16697"/>
                    </a:cubicBezTo>
                    <a:lnTo>
                      <a:pt x="15670" y="18378"/>
                    </a:lnTo>
                    <a:cubicBezTo>
                      <a:pt x="15670" y="18378"/>
                      <a:pt x="16465" y="18313"/>
                      <a:pt x="17259" y="18249"/>
                    </a:cubicBezTo>
                    <a:cubicBezTo>
                      <a:pt x="18062" y="18202"/>
                      <a:pt x="18864" y="18155"/>
                      <a:pt x="18864" y="18155"/>
                    </a:cubicBezTo>
                    <a:cubicBezTo>
                      <a:pt x="18864" y="18155"/>
                      <a:pt x="18312" y="16461"/>
                      <a:pt x="18312" y="16461"/>
                    </a:cubicBezTo>
                    <a:close/>
                    <a:moveTo>
                      <a:pt x="10737" y="21600"/>
                    </a:moveTo>
                    <a:cubicBezTo>
                      <a:pt x="10737" y="21600"/>
                      <a:pt x="8075" y="17848"/>
                      <a:pt x="5412" y="14095"/>
                    </a:cubicBezTo>
                    <a:cubicBezTo>
                      <a:pt x="2706" y="10348"/>
                      <a:pt x="0" y="6601"/>
                      <a:pt x="0" y="6601"/>
                    </a:cubicBezTo>
                    <a:cubicBezTo>
                      <a:pt x="0" y="6601"/>
                      <a:pt x="843" y="6162"/>
                      <a:pt x="2188" y="5497"/>
                    </a:cubicBezTo>
                    <a:cubicBezTo>
                      <a:pt x="2864" y="5173"/>
                      <a:pt x="3679" y="4806"/>
                      <a:pt x="4573" y="4406"/>
                    </a:cubicBezTo>
                    <a:cubicBezTo>
                      <a:pt x="5469" y="4010"/>
                      <a:pt x="6441" y="3569"/>
                      <a:pt x="7462" y="3171"/>
                    </a:cubicBezTo>
                    <a:cubicBezTo>
                      <a:pt x="8477" y="2763"/>
                      <a:pt x="9522" y="2355"/>
                      <a:pt x="10524" y="1972"/>
                    </a:cubicBezTo>
                    <a:cubicBezTo>
                      <a:pt x="11525" y="1586"/>
                      <a:pt x="12495" y="1263"/>
                      <a:pt x="13334" y="967"/>
                    </a:cubicBezTo>
                    <a:cubicBezTo>
                      <a:pt x="15017" y="386"/>
                      <a:pt x="16192" y="0"/>
                      <a:pt x="16192" y="0"/>
                    </a:cubicBezTo>
                    <a:cubicBezTo>
                      <a:pt x="16192" y="0"/>
                      <a:pt x="17584" y="5184"/>
                      <a:pt x="18975" y="10369"/>
                    </a:cubicBezTo>
                    <a:cubicBezTo>
                      <a:pt x="20287" y="15556"/>
                      <a:pt x="21600" y="20744"/>
                      <a:pt x="21600" y="20744"/>
                    </a:cubicBezTo>
                    <a:cubicBezTo>
                      <a:pt x="21600" y="20744"/>
                      <a:pt x="21404" y="20750"/>
                      <a:pt x="21110" y="20759"/>
                    </a:cubicBezTo>
                    <a:cubicBezTo>
                      <a:pt x="20818" y="20776"/>
                      <a:pt x="20429" y="20797"/>
                      <a:pt x="20040" y="20819"/>
                    </a:cubicBezTo>
                    <a:cubicBezTo>
                      <a:pt x="19262" y="20859"/>
                      <a:pt x="18482" y="20900"/>
                      <a:pt x="18482" y="20900"/>
                    </a:cubicBezTo>
                    <a:lnTo>
                      <a:pt x="17926" y="19405"/>
                    </a:lnTo>
                    <a:cubicBezTo>
                      <a:pt x="17926" y="19405"/>
                      <a:pt x="17621" y="19417"/>
                      <a:pt x="17176" y="19459"/>
                    </a:cubicBezTo>
                    <a:cubicBezTo>
                      <a:pt x="16728" y="19496"/>
                      <a:pt x="16131" y="19545"/>
                      <a:pt x="15534" y="19594"/>
                    </a:cubicBezTo>
                    <a:cubicBezTo>
                      <a:pt x="14936" y="19642"/>
                      <a:pt x="14337" y="19685"/>
                      <a:pt x="13898" y="19739"/>
                    </a:cubicBezTo>
                    <a:cubicBezTo>
                      <a:pt x="13456" y="19785"/>
                      <a:pt x="13162" y="19816"/>
                      <a:pt x="13162" y="19816"/>
                    </a:cubicBezTo>
                    <a:lnTo>
                      <a:pt x="13970" y="21256"/>
                    </a:lnTo>
                    <a:cubicBezTo>
                      <a:pt x="13970" y="21256"/>
                      <a:pt x="13156" y="21333"/>
                      <a:pt x="12342" y="21410"/>
                    </a:cubicBezTo>
                    <a:cubicBezTo>
                      <a:pt x="11540" y="21505"/>
                      <a:pt x="10737" y="21600"/>
                      <a:pt x="10737" y="2160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5" name="Shape 16826"/>
              <p:cNvSpPr/>
              <p:nvPr/>
            </p:nvSpPr>
            <p:spPr>
              <a:xfrm>
                <a:off x="6179605" y="1766413"/>
                <a:ext cx="253931" cy="654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073" y="18204"/>
                    </a:moveTo>
                    <a:cubicBezTo>
                      <a:pt x="3073" y="18204"/>
                      <a:pt x="3906" y="18254"/>
                      <a:pt x="4738" y="18303"/>
                    </a:cubicBezTo>
                    <a:cubicBezTo>
                      <a:pt x="5560" y="18371"/>
                      <a:pt x="6384" y="18438"/>
                      <a:pt x="6384" y="18438"/>
                    </a:cubicBezTo>
                    <a:lnTo>
                      <a:pt x="7179" y="16747"/>
                    </a:lnTo>
                    <a:cubicBezTo>
                      <a:pt x="7179" y="16747"/>
                      <a:pt x="6325" y="16678"/>
                      <a:pt x="5471" y="16608"/>
                    </a:cubicBezTo>
                    <a:cubicBezTo>
                      <a:pt x="4611" y="16549"/>
                      <a:pt x="3743" y="16504"/>
                      <a:pt x="3743" y="16504"/>
                    </a:cubicBezTo>
                    <a:cubicBezTo>
                      <a:pt x="3743" y="16504"/>
                      <a:pt x="3073" y="18204"/>
                      <a:pt x="3073" y="18204"/>
                    </a:cubicBezTo>
                    <a:close/>
                    <a:moveTo>
                      <a:pt x="4107" y="15590"/>
                    </a:moveTo>
                    <a:cubicBezTo>
                      <a:pt x="4107" y="15589"/>
                      <a:pt x="4990" y="15635"/>
                      <a:pt x="5867" y="15696"/>
                    </a:cubicBezTo>
                    <a:cubicBezTo>
                      <a:pt x="6739" y="15766"/>
                      <a:pt x="7611" y="15837"/>
                      <a:pt x="7611" y="15837"/>
                    </a:cubicBezTo>
                    <a:lnTo>
                      <a:pt x="8412" y="14146"/>
                    </a:lnTo>
                    <a:cubicBezTo>
                      <a:pt x="8412" y="14146"/>
                      <a:pt x="7509" y="14074"/>
                      <a:pt x="6606" y="14001"/>
                    </a:cubicBezTo>
                    <a:cubicBezTo>
                      <a:pt x="5700" y="13935"/>
                      <a:pt x="4784" y="13890"/>
                      <a:pt x="4784" y="13890"/>
                    </a:cubicBezTo>
                    <a:cubicBezTo>
                      <a:pt x="4784" y="13890"/>
                      <a:pt x="4107" y="15590"/>
                      <a:pt x="4107" y="15590"/>
                    </a:cubicBezTo>
                    <a:close/>
                    <a:moveTo>
                      <a:pt x="5150" y="12975"/>
                    </a:moveTo>
                    <a:cubicBezTo>
                      <a:pt x="5150" y="12975"/>
                      <a:pt x="6083" y="13020"/>
                      <a:pt x="7006" y="13089"/>
                    </a:cubicBezTo>
                    <a:cubicBezTo>
                      <a:pt x="7926" y="13162"/>
                      <a:pt x="8846" y="13235"/>
                      <a:pt x="8846" y="13235"/>
                    </a:cubicBezTo>
                    <a:lnTo>
                      <a:pt x="9655" y="11545"/>
                    </a:lnTo>
                    <a:cubicBezTo>
                      <a:pt x="9655" y="11545"/>
                      <a:pt x="8703" y="11470"/>
                      <a:pt x="7751" y="11394"/>
                    </a:cubicBezTo>
                    <a:cubicBezTo>
                      <a:pt x="7278" y="11351"/>
                      <a:pt x="6794" y="11333"/>
                      <a:pt x="6435" y="11310"/>
                    </a:cubicBezTo>
                    <a:cubicBezTo>
                      <a:pt x="6074" y="11289"/>
                      <a:pt x="5833" y="11276"/>
                      <a:pt x="5833" y="11276"/>
                    </a:cubicBezTo>
                    <a:cubicBezTo>
                      <a:pt x="5833" y="11276"/>
                      <a:pt x="5150" y="12975"/>
                      <a:pt x="5150" y="12975"/>
                    </a:cubicBezTo>
                    <a:close/>
                    <a:moveTo>
                      <a:pt x="6204" y="10360"/>
                    </a:moveTo>
                    <a:cubicBezTo>
                      <a:pt x="6204" y="10360"/>
                      <a:pt x="6449" y="10375"/>
                      <a:pt x="6815" y="10395"/>
                    </a:cubicBezTo>
                    <a:cubicBezTo>
                      <a:pt x="7181" y="10417"/>
                      <a:pt x="7673" y="10439"/>
                      <a:pt x="8156" y="10482"/>
                    </a:cubicBezTo>
                    <a:cubicBezTo>
                      <a:pt x="9123" y="10558"/>
                      <a:pt x="10092" y="10635"/>
                      <a:pt x="10092" y="10635"/>
                    </a:cubicBezTo>
                    <a:lnTo>
                      <a:pt x="10908" y="8945"/>
                    </a:lnTo>
                    <a:cubicBezTo>
                      <a:pt x="10908" y="8945"/>
                      <a:pt x="9908" y="8867"/>
                      <a:pt x="8908" y="8788"/>
                    </a:cubicBezTo>
                    <a:cubicBezTo>
                      <a:pt x="8410" y="8745"/>
                      <a:pt x="7904" y="8719"/>
                      <a:pt x="7525" y="8697"/>
                    </a:cubicBezTo>
                    <a:cubicBezTo>
                      <a:pt x="7146" y="8676"/>
                      <a:pt x="6894" y="8661"/>
                      <a:pt x="6894" y="8661"/>
                    </a:cubicBezTo>
                    <a:cubicBezTo>
                      <a:pt x="6894" y="8661"/>
                      <a:pt x="6204" y="10360"/>
                      <a:pt x="6204" y="10360"/>
                    </a:cubicBezTo>
                    <a:close/>
                    <a:moveTo>
                      <a:pt x="7267" y="7747"/>
                    </a:moveTo>
                    <a:cubicBezTo>
                      <a:pt x="7267" y="7747"/>
                      <a:pt x="7523" y="7762"/>
                      <a:pt x="7908" y="7783"/>
                    </a:cubicBezTo>
                    <a:cubicBezTo>
                      <a:pt x="8293" y="7804"/>
                      <a:pt x="8807" y="7832"/>
                      <a:pt x="9313" y="7876"/>
                    </a:cubicBezTo>
                    <a:cubicBezTo>
                      <a:pt x="10331" y="7956"/>
                      <a:pt x="11347" y="8036"/>
                      <a:pt x="11347" y="8036"/>
                    </a:cubicBezTo>
                    <a:lnTo>
                      <a:pt x="12170" y="6345"/>
                    </a:lnTo>
                    <a:cubicBezTo>
                      <a:pt x="12170" y="6345"/>
                      <a:pt x="11121" y="6264"/>
                      <a:pt x="10074" y="6183"/>
                    </a:cubicBezTo>
                    <a:cubicBezTo>
                      <a:pt x="9550" y="6138"/>
                      <a:pt x="9022" y="6107"/>
                      <a:pt x="8625" y="6086"/>
                    </a:cubicBezTo>
                    <a:cubicBezTo>
                      <a:pt x="8228" y="6063"/>
                      <a:pt x="7965" y="6048"/>
                      <a:pt x="7965" y="6048"/>
                    </a:cubicBezTo>
                    <a:cubicBezTo>
                      <a:pt x="7965" y="6048"/>
                      <a:pt x="7267" y="7747"/>
                      <a:pt x="7267" y="7747"/>
                    </a:cubicBezTo>
                    <a:close/>
                    <a:moveTo>
                      <a:pt x="8267" y="18589"/>
                    </a:moveTo>
                    <a:cubicBezTo>
                      <a:pt x="8267" y="18589"/>
                      <a:pt x="9089" y="18652"/>
                      <a:pt x="9914" y="18716"/>
                    </a:cubicBezTo>
                    <a:cubicBezTo>
                      <a:pt x="10328" y="18743"/>
                      <a:pt x="10731" y="18790"/>
                      <a:pt x="11036" y="18821"/>
                    </a:cubicBezTo>
                    <a:cubicBezTo>
                      <a:pt x="11340" y="18852"/>
                      <a:pt x="11543" y="18872"/>
                      <a:pt x="11543" y="18872"/>
                    </a:cubicBezTo>
                    <a:lnTo>
                      <a:pt x="12533" y="17197"/>
                    </a:lnTo>
                    <a:cubicBezTo>
                      <a:pt x="12533" y="17197"/>
                      <a:pt x="12323" y="17176"/>
                      <a:pt x="12007" y="17143"/>
                    </a:cubicBezTo>
                    <a:cubicBezTo>
                      <a:pt x="11690" y="17114"/>
                      <a:pt x="11273" y="17062"/>
                      <a:pt x="10843" y="17035"/>
                    </a:cubicBezTo>
                    <a:cubicBezTo>
                      <a:pt x="9988" y="16969"/>
                      <a:pt x="9133" y="16902"/>
                      <a:pt x="9133" y="16902"/>
                    </a:cubicBezTo>
                    <a:cubicBezTo>
                      <a:pt x="9133" y="16902"/>
                      <a:pt x="8267" y="18589"/>
                      <a:pt x="8267" y="18589"/>
                    </a:cubicBezTo>
                    <a:close/>
                    <a:moveTo>
                      <a:pt x="9602" y="15993"/>
                    </a:moveTo>
                    <a:cubicBezTo>
                      <a:pt x="9602" y="15993"/>
                      <a:pt x="10474" y="16061"/>
                      <a:pt x="11346" y="16129"/>
                    </a:cubicBezTo>
                    <a:cubicBezTo>
                      <a:pt x="12215" y="16200"/>
                      <a:pt x="13070" y="16295"/>
                      <a:pt x="13070" y="16296"/>
                    </a:cubicBezTo>
                    <a:lnTo>
                      <a:pt x="14070" y="14621"/>
                    </a:lnTo>
                    <a:cubicBezTo>
                      <a:pt x="14070" y="14621"/>
                      <a:pt x="13182" y="14524"/>
                      <a:pt x="12283" y="14448"/>
                    </a:cubicBezTo>
                    <a:cubicBezTo>
                      <a:pt x="11380" y="14378"/>
                      <a:pt x="10477" y="14308"/>
                      <a:pt x="10477" y="14308"/>
                    </a:cubicBezTo>
                    <a:cubicBezTo>
                      <a:pt x="10477" y="14308"/>
                      <a:pt x="9602" y="15993"/>
                      <a:pt x="9602" y="15993"/>
                    </a:cubicBezTo>
                    <a:close/>
                    <a:moveTo>
                      <a:pt x="10949" y="13400"/>
                    </a:moveTo>
                    <a:cubicBezTo>
                      <a:pt x="10949" y="13400"/>
                      <a:pt x="11870" y="13472"/>
                      <a:pt x="12789" y="13543"/>
                    </a:cubicBezTo>
                    <a:cubicBezTo>
                      <a:pt x="13704" y="13622"/>
                      <a:pt x="14609" y="13719"/>
                      <a:pt x="14609" y="13719"/>
                    </a:cubicBezTo>
                    <a:lnTo>
                      <a:pt x="15613" y="12044"/>
                    </a:lnTo>
                    <a:cubicBezTo>
                      <a:pt x="15613" y="12044"/>
                      <a:pt x="14677" y="11946"/>
                      <a:pt x="13732" y="11862"/>
                    </a:cubicBezTo>
                    <a:cubicBezTo>
                      <a:pt x="12781" y="11789"/>
                      <a:pt x="11829" y="11715"/>
                      <a:pt x="11829" y="11715"/>
                    </a:cubicBezTo>
                    <a:cubicBezTo>
                      <a:pt x="11829" y="11715"/>
                      <a:pt x="10949" y="13400"/>
                      <a:pt x="10949" y="13400"/>
                    </a:cubicBezTo>
                    <a:close/>
                    <a:moveTo>
                      <a:pt x="12305" y="10808"/>
                    </a:moveTo>
                    <a:cubicBezTo>
                      <a:pt x="12305" y="10808"/>
                      <a:pt x="13273" y="10882"/>
                      <a:pt x="14240" y="10957"/>
                    </a:cubicBezTo>
                    <a:cubicBezTo>
                      <a:pt x="15197" y="11050"/>
                      <a:pt x="16155" y="11143"/>
                      <a:pt x="16155" y="11143"/>
                    </a:cubicBezTo>
                    <a:lnTo>
                      <a:pt x="17166" y="9469"/>
                    </a:lnTo>
                    <a:cubicBezTo>
                      <a:pt x="17166" y="9469"/>
                      <a:pt x="16180" y="9373"/>
                      <a:pt x="15191" y="9276"/>
                    </a:cubicBezTo>
                    <a:cubicBezTo>
                      <a:pt x="14192" y="9199"/>
                      <a:pt x="13192" y="9122"/>
                      <a:pt x="13192" y="9122"/>
                    </a:cubicBezTo>
                    <a:cubicBezTo>
                      <a:pt x="13192" y="9122"/>
                      <a:pt x="12305" y="10808"/>
                      <a:pt x="12305" y="10808"/>
                    </a:cubicBezTo>
                    <a:close/>
                    <a:moveTo>
                      <a:pt x="13672" y="8215"/>
                    </a:moveTo>
                    <a:cubicBezTo>
                      <a:pt x="13672" y="8215"/>
                      <a:pt x="14688" y="8293"/>
                      <a:pt x="15704" y="8372"/>
                    </a:cubicBezTo>
                    <a:cubicBezTo>
                      <a:pt x="16709" y="8470"/>
                      <a:pt x="17714" y="8568"/>
                      <a:pt x="17714" y="8568"/>
                    </a:cubicBezTo>
                    <a:lnTo>
                      <a:pt x="18731" y="6895"/>
                    </a:lnTo>
                    <a:cubicBezTo>
                      <a:pt x="18731" y="6895"/>
                      <a:pt x="17696" y="6794"/>
                      <a:pt x="16660" y="6692"/>
                    </a:cubicBezTo>
                    <a:cubicBezTo>
                      <a:pt x="15612" y="6612"/>
                      <a:pt x="14564" y="6531"/>
                      <a:pt x="14564" y="6531"/>
                    </a:cubicBezTo>
                    <a:cubicBezTo>
                      <a:pt x="14564" y="6531"/>
                      <a:pt x="13672" y="8215"/>
                      <a:pt x="13672" y="8215"/>
                    </a:cubicBezTo>
                    <a:close/>
                    <a:moveTo>
                      <a:pt x="0" y="20797"/>
                    </a:moveTo>
                    <a:cubicBezTo>
                      <a:pt x="0" y="20797"/>
                      <a:pt x="1812" y="15596"/>
                      <a:pt x="3625" y="10395"/>
                    </a:cubicBezTo>
                    <a:cubicBezTo>
                      <a:pt x="5515" y="5198"/>
                      <a:pt x="7407" y="0"/>
                      <a:pt x="7407" y="0"/>
                    </a:cubicBezTo>
                    <a:cubicBezTo>
                      <a:pt x="7407" y="0"/>
                      <a:pt x="8378" y="381"/>
                      <a:pt x="9836" y="952"/>
                    </a:cubicBezTo>
                    <a:cubicBezTo>
                      <a:pt x="11283" y="1506"/>
                      <a:pt x="13127" y="2331"/>
                      <a:pt x="14904" y="3118"/>
                    </a:cubicBezTo>
                    <a:cubicBezTo>
                      <a:pt x="16684" y="3908"/>
                      <a:pt x="18383" y="4698"/>
                      <a:pt x="19597" y="5331"/>
                    </a:cubicBezTo>
                    <a:cubicBezTo>
                      <a:pt x="20800" y="5947"/>
                      <a:pt x="21600" y="6358"/>
                      <a:pt x="21600" y="6358"/>
                    </a:cubicBezTo>
                    <a:cubicBezTo>
                      <a:pt x="21600" y="6358"/>
                      <a:pt x="19126" y="10167"/>
                      <a:pt x="16651" y="13975"/>
                    </a:cubicBezTo>
                    <a:cubicBezTo>
                      <a:pt x="14219" y="17788"/>
                      <a:pt x="11788" y="21600"/>
                      <a:pt x="11788" y="21600"/>
                    </a:cubicBezTo>
                    <a:cubicBezTo>
                      <a:pt x="11788" y="21600"/>
                      <a:pt x="10909" y="21520"/>
                      <a:pt x="10030" y="21441"/>
                    </a:cubicBezTo>
                    <a:cubicBezTo>
                      <a:pt x="9157" y="21351"/>
                      <a:pt x="8263" y="21296"/>
                      <a:pt x="8263" y="21296"/>
                    </a:cubicBezTo>
                    <a:lnTo>
                      <a:pt x="9042" y="19863"/>
                    </a:lnTo>
                    <a:lnTo>
                      <a:pt x="4002" y="19461"/>
                    </a:lnTo>
                    <a:lnTo>
                      <a:pt x="3370" y="20959"/>
                    </a:lnTo>
                    <a:cubicBezTo>
                      <a:pt x="3370" y="20959"/>
                      <a:pt x="0" y="20797"/>
                      <a:pt x="0" y="20797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6" name="Shape 16827"/>
              <p:cNvSpPr/>
              <p:nvPr/>
            </p:nvSpPr>
            <p:spPr>
              <a:xfrm>
                <a:off x="5065132" y="1981128"/>
                <a:ext cx="562679" cy="5763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1" extrusionOk="0">
                    <a:moveTo>
                      <a:pt x="11146" y="18403"/>
                    </a:moveTo>
                    <a:cubicBezTo>
                      <a:pt x="11146" y="18403"/>
                      <a:pt x="11473" y="18215"/>
                      <a:pt x="11821" y="18066"/>
                    </a:cubicBezTo>
                    <a:cubicBezTo>
                      <a:pt x="12164" y="17907"/>
                      <a:pt x="12507" y="17748"/>
                      <a:pt x="12507" y="17748"/>
                    </a:cubicBezTo>
                    <a:lnTo>
                      <a:pt x="11613" y="16003"/>
                    </a:lnTo>
                    <a:cubicBezTo>
                      <a:pt x="11613" y="16003"/>
                      <a:pt x="11258" y="16169"/>
                      <a:pt x="10902" y="16335"/>
                    </a:cubicBezTo>
                    <a:cubicBezTo>
                      <a:pt x="10541" y="16491"/>
                      <a:pt x="10201" y="16684"/>
                      <a:pt x="10201" y="16684"/>
                    </a:cubicBezTo>
                    <a:cubicBezTo>
                      <a:pt x="10201" y="16684"/>
                      <a:pt x="11146" y="18403"/>
                      <a:pt x="11146" y="18403"/>
                    </a:cubicBezTo>
                    <a:close/>
                    <a:moveTo>
                      <a:pt x="9692" y="15758"/>
                    </a:moveTo>
                    <a:cubicBezTo>
                      <a:pt x="9692" y="15758"/>
                      <a:pt x="9795" y="15700"/>
                      <a:pt x="9974" y="15600"/>
                    </a:cubicBezTo>
                    <a:cubicBezTo>
                      <a:pt x="10159" y="15509"/>
                      <a:pt x="10423" y="15379"/>
                      <a:pt x="10740" y="15223"/>
                    </a:cubicBezTo>
                    <a:cubicBezTo>
                      <a:pt x="11055" y="15067"/>
                      <a:pt x="11425" y="14885"/>
                      <a:pt x="11820" y="14690"/>
                    </a:cubicBezTo>
                    <a:cubicBezTo>
                      <a:pt x="12018" y="14592"/>
                      <a:pt x="12221" y="14490"/>
                      <a:pt x="12428" y="14387"/>
                    </a:cubicBezTo>
                    <a:cubicBezTo>
                      <a:pt x="12641" y="14295"/>
                      <a:pt x="12857" y="14202"/>
                      <a:pt x="13073" y="14109"/>
                    </a:cubicBezTo>
                    <a:cubicBezTo>
                      <a:pt x="13944" y="13750"/>
                      <a:pt x="14786" y="13327"/>
                      <a:pt x="15456" y="13102"/>
                    </a:cubicBezTo>
                    <a:cubicBezTo>
                      <a:pt x="16117" y="12853"/>
                      <a:pt x="16557" y="12686"/>
                      <a:pt x="16557" y="12686"/>
                    </a:cubicBezTo>
                    <a:lnTo>
                      <a:pt x="15862" y="10858"/>
                    </a:lnTo>
                    <a:cubicBezTo>
                      <a:pt x="15862" y="10858"/>
                      <a:pt x="15406" y="11030"/>
                      <a:pt x="14722" y="11289"/>
                    </a:cubicBezTo>
                    <a:cubicBezTo>
                      <a:pt x="14027" y="11522"/>
                      <a:pt x="13153" y="11958"/>
                      <a:pt x="12253" y="12331"/>
                    </a:cubicBezTo>
                    <a:cubicBezTo>
                      <a:pt x="12029" y="12428"/>
                      <a:pt x="11805" y="12524"/>
                      <a:pt x="11585" y="12619"/>
                    </a:cubicBezTo>
                    <a:cubicBezTo>
                      <a:pt x="11370" y="12725"/>
                      <a:pt x="11159" y="12831"/>
                      <a:pt x="10954" y="12932"/>
                    </a:cubicBezTo>
                    <a:cubicBezTo>
                      <a:pt x="10545" y="13134"/>
                      <a:pt x="10163" y="13323"/>
                      <a:pt x="9835" y="13484"/>
                    </a:cubicBezTo>
                    <a:cubicBezTo>
                      <a:pt x="9507" y="13646"/>
                      <a:pt x="9233" y="13780"/>
                      <a:pt x="9042" y="13874"/>
                    </a:cubicBezTo>
                    <a:cubicBezTo>
                      <a:pt x="8856" y="13978"/>
                      <a:pt x="8750" y="14038"/>
                      <a:pt x="8750" y="14038"/>
                    </a:cubicBezTo>
                    <a:cubicBezTo>
                      <a:pt x="8750" y="14038"/>
                      <a:pt x="9692" y="15758"/>
                      <a:pt x="9692" y="15758"/>
                    </a:cubicBezTo>
                    <a:close/>
                    <a:moveTo>
                      <a:pt x="8243" y="13111"/>
                    </a:moveTo>
                    <a:cubicBezTo>
                      <a:pt x="8243" y="13111"/>
                      <a:pt x="8351" y="13051"/>
                      <a:pt x="8541" y="12945"/>
                    </a:cubicBezTo>
                    <a:cubicBezTo>
                      <a:pt x="8736" y="12849"/>
                      <a:pt x="9014" y="12712"/>
                      <a:pt x="9348" y="12548"/>
                    </a:cubicBezTo>
                    <a:cubicBezTo>
                      <a:pt x="9682" y="12384"/>
                      <a:pt x="10071" y="12191"/>
                      <a:pt x="10488" y="11985"/>
                    </a:cubicBezTo>
                    <a:cubicBezTo>
                      <a:pt x="10697" y="11882"/>
                      <a:pt x="10912" y="11775"/>
                      <a:pt x="11131" y="11666"/>
                    </a:cubicBezTo>
                    <a:cubicBezTo>
                      <a:pt x="11355" y="11570"/>
                      <a:pt x="11583" y="11472"/>
                      <a:pt x="11812" y="11373"/>
                    </a:cubicBezTo>
                    <a:cubicBezTo>
                      <a:pt x="12728" y="10992"/>
                      <a:pt x="13619" y="10550"/>
                      <a:pt x="14327" y="10312"/>
                    </a:cubicBezTo>
                    <a:cubicBezTo>
                      <a:pt x="15023" y="10048"/>
                      <a:pt x="15488" y="9872"/>
                      <a:pt x="15488" y="9872"/>
                    </a:cubicBezTo>
                    <a:lnTo>
                      <a:pt x="14795" y="8043"/>
                    </a:lnTo>
                    <a:cubicBezTo>
                      <a:pt x="14795" y="8043"/>
                      <a:pt x="14315" y="8224"/>
                      <a:pt x="13595" y="8497"/>
                    </a:cubicBezTo>
                    <a:cubicBezTo>
                      <a:pt x="12864" y="8746"/>
                      <a:pt x="11941" y="9198"/>
                      <a:pt x="10994" y="9594"/>
                    </a:cubicBezTo>
                    <a:cubicBezTo>
                      <a:pt x="10040" y="9978"/>
                      <a:pt x="9145" y="10483"/>
                      <a:pt x="8447" y="10808"/>
                    </a:cubicBezTo>
                    <a:cubicBezTo>
                      <a:pt x="8101" y="10978"/>
                      <a:pt x="7813" y="11119"/>
                      <a:pt x="7612" y="11218"/>
                    </a:cubicBezTo>
                    <a:cubicBezTo>
                      <a:pt x="7415" y="11327"/>
                      <a:pt x="7304" y="11389"/>
                      <a:pt x="7304" y="11389"/>
                    </a:cubicBezTo>
                    <a:cubicBezTo>
                      <a:pt x="7304" y="11389"/>
                      <a:pt x="8243" y="13111"/>
                      <a:pt x="8243" y="13111"/>
                    </a:cubicBezTo>
                    <a:close/>
                    <a:moveTo>
                      <a:pt x="6798" y="10461"/>
                    </a:moveTo>
                    <a:cubicBezTo>
                      <a:pt x="6798" y="10461"/>
                      <a:pt x="6912" y="10398"/>
                      <a:pt x="7112" y="10287"/>
                    </a:cubicBezTo>
                    <a:cubicBezTo>
                      <a:pt x="7317" y="10187"/>
                      <a:pt x="7610" y="10042"/>
                      <a:pt x="7961" y="9870"/>
                    </a:cubicBezTo>
                    <a:cubicBezTo>
                      <a:pt x="8671" y="9538"/>
                      <a:pt x="9584" y="9027"/>
                      <a:pt x="10554" y="8635"/>
                    </a:cubicBezTo>
                    <a:cubicBezTo>
                      <a:pt x="11518" y="8231"/>
                      <a:pt x="12458" y="7773"/>
                      <a:pt x="13202" y="7520"/>
                    </a:cubicBezTo>
                    <a:cubicBezTo>
                      <a:pt x="13935" y="7242"/>
                      <a:pt x="14424" y="7057"/>
                      <a:pt x="14424" y="7057"/>
                    </a:cubicBezTo>
                    <a:lnTo>
                      <a:pt x="13734" y="5227"/>
                    </a:lnTo>
                    <a:cubicBezTo>
                      <a:pt x="13734" y="5227"/>
                      <a:pt x="13230" y="5418"/>
                      <a:pt x="12473" y="5705"/>
                    </a:cubicBezTo>
                    <a:cubicBezTo>
                      <a:pt x="11706" y="5968"/>
                      <a:pt x="10733" y="6435"/>
                      <a:pt x="9739" y="6855"/>
                    </a:cubicBezTo>
                    <a:cubicBezTo>
                      <a:pt x="8738" y="7261"/>
                      <a:pt x="7794" y="7784"/>
                      <a:pt x="7062" y="8128"/>
                    </a:cubicBezTo>
                    <a:cubicBezTo>
                      <a:pt x="6699" y="8307"/>
                      <a:pt x="6397" y="8456"/>
                      <a:pt x="6185" y="8560"/>
                    </a:cubicBezTo>
                    <a:cubicBezTo>
                      <a:pt x="5978" y="8673"/>
                      <a:pt x="5861" y="8738"/>
                      <a:pt x="5861" y="8738"/>
                    </a:cubicBezTo>
                    <a:cubicBezTo>
                      <a:pt x="5861" y="8738"/>
                      <a:pt x="6798" y="10461"/>
                      <a:pt x="6798" y="10461"/>
                    </a:cubicBezTo>
                    <a:close/>
                    <a:moveTo>
                      <a:pt x="5357" y="7810"/>
                    </a:moveTo>
                    <a:cubicBezTo>
                      <a:pt x="5357" y="7810"/>
                      <a:pt x="5477" y="7744"/>
                      <a:pt x="5687" y="7629"/>
                    </a:cubicBezTo>
                    <a:cubicBezTo>
                      <a:pt x="5902" y="7524"/>
                      <a:pt x="6210" y="7372"/>
                      <a:pt x="6579" y="7191"/>
                    </a:cubicBezTo>
                    <a:cubicBezTo>
                      <a:pt x="7322" y="6839"/>
                      <a:pt x="8283" y="6309"/>
                      <a:pt x="9301" y="5896"/>
                    </a:cubicBezTo>
                    <a:cubicBezTo>
                      <a:pt x="10311" y="5468"/>
                      <a:pt x="11302" y="4995"/>
                      <a:pt x="12081" y="4727"/>
                    </a:cubicBezTo>
                    <a:cubicBezTo>
                      <a:pt x="12851" y="4435"/>
                      <a:pt x="13364" y="4241"/>
                      <a:pt x="13364" y="4241"/>
                    </a:cubicBezTo>
                    <a:lnTo>
                      <a:pt x="12677" y="2408"/>
                    </a:lnTo>
                    <a:cubicBezTo>
                      <a:pt x="12677" y="2408"/>
                      <a:pt x="12148" y="2609"/>
                      <a:pt x="11355" y="2910"/>
                    </a:cubicBezTo>
                    <a:cubicBezTo>
                      <a:pt x="10551" y="3188"/>
                      <a:pt x="9528" y="3670"/>
                      <a:pt x="8489" y="4114"/>
                    </a:cubicBezTo>
                    <a:cubicBezTo>
                      <a:pt x="7440" y="4543"/>
                      <a:pt x="6447" y="5084"/>
                      <a:pt x="5682" y="5448"/>
                    </a:cubicBezTo>
                    <a:cubicBezTo>
                      <a:pt x="5302" y="5635"/>
                      <a:pt x="4985" y="5792"/>
                      <a:pt x="4763" y="5901"/>
                    </a:cubicBezTo>
                    <a:cubicBezTo>
                      <a:pt x="4542" y="6012"/>
                      <a:pt x="4421" y="6085"/>
                      <a:pt x="4422" y="6085"/>
                    </a:cubicBezTo>
                    <a:cubicBezTo>
                      <a:pt x="4422" y="6085"/>
                      <a:pt x="5357" y="7810"/>
                      <a:pt x="5357" y="7810"/>
                    </a:cubicBezTo>
                    <a:close/>
                    <a:moveTo>
                      <a:pt x="18442" y="15206"/>
                    </a:moveTo>
                    <a:cubicBezTo>
                      <a:pt x="18442" y="15206"/>
                      <a:pt x="18529" y="15169"/>
                      <a:pt x="18666" y="15132"/>
                    </a:cubicBezTo>
                    <a:cubicBezTo>
                      <a:pt x="18802" y="15091"/>
                      <a:pt x="18984" y="15038"/>
                      <a:pt x="19165" y="14984"/>
                    </a:cubicBezTo>
                    <a:cubicBezTo>
                      <a:pt x="19526" y="14876"/>
                      <a:pt x="19888" y="14766"/>
                      <a:pt x="19888" y="14766"/>
                    </a:cubicBezTo>
                    <a:lnTo>
                      <a:pt x="19276" y="12911"/>
                    </a:lnTo>
                    <a:cubicBezTo>
                      <a:pt x="19276" y="12911"/>
                      <a:pt x="18901" y="13024"/>
                      <a:pt x="18525" y="13137"/>
                    </a:cubicBezTo>
                    <a:cubicBezTo>
                      <a:pt x="18337" y="13193"/>
                      <a:pt x="18149" y="13249"/>
                      <a:pt x="18008" y="13292"/>
                    </a:cubicBezTo>
                    <a:cubicBezTo>
                      <a:pt x="17866" y="13331"/>
                      <a:pt x="17775" y="13367"/>
                      <a:pt x="17775" y="13367"/>
                    </a:cubicBezTo>
                    <a:cubicBezTo>
                      <a:pt x="17775" y="13367"/>
                      <a:pt x="18442" y="15206"/>
                      <a:pt x="18442" y="15206"/>
                    </a:cubicBezTo>
                    <a:close/>
                    <a:moveTo>
                      <a:pt x="17416" y="12375"/>
                    </a:moveTo>
                    <a:lnTo>
                      <a:pt x="18947" y="11911"/>
                    </a:lnTo>
                    <a:lnTo>
                      <a:pt x="18338" y="10053"/>
                    </a:lnTo>
                    <a:lnTo>
                      <a:pt x="16752" y="10535"/>
                    </a:lnTo>
                    <a:cubicBezTo>
                      <a:pt x="16752" y="10535"/>
                      <a:pt x="17416" y="12375"/>
                      <a:pt x="17416" y="12375"/>
                    </a:cubicBezTo>
                    <a:close/>
                    <a:moveTo>
                      <a:pt x="16395" y="9544"/>
                    </a:moveTo>
                    <a:lnTo>
                      <a:pt x="18011" y="9053"/>
                    </a:lnTo>
                    <a:lnTo>
                      <a:pt x="17404" y="7194"/>
                    </a:lnTo>
                    <a:lnTo>
                      <a:pt x="15733" y="7703"/>
                    </a:lnTo>
                    <a:cubicBezTo>
                      <a:pt x="15733" y="7703"/>
                      <a:pt x="16395" y="9544"/>
                      <a:pt x="16395" y="9544"/>
                    </a:cubicBezTo>
                    <a:close/>
                    <a:moveTo>
                      <a:pt x="15378" y="6712"/>
                    </a:moveTo>
                    <a:lnTo>
                      <a:pt x="17078" y="6193"/>
                    </a:lnTo>
                    <a:lnTo>
                      <a:pt x="16475" y="4334"/>
                    </a:lnTo>
                    <a:lnTo>
                      <a:pt x="14720" y="4871"/>
                    </a:lnTo>
                    <a:cubicBezTo>
                      <a:pt x="14720" y="4871"/>
                      <a:pt x="15378" y="6712"/>
                      <a:pt x="15378" y="6712"/>
                    </a:cubicBezTo>
                    <a:close/>
                    <a:moveTo>
                      <a:pt x="14366" y="3880"/>
                    </a:moveTo>
                    <a:lnTo>
                      <a:pt x="16150" y="3333"/>
                    </a:lnTo>
                    <a:lnTo>
                      <a:pt x="15550" y="1473"/>
                    </a:lnTo>
                    <a:lnTo>
                      <a:pt x="13711" y="2038"/>
                    </a:lnTo>
                    <a:cubicBezTo>
                      <a:pt x="13711" y="2038"/>
                      <a:pt x="14366" y="3880"/>
                      <a:pt x="14366" y="3880"/>
                    </a:cubicBezTo>
                    <a:close/>
                    <a:moveTo>
                      <a:pt x="16885" y="13689"/>
                    </a:moveTo>
                    <a:lnTo>
                      <a:pt x="15404" y="14212"/>
                    </a:lnTo>
                    <a:lnTo>
                      <a:pt x="16158" y="16018"/>
                    </a:lnTo>
                    <a:lnTo>
                      <a:pt x="17585" y="15516"/>
                    </a:lnTo>
                    <a:cubicBezTo>
                      <a:pt x="17585" y="15516"/>
                      <a:pt x="16885" y="13689"/>
                      <a:pt x="16885" y="13689"/>
                    </a:cubicBezTo>
                    <a:close/>
                    <a:moveTo>
                      <a:pt x="14231" y="14773"/>
                    </a:moveTo>
                    <a:cubicBezTo>
                      <a:pt x="14231" y="14773"/>
                      <a:pt x="13868" y="14921"/>
                      <a:pt x="13505" y="15071"/>
                    </a:cubicBezTo>
                    <a:cubicBezTo>
                      <a:pt x="13323" y="15144"/>
                      <a:pt x="13142" y="15218"/>
                      <a:pt x="13005" y="15273"/>
                    </a:cubicBezTo>
                    <a:cubicBezTo>
                      <a:pt x="12867" y="15326"/>
                      <a:pt x="12781" y="15374"/>
                      <a:pt x="12781" y="15374"/>
                    </a:cubicBezTo>
                    <a:lnTo>
                      <a:pt x="13631" y="17139"/>
                    </a:lnTo>
                    <a:cubicBezTo>
                      <a:pt x="13631" y="17139"/>
                      <a:pt x="13715" y="17095"/>
                      <a:pt x="13846" y="17042"/>
                    </a:cubicBezTo>
                    <a:cubicBezTo>
                      <a:pt x="13977" y="16988"/>
                      <a:pt x="14153" y="16917"/>
                      <a:pt x="14328" y="16847"/>
                    </a:cubicBezTo>
                    <a:cubicBezTo>
                      <a:pt x="14678" y="16704"/>
                      <a:pt x="15028" y="16561"/>
                      <a:pt x="15028" y="16561"/>
                    </a:cubicBezTo>
                    <a:cubicBezTo>
                      <a:pt x="15028" y="16561"/>
                      <a:pt x="14231" y="14773"/>
                      <a:pt x="14231" y="14773"/>
                    </a:cubicBezTo>
                    <a:close/>
                    <a:moveTo>
                      <a:pt x="11850" y="21571"/>
                    </a:moveTo>
                    <a:cubicBezTo>
                      <a:pt x="11850" y="21571"/>
                      <a:pt x="8872" y="16375"/>
                      <a:pt x="5894" y="11178"/>
                    </a:cubicBezTo>
                    <a:cubicBezTo>
                      <a:pt x="2947" y="5964"/>
                      <a:pt x="0" y="750"/>
                      <a:pt x="0" y="750"/>
                    </a:cubicBezTo>
                    <a:cubicBezTo>
                      <a:pt x="0" y="750"/>
                      <a:pt x="262" y="712"/>
                      <a:pt x="720" y="645"/>
                    </a:cubicBezTo>
                    <a:cubicBezTo>
                      <a:pt x="1173" y="573"/>
                      <a:pt x="1824" y="482"/>
                      <a:pt x="2617" y="413"/>
                    </a:cubicBezTo>
                    <a:cubicBezTo>
                      <a:pt x="3395" y="341"/>
                      <a:pt x="4304" y="256"/>
                      <a:pt x="5277" y="164"/>
                    </a:cubicBezTo>
                    <a:cubicBezTo>
                      <a:pt x="6252" y="105"/>
                      <a:pt x="7290" y="69"/>
                      <a:pt x="8308" y="29"/>
                    </a:cubicBezTo>
                    <a:cubicBezTo>
                      <a:pt x="9319" y="-29"/>
                      <a:pt x="10357" y="17"/>
                      <a:pt x="11299" y="21"/>
                    </a:cubicBezTo>
                    <a:cubicBezTo>
                      <a:pt x="12243" y="30"/>
                      <a:pt x="13113" y="49"/>
                      <a:pt x="13868" y="112"/>
                    </a:cubicBezTo>
                    <a:cubicBezTo>
                      <a:pt x="15350" y="216"/>
                      <a:pt x="16338" y="285"/>
                      <a:pt x="16338" y="285"/>
                    </a:cubicBezTo>
                    <a:cubicBezTo>
                      <a:pt x="16338" y="285"/>
                      <a:pt x="17643" y="4556"/>
                      <a:pt x="18949" y="8825"/>
                    </a:cubicBezTo>
                    <a:cubicBezTo>
                      <a:pt x="20274" y="13090"/>
                      <a:pt x="21600" y="17353"/>
                      <a:pt x="21600" y="17353"/>
                    </a:cubicBezTo>
                    <a:lnTo>
                      <a:pt x="20057" y="17863"/>
                    </a:lnTo>
                    <a:lnTo>
                      <a:pt x="19507" y="16293"/>
                    </a:lnTo>
                    <a:cubicBezTo>
                      <a:pt x="19507" y="16293"/>
                      <a:pt x="19039" y="16425"/>
                      <a:pt x="18364" y="16697"/>
                    </a:cubicBezTo>
                    <a:cubicBezTo>
                      <a:pt x="17689" y="16967"/>
                      <a:pt x="16762" y="17261"/>
                      <a:pt x="15883" y="17675"/>
                    </a:cubicBezTo>
                    <a:cubicBezTo>
                      <a:pt x="15437" y="17866"/>
                      <a:pt x="14991" y="18057"/>
                      <a:pt x="14573" y="18236"/>
                    </a:cubicBezTo>
                    <a:cubicBezTo>
                      <a:pt x="14156" y="18417"/>
                      <a:pt x="13783" y="18622"/>
                      <a:pt x="13455" y="18778"/>
                    </a:cubicBezTo>
                    <a:cubicBezTo>
                      <a:pt x="12800" y="19096"/>
                      <a:pt x="12363" y="19308"/>
                      <a:pt x="12363" y="19308"/>
                    </a:cubicBezTo>
                    <a:lnTo>
                      <a:pt x="13179" y="20832"/>
                    </a:lnTo>
                    <a:cubicBezTo>
                      <a:pt x="13179" y="20832"/>
                      <a:pt x="13094" y="20874"/>
                      <a:pt x="12967" y="20939"/>
                    </a:cubicBezTo>
                    <a:cubicBezTo>
                      <a:pt x="12843" y="21009"/>
                      <a:pt x="12678" y="21103"/>
                      <a:pt x="12512" y="21198"/>
                    </a:cubicBezTo>
                    <a:cubicBezTo>
                      <a:pt x="12181" y="21384"/>
                      <a:pt x="11850" y="21571"/>
                      <a:pt x="11850" y="21571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7" name="Shape 16828"/>
              <p:cNvSpPr/>
              <p:nvPr/>
            </p:nvSpPr>
            <p:spPr>
              <a:xfrm>
                <a:off x="6496565" y="2226516"/>
                <a:ext cx="307386" cy="33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85" extrusionOk="0">
                    <a:moveTo>
                      <a:pt x="18088" y="8425"/>
                    </a:moveTo>
                    <a:cubicBezTo>
                      <a:pt x="18088" y="8425"/>
                      <a:pt x="17462" y="8066"/>
                      <a:pt x="16469" y="7620"/>
                    </a:cubicBezTo>
                    <a:cubicBezTo>
                      <a:pt x="15488" y="7154"/>
                      <a:pt x="14179" y="6534"/>
                      <a:pt x="12870" y="5913"/>
                    </a:cubicBezTo>
                    <a:cubicBezTo>
                      <a:pt x="11529" y="5353"/>
                      <a:pt x="10190" y="4795"/>
                      <a:pt x="9184" y="4374"/>
                    </a:cubicBezTo>
                    <a:cubicBezTo>
                      <a:pt x="8187" y="3937"/>
                      <a:pt x="7498" y="3700"/>
                      <a:pt x="7498" y="3700"/>
                    </a:cubicBezTo>
                    <a:lnTo>
                      <a:pt x="6419" y="6096"/>
                    </a:lnTo>
                    <a:cubicBezTo>
                      <a:pt x="6419" y="6096"/>
                      <a:pt x="7091" y="6326"/>
                      <a:pt x="8061" y="6753"/>
                    </a:cubicBezTo>
                    <a:cubicBezTo>
                      <a:pt x="9040" y="7160"/>
                      <a:pt x="10344" y="7705"/>
                      <a:pt x="11649" y="8249"/>
                    </a:cubicBezTo>
                    <a:cubicBezTo>
                      <a:pt x="12923" y="8854"/>
                      <a:pt x="14197" y="9458"/>
                      <a:pt x="15153" y="9911"/>
                    </a:cubicBezTo>
                    <a:cubicBezTo>
                      <a:pt x="16120" y="10344"/>
                      <a:pt x="16729" y="10696"/>
                      <a:pt x="16729" y="10695"/>
                    </a:cubicBezTo>
                    <a:cubicBezTo>
                      <a:pt x="16729" y="10695"/>
                      <a:pt x="18088" y="8425"/>
                      <a:pt x="18088" y="8425"/>
                    </a:cubicBezTo>
                    <a:close/>
                    <a:moveTo>
                      <a:pt x="15689" y="12432"/>
                    </a:moveTo>
                    <a:cubicBezTo>
                      <a:pt x="15689" y="12432"/>
                      <a:pt x="15093" y="12087"/>
                      <a:pt x="14145" y="11664"/>
                    </a:cubicBezTo>
                    <a:cubicBezTo>
                      <a:pt x="13210" y="11220"/>
                      <a:pt x="11962" y="10628"/>
                      <a:pt x="10714" y="10036"/>
                    </a:cubicBezTo>
                    <a:cubicBezTo>
                      <a:pt x="9437" y="9503"/>
                      <a:pt x="8160" y="8971"/>
                      <a:pt x="7201" y="8571"/>
                    </a:cubicBezTo>
                    <a:cubicBezTo>
                      <a:pt x="6252" y="8152"/>
                      <a:pt x="5595" y="7928"/>
                      <a:pt x="5595" y="7927"/>
                    </a:cubicBezTo>
                    <a:lnTo>
                      <a:pt x="4515" y="10322"/>
                    </a:lnTo>
                    <a:cubicBezTo>
                      <a:pt x="4515" y="10322"/>
                      <a:pt x="5155" y="10540"/>
                      <a:pt x="6078" y="10948"/>
                    </a:cubicBezTo>
                    <a:cubicBezTo>
                      <a:pt x="7009" y="11337"/>
                      <a:pt x="8252" y="11854"/>
                      <a:pt x="9494" y="12372"/>
                    </a:cubicBezTo>
                    <a:cubicBezTo>
                      <a:pt x="10706" y="12948"/>
                      <a:pt x="11919" y="13524"/>
                      <a:pt x="12829" y="13955"/>
                    </a:cubicBezTo>
                    <a:cubicBezTo>
                      <a:pt x="13751" y="14366"/>
                      <a:pt x="14329" y="14702"/>
                      <a:pt x="14329" y="14701"/>
                    </a:cubicBezTo>
                    <a:cubicBezTo>
                      <a:pt x="14329" y="14701"/>
                      <a:pt x="15689" y="12432"/>
                      <a:pt x="15689" y="12432"/>
                    </a:cubicBezTo>
                    <a:close/>
                    <a:moveTo>
                      <a:pt x="13290" y="16438"/>
                    </a:moveTo>
                    <a:cubicBezTo>
                      <a:pt x="13290" y="16438"/>
                      <a:pt x="12724" y="16109"/>
                      <a:pt x="11821" y="15708"/>
                    </a:cubicBezTo>
                    <a:cubicBezTo>
                      <a:pt x="10932" y="15286"/>
                      <a:pt x="9746" y="14722"/>
                      <a:pt x="8559" y="14160"/>
                    </a:cubicBezTo>
                    <a:cubicBezTo>
                      <a:pt x="7344" y="13653"/>
                      <a:pt x="6130" y="13147"/>
                      <a:pt x="5218" y="12767"/>
                    </a:cubicBezTo>
                    <a:cubicBezTo>
                      <a:pt x="4316" y="12368"/>
                      <a:pt x="3691" y="12155"/>
                      <a:pt x="3691" y="12155"/>
                    </a:cubicBezTo>
                    <a:lnTo>
                      <a:pt x="2612" y="14549"/>
                    </a:lnTo>
                    <a:cubicBezTo>
                      <a:pt x="2612" y="14550"/>
                      <a:pt x="3220" y="14755"/>
                      <a:pt x="4095" y="15144"/>
                    </a:cubicBezTo>
                    <a:cubicBezTo>
                      <a:pt x="4979" y="15513"/>
                      <a:pt x="6159" y="16004"/>
                      <a:pt x="7339" y="16495"/>
                    </a:cubicBezTo>
                    <a:cubicBezTo>
                      <a:pt x="8489" y="17042"/>
                      <a:pt x="9642" y="17589"/>
                      <a:pt x="10505" y="17999"/>
                    </a:cubicBezTo>
                    <a:cubicBezTo>
                      <a:pt x="11381" y="18388"/>
                      <a:pt x="11929" y="18708"/>
                      <a:pt x="11929" y="18708"/>
                    </a:cubicBezTo>
                    <a:cubicBezTo>
                      <a:pt x="11929" y="18708"/>
                      <a:pt x="13290" y="16438"/>
                      <a:pt x="13290" y="16438"/>
                    </a:cubicBezTo>
                    <a:close/>
                    <a:moveTo>
                      <a:pt x="13373" y="2903"/>
                    </a:moveTo>
                    <a:cubicBezTo>
                      <a:pt x="13097" y="3446"/>
                      <a:pt x="13253" y="4036"/>
                      <a:pt x="13715" y="4231"/>
                    </a:cubicBezTo>
                    <a:cubicBezTo>
                      <a:pt x="14166" y="4447"/>
                      <a:pt x="14765" y="4189"/>
                      <a:pt x="15052" y="3653"/>
                    </a:cubicBezTo>
                    <a:cubicBezTo>
                      <a:pt x="15338" y="3119"/>
                      <a:pt x="15194" y="2506"/>
                      <a:pt x="14732" y="2284"/>
                    </a:cubicBezTo>
                    <a:cubicBezTo>
                      <a:pt x="14258" y="2083"/>
                      <a:pt x="13647" y="2365"/>
                      <a:pt x="13373" y="2903"/>
                    </a:cubicBezTo>
                    <a:close/>
                    <a:moveTo>
                      <a:pt x="21600" y="6597"/>
                    </a:moveTo>
                    <a:lnTo>
                      <a:pt x="12211" y="21585"/>
                    </a:lnTo>
                    <a:lnTo>
                      <a:pt x="10693" y="20774"/>
                    </a:lnTo>
                    <a:lnTo>
                      <a:pt x="10890" y="20445"/>
                    </a:lnTo>
                    <a:cubicBezTo>
                      <a:pt x="10890" y="20445"/>
                      <a:pt x="10354" y="20131"/>
                      <a:pt x="9498" y="19752"/>
                    </a:cubicBezTo>
                    <a:cubicBezTo>
                      <a:pt x="8654" y="19351"/>
                      <a:pt x="7529" y="18816"/>
                      <a:pt x="6405" y="18282"/>
                    </a:cubicBezTo>
                    <a:cubicBezTo>
                      <a:pt x="5251" y="17802"/>
                      <a:pt x="4099" y="17323"/>
                      <a:pt x="3236" y="16963"/>
                    </a:cubicBezTo>
                    <a:cubicBezTo>
                      <a:pt x="2380" y="16583"/>
                      <a:pt x="1787" y="16382"/>
                      <a:pt x="1787" y="16382"/>
                    </a:cubicBezTo>
                    <a:lnTo>
                      <a:pt x="1631" y="16729"/>
                    </a:lnTo>
                    <a:lnTo>
                      <a:pt x="0" y="16142"/>
                    </a:lnTo>
                    <a:lnTo>
                      <a:pt x="6864" y="28"/>
                    </a:lnTo>
                    <a:cubicBezTo>
                      <a:pt x="6864" y="28"/>
                      <a:pt x="7411" y="21"/>
                      <a:pt x="8231" y="12"/>
                    </a:cubicBezTo>
                    <a:cubicBezTo>
                      <a:pt x="9055" y="-3"/>
                      <a:pt x="10162" y="-15"/>
                      <a:pt x="11249" y="45"/>
                    </a:cubicBezTo>
                    <a:cubicBezTo>
                      <a:pt x="13471" y="135"/>
                      <a:pt x="15693" y="223"/>
                      <a:pt x="15693" y="223"/>
                    </a:cubicBezTo>
                    <a:cubicBezTo>
                      <a:pt x="15693" y="223"/>
                      <a:pt x="17215" y="1800"/>
                      <a:pt x="18737" y="3377"/>
                    </a:cubicBezTo>
                    <a:cubicBezTo>
                      <a:pt x="19497" y="4139"/>
                      <a:pt x="20200" y="4969"/>
                      <a:pt x="20725" y="5582"/>
                    </a:cubicBezTo>
                    <a:cubicBezTo>
                      <a:pt x="21251" y="6190"/>
                      <a:pt x="21600" y="6597"/>
                      <a:pt x="21600" y="6597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8" name="Shape 16829"/>
              <p:cNvSpPr/>
              <p:nvPr/>
            </p:nvSpPr>
            <p:spPr>
              <a:xfrm>
                <a:off x="7104923" y="2655946"/>
                <a:ext cx="604210" cy="4796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86" y="13754"/>
                    </a:moveTo>
                    <a:cubicBezTo>
                      <a:pt x="1986" y="13754"/>
                      <a:pt x="2166" y="14106"/>
                      <a:pt x="2438" y="14634"/>
                    </a:cubicBezTo>
                    <a:cubicBezTo>
                      <a:pt x="2702" y="15169"/>
                      <a:pt x="3016" y="15909"/>
                      <a:pt x="3355" y="16631"/>
                    </a:cubicBezTo>
                    <a:cubicBezTo>
                      <a:pt x="3707" y="17345"/>
                      <a:pt x="3985" y="18108"/>
                      <a:pt x="4217" y="18664"/>
                    </a:cubicBezTo>
                    <a:cubicBezTo>
                      <a:pt x="4446" y="19223"/>
                      <a:pt x="4599" y="19595"/>
                      <a:pt x="4599" y="19595"/>
                    </a:cubicBezTo>
                    <a:lnTo>
                      <a:pt x="5882" y="18802"/>
                    </a:lnTo>
                    <a:cubicBezTo>
                      <a:pt x="5882" y="18802"/>
                      <a:pt x="5725" y="18419"/>
                      <a:pt x="5490" y="17843"/>
                    </a:cubicBezTo>
                    <a:cubicBezTo>
                      <a:pt x="5251" y="17270"/>
                      <a:pt x="4963" y="16486"/>
                      <a:pt x="4602" y="15750"/>
                    </a:cubicBezTo>
                    <a:cubicBezTo>
                      <a:pt x="4254" y="15005"/>
                      <a:pt x="3929" y="14244"/>
                      <a:pt x="3657" y="13694"/>
                    </a:cubicBezTo>
                    <a:cubicBezTo>
                      <a:pt x="3377" y="13149"/>
                      <a:pt x="3191" y="12786"/>
                      <a:pt x="3191" y="12786"/>
                    </a:cubicBezTo>
                    <a:cubicBezTo>
                      <a:pt x="3191" y="12786"/>
                      <a:pt x="1986" y="13754"/>
                      <a:pt x="1986" y="13754"/>
                    </a:cubicBezTo>
                    <a:close/>
                    <a:moveTo>
                      <a:pt x="4113" y="12048"/>
                    </a:moveTo>
                    <a:cubicBezTo>
                      <a:pt x="4113" y="12048"/>
                      <a:pt x="4303" y="12419"/>
                      <a:pt x="4588" y="12975"/>
                    </a:cubicBezTo>
                    <a:cubicBezTo>
                      <a:pt x="4866" y="13538"/>
                      <a:pt x="5198" y="14315"/>
                      <a:pt x="5554" y="15076"/>
                    </a:cubicBezTo>
                    <a:cubicBezTo>
                      <a:pt x="5922" y="15829"/>
                      <a:pt x="6218" y="16630"/>
                      <a:pt x="6462" y="17216"/>
                    </a:cubicBezTo>
                    <a:cubicBezTo>
                      <a:pt x="6703" y="17804"/>
                      <a:pt x="6863" y="18196"/>
                      <a:pt x="6863" y="18196"/>
                    </a:cubicBezTo>
                    <a:lnTo>
                      <a:pt x="8147" y="17403"/>
                    </a:lnTo>
                    <a:cubicBezTo>
                      <a:pt x="8147" y="17403"/>
                      <a:pt x="7981" y="17000"/>
                      <a:pt x="7734" y="16395"/>
                    </a:cubicBezTo>
                    <a:cubicBezTo>
                      <a:pt x="7484" y="15792"/>
                      <a:pt x="7178" y="14969"/>
                      <a:pt x="6801" y="14194"/>
                    </a:cubicBezTo>
                    <a:cubicBezTo>
                      <a:pt x="6436" y="13412"/>
                      <a:pt x="6093" y="12613"/>
                      <a:pt x="5808" y="12035"/>
                    </a:cubicBezTo>
                    <a:cubicBezTo>
                      <a:pt x="5514" y="11462"/>
                      <a:pt x="5319" y="11080"/>
                      <a:pt x="5319" y="11080"/>
                    </a:cubicBezTo>
                    <a:cubicBezTo>
                      <a:pt x="5319" y="11080"/>
                      <a:pt x="4113" y="12048"/>
                      <a:pt x="4113" y="12048"/>
                    </a:cubicBezTo>
                    <a:close/>
                    <a:moveTo>
                      <a:pt x="6241" y="10340"/>
                    </a:moveTo>
                    <a:cubicBezTo>
                      <a:pt x="6241" y="10340"/>
                      <a:pt x="6440" y="10730"/>
                      <a:pt x="6740" y="11315"/>
                    </a:cubicBezTo>
                    <a:cubicBezTo>
                      <a:pt x="7031" y="11906"/>
                      <a:pt x="7382" y="12721"/>
                      <a:pt x="7754" y="13520"/>
                    </a:cubicBezTo>
                    <a:cubicBezTo>
                      <a:pt x="8140" y="14312"/>
                      <a:pt x="8452" y="15151"/>
                      <a:pt x="8707" y="15767"/>
                    </a:cubicBezTo>
                    <a:cubicBezTo>
                      <a:pt x="8960" y="16384"/>
                      <a:pt x="9128" y="16797"/>
                      <a:pt x="9128" y="16797"/>
                    </a:cubicBezTo>
                    <a:lnTo>
                      <a:pt x="10411" y="16004"/>
                    </a:lnTo>
                    <a:cubicBezTo>
                      <a:pt x="10411" y="16004"/>
                      <a:pt x="10238" y="15581"/>
                      <a:pt x="9979" y="14946"/>
                    </a:cubicBezTo>
                    <a:cubicBezTo>
                      <a:pt x="9717" y="14314"/>
                      <a:pt x="9395" y="13452"/>
                      <a:pt x="9001" y="12639"/>
                    </a:cubicBezTo>
                    <a:cubicBezTo>
                      <a:pt x="8618" y="11818"/>
                      <a:pt x="8257" y="10981"/>
                      <a:pt x="7958" y="10375"/>
                    </a:cubicBezTo>
                    <a:cubicBezTo>
                      <a:pt x="7651" y="9775"/>
                      <a:pt x="7447" y="9374"/>
                      <a:pt x="7447" y="9374"/>
                    </a:cubicBezTo>
                    <a:cubicBezTo>
                      <a:pt x="7447" y="9374"/>
                      <a:pt x="6241" y="10340"/>
                      <a:pt x="6241" y="10340"/>
                    </a:cubicBezTo>
                    <a:close/>
                    <a:moveTo>
                      <a:pt x="8368" y="8636"/>
                    </a:moveTo>
                    <a:cubicBezTo>
                      <a:pt x="8368" y="8636"/>
                      <a:pt x="8577" y="9044"/>
                      <a:pt x="8889" y="9657"/>
                    </a:cubicBezTo>
                    <a:cubicBezTo>
                      <a:pt x="9194" y="10275"/>
                      <a:pt x="9563" y="11128"/>
                      <a:pt x="9953" y="11965"/>
                    </a:cubicBezTo>
                    <a:cubicBezTo>
                      <a:pt x="10355" y="12795"/>
                      <a:pt x="10683" y="13674"/>
                      <a:pt x="10951" y="14319"/>
                    </a:cubicBezTo>
                    <a:cubicBezTo>
                      <a:pt x="11216" y="14966"/>
                      <a:pt x="11391" y="15398"/>
                      <a:pt x="11391" y="15398"/>
                    </a:cubicBezTo>
                    <a:lnTo>
                      <a:pt x="12675" y="14604"/>
                    </a:lnTo>
                    <a:cubicBezTo>
                      <a:pt x="12675" y="14604"/>
                      <a:pt x="12495" y="14162"/>
                      <a:pt x="12224" y="13498"/>
                    </a:cubicBezTo>
                    <a:cubicBezTo>
                      <a:pt x="11949" y="12836"/>
                      <a:pt x="11612" y="11935"/>
                      <a:pt x="11200" y="11084"/>
                    </a:cubicBezTo>
                    <a:cubicBezTo>
                      <a:pt x="10800" y="10225"/>
                      <a:pt x="10421" y="9350"/>
                      <a:pt x="10109" y="8716"/>
                    </a:cubicBezTo>
                    <a:cubicBezTo>
                      <a:pt x="9788" y="8088"/>
                      <a:pt x="9574" y="7669"/>
                      <a:pt x="9574" y="7669"/>
                    </a:cubicBezTo>
                    <a:cubicBezTo>
                      <a:pt x="9574" y="7669"/>
                      <a:pt x="8368" y="8636"/>
                      <a:pt x="8368" y="8636"/>
                    </a:cubicBezTo>
                    <a:close/>
                    <a:moveTo>
                      <a:pt x="10496" y="6929"/>
                    </a:moveTo>
                    <a:cubicBezTo>
                      <a:pt x="10496" y="6929"/>
                      <a:pt x="10714" y="7356"/>
                      <a:pt x="11041" y="7996"/>
                    </a:cubicBezTo>
                    <a:cubicBezTo>
                      <a:pt x="11360" y="8643"/>
                      <a:pt x="11746" y="9534"/>
                      <a:pt x="12153" y="10410"/>
                    </a:cubicBezTo>
                    <a:cubicBezTo>
                      <a:pt x="12572" y="11278"/>
                      <a:pt x="12917" y="12195"/>
                      <a:pt x="13197" y="12870"/>
                    </a:cubicBezTo>
                    <a:cubicBezTo>
                      <a:pt x="13473" y="13547"/>
                      <a:pt x="13657" y="13998"/>
                      <a:pt x="13657" y="13998"/>
                    </a:cubicBezTo>
                    <a:lnTo>
                      <a:pt x="14939" y="13205"/>
                    </a:lnTo>
                    <a:cubicBezTo>
                      <a:pt x="14939" y="13205"/>
                      <a:pt x="14751" y="12743"/>
                      <a:pt x="14468" y="12050"/>
                    </a:cubicBezTo>
                    <a:cubicBezTo>
                      <a:pt x="14182" y="11358"/>
                      <a:pt x="13828" y="10418"/>
                      <a:pt x="13399" y="9529"/>
                    </a:cubicBezTo>
                    <a:cubicBezTo>
                      <a:pt x="12982" y="8632"/>
                      <a:pt x="12586" y="7719"/>
                      <a:pt x="12259" y="7056"/>
                    </a:cubicBezTo>
                    <a:cubicBezTo>
                      <a:pt x="11925" y="6400"/>
                      <a:pt x="11702" y="5963"/>
                      <a:pt x="11702" y="5963"/>
                    </a:cubicBezTo>
                    <a:cubicBezTo>
                      <a:pt x="11702" y="5963"/>
                      <a:pt x="10496" y="6929"/>
                      <a:pt x="10496" y="6929"/>
                    </a:cubicBezTo>
                    <a:close/>
                    <a:moveTo>
                      <a:pt x="12623" y="5224"/>
                    </a:moveTo>
                    <a:cubicBezTo>
                      <a:pt x="12623" y="5224"/>
                      <a:pt x="12850" y="5669"/>
                      <a:pt x="13190" y="6338"/>
                    </a:cubicBezTo>
                    <a:cubicBezTo>
                      <a:pt x="13523" y="7013"/>
                      <a:pt x="13927" y="7941"/>
                      <a:pt x="14351" y="8856"/>
                    </a:cubicBezTo>
                    <a:cubicBezTo>
                      <a:pt x="14788" y="9761"/>
                      <a:pt x="15149" y="10718"/>
                      <a:pt x="15440" y="11422"/>
                    </a:cubicBezTo>
                    <a:cubicBezTo>
                      <a:pt x="15728" y="12129"/>
                      <a:pt x="15920" y="12600"/>
                      <a:pt x="15920" y="12600"/>
                    </a:cubicBezTo>
                    <a:lnTo>
                      <a:pt x="17203" y="11806"/>
                    </a:lnTo>
                    <a:cubicBezTo>
                      <a:pt x="17203" y="11806"/>
                      <a:pt x="17008" y="11324"/>
                      <a:pt x="16713" y="10601"/>
                    </a:cubicBezTo>
                    <a:cubicBezTo>
                      <a:pt x="16415" y="9880"/>
                      <a:pt x="16044" y="8902"/>
                      <a:pt x="15598" y="7974"/>
                    </a:cubicBezTo>
                    <a:cubicBezTo>
                      <a:pt x="15164" y="7038"/>
                      <a:pt x="14750" y="6087"/>
                      <a:pt x="14410" y="5397"/>
                    </a:cubicBezTo>
                    <a:cubicBezTo>
                      <a:pt x="14062" y="4713"/>
                      <a:pt x="13829" y="4257"/>
                      <a:pt x="13829" y="4257"/>
                    </a:cubicBezTo>
                    <a:cubicBezTo>
                      <a:pt x="13829" y="4257"/>
                      <a:pt x="12623" y="5224"/>
                      <a:pt x="12623" y="5224"/>
                    </a:cubicBezTo>
                    <a:close/>
                    <a:moveTo>
                      <a:pt x="14752" y="3517"/>
                    </a:moveTo>
                    <a:cubicBezTo>
                      <a:pt x="14752" y="3517"/>
                      <a:pt x="14987" y="3981"/>
                      <a:pt x="15342" y="4678"/>
                    </a:cubicBezTo>
                    <a:cubicBezTo>
                      <a:pt x="15688" y="5380"/>
                      <a:pt x="16110" y="6347"/>
                      <a:pt x="16551" y="7300"/>
                    </a:cubicBezTo>
                    <a:cubicBezTo>
                      <a:pt x="17005" y="8244"/>
                      <a:pt x="17382" y="9240"/>
                      <a:pt x="17686" y="9974"/>
                    </a:cubicBezTo>
                    <a:cubicBezTo>
                      <a:pt x="17985" y="10709"/>
                      <a:pt x="18185" y="11200"/>
                      <a:pt x="18185" y="11200"/>
                    </a:cubicBezTo>
                    <a:lnTo>
                      <a:pt x="19468" y="10408"/>
                    </a:lnTo>
                    <a:cubicBezTo>
                      <a:pt x="19468" y="10408"/>
                      <a:pt x="19263" y="9905"/>
                      <a:pt x="18957" y="9153"/>
                    </a:cubicBezTo>
                    <a:cubicBezTo>
                      <a:pt x="18648" y="8403"/>
                      <a:pt x="18261" y="7385"/>
                      <a:pt x="17797" y="6419"/>
                    </a:cubicBezTo>
                    <a:cubicBezTo>
                      <a:pt x="17347" y="5445"/>
                      <a:pt x="16915" y="4456"/>
                      <a:pt x="16561" y="3737"/>
                    </a:cubicBezTo>
                    <a:cubicBezTo>
                      <a:pt x="16198" y="3026"/>
                      <a:pt x="15957" y="2551"/>
                      <a:pt x="15957" y="2551"/>
                    </a:cubicBezTo>
                    <a:cubicBezTo>
                      <a:pt x="15957" y="2551"/>
                      <a:pt x="14752" y="3517"/>
                      <a:pt x="14752" y="3517"/>
                    </a:cubicBezTo>
                    <a:close/>
                    <a:moveTo>
                      <a:pt x="0" y="14012"/>
                    </a:moveTo>
                    <a:lnTo>
                      <a:pt x="16755" y="0"/>
                    </a:lnTo>
                    <a:cubicBezTo>
                      <a:pt x="16755" y="0"/>
                      <a:pt x="17772" y="1017"/>
                      <a:pt x="18789" y="2034"/>
                    </a:cubicBezTo>
                    <a:cubicBezTo>
                      <a:pt x="19781" y="3089"/>
                      <a:pt x="20762" y="4204"/>
                      <a:pt x="20762" y="4204"/>
                    </a:cubicBezTo>
                    <a:cubicBezTo>
                      <a:pt x="20762" y="4204"/>
                      <a:pt x="20831" y="4620"/>
                      <a:pt x="20933" y="5244"/>
                    </a:cubicBezTo>
                    <a:cubicBezTo>
                      <a:pt x="21033" y="5868"/>
                      <a:pt x="21128" y="6720"/>
                      <a:pt x="21235" y="7553"/>
                    </a:cubicBezTo>
                    <a:cubicBezTo>
                      <a:pt x="21336" y="8384"/>
                      <a:pt x="21437" y="9214"/>
                      <a:pt x="21513" y="9836"/>
                    </a:cubicBezTo>
                    <a:cubicBezTo>
                      <a:pt x="21566" y="10465"/>
                      <a:pt x="21600" y="10883"/>
                      <a:pt x="21600" y="10883"/>
                    </a:cubicBezTo>
                    <a:lnTo>
                      <a:pt x="3376" y="21600"/>
                    </a:lnTo>
                    <a:cubicBezTo>
                      <a:pt x="3376" y="21600"/>
                      <a:pt x="3333" y="21476"/>
                      <a:pt x="3256" y="21258"/>
                    </a:cubicBezTo>
                    <a:cubicBezTo>
                      <a:pt x="3186" y="21037"/>
                      <a:pt x="3061" y="20736"/>
                      <a:pt x="2910" y="20375"/>
                    </a:cubicBezTo>
                    <a:cubicBezTo>
                      <a:pt x="2762" y="20012"/>
                      <a:pt x="2590" y="19589"/>
                      <a:pt x="2405" y="19135"/>
                    </a:cubicBezTo>
                    <a:cubicBezTo>
                      <a:pt x="2314" y="18908"/>
                      <a:pt x="2220" y="18671"/>
                      <a:pt x="2124" y="18432"/>
                    </a:cubicBezTo>
                    <a:cubicBezTo>
                      <a:pt x="2017" y="18201"/>
                      <a:pt x="1908" y="17967"/>
                      <a:pt x="1799" y="17731"/>
                    </a:cubicBezTo>
                    <a:cubicBezTo>
                      <a:pt x="1364" y="16790"/>
                      <a:pt x="953" y="15832"/>
                      <a:pt x="582" y="15160"/>
                    </a:cubicBezTo>
                    <a:cubicBezTo>
                      <a:pt x="232" y="14470"/>
                      <a:pt x="0" y="14012"/>
                      <a:pt x="0" y="14012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9" name="Shape 16830"/>
              <p:cNvSpPr/>
              <p:nvPr/>
            </p:nvSpPr>
            <p:spPr>
              <a:xfrm>
                <a:off x="7278740" y="3131386"/>
                <a:ext cx="893787" cy="3231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400" y="14414"/>
                    </a:moveTo>
                    <a:lnTo>
                      <a:pt x="3674" y="17803"/>
                    </a:lnTo>
                    <a:lnTo>
                      <a:pt x="5715" y="16678"/>
                    </a:lnTo>
                    <a:lnTo>
                      <a:pt x="5425" y="13083"/>
                    </a:lnTo>
                    <a:cubicBezTo>
                      <a:pt x="5425" y="13083"/>
                      <a:pt x="3400" y="14414"/>
                      <a:pt x="3400" y="14414"/>
                    </a:cubicBezTo>
                    <a:close/>
                    <a:moveTo>
                      <a:pt x="6318" y="12496"/>
                    </a:moveTo>
                    <a:lnTo>
                      <a:pt x="6616" y="16181"/>
                    </a:lnTo>
                    <a:lnTo>
                      <a:pt x="8657" y="15060"/>
                    </a:lnTo>
                    <a:cubicBezTo>
                      <a:pt x="8657" y="15060"/>
                      <a:pt x="8643" y="14814"/>
                      <a:pt x="8610" y="14450"/>
                    </a:cubicBezTo>
                    <a:cubicBezTo>
                      <a:pt x="8580" y="14085"/>
                      <a:pt x="8541" y="13600"/>
                      <a:pt x="8501" y="13113"/>
                    </a:cubicBezTo>
                    <a:cubicBezTo>
                      <a:pt x="8422" y="12141"/>
                      <a:pt x="8343" y="11167"/>
                      <a:pt x="8343" y="11167"/>
                    </a:cubicBezTo>
                    <a:cubicBezTo>
                      <a:pt x="8343" y="11167"/>
                      <a:pt x="6318" y="12496"/>
                      <a:pt x="6318" y="12496"/>
                    </a:cubicBezTo>
                    <a:close/>
                    <a:moveTo>
                      <a:pt x="9237" y="10583"/>
                    </a:moveTo>
                    <a:cubicBezTo>
                      <a:pt x="9237" y="10583"/>
                      <a:pt x="9317" y="11579"/>
                      <a:pt x="9399" y="12574"/>
                    </a:cubicBezTo>
                    <a:cubicBezTo>
                      <a:pt x="9439" y="13071"/>
                      <a:pt x="9480" y="13568"/>
                      <a:pt x="9510" y="13941"/>
                    </a:cubicBezTo>
                    <a:cubicBezTo>
                      <a:pt x="9542" y="14313"/>
                      <a:pt x="9557" y="14564"/>
                      <a:pt x="9557" y="14564"/>
                    </a:cubicBezTo>
                    <a:lnTo>
                      <a:pt x="11598" y="13446"/>
                    </a:lnTo>
                    <a:cubicBezTo>
                      <a:pt x="11598" y="13446"/>
                      <a:pt x="11584" y="13181"/>
                      <a:pt x="11549" y="12790"/>
                    </a:cubicBezTo>
                    <a:cubicBezTo>
                      <a:pt x="11517" y="12397"/>
                      <a:pt x="11474" y="11875"/>
                      <a:pt x="11432" y="11352"/>
                    </a:cubicBezTo>
                    <a:cubicBezTo>
                      <a:pt x="11347" y="10306"/>
                      <a:pt x="11262" y="9259"/>
                      <a:pt x="11262" y="9259"/>
                    </a:cubicBezTo>
                    <a:cubicBezTo>
                      <a:pt x="11262" y="9259"/>
                      <a:pt x="9237" y="10583"/>
                      <a:pt x="9237" y="10583"/>
                    </a:cubicBezTo>
                    <a:close/>
                    <a:moveTo>
                      <a:pt x="12155" y="8674"/>
                    </a:moveTo>
                    <a:cubicBezTo>
                      <a:pt x="12155" y="8674"/>
                      <a:pt x="12243" y="9744"/>
                      <a:pt x="12329" y="10814"/>
                    </a:cubicBezTo>
                    <a:cubicBezTo>
                      <a:pt x="12373" y="11348"/>
                      <a:pt x="12416" y="11882"/>
                      <a:pt x="12449" y="12283"/>
                    </a:cubicBezTo>
                    <a:cubicBezTo>
                      <a:pt x="12484" y="12683"/>
                      <a:pt x="12499" y="12953"/>
                      <a:pt x="12499" y="12953"/>
                    </a:cubicBezTo>
                    <a:lnTo>
                      <a:pt x="14541" y="11838"/>
                    </a:lnTo>
                    <a:cubicBezTo>
                      <a:pt x="14541" y="11838"/>
                      <a:pt x="14525" y="11553"/>
                      <a:pt x="14489" y="11134"/>
                    </a:cubicBezTo>
                    <a:cubicBezTo>
                      <a:pt x="14455" y="10714"/>
                      <a:pt x="14409" y="10155"/>
                      <a:pt x="14364" y="9595"/>
                    </a:cubicBezTo>
                    <a:cubicBezTo>
                      <a:pt x="14272" y="8474"/>
                      <a:pt x="14181" y="7353"/>
                      <a:pt x="14181" y="7353"/>
                    </a:cubicBezTo>
                    <a:cubicBezTo>
                      <a:pt x="14181" y="7353"/>
                      <a:pt x="12155" y="8674"/>
                      <a:pt x="12155" y="8674"/>
                    </a:cubicBezTo>
                    <a:close/>
                    <a:moveTo>
                      <a:pt x="15075" y="6772"/>
                    </a:moveTo>
                    <a:cubicBezTo>
                      <a:pt x="15075" y="6772"/>
                      <a:pt x="15168" y="7914"/>
                      <a:pt x="15261" y="9058"/>
                    </a:cubicBezTo>
                    <a:cubicBezTo>
                      <a:pt x="15308" y="9629"/>
                      <a:pt x="15354" y="10199"/>
                      <a:pt x="15389" y="10628"/>
                    </a:cubicBezTo>
                    <a:cubicBezTo>
                      <a:pt x="15426" y="11055"/>
                      <a:pt x="15441" y="11346"/>
                      <a:pt x="15441" y="11346"/>
                    </a:cubicBezTo>
                    <a:lnTo>
                      <a:pt x="17483" y="10234"/>
                    </a:lnTo>
                    <a:cubicBezTo>
                      <a:pt x="17483" y="10234"/>
                      <a:pt x="17467" y="9931"/>
                      <a:pt x="17429" y="9484"/>
                    </a:cubicBezTo>
                    <a:cubicBezTo>
                      <a:pt x="17392" y="9037"/>
                      <a:pt x="17344" y="8440"/>
                      <a:pt x="17295" y="7842"/>
                    </a:cubicBezTo>
                    <a:cubicBezTo>
                      <a:pt x="17197" y="6649"/>
                      <a:pt x="17100" y="5456"/>
                      <a:pt x="17100" y="5456"/>
                    </a:cubicBezTo>
                    <a:cubicBezTo>
                      <a:pt x="17100" y="5456"/>
                      <a:pt x="15075" y="6772"/>
                      <a:pt x="15075" y="6772"/>
                    </a:cubicBezTo>
                    <a:close/>
                    <a:moveTo>
                      <a:pt x="17994" y="4875"/>
                    </a:moveTo>
                    <a:cubicBezTo>
                      <a:pt x="17994" y="4875"/>
                      <a:pt x="18094" y="6092"/>
                      <a:pt x="18193" y="7307"/>
                    </a:cubicBezTo>
                    <a:cubicBezTo>
                      <a:pt x="18242" y="7916"/>
                      <a:pt x="18291" y="8524"/>
                      <a:pt x="18328" y="8981"/>
                    </a:cubicBezTo>
                    <a:cubicBezTo>
                      <a:pt x="18368" y="9435"/>
                      <a:pt x="18384" y="9744"/>
                      <a:pt x="18384" y="9744"/>
                    </a:cubicBezTo>
                    <a:lnTo>
                      <a:pt x="20426" y="8635"/>
                    </a:lnTo>
                    <a:cubicBezTo>
                      <a:pt x="20426" y="8635"/>
                      <a:pt x="20409" y="8314"/>
                      <a:pt x="20369" y="7838"/>
                    </a:cubicBezTo>
                    <a:cubicBezTo>
                      <a:pt x="20330" y="7364"/>
                      <a:pt x="20279" y="6730"/>
                      <a:pt x="20228" y="6096"/>
                    </a:cubicBezTo>
                    <a:cubicBezTo>
                      <a:pt x="20124" y="4829"/>
                      <a:pt x="20021" y="3560"/>
                      <a:pt x="20021" y="3560"/>
                    </a:cubicBezTo>
                    <a:cubicBezTo>
                      <a:pt x="20021" y="3560"/>
                      <a:pt x="17994" y="4875"/>
                      <a:pt x="17994" y="4875"/>
                    </a:cubicBezTo>
                    <a:close/>
                    <a:moveTo>
                      <a:pt x="0" y="14812"/>
                    </a:moveTo>
                    <a:lnTo>
                      <a:pt x="20720" y="0"/>
                    </a:lnTo>
                    <a:cubicBezTo>
                      <a:pt x="20720" y="0"/>
                      <a:pt x="20793" y="704"/>
                      <a:pt x="20878" y="1780"/>
                    </a:cubicBezTo>
                    <a:cubicBezTo>
                      <a:pt x="20966" y="2852"/>
                      <a:pt x="21083" y="4281"/>
                      <a:pt x="21200" y="5712"/>
                    </a:cubicBezTo>
                    <a:cubicBezTo>
                      <a:pt x="21257" y="6427"/>
                      <a:pt x="21314" y="7143"/>
                      <a:pt x="21368" y="7814"/>
                    </a:cubicBezTo>
                    <a:cubicBezTo>
                      <a:pt x="21411" y="8490"/>
                      <a:pt x="21451" y="9121"/>
                      <a:pt x="21486" y="9662"/>
                    </a:cubicBezTo>
                    <a:cubicBezTo>
                      <a:pt x="21554" y="10744"/>
                      <a:pt x="21600" y="11466"/>
                      <a:pt x="21600" y="11466"/>
                    </a:cubicBezTo>
                    <a:lnTo>
                      <a:pt x="535" y="21600"/>
                    </a:lnTo>
                    <a:cubicBezTo>
                      <a:pt x="535" y="21600"/>
                      <a:pt x="509" y="21172"/>
                      <a:pt x="468" y="20530"/>
                    </a:cubicBezTo>
                    <a:cubicBezTo>
                      <a:pt x="446" y="20209"/>
                      <a:pt x="427" y="19832"/>
                      <a:pt x="397" y="19433"/>
                    </a:cubicBezTo>
                    <a:cubicBezTo>
                      <a:pt x="364" y="19037"/>
                      <a:pt x="327" y="18615"/>
                      <a:pt x="290" y="18191"/>
                    </a:cubicBezTo>
                    <a:cubicBezTo>
                      <a:pt x="220" y="17345"/>
                      <a:pt x="151" y="16499"/>
                      <a:pt x="98" y="15863"/>
                    </a:cubicBezTo>
                    <a:cubicBezTo>
                      <a:pt x="53" y="15223"/>
                      <a:pt x="0" y="14812"/>
                      <a:pt x="0" y="14812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0" name="Shape 16831"/>
              <p:cNvSpPr/>
              <p:nvPr/>
            </p:nvSpPr>
            <p:spPr>
              <a:xfrm>
                <a:off x="6925994" y="2170281"/>
                <a:ext cx="1017350" cy="7639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3973"/>
                    </a:moveTo>
                    <a:cubicBezTo>
                      <a:pt x="13454" y="3973"/>
                      <a:pt x="13366" y="3842"/>
                      <a:pt x="13235" y="3646"/>
                    </a:cubicBezTo>
                    <a:cubicBezTo>
                      <a:pt x="13097" y="3457"/>
                      <a:pt x="12913" y="3204"/>
                      <a:pt x="12728" y="2952"/>
                    </a:cubicBezTo>
                    <a:cubicBezTo>
                      <a:pt x="12360" y="2449"/>
                      <a:pt x="11991" y="1945"/>
                      <a:pt x="11991" y="1945"/>
                    </a:cubicBezTo>
                    <a:lnTo>
                      <a:pt x="10681" y="3708"/>
                    </a:lnTo>
                    <a:cubicBezTo>
                      <a:pt x="10681" y="3708"/>
                      <a:pt x="11034" y="4190"/>
                      <a:pt x="11388" y="4672"/>
                    </a:cubicBezTo>
                    <a:cubicBezTo>
                      <a:pt x="11564" y="4913"/>
                      <a:pt x="11741" y="5154"/>
                      <a:pt x="11873" y="5335"/>
                    </a:cubicBezTo>
                    <a:cubicBezTo>
                      <a:pt x="11999" y="5524"/>
                      <a:pt x="12083" y="5650"/>
                      <a:pt x="12083" y="5650"/>
                    </a:cubicBezTo>
                    <a:cubicBezTo>
                      <a:pt x="12083" y="5650"/>
                      <a:pt x="13454" y="3973"/>
                      <a:pt x="13454" y="3973"/>
                    </a:cubicBezTo>
                    <a:close/>
                    <a:moveTo>
                      <a:pt x="11343" y="6552"/>
                    </a:moveTo>
                    <a:cubicBezTo>
                      <a:pt x="11343" y="6552"/>
                      <a:pt x="11261" y="6429"/>
                      <a:pt x="11138" y="6245"/>
                    </a:cubicBezTo>
                    <a:cubicBezTo>
                      <a:pt x="11009" y="6068"/>
                      <a:pt x="10837" y="5832"/>
                      <a:pt x="10665" y="5597"/>
                    </a:cubicBezTo>
                    <a:cubicBezTo>
                      <a:pt x="10320" y="5127"/>
                      <a:pt x="9975" y="4656"/>
                      <a:pt x="9975" y="4656"/>
                    </a:cubicBezTo>
                    <a:lnTo>
                      <a:pt x="8662" y="6416"/>
                    </a:lnTo>
                    <a:cubicBezTo>
                      <a:pt x="8662" y="6416"/>
                      <a:pt x="8992" y="6865"/>
                      <a:pt x="9322" y="7314"/>
                    </a:cubicBezTo>
                    <a:cubicBezTo>
                      <a:pt x="9486" y="7539"/>
                      <a:pt x="9650" y="7764"/>
                      <a:pt x="9774" y="7933"/>
                    </a:cubicBezTo>
                    <a:cubicBezTo>
                      <a:pt x="9891" y="8108"/>
                      <a:pt x="9969" y="8226"/>
                      <a:pt x="9969" y="8226"/>
                    </a:cubicBezTo>
                    <a:cubicBezTo>
                      <a:pt x="9969" y="8226"/>
                      <a:pt x="11343" y="6552"/>
                      <a:pt x="11343" y="6552"/>
                    </a:cubicBezTo>
                    <a:close/>
                    <a:moveTo>
                      <a:pt x="9229" y="9127"/>
                    </a:moveTo>
                    <a:cubicBezTo>
                      <a:pt x="9229" y="9127"/>
                      <a:pt x="9152" y="9012"/>
                      <a:pt x="9038" y="8841"/>
                    </a:cubicBezTo>
                    <a:cubicBezTo>
                      <a:pt x="8918" y="8676"/>
                      <a:pt x="8757" y="8457"/>
                      <a:pt x="8597" y="8237"/>
                    </a:cubicBezTo>
                    <a:cubicBezTo>
                      <a:pt x="8276" y="7800"/>
                      <a:pt x="7955" y="7363"/>
                      <a:pt x="7955" y="7363"/>
                    </a:cubicBezTo>
                    <a:lnTo>
                      <a:pt x="6641" y="9119"/>
                    </a:lnTo>
                    <a:cubicBezTo>
                      <a:pt x="6641" y="9119"/>
                      <a:pt x="6947" y="9535"/>
                      <a:pt x="7252" y="9951"/>
                    </a:cubicBezTo>
                    <a:cubicBezTo>
                      <a:pt x="7404" y="10160"/>
                      <a:pt x="7561" y="10364"/>
                      <a:pt x="7671" y="10525"/>
                    </a:cubicBezTo>
                    <a:cubicBezTo>
                      <a:pt x="7780" y="10689"/>
                      <a:pt x="7852" y="10797"/>
                      <a:pt x="7852" y="10797"/>
                    </a:cubicBezTo>
                    <a:cubicBezTo>
                      <a:pt x="7852" y="10797"/>
                      <a:pt x="9229" y="9127"/>
                      <a:pt x="9229" y="9127"/>
                    </a:cubicBezTo>
                    <a:close/>
                    <a:moveTo>
                      <a:pt x="7111" y="11696"/>
                    </a:moveTo>
                    <a:cubicBezTo>
                      <a:pt x="7111" y="11696"/>
                      <a:pt x="7040" y="11591"/>
                      <a:pt x="6935" y="11432"/>
                    </a:cubicBezTo>
                    <a:cubicBezTo>
                      <a:pt x="6828" y="11274"/>
                      <a:pt x="6675" y="11077"/>
                      <a:pt x="6527" y="10874"/>
                    </a:cubicBezTo>
                    <a:cubicBezTo>
                      <a:pt x="6230" y="10469"/>
                      <a:pt x="5933" y="10065"/>
                      <a:pt x="5933" y="10065"/>
                    </a:cubicBezTo>
                    <a:lnTo>
                      <a:pt x="4617" y="11819"/>
                    </a:lnTo>
                    <a:cubicBezTo>
                      <a:pt x="4617" y="11819"/>
                      <a:pt x="4898" y="12202"/>
                      <a:pt x="5180" y="12585"/>
                    </a:cubicBezTo>
                    <a:cubicBezTo>
                      <a:pt x="5320" y="12777"/>
                      <a:pt x="5466" y="12963"/>
                      <a:pt x="5566" y="13114"/>
                    </a:cubicBezTo>
                    <a:cubicBezTo>
                      <a:pt x="5666" y="13264"/>
                      <a:pt x="5733" y="13364"/>
                      <a:pt x="5733" y="13364"/>
                    </a:cubicBezTo>
                    <a:cubicBezTo>
                      <a:pt x="5733" y="13364"/>
                      <a:pt x="7111" y="11696"/>
                      <a:pt x="7111" y="11696"/>
                    </a:cubicBezTo>
                    <a:close/>
                    <a:moveTo>
                      <a:pt x="4990" y="14262"/>
                    </a:moveTo>
                    <a:cubicBezTo>
                      <a:pt x="4990" y="14262"/>
                      <a:pt x="4735" y="13869"/>
                      <a:pt x="4454" y="13505"/>
                    </a:cubicBezTo>
                    <a:cubicBezTo>
                      <a:pt x="4180" y="13134"/>
                      <a:pt x="3907" y="12763"/>
                      <a:pt x="3907" y="12763"/>
                    </a:cubicBezTo>
                    <a:lnTo>
                      <a:pt x="2589" y="14514"/>
                    </a:lnTo>
                    <a:cubicBezTo>
                      <a:pt x="2589" y="14514"/>
                      <a:pt x="2847" y="14864"/>
                      <a:pt x="3105" y="15213"/>
                    </a:cubicBezTo>
                    <a:cubicBezTo>
                      <a:pt x="3370" y="15554"/>
                      <a:pt x="3610" y="15927"/>
                      <a:pt x="3610" y="15927"/>
                    </a:cubicBezTo>
                    <a:cubicBezTo>
                      <a:pt x="3610" y="15927"/>
                      <a:pt x="4990" y="14262"/>
                      <a:pt x="4990" y="14262"/>
                    </a:cubicBezTo>
                    <a:close/>
                    <a:moveTo>
                      <a:pt x="14256" y="5176"/>
                    </a:moveTo>
                    <a:lnTo>
                      <a:pt x="12850" y="6802"/>
                    </a:lnTo>
                    <a:cubicBezTo>
                      <a:pt x="12850" y="6802"/>
                      <a:pt x="13194" y="7297"/>
                      <a:pt x="13504" y="7830"/>
                    </a:cubicBezTo>
                    <a:cubicBezTo>
                      <a:pt x="13821" y="8355"/>
                      <a:pt x="14139" y="8881"/>
                      <a:pt x="14139" y="8881"/>
                    </a:cubicBezTo>
                    <a:lnTo>
                      <a:pt x="15602" y="7347"/>
                    </a:lnTo>
                    <a:cubicBezTo>
                      <a:pt x="15602" y="7347"/>
                      <a:pt x="15270" y="6798"/>
                      <a:pt x="14939" y="6249"/>
                    </a:cubicBezTo>
                    <a:cubicBezTo>
                      <a:pt x="14774" y="5975"/>
                      <a:pt x="14609" y="5700"/>
                      <a:pt x="14474" y="5506"/>
                    </a:cubicBezTo>
                    <a:cubicBezTo>
                      <a:pt x="14343" y="5308"/>
                      <a:pt x="14256" y="5176"/>
                      <a:pt x="14256" y="5176"/>
                    </a:cubicBezTo>
                    <a:close/>
                    <a:moveTo>
                      <a:pt x="13351" y="9706"/>
                    </a:moveTo>
                    <a:cubicBezTo>
                      <a:pt x="13351" y="9706"/>
                      <a:pt x="13041" y="9193"/>
                      <a:pt x="12731" y="8680"/>
                    </a:cubicBezTo>
                    <a:cubicBezTo>
                      <a:pt x="12428" y="8160"/>
                      <a:pt x="12092" y="7677"/>
                      <a:pt x="12092" y="7677"/>
                    </a:cubicBezTo>
                    <a:lnTo>
                      <a:pt x="10685" y="9299"/>
                    </a:lnTo>
                    <a:cubicBezTo>
                      <a:pt x="10685" y="9299"/>
                      <a:pt x="11005" y="9761"/>
                      <a:pt x="11294" y="10258"/>
                    </a:cubicBezTo>
                    <a:cubicBezTo>
                      <a:pt x="11590" y="10747"/>
                      <a:pt x="11886" y="11236"/>
                      <a:pt x="11886" y="11236"/>
                    </a:cubicBezTo>
                    <a:cubicBezTo>
                      <a:pt x="11886" y="11236"/>
                      <a:pt x="13351" y="9706"/>
                      <a:pt x="13351" y="9706"/>
                    </a:cubicBezTo>
                    <a:close/>
                    <a:moveTo>
                      <a:pt x="11098" y="12060"/>
                    </a:moveTo>
                    <a:cubicBezTo>
                      <a:pt x="11098" y="12060"/>
                      <a:pt x="10809" y="11583"/>
                      <a:pt x="10520" y="11107"/>
                    </a:cubicBezTo>
                    <a:cubicBezTo>
                      <a:pt x="10238" y="10622"/>
                      <a:pt x="9927" y="10172"/>
                      <a:pt x="9927" y="10172"/>
                    </a:cubicBezTo>
                    <a:lnTo>
                      <a:pt x="8517" y="11792"/>
                    </a:lnTo>
                    <a:cubicBezTo>
                      <a:pt x="8517" y="11792"/>
                      <a:pt x="8814" y="12220"/>
                      <a:pt x="9081" y="12681"/>
                    </a:cubicBezTo>
                    <a:cubicBezTo>
                      <a:pt x="9356" y="13134"/>
                      <a:pt x="9631" y="13587"/>
                      <a:pt x="9631" y="13587"/>
                    </a:cubicBezTo>
                    <a:cubicBezTo>
                      <a:pt x="9631" y="13587"/>
                      <a:pt x="11098" y="12060"/>
                      <a:pt x="11098" y="12060"/>
                    </a:cubicBezTo>
                    <a:close/>
                    <a:moveTo>
                      <a:pt x="8841" y="14409"/>
                    </a:moveTo>
                    <a:cubicBezTo>
                      <a:pt x="8841" y="14409"/>
                      <a:pt x="8574" y="13969"/>
                      <a:pt x="8306" y="13528"/>
                    </a:cubicBezTo>
                    <a:cubicBezTo>
                      <a:pt x="8046" y="13079"/>
                      <a:pt x="7757" y="12663"/>
                      <a:pt x="7757" y="12663"/>
                    </a:cubicBezTo>
                    <a:lnTo>
                      <a:pt x="6346" y="14280"/>
                    </a:lnTo>
                    <a:cubicBezTo>
                      <a:pt x="6345" y="14280"/>
                      <a:pt x="6619" y="14675"/>
                      <a:pt x="6865" y="15100"/>
                    </a:cubicBezTo>
                    <a:cubicBezTo>
                      <a:pt x="7119" y="15517"/>
                      <a:pt x="7373" y="15934"/>
                      <a:pt x="7373" y="15934"/>
                    </a:cubicBezTo>
                    <a:cubicBezTo>
                      <a:pt x="7373" y="15934"/>
                      <a:pt x="8841" y="14409"/>
                      <a:pt x="8841" y="14409"/>
                    </a:cubicBezTo>
                    <a:close/>
                    <a:moveTo>
                      <a:pt x="6581" y="16753"/>
                    </a:moveTo>
                    <a:cubicBezTo>
                      <a:pt x="6581" y="16753"/>
                      <a:pt x="6335" y="16349"/>
                      <a:pt x="6089" y="15944"/>
                    </a:cubicBezTo>
                    <a:cubicBezTo>
                      <a:pt x="5850" y="15532"/>
                      <a:pt x="5585" y="15149"/>
                      <a:pt x="5585" y="15149"/>
                    </a:cubicBezTo>
                    <a:lnTo>
                      <a:pt x="4172" y="16763"/>
                    </a:lnTo>
                    <a:cubicBezTo>
                      <a:pt x="4172" y="16763"/>
                      <a:pt x="4233" y="16854"/>
                      <a:pt x="4326" y="16991"/>
                    </a:cubicBezTo>
                    <a:cubicBezTo>
                      <a:pt x="4419" y="17128"/>
                      <a:pt x="4529" y="17324"/>
                      <a:pt x="4646" y="17513"/>
                    </a:cubicBezTo>
                    <a:cubicBezTo>
                      <a:pt x="4879" y="17894"/>
                      <a:pt x="5112" y="18275"/>
                      <a:pt x="5112" y="18275"/>
                    </a:cubicBezTo>
                    <a:cubicBezTo>
                      <a:pt x="5112" y="18275"/>
                      <a:pt x="6581" y="16753"/>
                      <a:pt x="6581" y="16753"/>
                    </a:cubicBezTo>
                    <a:close/>
                    <a:moveTo>
                      <a:pt x="0" y="16512"/>
                    </a:moveTo>
                    <a:cubicBezTo>
                      <a:pt x="0" y="16512"/>
                      <a:pt x="2934" y="12393"/>
                      <a:pt x="5868" y="8274"/>
                    </a:cubicBezTo>
                    <a:cubicBezTo>
                      <a:pt x="8787" y="4137"/>
                      <a:pt x="11706" y="0"/>
                      <a:pt x="11706" y="0"/>
                    </a:cubicBezTo>
                    <a:cubicBezTo>
                      <a:pt x="11706" y="0"/>
                      <a:pt x="11859" y="31"/>
                      <a:pt x="12127" y="86"/>
                    </a:cubicBezTo>
                    <a:cubicBezTo>
                      <a:pt x="12394" y="146"/>
                      <a:pt x="12788" y="217"/>
                      <a:pt x="13240" y="346"/>
                    </a:cubicBezTo>
                    <a:cubicBezTo>
                      <a:pt x="14147" y="596"/>
                      <a:pt x="15405" y="932"/>
                      <a:pt x="16631" y="1411"/>
                    </a:cubicBezTo>
                    <a:cubicBezTo>
                      <a:pt x="17246" y="1646"/>
                      <a:pt x="17885" y="1874"/>
                      <a:pt x="18458" y="2136"/>
                    </a:cubicBezTo>
                    <a:cubicBezTo>
                      <a:pt x="19035" y="2394"/>
                      <a:pt x="19579" y="2647"/>
                      <a:pt x="20048" y="2871"/>
                    </a:cubicBezTo>
                    <a:cubicBezTo>
                      <a:pt x="20520" y="3093"/>
                      <a:pt x="20910" y="3292"/>
                      <a:pt x="21176" y="3442"/>
                    </a:cubicBezTo>
                    <a:cubicBezTo>
                      <a:pt x="21446" y="3589"/>
                      <a:pt x="21600" y="3673"/>
                      <a:pt x="21600" y="3673"/>
                    </a:cubicBezTo>
                    <a:cubicBezTo>
                      <a:pt x="21600" y="3673"/>
                      <a:pt x="17033" y="8174"/>
                      <a:pt x="12465" y="12675"/>
                    </a:cubicBezTo>
                    <a:cubicBezTo>
                      <a:pt x="7876" y="17138"/>
                      <a:pt x="3287" y="21600"/>
                      <a:pt x="3287" y="21600"/>
                    </a:cubicBezTo>
                    <a:cubicBezTo>
                      <a:pt x="3287" y="21600"/>
                      <a:pt x="3236" y="21503"/>
                      <a:pt x="3159" y="21357"/>
                    </a:cubicBezTo>
                    <a:cubicBezTo>
                      <a:pt x="3079" y="21214"/>
                      <a:pt x="2984" y="21012"/>
                      <a:pt x="2872" y="20827"/>
                    </a:cubicBezTo>
                    <a:cubicBezTo>
                      <a:pt x="2651" y="20454"/>
                      <a:pt x="2429" y="20081"/>
                      <a:pt x="2429" y="20081"/>
                    </a:cubicBezTo>
                    <a:lnTo>
                      <a:pt x="3711" y="18702"/>
                    </a:lnTo>
                    <a:cubicBezTo>
                      <a:pt x="3711" y="18702"/>
                      <a:pt x="3371" y="18117"/>
                      <a:pt x="2990" y="17579"/>
                    </a:cubicBezTo>
                    <a:cubicBezTo>
                      <a:pt x="2805" y="17304"/>
                      <a:pt x="2621" y="17028"/>
                      <a:pt x="2483" y="16821"/>
                    </a:cubicBezTo>
                    <a:cubicBezTo>
                      <a:pt x="2342" y="16618"/>
                      <a:pt x="2241" y="16490"/>
                      <a:pt x="2241" y="16490"/>
                    </a:cubicBezTo>
                    <a:lnTo>
                      <a:pt x="1068" y="17960"/>
                    </a:lnTo>
                    <a:cubicBezTo>
                      <a:pt x="1068" y="17960"/>
                      <a:pt x="805" y="17593"/>
                      <a:pt x="542" y="17226"/>
                    </a:cubicBezTo>
                    <a:cubicBezTo>
                      <a:pt x="412" y="17039"/>
                      <a:pt x="281" y="16856"/>
                      <a:pt x="173" y="16730"/>
                    </a:cubicBezTo>
                    <a:cubicBezTo>
                      <a:pt x="69" y="16599"/>
                      <a:pt x="0" y="16512"/>
                      <a:pt x="0" y="16512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1" name="Shape 16832"/>
              <p:cNvSpPr/>
              <p:nvPr/>
            </p:nvSpPr>
            <p:spPr>
              <a:xfrm>
                <a:off x="7217393" y="2937120"/>
                <a:ext cx="589563" cy="3713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40" y="13463"/>
                    </a:moveTo>
                    <a:lnTo>
                      <a:pt x="3638" y="15621"/>
                    </a:lnTo>
                    <a:lnTo>
                      <a:pt x="5437" y="14604"/>
                    </a:lnTo>
                    <a:lnTo>
                      <a:pt x="4918" y="12364"/>
                    </a:lnTo>
                    <a:cubicBezTo>
                      <a:pt x="4918" y="12364"/>
                      <a:pt x="3140" y="13463"/>
                      <a:pt x="3140" y="13463"/>
                    </a:cubicBezTo>
                    <a:close/>
                    <a:moveTo>
                      <a:pt x="5876" y="11775"/>
                    </a:moveTo>
                    <a:lnTo>
                      <a:pt x="6405" y="14058"/>
                    </a:lnTo>
                    <a:lnTo>
                      <a:pt x="8205" y="13045"/>
                    </a:lnTo>
                    <a:lnTo>
                      <a:pt x="7656" y="10681"/>
                    </a:lnTo>
                    <a:cubicBezTo>
                      <a:pt x="7656" y="10681"/>
                      <a:pt x="5876" y="11775"/>
                      <a:pt x="5876" y="11775"/>
                    </a:cubicBezTo>
                    <a:close/>
                    <a:moveTo>
                      <a:pt x="8615" y="10093"/>
                    </a:moveTo>
                    <a:lnTo>
                      <a:pt x="9175" y="12500"/>
                    </a:lnTo>
                    <a:lnTo>
                      <a:pt x="10976" y="11492"/>
                    </a:lnTo>
                    <a:lnTo>
                      <a:pt x="10395" y="9003"/>
                    </a:lnTo>
                    <a:cubicBezTo>
                      <a:pt x="10395" y="9003"/>
                      <a:pt x="8615" y="10093"/>
                      <a:pt x="8615" y="10093"/>
                    </a:cubicBezTo>
                    <a:close/>
                    <a:moveTo>
                      <a:pt x="11355" y="8417"/>
                    </a:moveTo>
                    <a:lnTo>
                      <a:pt x="11946" y="10949"/>
                    </a:lnTo>
                    <a:lnTo>
                      <a:pt x="13748" y="9946"/>
                    </a:lnTo>
                    <a:lnTo>
                      <a:pt x="13137" y="7331"/>
                    </a:lnTo>
                    <a:cubicBezTo>
                      <a:pt x="13137" y="7331"/>
                      <a:pt x="11355" y="8417"/>
                      <a:pt x="11355" y="8417"/>
                    </a:cubicBezTo>
                    <a:close/>
                    <a:moveTo>
                      <a:pt x="14097" y="6747"/>
                    </a:moveTo>
                    <a:lnTo>
                      <a:pt x="14718" y="9406"/>
                    </a:lnTo>
                    <a:lnTo>
                      <a:pt x="16521" y="8407"/>
                    </a:lnTo>
                    <a:lnTo>
                      <a:pt x="15880" y="5667"/>
                    </a:lnTo>
                    <a:cubicBezTo>
                      <a:pt x="15880" y="5667"/>
                      <a:pt x="14097" y="6747"/>
                      <a:pt x="14097" y="6747"/>
                    </a:cubicBezTo>
                    <a:close/>
                    <a:moveTo>
                      <a:pt x="3890" y="16869"/>
                    </a:moveTo>
                    <a:lnTo>
                      <a:pt x="4320" y="19060"/>
                    </a:lnTo>
                    <a:lnTo>
                      <a:pt x="6145" y="18174"/>
                    </a:lnTo>
                    <a:lnTo>
                      <a:pt x="5698" y="15900"/>
                    </a:lnTo>
                    <a:cubicBezTo>
                      <a:pt x="5698" y="15900"/>
                      <a:pt x="3890" y="16869"/>
                      <a:pt x="3890" y="16869"/>
                    </a:cubicBezTo>
                    <a:close/>
                    <a:moveTo>
                      <a:pt x="6672" y="15379"/>
                    </a:moveTo>
                    <a:lnTo>
                      <a:pt x="7129" y="17698"/>
                    </a:lnTo>
                    <a:lnTo>
                      <a:pt x="8955" y="16817"/>
                    </a:lnTo>
                    <a:lnTo>
                      <a:pt x="8482" y="14415"/>
                    </a:lnTo>
                    <a:cubicBezTo>
                      <a:pt x="8482" y="14415"/>
                      <a:pt x="6672" y="15379"/>
                      <a:pt x="6672" y="15379"/>
                    </a:cubicBezTo>
                    <a:close/>
                    <a:moveTo>
                      <a:pt x="9456" y="13898"/>
                    </a:moveTo>
                    <a:lnTo>
                      <a:pt x="9939" y="16343"/>
                    </a:lnTo>
                    <a:lnTo>
                      <a:pt x="11767" y="15465"/>
                    </a:lnTo>
                    <a:lnTo>
                      <a:pt x="11266" y="12936"/>
                    </a:lnTo>
                    <a:cubicBezTo>
                      <a:pt x="11266" y="12936"/>
                      <a:pt x="9456" y="13898"/>
                      <a:pt x="9456" y="13898"/>
                    </a:cubicBezTo>
                    <a:close/>
                    <a:moveTo>
                      <a:pt x="12241" y="12420"/>
                    </a:moveTo>
                    <a:lnTo>
                      <a:pt x="12752" y="14994"/>
                    </a:lnTo>
                    <a:lnTo>
                      <a:pt x="14580" y="14121"/>
                    </a:lnTo>
                    <a:lnTo>
                      <a:pt x="14053" y="11464"/>
                    </a:lnTo>
                    <a:cubicBezTo>
                      <a:pt x="14053" y="11464"/>
                      <a:pt x="12241" y="12420"/>
                      <a:pt x="12241" y="12420"/>
                    </a:cubicBezTo>
                    <a:close/>
                    <a:moveTo>
                      <a:pt x="15028" y="10950"/>
                    </a:moveTo>
                    <a:lnTo>
                      <a:pt x="15565" y="13653"/>
                    </a:lnTo>
                    <a:lnTo>
                      <a:pt x="17395" y="12784"/>
                    </a:lnTo>
                    <a:lnTo>
                      <a:pt x="16841" y="9998"/>
                    </a:lnTo>
                    <a:cubicBezTo>
                      <a:pt x="16841" y="9998"/>
                      <a:pt x="15028" y="10950"/>
                      <a:pt x="15028" y="10950"/>
                    </a:cubicBezTo>
                    <a:close/>
                    <a:moveTo>
                      <a:pt x="0" y="13918"/>
                    </a:moveTo>
                    <a:cubicBezTo>
                      <a:pt x="0" y="13918"/>
                      <a:pt x="5396" y="10412"/>
                      <a:pt x="10790" y="6906"/>
                    </a:cubicBezTo>
                    <a:cubicBezTo>
                      <a:pt x="16195" y="3453"/>
                      <a:pt x="21600" y="0"/>
                      <a:pt x="21600" y="0"/>
                    </a:cubicBezTo>
                    <a:cubicBezTo>
                      <a:pt x="21600" y="0"/>
                      <a:pt x="21434" y="917"/>
                      <a:pt x="21185" y="2293"/>
                    </a:cubicBezTo>
                    <a:cubicBezTo>
                      <a:pt x="20922" y="3662"/>
                      <a:pt x="20609" y="5430"/>
                      <a:pt x="20206" y="7191"/>
                    </a:cubicBezTo>
                    <a:cubicBezTo>
                      <a:pt x="19808" y="8953"/>
                      <a:pt x="19397" y="10663"/>
                      <a:pt x="19086" y="11920"/>
                    </a:cubicBezTo>
                    <a:cubicBezTo>
                      <a:pt x="18935" y="12547"/>
                      <a:pt x="18783" y="13075"/>
                      <a:pt x="18683" y="13440"/>
                    </a:cubicBezTo>
                    <a:cubicBezTo>
                      <a:pt x="18581" y="13805"/>
                      <a:pt x="18523" y="14013"/>
                      <a:pt x="18523" y="14013"/>
                    </a:cubicBezTo>
                    <a:cubicBezTo>
                      <a:pt x="18523" y="14013"/>
                      <a:pt x="14328" y="15895"/>
                      <a:pt x="10133" y="17777"/>
                    </a:cubicBezTo>
                    <a:cubicBezTo>
                      <a:pt x="5944" y="19689"/>
                      <a:pt x="1754" y="21600"/>
                      <a:pt x="1754" y="21600"/>
                    </a:cubicBezTo>
                    <a:cubicBezTo>
                      <a:pt x="1754" y="21600"/>
                      <a:pt x="1658" y="21002"/>
                      <a:pt x="1521" y="20423"/>
                    </a:cubicBezTo>
                    <a:cubicBezTo>
                      <a:pt x="1396" y="19839"/>
                      <a:pt x="1271" y="19256"/>
                      <a:pt x="1271" y="19256"/>
                    </a:cubicBezTo>
                    <a:lnTo>
                      <a:pt x="2815" y="18457"/>
                    </a:lnTo>
                    <a:cubicBezTo>
                      <a:pt x="2815" y="18457"/>
                      <a:pt x="2655" y="17617"/>
                      <a:pt x="2493" y="16777"/>
                    </a:cubicBezTo>
                    <a:cubicBezTo>
                      <a:pt x="2303" y="15952"/>
                      <a:pt x="2114" y="15128"/>
                      <a:pt x="2114" y="15128"/>
                    </a:cubicBezTo>
                    <a:lnTo>
                      <a:pt x="538" y="16069"/>
                    </a:lnTo>
                    <a:cubicBezTo>
                      <a:pt x="538" y="16069"/>
                      <a:pt x="406" y="15530"/>
                      <a:pt x="272" y="14991"/>
                    </a:cubicBezTo>
                    <a:cubicBezTo>
                      <a:pt x="207" y="14722"/>
                      <a:pt x="141" y="14451"/>
                      <a:pt x="92" y="14249"/>
                    </a:cubicBezTo>
                    <a:cubicBezTo>
                      <a:pt x="43" y="14047"/>
                      <a:pt x="0" y="13918"/>
                      <a:pt x="0" y="13918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2" name="Shape 16833"/>
              <p:cNvSpPr/>
              <p:nvPr/>
            </p:nvSpPr>
            <p:spPr>
              <a:xfrm>
                <a:off x="6670381" y="2016914"/>
                <a:ext cx="551461" cy="709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520" y="14822"/>
                    </a:moveTo>
                    <a:cubicBezTo>
                      <a:pt x="2520" y="14822"/>
                      <a:pt x="2605" y="14858"/>
                      <a:pt x="2723" y="14924"/>
                    </a:cubicBezTo>
                    <a:cubicBezTo>
                      <a:pt x="2843" y="14988"/>
                      <a:pt x="3003" y="15073"/>
                      <a:pt x="3163" y="15159"/>
                    </a:cubicBezTo>
                    <a:cubicBezTo>
                      <a:pt x="3484" y="15328"/>
                      <a:pt x="3804" y="15498"/>
                      <a:pt x="3804" y="15498"/>
                    </a:cubicBezTo>
                    <a:lnTo>
                      <a:pt x="4932" y="14176"/>
                    </a:lnTo>
                    <a:cubicBezTo>
                      <a:pt x="4932" y="14176"/>
                      <a:pt x="4599" y="14000"/>
                      <a:pt x="4266" y="13824"/>
                    </a:cubicBezTo>
                    <a:cubicBezTo>
                      <a:pt x="4100" y="13736"/>
                      <a:pt x="3934" y="13648"/>
                      <a:pt x="3810" y="13581"/>
                    </a:cubicBezTo>
                    <a:cubicBezTo>
                      <a:pt x="3686" y="13513"/>
                      <a:pt x="3599" y="13475"/>
                      <a:pt x="3599" y="13475"/>
                    </a:cubicBezTo>
                    <a:cubicBezTo>
                      <a:pt x="3599" y="13475"/>
                      <a:pt x="2520" y="14822"/>
                      <a:pt x="2520" y="14822"/>
                    </a:cubicBezTo>
                    <a:close/>
                    <a:moveTo>
                      <a:pt x="4180" y="12749"/>
                    </a:moveTo>
                    <a:cubicBezTo>
                      <a:pt x="4180" y="12749"/>
                      <a:pt x="4286" y="12796"/>
                      <a:pt x="4461" y="12888"/>
                    </a:cubicBezTo>
                    <a:cubicBezTo>
                      <a:pt x="4637" y="12978"/>
                      <a:pt x="4890" y="13106"/>
                      <a:pt x="5194" y="13260"/>
                    </a:cubicBezTo>
                    <a:cubicBezTo>
                      <a:pt x="5799" y="13569"/>
                      <a:pt x="6624" y="13959"/>
                      <a:pt x="7395" y="14415"/>
                    </a:cubicBezTo>
                    <a:cubicBezTo>
                      <a:pt x="8179" y="14853"/>
                      <a:pt x="8972" y="15283"/>
                      <a:pt x="9525" y="15648"/>
                    </a:cubicBezTo>
                    <a:cubicBezTo>
                      <a:pt x="10094" y="15998"/>
                      <a:pt x="10472" y="16232"/>
                      <a:pt x="10472" y="16232"/>
                    </a:cubicBezTo>
                    <a:lnTo>
                      <a:pt x="11775" y="15011"/>
                    </a:lnTo>
                    <a:cubicBezTo>
                      <a:pt x="11775" y="15011"/>
                      <a:pt x="11383" y="14769"/>
                      <a:pt x="10795" y="14407"/>
                    </a:cubicBezTo>
                    <a:cubicBezTo>
                      <a:pt x="10222" y="14029"/>
                      <a:pt x="9404" y="13582"/>
                      <a:pt x="8590" y="13129"/>
                    </a:cubicBezTo>
                    <a:cubicBezTo>
                      <a:pt x="7791" y="12658"/>
                      <a:pt x="6940" y="12252"/>
                      <a:pt x="6311" y="11933"/>
                    </a:cubicBezTo>
                    <a:cubicBezTo>
                      <a:pt x="5996" y="11773"/>
                      <a:pt x="5735" y="11640"/>
                      <a:pt x="5551" y="11548"/>
                    </a:cubicBezTo>
                    <a:cubicBezTo>
                      <a:pt x="5369" y="11453"/>
                      <a:pt x="5262" y="11403"/>
                      <a:pt x="5262" y="11403"/>
                    </a:cubicBezTo>
                    <a:cubicBezTo>
                      <a:pt x="5262" y="11403"/>
                      <a:pt x="4180" y="12749"/>
                      <a:pt x="4180" y="12749"/>
                    </a:cubicBezTo>
                    <a:close/>
                    <a:moveTo>
                      <a:pt x="5845" y="10679"/>
                    </a:moveTo>
                    <a:cubicBezTo>
                      <a:pt x="5845" y="10679"/>
                      <a:pt x="6272" y="10895"/>
                      <a:pt x="6914" y="11218"/>
                    </a:cubicBezTo>
                    <a:cubicBezTo>
                      <a:pt x="7554" y="11542"/>
                      <a:pt x="8420" y="11959"/>
                      <a:pt x="9235" y="12437"/>
                    </a:cubicBezTo>
                    <a:cubicBezTo>
                      <a:pt x="10064" y="12897"/>
                      <a:pt x="10896" y="13354"/>
                      <a:pt x="11481" y="13738"/>
                    </a:cubicBezTo>
                    <a:cubicBezTo>
                      <a:pt x="12080" y="14107"/>
                      <a:pt x="12479" y="14353"/>
                      <a:pt x="12479" y="14353"/>
                    </a:cubicBezTo>
                    <a:lnTo>
                      <a:pt x="13786" y="13134"/>
                    </a:lnTo>
                    <a:cubicBezTo>
                      <a:pt x="13786" y="13134"/>
                      <a:pt x="13373" y="12879"/>
                      <a:pt x="12754" y="12498"/>
                    </a:cubicBezTo>
                    <a:cubicBezTo>
                      <a:pt x="12441" y="12311"/>
                      <a:pt x="12093" y="12074"/>
                      <a:pt x="11690" y="11853"/>
                    </a:cubicBezTo>
                    <a:cubicBezTo>
                      <a:pt x="11288" y="11629"/>
                      <a:pt x="10860" y="11391"/>
                      <a:pt x="10433" y="11152"/>
                    </a:cubicBezTo>
                    <a:cubicBezTo>
                      <a:pt x="9591" y="10659"/>
                      <a:pt x="8696" y="10226"/>
                      <a:pt x="8033" y="9892"/>
                    </a:cubicBezTo>
                    <a:cubicBezTo>
                      <a:pt x="7371" y="9557"/>
                      <a:pt x="6929" y="9334"/>
                      <a:pt x="6929" y="9334"/>
                    </a:cubicBezTo>
                    <a:cubicBezTo>
                      <a:pt x="6929" y="9334"/>
                      <a:pt x="5845" y="10679"/>
                      <a:pt x="5845" y="10679"/>
                    </a:cubicBezTo>
                    <a:close/>
                    <a:moveTo>
                      <a:pt x="7514" y="8610"/>
                    </a:moveTo>
                    <a:cubicBezTo>
                      <a:pt x="7514" y="8610"/>
                      <a:pt x="7964" y="8837"/>
                      <a:pt x="8639" y="9178"/>
                    </a:cubicBezTo>
                    <a:cubicBezTo>
                      <a:pt x="9313" y="9517"/>
                      <a:pt x="10221" y="9959"/>
                      <a:pt x="11078" y="10461"/>
                    </a:cubicBezTo>
                    <a:cubicBezTo>
                      <a:pt x="11513" y="10704"/>
                      <a:pt x="11949" y="10946"/>
                      <a:pt x="12358" y="11174"/>
                    </a:cubicBezTo>
                    <a:cubicBezTo>
                      <a:pt x="12767" y="11401"/>
                      <a:pt x="13121" y="11640"/>
                      <a:pt x="13440" y="11831"/>
                    </a:cubicBezTo>
                    <a:cubicBezTo>
                      <a:pt x="14070" y="12219"/>
                      <a:pt x="14490" y="12478"/>
                      <a:pt x="14490" y="12478"/>
                    </a:cubicBezTo>
                    <a:lnTo>
                      <a:pt x="15798" y="11260"/>
                    </a:lnTo>
                    <a:cubicBezTo>
                      <a:pt x="15798" y="11260"/>
                      <a:pt x="15365" y="10993"/>
                      <a:pt x="14715" y="10592"/>
                    </a:cubicBezTo>
                    <a:cubicBezTo>
                      <a:pt x="14388" y="10395"/>
                      <a:pt x="14018" y="10150"/>
                      <a:pt x="13599" y="9914"/>
                    </a:cubicBezTo>
                    <a:cubicBezTo>
                      <a:pt x="13177" y="9679"/>
                      <a:pt x="12728" y="9428"/>
                      <a:pt x="12279" y="9178"/>
                    </a:cubicBezTo>
                    <a:cubicBezTo>
                      <a:pt x="11394" y="8661"/>
                      <a:pt x="10458" y="8202"/>
                      <a:pt x="9760" y="7853"/>
                    </a:cubicBezTo>
                    <a:cubicBezTo>
                      <a:pt x="9065" y="7501"/>
                      <a:pt x="8601" y="7267"/>
                      <a:pt x="8601" y="7267"/>
                    </a:cubicBezTo>
                    <a:cubicBezTo>
                      <a:pt x="8601" y="7267"/>
                      <a:pt x="7514" y="8610"/>
                      <a:pt x="7514" y="8610"/>
                    </a:cubicBezTo>
                    <a:close/>
                    <a:moveTo>
                      <a:pt x="9186" y="6544"/>
                    </a:moveTo>
                    <a:cubicBezTo>
                      <a:pt x="9186" y="6544"/>
                      <a:pt x="9658" y="6783"/>
                      <a:pt x="10365" y="7139"/>
                    </a:cubicBezTo>
                    <a:cubicBezTo>
                      <a:pt x="11075" y="7494"/>
                      <a:pt x="12026" y="7962"/>
                      <a:pt x="12926" y="8488"/>
                    </a:cubicBezTo>
                    <a:cubicBezTo>
                      <a:pt x="13382" y="8742"/>
                      <a:pt x="13840" y="8997"/>
                      <a:pt x="14267" y="9236"/>
                    </a:cubicBezTo>
                    <a:cubicBezTo>
                      <a:pt x="14694" y="9477"/>
                      <a:pt x="15069" y="9725"/>
                      <a:pt x="15403" y="9926"/>
                    </a:cubicBezTo>
                    <a:cubicBezTo>
                      <a:pt x="16064" y="10333"/>
                      <a:pt x="16504" y="10605"/>
                      <a:pt x="16504" y="10605"/>
                    </a:cubicBezTo>
                    <a:lnTo>
                      <a:pt x="17816" y="9387"/>
                    </a:lnTo>
                    <a:cubicBezTo>
                      <a:pt x="17816" y="9387"/>
                      <a:pt x="17362" y="9108"/>
                      <a:pt x="16680" y="8688"/>
                    </a:cubicBezTo>
                    <a:cubicBezTo>
                      <a:pt x="16338" y="8481"/>
                      <a:pt x="15949" y="8227"/>
                      <a:pt x="15512" y="7977"/>
                    </a:cubicBezTo>
                    <a:cubicBezTo>
                      <a:pt x="15070" y="7731"/>
                      <a:pt x="14600" y="7468"/>
                      <a:pt x="14129" y="7205"/>
                    </a:cubicBezTo>
                    <a:cubicBezTo>
                      <a:pt x="13654" y="6947"/>
                      <a:pt x="13195" y="6670"/>
                      <a:pt x="12738" y="6443"/>
                    </a:cubicBezTo>
                    <a:cubicBezTo>
                      <a:pt x="12281" y="6213"/>
                      <a:pt x="11856" y="5999"/>
                      <a:pt x="11491" y="5816"/>
                    </a:cubicBezTo>
                    <a:cubicBezTo>
                      <a:pt x="10761" y="5448"/>
                      <a:pt x="10274" y="5203"/>
                      <a:pt x="10274" y="5203"/>
                    </a:cubicBezTo>
                    <a:cubicBezTo>
                      <a:pt x="10274" y="5203"/>
                      <a:pt x="9186" y="6544"/>
                      <a:pt x="9186" y="6544"/>
                    </a:cubicBezTo>
                    <a:close/>
                    <a:moveTo>
                      <a:pt x="9145" y="18557"/>
                    </a:moveTo>
                    <a:lnTo>
                      <a:pt x="10289" y="19372"/>
                    </a:lnTo>
                    <a:lnTo>
                      <a:pt x="11660" y="18196"/>
                    </a:lnTo>
                    <a:lnTo>
                      <a:pt x="10470" y="17353"/>
                    </a:lnTo>
                    <a:cubicBezTo>
                      <a:pt x="10470" y="17353"/>
                      <a:pt x="9145" y="18557"/>
                      <a:pt x="9145" y="18557"/>
                    </a:cubicBezTo>
                    <a:close/>
                    <a:moveTo>
                      <a:pt x="11186" y="16704"/>
                    </a:moveTo>
                    <a:lnTo>
                      <a:pt x="12399" y="17563"/>
                    </a:lnTo>
                    <a:lnTo>
                      <a:pt x="13772" y="16390"/>
                    </a:lnTo>
                    <a:lnTo>
                      <a:pt x="12515" y="15500"/>
                    </a:lnTo>
                    <a:cubicBezTo>
                      <a:pt x="12515" y="15500"/>
                      <a:pt x="11186" y="16704"/>
                      <a:pt x="11186" y="16704"/>
                    </a:cubicBezTo>
                    <a:close/>
                    <a:moveTo>
                      <a:pt x="13231" y="14853"/>
                    </a:moveTo>
                    <a:lnTo>
                      <a:pt x="14512" y="15758"/>
                    </a:lnTo>
                    <a:lnTo>
                      <a:pt x="15888" y="14585"/>
                    </a:lnTo>
                    <a:lnTo>
                      <a:pt x="14562" y="13651"/>
                    </a:lnTo>
                    <a:cubicBezTo>
                      <a:pt x="14562" y="13651"/>
                      <a:pt x="13231" y="14853"/>
                      <a:pt x="13231" y="14853"/>
                    </a:cubicBezTo>
                    <a:close/>
                    <a:moveTo>
                      <a:pt x="15280" y="13004"/>
                    </a:moveTo>
                    <a:lnTo>
                      <a:pt x="16630" y="13953"/>
                    </a:lnTo>
                    <a:lnTo>
                      <a:pt x="18007" y="12783"/>
                    </a:lnTo>
                    <a:lnTo>
                      <a:pt x="16615" y="11803"/>
                    </a:lnTo>
                    <a:cubicBezTo>
                      <a:pt x="16615" y="11803"/>
                      <a:pt x="15280" y="13004"/>
                      <a:pt x="15280" y="13004"/>
                    </a:cubicBezTo>
                    <a:close/>
                    <a:moveTo>
                      <a:pt x="17333" y="11157"/>
                    </a:moveTo>
                    <a:lnTo>
                      <a:pt x="18749" y="12153"/>
                    </a:lnTo>
                    <a:lnTo>
                      <a:pt x="20129" y="10984"/>
                    </a:lnTo>
                    <a:lnTo>
                      <a:pt x="18669" y="9958"/>
                    </a:lnTo>
                    <a:cubicBezTo>
                      <a:pt x="18669" y="9958"/>
                      <a:pt x="17333" y="11157"/>
                      <a:pt x="17333" y="11157"/>
                    </a:cubicBezTo>
                    <a:close/>
                    <a:moveTo>
                      <a:pt x="9729" y="16864"/>
                    </a:moveTo>
                    <a:lnTo>
                      <a:pt x="8488" y="16065"/>
                    </a:lnTo>
                    <a:lnTo>
                      <a:pt x="7233" y="17316"/>
                    </a:lnTo>
                    <a:lnTo>
                      <a:pt x="8428" y="18087"/>
                    </a:lnTo>
                    <a:cubicBezTo>
                      <a:pt x="8428" y="18087"/>
                      <a:pt x="9729" y="16864"/>
                      <a:pt x="9729" y="16864"/>
                    </a:cubicBezTo>
                    <a:close/>
                    <a:moveTo>
                      <a:pt x="7387" y="15477"/>
                    </a:moveTo>
                    <a:lnTo>
                      <a:pt x="6099" y="14724"/>
                    </a:lnTo>
                    <a:lnTo>
                      <a:pt x="4930" y="16024"/>
                    </a:lnTo>
                    <a:lnTo>
                      <a:pt x="6171" y="16752"/>
                    </a:lnTo>
                    <a:cubicBezTo>
                      <a:pt x="6171" y="16752"/>
                      <a:pt x="7387" y="15477"/>
                      <a:pt x="7387" y="15477"/>
                    </a:cubicBezTo>
                    <a:close/>
                    <a:moveTo>
                      <a:pt x="0" y="16596"/>
                    </a:moveTo>
                    <a:cubicBezTo>
                      <a:pt x="0" y="16596"/>
                      <a:pt x="3200" y="12440"/>
                      <a:pt x="6401" y="8284"/>
                    </a:cubicBezTo>
                    <a:cubicBezTo>
                      <a:pt x="9633" y="4142"/>
                      <a:pt x="12865" y="0"/>
                      <a:pt x="12865" y="0"/>
                    </a:cubicBezTo>
                    <a:cubicBezTo>
                      <a:pt x="12865" y="0"/>
                      <a:pt x="13034" y="164"/>
                      <a:pt x="13329" y="450"/>
                    </a:cubicBezTo>
                    <a:cubicBezTo>
                      <a:pt x="13629" y="727"/>
                      <a:pt x="14024" y="1161"/>
                      <a:pt x="14498" y="1667"/>
                    </a:cubicBezTo>
                    <a:cubicBezTo>
                      <a:pt x="14968" y="2178"/>
                      <a:pt x="15522" y="2754"/>
                      <a:pt x="16077" y="3395"/>
                    </a:cubicBezTo>
                    <a:cubicBezTo>
                      <a:pt x="16611" y="4040"/>
                      <a:pt x="17179" y="4728"/>
                      <a:pt x="17749" y="5417"/>
                    </a:cubicBezTo>
                    <a:cubicBezTo>
                      <a:pt x="18821" y="6824"/>
                      <a:pt x="19838" y="8197"/>
                      <a:pt x="20499" y="9279"/>
                    </a:cubicBezTo>
                    <a:cubicBezTo>
                      <a:pt x="20835" y="9808"/>
                      <a:pt x="21116" y="10249"/>
                      <a:pt x="21312" y="10557"/>
                    </a:cubicBezTo>
                    <a:cubicBezTo>
                      <a:pt x="21410" y="10709"/>
                      <a:pt x="21481" y="10832"/>
                      <a:pt x="21528" y="10918"/>
                    </a:cubicBezTo>
                    <a:cubicBezTo>
                      <a:pt x="21575" y="11003"/>
                      <a:pt x="21600" y="11048"/>
                      <a:pt x="21600" y="11048"/>
                    </a:cubicBezTo>
                    <a:cubicBezTo>
                      <a:pt x="21600" y="11048"/>
                      <a:pt x="18399" y="13681"/>
                      <a:pt x="15197" y="16313"/>
                    </a:cubicBezTo>
                    <a:cubicBezTo>
                      <a:pt x="12010" y="18956"/>
                      <a:pt x="8824" y="21600"/>
                      <a:pt x="8824" y="21600"/>
                    </a:cubicBezTo>
                    <a:lnTo>
                      <a:pt x="7559" y="20750"/>
                    </a:lnTo>
                    <a:lnTo>
                      <a:pt x="8703" y="19734"/>
                    </a:lnTo>
                    <a:cubicBezTo>
                      <a:pt x="8703" y="19734"/>
                      <a:pt x="8610" y="19669"/>
                      <a:pt x="8447" y="19557"/>
                    </a:cubicBezTo>
                    <a:cubicBezTo>
                      <a:pt x="8282" y="19445"/>
                      <a:pt x="8057" y="19277"/>
                      <a:pt x="7758" y="19102"/>
                    </a:cubicBezTo>
                    <a:cubicBezTo>
                      <a:pt x="7465" y="18921"/>
                      <a:pt x="7124" y="18710"/>
                      <a:pt x="6758" y="18484"/>
                    </a:cubicBezTo>
                    <a:cubicBezTo>
                      <a:pt x="6394" y="18256"/>
                      <a:pt x="6011" y="18007"/>
                      <a:pt x="5598" y="17790"/>
                    </a:cubicBezTo>
                    <a:cubicBezTo>
                      <a:pt x="4782" y="17344"/>
                      <a:pt x="3996" y="16864"/>
                      <a:pt x="3354" y="16566"/>
                    </a:cubicBezTo>
                    <a:cubicBezTo>
                      <a:pt x="2728" y="16248"/>
                      <a:pt x="2311" y="16036"/>
                      <a:pt x="2311" y="16036"/>
                    </a:cubicBezTo>
                    <a:lnTo>
                      <a:pt x="1343" y="17215"/>
                    </a:lnTo>
                    <a:cubicBezTo>
                      <a:pt x="1343" y="17215"/>
                      <a:pt x="1261" y="17173"/>
                      <a:pt x="1139" y="17111"/>
                    </a:cubicBezTo>
                    <a:cubicBezTo>
                      <a:pt x="1018" y="17046"/>
                      <a:pt x="850" y="16969"/>
                      <a:pt x="678" y="16897"/>
                    </a:cubicBezTo>
                    <a:cubicBezTo>
                      <a:pt x="339" y="16746"/>
                      <a:pt x="0" y="16596"/>
                      <a:pt x="0" y="16596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3" name="Shape 16834"/>
              <p:cNvSpPr/>
              <p:nvPr/>
            </p:nvSpPr>
            <p:spPr>
              <a:xfrm>
                <a:off x="7309413" y="3453458"/>
                <a:ext cx="323131" cy="2327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442" y="18887"/>
                    </a:moveTo>
                    <a:cubicBezTo>
                      <a:pt x="15442" y="18887"/>
                      <a:pt x="15424" y="17913"/>
                      <a:pt x="15398" y="16450"/>
                    </a:cubicBezTo>
                    <a:cubicBezTo>
                      <a:pt x="15378" y="15720"/>
                      <a:pt x="15390" y="14863"/>
                      <a:pt x="15343" y="13952"/>
                    </a:cubicBezTo>
                    <a:cubicBezTo>
                      <a:pt x="15292" y="13043"/>
                      <a:pt x="15237" y="12072"/>
                      <a:pt x="15182" y="11102"/>
                    </a:cubicBezTo>
                    <a:cubicBezTo>
                      <a:pt x="15061" y="9162"/>
                      <a:pt x="15013" y="7212"/>
                      <a:pt x="14839" y="5770"/>
                    </a:cubicBezTo>
                    <a:cubicBezTo>
                      <a:pt x="14706" y="4325"/>
                      <a:pt x="14617" y="3360"/>
                      <a:pt x="14617" y="3360"/>
                    </a:cubicBezTo>
                    <a:lnTo>
                      <a:pt x="11968" y="3836"/>
                    </a:lnTo>
                    <a:cubicBezTo>
                      <a:pt x="11968" y="3836"/>
                      <a:pt x="12054" y="4776"/>
                      <a:pt x="12184" y="6183"/>
                    </a:cubicBezTo>
                    <a:cubicBezTo>
                      <a:pt x="12354" y="7584"/>
                      <a:pt x="12399" y="9486"/>
                      <a:pt x="12517" y="11374"/>
                    </a:cubicBezTo>
                    <a:cubicBezTo>
                      <a:pt x="12571" y="12319"/>
                      <a:pt x="12624" y="13265"/>
                      <a:pt x="12675" y="14151"/>
                    </a:cubicBezTo>
                    <a:cubicBezTo>
                      <a:pt x="12720" y="15037"/>
                      <a:pt x="12709" y="15871"/>
                      <a:pt x="12729" y="16583"/>
                    </a:cubicBezTo>
                    <a:cubicBezTo>
                      <a:pt x="12754" y="18007"/>
                      <a:pt x="12769" y="18957"/>
                      <a:pt x="12769" y="18957"/>
                    </a:cubicBezTo>
                    <a:cubicBezTo>
                      <a:pt x="12769" y="18957"/>
                      <a:pt x="15442" y="18887"/>
                      <a:pt x="15442" y="18887"/>
                    </a:cubicBezTo>
                    <a:close/>
                    <a:moveTo>
                      <a:pt x="10727" y="19011"/>
                    </a:moveTo>
                    <a:cubicBezTo>
                      <a:pt x="10727" y="19011"/>
                      <a:pt x="10711" y="18080"/>
                      <a:pt x="10686" y="16685"/>
                    </a:cubicBezTo>
                    <a:cubicBezTo>
                      <a:pt x="10667" y="15987"/>
                      <a:pt x="10678" y="15171"/>
                      <a:pt x="10633" y="14302"/>
                    </a:cubicBezTo>
                    <a:cubicBezTo>
                      <a:pt x="10584" y="13433"/>
                      <a:pt x="10531" y="12508"/>
                      <a:pt x="10478" y="11582"/>
                    </a:cubicBezTo>
                    <a:cubicBezTo>
                      <a:pt x="10362" y="9733"/>
                      <a:pt x="10320" y="7871"/>
                      <a:pt x="10154" y="6498"/>
                    </a:cubicBezTo>
                    <a:cubicBezTo>
                      <a:pt x="10025" y="5119"/>
                      <a:pt x="9940" y="4200"/>
                      <a:pt x="9940" y="4200"/>
                    </a:cubicBezTo>
                    <a:lnTo>
                      <a:pt x="7291" y="4675"/>
                    </a:lnTo>
                    <a:cubicBezTo>
                      <a:pt x="7291" y="4675"/>
                      <a:pt x="7373" y="5569"/>
                      <a:pt x="7499" y="6911"/>
                    </a:cubicBezTo>
                    <a:cubicBezTo>
                      <a:pt x="7663" y="8245"/>
                      <a:pt x="7700" y="10055"/>
                      <a:pt x="7814" y="11855"/>
                    </a:cubicBezTo>
                    <a:cubicBezTo>
                      <a:pt x="7865" y="12755"/>
                      <a:pt x="7918" y="13655"/>
                      <a:pt x="7966" y="14499"/>
                    </a:cubicBezTo>
                    <a:cubicBezTo>
                      <a:pt x="8011" y="15344"/>
                      <a:pt x="7997" y="16141"/>
                      <a:pt x="8015" y="16817"/>
                    </a:cubicBezTo>
                    <a:cubicBezTo>
                      <a:pt x="8040" y="18176"/>
                      <a:pt x="8056" y="19081"/>
                      <a:pt x="8056" y="19081"/>
                    </a:cubicBezTo>
                    <a:cubicBezTo>
                      <a:pt x="8056" y="19081"/>
                      <a:pt x="10727" y="19011"/>
                      <a:pt x="10727" y="19011"/>
                    </a:cubicBezTo>
                    <a:close/>
                    <a:moveTo>
                      <a:pt x="6012" y="19134"/>
                    </a:moveTo>
                    <a:cubicBezTo>
                      <a:pt x="6012" y="19134"/>
                      <a:pt x="5996" y="18248"/>
                      <a:pt x="5972" y="16920"/>
                    </a:cubicBezTo>
                    <a:cubicBezTo>
                      <a:pt x="5955" y="16256"/>
                      <a:pt x="5970" y="15479"/>
                      <a:pt x="5925" y="14650"/>
                    </a:cubicBezTo>
                    <a:cubicBezTo>
                      <a:pt x="5877" y="13824"/>
                      <a:pt x="5826" y="12944"/>
                      <a:pt x="5776" y="12062"/>
                    </a:cubicBezTo>
                    <a:cubicBezTo>
                      <a:pt x="5664" y="10303"/>
                      <a:pt x="5628" y="8531"/>
                      <a:pt x="5467" y="7225"/>
                    </a:cubicBezTo>
                    <a:cubicBezTo>
                      <a:pt x="5345" y="5914"/>
                      <a:pt x="5263" y="5039"/>
                      <a:pt x="5263" y="5039"/>
                    </a:cubicBezTo>
                    <a:lnTo>
                      <a:pt x="2613" y="5515"/>
                    </a:lnTo>
                    <a:cubicBezTo>
                      <a:pt x="2613" y="5515"/>
                      <a:pt x="2693" y="6363"/>
                      <a:pt x="2811" y="7637"/>
                    </a:cubicBezTo>
                    <a:cubicBezTo>
                      <a:pt x="2970" y="8904"/>
                      <a:pt x="3002" y="10626"/>
                      <a:pt x="3110" y="12336"/>
                    </a:cubicBezTo>
                    <a:cubicBezTo>
                      <a:pt x="3161" y="13190"/>
                      <a:pt x="3210" y="14047"/>
                      <a:pt x="3258" y="14848"/>
                    </a:cubicBezTo>
                    <a:cubicBezTo>
                      <a:pt x="3299" y="15651"/>
                      <a:pt x="3285" y="16407"/>
                      <a:pt x="3303" y="17053"/>
                    </a:cubicBezTo>
                    <a:cubicBezTo>
                      <a:pt x="3325" y="18343"/>
                      <a:pt x="3340" y="19205"/>
                      <a:pt x="3340" y="19205"/>
                    </a:cubicBezTo>
                    <a:cubicBezTo>
                      <a:pt x="3340" y="19205"/>
                      <a:pt x="6012" y="19134"/>
                      <a:pt x="6012" y="19134"/>
                    </a:cubicBezTo>
                    <a:close/>
                    <a:moveTo>
                      <a:pt x="18126" y="9520"/>
                    </a:moveTo>
                    <a:cubicBezTo>
                      <a:pt x="17513" y="9593"/>
                      <a:pt x="17045" y="10195"/>
                      <a:pt x="17083" y="10866"/>
                    </a:cubicBezTo>
                    <a:cubicBezTo>
                      <a:pt x="17119" y="11536"/>
                      <a:pt x="17647" y="12037"/>
                      <a:pt x="18260" y="11982"/>
                    </a:cubicBezTo>
                    <a:cubicBezTo>
                      <a:pt x="18874" y="11928"/>
                      <a:pt x="19341" y="11325"/>
                      <a:pt x="19303" y="10637"/>
                    </a:cubicBezTo>
                    <a:cubicBezTo>
                      <a:pt x="19266" y="9949"/>
                      <a:pt x="18737" y="9450"/>
                      <a:pt x="18126" y="9520"/>
                    </a:cubicBezTo>
                    <a:close/>
                    <a:moveTo>
                      <a:pt x="18799" y="21600"/>
                    </a:moveTo>
                    <a:lnTo>
                      <a:pt x="963" y="21600"/>
                    </a:lnTo>
                    <a:lnTo>
                      <a:pt x="910" y="19268"/>
                    </a:lnTo>
                    <a:lnTo>
                      <a:pt x="1297" y="19259"/>
                    </a:lnTo>
                    <a:cubicBezTo>
                      <a:pt x="1297" y="19259"/>
                      <a:pt x="1283" y="18417"/>
                      <a:pt x="1262" y="17154"/>
                    </a:cubicBezTo>
                    <a:cubicBezTo>
                      <a:pt x="1243" y="16525"/>
                      <a:pt x="1257" y="15785"/>
                      <a:pt x="1216" y="15000"/>
                    </a:cubicBezTo>
                    <a:cubicBezTo>
                      <a:pt x="1171" y="14217"/>
                      <a:pt x="1121" y="13381"/>
                      <a:pt x="1072" y="12543"/>
                    </a:cubicBezTo>
                    <a:cubicBezTo>
                      <a:pt x="965" y="10873"/>
                      <a:pt x="937" y="9190"/>
                      <a:pt x="781" y="7953"/>
                    </a:cubicBezTo>
                    <a:cubicBezTo>
                      <a:pt x="664" y="6708"/>
                      <a:pt x="586" y="5878"/>
                      <a:pt x="586" y="5878"/>
                    </a:cubicBezTo>
                    <a:lnTo>
                      <a:pt x="203" y="5948"/>
                    </a:lnTo>
                    <a:lnTo>
                      <a:pt x="0" y="3648"/>
                    </a:lnTo>
                    <a:lnTo>
                      <a:pt x="17641" y="0"/>
                    </a:lnTo>
                    <a:cubicBezTo>
                      <a:pt x="17641" y="0"/>
                      <a:pt x="18663" y="2521"/>
                      <a:pt x="19685" y="5042"/>
                    </a:cubicBezTo>
                    <a:cubicBezTo>
                      <a:pt x="20224" y="6316"/>
                      <a:pt x="20667" y="7625"/>
                      <a:pt x="21018" y="8612"/>
                    </a:cubicBezTo>
                    <a:cubicBezTo>
                      <a:pt x="21366" y="9603"/>
                      <a:pt x="21600" y="10265"/>
                      <a:pt x="21600" y="10265"/>
                    </a:cubicBezTo>
                    <a:cubicBezTo>
                      <a:pt x="21600" y="10265"/>
                      <a:pt x="21443" y="10988"/>
                      <a:pt x="21207" y="12073"/>
                    </a:cubicBezTo>
                    <a:cubicBezTo>
                      <a:pt x="21090" y="12612"/>
                      <a:pt x="20952" y="13240"/>
                      <a:pt x="20807" y="13911"/>
                    </a:cubicBezTo>
                    <a:cubicBezTo>
                      <a:pt x="20634" y="14581"/>
                      <a:pt x="20449" y="15293"/>
                      <a:pt x="20266" y="16007"/>
                    </a:cubicBezTo>
                    <a:cubicBezTo>
                      <a:pt x="19532" y="18804"/>
                      <a:pt x="18799" y="21600"/>
                      <a:pt x="18799" y="2160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4" name="Shape 16835"/>
              <p:cNvSpPr/>
              <p:nvPr/>
            </p:nvSpPr>
            <p:spPr>
              <a:xfrm>
                <a:off x="7084474" y="4261194"/>
                <a:ext cx="602364" cy="4891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727" y="2002"/>
                    </a:moveTo>
                    <a:cubicBezTo>
                      <a:pt x="4727" y="2002"/>
                      <a:pt x="4575" y="2368"/>
                      <a:pt x="4347" y="2917"/>
                    </a:cubicBezTo>
                    <a:cubicBezTo>
                      <a:pt x="4096" y="3451"/>
                      <a:pt x="3762" y="4163"/>
                      <a:pt x="3429" y="4876"/>
                    </a:cubicBezTo>
                    <a:cubicBezTo>
                      <a:pt x="3108" y="5598"/>
                      <a:pt x="2712" y="6265"/>
                      <a:pt x="2452" y="6793"/>
                    </a:cubicBezTo>
                    <a:cubicBezTo>
                      <a:pt x="2183" y="7314"/>
                      <a:pt x="2005" y="7662"/>
                      <a:pt x="2005" y="7662"/>
                    </a:cubicBezTo>
                    <a:lnTo>
                      <a:pt x="3195" y="8649"/>
                    </a:lnTo>
                    <a:cubicBezTo>
                      <a:pt x="3195" y="8649"/>
                      <a:pt x="3379" y="8291"/>
                      <a:pt x="3656" y="7754"/>
                    </a:cubicBezTo>
                    <a:cubicBezTo>
                      <a:pt x="3923" y="7211"/>
                      <a:pt x="4329" y="6523"/>
                      <a:pt x="4661" y="5780"/>
                    </a:cubicBezTo>
                    <a:cubicBezTo>
                      <a:pt x="5005" y="5046"/>
                      <a:pt x="5348" y="4313"/>
                      <a:pt x="5606" y="3762"/>
                    </a:cubicBezTo>
                    <a:cubicBezTo>
                      <a:pt x="5841" y="3198"/>
                      <a:pt x="5998" y="2821"/>
                      <a:pt x="5998" y="2821"/>
                    </a:cubicBezTo>
                    <a:cubicBezTo>
                      <a:pt x="5998" y="2821"/>
                      <a:pt x="4727" y="2002"/>
                      <a:pt x="4727" y="2002"/>
                    </a:cubicBezTo>
                    <a:close/>
                    <a:moveTo>
                      <a:pt x="6969" y="3447"/>
                    </a:moveTo>
                    <a:cubicBezTo>
                      <a:pt x="6969" y="3447"/>
                      <a:pt x="6808" y="3831"/>
                      <a:pt x="6567" y="4408"/>
                    </a:cubicBezTo>
                    <a:cubicBezTo>
                      <a:pt x="6303" y="4971"/>
                      <a:pt x="5954" y="5721"/>
                      <a:pt x="5602" y="6471"/>
                    </a:cubicBezTo>
                    <a:cubicBezTo>
                      <a:pt x="5263" y="7230"/>
                      <a:pt x="4848" y="7934"/>
                      <a:pt x="4575" y="8489"/>
                    </a:cubicBezTo>
                    <a:cubicBezTo>
                      <a:pt x="4292" y="9037"/>
                      <a:pt x="4103" y="9403"/>
                      <a:pt x="4103" y="9403"/>
                    </a:cubicBezTo>
                    <a:lnTo>
                      <a:pt x="5293" y="10389"/>
                    </a:lnTo>
                    <a:cubicBezTo>
                      <a:pt x="5293" y="10389"/>
                      <a:pt x="5487" y="10014"/>
                      <a:pt x="5778" y="9450"/>
                    </a:cubicBezTo>
                    <a:cubicBezTo>
                      <a:pt x="6060" y="8879"/>
                      <a:pt x="6485" y="8155"/>
                      <a:pt x="6834" y="7375"/>
                    </a:cubicBezTo>
                    <a:cubicBezTo>
                      <a:pt x="7195" y="6604"/>
                      <a:pt x="7555" y="5833"/>
                      <a:pt x="7826" y="5254"/>
                    </a:cubicBezTo>
                    <a:cubicBezTo>
                      <a:pt x="8074" y="4661"/>
                      <a:pt x="8239" y="4266"/>
                      <a:pt x="8239" y="4266"/>
                    </a:cubicBezTo>
                    <a:cubicBezTo>
                      <a:pt x="8239" y="4266"/>
                      <a:pt x="6969" y="3447"/>
                      <a:pt x="6969" y="3447"/>
                    </a:cubicBezTo>
                    <a:close/>
                    <a:moveTo>
                      <a:pt x="9211" y="4891"/>
                    </a:moveTo>
                    <a:cubicBezTo>
                      <a:pt x="9211" y="4891"/>
                      <a:pt x="9042" y="5296"/>
                      <a:pt x="8789" y="5901"/>
                    </a:cubicBezTo>
                    <a:cubicBezTo>
                      <a:pt x="8513" y="6492"/>
                      <a:pt x="8144" y="7279"/>
                      <a:pt x="7775" y="8067"/>
                    </a:cubicBezTo>
                    <a:cubicBezTo>
                      <a:pt x="7419" y="8862"/>
                      <a:pt x="6985" y="9602"/>
                      <a:pt x="6697" y="10184"/>
                    </a:cubicBezTo>
                    <a:cubicBezTo>
                      <a:pt x="6400" y="10760"/>
                      <a:pt x="6202" y="11144"/>
                      <a:pt x="6202" y="11144"/>
                    </a:cubicBezTo>
                    <a:lnTo>
                      <a:pt x="7391" y="12129"/>
                    </a:lnTo>
                    <a:cubicBezTo>
                      <a:pt x="7391" y="12129"/>
                      <a:pt x="7595" y="11736"/>
                      <a:pt x="7900" y="11145"/>
                    </a:cubicBezTo>
                    <a:cubicBezTo>
                      <a:pt x="8196" y="10547"/>
                      <a:pt x="8640" y="9787"/>
                      <a:pt x="9007" y="8970"/>
                    </a:cubicBezTo>
                    <a:cubicBezTo>
                      <a:pt x="9385" y="8162"/>
                      <a:pt x="9763" y="7352"/>
                      <a:pt x="10047" y="6746"/>
                    </a:cubicBezTo>
                    <a:cubicBezTo>
                      <a:pt x="10308" y="6124"/>
                      <a:pt x="10481" y="5710"/>
                      <a:pt x="10481" y="5710"/>
                    </a:cubicBezTo>
                    <a:cubicBezTo>
                      <a:pt x="10481" y="5710"/>
                      <a:pt x="9211" y="4891"/>
                      <a:pt x="9211" y="4891"/>
                    </a:cubicBezTo>
                    <a:close/>
                    <a:moveTo>
                      <a:pt x="11452" y="6335"/>
                    </a:moveTo>
                    <a:cubicBezTo>
                      <a:pt x="11452" y="6335"/>
                      <a:pt x="11275" y="6758"/>
                      <a:pt x="11008" y="7392"/>
                    </a:cubicBezTo>
                    <a:cubicBezTo>
                      <a:pt x="10719" y="8011"/>
                      <a:pt x="10334" y="8836"/>
                      <a:pt x="9948" y="9661"/>
                    </a:cubicBezTo>
                    <a:cubicBezTo>
                      <a:pt x="9573" y="10494"/>
                      <a:pt x="9121" y="11270"/>
                      <a:pt x="8818" y="11879"/>
                    </a:cubicBezTo>
                    <a:cubicBezTo>
                      <a:pt x="8507" y="12482"/>
                      <a:pt x="8300" y="12883"/>
                      <a:pt x="8300" y="12883"/>
                    </a:cubicBezTo>
                    <a:lnTo>
                      <a:pt x="9489" y="13870"/>
                    </a:lnTo>
                    <a:cubicBezTo>
                      <a:pt x="9489" y="13870"/>
                      <a:pt x="9702" y="13458"/>
                      <a:pt x="10022" y="12841"/>
                    </a:cubicBezTo>
                    <a:cubicBezTo>
                      <a:pt x="10332" y="12216"/>
                      <a:pt x="10795" y="11419"/>
                      <a:pt x="11180" y="10565"/>
                    </a:cubicBezTo>
                    <a:cubicBezTo>
                      <a:pt x="11575" y="9719"/>
                      <a:pt x="11971" y="8872"/>
                      <a:pt x="12268" y="8238"/>
                    </a:cubicBezTo>
                    <a:cubicBezTo>
                      <a:pt x="12541" y="7588"/>
                      <a:pt x="12723" y="7154"/>
                      <a:pt x="12723" y="7154"/>
                    </a:cubicBezTo>
                    <a:cubicBezTo>
                      <a:pt x="12723" y="7154"/>
                      <a:pt x="11452" y="6335"/>
                      <a:pt x="11452" y="6335"/>
                    </a:cubicBezTo>
                    <a:close/>
                    <a:moveTo>
                      <a:pt x="13694" y="7780"/>
                    </a:moveTo>
                    <a:cubicBezTo>
                      <a:pt x="13694" y="7780"/>
                      <a:pt x="13509" y="8222"/>
                      <a:pt x="13230" y="8884"/>
                    </a:cubicBezTo>
                    <a:cubicBezTo>
                      <a:pt x="12928" y="9532"/>
                      <a:pt x="12525" y="10394"/>
                      <a:pt x="12122" y="11257"/>
                    </a:cubicBezTo>
                    <a:cubicBezTo>
                      <a:pt x="11729" y="12127"/>
                      <a:pt x="11259" y="12939"/>
                      <a:pt x="10942" y="13576"/>
                    </a:cubicBezTo>
                    <a:cubicBezTo>
                      <a:pt x="10616" y="14205"/>
                      <a:pt x="10398" y="14624"/>
                      <a:pt x="10398" y="14624"/>
                    </a:cubicBezTo>
                    <a:lnTo>
                      <a:pt x="11587" y="15610"/>
                    </a:lnTo>
                    <a:cubicBezTo>
                      <a:pt x="11587" y="15610"/>
                      <a:pt x="11810" y="15180"/>
                      <a:pt x="12144" y="14537"/>
                    </a:cubicBezTo>
                    <a:cubicBezTo>
                      <a:pt x="12469" y="13885"/>
                      <a:pt x="12950" y="13050"/>
                      <a:pt x="13353" y="12160"/>
                    </a:cubicBezTo>
                    <a:cubicBezTo>
                      <a:pt x="13766" y="11276"/>
                      <a:pt x="14179" y="10393"/>
                      <a:pt x="14488" y="9730"/>
                    </a:cubicBezTo>
                    <a:cubicBezTo>
                      <a:pt x="14773" y="9052"/>
                      <a:pt x="14964" y="8598"/>
                      <a:pt x="14964" y="8598"/>
                    </a:cubicBezTo>
                    <a:cubicBezTo>
                      <a:pt x="14964" y="8598"/>
                      <a:pt x="13694" y="7780"/>
                      <a:pt x="13694" y="7780"/>
                    </a:cubicBezTo>
                    <a:close/>
                    <a:moveTo>
                      <a:pt x="15934" y="9224"/>
                    </a:moveTo>
                    <a:cubicBezTo>
                      <a:pt x="15934" y="9224"/>
                      <a:pt x="15741" y="9685"/>
                      <a:pt x="15451" y="10376"/>
                    </a:cubicBezTo>
                    <a:cubicBezTo>
                      <a:pt x="15135" y="11051"/>
                      <a:pt x="14714" y="11951"/>
                      <a:pt x="14294" y="12850"/>
                    </a:cubicBezTo>
                    <a:cubicBezTo>
                      <a:pt x="13883" y="13758"/>
                      <a:pt x="13394" y="14607"/>
                      <a:pt x="13063" y="15271"/>
                    </a:cubicBezTo>
                    <a:cubicBezTo>
                      <a:pt x="12723" y="15926"/>
                      <a:pt x="12495" y="16363"/>
                      <a:pt x="12495" y="16363"/>
                    </a:cubicBezTo>
                    <a:lnTo>
                      <a:pt x="13685" y="17350"/>
                    </a:lnTo>
                    <a:cubicBezTo>
                      <a:pt x="13685" y="17350"/>
                      <a:pt x="13918" y="16903"/>
                      <a:pt x="14266" y="16232"/>
                    </a:cubicBezTo>
                    <a:cubicBezTo>
                      <a:pt x="14605" y="15553"/>
                      <a:pt x="15105" y="14683"/>
                      <a:pt x="15526" y="13755"/>
                    </a:cubicBezTo>
                    <a:cubicBezTo>
                      <a:pt x="15956" y="12833"/>
                      <a:pt x="16386" y="11913"/>
                      <a:pt x="16710" y="11222"/>
                    </a:cubicBezTo>
                    <a:cubicBezTo>
                      <a:pt x="17007" y="10515"/>
                      <a:pt x="17205" y="10043"/>
                      <a:pt x="17205" y="10043"/>
                    </a:cubicBezTo>
                    <a:cubicBezTo>
                      <a:pt x="17205" y="10043"/>
                      <a:pt x="15934" y="9224"/>
                      <a:pt x="15934" y="9224"/>
                    </a:cubicBezTo>
                    <a:close/>
                    <a:moveTo>
                      <a:pt x="18177" y="10669"/>
                    </a:moveTo>
                    <a:cubicBezTo>
                      <a:pt x="18177" y="10669"/>
                      <a:pt x="17975" y="11149"/>
                      <a:pt x="17672" y="11868"/>
                    </a:cubicBezTo>
                    <a:cubicBezTo>
                      <a:pt x="17343" y="12572"/>
                      <a:pt x="16905" y="13509"/>
                      <a:pt x="16468" y="14446"/>
                    </a:cubicBezTo>
                    <a:cubicBezTo>
                      <a:pt x="16039" y="15391"/>
                      <a:pt x="15531" y="16276"/>
                      <a:pt x="15187" y="16966"/>
                    </a:cubicBezTo>
                    <a:cubicBezTo>
                      <a:pt x="14831" y="17649"/>
                      <a:pt x="14594" y="18105"/>
                      <a:pt x="14594" y="18105"/>
                    </a:cubicBezTo>
                    <a:lnTo>
                      <a:pt x="15783" y="19090"/>
                    </a:lnTo>
                    <a:cubicBezTo>
                      <a:pt x="15783" y="19090"/>
                      <a:pt x="16026" y="18625"/>
                      <a:pt x="16389" y="17927"/>
                    </a:cubicBezTo>
                    <a:cubicBezTo>
                      <a:pt x="16742" y="17221"/>
                      <a:pt x="17260" y="16315"/>
                      <a:pt x="17699" y="15349"/>
                    </a:cubicBezTo>
                    <a:cubicBezTo>
                      <a:pt x="18147" y="14391"/>
                      <a:pt x="18594" y="13433"/>
                      <a:pt x="18930" y="12714"/>
                    </a:cubicBezTo>
                    <a:cubicBezTo>
                      <a:pt x="19240" y="11978"/>
                      <a:pt x="19446" y="11487"/>
                      <a:pt x="19446" y="11487"/>
                    </a:cubicBezTo>
                    <a:cubicBezTo>
                      <a:pt x="19446" y="11487"/>
                      <a:pt x="18177" y="10669"/>
                      <a:pt x="18177" y="10669"/>
                    </a:cubicBezTo>
                    <a:close/>
                    <a:moveTo>
                      <a:pt x="3549" y="0"/>
                    </a:moveTo>
                    <a:lnTo>
                      <a:pt x="21600" y="11091"/>
                    </a:lnTo>
                    <a:cubicBezTo>
                      <a:pt x="21600" y="11091"/>
                      <a:pt x="21427" y="12666"/>
                      <a:pt x="21219" y="14267"/>
                    </a:cubicBezTo>
                    <a:cubicBezTo>
                      <a:pt x="20964" y="15854"/>
                      <a:pt x="20710" y="17442"/>
                      <a:pt x="20710" y="17442"/>
                    </a:cubicBezTo>
                    <a:cubicBezTo>
                      <a:pt x="20710" y="17442"/>
                      <a:pt x="20464" y="17726"/>
                      <a:pt x="20075" y="18132"/>
                    </a:cubicBezTo>
                    <a:cubicBezTo>
                      <a:pt x="19682" y="18528"/>
                      <a:pt x="19156" y="19057"/>
                      <a:pt x="18631" y="19584"/>
                    </a:cubicBezTo>
                    <a:cubicBezTo>
                      <a:pt x="17605" y="20646"/>
                      <a:pt x="16512" y="21600"/>
                      <a:pt x="16512" y="21600"/>
                    </a:cubicBezTo>
                    <a:lnTo>
                      <a:pt x="0" y="7330"/>
                    </a:lnTo>
                    <a:cubicBezTo>
                      <a:pt x="0" y="7330"/>
                      <a:pt x="63" y="7221"/>
                      <a:pt x="174" y="7030"/>
                    </a:cubicBezTo>
                    <a:cubicBezTo>
                      <a:pt x="279" y="6836"/>
                      <a:pt x="455" y="6579"/>
                      <a:pt x="621" y="6234"/>
                    </a:cubicBezTo>
                    <a:cubicBezTo>
                      <a:pt x="958" y="5547"/>
                      <a:pt x="1460" y="4673"/>
                      <a:pt x="1891" y="3747"/>
                    </a:cubicBezTo>
                    <a:cubicBezTo>
                      <a:pt x="2108" y="3284"/>
                      <a:pt x="2323" y="2822"/>
                      <a:pt x="2525" y="2388"/>
                    </a:cubicBezTo>
                    <a:cubicBezTo>
                      <a:pt x="2628" y="2171"/>
                      <a:pt x="2727" y="1962"/>
                      <a:pt x="2821" y="1764"/>
                    </a:cubicBezTo>
                    <a:cubicBezTo>
                      <a:pt x="2904" y="1560"/>
                      <a:pt x="2983" y="1366"/>
                      <a:pt x="3056" y="1187"/>
                    </a:cubicBezTo>
                    <a:cubicBezTo>
                      <a:pt x="3352" y="475"/>
                      <a:pt x="3549" y="0"/>
                      <a:pt x="3549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5" name="Shape 16836"/>
              <p:cNvSpPr/>
              <p:nvPr/>
            </p:nvSpPr>
            <p:spPr>
              <a:xfrm>
                <a:off x="6859535" y="4603716"/>
                <a:ext cx="698039" cy="7485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720" y="3427"/>
                    </a:moveTo>
                    <a:cubicBezTo>
                      <a:pt x="4720" y="3427"/>
                      <a:pt x="4426" y="3685"/>
                      <a:pt x="4133" y="3944"/>
                    </a:cubicBezTo>
                    <a:cubicBezTo>
                      <a:pt x="3990" y="4076"/>
                      <a:pt x="3837" y="4199"/>
                      <a:pt x="3720" y="4289"/>
                    </a:cubicBezTo>
                    <a:cubicBezTo>
                      <a:pt x="3604" y="4380"/>
                      <a:pt x="3527" y="4441"/>
                      <a:pt x="3527" y="4441"/>
                    </a:cubicBezTo>
                    <a:lnTo>
                      <a:pt x="5288" y="6305"/>
                    </a:lnTo>
                    <a:cubicBezTo>
                      <a:pt x="5288" y="6305"/>
                      <a:pt x="5370" y="6241"/>
                      <a:pt x="5492" y="6144"/>
                    </a:cubicBezTo>
                    <a:cubicBezTo>
                      <a:pt x="5616" y="6048"/>
                      <a:pt x="5777" y="5919"/>
                      <a:pt x="5930" y="5779"/>
                    </a:cubicBezTo>
                    <a:cubicBezTo>
                      <a:pt x="6240" y="5505"/>
                      <a:pt x="6551" y="5232"/>
                      <a:pt x="6551" y="5232"/>
                    </a:cubicBezTo>
                    <a:cubicBezTo>
                      <a:pt x="6551" y="5232"/>
                      <a:pt x="4720" y="3427"/>
                      <a:pt x="4720" y="3427"/>
                    </a:cubicBezTo>
                    <a:close/>
                    <a:moveTo>
                      <a:pt x="7359" y="6028"/>
                    </a:moveTo>
                    <a:cubicBezTo>
                      <a:pt x="7359" y="6028"/>
                      <a:pt x="7041" y="6308"/>
                      <a:pt x="6722" y="6589"/>
                    </a:cubicBezTo>
                    <a:cubicBezTo>
                      <a:pt x="6566" y="6733"/>
                      <a:pt x="6400" y="6865"/>
                      <a:pt x="6273" y="6963"/>
                    </a:cubicBezTo>
                    <a:cubicBezTo>
                      <a:pt x="6148" y="7062"/>
                      <a:pt x="6065" y="7128"/>
                      <a:pt x="6065" y="7128"/>
                    </a:cubicBezTo>
                    <a:lnTo>
                      <a:pt x="7824" y="8994"/>
                    </a:lnTo>
                    <a:cubicBezTo>
                      <a:pt x="7824" y="8994"/>
                      <a:pt x="7913" y="8925"/>
                      <a:pt x="8044" y="8819"/>
                    </a:cubicBezTo>
                    <a:cubicBezTo>
                      <a:pt x="8176" y="8716"/>
                      <a:pt x="8353" y="8576"/>
                      <a:pt x="8518" y="8426"/>
                    </a:cubicBezTo>
                    <a:cubicBezTo>
                      <a:pt x="8854" y="8130"/>
                      <a:pt x="9190" y="7833"/>
                      <a:pt x="9190" y="7833"/>
                    </a:cubicBezTo>
                    <a:cubicBezTo>
                      <a:pt x="9190" y="7833"/>
                      <a:pt x="7359" y="6028"/>
                      <a:pt x="7359" y="6028"/>
                    </a:cubicBezTo>
                    <a:close/>
                    <a:moveTo>
                      <a:pt x="9997" y="8631"/>
                    </a:moveTo>
                    <a:cubicBezTo>
                      <a:pt x="9997" y="8631"/>
                      <a:pt x="9654" y="8933"/>
                      <a:pt x="9310" y="9235"/>
                    </a:cubicBezTo>
                    <a:cubicBezTo>
                      <a:pt x="9142" y="9390"/>
                      <a:pt x="8960" y="9532"/>
                      <a:pt x="8825" y="9639"/>
                    </a:cubicBezTo>
                    <a:cubicBezTo>
                      <a:pt x="8690" y="9747"/>
                      <a:pt x="8601" y="9818"/>
                      <a:pt x="8601" y="9818"/>
                    </a:cubicBezTo>
                    <a:lnTo>
                      <a:pt x="10358" y="11684"/>
                    </a:lnTo>
                    <a:cubicBezTo>
                      <a:pt x="10358" y="11684"/>
                      <a:pt x="10453" y="11610"/>
                      <a:pt x="10594" y="11497"/>
                    </a:cubicBezTo>
                    <a:cubicBezTo>
                      <a:pt x="10736" y="11384"/>
                      <a:pt x="10927" y="11235"/>
                      <a:pt x="11104" y="11073"/>
                    </a:cubicBezTo>
                    <a:cubicBezTo>
                      <a:pt x="11465" y="10755"/>
                      <a:pt x="11826" y="10438"/>
                      <a:pt x="11826" y="10438"/>
                    </a:cubicBezTo>
                    <a:cubicBezTo>
                      <a:pt x="11826" y="10438"/>
                      <a:pt x="9997" y="8631"/>
                      <a:pt x="9997" y="8631"/>
                    </a:cubicBezTo>
                    <a:close/>
                    <a:moveTo>
                      <a:pt x="12633" y="11234"/>
                    </a:moveTo>
                    <a:cubicBezTo>
                      <a:pt x="12633" y="11234"/>
                      <a:pt x="12264" y="11560"/>
                      <a:pt x="11896" y="11884"/>
                    </a:cubicBezTo>
                    <a:cubicBezTo>
                      <a:pt x="11714" y="12050"/>
                      <a:pt x="11520" y="12202"/>
                      <a:pt x="11375" y="12316"/>
                    </a:cubicBezTo>
                    <a:cubicBezTo>
                      <a:pt x="11231" y="12432"/>
                      <a:pt x="11135" y="12509"/>
                      <a:pt x="11135" y="12509"/>
                    </a:cubicBezTo>
                    <a:lnTo>
                      <a:pt x="12891" y="14376"/>
                    </a:lnTo>
                    <a:cubicBezTo>
                      <a:pt x="12891" y="14376"/>
                      <a:pt x="12992" y="14296"/>
                      <a:pt x="13143" y="14175"/>
                    </a:cubicBezTo>
                    <a:cubicBezTo>
                      <a:pt x="13294" y="14054"/>
                      <a:pt x="13499" y="13896"/>
                      <a:pt x="13689" y="13723"/>
                    </a:cubicBezTo>
                    <a:cubicBezTo>
                      <a:pt x="14075" y="13382"/>
                      <a:pt x="14462" y="13042"/>
                      <a:pt x="14462" y="13042"/>
                    </a:cubicBezTo>
                    <a:cubicBezTo>
                      <a:pt x="14462" y="13042"/>
                      <a:pt x="12633" y="11234"/>
                      <a:pt x="12633" y="11234"/>
                    </a:cubicBezTo>
                    <a:close/>
                    <a:moveTo>
                      <a:pt x="15268" y="13841"/>
                    </a:moveTo>
                    <a:cubicBezTo>
                      <a:pt x="15268" y="13841"/>
                      <a:pt x="14874" y="14187"/>
                      <a:pt x="14479" y="14533"/>
                    </a:cubicBezTo>
                    <a:cubicBezTo>
                      <a:pt x="14286" y="14710"/>
                      <a:pt x="14077" y="14871"/>
                      <a:pt x="13923" y="14995"/>
                    </a:cubicBezTo>
                    <a:cubicBezTo>
                      <a:pt x="13769" y="15119"/>
                      <a:pt x="13667" y="15201"/>
                      <a:pt x="13667" y="15201"/>
                    </a:cubicBezTo>
                    <a:lnTo>
                      <a:pt x="15422" y="17070"/>
                    </a:lnTo>
                    <a:cubicBezTo>
                      <a:pt x="15422" y="17070"/>
                      <a:pt x="15530" y="16984"/>
                      <a:pt x="15691" y="16856"/>
                    </a:cubicBezTo>
                    <a:cubicBezTo>
                      <a:pt x="15850" y="16726"/>
                      <a:pt x="16068" y="16557"/>
                      <a:pt x="16271" y="16373"/>
                    </a:cubicBezTo>
                    <a:cubicBezTo>
                      <a:pt x="16682" y="16010"/>
                      <a:pt x="17094" y="15649"/>
                      <a:pt x="17094" y="15649"/>
                    </a:cubicBezTo>
                    <a:cubicBezTo>
                      <a:pt x="17094" y="15649"/>
                      <a:pt x="15268" y="13841"/>
                      <a:pt x="15268" y="13841"/>
                    </a:cubicBezTo>
                    <a:close/>
                    <a:moveTo>
                      <a:pt x="17900" y="16447"/>
                    </a:moveTo>
                    <a:cubicBezTo>
                      <a:pt x="17900" y="16447"/>
                      <a:pt x="17481" y="16815"/>
                      <a:pt x="17061" y="17185"/>
                    </a:cubicBezTo>
                    <a:cubicBezTo>
                      <a:pt x="16856" y="17372"/>
                      <a:pt x="16632" y="17543"/>
                      <a:pt x="16469" y="17676"/>
                    </a:cubicBezTo>
                    <a:cubicBezTo>
                      <a:pt x="16306" y="17807"/>
                      <a:pt x="16196" y="17895"/>
                      <a:pt x="16196" y="17895"/>
                    </a:cubicBezTo>
                    <a:lnTo>
                      <a:pt x="17951" y="19765"/>
                    </a:lnTo>
                    <a:cubicBezTo>
                      <a:pt x="17951" y="19765"/>
                      <a:pt x="18065" y="19674"/>
                      <a:pt x="18235" y="19536"/>
                    </a:cubicBezTo>
                    <a:cubicBezTo>
                      <a:pt x="18405" y="19398"/>
                      <a:pt x="18637" y="19220"/>
                      <a:pt x="18852" y="19025"/>
                    </a:cubicBezTo>
                    <a:cubicBezTo>
                      <a:pt x="19290" y="18641"/>
                      <a:pt x="19727" y="18257"/>
                      <a:pt x="19727" y="18257"/>
                    </a:cubicBezTo>
                    <a:cubicBezTo>
                      <a:pt x="19727" y="18257"/>
                      <a:pt x="17900" y="16447"/>
                      <a:pt x="17900" y="16447"/>
                    </a:cubicBezTo>
                    <a:close/>
                    <a:moveTo>
                      <a:pt x="2387" y="0"/>
                    </a:moveTo>
                    <a:lnTo>
                      <a:pt x="21600" y="18212"/>
                    </a:lnTo>
                    <a:cubicBezTo>
                      <a:pt x="21600" y="18212"/>
                      <a:pt x="20615" y="19080"/>
                      <a:pt x="19631" y="19947"/>
                    </a:cubicBezTo>
                    <a:cubicBezTo>
                      <a:pt x="18618" y="20785"/>
                      <a:pt x="17583" y="21600"/>
                      <a:pt x="17583" y="21600"/>
                    </a:cubicBezTo>
                    <a:lnTo>
                      <a:pt x="0" y="2032"/>
                    </a:lnTo>
                    <a:cubicBezTo>
                      <a:pt x="0" y="2032"/>
                      <a:pt x="152" y="1908"/>
                      <a:pt x="381" y="1723"/>
                    </a:cubicBezTo>
                    <a:cubicBezTo>
                      <a:pt x="607" y="1534"/>
                      <a:pt x="926" y="1302"/>
                      <a:pt x="1217" y="1039"/>
                    </a:cubicBezTo>
                    <a:cubicBezTo>
                      <a:pt x="1801" y="520"/>
                      <a:pt x="2387" y="0"/>
                      <a:pt x="2387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6" name="Shape 16837"/>
              <p:cNvSpPr/>
              <p:nvPr/>
            </p:nvSpPr>
            <p:spPr>
              <a:xfrm>
                <a:off x="7207169" y="4000469"/>
                <a:ext cx="979662" cy="6541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174" y="10783"/>
                    </a:moveTo>
                    <a:cubicBezTo>
                      <a:pt x="17174" y="10783"/>
                      <a:pt x="17217" y="10589"/>
                      <a:pt x="17281" y="10295"/>
                    </a:cubicBezTo>
                    <a:cubicBezTo>
                      <a:pt x="17348" y="10003"/>
                      <a:pt x="17426" y="9609"/>
                      <a:pt x="17495" y="9210"/>
                    </a:cubicBezTo>
                    <a:cubicBezTo>
                      <a:pt x="17639" y="8417"/>
                      <a:pt x="17784" y="7623"/>
                      <a:pt x="17784" y="7623"/>
                    </a:cubicBezTo>
                    <a:lnTo>
                      <a:pt x="15913" y="6890"/>
                    </a:lnTo>
                    <a:cubicBezTo>
                      <a:pt x="15913" y="6890"/>
                      <a:pt x="15775" y="7650"/>
                      <a:pt x="15637" y="8409"/>
                    </a:cubicBezTo>
                    <a:cubicBezTo>
                      <a:pt x="15572" y="8791"/>
                      <a:pt x="15495" y="9167"/>
                      <a:pt x="15431" y="9446"/>
                    </a:cubicBezTo>
                    <a:cubicBezTo>
                      <a:pt x="15371" y="9727"/>
                      <a:pt x="15330" y="9914"/>
                      <a:pt x="15330" y="9914"/>
                    </a:cubicBezTo>
                    <a:cubicBezTo>
                      <a:pt x="15330" y="9914"/>
                      <a:pt x="17174" y="10783"/>
                      <a:pt x="17174" y="10783"/>
                    </a:cubicBezTo>
                    <a:close/>
                    <a:moveTo>
                      <a:pt x="14337" y="9445"/>
                    </a:moveTo>
                    <a:cubicBezTo>
                      <a:pt x="14337" y="9445"/>
                      <a:pt x="14377" y="9262"/>
                      <a:pt x="14436" y="8988"/>
                    </a:cubicBezTo>
                    <a:cubicBezTo>
                      <a:pt x="14498" y="8716"/>
                      <a:pt x="14574" y="8349"/>
                      <a:pt x="14637" y="7976"/>
                    </a:cubicBezTo>
                    <a:cubicBezTo>
                      <a:pt x="14772" y="7235"/>
                      <a:pt x="14906" y="6493"/>
                      <a:pt x="14906" y="6493"/>
                    </a:cubicBezTo>
                    <a:lnTo>
                      <a:pt x="13036" y="5755"/>
                    </a:lnTo>
                    <a:cubicBezTo>
                      <a:pt x="13036" y="5755"/>
                      <a:pt x="12908" y="6463"/>
                      <a:pt x="12780" y="7170"/>
                    </a:cubicBezTo>
                    <a:cubicBezTo>
                      <a:pt x="12721" y="7527"/>
                      <a:pt x="12647" y="7875"/>
                      <a:pt x="12588" y="8136"/>
                    </a:cubicBezTo>
                    <a:cubicBezTo>
                      <a:pt x="12531" y="8397"/>
                      <a:pt x="12494" y="8572"/>
                      <a:pt x="12494" y="8572"/>
                    </a:cubicBezTo>
                    <a:cubicBezTo>
                      <a:pt x="12494" y="8572"/>
                      <a:pt x="14337" y="9445"/>
                      <a:pt x="14337" y="9445"/>
                    </a:cubicBezTo>
                    <a:close/>
                    <a:moveTo>
                      <a:pt x="11501" y="8100"/>
                    </a:moveTo>
                    <a:cubicBezTo>
                      <a:pt x="11501" y="8100"/>
                      <a:pt x="11537" y="7930"/>
                      <a:pt x="11593" y="7675"/>
                    </a:cubicBezTo>
                    <a:cubicBezTo>
                      <a:pt x="11650" y="7421"/>
                      <a:pt x="11723" y="7082"/>
                      <a:pt x="11781" y="6735"/>
                    </a:cubicBezTo>
                    <a:cubicBezTo>
                      <a:pt x="11905" y="6045"/>
                      <a:pt x="12030" y="5356"/>
                      <a:pt x="12030" y="5356"/>
                    </a:cubicBezTo>
                    <a:lnTo>
                      <a:pt x="10161" y="4613"/>
                    </a:lnTo>
                    <a:cubicBezTo>
                      <a:pt x="10161" y="4613"/>
                      <a:pt x="10043" y="5269"/>
                      <a:pt x="9925" y="5924"/>
                    </a:cubicBezTo>
                    <a:cubicBezTo>
                      <a:pt x="9871" y="6254"/>
                      <a:pt x="9799" y="6577"/>
                      <a:pt x="9746" y="6818"/>
                    </a:cubicBezTo>
                    <a:cubicBezTo>
                      <a:pt x="9693" y="7060"/>
                      <a:pt x="9659" y="7221"/>
                      <a:pt x="9659" y="7221"/>
                    </a:cubicBezTo>
                    <a:cubicBezTo>
                      <a:pt x="9659" y="7221"/>
                      <a:pt x="11501" y="8100"/>
                      <a:pt x="11501" y="8100"/>
                    </a:cubicBezTo>
                    <a:close/>
                    <a:moveTo>
                      <a:pt x="8666" y="6747"/>
                    </a:moveTo>
                    <a:cubicBezTo>
                      <a:pt x="8666" y="6747"/>
                      <a:pt x="8700" y="6590"/>
                      <a:pt x="8751" y="6355"/>
                    </a:cubicBezTo>
                    <a:cubicBezTo>
                      <a:pt x="8802" y="6119"/>
                      <a:pt x="8873" y="5807"/>
                      <a:pt x="8926" y="5487"/>
                    </a:cubicBezTo>
                    <a:cubicBezTo>
                      <a:pt x="9040" y="4849"/>
                      <a:pt x="9154" y="4212"/>
                      <a:pt x="9154" y="4212"/>
                    </a:cubicBezTo>
                    <a:lnTo>
                      <a:pt x="7287" y="3464"/>
                    </a:lnTo>
                    <a:cubicBezTo>
                      <a:pt x="7287" y="3464"/>
                      <a:pt x="7179" y="4068"/>
                      <a:pt x="7071" y="4671"/>
                    </a:cubicBezTo>
                    <a:cubicBezTo>
                      <a:pt x="7023" y="4976"/>
                      <a:pt x="6953" y="5270"/>
                      <a:pt x="6905" y="5493"/>
                    </a:cubicBezTo>
                    <a:cubicBezTo>
                      <a:pt x="6857" y="5717"/>
                      <a:pt x="6825" y="5865"/>
                      <a:pt x="6825" y="5865"/>
                    </a:cubicBezTo>
                    <a:cubicBezTo>
                      <a:pt x="6825" y="5865"/>
                      <a:pt x="8666" y="6747"/>
                      <a:pt x="8666" y="6747"/>
                    </a:cubicBezTo>
                    <a:close/>
                    <a:moveTo>
                      <a:pt x="5833" y="5389"/>
                    </a:moveTo>
                    <a:cubicBezTo>
                      <a:pt x="5833" y="5389"/>
                      <a:pt x="5864" y="5244"/>
                      <a:pt x="5911" y="5028"/>
                    </a:cubicBezTo>
                    <a:cubicBezTo>
                      <a:pt x="5957" y="4811"/>
                      <a:pt x="6026" y="4527"/>
                      <a:pt x="6072" y="4231"/>
                    </a:cubicBezTo>
                    <a:cubicBezTo>
                      <a:pt x="6177" y="3646"/>
                      <a:pt x="6280" y="3061"/>
                      <a:pt x="6280" y="3061"/>
                    </a:cubicBezTo>
                    <a:lnTo>
                      <a:pt x="4413" y="2309"/>
                    </a:lnTo>
                    <a:cubicBezTo>
                      <a:pt x="4413" y="2309"/>
                      <a:pt x="4316" y="2861"/>
                      <a:pt x="4219" y="3412"/>
                    </a:cubicBezTo>
                    <a:cubicBezTo>
                      <a:pt x="4175" y="3690"/>
                      <a:pt x="4108" y="3958"/>
                      <a:pt x="4066" y="4162"/>
                    </a:cubicBezTo>
                    <a:cubicBezTo>
                      <a:pt x="4022" y="4366"/>
                      <a:pt x="3992" y="4501"/>
                      <a:pt x="3992" y="4501"/>
                    </a:cubicBezTo>
                    <a:cubicBezTo>
                      <a:pt x="3992" y="4501"/>
                      <a:pt x="5833" y="5389"/>
                      <a:pt x="5833" y="5389"/>
                    </a:cubicBezTo>
                    <a:close/>
                    <a:moveTo>
                      <a:pt x="16785" y="12572"/>
                    </a:moveTo>
                    <a:lnTo>
                      <a:pt x="14958" y="11626"/>
                    </a:lnTo>
                    <a:cubicBezTo>
                      <a:pt x="14958" y="11626"/>
                      <a:pt x="14919" y="11815"/>
                      <a:pt x="14853" y="12093"/>
                    </a:cubicBezTo>
                    <a:cubicBezTo>
                      <a:pt x="14782" y="12369"/>
                      <a:pt x="14689" y="12737"/>
                      <a:pt x="14596" y="13105"/>
                    </a:cubicBezTo>
                    <a:cubicBezTo>
                      <a:pt x="14408" y="13842"/>
                      <a:pt x="14220" y="14578"/>
                      <a:pt x="14220" y="14578"/>
                    </a:cubicBezTo>
                    <a:lnTo>
                      <a:pt x="16015" y="15655"/>
                    </a:lnTo>
                    <a:cubicBezTo>
                      <a:pt x="16015" y="15655"/>
                      <a:pt x="16211" y="14886"/>
                      <a:pt x="16408" y="14117"/>
                    </a:cubicBezTo>
                    <a:cubicBezTo>
                      <a:pt x="16505" y="13733"/>
                      <a:pt x="16603" y="13348"/>
                      <a:pt x="16676" y="13059"/>
                    </a:cubicBezTo>
                    <a:cubicBezTo>
                      <a:pt x="16742" y="12767"/>
                      <a:pt x="16785" y="12572"/>
                      <a:pt x="16785" y="12572"/>
                    </a:cubicBezTo>
                    <a:close/>
                    <a:moveTo>
                      <a:pt x="13255" y="13997"/>
                    </a:moveTo>
                    <a:cubicBezTo>
                      <a:pt x="13255" y="13997"/>
                      <a:pt x="13437" y="13278"/>
                      <a:pt x="13620" y="12559"/>
                    </a:cubicBezTo>
                    <a:cubicBezTo>
                      <a:pt x="13711" y="12200"/>
                      <a:pt x="13802" y="11841"/>
                      <a:pt x="13871" y="11571"/>
                    </a:cubicBezTo>
                    <a:cubicBezTo>
                      <a:pt x="13937" y="11301"/>
                      <a:pt x="13974" y="11116"/>
                      <a:pt x="13973" y="11116"/>
                    </a:cubicBezTo>
                    <a:lnTo>
                      <a:pt x="12148" y="10166"/>
                    </a:lnTo>
                    <a:cubicBezTo>
                      <a:pt x="12148" y="10166"/>
                      <a:pt x="12114" y="10343"/>
                      <a:pt x="12049" y="10600"/>
                    </a:cubicBezTo>
                    <a:cubicBezTo>
                      <a:pt x="11984" y="10857"/>
                      <a:pt x="11897" y="11200"/>
                      <a:pt x="11810" y="11543"/>
                    </a:cubicBezTo>
                    <a:cubicBezTo>
                      <a:pt x="11635" y="12229"/>
                      <a:pt x="11461" y="12915"/>
                      <a:pt x="11461" y="12915"/>
                    </a:cubicBezTo>
                    <a:cubicBezTo>
                      <a:pt x="11461" y="12915"/>
                      <a:pt x="13255" y="13997"/>
                      <a:pt x="13255" y="13997"/>
                    </a:cubicBezTo>
                    <a:close/>
                    <a:moveTo>
                      <a:pt x="10496" y="12332"/>
                    </a:moveTo>
                    <a:cubicBezTo>
                      <a:pt x="10496" y="12332"/>
                      <a:pt x="10665" y="11663"/>
                      <a:pt x="10835" y="10995"/>
                    </a:cubicBezTo>
                    <a:cubicBezTo>
                      <a:pt x="10919" y="10660"/>
                      <a:pt x="11005" y="10327"/>
                      <a:pt x="11068" y="10076"/>
                    </a:cubicBezTo>
                    <a:cubicBezTo>
                      <a:pt x="11133" y="9826"/>
                      <a:pt x="11165" y="9654"/>
                      <a:pt x="11165" y="9654"/>
                    </a:cubicBezTo>
                    <a:lnTo>
                      <a:pt x="9339" y="8700"/>
                    </a:lnTo>
                    <a:cubicBezTo>
                      <a:pt x="9339" y="8700"/>
                      <a:pt x="9310" y="8864"/>
                      <a:pt x="9247" y="9100"/>
                    </a:cubicBezTo>
                    <a:cubicBezTo>
                      <a:pt x="9186" y="9339"/>
                      <a:pt x="9106" y="9656"/>
                      <a:pt x="9025" y="9974"/>
                    </a:cubicBezTo>
                    <a:cubicBezTo>
                      <a:pt x="8864" y="10609"/>
                      <a:pt x="8704" y="11245"/>
                      <a:pt x="8704" y="11245"/>
                    </a:cubicBezTo>
                    <a:cubicBezTo>
                      <a:pt x="8704" y="11245"/>
                      <a:pt x="10496" y="12332"/>
                      <a:pt x="10496" y="12332"/>
                    </a:cubicBezTo>
                    <a:close/>
                    <a:moveTo>
                      <a:pt x="7739" y="10659"/>
                    </a:moveTo>
                    <a:cubicBezTo>
                      <a:pt x="7739" y="10659"/>
                      <a:pt x="7895" y="10041"/>
                      <a:pt x="8051" y="9423"/>
                    </a:cubicBezTo>
                    <a:cubicBezTo>
                      <a:pt x="8130" y="9114"/>
                      <a:pt x="8208" y="8806"/>
                      <a:pt x="8267" y="8574"/>
                    </a:cubicBezTo>
                    <a:cubicBezTo>
                      <a:pt x="8328" y="8344"/>
                      <a:pt x="8358" y="8184"/>
                      <a:pt x="8357" y="8184"/>
                    </a:cubicBezTo>
                    <a:lnTo>
                      <a:pt x="6533" y="7226"/>
                    </a:lnTo>
                    <a:cubicBezTo>
                      <a:pt x="6533" y="7226"/>
                      <a:pt x="6505" y="7377"/>
                      <a:pt x="6446" y="7594"/>
                    </a:cubicBezTo>
                    <a:cubicBezTo>
                      <a:pt x="6391" y="7813"/>
                      <a:pt x="6317" y="8106"/>
                      <a:pt x="6243" y="8398"/>
                    </a:cubicBezTo>
                    <a:cubicBezTo>
                      <a:pt x="6096" y="8983"/>
                      <a:pt x="5948" y="9569"/>
                      <a:pt x="5948" y="9569"/>
                    </a:cubicBezTo>
                    <a:cubicBezTo>
                      <a:pt x="5948" y="9569"/>
                      <a:pt x="7739" y="10659"/>
                      <a:pt x="7739" y="10659"/>
                    </a:cubicBezTo>
                    <a:close/>
                    <a:moveTo>
                      <a:pt x="4985" y="8981"/>
                    </a:moveTo>
                    <a:cubicBezTo>
                      <a:pt x="4985" y="8981"/>
                      <a:pt x="5127" y="8413"/>
                      <a:pt x="5269" y="7845"/>
                    </a:cubicBezTo>
                    <a:cubicBezTo>
                      <a:pt x="5341" y="7561"/>
                      <a:pt x="5413" y="7278"/>
                      <a:pt x="5467" y="7066"/>
                    </a:cubicBezTo>
                    <a:cubicBezTo>
                      <a:pt x="5524" y="6855"/>
                      <a:pt x="5551" y="6709"/>
                      <a:pt x="5551" y="6709"/>
                    </a:cubicBezTo>
                    <a:lnTo>
                      <a:pt x="3728" y="5745"/>
                    </a:lnTo>
                    <a:cubicBezTo>
                      <a:pt x="3728" y="5745"/>
                      <a:pt x="3702" y="5882"/>
                      <a:pt x="3648" y="6081"/>
                    </a:cubicBezTo>
                    <a:cubicBezTo>
                      <a:pt x="3597" y="6281"/>
                      <a:pt x="3529" y="6549"/>
                      <a:pt x="3462" y="6815"/>
                    </a:cubicBezTo>
                    <a:cubicBezTo>
                      <a:pt x="3328" y="7351"/>
                      <a:pt x="3195" y="7886"/>
                      <a:pt x="3195" y="7886"/>
                    </a:cubicBezTo>
                    <a:cubicBezTo>
                      <a:pt x="3195" y="7886"/>
                      <a:pt x="4985" y="8981"/>
                      <a:pt x="4985" y="8981"/>
                    </a:cubicBezTo>
                    <a:close/>
                    <a:moveTo>
                      <a:pt x="1726" y="0"/>
                    </a:moveTo>
                    <a:cubicBezTo>
                      <a:pt x="1726" y="0"/>
                      <a:pt x="6031" y="1541"/>
                      <a:pt x="10336" y="3082"/>
                    </a:cubicBezTo>
                    <a:cubicBezTo>
                      <a:pt x="14647" y="4592"/>
                      <a:pt x="18957" y="6103"/>
                      <a:pt x="18957" y="6103"/>
                    </a:cubicBezTo>
                    <a:cubicBezTo>
                      <a:pt x="18957" y="6103"/>
                      <a:pt x="19208" y="6997"/>
                      <a:pt x="19513" y="8370"/>
                    </a:cubicBezTo>
                    <a:cubicBezTo>
                      <a:pt x="19669" y="9059"/>
                      <a:pt x="19850" y="9873"/>
                      <a:pt x="20039" y="10761"/>
                    </a:cubicBezTo>
                    <a:cubicBezTo>
                      <a:pt x="20221" y="11648"/>
                      <a:pt x="20385" y="12597"/>
                      <a:pt x="20557" y="13570"/>
                    </a:cubicBezTo>
                    <a:cubicBezTo>
                      <a:pt x="20915" y="15523"/>
                      <a:pt x="21148" y="17502"/>
                      <a:pt x="21344" y="19040"/>
                    </a:cubicBezTo>
                    <a:cubicBezTo>
                      <a:pt x="21444" y="19810"/>
                      <a:pt x="21489" y="20439"/>
                      <a:pt x="21536" y="20891"/>
                    </a:cubicBezTo>
                    <a:cubicBezTo>
                      <a:pt x="21577" y="21342"/>
                      <a:pt x="21600" y="21600"/>
                      <a:pt x="21600" y="21600"/>
                    </a:cubicBezTo>
                    <a:cubicBezTo>
                      <a:pt x="21600" y="21600"/>
                      <a:pt x="16192" y="18065"/>
                      <a:pt x="10784" y="14531"/>
                    </a:cubicBezTo>
                    <a:cubicBezTo>
                      <a:pt x="5392" y="10945"/>
                      <a:pt x="0" y="7358"/>
                      <a:pt x="0" y="7358"/>
                    </a:cubicBezTo>
                    <a:cubicBezTo>
                      <a:pt x="0" y="7358"/>
                      <a:pt x="153" y="6855"/>
                      <a:pt x="306" y="6352"/>
                    </a:cubicBezTo>
                    <a:cubicBezTo>
                      <a:pt x="443" y="5838"/>
                      <a:pt x="578" y="5324"/>
                      <a:pt x="578" y="5324"/>
                    </a:cubicBezTo>
                    <a:lnTo>
                      <a:pt x="2175" y="6247"/>
                    </a:lnTo>
                    <a:cubicBezTo>
                      <a:pt x="2175" y="6247"/>
                      <a:pt x="2225" y="6047"/>
                      <a:pt x="2301" y="5745"/>
                    </a:cubicBezTo>
                    <a:cubicBezTo>
                      <a:pt x="2381" y="5445"/>
                      <a:pt x="2480" y="5043"/>
                      <a:pt x="2560" y="4629"/>
                    </a:cubicBezTo>
                    <a:cubicBezTo>
                      <a:pt x="2648" y="4220"/>
                      <a:pt x="2735" y="3812"/>
                      <a:pt x="2801" y="3505"/>
                    </a:cubicBezTo>
                    <a:cubicBezTo>
                      <a:pt x="2868" y="3199"/>
                      <a:pt x="2909" y="2994"/>
                      <a:pt x="2909" y="2994"/>
                    </a:cubicBezTo>
                    <a:lnTo>
                      <a:pt x="1307" y="2273"/>
                    </a:lnTo>
                    <a:cubicBezTo>
                      <a:pt x="1307" y="2273"/>
                      <a:pt x="1413" y="1704"/>
                      <a:pt x="1519" y="1137"/>
                    </a:cubicBezTo>
                    <a:cubicBezTo>
                      <a:pt x="1574" y="854"/>
                      <a:pt x="1629" y="571"/>
                      <a:pt x="1670" y="358"/>
                    </a:cubicBezTo>
                    <a:cubicBezTo>
                      <a:pt x="1708" y="145"/>
                      <a:pt x="1726" y="0"/>
                      <a:pt x="1726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7" name="Shape 16838"/>
              <p:cNvSpPr/>
              <p:nvPr/>
            </p:nvSpPr>
            <p:spPr>
              <a:xfrm>
                <a:off x="6972005" y="4465685"/>
                <a:ext cx="592463" cy="439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124" y="3463"/>
                    </a:moveTo>
                    <a:cubicBezTo>
                      <a:pt x="5124" y="3463"/>
                      <a:pt x="4893" y="3839"/>
                      <a:pt x="4664" y="4215"/>
                    </a:cubicBezTo>
                    <a:cubicBezTo>
                      <a:pt x="4549" y="4404"/>
                      <a:pt x="4434" y="4593"/>
                      <a:pt x="4348" y="4734"/>
                    </a:cubicBezTo>
                    <a:cubicBezTo>
                      <a:pt x="4265" y="4878"/>
                      <a:pt x="4199" y="4962"/>
                      <a:pt x="4199" y="4962"/>
                    </a:cubicBezTo>
                    <a:lnTo>
                      <a:pt x="5644" y="6625"/>
                    </a:lnTo>
                    <a:cubicBezTo>
                      <a:pt x="5644" y="6625"/>
                      <a:pt x="5712" y="6536"/>
                      <a:pt x="5800" y="6388"/>
                    </a:cubicBezTo>
                    <a:cubicBezTo>
                      <a:pt x="5889" y="6242"/>
                      <a:pt x="6008" y="6046"/>
                      <a:pt x="6127" y="5850"/>
                    </a:cubicBezTo>
                    <a:cubicBezTo>
                      <a:pt x="6365" y="5460"/>
                      <a:pt x="6604" y="5069"/>
                      <a:pt x="6604" y="5069"/>
                    </a:cubicBezTo>
                    <a:cubicBezTo>
                      <a:pt x="6604" y="5069"/>
                      <a:pt x="5124" y="3463"/>
                      <a:pt x="5124" y="3463"/>
                    </a:cubicBezTo>
                    <a:close/>
                    <a:moveTo>
                      <a:pt x="7400" y="5935"/>
                    </a:moveTo>
                    <a:cubicBezTo>
                      <a:pt x="7400" y="5935"/>
                      <a:pt x="7157" y="6333"/>
                      <a:pt x="6914" y="6732"/>
                    </a:cubicBezTo>
                    <a:cubicBezTo>
                      <a:pt x="6792" y="6931"/>
                      <a:pt x="6672" y="7131"/>
                      <a:pt x="6581" y="7280"/>
                    </a:cubicBezTo>
                    <a:cubicBezTo>
                      <a:pt x="6490" y="7429"/>
                      <a:pt x="6422" y="7520"/>
                      <a:pt x="6422" y="7520"/>
                    </a:cubicBezTo>
                    <a:lnTo>
                      <a:pt x="7865" y="9186"/>
                    </a:lnTo>
                    <a:cubicBezTo>
                      <a:pt x="7865" y="9186"/>
                      <a:pt x="7931" y="9087"/>
                      <a:pt x="8031" y="8938"/>
                    </a:cubicBezTo>
                    <a:cubicBezTo>
                      <a:pt x="8125" y="8783"/>
                      <a:pt x="8250" y="8577"/>
                      <a:pt x="8375" y="8370"/>
                    </a:cubicBezTo>
                    <a:cubicBezTo>
                      <a:pt x="8627" y="7957"/>
                      <a:pt x="8878" y="7545"/>
                      <a:pt x="8878" y="7545"/>
                    </a:cubicBezTo>
                    <a:cubicBezTo>
                      <a:pt x="8878" y="7545"/>
                      <a:pt x="7400" y="5935"/>
                      <a:pt x="7400" y="5935"/>
                    </a:cubicBezTo>
                    <a:close/>
                    <a:moveTo>
                      <a:pt x="9673" y="8413"/>
                    </a:moveTo>
                    <a:cubicBezTo>
                      <a:pt x="9673" y="8413"/>
                      <a:pt x="9418" y="8832"/>
                      <a:pt x="9163" y="9253"/>
                    </a:cubicBezTo>
                    <a:cubicBezTo>
                      <a:pt x="9035" y="9464"/>
                      <a:pt x="8907" y="9673"/>
                      <a:pt x="8812" y="9832"/>
                    </a:cubicBezTo>
                    <a:cubicBezTo>
                      <a:pt x="8710" y="9983"/>
                      <a:pt x="8642" y="10084"/>
                      <a:pt x="8642" y="10084"/>
                    </a:cubicBezTo>
                    <a:lnTo>
                      <a:pt x="10084" y="11752"/>
                    </a:lnTo>
                    <a:cubicBezTo>
                      <a:pt x="10084" y="11752"/>
                      <a:pt x="10154" y="11648"/>
                      <a:pt x="10259" y="11493"/>
                    </a:cubicBezTo>
                    <a:cubicBezTo>
                      <a:pt x="10358" y="11329"/>
                      <a:pt x="10490" y="11112"/>
                      <a:pt x="10622" y="10894"/>
                    </a:cubicBezTo>
                    <a:cubicBezTo>
                      <a:pt x="10886" y="10459"/>
                      <a:pt x="11150" y="10024"/>
                      <a:pt x="11150" y="10024"/>
                    </a:cubicBezTo>
                    <a:cubicBezTo>
                      <a:pt x="11150" y="10024"/>
                      <a:pt x="9673" y="8413"/>
                      <a:pt x="9673" y="8413"/>
                    </a:cubicBezTo>
                    <a:close/>
                    <a:moveTo>
                      <a:pt x="11946" y="10894"/>
                    </a:moveTo>
                    <a:cubicBezTo>
                      <a:pt x="11946" y="10894"/>
                      <a:pt x="11677" y="11337"/>
                      <a:pt x="11408" y="11779"/>
                    </a:cubicBezTo>
                    <a:cubicBezTo>
                      <a:pt x="11273" y="12000"/>
                      <a:pt x="11139" y="12221"/>
                      <a:pt x="11038" y="12386"/>
                    </a:cubicBezTo>
                    <a:cubicBezTo>
                      <a:pt x="10931" y="12546"/>
                      <a:pt x="10859" y="12651"/>
                      <a:pt x="10859" y="12651"/>
                    </a:cubicBezTo>
                    <a:lnTo>
                      <a:pt x="12299" y="14323"/>
                    </a:lnTo>
                    <a:cubicBezTo>
                      <a:pt x="12299" y="14323"/>
                      <a:pt x="12373" y="14212"/>
                      <a:pt x="12483" y="14049"/>
                    </a:cubicBezTo>
                    <a:cubicBezTo>
                      <a:pt x="12588" y="13877"/>
                      <a:pt x="12726" y="13650"/>
                      <a:pt x="12865" y="13423"/>
                    </a:cubicBezTo>
                    <a:cubicBezTo>
                      <a:pt x="13144" y="12967"/>
                      <a:pt x="13420" y="12509"/>
                      <a:pt x="13420" y="12509"/>
                    </a:cubicBezTo>
                    <a:cubicBezTo>
                      <a:pt x="13420" y="12509"/>
                      <a:pt x="11946" y="10894"/>
                      <a:pt x="11946" y="10894"/>
                    </a:cubicBezTo>
                    <a:close/>
                    <a:moveTo>
                      <a:pt x="14215" y="13379"/>
                    </a:moveTo>
                    <a:cubicBezTo>
                      <a:pt x="14215" y="13379"/>
                      <a:pt x="13932" y="13845"/>
                      <a:pt x="13651" y="14309"/>
                    </a:cubicBezTo>
                    <a:cubicBezTo>
                      <a:pt x="13376" y="14780"/>
                      <a:pt x="13074" y="15222"/>
                      <a:pt x="13074" y="15222"/>
                    </a:cubicBezTo>
                    <a:lnTo>
                      <a:pt x="14513" y="16897"/>
                    </a:lnTo>
                    <a:cubicBezTo>
                      <a:pt x="14513" y="16897"/>
                      <a:pt x="14824" y="16442"/>
                      <a:pt x="15107" y="15956"/>
                    </a:cubicBezTo>
                    <a:cubicBezTo>
                      <a:pt x="15397" y="15478"/>
                      <a:pt x="15688" y="14999"/>
                      <a:pt x="15688" y="14999"/>
                    </a:cubicBezTo>
                    <a:cubicBezTo>
                      <a:pt x="15688" y="14999"/>
                      <a:pt x="14215" y="13379"/>
                      <a:pt x="14215" y="13379"/>
                    </a:cubicBezTo>
                    <a:close/>
                    <a:moveTo>
                      <a:pt x="3640" y="5783"/>
                    </a:moveTo>
                    <a:lnTo>
                      <a:pt x="2670" y="7228"/>
                    </a:lnTo>
                    <a:lnTo>
                      <a:pt x="4060" y="8976"/>
                    </a:lnTo>
                    <a:lnTo>
                      <a:pt x="5065" y="7478"/>
                    </a:lnTo>
                    <a:cubicBezTo>
                      <a:pt x="5065" y="7478"/>
                      <a:pt x="3640" y="5783"/>
                      <a:pt x="3640" y="5783"/>
                    </a:cubicBezTo>
                    <a:close/>
                    <a:moveTo>
                      <a:pt x="5832" y="8391"/>
                    </a:moveTo>
                    <a:lnTo>
                      <a:pt x="4806" y="9918"/>
                    </a:lnTo>
                    <a:lnTo>
                      <a:pt x="6193" y="11669"/>
                    </a:lnTo>
                    <a:lnTo>
                      <a:pt x="7256" y="10089"/>
                    </a:lnTo>
                    <a:cubicBezTo>
                      <a:pt x="7256" y="10089"/>
                      <a:pt x="5832" y="8391"/>
                      <a:pt x="5832" y="8391"/>
                    </a:cubicBezTo>
                    <a:close/>
                    <a:moveTo>
                      <a:pt x="8021" y="11003"/>
                    </a:moveTo>
                    <a:lnTo>
                      <a:pt x="6938" y="12612"/>
                    </a:lnTo>
                    <a:lnTo>
                      <a:pt x="8324" y="14366"/>
                    </a:lnTo>
                    <a:cubicBezTo>
                      <a:pt x="8324" y="14366"/>
                      <a:pt x="8399" y="14269"/>
                      <a:pt x="8502" y="14109"/>
                    </a:cubicBezTo>
                    <a:cubicBezTo>
                      <a:pt x="8606" y="13953"/>
                      <a:pt x="8745" y="13745"/>
                      <a:pt x="8885" y="13536"/>
                    </a:cubicBezTo>
                    <a:cubicBezTo>
                      <a:pt x="9164" y="13120"/>
                      <a:pt x="9443" y="12703"/>
                      <a:pt x="9443" y="12703"/>
                    </a:cubicBezTo>
                    <a:cubicBezTo>
                      <a:pt x="9443" y="12703"/>
                      <a:pt x="8021" y="11003"/>
                      <a:pt x="8021" y="11003"/>
                    </a:cubicBezTo>
                    <a:close/>
                    <a:moveTo>
                      <a:pt x="10208" y="13618"/>
                    </a:moveTo>
                    <a:cubicBezTo>
                      <a:pt x="10208" y="13618"/>
                      <a:pt x="9924" y="14043"/>
                      <a:pt x="9640" y="14467"/>
                    </a:cubicBezTo>
                    <a:cubicBezTo>
                      <a:pt x="9499" y="14680"/>
                      <a:pt x="9357" y="14891"/>
                      <a:pt x="9251" y="15051"/>
                    </a:cubicBezTo>
                    <a:cubicBezTo>
                      <a:pt x="9147" y="15213"/>
                      <a:pt x="9069" y="15311"/>
                      <a:pt x="9069" y="15311"/>
                    </a:cubicBezTo>
                    <a:lnTo>
                      <a:pt x="10451" y="17068"/>
                    </a:lnTo>
                    <a:cubicBezTo>
                      <a:pt x="10451" y="17068"/>
                      <a:pt x="10532" y="16968"/>
                      <a:pt x="10640" y="16800"/>
                    </a:cubicBezTo>
                    <a:cubicBezTo>
                      <a:pt x="10750" y="16636"/>
                      <a:pt x="10896" y="16417"/>
                      <a:pt x="11043" y="16197"/>
                    </a:cubicBezTo>
                    <a:cubicBezTo>
                      <a:pt x="11336" y="15760"/>
                      <a:pt x="11629" y="15323"/>
                      <a:pt x="11629" y="15323"/>
                    </a:cubicBezTo>
                    <a:cubicBezTo>
                      <a:pt x="11629" y="15323"/>
                      <a:pt x="10208" y="13618"/>
                      <a:pt x="10208" y="13618"/>
                    </a:cubicBezTo>
                    <a:close/>
                    <a:moveTo>
                      <a:pt x="12392" y="16241"/>
                    </a:moveTo>
                    <a:cubicBezTo>
                      <a:pt x="12392" y="16241"/>
                      <a:pt x="12094" y="16686"/>
                      <a:pt x="11796" y="17131"/>
                    </a:cubicBezTo>
                    <a:cubicBezTo>
                      <a:pt x="11648" y="17353"/>
                      <a:pt x="11499" y="17576"/>
                      <a:pt x="11387" y="17743"/>
                    </a:cubicBezTo>
                    <a:cubicBezTo>
                      <a:pt x="11278" y="17913"/>
                      <a:pt x="11195" y="18013"/>
                      <a:pt x="11195" y="18013"/>
                    </a:cubicBezTo>
                    <a:lnTo>
                      <a:pt x="12576" y="19773"/>
                    </a:lnTo>
                    <a:cubicBezTo>
                      <a:pt x="12576" y="19773"/>
                      <a:pt x="12660" y="19667"/>
                      <a:pt x="12775" y="19495"/>
                    </a:cubicBezTo>
                    <a:cubicBezTo>
                      <a:pt x="12890" y="19322"/>
                      <a:pt x="13043" y="19094"/>
                      <a:pt x="13196" y="18863"/>
                    </a:cubicBezTo>
                    <a:cubicBezTo>
                      <a:pt x="13503" y="18405"/>
                      <a:pt x="13810" y="17945"/>
                      <a:pt x="13810" y="17945"/>
                    </a:cubicBezTo>
                    <a:cubicBezTo>
                      <a:pt x="13810" y="17945"/>
                      <a:pt x="12392" y="16241"/>
                      <a:pt x="12392" y="16241"/>
                    </a:cubicBezTo>
                    <a:close/>
                    <a:moveTo>
                      <a:pt x="3323" y="0"/>
                    </a:moveTo>
                    <a:cubicBezTo>
                      <a:pt x="3323" y="0"/>
                      <a:pt x="7902" y="4796"/>
                      <a:pt x="12481" y="9591"/>
                    </a:cubicBezTo>
                    <a:cubicBezTo>
                      <a:pt x="17041" y="14424"/>
                      <a:pt x="21600" y="19256"/>
                      <a:pt x="21600" y="19256"/>
                    </a:cubicBezTo>
                    <a:cubicBezTo>
                      <a:pt x="21600" y="19256"/>
                      <a:pt x="21022" y="19453"/>
                      <a:pt x="20155" y="19746"/>
                    </a:cubicBezTo>
                    <a:cubicBezTo>
                      <a:pt x="19291" y="20031"/>
                      <a:pt x="18167" y="20403"/>
                      <a:pt x="17005" y="20672"/>
                    </a:cubicBezTo>
                    <a:cubicBezTo>
                      <a:pt x="15852" y="20954"/>
                      <a:pt x="14735" y="21220"/>
                      <a:pt x="13886" y="21375"/>
                    </a:cubicBezTo>
                    <a:cubicBezTo>
                      <a:pt x="13034" y="21511"/>
                      <a:pt x="12465" y="21600"/>
                      <a:pt x="12465" y="21600"/>
                    </a:cubicBezTo>
                    <a:cubicBezTo>
                      <a:pt x="12465" y="21600"/>
                      <a:pt x="9356" y="17518"/>
                      <a:pt x="6245" y="13436"/>
                    </a:cubicBezTo>
                    <a:cubicBezTo>
                      <a:pt x="3123" y="9372"/>
                      <a:pt x="0" y="5307"/>
                      <a:pt x="0" y="5307"/>
                    </a:cubicBezTo>
                    <a:cubicBezTo>
                      <a:pt x="0" y="5307"/>
                      <a:pt x="269" y="4929"/>
                      <a:pt x="538" y="4549"/>
                    </a:cubicBezTo>
                    <a:cubicBezTo>
                      <a:pt x="791" y="4151"/>
                      <a:pt x="1044" y="3752"/>
                      <a:pt x="1044" y="3752"/>
                    </a:cubicBezTo>
                    <a:lnTo>
                      <a:pt x="2246" y="5212"/>
                    </a:lnTo>
                    <a:cubicBezTo>
                      <a:pt x="2246" y="5212"/>
                      <a:pt x="2620" y="4662"/>
                      <a:pt x="2993" y="4112"/>
                    </a:cubicBezTo>
                    <a:cubicBezTo>
                      <a:pt x="3185" y="3842"/>
                      <a:pt x="3367" y="3560"/>
                      <a:pt x="3494" y="3340"/>
                    </a:cubicBezTo>
                    <a:cubicBezTo>
                      <a:pt x="3625" y="3124"/>
                      <a:pt x="3713" y="2979"/>
                      <a:pt x="3713" y="2979"/>
                    </a:cubicBezTo>
                    <a:lnTo>
                      <a:pt x="2419" y="1544"/>
                    </a:lnTo>
                    <a:cubicBezTo>
                      <a:pt x="2419" y="1544"/>
                      <a:pt x="3323" y="0"/>
                      <a:pt x="3323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8" name="Shape 16839"/>
              <p:cNvSpPr/>
              <p:nvPr/>
            </p:nvSpPr>
            <p:spPr>
              <a:xfrm>
                <a:off x="7294076" y="3683509"/>
                <a:ext cx="665883" cy="3861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622" y="1491"/>
                    </a:moveTo>
                    <a:lnTo>
                      <a:pt x="3559" y="3714"/>
                    </a:lnTo>
                    <a:lnTo>
                      <a:pt x="5247" y="3891"/>
                    </a:lnTo>
                    <a:lnTo>
                      <a:pt x="5311" y="1585"/>
                    </a:lnTo>
                    <a:cubicBezTo>
                      <a:pt x="5311" y="1585"/>
                      <a:pt x="3622" y="1491"/>
                      <a:pt x="3622" y="1491"/>
                    </a:cubicBezTo>
                    <a:close/>
                    <a:moveTo>
                      <a:pt x="6220" y="1637"/>
                    </a:moveTo>
                    <a:cubicBezTo>
                      <a:pt x="6220" y="1637"/>
                      <a:pt x="6209" y="2329"/>
                      <a:pt x="6191" y="3367"/>
                    </a:cubicBezTo>
                    <a:cubicBezTo>
                      <a:pt x="6198" y="4409"/>
                      <a:pt x="6086" y="5779"/>
                      <a:pt x="6037" y="7158"/>
                    </a:cubicBezTo>
                    <a:cubicBezTo>
                      <a:pt x="5997" y="8540"/>
                      <a:pt x="5851" y="9898"/>
                      <a:pt x="5784" y="10927"/>
                    </a:cubicBezTo>
                    <a:cubicBezTo>
                      <a:pt x="5746" y="11438"/>
                      <a:pt x="5713" y="11866"/>
                      <a:pt x="5691" y="12165"/>
                    </a:cubicBezTo>
                    <a:cubicBezTo>
                      <a:pt x="5672" y="12465"/>
                      <a:pt x="5650" y="12634"/>
                      <a:pt x="5650" y="12634"/>
                    </a:cubicBezTo>
                    <a:lnTo>
                      <a:pt x="7316" y="13119"/>
                    </a:lnTo>
                    <a:cubicBezTo>
                      <a:pt x="7316" y="13119"/>
                      <a:pt x="7340" y="12946"/>
                      <a:pt x="7359" y="12635"/>
                    </a:cubicBezTo>
                    <a:cubicBezTo>
                      <a:pt x="7383" y="12325"/>
                      <a:pt x="7416" y="11883"/>
                      <a:pt x="7455" y="11352"/>
                    </a:cubicBezTo>
                    <a:cubicBezTo>
                      <a:pt x="7524" y="10287"/>
                      <a:pt x="7677" y="8882"/>
                      <a:pt x="7719" y="7450"/>
                    </a:cubicBezTo>
                    <a:cubicBezTo>
                      <a:pt x="7752" y="6738"/>
                      <a:pt x="7786" y="6025"/>
                      <a:pt x="7817" y="5356"/>
                    </a:cubicBezTo>
                    <a:cubicBezTo>
                      <a:pt x="7834" y="5022"/>
                      <a:pt x="7850" y="4699"/>
                      <a:pt x="7865" y="4393"/>
                    </a:cubicBezTo>
                    <a:cubicBezTo>
                      <a:pt x="7869" y="4086"/>
                      <a:pt x="7875" y="3795"/>
                      <a:pt x="7879" y="3525"/>
                    </a:cubicBezTo>
                    <a:cubicBezTo>
                      <a:pt x="7897" y="2451"/>
                      <a:pt x="7909" y="1735"/>
                      <a:pt x="7909" y="1735"/>
                    </a:cubicBezTo>
                    <a:cubicBezTo>
                      <a:pt x="7909" y="1735"/>
                      <a:pt x="6220" y="1637"/>
                      <a:pt x="6220" y="1637"/>
                    </a:cubicBezTo>
                    <a:close/>
                    <a:moveTo>
                      <a:pt x="8819" y="1789"/>
                    </a:moveTo>
                    <a:cubicBezTo>
                      <a:pt x="8818" y="1789"/>
                      <a:pt x="8796" y="4710"/>
                      <a:pt x="8625" y="7609"/>
                    </a:cubicBezTo>
                    <a:cubicBezTo>
                      <a:pt x="8582" y="9066"/>
                      <a:pt x="8426" y="10498"/>
                      <a:pt x="8357" y="11582"/>
                    </a:cubicBezTo>
                    <a:cubicBezTo>
                      <a:pt x="8316" y="12123"/>
                      <a:pt x="8282" y="12574"/>
                      <a:pt x="8258" y="12889"/>
                    </a:cubicBezTo>
                    <a:cubicBezTo>
                      <a:pt x="8238" y="13206"/>
                      <a:pt x="8214" y="13383"/>
                      <a:pt x="8214" y="13383"/>
                    </a:cubicBezTo>
                    <a:lnTo>
                      <a:pt x="9879" y="13873"/>
                    </a:lnTo>
                    <a:cubicBezTo>
                      <a:pt x="9879" y="13873"/>
                      <a:pt x="9906" y="13690"/>
                      <a:pt x="9927" y="13363"/>
                    </a:cubicBezTo>
                    <a:cubicBezTo>
                      <a:pt x="9951" y="13037"/>
                      <a:pt x="9986" y="12571"/>
                      <a:pt x="10028" y="12012"/>
                    </a:cubicBezTo>
                    <a:cubicBezTo>
                      <a:pt x="10099" y="10892"/>
                      <a:pt x="10261" y="9411"/>
                      <a:pt x="10306" y="7905"/>
                    </a:cubicBezTo>
                    <a:cubicBezTo>
                      <a:pt x="10362" y="6402"/>
                      <a:pt x="10475" y="4908"/>
                      <a:pt x="10476" y="3775"/>
                    </a:cubicBezTo>
                    <a:cubicBezTo>
                      <a:pt x="10495" y="2645"/>
                      <a:pt x="10508" y="1891"/>
                      <a:pt x="10508" y="1891"/>
                    </a:cubicBezTo>
                    <a:cubicBezTo>
                      <a:pt x="10508" y="1891"/>
                      <a:pt x="8819" y="1789"/>
                      <a:pt x="8819" y="1789"/>
                    </a:cubicBezTo>
                    <a:close/>
                    <a:moveTo>
                      <a:pt x="11417" y="1948"/>
                    </a:moveTo>
                    <a:cubicBezTo>
                      <a:pt x="11417" y="1948"/>
                      <a:pt x="11405" y="2714"/>
                      <a:pt x="11385" y="3865"/>
                    </a:cubicBezTo>
                    <a:cubicBezTo>
                      <a:pt x="11382" y="5016"/>
                      <a:pt x="11270" y="6537"/>
                      <a:pt x="11212" y="8066"/>
                    </a:cubicBezTo>
                    <a:cubicBezTo>
                      <a:pt x="11183" y="8831"/>
                      <a:pt x="11141" y="9592"/>
                      <a:pt x="11077" y="10302"/>
                    </a:cubicBezTo>
                    <a:cubicBezTo>
                      <a:pt x="11023" y="11012"/>
                      <a:pt x="10971" y="11677"/>
                      <a:pt x="10928" y="12245"/>
                    </a:cubicBezTo>
                    <a:cubicBezTo>
                      <a:pt x="10886" y="12814"/>
                      <a:pt x="10850" y="13288"/>
                      <a:pt x="10824" y="13620"/>
                    </a:cubicBezTo>
                    <a:cubicBezTo>
                      <a:pt x="10803" y="13952"/>
                      <a:pt x="10775" y="14138"/>
                      <a:pt x="10775" y="14138"/>
                    </a:cubicBezTo>
                    <a:lnTo>
                      <a:pt x="12441" y="14633"/>
                    </a:lnTo>
                    <a:cubicBezTo>
                      <a:pt x="12441" y="14633"/>
                      <a:pt x="12467" y="14441"/>
                      <a:pt x="12492" y="14099"/>
                    </a:cubicBezTo>
                    <a:cubicBezTo>
                      <a:pt x="12518" y="13756"/>
                      <a:pt x="12555" y="13267"/>
                      <a:pt x="12599" y="12680"/>
                    </a:cubicBezTo>
                    <a:cubicBezTo>
                      <a:pt x="12645" y="12093"/>
                      <a:pt x="12697" y="11408"/>
                      <a:pt x="12753" y="10674"/>
                    </a:cubicBezTo>
                    <a:cubicBezTo>
                      <a:pt x="12781" y="10306"/>
                      <a:pt x="12810" y="9928"/>
                      <a:pt x="12840" y="9542"/>
                    </a:cubicBezTo>
                    <a:cubicBezTo>
                      <a:pt x="12857" y="9155"/>
                      <a:pt x="12875" y="8760"/>
                      <a:pt x="12893" y="8367"/>
                    </a:cubicBezTo>
                    <a:cubicBezTo>
                      <a:pt x="12955" y="6790"/>
                      <a:pt x="13066" y="5219"/>
                      <a:pt x="13073" y="4032"/>
                    </a:cubicBezTo>
                    <a:cubicBezTo>
                      <a:pt x="13093" y="2845"/>
                      <a:pt x="13106" y="2054"/>
                      <a:pt x="13106" y="2054"/>
                    </a:cubicBezTo>
                    <a:cubicBezTo>
                      <a:pt x="13106" y="2054"/>
                      <a:pt x="11417" y="1948"/>
                      <a:pt x="11417" y="1948"/>
                    </a:cubicBezTo>
                    <a:close/>
                    <a:moveTo>
                      <a:pt x="14016" y="2113"/>
                    </a:moveTo>
                    <a:cubicBezTo>
                      <a:pt x="14016" y="2113"/>
                      <a:pt x="14002" y="2916"/>
                      <a:pt x="13982" y="4122"/>
                    </a:cubicBezTo>
                    <a:cubicBezTo>
                      <a:pt x="13973" y="5329"/>
                      <a:pt x="13861" y="6927"/>
                      <a:pt x="13798" y="8530"/>
                    </a:cubicBezTo>
                    <a:cubicBezTo>
                      <a:pt x="13780" y="8930"/>
                      <a:pt x="13762" y="9331"/>
                      <a:pt x="13744" y="9725"/>
                    </a:cubicBezTo>
                    <a:cubicBezTo>
                      <a:pt x="13714" y="10116"/>
                      <a:pt x="13684" y="10502"/>
                      <a:pt x="13655" y="10875"/>
                    </a:cubicBezTo>
                    <a:cubicBezTo>
                      <a:pt x="13598" y="11621"/>
                      <a:pt x="13545" y="12318"/>
                      <a:pt x="13500" y="12915"/>
                    </a:cubicBezTo>
                    <a:cubicBezTo>
                      <a:pt x="13455" y="13512"/>
                      <a:pt x="13417" y="14009"/>
                      <a:pt x="13391" y="14357"/>
                    </a:cubicBezTo>
                    <a:cubicBezTo>
                      <a:pt x="13362" y="14706"/>
                      <a:pt x="13336" y="14901"/>
                      <a:pt x="13336" y="14901"/>
                    </a:cubicBezTo>
                    <a:lnTo>
                      <a:pt x="15002" y="15401"/>
                    </a:lnTo>
                    <a:cubicBezTo>
                      <a:pt x="15002" y="15401"/>
                      <a:pt x="15022" y="15197"/>
                      <a:pt x="15059" y="14841"/>
                    </a:cubicBezTo>
                    <a:cubicBezTo>
                      <a:pt x="15086" y="14482"/>
                      <a:pt x="15124" y="13969"/>
                      <a:pt x="15171" y="13354"/>
                    </a:cubicBezTo>
                    <a:cubicBezTo>
                      <a:pt x="15218" y="12738"/>
                      <a:pt x="15273" y="12020"/>
                      <a:pt x="15332" y="11251"/>
                    </a:cubicBezTo>
                    <a:cubicBezTo>
                      <a:pt x="15361" y="10867"/>
                      <a:pt x="15391" y="10469"/>
                      <a:pt x="15422" y="10066"/>
                    </a:cubicBezTo>
                    <a:cubicBezTo>
                      <a:pt x="15441" y="9660"/>
                      <a:pt x="15461" y="9247"/>
                      <a:pt x="15480" y="8834"/>
                    </a:cubicBezTo>
                    <a:cubicBezTo>
                      <a:pt x="15546" y="7183"/>
                      <a:pt x="15657" y="5536"/>
                      <a:pt x="15670" y="4293"/>
                    </a:cubicBezTo>
                    <a:cubicBezTo>
                      <a:pt x="15691" y="3051"/>
                      <a:pt x="15704" y="2224"/>
                      <a:pt x="15704" y="2224"/>
                    </a:cubicBezTo>
                    <a:cubicBezTo>
                      <a:pt x="15704" y="2224"/>
                      <a:pt x="14016" y="2113"/>
                      <a:pt x="14016" y="2113"/>
                    </a:cubicBezTo>
                    <a:close/>
                    <a:moveTo>
                      <a:pt x="2936" y="13128"/>
                    </a:moveTo>
                    <a:lnTo>
                      <a:pt x="2682" y="15293"/>
                    </a:lnTo>
                    <a:lnTo>
                      <a:pt x="4335" y="15904"/>
                    </a:lnTo>
                    <a:lnTo>
                      <a:pt x="4598" y="13657"/>
                    </a:lnTo>
                    <a:cubicBezTo>
                      <a:pt x="4598" y="13657"/>
                      <a:pt x="2936" y="13128"/>
                      <a:pt x="2936" y="13128"/>
                    </a:cubicBezTo>
                    <a:close/>
                    <a:moveTo>
                      <a:pt x="5494" y="13943"/>
                    </a:moveTo>
                    <a:lnTo>
                      <a:pt x="5225" y="16236"/>
                    </a:lnTo>
                    <a:lnTo>
                      <a:pt x="6877" y="16851"/>
                    </a:lnTo>
                    <a:lnTo>
                      <a:pt x="7155" y="14477"/>
                    </a:lnTo>
                    <a:cubicBezTo>
                      <a:pt x="7155" y="14477"/>
                      <a:pt x="5494" y="13943"/>
                      <a:pt x="5494" y="13943"/>
                    </a:cubicBezTo>
                    <a:close/>
                    <a:moveTo>
                      <a:pt x="8049" y="14766"/>
                    </a:moveTo>
                    <a:lnTo>
                      <a:pt x="7766" y="17184"/>
                    </a:lnTo>
                    <a:lnTo>
                      <a:pt x="9420" y="17806"/>
                    </a:lnTo>
                    <a:lnTo>
                      <a:pt x="9710" y="15303"/>
                    </a:lnTo>
                    <a:cubicBezTo>
                      <a:pt x="9710" y="15303"/>
                      <a:pt x="8049" y="14766"/>
                      <a:pt x="8049" y="14766"/>
                    </a:cubicBezTo>
                    <a:close/>
                    <a:moveTo>
                      <a:pt x="10604" y="15594"/>
                    </a:moveTo>
                    <a:lnTo>
                      <a:pt x="10309" y="18140"/>
                    </a:lnTo>
                    <a:lnTo>
                      <a:pt x="11961" y="18765"/>
                    </a:lnTo>
                    <a:lnTo>
                      <a:pt x="12265" y="16137"/>
                    </a:lnTo>
                    <a:cubicBezTo>
                      <a:pt x="12265" y="16137"/>
                      <a:pt x="10604" y="15594"/>
                      <a:pt x="10604" y="15594"/>
                    </a:cubicBezTo>
                    <a:close/>
                    <a:moveTo>
                      <a:pt x="13159" y="16429"/>
                    </a:moveTo>
                    <a:lnTo>
                      <a:pt x="12849" y="19103"/>
                    </a:lnTo>
                    <a:lnTo>
                      <a:pt x="14501" y="19730"/>
                    </a:lnTo>
                    <a:lnTo>
                      <a:pt x="14819" y="16976"/>
                    </a:lnTo>
                    <a:cubicBezTo>
                      <a:pt x="14819" y="16976"/>
                      <a:pt x="13159" y="16429"/>
                      <a:pt x="13159" y="16429"/>
                    </a:cubicBezTo>
                    <a:close/>
                    <a:moveTo>
                      <a:pt x="4761" y="12300"/>
                    </a:moveTo>
                    <a:lnTo>
                      <a:pt x="4961" y="10027"/>
                    </a:lnTo>
                    <a:lnTo>
                      <a:pt x="3287" y="9631"/>
                    </a:lnTo>
                    <a:lnTo>
                      <a:pt x="3095" y="11821"/>
                    </a:lnTo>
                    <a:cubicBezTo>
                      <a:pt x="3095" y="11821"/>
                      <a:pt x="4761" y="12300"/>
                      <a:pt x="4761" y="12300"/>
                    </a:cubicBezTo>
                    <a:close/>
                    <a:moveTo>
                      <a:pt x="5068" y="8131"/>
                    </a:moveTo>
                    <a:lnTo>
                      <a:pt x="5199" y="5839"/>
                    </a:lnTo>
                    <a:lnTo>
                      <a:pt x="3515" y="5593"/>
                    </a:lnTo>
                    <a:lnTo>
                      <a:pt x="3388" y="7802"/>
                    </a:lnTo>
                    <a:cubicBezTo>
                      <a:pt x="3388" y="7802"/>
                      <a:pt x="5068" y="8131"/>
                      <a:pt x="5068" y="8131"/>
                    </a:cubicBezTo>
                    <a:close/>
                    <a:moveTo>
                      <a:pt x="974" y="0"/>
                    </a:moveTo>
                    <a:cubicBezTo>
                      <a:pt x="974" y="0"/>
                      <a:pt x="6130" y="134"/>
                      <a:pt x="11286" y="267"/>
                    </a:cubicBezTo>
                    <a:cubicBezTo>
                      <a:pt x="16444" y="452"/>
                      <a:pt x="21600" y="637"/>
                      <a:pt x="21600" y="637"/>
                    </a:cubicBezTo>
                    <a:cubicBezTo>
                      <a:pt x="21600" y="637"/>
                      <a:pt x="21254" y="2059"/>
                      <a:pt x="20736" y="4189"/>
                    </a:cubicBezTo>
                    <a:cubicBezTo>
                      <a:pt x="20491" y="5242"/>
                      <a:pt x="20148" y="6452"/>
                      <a:pt x="19784" y="7728"/>
                    </a:cubicBezTo>
                    <a:cubicBezTo>
                      <a:pt x="19410" y="9002"/>
                      <a:pt x="19067" y="10350"/>
                      <a:pt x="18624" y="11657"/>
                    </a:cubicBezTo>
                    <a:cubicBezTo>
                      <a:pt x="18201" y="12946"/>
                      <a:pt x="17780" y="14235"/>
                      <a:pt x="17383" y="15444"/>
                    </a:cubicBezTo>
                    <a:cubicBezTo>
                      <a:pt x="16955" y="16604"/>
                      <a:pt x="16556" y="17687"/>
                      <a:pt x="16213" y="18616"/>
                    </a:cubicBezTo>
                    <a:cubicBezTo>
                      <a:pt x="15871" y="19530"/>
                      <a:pt x="15593" y="20281"/>
                      <a:pt x="15368" y="20794"/>
                    </a:cubicBezTo>
                    <a:cubicBezTo>
                      <a:pt x="15154" y="21307"/>
                      <a:pt x="15031" y="21600"/>
                      <a:pt x="15031" y="21600"/>
                    </a:cubicBezTo>
                    <a:cubicBezTo>
                      <a:pt x="15031" y="21600"/>
                      <a:pt x="11275" y="20066"/>
                      <a:pt x="7519" y="18531"/>
                    </a:cubicBezTo>
                    <a:cubicBezTo>
                      <a:pt x="3760" y="17025"/>
                      <a:pt x="0" y="15520"/>
                      <a:pt x="0" y="15520"/>
                    </a:cubicBezTo>
                    <a:cubicBezTo>
                      <a:pt x="0" y="15520"/>
                      <a:pt x="20" y="15375"/>
                      <a:pt x="50" y="15158"/>
                    </a:cubicBezTo>
                    <a:cubicBezTo>
                      <a:pt x="79" y="14942"/>
                      <a:pt x="124" y="14655"/>
                      <a:pt x="148" y="14360"/>
                    </a:cubicBezTo>
                    <a:cubicBezTo>
                      <a:pt x="207" y="13774"/>
                      <a:pt x="266" y="13189"/>
                      <a:pt x="266" y="13189"/>
                    </a:cubicBezTo>
                    <a:lnTo>
                      <a:pt x="1678" y="13666"/>
                    </a:lnTo>
                    <a:cubicBezTo>
                      <a:pt x="1678" y="13666"/>
                      <a:pt x="1754" y="12969"/>
                      <a:pt x="1869" y="11922"/>
                    </a:cubicBezTo>
                    <a:cubicBezTo>
                      <a:pt x="1980" y="10874"/>
                      <a:pt x="2061" y="9456"/>
                      <a:pt x="2186" y="8050"/>
                    </a:cubicBezTo>
                    <a:cubicBezTo>
                      <a:pt x="2272" y="6634"/>
                      <a:pt x="2323" y="5208"/>
                      <a:pt x="2387" y="4144"/>
                    </a:cubicBezTo>
                    <a:cubicBezTo>
                      <a:pt x="2413" y="3610"/>
                      <a:pt x="2406" y="3161"/>
                      <a:pt x="2416" y="2849"/>
                    </a:cubicBezTo>
                    <a:cubicBezTo>
                      <a:pt x="2421" y="2536"/>
                      <a:pt x="2424" y="2356"/>
                      <a:pt x="2424" y="2356"/>
                    </a:cubicBezTo>
                    <a:lnTo>
                      <a:pt x="935" y="2247"/>
                    </a:lnTo>
                    <a:cubicBezTo>
                      <a:pt x="935" y="2247"/>
                      <a:pt x="974" y="0"/>
                      <a:pt x="974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39" name="Shape 16840"/>
              <p:cNvSpPr/>
              <p:nvPr/>
            </p:nvSpPr>
            <p:spPr>
              <a:xfrm>
                <a:off x="6670381" y="4700848"/>
                <a:ext cx="326162" cy="3399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886" y="17965"/>
                    </a:moveTo>
                    <a:cubicBezTo>
                      <a:pt x="8886" y="17965"/>
                      <a:pt x="9041" y="17891"/>
                      <a:pt x="9294" y="17728"/>
                    </a:cubicBezTo>
                    <a:cubicBezTo>
                      <a:pt x="9548" y="17569"/>
                      <a:pt x="9912" y="17345"/>
                      <a:pt x="10351" y="17074"/>
                    </a:cubicBezTo>
                    <a:cubicBezTo>
                      <a:pt x="11218" y="16522"/>
                      <a:pt x="12410" y="15838"/>
                      <a:pt x="13551" y="15080"/>
                    </a:cubicBezTo>
                    <a:cubicBezTo>
                      <a:pt x="14684" y="14308"/>
                      <a:pt x="15814" y="13536"/>
                      <a:pt x="16663" y="12958"/>
                    </a:cubicBezTo>
                    <a:cubicBezTo>
                      <a:pt x="17095" y="12678"/>
                      <a:pt x="17428" y="12411"/>
                      <a:pt x="17667" y="12231"/>
                    </a:cubicBezTo>
                    <a:cubicBezTo>
                      <a:pt x="17905" y="12050"/>
                      <a:pt x="18042" y="11946"/>
                      <a:pt x="18042" y="11946"/>
                    </a:cubicBezTo>
                    <a:lnTo>
                      <a:pt x="16432" y="9931"/>
                    </a:lnTo>
                    <a:cubicBezTo>
                      <a:pt x="16432" y="9931"/>
                      <a:pt x="16299" y="10032"/>
                      <a:pt x="16068" y="10207"/>
                    </a:cubicBezTo>
                    <a:cubicBezTo>
                      <a:pt x="15834" y="10383"/>
                      <a:pt x="15510" y="10645"/>
                      <a:pt x="15089" y="10916"/>
                    </a:cubicBezTo>
                    <a:cubicBezTo>
                      <a:pt x="14263" y="11481"/>
                      <a:pt x="13161" y="12232"/>
                      <a:pt x="12061" y="12985"/>
                    </a:cubicBezTo>
                    <a:cubicBezTo>
                      <a:pt x="10947" y="13721"/>
                      <a:pt x="9787" y="14386"/>
                      <a:pt x="8941" y="14923"/>
                    </a:cubicBezTo>
                    <a:cubicBezTo>
                      <a:pt x="8517" y="15187"/>
                      <a:pt x="8161" y="15407"/>
                      <a:pt x="7912" y="15561"/>
                    </a:cubicBezTo>
                    <a:cubicBezTo>
                      <a:pt x="7668" y="15720"/>
                      <a:pt x="7516" y="15793"/>
                      <a:pt x="7516" y="15793"/>
                    </a:cubicBezTo>
                    <a:cubicBezTo>
                      <a:pt x="7516" y="15793"/>
                      <a:pt x="8886" y="17965"/>
                      <a:pt x="8886" y="17965"/>
                    </a:cubicBezTo>
                    <a:close/>
                    <a:moveTo>
                      <a:pt x="6469" y="14131"/>
                    </a:moveTo>
                    <a:cubicBezTo>
                      <a:pt x="6469" y="14131"/>
                      <a:pt x="6618" y="14059"/>
                      <a:pt x="6858" y="13902"/>
                    </a:cubicBezTo>
                    <a:cubicBezTo>
                      <a:pt x="7100" y="13753"/>
                      <a:pt x="7447" y="13536"/>
                      <a:pt x="7863" y="13278"/>
                    </a:cubicBezTo>
                    <a:cubicBezTo>
                      <a:pt x="8692" y="12753"/>
                      <a:pt x="9828" y="12101"/>
                      <a:pt x="10918" y="11378"/>
                    </a:cubicBezTo>
                    <a:cubicBezTo>
                      <a:pt x="11996" y="10643"/>
                      <a:pt x="13076" y="9907"/>
                      <a:pt x="13885" y="9355"/>
                    </a:cubicBezTo>
                    <a:cubicBezTo>
                      <a:pt x="14298" y="9089"/>
                      <a:pt x="14615" y="8831"/>
                      <a:pt x="14843" y="8661"/>
                    </a:cubicBezTo>
                    <a:cubicBezTo>
                      <a:pt x="15070" y="8490"/>
                      <a:pt x="15199" y="8390"/>
                      <a:pt x="15199" y="8390"/>
                    </a:cubicBezTo>
                    <a:lnTo>
                      <a:pt x="13588" y="6375"/>
                    </a:lnTo>
                    <a:cubicBezTo>
                      <a:pt x="13588" y="6375"/>
                      <a:pt x="13462" y="6470"/>
                      <a:pt x="13241" y="6638"/>
                    </a:cubicBezTo>
                    <a:cubicBezTo>
                      <a:pt x="13020" y="6804"/>
                      <a:pt x="12713" y="7055"/>
                      <a:pt x="12310" y="7313"/>
                    </a:cubicBezTo>
                    <a:cubicBezTo>
                      <a:pt x="11524" y="7850"/>
                      <a:pt x="10475" y="8567"/>
                      <a:pt x="9425" y="9282"/>
                    </a:cubicBezTo>
                    <a:cubicBezTo>
                      <a:pt x="8367" y="9985"/>
                      <a:pt x="7260" y="10615"/>
                      <a:pt x="6456" y="11128"/>
                    </a:cubicBezTo>
                    <a:cubicBezTo>
                      <a:pt x="6051" y="11381"/>
                      <a:pt x="5714" y="11589"/>
                      <a:pt x="5477" y="11737"/>
                    </a:cubicBezTo>
                    <a:cubicBezTo>
                      <a:pt x="5244" y="11888"/>
                      <a:pt x="5100" y="11958"/>
                      <a:pt x="5100" y="11958"/>
                    </a:cubicBezTo>
                    <a:cubicBezTo>
                      <a:pt x="5100" y="11958"/>
                      <a:pt x="6469" y="14131"/>
                      <a:pt x="6469" y="14131"/>
                    </a:cubicBezTo>
                    <a:close/>
                    <a:moveTo>
                      <a:pt x="4051" y="10296"/>
                    </a:moveTo>
                    <a:cubicBezTo>
                      <a:pt x="4051" y="10296"/>
                      <a:pt x="4193" y="10226"/>
                      <a:pt x="4421" y="10079"/>
                    </a:cubicBezTo>
                    <a:cubicBezTo>
                      <a:pt x="4652" y="9935"/>
                      <a:pt x="4983" y="9730"/>
                      <a:pt x="5379" y="9485"/>
                    </a:cubicBezTo>
                    <a:cubicBezTo>
                      <a:pt x="6163" y="8981"/>
                      <a:pt x="7248" y="8365"/>
                      <a:pt x="8283" y="7677"/>
                    </a:cubicBezTo>
                    <a:cubicBezTo>
                      <a:pt x="9310" y="6977"/>
                      <a:pt x="10337" y="6278"/>
                      <a:pt x="11107" y="5752"/>
                    </a:cubicBezTo>
                    <a:cubicBezTo>
                      <a:pt x="11499" y="5500"/>
                      <a:pt x="11801" y="5255"/>
                      <a:pt x="12018" y="5092"/>
                    </a:cubicBezTo>
                    <a:cubicBezTo>
                      <a:pt x="12233" y="4927"/>
                      <a:pt x="12356" y="4834"/>
                      <a:pt x="12356" y="4834"/>
                    </a:cubicBezTo>
                    <a:lnTo>
                      <a:pt x="10746" y="2818"/>
                    </a:lnTo>
                    <a:cubicBezTo>
                      <a:pt x="10746" y="2818"/>
                      <a:pt x="10626" y="2910"/>
                      <a:pt x="10417" y="3069"/>
                    </a:cubicBezTo>
                    <a:cubicBezTo>
                      <a:pt x="10207" y="3228"/>
                      <a:pt x="9914" y="3468"/>
                      <a:pt x="9533" y="3710"/>
                    </a:cubicBezTo>
                    <a:cubicBezTo>
                      <a:pt x="8785" y="4220"/>
                      <a:pt x="7788" y="4900"/>
                      <a:pt x="6791" y="5580"/>
                    </a:cubicBezTo>
                    <a:cubicBezTo>
                      <a:pt x="5786" y="6247"/>
                      <a:pt x="4734" y="6846"/>
                      <a:pt x="3971" y="7334"/>
                    </a:cubicBezTo>
                    <a:cubicBezTo>
                      <a:pt x="3585" y="7573"/>
                      <a:pt x="3266" y="7771"/>
                      <a:pt x="3042" y="7912"/>
                    </a:cubicBezTo>
                    <a:cubicBezTo>
                      <a:pt x="2820" y="8057"/>
                      <a:pt x="2683" y="8121"/>
                      <a:pt x="2683" y="8121"/>
                    </a:cubicBezTo>
                    <a:cubicBezTo>
                      <a:pt x="2683" y="8121"/>
                      <a:pt x="4051" y="10296"/>
                      <a:pt x="4051" y="10296"/>
                    </a:cubicBezTo>
                    <a:close/>
                    <a:moveTo>
                      <a:pt x="15979" y="16944"/>
                    </a:moveTo>
                    <a:cubicBezTo>
                      <a:pt x="15631" y="16464"/>
                      <a:pt x="15033" y="16294"/>
                      <a:pt x="14641" y="16563"/>
                    </a:cubicBezTo>
                    <a:cubicBezTo>
                      <a:pt x="14257" y="16838"/>
                      <a:pt x="14200" y="17427"/>
                      <a:pt x="14538" y="17913"/>
                    </a:cubicBezTo>
                    <a:cubicBezTo>
                      <a:pt x="14876" y="18397"/>
                      <a:pt x="15491" y="18592"/>
                      <a:pt x="15886" y="18310"/>
                    </a:cubicBezTo>
                    <a:cubicBezTo>
                      <a:pt x="16286" y="18034"/>
                      <a:pt x="16329" y="17423"/>
                      <a:pt x="15979" y="16944"/>
                    </a:cubicBezTo>
                    <a:close/>
                    <a:moveTo>
                      <a:pt x="8848" y="21600"/>
                    </a:moveTo>
                    <a:lnTo>
                      <a:pt x="0" y="6928"/>
                    </a:lnTo>
                    <a:lnTo>
                      <a:pt x="1436" y="6145"/>
                    </a:lnTo>
                    <a:lnTo>
                      <a:pt x="1635" y="6459"/>
                    </a:lnTo>
                    <a:cubicBezTo>
                      <a:pt x="1635" y="6459"/>
                      <a:pt x="1770" y="6396"/>
                      <a:pt x="1986" y="6255"/>
                    </a:cubicBezTo>
                    <a:cubicBezTo>
                      <a:pt x="2204" y="6118"/>
                      <a:pt x="2517" y="5922"/>
                      <a:pt x="2894" y="5689"/>
                    </a:cubicBezTo>
                    <a:cubicBezTo>
                      <a:pt x="3638" y="5212"/>
                      <a:pt x="4666" y="4628"/>
                      <a:pt x="5650" y="3976"/>
                    </a:cubicBezTo>
                    <a:cubicBezTo>
                      <a:pt x="6624" y="3312"/>
                      <a:pt x="7597" y="2646"/>
                      <a:pt x="8327" y="2149"/>
                    </a:cubicBezTo>
                    <a:cubicBezTo>
                      <a:pt x="8701" y="1910"/>
                      <a:pt x="8986" y="1678"/>
                      <a:pt x="9192" y="1523"/>
                    </a:cubicBezTo>
                    <a:cubicBezTo>
                      <a:pt x="9397" y="1365"/>
                      <a:pt x="9514" y="1276"/>
                      <a:pt x="9514" y="1276"/>
                    </a:cubicBezTo>
                    <a:lnTo>
                      <a:pt x="9281" y="985"/>
                    </a:lnTo>
                    <a:lnTo>
                      <a:pt x="10582" y="0"/>
                    </a:lnTo>
                    <a:lnTo>
                      <a:pt x="21600" y="13254"/>
                    </a:lnTo>
                    <a:cubicBezTo>
                      <a:pt x="21600" y="13254"/>
                      <a:pt x="21346" y="13682"/>
                      <a:pt x="20964" y="14325"/>
                    </a:cubicBezTo>
                    <a:cubicBezTo>
                      <a:pt x="20573" y="14961"/>
                      <a:pt x="20085" y="15862"/>
                      <a:pt x="19521" y="16690"/>
                    </a:cubicBezTo>
                    <a:cubicBezTo>
                      <a:pt x="18389" y="18378"/>
                      <a:pt x="17256" y="20067"/>
                      <a:pt x="17256" y="20067"/>
                    </a:cubicBezTo>
                    <a:cubicBezTo>
                      <a:pt x="17256" y="20069"/>
                      <a:pt x="16746" y="20213"/>
                      <a:pt x="15940" y="20359"/>
                    </a:cubicBezTo>
                    <a:cubicBezTo>
                      <a:pt x="15148" y="20512"/>
                      <a:pt x="14093" y="20716"/>
                      <a:pt x="13039" y="20920"/>
                    </a:cubicBezTo>
                    <a:cubicBezTo>
                      <a:pt x="11996" y="21126"/>
                      <a:pt x="10963" y="21322"/>
                      <a:pt x="10161" y="21418"/>
                    </a:cubicBezTo>
                    <a:cubicBezTo>
                      <a:pt x="9374" y="21527"/>
                      <a:pt x="8848" y="21600"/>
                      <a:pt x="8848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0" name="Shape 16841"/>
              <p:cNvSpPr/>
              <p:nvPr/>
            </p:nvSpPr>
            <p:spPr>
              <a:xfrm>
                <a:off x="5862644" y="4976910"/>
                <a:ext cx="276991" cy="614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151" y="1890"/>
                    </a:moveTo>
                    <a:cubicBezTo>
                      <a:pt x="17151" y="1890"/>
                      <a:pt x="16420" y="1897"/>
                      <a:pt x="15325" y="1909"/>
                    </a:cubicBezTo>
                    <a:cubicBezTo>
                      <a:pt x="14228" y="1913"/>
                      <a:pt x="12766" y="1963"/>
                      <a:pt x="11305" y="1924"/>
                    </a:cubicBezTo>
                    <a:cubicBezTo>
                      <a:pt x="9844" y="1909"/>
                      <a:pt x="8382" y="1894"/>
                      <a:pt x="7287" y="1883"/>
                    </a:cubicBezTo>
                    <a:cubicBezTo>
                      <a:pt x="6198" y="1843"/>
                      <a:pt x="5471" y="1817"/>
                      <a:pt x="5471" y="1817"/>
                    </a:cubicBezTo>
                    <a:lnTo>
                      <a:pt x="5261" y="3219"/>
                    </a:lnTo>
                    <a:cubicBezTo>
                      <a:pt x="5261" y="3219"/>
                      <a:pt x="6009" y="3246"/>
                      <a:pt x="7130" y="3287"/>
                    </a:cubicBezTo>
                    <a:cubicBezTo>
                      <a:pt x="8258" y="3298"/>
                      <a:pt x="9762" y="3315"/>
                      <a:pt x="11264" y="3330"/>
                    </a:cubicBezTo>
                    <a:cubicBezTo>
                      <a:pt x="12769" y="3370"/>
                      <a:pt x="14273" y="3320"/>
                      <a:pt x="15400" y="3313"/>
                    </a:cubicBezTo>
                    <a:cubicBezTo>
                      <a:pt x="16528" y="3303"/>
                      <a:pt x="17281" y="3295"/>
                      <a:pt x="17281" y="3295"/>
                    </a:cubicBezTo>
                    <a:cubicBezTo>
                      <a:pt x="17281" y="3295"/>
                      <a:pt x="17151" y="1890"/>
                      <a:pt x="17151" y="1890"/>
                    </a:cubicBezTo>
                    <a:close/>
                    <a:moveTo>
                      <a:pt x="17380" y="4368"/>
                    </a:moveTo>
                    <a:cubicBezTo>
                      <a:pt x="17380" y="4368"/>
                      <a:pt x="16612" y="4376"/>
                      <a:pt x="15459" y="4387"/>
                    </a:cubicBezTo>
                    <a:cubicBezTo>
                      <a:pt x="14308" y="4394"/>
                      <a:pt x="12771" y="4444"/>
                      <a:pt x="11236" y="4404"/>
                    </a:cubicBezTo>
                    <a:cubicBezTo>
                      <a:pt x="9699" y="4387"/>
                      <a:pt x="8163" y="4371"/>
                      <a:pt x="7011" y="4359"/>
                    </a:cubicBezTo>
                    <a:cubicBezTo>
                      <a:pt x="5865" y="4318"/>
                      <a:pt x="5101" y="4291"/>
                      <a:pt x="5101" y="4291"/>
                    </a:cubicBezTo>
                    <a:lnTo>
                      <a:pt x="4891" y="5694"/>
                    </a:lnTo>
                    <a:cubicBezTo>
                      <a:pt x="4891" y="5694"/>
                      <a:pt x="5676" y="5722"/>
                      <a:pt x="6854" y="5764"/>
                    </a:cubicBezTo>
                    <a:cubicBezTo>
                      <a:pt x="8039" y="5776"/>
                      <a:pt x="9617" y="5793"/>
                      <a:pt x="11195" y="5810"/>
                    </a:cubicBezTo>
                    <a:cubicBezTo>
                      <a:pt x="12774" y="5850"/>
                      <a:pt x="14352" y="5800"/>
                      <a:pt x="15536" y="5793"/>
                    </a:cubicBezTo>
                    <a:cubicBezTo>
                      <a:pt x="16720" y="5781"/>
                      <a:pt x="17510" y="5773"/>
                      <a:pt x="17510" y="5773"/>
                    </a:cubicBezTo>
                    <a:cubicBezTo>
                      <a:pt x="17510" y="5773"/>
                      <a:pt x="17380" y="4368"/>
                      <a:pt x="17380" y="4368"/>
                    </a:cubicBezTo>
                    <a:close/>
                    <a:moveTo>
                      <a:pt x="17608" y="6847"/>
                    </a:moveTo>
                    <a:cubicBezTo>
                      <a:pt x="17608" y="6847"/>
                      <a:pt x="16803" y="6855"/>
                      <a:pt x="15594" y="6867"/>
                    </a:cubicBezTo>
                    <a:cubicBezTo>
                      <a:pt x="14386" y="6875"/>
                      <a:pt x="12775" y="6925"/>
                      <a:pt x="11165" y="6885"/>
                    </a:cubicBezTo>
                    <a:cubicBezTo>
                      <a:pt x="9553" y="6867"/>
                      <a:pt x="7943" y="6850"/>
                      <a:pt x="6735" y="6837"/>
                    </a:cubicBezTo>
                    <a:cubicBezTo>
                      <a:pt x="5533" y="6795"/>
                      <a:pt x="4731" y="6766"/>
                      <a:pt x="4731" y="6766"/>
                    </a:cubicBezTo>
                    <a:lnTo>
                      <a:pt x="4521" y="8168"/>
                    </a:lnTo>
                    <a:cubicBezTo>
                      <a:pt x="4521" y="8168"/>
                      <a:pt x="5344" y="8197"/>
                      <a:pt x="6578" y="8240"/>
                    </a:cubicBezTo>
                    <a:cubicBezTo>
                      <a:pt x="7818" y="8254"/>
                      <a:pt x="9472" y="8271"/>
                      <a:pt x="11125" y="8290"/>
                    </a:cubicBezTo>
                    <a:cubicBezTo>
                      <a:pt x="12778" y="8330"/>
                      <a:pt x="14432" y="8280"/>
                      <a:pt x="15672" y="8273"/>
                    </a:cubicBezTo>
                    <a:cubicBezTo>
                      <a:pt x="16911" y="8259"/>
                      <a:pt x="17738" y="8251"/>
                      <a:pt x="17738" y="8251"/>
                    </a:cubicBezTo>
                    <a:cubicBezTo>
                      <a:pt x="17738" y="8251"/>
                      <a:pt x="17608" y="6847"/>
                      <a:pt x="17608" y="6847"/>
                    </a:cubicBezTo>
                    <a:close/>
                    <a:moveTo>
                      <a:pt x="17837" y="9323"/>
                    </a:moveTo>
                    <a:cubicBezTo>
                      <a:pt x="17837" y="9323"/>
                      <a:pt x="16995" y="9332"/>
                      <a:pt x="15731" y="9346"/>
                    </a:cubicBezTo>
                    <a:cubicBezTo>
                      <a:pt x="14466" y="9353"/>
                      <a:pt x="12780" y="9404"/>
                      <a:pt x="11095" y="9364"/>
                    </a:cubicBezTo>
                    <a:cubicBezTo>
                      <a:pt x="9408" y="9345"/>
                      <a:pt x="7723" y="9327"/>
                      <a:pt x="6459" y="9313"/>
                    </a:cubicBezTo>
                    <a:cubicBezTo>
                      <a:pt x="5200" y="9268"/>
                      <a:pt x="4360" y="9240"/>
                      <a:pt x="4360" y="9240"/>
                    </a:cubicBezTo>
                    <a:lnTo>
                      <a:pt x="4150" y="10643"/>
                    </a:lnTo>
                    <a:cubicBezTo>
                      <a:pt x="4150" y="10643"/>
                      <a:pt x="5011" y="10673"/>
                      <a:pt x="6303" y="10717"/>
                    </a:cubicBezTo>
                    <a:cubicBezTo>
                      <a:pt x="7599" y="10732"/>
                      <a:pt x="9326" y="10750"/>
                      <a:pt x="11054" y="10769"/>
                    </a:cubicBezTo>
                    <a:cubicBezTo>
                      <a:pt x="12783" y="10811"/>
                      <a:pt x="14511" y="10760"/>
                      <a:pt x="15807" y="10751"/>
                    </a:cubicBezTo>
                    <a:cubicBezTo>
                      <a:pt x="17103" y="10738"/>
                      <a:pt x="17967" y="10728"/>
                      <a:pt x="17967" y="10728"/>
                    </a:cubicBezTo>
                    <a:cubicBezTo>
                      <a:pt x="17967" y="10728"/>
                      <a:pt x="17837" y="9323"/>
                      <a:pt x="17837" y="9323"/>
                    </a:cubicBezTo>
                    <a:close/>
                    <a:moveTo>
                      <a:pt x="18067" y="11803"/>
                    </a:moveTo>
                    <a:cubicBezTo>
                      <a:pt x="18067" y="11803"/>
                      <a:pt x="17186" y="11812"/>
                      <a:pt x="15866" y="11826"/>
                    </a:cubicBezTo>
                    <a:cubicBezTo>
                      <a:pt x="14546" y="11834"/>
                      <a:pt x="12784" y="11885"/>
                      <a:pt x="11024" y="11844"/>
                    </a:cubicBezTo>
                    <a:cubicBezTo>
                      <a:pt x="9264" y="11825"/>
                      <a:pt x="7503" y="11806"/>
                      <a:pt x="6183" y="11791"/>
                    </a:cubicBezTo>
                    <a:cubicBezTo>
                      <a:pt x="4868" y="11746"/>
                      <a:pt x="3991" y="11714"/>
                      <a:pt x="3991" y="11714"/>
                    </a:cubicBezTo>
                    <a:lnTo>
                      <a:pt x="3781" y="13116"/>
                    </a:lnTo>
                    <a:cubicBezTo>
                      <a:pt x="3781" y="13116"/>
                      <a:pt x="4679" y="13148"/>
                      <a:pt x="6027" y="13194"/>
                    </a:cubicBezTo>
                    <a:cubicBezTo>
                      <a:pt x="7378" y="13208"/>
                      <a:pt x="9182" y="13229"/>
                      <a:pt x="10985" y="13249"/>
                    </a:cubicBezTo>
                    <a:cubicBezTo>
                      <a:pt x="12788" y="13291"/>
                      <a:pt x="14590" y="13238"/>
                      <a:pt x="15943" y="13231"/>
                    </a:cubicBezTo>
                    <a:cubicBezTo>
                      <a:pt x="17294" y="13216"/>
                      <a:pt x="18196" y="13205"/>
                      <a:pt x="18196" y="13205"/>
                    </a:cubicBezTo>
                    <a:cubicBezTo>
                      <a:pt x="18196" y="13205"/>
                      <a:pt x="18067" y="11803"/>
                      <a:pt x="18067" y="11803"/>
                    </a:cubicBezTo>
                    <a:close/>
                    <a:moveTo>
                      <a:pt x="18295" y="14279"/>
                    </a:moveTo>
                    <a:cubicBezTo>
                      <a:pt x="18295" y="14279"/>
                      <a:pt x="17377" y="14289"/>
                      <a:pt x="16000" y="14304"/>
                    </a:cubicBezTo>
                    <a:cubicBezTo>
                      <a:pt x="14624" y="14312"/>
                      <a:pt x="12789" y="14365"/>
                      <a:pt x="10954" y="14323"/>
                    </a:cubicBezTo>
                    <a:cubicBezTo>
                      <a:pt x="9119" y="14302"/>
                      <a:pt x="7283" y="14281"/>
                      <a:pt x="5906" y="14267"/>
                    </a:cubicBezTo>
                    <a:cubicBezTo>
                      <a:pt x="4535" y="14219"/>
                      <a:pt x="3621" y="14188"/>
                      <a:pt x="3621" y="14188"/>
                    </a:cubicBezTo>
                    <a:lnTo>
                      <a:pt x="3410" y="15591"/>
                    </a:lnTo>
                    <a:cubicBezTo>
                      <a:pt x="3410" y="15591"/>
                      <a:pt x="4347" y="15623"/>
                      <a:pt x="5751" y="15671"/>
                    </a:cubicBezTo>
                    <a:cubicBezTo>
                      <a:pt x="7159" y="15686"/>
                      <a:pt x="9037" y="15708"/>
                      <a:pt x="10914" y="15728"/>
                    </a:cubicBezTo>
                    <a:cubicBezTo>
                      <a:pt x="12792" y="15771"/>
                      <a:pt x="14670" y="15718"/>
                      <a:pt x="16078" y="15710"/>
                    </a:cubicBezTo>
                    <a:cubicBezTo>
                      <a:pt x="17487" y="15695"/>
                      <a:pt x="18425" y="15683"/>
                      <a:pt x="18425" y="15683"/>
                    </a:cubicBezTo>
                    <a:cubicBezTo>
                      <a:pt x="18425" y="15683"/>
                      <a:pt x="18295" y="14279"/>
                      <a:pt x="18295" y="14279"/>
                    </a:cubicBezTo>
                    <a:close/>
                    <a:moveTo>
                      <a:pt x="18524" y="16757"/>
                    </a:moveTo>
                    <a:cubicBezTo>
                      <a:pt x="18524" y="16757"/>
                      <a:pt x="17569" y="16768"/>
                      <a:pt x="16136" y="16784"/>
                    </a:cubicBezTo>
                    <a:cubicBezTo>
                      <a:pt x="14704" y="16793"/>
                      <a:pt x="12794" y="16846"/>
                      <a:pt x="10883" y="16804"/>
                    </a:cubicBezTo>
                    <a:cubicBezTo>
                      <a:pt x="8974" y="16782"/>
                      <a:pt x="7064" y="16760"/>
                      <a:pt x="5631" y="16745"/>
                    </a:cubicBezTo>
                    <a:cubicBezTo>
                      <a:pt x="4202" y="16696"/>
                      <a:pt x="3250" y="16664"/>
                      <a:pt x="3250" y="16664"/>
                    </a:cubicBezTo>
                    <a:lnTo>
                      <a:pt x="3041" y="18066"/>
                    </a:lnTo>
                    <a:cubicBezTo>
                      <a:pt x="3041" y="18066"/>
                      <a:pt x="4014" y="18098"/>
                      <a:pt x="5475" y="18148"/>
                    </a:cubicBezTo>
                    <a:cubicBezTo>
                      <a:pt x="6939" y="18164"/>
                      <a:pt x="8892" y="18186"/>
                      <a:pt x="10844" y="18208"/>
                    </a:cubicBezTo>
                    <a:cubicBezTo>
                      <a:pt x="12797" y="18251"/>
                      <a:pt x="14748" y="18198"/>
                      <a:pt x="16214" y="18189"/>
                    </a:cubicBezTo>
                    <a:cubicBezTo>
                      <a:pt x="17678" y="18172"/>
                      <a:pt x="18653" y="18161"/>
                      <a:pt x="18653" y="18161"/>
                    </a:cubicBezTo>
                    <a:cubicBezTo>
                      <a:pt x="18653" y="18161"/>
                      <a:pt x="18524" y="16757"/>
                      <a:pt x="18524" y="16757"/>
                    </a:cubicBezTo>
                    <a:close/>
                    <a:moveTo>
                      <a:pt x="18941" y="91"/>
                    </a:moveTo>
                    <a:lnTo>
                      <a:pt x="21600" y="19831"/>
                    </a:lnTo>
                    <a:cubicBezTo>
                      <a:pt x="21600" y="19831"/>
                      <a:pt x="20949" y="19955"/>
                      <a:pt x="19970" y="20141"/>
                    </a:cubicBezTo>
                    <a:cubicBezTo>
                      <a:pt x="18978" y="20307"/>
                      <a:pt x="17655" y="20529"/>
                      <a:pt x="16332" y="20752"/>
                    </a:cubicBezTo>
                    <a:cubicBezTo>
                      <a:pt x="14986" y="20973"/>
                      <a:pt x="13640" y="21194"/>
                      <a:pt x="12630" y="21360"/>
                    </a:cubicBezTo>
                    <a:cubicBezTo>
                      <a:pt x="11608" y="21504"/>
                      <a:pt x="10927" y="21600"/>
                      <a:pt x="10927" y="21600"/>
                    </a:cubicBezTo>
                    <a:cubicBezTo>
                      <a:pt x="10927" y="21600"/>
                      <a:pt x="8158" y="21154"/>
                      <a:pt x="5389" y="20709"/>
                    </a:cubicBezTo>
                    <a:cubicBezTo>
                      <a:pt x="2656" y="20214"/>
                      <a:pt x="0" y="19702"/>
                      <a:pt x="0" y="19702"/>
                    </a:cubicBezTo>
                    <a:lnTo>
                      <a:pt x="3785" y="0"/>
                    </a:lnTo>
                    <a:cubicBezTo>
                      <a:pt x="3785" y="0"/>
                      <a:pt x="4729" y="32"/>
                      <a:pt x="6144" y="81"/>
                    </a:cubicBezTo>
                    <a:cubicBezTo>
                      <a:pt x="7553" y="159"/>
                      <a:pt x="9461" y="131"/>
                      <a:pt x="11356" y="169"/>
                    </a:cubicBezTo>
                    <a:cubicBezTo>
                      <a:pt x="11831" y="176"/>
                      <a:pt x="12305" y="182"/>
                      <a:pt x="12772" y="188"/>
                    </a:cubicBezTo>
                    <a:cubicBezTo>
                      <a:pt x="13239" y="181"/>
                      <a:pt x="13699" y="175"/>
                      <a:pt x="14143" y="167"/>
                    </a:cubicBezTo>
                    <a:cubicBezTo>
                      <a:pt x="15033" y="158"/>
                      <a:pt x="15863" y="149"/>
                      <a:pt x="16576" y="141"/>
                    </a:cubicBezTo>
                    <a:cubicBezTo>
                      <a:pt x="18002" y="141"/>
                      <a:pt x="18941" y="91"/>
                      <a:pt x="18941" y="91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1" name="Shape 16842"/>
              <p:cNvSpPr/>
              <p:nvPr/>
            </p:nvSpPr>
            <p:spPr>
              <a:xfrm>
                <a:off x="5279847" y="4905339"/>
                <a:ext cx="402801" cy="884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11" y="3809"/>
                    </a:moveTo>
                    <a:cubicBezTo>
                      <a:pt x="18111" y="3809"/>
                      <a:pt x="17443" y="3720"/>
                      <a:pt x="16774" y="3631"/>
                    </a:cubicBezTo>
                    <a:cubicBezTo>
                      <a:pt x="16117" y="3526"/>
                      <a:pt x="15459" y="3421"/>
                      <a:pt x="15459" y="3421"/>
                    </a:cubicBezTo>
                    <a:lnTo>
                      <a:pt x="13983" y="5415"/>
                    </a:lnTo>
                    <a:cubicBezTo>
                      <a:pt x="13983" y="5415"/>
                      <a:pt x="14680" y="5525"/>
                      <a:pt x="15378" y="5636"/>
                    </a:cubicBezTo>
                    <a:cubicBezTo>
                      <a:pt x="16082" y="5736"/>
                      <a:pt x="16794" y="5826"/>
                      <a:pt x="16794" y="5826"/>
                    </a:cubicBezTo>
                    <a:cubicBezTo>
                      <a:pt x="16794" y="5826"/>
                      <a:pt x="18111" y="3809"/>
                      <a:pt x="18111" y="3809"/>
                    </a:cubicBezTo>
                    <a:close/>
                    <a:moveTo>
                      <a:pt x="16213" y="6715"/>
                    </a:moveTo>
                    <a:cubicBezTo>
                      <a:pt x="16213" y="6716"/>
                      <a:pt x="15482" y="6624"/>
                      <a:pt x="14761" y="6520"/>
                    </a:cubicBezTo>
                    <a:cubicBezTo>
                      <a:pt x="14045" y="6407"/>
                      <a:pt x="13331" y="6294"/>
                      <a:pt x="13331" y="6294"/>
                    </a:cubicBezTo>
                    <a:lnTo>
                      <a:pt x="11850" y="8285"/>
                    </a:lnTo>
                    <a:cubicBezTo>
                      <a:pt x="11850" y="8285"/>
                      <a:pt x="12606" y="8405"/>
                      <a:pt x="13362" y="8524"/>
                    </a:cubicBezTo>
                    <a:cubicBezTo>
                      <a:pt x="14123" y="8635"/>
                      <a:pt x="14895" y="8731"/>
                      <a:pt x="14895" y="8731"/>
                    </a:cubicBezTo>
                    <a:cubicBezTo>
                      <a:pt x="14895" y="8731"/>
                      <a:pt x="16213" y="6715"/>
                      <a:pt x="16213" y="6715"/>
                    </a:cubicBezTo>
                    <a:close/>
                    <a:moveTo>
                      <a:pt x="14312" y="9620"/>
                    </a:moveTo>
                    <a:cubicBezTo>
                      <a:pt x="14312" y="9620"/>
                      <a:pt x="13522" y="9522"/>
                      <a:pt x="12744" y="9408"/>
                    </a:cubicBezTo>
                    <a:cubicBezTo>
                      <a:pt x="11970" y="9287"/>
                      <a:pt x="11197" y="9164"/>
                      <a:pt x="11197" y="9164"/>
                    </a:cubicBezTo>
                    <a:lnTo>
                      <a:pt x="9715" y="11156"/>
                    </a:lnTo>
                    <a:cubicBezTo>
                      <a:pt x="9715" y="11156"/>
                      <a:pt x="10528" y="11284"/>
                      <a:pt x="11341" y="11412"/>
                    </a:cubicBezTo>
                    <a:cubicBezTo>
                      <a:pt x="12160" y="11532"/>
                      <a:pt x="12990" y="11636"/>
                      <a:pt x="12990" y="11636"/>
                    </a:cubicBezTo>
                    <a:cubicBezTo>
                      <a:pt x="12990" y="11636"/>
                      <a:pt x="14312" y="9620"/>
                      <a:pt x="14312" y="9620"/>
                    </a:cubicBezTo>
                    <a:close/>
                    <a:moveTo>
                      <a:pt x="12406" y="12525"/>
                    </a:moveTo>
                    <a:cubicBezTo>
                      <a:pt x="12406" y="12525"/>
                      <a:pt x="11558" y="12419"/>
                      <a:pt x="10722" y="12296"/>
                    </a:cubicBezTo>
                    <a:cubicBezTo>
                      <a:pt x="9891" y="12165"/>
                      <a:pt x="9060" y="12035"/>
                      <a:pt x="9060" y="12035"/>
                    </a:cubicBezTo>
                    <a:lnTo>
                      <a:pt x="7575" y="14026"/>
                    </a:lnTo>
                    <a:cubicBezTo>
                      <a:pt x="7575" y="14026"/>
                      <a:pt x="8446" y="14163"/>
                      <a:pt x="9318" y="14299"/>
                    </a:cubicBezTo>
                    <a:cubicBezTo>
                      <a:pt x="10193" y="14429"/>
                      <a:pt x="11083" y="14540"/>
                      <a:pt x="11083" y="14540"/>
                    </a:cubicBezTo>
                    <a:cubicBezTo>
                      <a:pt x="11083" y="14540"/>
                      <a:pt x="12406" y="12525"/>
                      <a:pt x="12406" y="12525"/>
                    </a:cubicBezTo>
                    <a:close/>
                    <a:moveTo>
                      <a:pt x="10497" y="15428"/>
                    </a:moveTo>
                    <a:cubicBezTo>
                      <a:pt x="10497" y="15428"/>
                      <a:pt x="9590" y="15316"/>
                      <a:pt x="8697" y="15183"/>
                    </a:cubicBezTo>
                    <a:cubicBezTo>
                      <a:pt x="7809" y="15044"/>
                      <a:pt x="6920" y="14905"/>
                      <a:pt x="6920" y="14905"/>
                    </a:cubicBezTo>
                    <a:lnTo>
                      <a:pt x="5432" y="16896"/>
                    </a:lnTo>
                    <a:cubicBezTo>
                      <a:pt x="5432" y="16896"/>
                      <a:pt x="6361" y="17041"/>
                      <a:pt x="7290" y="17185"/>
                    </a:cubicBezTo>
                    <a:cubicBezTo>
                      <a:pt x="7751" y="17262"/>
                      <a:pt x="8230" y="17315"/>
                      <a:pt x="8581" y="17364"/>
                    </a:cubicBezTo>
                    <a:cubicBezTo>
                      <a:pt x="8935" y="17411"/>
                      <a:pt x="9170" y="17442"/>
                      <a:pt x="9170" y="17442"/>
                    </a:cubicBezTo>
                    <a:cubicBezTo>
                      <a:pt x="9170" y="17442"/>
                      <a:pt x="10497" y="15428"/>
                      <a:pt x="10497" y="15428"/>
                    </a:cubicBezTo>
                    <a:close/>
                    <a:moveTo>
                      <a:pt x="8584" y="18331"/>
                    </a:moveTo>
                    <a:cubicBezTo>
                      <a:pt x="8584" y="18331"/>
                      <a:pt x="8344" y="18299"/>
                      <a:pt x="7984" y="18252"/>
                    </a:cubicBezTo>
                    <a:cubicBezTo>
                      <a:pt x="7626" y="18201"/>
                      <a:pt x="7138" y="18147"/>
                      <a:pt x="6668" y="18069"/>
                    </a:cubicBezTo>
                    <a:cubicBezTo>
                      <a:pt x="5721" y="17922"/>
                      <a:pt x="4774" y="17775"/>
                      <a:pt x="4774" y="17775"/>
                    </a:cubicBezTo>
                    <a:lnTo>
                      <a:pt x="3284" y="19765"/>
                    </a:lnTo>
                    <a:cubicBezTo>
                      <a:pt x="3284" y="19765"/>
                      <a:pt x="4271" y="19919"/>
                      <a:pt x="5257" y="20072"/>
                    </a:cubicBezTo>
                    <a:cubicBezTo>
                      <a:pt x="5748" y="20153"/>
                      <a:pt x="6254" y="20210"/>
                      <a:pt x="6628" y="20263"/>
                    </a:cubicBezTo>
                    <a:cubicBezTo>
                      <a:pt x="7004" y="20313"/>
                      <a:pt x="7254" y="20346"/>
                      <a:pt x="7254" y="20346"/>
                    </a:cubicBezTo>
                    <a:cubicBezTo>
                      <a:pt x="7254" y="20346"/>
                      <a:pt x="8584" y="18331"/>
                      <a:pt x="8584" y="18331"/>
                    </a:cubicBezTo>
                    <a:close/>
                    <a:moveTo>
                      <a:pt x="21600" y="756"/>
                    </a:moveTo>
                    <a:lnTo>
                      <a:pt x="8961" y="21600"/>
                    </a:lnTo>
                    <a:cubicBezTo>
                      <a:pt x="8961" y="21600"/>
                      <a:pt x="8396" y="21526"/>
                      <a:pt x="7547" y="21414"/>
                    </a:cubicBezTo>
                    <a:cubicBezTo>
                      <a:pt x="6703" y="21298"/>
                      <a:pt x="5563" y="21164"/>
                      <a:pt x="4450" y="20992"/>
                    </a:cubicBezTo>
                    <a:cubicBezTo>
                      <a:pt x="2225" y="20644"/>
                      <a:pt x="0" y="20296"/>
                      <a:pt x="0" y="20296"/>
                    </a:cubicBezTo>
                    <a:lnTo>
                      <a:pt x="16284" y="0"/>
                    </a:lnTo>
                    <a:cubicBezTo>
                      <a:pt x="16284" y="0"/>
                      <a:pt x="17603" y="203"/>
                      <a:pt x="18922" y="407"/>
                    </a:cubicBezTo>
                    <a:cubicBezTo>
                      <a:pt x="20260" y="582"/>
                      <a:pt x="21600" y="756"/>
                      <a:pt x="21600" y="756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2" name="Shape 16843"/>
              <p:cNvSpPr/>
              <p:nvPr/>
            </p:nvSpPr>
            <p:spPr>
              <a:xfrm>
                <a:off x="6148931" y="4930900"/>
                <a:ext cx="462236" cy="11083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978" y="15020"/>
                    </a:moveTo>
                    <a:cubicBezTo>
                      <a:pt x="13978" y="15020"/>
                      <a:pt x="15110" y="14906"/>
                      <a:pt x="16241" y="14793"/>
                    </a:cubicBezTo>
                    <a:cubicBezTo>
                      <a:pt x="16807" y="14735"/>
                      <a:pt x="17372" y="14678"/>
                      <a:pt x="17796" y="14635"/>
                    </a:cubicBezTo>
                    <a:cubicBezTo>
                      <a:pt x="18221" y="14593"/>
                      <a:pt x="18499" y="14558"/>
                      <a:pt x="18499" y="14558"/>
                    </a:cubicBezTo>
                    <a:lnTo>
                      <a:pt x="17421" y="12909"/>
                    </a:lnTo>
                    <a:cubicBezTo>
                      <a:pt x="17421" y="12909"/>
                      <a:pt x="17154" y="12943"/>
                      <a:pt x="16748" y="12982"/>
                    </a:cubicBezTo>
                    <a:cubicBezTo>
                      <a:pt x="16342" y="13023"/>
                      <a:pt x="15801" y="13078"/>
                      <a:pt x="15260" y="13134"/>
                    </a:cubicBezTo>
                    <a:cubicBezTo>
                      <a:pt x="14177" y="13243"/>
                      <a:pt x="13094" y="13352"/>
                      <a:pt x="13094" y="13352"/>
                    </a:cubicBezTo>
                    <a:cubicBezTo>
                      <a:pt x="13094" y="13352"/>
                      <a:pt x="13978" y="15020"/>
                      <a:pt x="13978" y="15020"/>
                    </a:cubicBezTo>
                    <a:close/>
                    <a:moveTo>
                      <a:pt x="12620" y="12453"/>
                    </a:moveTo>
                    <a:cubicBezTo>
                      <a:pt x="12620" y="12453"/>
                      <a:pt x="13677" y="12347"/>
                      <a:pt x="14733" y="12239"/>
                    </a:cubicBezTo>
                    <a:cubicBezTo>
                      <a:pt x="15261" y="12186"/>
                      <a:pt x="15789" y="12132"/>
                      <a:pt x="16185" y="12092"/>
                    </a:cubicBezTo>
                    <a:cubicBezTo>
                      <a:pt x="16582" y="12053"/>
                      <a:pt x="16843" y="12021"/>
                      <a:pt x="16843" y="12021"/>
                    </a:cubicBezTo>
                    <a:lnTo>
                      <a:pt x="15772" y="10372"/>
                    </a:lnTo>
                    <a:lnTo>
                      <a:pt x="11742" y="10785"/>
                    </a:lnTo>
                    <a:cubicBezTo>
                      <a:pt x="11742" y="10785"/>
                      <a:pt x="12620" y="12453"/>
                      <a:pt x="12620" y="12453"/>
                    </a:cubicBezTo>
                    <a:close/>
                    <a:moveTo>
                      <a:pt x="11271" y="9885"/>
                    </a:moveTo>
                    <a:lnTo>
                      <a:pt x="15197" y="9484"/>
                    </a:lnTo>
                    <a:lnTo>
                      <a:pt x="14133" y="7834"/>
                    </a:lnTo>
                    <a:lnTo>
                      <a:pt x="10400" y="8216"/>
                    </a:lnTo>
                    <a:cubicBezTo>
                      <a:pt x="10400" y="8216"/>
                      <a:pt x="11271" y="9885"/>
                      <a:pt x="11271" y="9885"/>
                    </a:cubicBezTo>
                    <a:close/>
                    <a:moveTo>
                      <a:pt x="9932" y="7317"/>
                    </a:moveTo>
                    <a:lnTo>
                      <a:pt x="13561" y="6946"/>
                    </a:lnTo>
                    <a:lnTo>
                      <a:pt x="12502" y="5295"/>
                    </a:lnTo>
                    <a:lnTo>
                      <a:pt x="9067" y="5647"/>
                    </a:lnTo>
                    <a:cubicBezTo>
                      <a:pt x="9067" y="5647"/>
                      <a:pt x="9932" y="7317"/>
                      <a:pt x="9932" y="7317"/>
                    </a:cubicBezTo>
                    <a:close/>
                    <a:moveTo>
                      <a:pt x="8603" y="4747"/>
                    </a:moveTo>
                    <a:lnTo>
                      <a:pt x="11933" y="4405"/>
                    </a:lnTo>
                    <a:lnTo>
                      <a:pt x="10881" y="2753"/>
                    </a:lnTo>
                    <a:lnTo>
                      <a:pt x="7744" y="3077"/>
                    </a:lnTo>
                    <a:cubicBezTo>
                      <a:pt x="7744" y="3077"/>
                      <a:pt x="8603" y="4747"/>
                      <a:pt x="8603" y="4747"/>
                    </a:cubicBezTo>
                    <a:close/>
                    <a:moveTo>
                      <a:pt x="11369" y="15237"/>
                    </a:moveTo>
                    <a:lnTo>
                      <a:pt x="10596" y="13558"/>
                    </a:lnTo>
                    <a:cubicBezTo>
                      <a:pt x="10596" y="13558"/>
                      <a:pt x="9501" y="13644"/>
                      <a:pt x="8406" y="13731"/>
                    </a:cubicBezTo>
                    <a:cubicBezTo>
                      <a:pt x="7302" y="13797"/>
                      <a:pt x="6199" y="13863"/>
                      <a:pt x="6199" y="13863"/>
                    </a:cubicBezTo>
                    <a:lnTo>
                      <a:pt x="6778" y="15555"/>
                    </a:lnTo>
                    <a:cubicBezTo>
                      <a:pt x="6778" y="15555"/>
                      <a:pt x="7932" y="15493"/>
                      <a:pt x="9081" y="15417"/>
                    </a:cubicBezTo>
                    <a:cubicBezTo>
                      <a:pt x="10225" y="15327"/>
                      <a:pt x="11369" y="15237"/>
                      <a:pt x="11369" y="15237"/>
                    </a:cubicBezTo>
                    <a:close/>
                    <a:moveTo>
                      <a:pt x="5890" y="12951"/>
                    </a:moveTo>
                    <a:cubicBezTo>
                      <a:pt x="5890" y="12951"/>
                      <a:pt x="6967" y="12887"/>
                      <a:pt x="8044" y="12823"/>
                    </a:cubicBezTo>
                    <a:cubicBezTo>
                      <a:pt x="9112" y="12738"/>
                      <a:pt x="10181" y="12654"/>
                      <a:pt x="10181" y="12654"/>
                    </a:cubicBezTo>
                    <a:lnTo>
                      <a:pt x="9414" y="10975"/>
                    </a:lnTo>
                    <a:cubicBezTo>
                      <a:pt x="9414" y="10975"/>
                      <a:pt x="8394" y="11057"/>
                      <a:pt x="7374" y="11138"/>
                    </a:cubicBezTo>
                    <a:cubicBezTo>
                      <a:pt x="6346" y="11198"/>
                      <a:pt x="5319" y="11259"/>
                      <a:pt x="5319" y="11259"/>
                    </a:cubicBezTo>
                    <a:cubicBezTo>
                      <a:pt x="5319" y="11259"/>
                      <a:pt x="5890" y="12951"/>
                      <a:pt x="5890" y="12951"/>
                    </a:cubicBezTo>
                    <a:close/>
                    <a:moveTo>
                      <a:pt x="5012" y="10348"/>
                    </a:moveTo>
                    <a:cubicBezTo>
                      <a:pt x="5012" y="10348"/>
                      <a:pt x="6014" y="10289"/>
                      <a:pt x="7016" y="10230"/>
                    </a:cubicBezTo>
                    <a:cubicBezTo>
                      <a:pt x="8009" y="10151"/>
                      <a:pt x="9003" y="10071"/>
                      <a:pt x="9003" y="10071"/>
                    </a:cubicBezTo>
                    <a:lnTo>
                      <a:pt x="8242" y="8392"/>
                    </a:lnTo>
                    <a:cubicBezTo>
                      <a:pt x="8242" y="8392"/>
                      <a:pt x="7298" y="8468"/>
                      <a:pt x="6353" y="8544"/>
                    </a:cubicBezTo>
                    <a:cubicBezTo>
                      <a:pt x="5400" y="8599"/>
                      <a:pt x="4448" y="8655"/>
                      <a:pt x="4448" y="8655"/>
                    </a:cubicBezTo>
                    <a:cubicBezTo>
                      <a:pt x="4448" y="8655"/>
                      <a:pt x="5012" y="10348"/>
                      <a:pt x="5012" y="10348"/>
                    </a:cubicBezTo>
                    <a:close/>
                    <a:moveTo>
                      <a:pt x="4145" y="7744"/>
                    </a:moveTo>
                    <a:cubicBezTo>
                      <a:pt x="4145" y="7744"/>
                      <a:pt x="5072" y="7690"/>
                      <a:pt x="5999" y="7636"/>
                    </a:cubicBezTo>
                    <a:cubicBezTo>
                      <a:pt x="6917" y="7561"/>
                      <a:pt x="7835" y="7487"/>
                      <a:pt x="7835" y="7487"/>
                    </a:cubicBezTo>
                    <a:lnTo>
                      <a:pt x="7081" y="5807"/>
                    </a:lnTo>
                    <a:cubicBezTo>
                      <a:pt x="7081" y="5807"/>
                      <a:pt x="6212" y="5878"/>
                      <a:pt x="5342" y="5948"/>
                    </a:cubicBezTo>
                    <a:cubicBezTo>
                      <a:pt x="4464" y="5999"/>
                      <a:pt x="3586" y="6050"/>
                      <a:pt x="3586" y="6050"/>
                    </a:cubicBezTo>
                    <a:cubicBezTo>
                      <a:pt x="3586" y="6050"/>
                      <a:pt x="4145" y="7744"/>
                      <a:pt x="4145" y="7744"/>
                    </a:cubicBezTo>
                    <a:close/>
                    <a:moveTo>
                      <a:pt x="3288" y="5138"/>
                    </a:moveTo>
                    <a:cubicBezTo>
                      <a:pt x="3288" y="5138"/>
                      <a:pt x="4140" y="5089"/>
                      <a:pt x="4991" y="5039"/>
                    </a:cubicBezTo>
                    <a:cubicBezTo>
                      <a:pt x="5834" y="4971"/>
                      <a:pt x="6677" y="4903"/>
                      <a:pt x="6677" y="4903"/>
                    </a:cubicBezTo>
                    <a:lnTo>
                      <a:pt x="5930" y="3222"/>
                    </a:lnTo>
                    <a:cubicBezTo>
                      <a:pt x="5930" y="3222"/>
                      <a:pt x="5135" y="3287"/>
                      <a:pt x="4341" y="3351"/>
                    </a:cubicBezTo>
                    <a:cubicBezTo>
                      <a:pt x="3538" y="3398"/>
                      <a:pt x="2736" y="3445"/>
                      <a:pt x="2736" y="3445"/>
                    </a:cubicBezTo>
                    <a:cubicBezTo>
                      <a:pt x="2736" y="3445"/>
                      <a:pt x="3288" y="5138"/>
                      <a:pt x="3288" y="5138"/>
                    </a:cubicBezTo>
                    <a:close/>
                    <a:moveTo>
                      <a:pt x="10863" y="0"/>
                    </a:moveTo>
                    <a:cubicBezTo>
                      <a:pt x="10863" y="0"/>
                      <a:pt x="13525" y="3752"/>
                      <a:pt x="16188" y="7505"/>
                    </a:cubicBezTo>
                    <a:cubicBezTo>
                      <a:pt x="18894" y="11252"/>
                      <a:pt x="21600" y="14999"/>
                      <a:pt x="21600" y="14999"/>
                    </a:cubicBezTo>
                    <a:cubicBezTo>
                      <a:pt x="21600" y="14999"/>
                      <a:pt x="20757" y="15438"/>
                      <a:pt x="19413" y="16102"/>
                    </a:cubicBezTo>
                    <a:cubicBezTo>
                      <a:pt x="18735" y="16427"/>
                      <a:pt x="17921" y="16793"/>
                      <a:pt x="17027" y="17194"/>
                    </a:cubicBezTo>
                    <a:cubicBezTo>
                      <a:pt x="16131" y="17590"/>
                      <a:pt x="15158" y="18031"/>
                      <a:pt x="14138" y="18429"/>
                    </a:cubicBezTo>
                    <a:cubicBezTo>
                      <a:pt x="13122" y="18837"/>
                      <a:pt x="12078" y="19245"/>
                      <a:pt x="11076" y="19627"/>
                    </a:cubicBezTo>
                    <a:cubicBezTo>
                      <a:pt x="10075" y="20013"/>
                      <a:pt x="9105" y="20337"/>
                      <a:pt x="8266" y="20633"/>
                    </a:cubicBezTo>
                    <a:cubicBezTo>
                      <a:pt x="6583" y="21214"/>
                      <a:pt x="5408" y="21600"/>
                      <a:pt x="5408" y="21600"/>
                    </a:cubicBezTo>
                    <a:cubicBezTo>
                      <a:pt x="5408" y="21600"/>
                      <a:pt x="4016" y="16415"/>
                      <a:pt x="2625" y="11232"/>
                    </a:cubicBezTo>
                    <a:cubicBezTo>
                      <a:pt x="1312" y="6044"/>
                      <a:pt x="0" y="856"/>
                      <a:pt x="0" y="856"/>
                    </a:cubicBezTo>
                    <a:cubicBezTo>
                      <a:pt x="0" y="856"/>
                      <a:pt x="196" y="850"/>
                      <a:pt x="490" y="841"/>
                    </a:cubicBezTo>
                    <a:cubicBezTo>
                      <a:pt x="781" y="825"/>
                      <a:pt x="1171" y="803"/>
                      <a:pt x="1560" y="781"/>
                    </a:cubicBezTo>
                    <a:cubicBezTo>
                      <a:pt x="2338" y="741"/>
                      <a:pt x="3117" y="701"/>
                      <a:pt x="3117" y="701"/>
                    </a:cubicBezTo>
                    <a:lnTo>
                      <a:pt x="3674" y="2196"/>
                    </a:lnTo>
                    <a:cubicBezTo>
                      <a:pt x="3674" y="2196"/>
                      <a:pt x="3978" y="2183"/>
                      <a:pt x="4424" y="2141"/>
                    </a:cubicBezTo>
                    <a:cubicBezTo>
                      <a:pt x="4871" y="2104"/>
                      <a:pt x="5469" y="2055"/>
                      <a:pt x="6066" y="2006"/>
                    </a:cubicBezTo>
                    <a:cubicBezTo>
                      <a:pt x="6664" y="1958"/>
                      <a:pt x="7263" y="1915"/>
                      <a:pt x="7702" y="1861"/>
                    </a:cubicBezTo>
                    <a:cubicBezTo>
                      <a:pt x="8143" y="1815"/>
                      <a:pt x="8439" y="1784"/>
                      <a:pt x="8439" y="1784"/>
                    </a:cubicBezTo>
                    <a:lnTo>
                      <a:pt x="7629" y="344"/>
                    </a:lnTo>
                    <a:cubicBezTo>
                      <a:pt x="7629" y="344"/>
                      <a:pt x="8443" y="267"/>
                      <a:pt x="9258" y="190"/>
                    </a:cubicBezTo>
                    <a:cubicBezTo>
                      <a:pt x="10060" y="95"/>
                      <a:pt x="10863" y="0"/>
                      <a:pt x="10863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3" name="Shape 16844"/>
              <p:cNvSpPr/>
              <p:nvPr/>
            </p:nvSpPr>
            <p:spPr>
              <a:xfrm>
                <a:off x="5612144" y="4951349"/>
                <a:ext cx="253946" cy="6545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526" y="3396"/>
                    </a:moveTo>
                    <a:cubicBezTo>
                      <a:pt x="18526" y="3396"/>
                      <a:pt x="17694" y="3347"/>
                      <a:pt x="16862" y="3297"/>
                    </a:cubicBezTo>
                    <a:cubicBezTo>
                      <a:pt x="16039" y="3229"/>
                      <a:pt x="15215" y="3162"/>
                      <a:pt x="15215" y="3162"/>
                    </a:cubicBezTo>
                    <a:lnTo>
                      <a:pt x="14420" y="4853"/>
                    </a:lnTo>
                    <a:cubicBezTo>
                      <a:pt x="14420" y="4853"/>
                      <a:pt x="15275" y="4922"/>
                      <a:pt x="16129" y="4992"/>
                    </a:cubicBezTo>
                    <a:cubicBezTo>
                      <a:pt x="16990" y="5051"/>
                      <a:pt x="17856" y="5096"/>
                      <a:pt x="17856" y="5096"/>
                    </a:cubicBezTo>
                    <a:cubicBezTo>
                      <a:pt x="17856" y="5096"/>
                      <a:pt x="18526" y="3396"/>
                      <a:pt x="18526" y="3396"/>
                    </a:cubicBezTo>
                    <a:close/>
                    <a:moveTo>
                      <a:pt x="17492" y="6011"/>
                    </a:moveTo>
                    <a:cubicBezTo>
                      <a:pt x="17492" y="6011"/>
                      <a:pt x="16608" y="5966"/>
                      <a:pt x="15733" y="5904"/>
                    </a:cubicBezTo>
                    <a:cubicBezTo>
                      <a:pt x="14861" y="5834"/>
                      <a:pt x="13989" y="5763"/>
                      <a:pt x="13989" y="5763"/>
                    </a:cubicBezTo>
                    <a:lnTo>
                      <a:pt x="13189" y="7454"/>
                    </a:lnTo>
                    <a:cubicBezTo>
                      <a:pt x="13189" y="7454"/>
                      <a:pt x="14091" y="7526"/>
                      <a:pt x="14993" y="7599"/>
                    </a:cubicBezTo>
                    <a:cubicBezTo>
                      <a:pt x="15900" y="7665"/>
                      <a:pt x="16815" y="7711"/>
                      <a:pt x="16815" y="7711"/>
                    </a:cubicBezTo>
                    <a:cubicBezTo>
                      <a:pt x="16815" y="7711"/>
                      <a:pt x="17492" y="6011"/>
                      <a:pt x="17492" y="6011"/>
                    </a:cubicBezTo>
                    <a:close/>
                    <a:moveTo>
                      <a:pt x="16450" y="8625"/>
                    </a:moveTo>
                    <a:cubicBezTo>
                      <a:pt x="16450" y="8625"/>
                      <a:pt x="15516" y="8580"/>
                      <a:pt x="14595" y="8511"/>
                    </a:cubicBezTo>
                    <a:cubicBezTo>
                      <a:pt x="13674" y="8438"/>
                      <a:pt x="12754" y="8365"/>
                      <a:pt x="12754" y="8365"/>
                    </a:cubicBezTo>
                    <a:lnTo>
                      <a:pt x="11945" y="10055"/>
                    </a:lnTo>
                    <a:cubicBezTo>
                      <a:pt x="11945" y="10055"/>
                      <a:pt x="12897" y="10131"/>
                      <a:pt x="13849" y="10206"/>
                    </a:cubicBezTo>
                    <a:cubicBezTo>
                      <a:pt x="14322" y="10248"/>
                      <a:pt x="14807" y="10267"/>
                      <a:pt x="15166" y="10290"/>
                    </a:cubicBezTo>
                    <a:cubicBezTo>
                      <a:pt x="15526" y="10311"/>
                      <a:pt x="15766" y="10324"/>
                      <a:pt x="15766" y="10324"/>
                    </a:cubicBezTo>
                    <a:cubicBezTo>
                      <a:pt x="15766" y="10324"/>
                      <a:pt x="16450" y="8625"/>
                      <a:pt x="16450" y="8625"/>
                    </a:cubicBezTo>
                    <a:close/>
                    <a:moveTo>
                      <a:pt x="15396" y="11240"/>
                    </a:moveTo>
                    <a:cubicBezTo>
                      <a:pt x="15396" y="11240"/>
                      <a:pt x="15151" y="11227"/>
                      <a:pt x="14785" y="11205"/>
                    </a:cubicBezTo>
                    <a:cubicBezTo>
                      <a:pt x="14418" y="11182"/>
                      <a:pt x="13927" y="11161"/>
                      <a:pt x="13446" y="11118"/>
                    </a:cubicBezTo>
                    <a:cubicBezTo>
                      <a:pt x="12476" y="11042"/>
                      <a:pt x="11509" y="10965"/>
                      <a:pt x="11509" y="10965"/>
                    </a:cubicBezTo>
                    <a:lnTo>
                      <a:pt x="10693" y="12655"/>
                    </a:lnTo>
                    <a:cubicBezTo>
                      <a:pt x="10693" y="12655"/>
                      <a:pt x="11692" y="12734"/>
                      <a:pt x="12693" y="12811"/>
                    </a:cubicBezTo>
                    <a:cubicBezTo>
                      <a:pt x="13191" y="12855"/>
                      <a:pt x="13697" y="12881"/>
                      <a:pt x="14075" y="12903"/>
                    </a:cubicBezTo>
                    <a:cubicBezTo>
                      <a:pt x="14454" y="12924"/>
                      <a:pt x="14706" y="12938"/>
                      <a:pt x="14706" y="12938"/>
                    </a:cubicBezTo>
                    <a:cubicBezTo>
                      <a:pt x="14706" y="12938"/>
                      <a:pt x="15396" y="11240"/>
                      <a:pt x="15396" y="11240"/>
                    </a:cubicBezTo>
                    <a:close/>
                    <a:moveTo>
                      <a:pt x="14333" y="13853"/>
                    </a:moveTo>
                    <a:cubicBezTo>
                      <a:pt x="14333" y="13853"/>
                      <a:pt x="14077" y="13839"/>
                      <a:pt x="13691" y="13816"/>
                    </a:cubicBezTo>
                    <a:cubicBezTo>
                      <a:pt x="13307" y="13795"/>
                      <a:pt x="12794" y="13768"/>
                      <a:pt x="12286" y="13723"/>
                    </a:cubicBezTo>
                    <a:cubicBezTo>
                      <a:pt x="11270" y="13643"/>
                      <a:pt x="10253" y="13564"/>
                      <a:pt x="10253" y="13564"/>
                    </a:cubicBezTo>
                    <a:lnTo>
                      <a:pt x="9431" y="15255"/>
                    </a:lnTo>
                    <a:cubicBezTo>
                      <a:pt x="9431" y="15255"/>
                      <a:pt x="10479" y="15336"/>
                      <a:pt x="11527" y="15417"/>
                    </a:cubicBezTo>
                    <a:cubicBezTo>
                      <a:pt x="12049" y="15462"/>
                      <a:pt x="12578" y="15493"/>
                      <a:pt x="12975" y="15514"/>
                    </a:cubicBezTo>
                    <a:cubicBezTo>
                      <a:pt x="13372" y="15536"/>
                      <a:pt x="13636" y="15551"/>
                      <a:pt x="13636" y="15551"/>
                    </a:cubicBezTo>
                    <a:cubicBezTo>
                      <a:pt x="13636" y="15551"/>
                      <a:pt x="14333" y="13853"/>
                      <a:pt x="14333" y="13853"/>
                    </a:cubicBezTo>
                    <a:close/>
                    <a:moveTo>
                      <a:pt x="13334" y="3011"/>
                    </a:moveTo>
                    <a:cubicBezTo>
                      <a:pt x="13334" y="3011"/>
                      <a:pt x="12510" y="2948"/>
                      <a:pt x="11687" y="2883"/>
                    </a:cubicBezTo>
                    <a:cubicBezTo>
                      <a:pt x="11272" y="2857"/>
                      <a:pt x="10870" y="2810"/>
                      <a:pt x="10564" y="2779"/>
                    </a:cubicBezTo>
                    <a:cubicBezTo>
                      <a:pt x="10260" y="2749"/>
                      <a:pt x="10057" y="2728"/>
                      <a:pt x="10057" y="2728"/>
                    </a:cubicBezTo>
                    <a:lnTo>
                      <a:pt x="9066" y="4403"/>
                    </a:lnTo>
                    <a:cubicBezTo>
                      <a:pt x="9066" y="4403"/>
                      <a:pt x="9277" y="4425"/>
                      <a:pt x="9593" y="4457"/>
                    </a:cubicBezTo>
                    <a:cubicBezTo>
                      <a:pt x="9910" y="4487"/>
                      <a:pt x="10327" y="4538"/>
                      <a:pt x="10757" y="4566"/>
                    </a:cubicBezTo>
                    <a:cubicBezTo>
                      <a:pt x="11612" y="4632"/>
                      <a:pt x="12466" y="4698"/>
                      <a:pt x="12466" y="4698"/>
                    </a:cubicBezTo>
                    <a:cubicBezTo>
                      <a:pt x="12466" y="4698"/>
                      <a:pt x="13334" y="3011"/>
                      <a:pt x="13334" y="3011"/>
                    </a:cubicBezTo>
                    <a:close/>
                    <a:moveTo>
                      <a:pt x="11998" y="5607"/>
                    </a:moveTo>
                    <a:cubicBezTo>
                      <a:pt x="11998" y="5607"/>
                      <a:pt x="11127" y="5539"/>
                      <a:pt x="10255" y="5471"/>
                    </a:cubicBezTo>
                    <a:cubicBezTo>
                      <a:pt x="9385" y="5400"/>
                      <a:pt x="8530" y="5305"/>
                      <a:pt x="8530" y="5305"/>
                    </a:cubicBezTo>
                    <a:lnTo>
                      <a:pt x="7531" y="6979"/>
                    </a:lnTo>
                    <a:cubicBezTo>
                      <a:pt x="7531" y="6979"/>
                      <a:pt x="8419" y="7076"/>
                      <a:pt x="9318" y="7152"/>
                    </a:cubicBezTo>
                    <a:cubicBezTo>
                      <a:pt x="10220" y="7222"/>
                      <a:pt x="11124" y="7292"/>
                      <a:pt x="11124" y="7292"/>
                    </a:cubicBezTo>
                    <a:cubicBezTo>
                      <a:pt x="11124" y="7292"/>
                      <a:pt x="11998" y="5607"/>
                      <a:pt x="11998" y="5607"/>
                    </a:cubicBezTo>
                    <a:close/>
                    <a:moveTo>
                      <a:pt x="10650" y="8200"/>
                    </a:moveTo>
                    <a:cubicBezTo>
                      <a:pt x="10650" y="8200"/>
                      <a:pt x="9732" y="8128"/>
                      <a:pt x="8811" y="8057"/>
                    </a:cubicBezTo>
                    <a:cubicBezTo>
                      <a:pt x="7897" y="7978"/>
                      <a:pt x="6993" y="7881"/>
                      <a:pt x="6993" y="7880"/>
                    </a:cubicBezTo>
                    <a:lnTo>
                      <a:pt x="5987" y="9556"/>
                    </a:lnTo>
                    <a:cubicBezTo>
                      <a:pt x="5987" y="9556"/>
                      <a:pt x="6924" y="9654"/>
                      <a:pt x="7868" y="9739"/>
                    </a:cubicBezTo>
                    <a:cubicBezTo>
                      <a:pt x="8820" y="9811"/>
                      <a:pt x="9769" y="9885"/>
                      <a:pt x="9769" y="9885"/>
                    </a:cubicBezTo>
                    <a:cubicBezTo>
                      <a:pt x="9769" y="9885"/>
                      <a:pt x="10650" y="8200"/>
                      <a:pt x="10650" y="8200"/>
                    </a:cubicBezTo>
                    <a:close/>
                    <a:moveTo>
                      <a:pt x="9295" y="10792"/>
                    </a:moveTo>
                    <a:cubicBezTo>
                      <a:pt x="9295" y="10792"/>
                      <a:pt x="8327" y="10717"/>
                      <a:pt x="7360" y="10642"/>
                    </a:cubicBezTo>
                    <a:cubicBezTo>
                      <a:pt x="6403" y="10550"/>
                      <a:pt x="5445" y="10457"/>
                      <a:pt x="5445" y="10457"/>
                    </a:cubicBezTo>
                    <a:lnTo>
                      <a:pt x="4433" y="12131"/>
                    </a:lnTo>
                    <a:cubicBezTo>
                      <a:pt x="4433" y="12131"/>
                      <a:pt x="5421" y="12227"/>
                      <a:pt x="6410" y="12324"/>
                    </a:cubicBezTo>
                    <a:cubicBezTo>
                      <a:pt x="7409" y="12400"/>
                      <a:pt x="8408" y="12478"/>
                      <a:pt x="8408" y="12478"/>
                    </a:cubicBezTo>
                    <a:cubicBezTo>
                      <a:pt x="8408" y="12478"/>
                      <a:pt x="9295" y="10792"/>
                      <a:pt x="9295" y="10792"/>
                    </a:cubicBezTo>
                    <a:close/>
                    <a:moveTo>
                      <a:pt x="7928" y="13386"/>
                    </a:moveTo>
                    <a:cubicBezTo>
                      <a:pt x="7928" y="13386"/>
                      <a:pt x="6913" y="13306"/>
                      <a:pt x="5897" y="13228"/>
                    </a:cubicBezTo>
                    <a:cubicBezTo>
                      <a:pt x="4891" y="13130"/>
                      <a:pt x="3887" y="13032"/>
                      <a:pt x="3887" y="13032"/>
                    </a:cubicBezTo>
                    <a:lnTo>
                      <a:pt x="2869" y="14704"/>
                    </a:lnTo>
                    <a:cubicBezTo>
                      <a:pt x="2869" y="14704"/>
                      <a:pt x="3905" y="14806"/>
                      <a:pt x="4941" y="14907"/>
                    </a:cubicBezTo>
                    <a:cubicBezTo>
                      <a:pt x="5987" y="14988"/>
                      <a:pt x="7035" y="15069"/>
                      <a:pt x="7035" y="15069"/>
                    </a:cubicBezTo>
                    <a:cubicBezTo>
                      <a:pt x="7035" y="15069"/>
                      <a:pt x="7928" y="13386"/>
                      <a:pt x="7928" y="13386"/>
                    </a:cubicBezTo>
                    <a:close/>
                    <a:moveTo>
                      <a:pt x="21600" y="803"/>
                    </a:moveTo>
                    <a:cubicBezTo>
                      <a:pt x="21600" y="803"/>
                      <a:pt x="19788" y="6004"/>
                      <a:pt x="17977" y="11205"/>
                    </a:cubicBezTo>
                    <a:cubicBezTo>
                      <a:pt x="16085" y="16403"/>
                      <a:pt x="14194" y="21600"/>
                      <a:pt x="14194" y="21600"/>
                    </a:cubicBezTo>
                    <a:cubicBezTo>
                      <a:pt x="14194" y="21600"/>
                      <a:pt x="13222" y="21218"/>
                      <a:pt x="11764" y="20647"/>
                    </a:cubicBezTo>
                    <a:cubicBezTo>
                      <a:pt x="10318" y="20094"/>
                      <a:pt x="8474" y="19269"/>
                      <a:pt x="6697" y="18482"/>
                    </a:cubicBezTo>
                    <a:cubicBezTo>
                      <a:pt x="4916" y="17693"/>
                      <a:pt x="3218" y="16901"/>
                      <a:pt x="2004" y="16269"/>
                    </a:cubicBezTo>
                    <a:cubicBezTo>
                      <a:pt x="802" y="15653"/>
                      <a:pt x="0" y="15242"/>
                      <a:pt x="0" y="15242"/>
                    </a:cubicBezTo>
                    <a:cubicBezTo>
                      <a:pt x="0" y="15242"/>
                      <a:pt x="2475" y="11433"/>
                      <a:pt x="4949" y="7625"/>
                    </a:cubicBezTo>
                    <a:cubicBezTo>
                      <a:pt x="7381" y="3813"/>
                      <a:pt x="9811" y="0"/>
                      <a:pt x="9811" y="0"/>
                    </a:cubicBezTo>
                    <a:cubicBezTo>
                      <a:pt x="9811" y="0"/>
                      <a:pt x="10691" y="80"/>
                      <a:pt x="11570" y="159"/>
                    </a:cubicBezTo>
                    <a:cubicBezTo>
                      <a:pt x="12443" y="250"/>
                      <a:pt x="13337" y="304"/>
                      <a:pt x="13336" y="304"/>
                    </a:cubicBezTo>
                    <a:lnTo>
                      <a:pt x="12558" y="1737"/>
                    </a:lnTo>
                    <a:lnTo>
                      <a:pt x="17596" y="2139"/>
                    </a:lnTo>
                    <a:lnTo>
                      <a:pt x="18231" y="642"/>
                    </a:lnTo>
                    <a:cubicBezTo>
                      <a:pt x="18231" y="642"/>
                      <a:pt x="21600" y="803"/>
                      <a:pt x="21600" y="803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4" name="Shape 16845"/>
              <p:cNvSpPr/>
              <p:nvPr/>
            </p:nvSpPr>
            <p:spPr>
              <a:xfrm>
                <a:off x="6419881" y="4808206"/>
                <a:ext cx="562654" cy="5763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1" extrusionOk="0">
                    <a:moveTo>
                      <a:pt x="10455" y="3168"/>
                    </a:moveTo>
                    <a:cubicBezTo>
                      <a:pt x="10455" y="3168"/>
                      <a:pt x="10127" y="3355"/>
                      <a:pt x="9779" y="3505"/>
                    </a:cubicBezTo>
                    <a:cubicBezTo>
                      <a:pt x="9436" y="3664"/>
                      <a:pt x="9093" y="3823"/>
                      <a:pt x="9093" y="3823"/>
                    </a:cubicBezTo>
                    <a:lnTo>
                      <a:pt x="9987" y="5567"/>
                    </a:lnTo>
                    <a:cubicBezTo>
                      <a:pt x="9987" y="5567"/>
                      <a:pt x="10342" y="5402"/>
                      <a:pt x="10698" y="5236"/>
                    </a:cubicBezTo>
                    <a:cubicBezTo>
                      <a:pt x="11059" y="5080"/>
                      <a:pt x="11400" y="4886"/>
                      <a:pt x="11400" y="4886"/>
                    </a:cubicBezTo>
                    <a:cubicBezTo>
                      <a:pt x="11400" y="4886"/>
                      <a:pt x="10455" y="3168"/>
                      <a:pt x="10455" y="3168"/>
                    </a:cubicBezTo>
                    <a:close/>
                    <a:moveTo>
                      <a:pt x="11908" y="5813"/>
                    </a:moveTo>
                    <a:cubicBezTo>
                      <a:pt x="11908" y="5813"/>
                      <a:pt x="11806" y="5870"/>
                      <a:pt x="11626" y="5970"/>
                    </a:cubicBezTo>
                    <a:cubicBezTo>
                      <a:pt x="11442" y="6061"/>
                      <a:pt x="11177" y="6192"/>
                      <a:pt x="10861" y="6348"/>
                    </a:cubicBezTo>
                    <a:cubicBezTo>
                      <a:pt x="10545" y="6503"/>
                      <a:pt x="10175" y="6685"/>
                      <a:pt x="9780" y="6881"/>
                    </a:cubicBezTo>
                    <a:cubicBezTo>
                      <a:pt x="9582" y="6979"/>
                      <a:pt x="9379" y="7080"/>
                      <a:pt x="9172" y="7184"/>
                    </a:cubicBezTo>
                    <a:cubicBezTo>
                      <a:pt x="8959" y="7275"/>
                      <a:pt x="8742" y="7369"/>
                      <a:pt x="8527" y="7462"/>
                    </a:cubicBezTo>
                    <a:cubicBezTo>
                      <a:pt x="7656" y="7821"/>
                      <a:pt x="6814" y="8244"/>
                      <a:pt x="6143" y="8469"/>
                    </a:cubicBezTo>
                    <a:cubicBezTo>
                      <a:pt x="5483" y="8718"/>
                      <a:pt x="5043" y="8884"/>
                      <a:pt x="5043" y="8884"/>
                    </a:cubicBezTo>
                    <a:lnTo>
                      <a:pt x="5738" y="10713"/>
                    </a:lnTo>
                    <a:cubicBezTo>
                      <a:pt x="5738" y="10713"/>
                      <a:pt x="6194" y="10540"/>
                      <a:pt x="6878" y="10282"/>
                    </a:cubicBezTo>
                    <a:cubicBezTo>
                      <a:pt x="7573" y="10049"/>
                      <a:pt x="8447" y="9613"/>
                      <a:pt x="9347" y="9239"/>
                    </a:cubicBezTo>
                    <a:cubicBezTo>
                      <a:pt x="9571" y="9143"/>
                      <a:pt x="9795" y="9047"/>
                      <a:pt x="10015" y="8952"/>
                    </a:cubicBezTo>
                    <a:cubicBezTo>
                      <a:pt x="10230" y="8845"/>
                      <a:pt x="10442" y="8741"/>
                      <a:pt x="10646" y="8639"/>
                    </a:cubicBezTo>
                    <a:cubicBezTo>
                      <a:pt x="11056" y="8436"/>
                      <a:pt x="11438" y="8248"/>
                      <a:pt x="11766" y="8086"/>
                    </a:cubicBezTo>
                    <a:cubicBezTo>
                      <a:pt x="12093" y="7925"/>
                      <a:pt x="12367" y="7791"/>
                      <a:pt x="12558" y="7696"/>
                    </a:cubicBezTo>
                    <a:cubicBezTo>
                      <a:pt x="12744" y="7593"/>
                      <a:pt x="12850" y="7533"/>
                      <a:pt x="12850" y="7533"/>
                    </a:cubicBezTo>
                    <a:cubicBezTo>
                      <a:pt x="12850" y="7533"/>
                      <a:pt x="11908" y="5813"/>
                      <a:pt x="11908" y="5813"/>
                    </a:cubicBezTo>
                    <a:close/>
                    <a:moveTo>
                      <a:pt x="13358" y="8459"/>
                    </a:moveTo>
                    <a:cubicBezTo>
                      <a:pt x="13358" y="8459"/>
                      <a:pt x="13249" y="8520"/>
                      <a:pt x="13059" y="8626"/>
                    </a:cubicBezTo>
                    <a:cubicBezTo>
                      <a:pt x="12865" y="8722"/>
                      <a:pt x="12587" y="8858"/>
                      <a:pt x="12252" y="9022"/>
                    </a:cubicBezTo>
                    <a:cubicBezTo>
                      <a:pt x="11918" y="9188"/>
                      <a:pt x="11529" y="9379"/>
                      <a:pt x="11112" y="9585"/>
                    </a:cubicBezTo>
                    <a:cubicBezTo>
                      <a:pt x="10904" y="9689"/>
                      <a:pt x="10688" y="9796"/>
                      <a:pt x="10469" y="9905"/>
                    </a:cubicBezTo>
                    <a:cubicBezTo>
                      <a:pt x="10245" y="10002"/>
                      <a:pt x="10017" y="10099"/>
                      <a:pt x="9789" y="10198"/>
                    </a:cubicBezTo>
                    <a:cubicBezTo>
                      <a:pt x="8872" y="10579"/>
                      <a:pt x="7981" y="11020"/>
                      <a:pt x="7273" y="11260"/>
                    </a:cubicBezTo>
                    <a:cubicBezTo>
                      <a:pt x="6577" y="11523"/>
                      <a:pt x="6112" y="11699"/>
                      <a:pt x="6112" y="11699"/>
                    </a:cubicBezTo>
                    <a:lnTo>
                      <a:pt x="6805" y="13529"/>
                    </a:lnTo>
                    <a:cubicBezTo>
                      <a:pt x="6805" y="13529"/>
                      <a:pt x="7285" y="13347"/>
                      <a:pt x="8005" y="13074"/>
                    </a:cubicBezTo>
                    <a:cubicBezTo>
                      <a:pt x="8737" y="12825"/>
                      <a:pt x="9660" y="12373"/>
                      <a:pt x="10606" y="11977"/>
                    </a:cubicBezTo>
                    <a:cubicBezTo>
                      <a:pt x="11561" y="11593"/>
                      <a:pt x="12456" y="11088"/>
                      <a:pt x="13153" y="10762"/>
                    </a:cubicBezTo>
                    <a:cubicBezTo>
                      <a:pt x="13499" y="10593"/>
                      <a:pt x="13787" y="10452"/>
                      <a:pt x="13989" y="10353"/>
                    </a:cubicBezTo>
                    <a:cubicBezTo>
                      <a:pt x="14185" y="10244"/>
                      <a:pt x="14297" y="10181"/>
                      <a:pt x="14297" y="10181"/>
                    </a:cubicBezTo>
                    <a:cubicBezTo>
                      <a:pt x="14297" y="10181"/>
                      <a:pt x="13358" y="8459"/>
                      <a:pt x="13358" y="8459"/>
                    </a:cubicBezTo>
                    <a:close/>
                    <a:moveTo>
                      <a:pt x="14803" y="11110"/>
                    </a:moveTo>
                    <a:cubicBezTo>
                      <a:pt x="14803" y="11110"/>
                      <a:pt x="14689" y="11173"/>
                      <a:pt x="14489" y="11284"/>
                    </a:cubicBezTo>
                    <a:cubicBezTo>
                      <a:pt x="14283" y="11384"/>
                      <a:pt x="13991" y="11528"/>
                      <a:pt x="13639" y="11701"/>
                    </a:cubicBezTo>
                    <a:cubicBezTo>
                      <a:pt x="12929" y="12033"/>
                      <a:pt x="12017" y="12544"/>
                      <a:pt x="11046" y="12936"/>
                    </a:cubicBezTo>
                    <a:cubicBezTo>
                      <a:pt x="10083" y="13340"/>
                      <a:pt x="9142" y="13797"/>
                      <a:pt x="8398" y="14051"/>
                    </a:cubicBezTo>
                    <a:cubicBezTo>
                      <a:pt x="7665" y="14328"/>
                      <a:pt x="7176" y="14513"/>
                      <a:pt x="7176" y="14513"/>
                    </a:cubicBezTo>
                    <a:lnTo>
                      <a:pt x="7866" y="16344"/>
                    </a:lnTo>
                    <a:cubicBezTo>
                      <a:pt x="7866" y="16344"/>
                      <a:pt x="8370" y="16153"/>
                      <a:pt x="9127" y="15866"/>
                    </a:cubicBezTo>
                    <a:cubicBezTo>
                      <a:pt x="9894" y="15603"/>
                      <a:pt x="10868" y="15135"/>
                      <a:pt x="11861" y="14716"/>
                    </a:cubicBezTo>
                    <a:cubicBezTo>
                      <a:pt x="12863" y="14310"/>
                      <a:pt x="13806" y="13786"/>
                      <a:pt x="14539" y="13443"/>
                    </a:cubicBezTo>
                    <a:cubicBezTo>
                      <a:pt x="14901" y="13264"/>
                      <a:pt x="15203" y="13115"/>
                      <a:pt x="15415" y="13011"/>
                    </a:cubicBezTo>
                    <a:cubicBezTo>
                      <a:pt x="15622" y="12897"/>
                      <a:pt x="15739" y="12833"/>
                      <a:pt x="15739" y="12833"/>
                    </a:cubicBezTo>
                    <a:cubicBezTo>
                      <a:pt x="15739" y="12833"/>
                      <a:pt x="14803" y="11110"/>
                      <a:pt x="14803" y="11110"/>
                    </a:cubicBezTo>
                    <a:close/>
                    <a:moveTo>
                      <a:pt x="16244" y="13761"/>
                    </a:moveTo>
                    <a:cubicBezTo>
                      <a:pt x="16244" y="13761"/>
                      <a:pt x="16124" y="13827"/>
                      <a:pt x="15913" y="13941"/>
                    </a:cubicBezTo>
                    <a:cubicBezTo>
                      <a:pt x="15698" y="14047"/>
                      <a:pt x="15390" y="14198"/>
                      <a:pt x="15022" y="14380"/>
                    </a:cubicBezTo>
                    <a:cubicBezTo>
                      <a:pt x="14279" y="14731"/>
                      <a:pt x="13317" y="15261"/>
                      <a:pt x="12299" y="15674"/>
                    </a:cubicBezTo>
                    <a:cubicBezTo>
                      <a:pt x="11289" y="16103"/>
                      <a:pt x="10299" y="16575"/>
                      <a:pt x="9519" y="16844"/>
                    </a:cubicBezTo>
                    <a:cubicBezTo>
                      <a:pt x="8749" y="17136"/>
                      <a:pt x="8236" y="17329"/>
                      <a:pt x="8236" y="17329"/>
                    </a:cubicBezTo>
                    <a:lnTo>
                      <a:pt x="8923" y="19162"/>
                    </a:lnTo>
                    <a:cubicBezTo>
                      <a:pt x="8923" y="19162"/>
                      <a:pt x="9452" y="18962"/>
                      <a:pt x="10246" y="18661"/>
                    </a:cubicBezTo>
                    <a:cubicBezTo>
                      <a:pt x="11049" y="18383"/>
                      <a:pt x="12072" y="17900"/>
                      <a:pt x="13112" y="17456"/>
                    </a:cubicBezTo>
                    <a:cubicBezTo>
                      <a:pt x="14160" y="17029"/>
                      <a:pt x="15153" y="16487"/>
                      <a:pt x="15918" y="16122"/>
                    </a:cubicBezTo>
                    <a:cubicBezTo>
                      <a:pt x="16299" y="15935"/>
                      <a:pt x="16615" y="15779"/>
                      <a:pt x="16837" y="15670"/>
                    </a:cubicBezTo>
                    <a:cubicBezTo>
                      <a:pt x="17058" y="15560"/>
                      <a:pt x="17179" y="15486"/>
                      <a:pt x="17179" y="15486"/>
                    </a:cubicBezTo>
                    <a:cubicBezTo>
                      <a:pt x="17179" y="15486"/>
                      <a:pt x="16244" y="13761"/>
                      <a:pt x="16244" y="13761"/>
                    </a:cubicBezTo>
                    <a:close/>
                    <a:moveTo>
                      <a:pt x="3158" y="6366"/>
                    </a:moveTo>
                    <a:cubicBezTo>
                      <a:pt x="3158" y="6366"/>
                      <a:pt x="3071" y="6402"/>
                      <a:pt x="2934" y="6440"/>
                    </a:cubicBezTo>
                    <a:cubicBezTo>
                      <a:pt x="2798" y="6479"/>
                      <a:pt x="2617" y="6533"/>
                      <a:pt x="2435" y="6587"/>
                    </a:cubicBezTo>
                    <a:cubicBezTo>
                      <a:pt x="2074" y="6695"/>
                      <a:pt x="1712" y="6804"/>
                      <a:pt x="1712" y="6804"/>
                    </a:cubicBezTo>
                    <a:lnTo>
                      <a:pt x="2324" y="8660"/>
                    </a:lnTo>
                    <a:cubicBezTo>
                      <a:pt x="2324" y="8660"/>
                      <a:pt x="2700" y="8547"/>
                      <a:pt x="3075" y="8433"/>
                    </a:cubicBezTo>
                    <a:cubicBezTo>
                      <a:pt x="3263" y="8378"/>
                      <a:pt x="3451" y="8322"/>
                      <a:pt x="3592" y="8279"/>
                    </a:cubicBezTo>
                    <a:cubicBezTo>
                      <a:pt x="3734" y="8241"/>
                      <a:pt x="3825" y="8204"/>
                      <a:pt x="3825" y="8204"/>
                    </a:cubicBezTo>
                    <a:cubicBezTo>
                      <a:pt x="3825" y="8204"/>
                      <a:pt x="3158" y="6366"/>
                      <a:pt x="3158" y="6366"/>
                    </a:cubicBezTo>
                    <a:close/>
                    <a:moveTo>
                      <a:pt x="4184" y="9195"/>
                    </a:moveTo>
                    <a:lnTo>
                      <a:pt x="2653" y="9660"/>
                    </a:lnTo>
                    <a:lnTo>
                      <a:pt x="3262" y="11517"/>
                    </a:lnTo>
                    <a:lnTo>
                      <a:pt x="4849" y="11036"/>
                    </a:lnTo>
                    <a:cubicBezTo>
                      <a:pt x="4849" y="11036"/>
                      <a:pt x="4184" y="9195"/>
                      <a:pt x="4184" y="9195"/>
                    </a:cubicBezTo>
                    <a:close/>
                    <a:moveTo>
                      <a:pt x="5205" y="12027"/>
                    </a:moveTo>
                    <a:lnTo>
                      <a:pt x="3589" y="12517"/>
                    </a:lnTo>
                    <a:lnTo>
                      <a:pt x="4196" y="14377"/>
                    </a:lnTo>
                    <a:lnTo>
                      <a:pt x="5867" y="13868"/>
                    </a:lnTo>
                    <a:cubicBezTo>
                      <a:pt x="5867" y="13868"/>
                      <a:pt x="5205" y="12027"/>
                      <a:pt x="5205" y="12027"/>
                    </a:cubicBezTo>
                    <a:close/>
                    <a:moveTo>
                      <a:pt x="6221" y="14859"/>
                    </a:moveTo>
                    <a:lnTo>
                      <a:pt x="4522" y="15378"/>
                    </a:lnTo>
                    <a:lnTo>
                      <a:pt x="5125" y="17236"/>
                    </a:lnTo>
                    <a:lnTo>
                      <a:pt x="6880" y="16700"/>
                    </a:lnTo>
                    <a:cubicBezTo>
                      <a:pt x="6880" y="16700"/>
                      <a:pt x="6221" y="14859"/>
                      <a:pt x="6221" y="14859"/>
                    </a:cubicBezTo>
                    <a:close/>
                    <a:moveTo>
                      <a:pt x="7234" y="17691"/>
                    </a:moveTo>
                    <a:lnTo>
                      <a:pt x="5449" y="18238"/>
                    </a:lnTo>
                    <a:lnTo>
                      <a:pt x="6050" y="20098"/>
                    </a:lnTo>
                    <a:lnTo>
                      <a:pt x="7889" y="19532"/>
                    </a:lnTo>
                    <a:cubicBezTo>
                      <a:pt x="7889" y="19532"/>
                      <a:pt x="7234" y="17691"/>
                      <a:pt x="7234" y="17691"/>
                    </a:cubicBezTo>
                    <a:close/>
                    <a:moveTo>
                      <a:pt x="4715" y="7882"/>
                    </a:moveTo>
                    <a:lnTo>
                      <a:pt x="6196" y="7358"/>
                    </a:lnTo>
                    <a:lnTo>
                      <a:pt x="5442" y="5553"/>
                    </a:lnTo>
                    <a:lnTo>
                      <a:pt x="4015" y="6055"/>
                    </a:lnTo>
                    <a:cubicBezTo>
                      <a:pt x="4015" y="6055"/>
                      <a:pt x="4715" y="7882"/>
                      <a:pt x="4715" y="7882"/>
                    </a:cubicBezTo>
                    <a:close/>
                    <a:moveTo>
                      <a:pt x="7369" y="6798"/>
                    </a:moveTo>
                    <a:cubicBezTo>
                      <a:pt x="7369" y="6798"/>
                      <a:pt x="7732" y="6649"/>
                      <a:pt x="8095" y="6500"/>
                    </a:cubicBezTo>
                    <a:cubicBezTo>
                      <a:pt x="8277" y="6426"/>
                      <a:pt x="8459" y="6352"/>
                      <a:pt x="8595" y="6297"/>
                    </a:cubicBezTo>
                    <a:cubicBezTo>
                      <a:pt x="8733" y="6245"/>
                      <a:pt x="8819" y="6197"/>
                      <a:pt x="8819" y="6197"/>
                    </a:cubicBezTo>
                    <a:lnTo>
                      <a:pt x="7969" y="4431"/>
                    </a:lnTo>
                    <a:cubicBezTo>
                      <a:pt x="7969" y="4431"/>
                      <a:pt x="7886" y="4477"/>
                      <a:pt x="7754" y="4529"/>
                    </a:cubicBezTo>
                    <a:cubicBezTo>
                      <a:pt x="7623" y="4583"/>
                      <a:pt x="7447" y="4653"/>
                      <a:pt x="7271" y="4724"/>
                    </a:cubicBezTo>
                    <a:cubicBezTo>
                      <a:pt x="6922" y="4867"/>
                      <a:pt x="6572" y="5009"/>
                      <a:pt x="6572" y="5009"/>
                    </a:cubicBezTo>
                    <a:cubicBezTo>
                      <a:pt x="6572" y="5009"/>
                      <a:pt x="7369" y="6798"/>
                      <a:pt x="7369" y="6798"/>
                    </a:cubicBezTo>
                    <a:close/>
                    <a:moveTo>
                      <a:pt x="9751" y="0"/>
                    </a:moveTo>
                    <a:cubicBezTo>
                      <a:pt x="9751" y="0"/>
                      <a:pt x="12729" y="5196"/>
                      <a:pt x="15707" y="10392"/>
                    </a:cubicBezTo>
                    <a:cubicBezTo>
                      <a:pt x="18653" y="15607"/>
                      <a:pt x="21600" y="20820"/>
                      <a:pt x="21600" y="20820"/>
                    </a:cubicBezTo>
                    <a:cubicBezTo>
                      <a:pt x="21600" y="20820"/>
                      <a:pt x="21339" y="20859"/>
                      <a:pt x="20881" y="20926"/>
                    </a:cubicBezTo>
                    <a:cubicBezTo>
                      <a:pt x="20427" y="20997"/>
                      <a:pt x="19776" y="21089"/>
                      <a:pt x="18983" y="21157"/>
                    </a:cubicBezTo>
                    <a:cubicBezTo>
                      <a:pt x="18205" y="21230"/>
                      <a:pt x="17297" y="21315"/>
                      <a:pt x="16324" y="21406"/>
                    </a:cubicBezTo>
                    <a:cubicBezTo>
                      <a:pt x="15348" y="21465"/>
                      <a:pt x="14310" y="21502"/>
                      <a:pt x="13293" y="21542"/>
                    </a:cubicBezTo>
                    <a:cubicBezTo>
                      <a:pt x="12281" y="21600"/>
                      <a:pt x="11243" y="21554"/>
                      <a:pt x="10302" y="21550"/>
                    </a:cubicBezTo>
                    <a:cubicBezTo>
                      <a:pt x="9357" y="21541"/>
                      <a:pt x="8487" y="21522"/>
                      <a:pt x="7732" y="21459"/>
                    </a:cubicBezTo>
                    <a:cubicBezTo>
                      <a:pt x="6250" y="21354"/>
                      <a:pt x="5262" y="21285"/>
                      <a:pt x="5262" y="21285"/>
                    </a:cubicBezTo>
                    <a:cubicBezTo>
                      <a:pt x="5262" y="21285"/>
                      <a:pt x="3957" y="17015"/>
                      <a:pt x="2651" y="12745"/>
                    </a:cubicBezTo>
                    <a:cubicBezTo>
                      <a:pt x="1325" y="8482"/>
                      <a:pt x="0" y="4218"/>
                      <a:pt x="0" y="4218"/>
                    </a:cubicBezTo>
                    <a:lnTo>
                      <a:pt x="1543" y="3708"/>
                    </a:lnTo>
                    <a:lnTo>
                      <a:pt x="2093" y="5278"/>
                    </a:lnTo>
                    <a:cubicBezTo>
                      <a:pt x="2093" y="5278"/>
                      <a:pt x="2560" y="5146"/>
                      <a:pt x="3235" y="4874"/>
                    </a:cubicBezTo>
                    <a:cubicBezTo>
                      <a:pt x="3910" y="4604"/>
                      <a:pt x="4839" y="4310"/>
                      <a:pt x="5717" y="3896"/>
                    </a:cubicBezTo>
                    <a:cubicBezTo>
                      <a:pt x="6163" y="3705"/>
                      <a:pt x="6609" y="3514"/>
                      <a:pt x="7028" y="3336"/>
                    </a:cubicBezTo>
                    <a:cubicBezTo>
                      <a:pt x="7444" y="3154"/>
                      <a:pt x="7817" y="2949"/>
                      <a:pt x="8146" y="2794"/>
                    </a:cubicBezTo>
                    <a:cubicBezTo>
                      <a:pt x="8800" y="2475"/>
                      <a:pt x="9237" y="2262"/>
                      <a:pt x="9237" y="2262"/>
                    </a:cubicBezTo>
                    <a:lnTo>
                      <a:pt x="8421" y="740"/>
                    </a:lnTo>
                    <a:cubicBezTo>
                      <a:pt x="8421" y="740"/>
                      <a:pt x="8506" y="696"/>
                      <a:pt x="8633" y="633"/>
                    </a:cubicBezTo>
                    <a:cubicBezTo>
                      <a:pt x="8757" y="562"/>
                      <a:pt x="8923" y="467"/>
                      <a:pt x="9087" y="374"/>
                    </a:cubicBezTo>
                    <a:cubicBezTo>
                      <a:pt x="9419" y="186"/>
                      <a:pt x="9751" y="0"/>
                      <a:pt x="9751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5" name="Shape 16846"/>
              <p:cNvSpPr/>
              <p:nvPr/>
            </p:nvSpPr>
            <p:spPr>
              <a:xfrm>
                <a:off x="5238949" y="4808206"/>
                <a:ext cx="307375" cy="3325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85" extrusionOk="0">
                    <a:moveTo>
                      <a:pt x="3511" y="13159"/>
                    </a:moveTo>
                    <a:cubicBezTo>
                      <a:pt x="3511" y="13159"/>
                      <a:pt x="4137" y="13520"/>
                      <a:pt x="5131" y="13965"/>
                    </a:cubicBezTo>
                    <a:cubicBezTo>
                      <a:pt x="6112" y="14431"/>
                      <a:pt x="7421" y="15052"/>
                      <a:pt x="8729" y="15673"/>
                    </a:cubicBezTo>
                    <a:cubicBezTo>
                      <a:pt x="10070" y="16232"/>
                      <a:pt x="11410" y="16789"/>
                      <a:pt x="12415" y="17210"/>
                    </a:cubicBezTo>
                    <a:cubicBezTo>
                      <a:pt x="13413" y="17647"/>
                      <a:pt x="14102" y="17884"/>
                      <a:pt x="14102" y="17884"/>
                    </a:cubicBezTo>
                    <a:lnTo>
                      <a:pt x="15180" y="15489"/>
                    </a:lnTo>
                    <a:cubicBezTo>
                      <a:pt x="15180" y="15489"/>
                      <a:pt x="14509" y="15260"/>
                      <a:pt x="13539" y="14832"/>
                    </a:cubicBezTo>
                    <a:cubicBezTo>
                      <a:pt x="12560" y="14425"/>
                      <a:pt x="11256" y="13881"/>
                      <a:pt x="9951" y="13337"/>
                    </a:cubicBezTo>
                    <a:cubicBezTo>
                      <a:pt x="8676" y="12731"/>
                      <a:pt x="7403" y="12128"/>
                      <a:pt x="6447" y="11675"/>
                    </a:cubicBezTo>
                    <a:cubicBezTo>
                      <a:pt x="5480" y="11241"/>
                      <a:pt x="4871" y="10890"/>
                      <a:pt x="4871" y="10890"/>
                    </a:cubicBezTo>
                    <a:cubicBezTo>
                      <a:pt x="4871" y="10890"/>
                      <a:pt x="3511" y="13159"/>
                      <a:pt x="3511" y="13159"/>
                    </a:cubicBezTo>
                    <a:close/>
                    <a:moveTo>
                      <a:pt x="5910" y="9153"/>
                    </a:moveTo>
                    <a:cubicBezTo>
                      <a:pt x="5912" y="9153"/>
                      <a:pt x="6507" y="9497"/>
                      <a:pt x="7454" y="9921"/>
                    </a:cubicBezTo>
                    <a:cubicBezTo>
                      <a:pt x="8390" y="10365"/>
                      <a:pt x="9638" y="10957"/>
                      <a:pt x="10885" y="11549"/>
                    </a:cubicBezTo>
                    <a:cubicBezTo>
                      <a:pt x="12163" y="12082"/>
                      <a:pt x="13440" y="12615"/>
                      <a:pt x="14398" y="13014"/>
                    </a:cubicBezTo>
                    <a:cubicBezTo>
                      <a:pt x="15348" y="13432"/>
                      <a:pt x="16005" y="13657"/>
                      <a:pt x="16005" y="13657"/>
                    </a:cubicBezTo>
                    <a:lnTo>
                      <a:pt x="17084" y="11263"/>
                    </a:lnTo>
                    <a:cubicBezTo>
                      <a:pt x="17084" y="11263"/>
                      <a:pt x="16445" y="11044"/>
                      <a:pt x="15522" y="10638"/>
                    </a:cubicBezTo>
                    <a:cubicBezTo>
                      <a:pt x="14591" y="10248"/>
                      <a:pt x="13349" y="9730"/>
                      <a:pt x="12106" y="9213"/>
                    </a:cubicBezTo>
                    <a:cubicBezTo>
                      <a:pt x="10894" y="8638"/>
                      <a:pt x="9681" y="8061"/>
                      <a:pt x="8771" y="7629"/>
                    </a:cubicBezTo>
                    <a:cubicBezTo>
                      <a:pt x="7849" y="7221"/>
                      <a:pt x="7271" y="6884"/>
                      <a:pt x="7271" y="6884"/>
                    </a:cubicBezTo>
                    <a:cubicBezTo>
                      <a:pt x="7271" y="6884"/>
                      <a:pt x="5910" y="9153"/>
                      <a:pt x="5910" y="9153"/>
                    </a:cubicBezTo>
                    <a:close/>
                    <a:moveTo>
                      <a:pt x="8311" y="5146"/>
                    </a:moveTo>
                    <a:cubicBezTo>
                      <a:pt x="8311" y="5146"/>
                      <a:pt x="8876" y="5477"/>
                      <a:pt x="9778" y="5877"/>
                    </a:cubicBezTo>
                    <a:cubicBezTo>
                      <a:pt x="10668" y="6300"/>
                      <a:pt x="11854" y="6863"/>
                      <a:pt x="13041" y="7425"/>
                    </a:cubicBezTo>
                    <a:cubicBezTo>
                      <a:pt x="14256" y="7932"/>
                      <a:pt x="15471" y="8439"/>
                      <a:pt x="16382" y="8818"/>
                    </a:cubicBezTo>
                    <a:cubicBezTo>
                      <a:pt x="17284" y="9218"/>
                      <a:pt x="17910" y="9431"/>
                      <a:pt x="17910" y="9431"/>
                    </a:cubicBezTo>
                    <a:lnTo>
                      <a:pt x="18989" y="7035"/>
                    </a:lnTo>
                    <a:cubicBezTo>
                      <a:pt x="18989" y="7035"/>
                      <a:pt x="18381" y="6829"/>
                      <a:pt x="17505" y="6441"/>
                    </a:cubicBezTo>
                    <a:cubicBezTo>
                      <a:pt x="16620" y="6073"/>
                      <a:pt x="15441" y="5582"/>
                      <a:pt x="14262" y="5091"/>
                    </a:cubicBezTo>
                    <a:cubicBezTo>
                      <a:pt x="13110" y="4542"/>
                      <a:pt x="11958" y="3997"/>
                      <a:pt x="11095" y="3585"/>
                    </a:cubicBezTo>
                    <a:cubicBezTo>
                      <a:pt x="10218" y="3198"/>
                      <a:pt x="9670" y="2877"/>
                      <a:pt x="9670" y="2877"/>
                    </a:cubicBezTo>
                    <a:cubicBezTo>
                      <a:pt x="9670" y="2877"/>
                      <a:pt x="8311" y="5146"/>
                      <a:pt x="8311" y="5146"/>
                    </a:cubicBezTo>
                    <a:close/>
                    <a:moveTo>
                      <a:pt x="8227" y="18682"/>
                    </a:moveTo>
                    <a:cubicBezTo>
                      <a:pt x="8503" y="18140"/>
                      <a:pt x="8347" y="17550"/>
                      <a:pt x="7885" y="17354"/>
                    </a:cubicBezTo>
                    <a:cubicBezTo>
                      <a:pt x="7434" y="17137"/>
                      <a:pt x="6835" y="17395"/>
                      <a:pt x="6548" y="17932"/>
                    </a:cubicBezTo>
                    <a:cubicBezTo>
                      <a:pt x="6262" y="18467"/>
                      <a:pt x="6405" y="19080"/>
                      <a:pt x="6869" y="19302"/>
                    </a:cubicBezTo>
                    <a:cubicBezTo>
                      <a:pt x="7342" y="19502"/>
                      <a:pt x="7953" y="19219"/>
                      <a:pt x="8227" y="18682"/>
                    </a:cubicBezTo>
                    <a:close/>
                    <a:moveTo>
                      <a:pt x="0" y="14988"/>
                    </a:moveTo>
                    <a:lnTo>
                      <a:pt x="9390" y="0"/>
                    </a:lnTo>
                    <a:lnTo>
                      <a:pt x="10908" y="810"/>
                    </a:lnTo>
                    <a:lnTo>
                      <a:pt x="10710" y="1141"/>
                    </a:lnTo>
                    <a:cubicBezTo>
                      <a:pt x="10710" y="1141"/>
                      <a:pt x="11246" y="1454"/>
                      <a:pt x="12103" y="1832"/>
                    </a:cubicBezTo>
                    <a:cubicBezTo>
                      <a:pt x="12946" y="2233"/>
                      <a:pt x="14071" y="2768"/>
                      <a:pt x="15197" y="3303"/>
                    </a:cubicBezTo>
                    <a:cubicBezTo>
                      <a:pt x="16348" y="3782"/>
                      <a:pt x="17501" y="4262"/>
                      <a:pt x="18366" y="4623"/>
                    </a:cubicBezTo>
                    <a:cubicBezTo>
                      <a:pt x="19220" y="5002"/>
                      <a:pt x="19814" y="5204"/>
                      <a:pt x="19814" y="5204"/>
                    </a:cubicBezTo>
                    <a:lnTo>
                      <a:pt x="19970" y="4856"/>
                    </a:lnTo>
                    <a:lnTo>
                      <a:pt x="21600" y="5441"/>
                    </a:lnTo>
                    <a:lnTo>
                      <a:pt x="14736" y="21558"/>
                    </a:lnTo>
                    <a:cubicBezTo>
                      <a:pt x="14736" y="21558"/>
                      <a:pt x="14189" y="21563"/>
                      <a:pt x="13369" y="21573"/>
                    </a:cubicBezTo>
                    <a:cubicBezTo>
                      <a:pt x="12544" y="21588"/>
                      <a:pt x="11439" y="21600"/>
                      <a:pt x="10351" y="21540"/>
                    </a:cubicBezTo>
                    <a:cubicBezTo>
                      <a:pt x="8129" y="21450"/>
                      <a:pt x="5907" y="21363"/>
                      <a:pt x="5907" y="21363"/>
                    </a:cubicBezTo>
                    <a:cubicBezTo>
                      <a:pt x="5907" y="21363"/>
                      <a:pt x="4385" y="19785"/>
                      <a:pt x="2863" y="18207"/>
                    </a:cubicBezTo>
                    <a:cubicBezTo>
                      <a:pt x="2104" y="17447"/>
                      <a:pt x="1400" y="16616"/>
                      <a:pt x="873" y="16003"/>
                    </a:cubicBezTo>
                    <a:cubicBezTo>
                      <a:pt x="349" y="15395"/>
                      <a:pt x="0" y="14988"/>
                      <a:pt x="0" y="14988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6" name="Shape 16847"/>
              <p:cNvSpPr/>
              <p:nvPr/>
            </p:nvSpPr>
            <p:spPr>
              <a:xfrm>
                <a:off x="4334080" y="4230521"/>
                <a:ext cx="604231" cy="479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15" y="7846"/>
                    </a:moveTo>
                    <a:cubicBezTo>
                      <a:pt x="19615" y="7846"/>
                      <a:pt x="19433" y="7494"/>
                      <a:pt x="19162" y="6966"/>
                    </a:cubicBezTo>
                    <a:cubicBezTo>
                      <a:pt x="18898" y="6431"/>
                      <a:pt x="18583" y="5691"/>
                      <a:pt x="18245" y="4968"/>
                    </a:cubicBezTo>
                    <a:cubicBezTo>
                      <a:pt x="17893" y="4255"/>
                      <a:pt x="17614" y="3492"/>
                      <a:pt x="17382" y="2935"/>
                    </a:cubicBezTo>
                    <a:cubicBezTo>
                      <a:pt x="17153" y="2377"/>
                      <a:pt x="17001" y="2004"/>
                      <a:pt x="17001" y="2004"/>
                    </a:cubicBezTo>
                    <a:lnTo>
                      <a:pt x="15717" y="2798"/>
                    </a:lnTo>
                    <a:cubicBezTo>
                      <a:pt x="15717" y="2798"/>
                      <a:pt x="15874" y="3182"/>
                      <a:pt x="16110" y="3757"/>
                    </a:cubicBezTo>
                    <a:cubicBezTo>
                      <a:pt x="16348" y="4330"/>
                      <a:pt x="16637" y="5115"/>
                      <a:pt x="16997" y="5851"/>
                    </a:cubicBezTo>
                    <a:cubicBezTo>
                      <a:pt x="17346" y="6594"/>
                      <a:pt x="17671" y="7356"/>
                      <a:pt x="17943" y="7906"/>
                    </a:cubicBezTo>
                    <a:cubicBezTo>
                      <a:pt x="18222" y="8451"/>
                      <a:pt x="18408" y="8814"/>
                      <a:pt x="18408" y="8814"/>
                    </a:cubicBezTo>
                    <a:cubicBezTo>
                      <a:pt x="18408" y="8814"/>
                      <a:pt x="19615" y="7846"/>
                      <a:pt x="19615" y="7846"/>
                    </a:cubicBezTo>
                    <a:close/>
                    <a:moveTo>
                      <a:pt x="17487" y="9552"/>
                    </a:moveTo>
                    <a:cubicBezTo>
                      <a:pt x="17487" y="9552"/>
                      <a:pt x="17297" y="9181"/>
                      <a:pt x="17012" y="8625"/>
                    </a:cubicBezTo>
                    <a:cubicBezTo>
                      <a:pt x="16734" y="8063"/>
                      <a:pt x="16401" y="7285"/>
                      <a:pt x="16045" y="6525"/>
                    </a:cubicBezTo>
                    <a:cubicBezTo>
                      <a:pt x="15677" y="5771"/>
                      <a:pt x="15381" y="4970"/>
                      <a:pt x="15138" y="4383"/>
                    </a:cubicBezTo>
                    <a:cubicBezTo>
                      <a:pt x="14897" y="3796"/>
                      <a:pt x="14737" y="3403"/>
                      <a:pt x="14737" y="3403"/>
                    </a:cubicBezTo>
                    <a:lnTo>
                      <a:pt x="13453" y="4197"/>
                    </a:lnTo>
                    <a:cubicBezTo>
                      <a:pt x="13453" y="4197"/>
                      <a:pt x="13618" y="4600"/>
                      <a:pt x="13865" y="5205"/>
                    </a:cubicBezTo>
                    <a:cubicBezTo>
                      <a:pt x="14116" y="5808"/>
                      <a:pt x="14421" y="6631"/>
                      <a:pt x="14798" y="7406"/>
                    </a:cubicBezTo>
                    <a:cubicBezTo>
                      <a:pt x="15164" y="8188"/>
                      <a:pt x="15507" y="8987"/>
                      <a:pt x="15792" y="9566"/>
                    </a:cubicBezTo>
                    <a:cubicBezTo>
                      <a:pt x="16085" y="10138"/>
                      <a:pt x="16281" y="10519"/>
                      <a:pt x="16281" y="10519"/>
                    </a:cubicBezTo>
                    <a:cubicBezTo>
                      <a:pt x="16281" y="10519"/>
                      <a:pt x="17487" y="9552"/>
                      <a:pt x="17487" y="9552"/>
                    </a:cubicBezTo>
                    <a:close/>
                    <a:moveTo>
                      <a:pt x="15359" y="11259"/>
                    </a:moveTo>
                    <a:cubicBezTo>
                      <a:pt x="15359" y="11259"/>
                      <a:pt x="15159" y="10869"/>
                      <a:pt x="14860" y="10285"/>
                    </a:cubicBezTo>
                    <a:cubicBezTo>
                      <a:pt x="14569" y="9694"/>
                      <a:pt x="14218" y="8879"/>
                      <a:pt x="13845" y="8079"/>
                    </a:cubicBezTo>
                    <a:cubicBezTo>
                      <a:pt x="13460" y="7288"/>
                      <a:pt x="13148" y="6449"/>
                      <a:pt x="12892" y="5833"/>
                    </a:cubicBezTo>
                    <a:cubicBezTo>
                      <a:pt x="12640" y="5215"/>
                      <a:pt x="12472" y="4803"/>
                      <a:pt x="12472" y="4803"/>
                    </a:cubicBezTo>
                    <a:lnTo>
                      <a:pt x="11189" y="5596"/>
                    </a:lnTo>
                    <a:cubicBezTo>
                      <a:pt x="11189" y="5596"/>
                      <a:pt x="11362" y="6019"/>
                      <a:pt x="11621" y="6654"/>
                    </a:cubicBezTo>
                    <a:cubicBezTo>
                      <a:pt x="11883" y="7286"/>
                      <a:pt x="12205" y="8148"/>
                      <a:pt x="12599" y="8961"/>
                    </a:cubicBezTo>
                    <a:cubicBezTo>
                      <a:pt x="12982" y="9781"/>
                      <a:pt x="13342" y="10618"/>
                      <a:pt x="13642" y="11224"/>
                    </a:cubicBezTo>
                    <a:cubicBezTo>
                      <a:pt x="13948" y="11825"/>
                      <a:pt x="14153" y="12226"/>
                      <a:pt x="14153" y="12226"/>
                    </a:cubicBezTo>
                    <a:cubicBezTo>
                      <a:pt x="14153" y="12226"/>
                      <a:pt x="15359" y="11259"/>
                      <a:pt x="15359" y="11259"/>
                    </a:cubicBezTo>
                    <a:close/>
                    <a:moveTo>
                      <a:pt x="13232" y="12964"/>
                    </a:moveTo>
                    <a:cubicBezTo>
                      <a:pt x="13232" y="12964"/>
                      <a:pt x="13023" y="12556"/>
                      <a:pt x="12710" y="11943"/>
                    </a:cubicBezTo>
                    <a:cubicBezTo>
                      <a:pt x="12405" y="11325"/>
                      <a:pt x="12036" y="10472"/>
                      <a:pt x="11647" y="9634"/>
                    </a:cubicBezTo>
                    <a:cubicBezTo>
                      <a:pt x="11245" y="8805"/>
                      <a:pt x="10916" y="7926"/>
                      <a:pt x="10649" y="7281"/>
                    </a:cubicBezTo>
                    <a:cubicBezTo>
                      <a:pt x="10385" y="6634"/>
                      <a:pt x="10208" y="6202"/>
                      <a:pt x="10208" y="6202"/>
                    </a:cubicBezTo>
                    <a:lnTo>
                      <a:pt x="8925" y="6996"/>
                    </a:lnTo>
                    <a:cubicBezTo>
                      <a:pt x="8925" y="6996"/>
                      <a:pt x="9105" y="7438"/>
                      <a:pt x="9376" y="8102"/>
                    </a:cubicBezTo>
                    <a:cubicBezTo>
                      <a:pt x="9650" y="8763"/>
                      <a:pt x="9988" y="9665"/>
                      <a:pt x="10400" y="10516"/>
                    </a:cubicBezTo>
                    <a:cubicBezTo>
                      <a:pt x="10800" y="11375"/>
                      <a:pt x="11178" y="12250"/>
                      <a:pt x="11491" y="12884"/>
                    </a:cubicBezTo>
                    <a:cubicBezTo>
                      <a:pt x="11812" y="13513"/>
                      <a:pt x="12026" y="13931"/>
                      <a:pt x="12026" y="13931"/>
                    </a:cubicBezTo>
                    <a:cubicBezTo>
                      <a:pt x="12026" y="13931"/>
                      <a:pt x="13232" y="12964"/>
                      <a:pt x="13232" y="12964"/>
                    </a:cubicBezTo>
                    <a:close/>
                    <a:moveTo>
                      <a:pt x="11103" y="14671"/>
                    </a:moveTo>
                    <a:cubicBezTo>
                      <a:pt x="11103" y="14671"/>
                      <a:pt x="10885" y="14244"/>
                      <a:pt x="10559" y="13603"/>
                    </a:cubicBezTo>
                    <a:cubicBezTo>
                      <a:pt x="10240" y="12957"/>
                      <a:pt x="9854" y="12065"/>
                      <a:pt x="9447" y="11189"/>
                    </a:cubicBezTo>
                    <a:cubicBezTo>
                      <a:pt x="9028" y="10322"/>
                      <a:pt x="8683" y="9404"/>
                      <a:pt x="8403" y="8730"/>
                    </a:cubicBezTo>
                    <a:cubicBezTo>
                      <a:pt x="8128" y="8053"/>
                      <a:pt x="7943" y="7602"/>
                      <a:pt x="7943" y="7602"/>
                    </a:cubicBezTo>
                    <a:lnTo>
                      <a:pt x="6661" y="8395"/>
                    </a:lnTo>
                    <a:cubicBezTo>
                      <a:pt x="6661" y="8395"/>
                      <a:pt x="6849" y="8856"/>
                      <a:pt x="7132" y="9550"/>
                    </a:cubicBezTo>
                    <a:cubicBezTo>
                      <a:pt x="7418" y="10241"/>
                      <a:pt x="7772" y="11182"/>
                      <a:pt x="8201" y="12071"/>
                    </a:cubicBezTo>
                    <a:cubicBezTo>
                      <a:pt x="8617" y="12968"/>
                      <a:pt x="9014" y="13881"/>
                      <a:pt x="9340" y="14543"/>
                    </a:cubicBezTo>
                    <a:cubicBezTo>
                      <a:pt x="9675" y="15200"/>
                      <a:pt x="9898" y="15637"/>
                      <a:pt x="9898" y="15637"/>
                    </a:cubicBezTo>
                    <a:cubicBezTo>
                      <a:pt x="9898" y="15637"/>
                      <a:pt x="11103" y="14671"/>
                      <a:pt x="11103" y="14671"/>
                    </a:cubicBezTo>
                    <a:close/>
                    <a:moveTo>
                      <a:pt x="8977" y="16376"/>
                    </a:moveTo>
                    <a:cubicBezTo>
                      <a:pt x="8977" y="16376"/>
                      <a:pt x="8750" y="15931"/>
                      <a:pt x="8409" y="15262"/>
                    </a:cubicBezTo>
                    <a:cubicBezTo>
                      <a:pt x="8077" y="14587"/>
                      <a:pt x="7672" y="13658"/>
                      <a:pt x="7249" y="12744"/>
                    </a:cubicBezTo>
                    <a:cubicBezTo>
                      <a:pt x="6812" y="11839"/>
                      <a:pt x="6451" y="10882"/>
                      <a:pt x="6160" y="10178"/>
                    </a:cubicBezTo>
                    <a:cubicBezTo>
                      <a:pt x="5872" y="9471"/>
                      <a:pt x="5680" y="9000"/>
                      <a:pt x="5680" y="9000"/>
                    </a:cubicBezTo>
                    <a:lnTo>
                      <a:pt x="4397" y="9793"/>
                    </a:lnTo>
                    <a:cubicBezTo>
                      <a:pt x="4397" y="9793"/>
                      <a:pt x="4593" y="10276"/>
                      <a:pt x="4887" y="10998"/>
                    </a:cubicBezTo>
                    <a:cubicBezTo>
                      <a:pt x="5185" y="11719"/>
                      <a:pt x="5556" y="12698"/>
                      <a:pt x="6002" y="13625"/>
                    </a:cubicBezTo>
                    <a:cubicBezTo>
                      <a:pt x="6435" y="14562"/>
                      <a:pt x="6850" y="15512"/>
                      <a:pt x="7190" y="16203"/>
                    </a:cubicBezTo>
                    <a:cubicBezTo>
                      <a:pt x="7538" y="16887"/>
                      <a:pt x="7771" y="17343"/>
                      <a:pt x="7771" y="17343"/>
                    </a:cubicBezTo>
                    <a:cubicBezTo>
                      <a:pt x="7771" y="17343"/>
                      <a:pt x="8977" y="16376"/>
                      <a:pt x="8977" y="16376"/>
                    </a:cubicBezTo>
                    <a:close/>
                    <a:moveTo>
                      <a:pt x="6849" y="18082"/>
                    </a:moveTo>
                    <a:cubicBezTo>
                      <a:pt x="6849" y="18082"/>
                      <a:pt x="6612" y="17618"/>
                      <a:pt x="6257" y="16922"/>
                    </a:cubicBezTo>
                    <a:cubicBezTo>
                      <a:pt x="5912" y="16220"/>
                      <a:pt x="5489" y="15253"/>
                      <a:pt x="5049" y="14300"/>
                    </a:cubicBezTo>
                    <a:cubicBezTo>
                      <a:pt x="4595" y="13356"/>
                      <a:pt x="4217" y="12360"/>
                      <a:pt x="3914" y="11627"/>
                    </a:cubicBezTo>
                    <a:cubicBezTo>
                      <a:pt x="3615" y="10891"/>
                      <a:pt x="3415" y="10399"/>
                      <a:pt x="3415" y="10399"/>
                    </a:cubicBezTo>
                    <a:lnTo>
                      <a:pt x="2132" y="11192"/>
                    </a:lnTo>
                    <a:cubicBezTo>
                      <a:pt x="2132" y="11192"/>
                      <a:pt x="2336" y="11695"/>
                      <a:pt x="2643" y="12447"/>
                    </a:cubicBezTo>
                    <a:cubicBezTo>
                      <a:pt x="2953" y="13197"/>
                      <a:pt x="3340" y="14215"/>
                      <a:pt x="3803" y="15181"/>
                    </a:cubicBezTo>
                    <a:cubicBezTo>
                      <a:pt x="4253" y="16155"/>
                      <a:pt x="4685" y="17143"/>
                      <a:pt x="5039" y="17863"/>
                    </a:cubicBezTo>
                    <a:cubicBezTo>
                      <a:pt x="5401" y="18574"/>
                      <a:pt x="5643" y="19049"/>
                      <a:pt x="5643" y="19049"/>
                    </a:cubicBezTo>
                    <a:cubicBezTo>
                      <a:pt x="5643" y="19049"/>
                      <a:pt x="6849" y="18082"/>
                      <a:pt x="6849" y="18082"/>
                    </a:cubicBezTo>
                    <a:close/>
                    <a:moveTo>
                      <a:pt x="21600" y="7588"/>
                    </a:moveTo>
                    <a:lnTo>
                      <a:pt x="4844" y="21600"/>
                    </a:lnTo>
                    <a:cubicBezTo>
                      <a:pt x="4844" y="21600"/>
                      <a:pt x="3828" y="20583"/>
                      <a:pt x="2811" y="19566"/>
                    </a:cubicBezTo>
                    <a:cubicBezTo>
                      <a:pt x="1819" y="18511"/>
                      <a:pt x="838" y="17396"/>
                      <a:pt x="838" y="17396"/>
                    </a:cubicBezTo>
                    <a:cubicBezTo>
                      <a:pt x="838" y="17396"/>
                      <a:pt x="770" y="16980"/>
                      <a:pt x="667" y="16355"/>
                    </a:cubicBezTo>
                    <a:cubicBezTo>
                      <a:pt x="566" y="15731"/>
                      <a:pt x="472" y="14880"/>
                      <a:pt x="364" y="14047"/>
                    </a:cubicBezTo>
                    <a:cubicBezTo>
                      <a:pt x="264" y="13216"/>
                      <a:pt x="163" y="12386"/>
                      <a:pt x="88" y="11764"/>
                    </a:cubicBezTo>
                    <a:cubicBezTo>
                      <a:pt x="35" y="11135"/>
                      <a:pt x="0" y="10717"/>
                      <a:pt x="0" y="10717"/>
                    </a:cubicBezTo>
                    <a:lnTo>
                      <a:pt x="18223" y="0"/>
                    </a:lnTo>
                    <a:cubicBezTo>
                      <a:pt x="18223" y="0"/>
                      <a:pt x="18267" y="124"/>
                      <a:pt x="18344" y="341"/>
                    </a:cubicBezTo>
                    <a:cubicBezTo>
                      <a:pt x="18414" y="563"/>
                      <a:pt x="18539" y="864"/>
                      <a:pt x="18690" y="1225"/>
                    </a:cubicBezTo>
                    <a:cubicBezTo>
                      <a:pt x="18837" y="1588"/>
                      <a:pt x="19010" y="2011"/>
                      <a:pt x="19194" y="2465"/>
                    </a:cubicBezTo>
                    <a:cubicBezTo>
                      <a:pt x="19286" y="2693"/>
                      <a:pt x="19380" y="2929"/>
                      <a:pt x="19475" y="3168"/>
                    </a:cubicBezTo>
                    <a:cubicBezTo>
                      <a:pt x="19582" y="3399"/>
                      <a:pt x="19691" y="3633"/>
                      <a:pt x="19800" y="3869"/>
                    </a:cubicBezTo>
                    <a:cubicBezTo>
                      <a:pt x="20235" y="4810"/>
                      <a:pt x="20646" y="5768"/>
                      <a:pt x="21018" y="6440"/>
                    </a:cubicBezTo>
                    <a:cubicBezTo>
                      <a:pt x="21367" y="7129"/>
                      <a:pt x="21600" y="7588"/>
                      <a:pt x="21600" y="7588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7" name="Shape 16848"/>
              <p:cNvSpPr/>
              <p:nvPr/>
            </p:nvSpPr>
            <p:spPr>
              <a:xfrm>
                <a:off x="3873977" y="3913561"/>
                <a:ext cx="893784" cy="3231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00" y="7186"/>
                    </a:moveTo>
                    <a:lnTo>
                      <a:pt x="17925" y="3796"/>
                    </a:lnTo>
                    <a:lnTo>
                      <a:pt x="15885" y="4923"/>
                    </a:lnTo>
                    <a:lnTo>
                      <a:pt x="16175" y="8518"/>
                    </a:lnTo>
                    <a:cubicBezTo>
                      <a:pt x="16175" y="8518"/>
                      <a:pt x="18200" y="7186"/>
                      <a:pt x="18200" y="7186"/>
                    </a:cubicBezTo>
                    <a:close/>
                    <a:moveTo>
                      <a:pt x="15282" y="9104"/>
                    </a:moveTo>
                    <a:lnTo>
                      <a:pt x="14984" y="5419"/>
                    </a:lnTo>
                    <a:lnTo>
                      <a:pt x="12943" y="6540"/>
                    </a:lnTo>
                    <a:cubicBezTo>
                      <a:pt x="12943" y="6540"/>
                      <a:pt x="12958" y="6786"/>
                      <a:pt x="12990" y="7150"/>
                    </a:cubicBezTo>
                    <a:cubicBezTo>
                      <a:pt x="13020" y="7515"/>
                      <a:pt x="13059" y="8001"/>
                      <a:pt x="13099" y="8487"/>
                    </a:cubicBezTo>
                    <a:cubicBezTo>
                      <a:pt x="13178" y="9460"/>
                      <a:pt x="13257" y="10432"/>
                      <a:pt x="13257" y="10432"/>
                    </a:cubicBezTo>
                    <a:cubicBezTo>
                      <a:pt x="13257" y="10432"/>
                      <a:pt x="15282" y="9104"/>
                      <a:pt x="15282" y="9104"/>
                    </a:cubicBezTo>
                    <a:close/>
                    <a:moveTo>
                      <a:pt x="12363" y="11017"/>
                    </a:moveTo>
                    <a:cubicBezTo>
                      <a:pt x="12363" y="11017"/>
                      <a:pt x="12283" y="10022"/>
                      <a:pt x="12202" y="9027"/>
                    </a:cubicBezTo>
                    <a:cubicBezTo>
                      <a:pt x="12161" y="8529"/>
                      <a:pt x="12120" y="8032"/>
                      <a:pt x="12090" y="7659"/>
                    </a:cubicBezTo>
                    <a:cubicBezTo>
                      <a:pt x="12057" y="7288"/>
                      <a:pt x="12043" y="7036"/>
                      <a:pt x="12043" y="7036"/>
                    </a:cubicBezTo>
                    <a:lnTo>
                      <a:pt x="10002" y="8154"/>
                    </a:lnTo>
                    <a:cubicBezTo>
                      <a:pt x="10002" y="8154"/>
                      <a:pt x="10016" y="8419"/>
                      <a:pt x="10051" y="8810"/>
                    </a:cubicBezTo>
                    <a:cubicBezTo>
                      <a:pt x="10083" y="9203"/>
                      <a:pt x="10125" y="9725"/>
                      <a:pt x="10168" y="10249"/>
                    </a:cubicBezTo>
                    <a:cubicBezTo>
                      <a:pt x="10253" y="11295"/>
                      <a:pt x="10338" y="12341"/>
                      <a:pt x="10338" y="12341"/>
                    </a:cubicBezTo>
                    <a:cubicBezTo>
                      <a:pt x="10338" y="12341"/>
                      <a:pt x="12363" y="11017"/>
                      <a:pt x="12363" y="11017"/>
                    </a:cubicBezTo>
                    <a:close/>
                    <a:moveTo>
                      <a:pt x="9444" y="12925"/>
                    </a:moveTo>
                    <a:cubicBezTo>
                      <a:pt x="9444" y="12925"/>
                      <a:pt x="9358" y="11856"/>
                      <a:pt x="9270" y="10787"/>
                    </a:cubicBezTo>
                    <a:cubicBezTo>
                      <a:pt x="9227" y="10253"/>
                      <a:pt x="9183" y="9719"/>
                      <a:pt x="9151" y="9317"/>
                    </a:cubicBezTo>
                    <a:cubicBezTo>
                      <a:pt x="9116" y="8918"/>
                      <a:pt x="9101" y="8647"/>
                      <a:pt x="9101" y="8647"/>
                    </a:cubicBezTo>
                    <a:lnTo>
                      <a:pt x="7059" y="9763"/>
                    </a:lnTo>
                    <a:cubicBezTo>
                      <a:pt x="7059" y="9763"/>
                      <a:pt x="7075" y="10047"/>
                      <a:pt x="7111" y="10466"/>
                    </a:cubicBezTo>
                    <a:cubicBezTo>
                      <a:pt x="7145" y="10886"/>
                      <a:pt x="7191" y="11446"/>
                      <a:pt x="7236" y="12006"/>
                    </a:cubicBezTo>
                    <a:cubicBezTo>
                      <a:pt x="7328" y="13127"/>
                      <a:pt x="7419" y="14246"/>
                      <a:pt x="7419" y="14246"/>
                    </a:cubicBezTo>
                    <a:cubicBezTo>
                      <a:pt x="7419" y="14246"/>
                      <a:pt x="9444" y="12925"/>
                      <a:pt x="9444" y="12925"/>
                    </a:cubicBezTo>
                    <a:close/>
                    <a:moveTo>
                      <a:pt x="6525" y="14828"/>
                    </a:moveTo>
                    <a:cubicBezTo>
                      <a:pt x="6525" y="14828"/>
                      <a:pt x="6432" y="13686"/>
                      <a:pt x="6339" y="12543"/>
                    </a:cubicBezTo>
                    <a:cubicBezTo>
                      <a:pt x="6292" y="11971"/>
                      <a:pt x="6246" y="11401"/>
                      <a:pt x="6211" y="10972"/>
                    </a:cubicBezTo>
                    <a:cubicBezTo>
                      <a:pt x="6174" y="10546"/>
                      <a:pt x="6159" y="10254"/>
                      <a:pt x="6159" y="10254"/>
                    </a:cubicBezTo>
                    <a:lnTo>
                      <a:pt x="4117" y="11367"/>
                    </a:lnTo>
                    <a:cubicBezTo>
                      <a:pt x="4117" y="11367"/>
                      <a:pt x="4133" y="11669"/>
                      <a:pt x="4171" y="12116"/>
                    </a:cubicBezTo>
                    <a:cubicBezTo>
                      <a:pt x="4208" y="12564"/>
                      <a:pt x="4256" y="13161"/>
                      <a:pt x="4305" y="13758"/>
                    </a:cubicBezTo>
                    <a:cubicBezTo>
                      <a:pt x="4402" y="14951"/>
                      <a:pt x="4500" y="16144"/>
                      <a:pt x="4500" y="16144"/>
                    </a:cubicBezTo>
                    <a:cubicBezTo>
                      <a:pt x="4500" y="16144"/>
                      <a:pt x="6525" y="14828"/>
                      <a:pt x="6525" y="14828"/>
                    </a:cubicBezTo>
                    <a:close/>
                    <a:moveTo>
                      <a:pt x="3606" y="16726"/>
                    </a:moveTo>
                    <a:cubicBezTo>
                      <a:pt x="3606" y="16726"/>
                      <a:pt x="3507" y="15509"/>
                      <a:pt x="3407" y="14293"/>
                    </a:cubicBezTo>
                    <a:cubicBezTo>
                      <a:pt x="3358" y="13684"/>
                      <a:pt x="3308" y="13077"/>
                      <a:pt x="3271" y="12619"/>
                    </a:cubicBezTo>
                    <a:cubicBezTo>
                      <a:pt x="3232" y="12165"/>
                      <a:pt x="3216" y="11856"/>
                      <a:pt x="3216" y="11856"/>
                    </a:cubicBezTo>
                    <a:lnTo>
                      <a:pt x="1174" y="12965"/>
                    </a:lnTo>
                    <a:cubicBezTo>
                      <a:pt x="1174" y="12965"/>
                      <a:pt x="1191" y="13287"/>
                      <a:pt x="1231" y="13762"/>
                    </a:cubicBezTo>
                    <a:cubicBezTo>
                      <a:pt x="1270" y="14237"/>
                      <a:pt x="1321" y="14871"/>
                      <a:pt x="1372" y="15505"/>
                    </a:cubicBezTo>
                    <a:cubicBezTo>
                      <a:pt x="1476" y="16772"/>
                      <a:pt x="1579" y="18040"/>
                      <a:pt x="1579" y="18040"/>
                    </a:cubicBezTo>
                    <a:cubicBezTo>
                      <a:pt x="1579" y="18040"/>
                      <a:pt x="3606" y="16726"/>
                      <a:pt x="3606" y="16726"/>
                    </a:cubicBezTo>
                    <a:close/>
                    <a:moveTo>
                      <a:pt x="21600" y="6788"/>
                    </a:moveTo>
                    <a:lnTo>
                      <a:pt x="880" y="21600"/>
                    </a:lnTo>
                    <a:cubicBezTo>
                      <a:pt x="880" y="21600"/>
                      <a:pt x="806" y="20896"/>
                      <a:pt x="722" y="19821"/>
                    </a:cubicBezTo>
                    <a:cubicBezTo>
                      <a:pt x="634" y="18748"/>
                      <a:pt x="517" y="17319"/>
                      <a:pt x="400" y="15889"/>
                    </a:cubicBezTo>
                    <a:cubicBezTo>
                      <a:pt x="343" y="15174"/>
                      <a:pt x="286" y="14457"/>
                      <a:pt x="232" y="13786"/>
                    </a:cubicBezTo>
                    <a:cubicBezTo>
                      <a:pt x="189" y="13110"/>
                      <a:pt x="149" y="12479"/>
                      <a:pt x="114" y="11938"/>
                    </a:cubicBezTo>
                    <a:cubicBezTo>
                      <a:pt x="46" y="10856"/>
                      <a:pt x="0" y="10133"/>
                      <a:pt x="0" y="10133"/>
                    </a:cubicBezTo>
                    <a:lnTo>
                      <a:pt x="21064" y="0"/>
                    </a:lnTo>
                    <a:cubicBezTo>
                      <a:pt x="21064" y="0"/>
                      <a:pt x="21092" y="428"/>
                      <a:pt x="21132" y="1070"/>
                    </a:cubicBezTo>
                    <a:cubicBezTo>
                      <a:pt x="21154" y="1391"/>
                      <a:pt x="21173" y="1769"/>
                      <a:pt x="21203" y="2167"/>
                    </a:cubicBezTo>
                    <a:cubicBezTo>
                      <a:pt x="21237" y="2564"/>
                      <a:pt x="21273" y="2986"/>
                      <a:pt x="21310" y="3409"/>
                    </a:cubicBezTo>
                    <a:cubicBezTo>
                      <a:pt x="21380" y="4256"/>
                      <a:pt x="21449" y="5101"/>
                      <a:pt x="21502" y="5737"/>
                    </a:cubicBezTo>
                    <a:cubicBezTo>
                      <a:pt x="21548" y="6377"/>
                      <a:pt x="21600" y="6788"/>
                      <a:pt x="21600" y="6788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8" name="Shape 16849"/>
              <p:cNvSpPr/>
              <p:nvPr/>
            </p:nvSpPr>
            <p:spPr>
              <a:xfrm>
                <a:off x="4104028" y="4435011"/>
                <a:ext cx="1017362" cy="7639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145" y="17626"/>
                    </a:moveTo>
                    <a:cubicBezTo>
                      <a:pt x="8145" y="17626"/>
                      <a:pt x="8233" y="17757"/>
                      <a:pt x="8365" y="17954"/>
                    </a:cubicBezTo>
                    <a:cubicBezTo>
                      <a:pt x="8504" y="18143"/>
                      <a:pt x="8687" y="18395"/>
                      <a:pt x="8871" y="18648"/>
                    </a:cubicBezTo>
                    <a:cubicBezTo>
                      <a:pt x="9240" y="19151"/>
                      <a:pt x="9609" y="19654"/>
                      <a:pt x="9609" y="19654"/>
                    </a:cubicBezTo>
                    <a:lnTo>
                      <a:pt x="10919" y="17891"/>
                    </a:lnTo>
                    <a:cubicBezTo>
                      <a:pt x="10919" y="17891"/>
                      <a:pt x="10566" y="17409"/>
                      <a:pt x="10213" y="16927"/>
                    </a:cubicBezTo>
                    <a:cubicBezTo>
                      <a:pt x="10036" y="16687"/>
                      <a:pt x="9860" y="16446"/>
                      <a:pt x="9727" y="16264"/>
                    </a:cubicBezTo>
                    <a:cubicBezTo>
                      <a:pt x="9601" y="16075"/>
                      <a:pt x="9517" y="15950"/>
                      <a:pt x="9517" y="15950"/>
                    </a:cubicBezTo>
                    <a:cubicBezTo>
                      <a:pt x="9517" y="15950"/>
                      <a:pt x="8145" y="17626"/>
                      <a:pt x="8145" y="17626"/>
                    </a:cubicBezTo>
                    <a:close/>
                    <a:moveTo>
                      <a:pt x="10257" y="15048"/>
                    </a:moveTo>
                    <a:cubicBezTo>
                      <a:pt x="10257" y="15048"/>
                      <a:pt x="10339" y="15171"/>
                      <a:pt x="10462" y="15355"/>
                    </a:cubicBezTo>
                    <a:cubicBezTo>
                      <a:pt x="10591" y="15531"/>
                      <a:pt x="10763" y="15767"/>
                      <a:pt x="10935" y="16003"/>
                    </a:cubicBezTo>
                    <a:cubicBezTo>
                      <a:pt x="11280" y="16473"/>
                      <a:pt x="11625" y="16943"/>
                      <a:pt x="11625" y="16943"/>
                    </a:cubicBezTo>
                    <a:lnTo>
                      <a:pt x="12938" y="15183"/>
                    </a:lnTo>
                    <a:cubicBezTo>
                      <a:pt x="12938" y="15183"/>
                      <a:pt x="12608" y="14735"/>
                      <a:pt x="12279" y="14286"/>
                    </a:cubicBezTo>
                    <a:cubicBezTo>
                      <a:pt x="12114" y="14061"/>
                      <a:pt x="11950" y="13836"/>
                      <a:pt x="11826" y="13667"/>
                    </a:cubicBezTo>
                    <a:cubicBezTo>
                      <a:pt x="11709" y="13491"/>
                      <a:pt x="11631" y="13374"/>
                      <a:pt x="11631" y="13374"/>
                    </a:cubicBezTo>
                    <a:cubicBezTo>
                      <a:pt x="11631" y="13374"/>
                      <a:pt x="10257" y="15048"/>
                      <a:pt x="10257" y="15048"/>
                    </a:cubicBezTo>
                    <a:close/>
                    <a:moveTo>
                      <a:pt x="12372" y="12473"/>
                    </a:moveTo>
                    <a:cubicBezTo>
                      <a:pt x="12372" y="12473"/>
                      <a:pt x="12448" y="12588"/>
                      <a:pt x="12562" y="12759"/>
                    </a:cubicBezTo>
                    <a:cubicBezTo>
                      <a:pt x="12682" y="12923"/>
                      <a:pt x="12842" y="13143"/>
                      <a:pt x="13003" y="13362"/>
                    </a:cubicBezTo>
                    <a:cubicBezTo>
                      <a:pt x="13324" y="13799"/>
                      <a:pt x="13645" y="14237"/>
                      <a:pt x="13645" y="14237"/>
                    </a:cubicBezTo>
                    <a:lnTo>
                      <a:pt x="14959" y="12481"/>
                    </a:lnTo>
                    <a:cubicBezTo>
                      <a:pt x="14959" y="12481"/>
                      <a:pt x="14653" y="12064"/>
                      <a:pt x="14348" y="11648"/>
                    </a:cubicBezTo>
                    <a:cubicBezTo>
                      <a:pt x="14195" y="11440"/>
                      <a:pt x="14039" y="11235"/>
                      <a:pt x="13929" y="11075"/>
                    </a:cubicBezTo>
                    <a:cubicBezTo>
                      <a:pt x="13820" y="10911"/>
                      <a:pt x="13747" y="10803"/>
                      <a:pt x="13747" y="10803"/>
                    </a:cubicBezTo>
                    <a:cubicBezTo>
                      <a:pt x="13747" y="10803"/>
                      <a:pt x="12372" y="12473"/>
                      <a:pt x="12372" y="12473"/>
                    </a:cubicBezTo>
                    <a:close/>
                    <a:moveTo>
                      <a:pt x="14489" y="9903"/>
                    </a:moveTo>
                    <a:cubicBezTo>
                      <a:pt x="14489" y="9903"/>
                      <a:pt x="14560" y="10009"/>
                      <a:pt x="14665" y="10168"/>
                    </a:cubicBezTo>
                    <a:cubicBezTo>
                      <a:pt x="14772" y="10325"/>
                      <a:pt x="14925" y="10522"/>
                      <a:pt x="15073" y="10726"/>
                    </a:cubicBezTo>
                    <a:cubicBezTo>
                      <a:pt x="15370" y="11131"/>
                      <a:pt x="15667" y="11534"/>
                      <a:pt x="15667" y="11534"/>
                    </a:cubicBezTo>
                    <a:lnTo>
                      <a:pt x="16983" y="9781"/>
                    </a:lnTo>
                    <a:cubicBezTo>
                      <a:pt x="16983" y="9781"/>
                      <a:pt x="16702" y="9398"/>
                      <a:pt x="16420" y="9015"/>
                    </a:cubicBezTo>
                    <a:cubicBezTo>
                      <a:pt x="16280" y="8823"/>
                      <a:pt x="16134" y="8638"/>
                      <a:pt x="16034" y="8486"/>
                    </a:cubicBezTo>
                    <a:cubicBezTo>
                      <a:pt x="15934" y="8336"/>
                      <a:pt x="15867" y="8236"/>
                      <a:pt x="15867" y="8236"/>
                    </a:cubicBezTo>
                    <a:cubicBezTo>
                      <a:pt x="15867" y="8236"/>
                      <a:pt x="14489" y="9903"/>
                      <a:pt x="14489" y="9903"/>
                    </a:cubicBezTo>
                    <a:close/>
                    <a:moveTo>
                      <a:pt x="16610" y="7338"/>
                    </a:moveTo>
                    <a:cubicBezTo>
                      <a:pt x="16610" y="7338"/>
                      <a:pt x="16865" y="7731"/>
                      <a:pt x="17146" y="8094"/>
                    </a:cubicBezTo>
                    <a:cubicBezTo>
                      <a:pt x="17420" y="8466"/>
                      <a:pt x="17693" y="8837"/>
                      <a:pt x="17693" y="8837"/>
                    </a:cubicBezTo>
                    <a:lnTo>
                      <a:pt x="19011" y="7086"/>
                    </a:lnTo>
                    <a:cubicBezTo>
                      <a:pt x="19011" y="7086"/>
                      <a:pt x="18753" y="6736"/>
                      <a:pt x="18495" y="6386"/>
                    </a:cubicBezTo>
                    <a:cubicBezTo>
                      <a:pt x="18230" y="6046"/>
                      <a:pt x="17990" y="5673"/>
                      <a:pt x="17989" y="5673"/>
                    </a:cubicBezTo>
                    <a:cubicBezTo>
                      <a:pt x="17989" y="5673"/>
                      <a:pt x="16610" y="7338"/>
                      <a:pt x="16610" y="7338"/>
                    </a:cubicBezTo>
                    <a:close/>
                    <a:moveTo>
                      <a:pt x="7344" y="16423"/>
                    </a:moveTo>
                    <a:lnTo>
                      <a:pt x="8750" y="14798"/>
                    </a:lnTo>
                    <a:cubicBezTo>
                      <a:pt x="8750" y="14798"/>
                      <a:pt x="8406" y="14302"/>
                      <a:pt x="8096" y="13769"/>
                    </a:cubicBezTo>
                    <a:cubicBezTo>
                      <a:pt x="7778" y="13245"/>
                      <a:pt x="7461" y="12719"/>
                      <a:pt x="7461" y="12719"/>
                    </a:cubicBezTo>
                    <a:lnTo>
                      <a:pt x="5998" y="14253"/>
                    </a:lnTo>
                    <a:cubicBezTo>
                      <a:pt x="5998" y="14253"/>
                      <a:pt x="6329" y="14802"/>
                      <a:pt x="6661" y="15350"/>
                    </a:cubicBezTo>
                    <a:cubicBezTo>
                      <a:pt x="6826" y="15625"/>
                      <a:pt x="6991" y="15900"/>
                      <a:pt x="7126" y="16094"/>
                    </a:cubicBezTo>
                    <a:cubicBezTo>
                      <a:pt x="7257" y="16292"/>
                      <a:pt x="7344" y="16423"/>
                      <a:pt x="7344" y="16423"/>
                    </a:cubicBezTo>
                    <a:close/>
                    <a:moveTo>
                      <a:pt x="8249" y="11894"/>
                    </a:moveTo>
                    <a:cubicBezTo>
                      <a:pt x="8249" y="11894"/>
                      <a:pt x="8559" y="12406"/>
                      <a:pt x="8869" y="12919"/>
                    </a:cubicBezTo>
                    <a:cubicBezTo>
                      <a:pt x="9172" y="13439"/>
                      <a:pt x="9508" y="13923"/>
                      <a:pt x="9508" y="13923"/>
                    </a:cubicBezTo>
                    <a:lnTo>
                      <a:pt x="10915" y="12301"/>
                    </a:lnTo>
                    <a:cubicBezTo>
                      <a:pt x="10915" y="12301"/>
                      <a:pt x="10595" y="11839"/>
                      <a:pt x="10306" y="11342"/>
                    </a:cubicBezTo>
                    <a:cubicBezTo>
                      <a:pt x="10010" y="10853"/>
                      <a:pt x="9714" y="10363"/>
                      <a:pt x="9714" y="10363"/>
                    </a:cubicBezTo>
                    <a:cubicBezTo>
                      <a:pt x="9714" y="10363"/>
                      <a:pt x="8249" y="11894"/>
                      <a:pt x="8249" y="11894"/>
                    </a:cubicBezTo>
                    <a:close/>
                    <a:moveTo>
                      <a:pt x="10503" y="9540"/>
                    </a:moveTo>
                    <a:cubicBezTo>
                      <a:pt x="10503" y="9540"/>
                      <a:pt x="10791" y="10016"/>
                      <a:pt x="11080" y="10493"/>
                    </a:cubicBezTo>
                    <a:cubicBezTo>
                      <a:pt x="11361" y="10978"/>
                      <a:pt x="11673" y="11428"/>
                      <a:pt x="11673" y="11428"/>
                    </a:cubicBezTo>
                    <a:lnTo>
                      <a:pt x="13083" y="9808"/>
                    </a:lnTo>
                    <a:cubicBezTo>
                      <a:pt x="13083" y="9808"/>
                      <a:pt x="12787" y="9380"/>
                      <a:pt x="12519" y="8919"/>
                    </a:cubicBezTo>
                    <a:cubicBezTo>
                      <a:pt x="12244" y="8466"/>
                      <a:pt x="11969" y="8013"/>
                      <a:pt x="11969" y="8013"/>
                    </a:cubicBezTo>
                    <a:cubicBezTo>
                      <a:pt x="11969" y="8013"/>
                      <a:pt x="10503" y="9540"/>
                      <a:pt x="10503" y="9540"/>
                    </a:cubicBezTo>
                    <a:close/>
                    <a:moveTo>
                      <a:pt x="12759" y="7191"/>
                    </a:moveTo>
                    <a:cubicBezTo>
                      <a:pt x="12759" y="7191"/>
                      <a:pt x="13027" y="7632"/>
                      <a:pt x="13294" y="8071"/>
                    </a:cubicBezTo>
                    <a:cubicBezTo>
                      <a:pt x="13554" y="8520"/>
                      <a:pt x="13843" y="8937"/>
                      <a:pt x="13843" y="8937"/>
                    </a:cubicBezTo>
                    <a:lnTo>
                      <a:pt x="15254" y="7321"/>
                    </a:lnTo>
                    <a:cubicBezTo>
                      <a:pt x="15254" y="7321"/>
                      <a:pt x="14981" y="6925"/>
                      <a:pt x="14735" y="6500"/>
                    </a:cubicBezTo>
                    <a:cubicBezTo>
                      <a:pt x="14481" y="6083"/>
                      <a:pt x="14227" y="5666"/>
                      <a:pt x="14227" y="5666"/>
                    </a:cubicBezTo>
                    <a:cubicBezTo>
                      <a:pt x="14227" y="5666"/>
                      <a:pt x="12759" y="7191"/>
                      <a:pt x="12759" y="7191"/>
                    </a:cubicBezTo>
                    <a:close/>
                    <a:moveTo>
                      <a:pt x="15018" y="4847"/>
                    </a:moveTo>
                    <a:cubicBezTo>
                      <a:pt x="15018" y="4847"/>
                      <a:pt x="15265" y="5251"/>
                      <a:pt x="15511" y="5655"/>
                    </a:cubicBezTo>
                    <a:cubicBezTo>
                      <a:pt x="15750" y="6068"/>
                      <a:pt x="16015" y="6451"/>
                      <a:pt x="16015" y="6451"/>
                    </a:cubicBezTo>
                    <a:lnTo>
                      <a:pt x="17428" y="4837"/>
                    </a:lnTo>
                    <a:cubicBezTo>
                      <a:pt x="17428" y="4837"/>
                      <a:pt x="17366" y="4746"/>
                      <a:pt x="17274" y="4609"/>
                    </a:cubicBezTo>
                    <a:cubicBezTo>
                      <a:pt x="17181" y="4472"/>
                      <a:pt x="17071" y="4276"/>
                      <a:pt x="16953" y="4087"/>
                    </a:cubicBezTo>
                    <a:cubicBezTo>
                      <a:pt x="16721" y="3706"/>
                      <a:pt x="16488" y="3325"/>
                      <a:pt x="16488" y="3325"/>
                    </a:cubicBezTo>
                    <a:cubicBezTo>
                      <a:pt x="16488" y="3325"/>
                      <a:pt x="15018" y="4847"/>
                      <a:pt x="15018" y="4847"/>
                    </a:cubicBezTo>
                    <a:close/>
                    <a:moveTo>
                      <a:pt x="21600" y="5088"/>
                    </a:moveTo>
                    <a:cubicBezTo>
                      <a:pt x="21600" y="5088"/>
                      <a:pt x="18666" y="9207"/>
                      <a:pt x="15732" y="13325"/>
                    </a:cubicBezTo>
                    <a:cubicBezTo>
                      <a:pt x="12813" y="17463"/>
                      <a:pt x="9894" y="21600"/>
                      <a:pt x="9894" y="21600"/>
                    </a:cubicBezTo>
                    <a:cubicBezTo>
                      <a:pt x="9894" y="21600"/>
                      <a:pt x="9741" y="21568"/>
                      <a:pt x="9473" y="21512"/>
                    </a:cubicBezTo>
                    <a:cubicBezTo>
                      <a:pt x="9206" y="21454"/>
                      <a:pt x="8812" y="21382"/>
                      <a:pt x="8360" y="21254"/>
                    </a:cubicBezTo>
                    <a:cubicBezTo>
                      <a:pt x="7453" y="21003"/>
                      <a:pt x="6195" y="20667"/>
                      <a:pt x="4969" y="20189"/>
                    </a:cubicBezTo>
                    <a:cubicBezTo>
                      <a:pt x="4355" y="19954"/>
                      <a:pt x="3715" y="19725"/>
                      <a:pt x="3142" y="19463"/>
                    </a:cubicBezTo>
                    <a:cubicBezTo>
                      <a:pt x="2565" y="19205"/>
                      <a:pt x="2021" y="18952"/>
                      <a:pt x="1552" y="18728"/>
                    </a:cubicBezTo>
                    <a:cubicBezTo>
                      <a:pt x="1080" y="18506"/>
                      <a:pt x="690" y="18307"/>
                      <a:pt x="424" y="18158"/>
                    </a:cubicBezTo>
                    <a:cubicBezTo>
                      <a:pt x="154" y="18011"/>
                      <a:pt x="0" y="17926"/>
                      <a:pt x="0" y="17926"/>
                    </a:cubicBezTo>
                    <a:cubicBezTo>
                      <a:pt x="0" y="17926"/>
                      <a:pt x="4568" y="13426"/>
                      <a:pt x="9135" y="8925"/>
                    </a:cubicBezTo>
                    <a:cubicBezTo>
                      <a:pt x="13724" y="4462"/>
                      <a:pt x="18313" y="0"/>
                      <a:pt x="18313" y="0"/>
                    </a:cubicBezTo>
                    <a:cubicBezTo>
                      <a:pt x="18313" y="0"/>
                      <a:pt x="18364" y="97"/>
                      <a:pt x="18441" y="243"/>
                    </a:cubicBezTo>
                    <a:cubicBezTo>
                      <a:pt x="18521" y="386"/>
                      <a:pt x="18616" y="588"/>
                      <a:pt x="18728" y="773"/>
                    </a:cubicBezTo>
                    <a:cubicBezTo>
                      <a:pt x="18949" y="1146"/>
                      <a:pt x="19171" y="1519"/>
                      <a:pt x="19171" y="1519"/>
                    </a:cubicBezTo>
                    <a:lnTo>
                      <a:pt x="17889" y="2898"/>
                    </a:lnTo>
                    <a:cubicBezTo>
                      <a:pt x="17889" y="2898"/>
                      <a:pt x="18229" y="3483"/>
                      <a:pt x="18610" y="4021"/>
                    </a:cubicBezTo>
                    <a:cubicBezTo>
                      <a:pt x="18794" y="4297"/>
                      <a:pt x="18979" y="4572"/>
                      <a:pt x="19117" y="4779"/>
                    </a:cubicBezTo>
                    <a:cubicBezTo>
                      <a:pt x="19258" y="4982"/>
                      <a:pt x="19359" y="5109"/>
                      <a:pt x="19359" y="5109"/>
                    </a:cubicBezTo>
                    <a:lnTo>
                      <a:pt x="20532" y="3640"/>
                    </a:lnTo>
                    <a:cubicBezTo>
                      <a:pt x="20532" y="3640"/>
                      <a:pt x="20795" y="4007"/>
                      <a:pt x="21058" y="4374"/>
                    </a:cubicBezTo>
                    <a:cubicBezTo>
                      <a:pt x="21188" y="4561"/>
                      <a:pt x="21320" y="4744"/>
                      <a:pt x="21427" y="4870"/>
                    </a:cubicBezTo>
                    <a:cubicBezTo>
                      <a:pt x="21531" y="5001"/>
                      <a:pt x="21600" y="5088"/>
                      <a:pt x="21600" y="5088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49" name="Shape 16850"/>
              <p:cNvSpPr/>
              <p:nvPr/>
            </p:nvSpPr>
            <p:spPr>
              <a:xfrm>
                <a:off x="4236947" y="4061816"/>
                <a:ext cx="589540" cy="3713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461" y="8137"/>
                    </a:moveTo>
                    <a:lnTo>
                      <a:pt x="17963" y="5979"/>
                    </a:lnTo>
                    <a:lnTo>
                      <a:pt x="16164" y="6997"/>
                    </a:lnTo>
                    <a:lnTo>
                      <a:pt x="16682" y="9235"/>
                    </a:lnTo>
                    <a:cubicBezTo>
                      <a:pt x="16682" y="9235"/>
                      <a:pt x="18461" y="8137"/>
                      <a:pt x="18461" y="8137"/>
                    </a:cubicBezTo>
                    <a:close/>
                    <a:moveTo>
                      <a:pt x="15724" y="9825"/>
                    </a:moveTo>
                    <a:lnTo>
                      <a:pt x="15195" y="7542"/>
                    </a:lnTo>
                    <a:lnTo>
                      <a:pt x="13395" y="8555"/>
                    </a:lnTo>
                    <a:lnTo>
                      <a:pt x="13944" y="10919"/>
                    </a:lnTo>
                    <a:cubicBezTo>
                      <a:pt x="13944" y="10919"/>
                      <a:pt x="15724" y="9825"/>
                      <a:pt x="15724" y="9825"/>
                    </a:cubicBezTo>
                    <a:close/>
                    <a:moveTo>
                      <a:pt x="12986" y="11507"/>
                    </a:moveTo>
                    <a:lnTo>
                      <a:pt x="12425" y="9100"/>
                    </a:lnTo>
                    <a:lnTo>
                      <a:pt x="10624" y="10108"/>
                    </a:lnTo>
                    <a:lnTo>
                      <a:pt x="11205" y="12597"/>
                    </a:lnTo>
                    <a:cubicBezTo>
                      <a:pt x="11205" y="12597"/>
                      <a:pt x="12986" y="11507"/>
                      <a:pt x="12986" y="11507"/>
                    </a:cubicBezTo>
                    <a:close/>
                    <a:moveTo>
                      <a:pt x="10245" y="13183"/>
                    </a:moveTo>
                    <a:lnTo>
                      <a:pt x="9655" y="10650"/>
                    </a:lnTo>
                    <a:lnTo>
                      <a:pt x="7853" y="11653"/>
                    </a:lnTo>
                    <a:lnTo>
                      <a:pt x="8463" y="14269"/>
                    </a:lnTo>
                    <a:cubicBezTo>
                      <a:pt x="8463" y="14269"/>
                      <a:pt x="10245" y="13183"/>
                      <a:pt x="10245" y="13183"/>
                    </a:cubicBezTo>
                    <a:close/>
                    <a:moveTo>
                      <a:pt x="7503" y="14852"/>
                    </a:moveTo>
                    <a:lnTo>
                      <a:pt x="6882" y="12193"/>
                    </a:lnTo>
                    <a:lnTo>
                      <a:pt x="5078" y="13193"/>
                    </a:lnTo>
                    <a:lnTo>
                      <a:pt x="5720" y="15933"/>
                    </a:lnTo>
                    <a:cubicBezTo>
                      <a:pt x="5720" y="15933"/>
                      <a:pt x="7503" y="14852"/>
                      <a:pt x="7503" y="14852"/>
                    </a:cubicBezTo>
                    <a:close/>
                    <a:moveTo>
                      <a:pt x="17710" y="4731"/>
                    </a:moveTo>
                    <a:lnTo>
                      <a:pt x="17281" y="2539"/>
                    </a:lnTo>
                    <a:lnTo>
                      <a:pt x="15455" y="3426"/>
                    </a:lnTo>
                    <a:lnTo>
                      <a:pt x="15902" y="5700"/>
                    </a:lnTo>
                    <a:cubicBezTo>
                      <a:pt x="15902" y="5700"/>
                      <a:pt x="17710" y="4731"/>
                      <a:pt x="17710" y="4731"/>
                    </a:cubicBezTo>
                    <a:close/>
                    <a:moveTo>
                      <a:pt x="14927" y="6221"/>
                    </a:moveTo>
                    <a:lnTo>
                      <a:pt x="14472" y="3902"/>
                    </a:lnTo>
                    <a:lnTo>
                      <a:pt x="12645" y="4783"/>
                    </a:lnTo>
                    <a:lnTo>
                      <a:pt x="13118" y="7185"/>
                    </a:lnTo>
                    <a:cubicBezTo>
                      <a:pt x="13118" y="7185"/>
                      <a:pt x="14927" y="6221"/>
                      <a:pt x="14927" y="6221"/>
                    </a:cubicBezTo>
                    <a:close/>
                    <a:moveTo>
                      <a:pt x="12144" y="7703"/>
                    </a:moveTo>
                    <a:lnTo>
                      <a:pt x="11661" y="5257"/>
                    </a:lnTo>
                    <a:lnTo>
                      <a:pt x="9833" y="6135"/>
                    </a:lnTo>
                    <a:lnTo>
                      <a:pt x="10334" y="8664"/>
                    </a:lnTo>
                    <a:cubicBezTo>
                      <a:pt x="10334" y="8664"/>
                      <a:pt x="12144" y="7703"/>
                      <a:pt x="12144" y="7703"/>
                    </a:cubicBezTo>
                    <a:close/>
                    <a:moveTo>
                      <a:pt x="9359" y="9180"/>
                    </a:moveTo>
                    <a:lnTo>
                      <a:pt x="8848" y="6606"/>
                    </a:lnTo>
                    <a:lnTo>
                      <a:pt x="7020" y="7479"/>
                    </a:lnTo>
                    <a:lnTo>
                      <a:pt x="7547" y="10136"/>
                    </a:lnTo>
                    <a:cubicBezTo>
                      <a:pt x="7547" y="10136"/>
                      <a:pt x="9359" y="9180"/>
                      <a:pt x="9359" y="9180"/>
                    </a:cubicBezTo>
                    <a:close/>
                    <a:moveTo>
                      <a:pt x="6572" y="10649"/>
                    </a:moveTo>
                    <a:lnTo>
                      <a:pt x="6035" y="7947"/>
                    </a:lnTo>
                    <a:lnTo>
                      <a:pt x="4206" y="8816"/>
                    </a:lnTo>
                    <a:lnTo>
                      <a:pt x="4760" y="11601"/>
                    </a:lnTo>
                    <a:cubicBezTo>
                      <a:pt x="4760" y="11601"/>
                      <a:pt x="6572" y="10649"/>
                      <a:pt x="6572" y="10649"/>
                    </a:cubicBezTo>
                    <a:close/>
                    <a:moveTo>
                      <a:pt x="21600" y="7682"/>
                    </a:moveTo>
                    <a:cubicBezTo>
                      <a:pt x="21600" y="7682"/>
                      <a:pt x="16205" y="11188"/>
                      <a:pt x="10809" y="14694"/>
                    </a:cubicBezTo>
                    <a:cubicBezTo>
                      <a:pt x="5405" y="18147"/>
                      <a:pt x="0" y="21600"/>
                      <a:pt x="0" y="21600"/>
                    </a:cubicBezTo>
                    <a:cubicBezTo>
                      <a:pt x="0" y="21600"/>
                      <a:pt x="166" y="20683"/>
                      <a:pt x="415" y="19307"/>
                    </a:cubicBezTo>
                    <a:cubicBezTo>
                      <a:pt x="678" y="17938"/>
                      <a:pt x="990" y="16170"/>
                      <a:pt x="1393" y="14409"/>
                    </a:cubicBezTo>
                    <a:cubicBezTo>
                      <a:pt x="1792" y="12647"/>
                      <a:pt x="2202" y="10936"/>
                      <a:pt x="2515" y="9680"/>
                    </a:cubicBezTo>
                    <a:cubicBezTo>
                      <a:pt x="2665" y="9053"/>
                      <a:pt x="2817" y="8524"/>
                      <a:pt x="2917" y="8159"/>
                    </a:cubicBezTo>
                    <a:cubicBezTo>
                      <a:pt x="3019" y="7795"/>
                      <a:pt x="3077" y="7587"/>
                      <a:pt x="3077" y="7587"/>
                    </a:cubicBezTo>
                    <a:cubicBezTo>
                      <a:pt x="3077" y="7587"/>
                      <a:pt x="7272" y="5704"/>
                      <a:pt x="11467" y="3823"/>
                    </a:cubicBezTo>
                    <a:cubicBezTo>
                      <a:pt x="15656" y="1912"/>
                      <a:pt x="19846" y="0"/>
                      <a:pt x="19846" y="0"/>
                    </a:cubicBezTo>
                    <a:cubicBezTo>
                      <a:pt x="19846" y="0"/>
                      <a:pt x="19942" y="598"/>
                      <a:pt x="20079" y="1177"/>
                    </a:cubicBezTo>
                    <a:cubicBezTo>
                      <a:pt x="20205" y="1761"/>
                      <a:pt x="20330" y="2344"/>
                      <a:pt x="20330" y="2344"/>
                    </a:cubicBezTo>
                    <a:lnTo>
                      <a:pt x="18785" y="3143"/>
                    </a:lnTo>
                    <a:cubicBezTo>
                      <a:pt x="18785" y="3143"/>
                      <a:pt x="18946" y="3983"/>
                      <a:pt x="19107" y="4823"/>
                    </a:cubicBezTo>
                    <a:cubicBezTo>
                      <a:pt x="19297" y="5648"/>
                      <a:pt x="19487" y="6473"/>
                      <a:pt x="19487" y="6473"/>
                    </a:cubicBezTo>
                    <a:lnTo>
                      <a:pt x="21062" y="5531"/>
                    </a:lnTo>
                    <a:cubicBezTo>
                      <a:pt x="21062" y="5531"/>
                      <a:pt x="21195" y="6070"/>
                      <a:pt x="21328" y="6608"/>
                    </a:cubicBezTo>
                    <a:cubicBezTo>
                      <a:pt x="21394" y="6879"/>
                      <a:pt x="21460" y="7149"/>
                      <a:pt x="21509" y="7351"/>
                    </a:cubicBezTo>
                    <a:cubicBezTo>
                      <a:pt x="21557" y="7554"/>
                      <a:pt x="21600" y="7682"/>
                      <a:pt x="21600" y="7682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0" name="Shape 16851"/>
              <p:cNvSpPr/>
              <p:nvPr/>
            </p:nvSpPr>
            <p:spPr>
              <a:xfrm>
                <a:off x="4824856" y="4644613"/>
                <a:ext cx="551491" cy="7092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080" y="6778"/>
                    </a:moveTo>
                    <a:cubicBezTo>
                      <a:pt x="19080" y="6778"/>
                      <a:pt x="18995" y="6743"/>
                      <a:pt x="18876" y="6676"/>
                    </a:cubicBezTo>
                    <a:cubicBezTo>
                      <a:pt x="18757" y="6612"/>
                      <a:pt x="18597" y="6527"/>
                      <a:pt x="18436" y="6441"/>
                    </a:cubicBezTo>
                    <a:cubicBezTo>
                      <a:pt x="18116" y="6271"/>
                      <a:pt x="17795" y="6102"/>
                      <a:pt x="17795" y="6102"/>
                    </a:cubicBezTo>
                    <a:lnTo>
                      <a:pt x="16667" y="7424"/>
                    </a:lnTo>
                    <a:cubicBezTo>
                      <a:pt x="16667" y="7424"/>
                      <a:pt x="17000" y="7600"/>
                      <a:pt x="17333" y="7775"/>
                    </a:cubicBezTo>
                    <a:cubicBezTo>
                      <a:pt x="17500" y="7864"/>
                      <a:pt x="17665" y="7952"/>
                      <a:pt x="17790" y="8018"/>
                    </a:cubicBezTo>
                    <a:cubicBezTo>
                      <a:pt x="17914" y="8087"/>
                      <a:pt x="18001" y="8125"/>
                      <a:pt x="18001" y="8125"/>
                    </a:cubicBezTo>
                    <a:cubicBezTo>
                      <a:pt x="18001" y="8125"/>
                      <a:pt x="19080" y="6778"/>
                      <a:pt x="19080" y="6778"/>
                    </a:cubicBezTo>
                    <a:close/>
                    <a:moveTo>
                      <a:pt x="17420" y="8850"/>
                    </a:moveTo>
                    <a:cubicBezTo>
                      <a:pt x="17420" y="8850"/>
                      <a:pt x="17314" y="8804"/>
                      <a:pt x="17139" y="8712"/>
                    </a:cubicBezTo>
                    <a:cubicBezTo>
                      <a:pt x="16962" y="8622"/>
                      <a:pt x="16710" y="8494"/>
                      <a:pt x="16406" y="8340"/>
                    </a:cubicBezTo>
                    <a:cubicBezTo>
                      <a:pt x="15801" y="8030"/>
                      <a:pt x="14975" y="7640"/>
                      <a:pt x="14205" y="7185"/>
                    </a:cubicBezTo>
                    <a:cubicBezTo>
                      <a:pt x="13420" y="6746"/>
                      <a:pt x="12628" y="6317"/>
                      <a:pt x="12075" y="5951"/>
                    </a:cubicBezTo>
                    <a:cubicBezTo>
                      <a:pt x="11507" y="5602"/>
                      <a:pt x="11128" y="5368"/>
                      <a:pt x="11128" y="5368"/>
                    </a:cubicBezTo>
                    <a:lnTo>
                      <a:pt x="9824" y="6589"/>
                    </a:lnTo>
                    <a:cubicBezTo>
                      <a:pt x="9824" y="6589"/>
                      <a:pt x="10216" y="6831"/>
                      <a:pt x="10804" y="7193"/>
                    </a:cubicBezTo>
                    <a:cubicBezTo>
                      <a:pt x="11378" y="7570"/>
                      <a:pt x="12196" y="8018"/>
                      <a:pt x="13009" y="8471"/>
                    </a:cubicBezTo>
                    <a:cubicBezTo>
                      <a:pt x="13808" y="8941"/>
                      <a:pt x="14661" y="9348"/>
                      <a:pt x="15289" y="9667"/>
                    </a:cubicBezTo>
                    <a:cubicBezTo>
                      <a:pt x="15603" y="9827"/>
                      <a:pt x="15865" y="9959"/>
                      <a:pt x="16048" y="10052"/>
                    </a:cubicBezTo>
                    <a:cubicBezTo>
                      <a:pt x="16231" y="10146"/>
                      <a:pt x="16338" y="10196"/>
                      <a:pt x="16338" y="10196"/>
                    </a:cubicBezTo>
                    <a:cubicBezTo>
                      <a:pt x="16338" y="10196"/>
                      <a:pt x="17420" y="8850"/>
                      <a:pt x="17420" y="8850"/>
                    </a:cubicBezTo>
                    <a:close/>
                    <a:moveTo>
                      <a:pt x="15755" y="10920"/>
                    </a:moveTo>
                    <a:cubicBezTo>
                      <a:pt x="15755" y="10920"/>
                      <a:pt x="15328" y="10704"/>
                      <a:pt x="14686" y="10382"/>
                    </a:cubicBezTo>
                    <a:cubicBezTo>
                      <a:pt x="14046" y="10057"/>
                      <a:pt x="13179" y="9641"/>
                      <a:pt x="12365" y="9163"/>
                    </a:cubicBezTo>
                    <a:cubicBezTo>
                      <a:pt x="11536" y="8703"/>
                      <a:pt x="10704" y="8245"/>
                      <a:pt x="10119" y="7862"/>
                    </a:cubicBezTo>
                    <a:cubicBezTo>
                      <a:pt x="9520" y="7493"/>
                      <a:pt x="9121" y="7246"/>
                      <a:pt x="9121" y="7246"/>
                    </a:cubicBezTo>
                    <a:lnTo>
                      <a:pt x="7815" y="8466"/>
                    </a:lnTo>
                    <a:cubicBezTo>
                      <a:pt x="7815" y="8466"/>
                      <a:pt x="8228" y="8720"/>
                      <a:pt x="8847" y="9102"/>
                    </a:cubicBezTo>
                    <a:cubicBezTo>
                      <a:pt x="9159" y="9288"/>
                      <a:pt x="9507" y="9526"/>
                      <a:pt x="9911" y="9747"/>
                    </a:cubicBezTo>
                    <a:cubicBezTo>
                      <a:pt x="10311" y="9970"/>
                      <a:pt x="10740" y="10209"/>
                      <a:pt x="11168" y="10447"/>
                    </a:cubicBezTo>
                    <a:cubicBezTo>
                      <a:pt x="12009" y="10941"/>
                      <a:pt x="12903" y="11374"/>
                      <a:pt x="13566" y="11708"/>
                    </a:cubicBezTo>
                    <a:cubicBezTo>
                      <a:pt x="14229" y="12043"/>
                      <a:pt x="14670" y="12266"/>
                      <a:pt x="14670" y="12266"/>
                    </a:cubicBezTo>
                    <a:cubicBezTo>
                      <a:pt x="14670" y="12266"/>
                      <a:pt x="15755" y="10920"/>
                      <a:pt x="15755" y="10920"/>
                    </a:cubicBezTo>
                    <a:close/>
                    <a:moveTo>
                      <a:pt x="14085" y="12990"/>
                    </a:moveTo>
                    <a:cubicBezTo>
                      <a:pt x="14085" y="12990"/>
                      <a:pt x="13635" y="12763"/>
                      <a:pt x="12962" y="12422"/>
                    </a:cubicBezTo>
                    <a:cubicBezTo>
                      <a:pt x="12287" y="12083"/>
                      <a:pt x="11379" y="11640"/>
                      <a:pt x="10522" y="11139"/>
                    </a:cubicBezTo>
                    <a:cubicBezTo>
                      <a:pt x="10086" y="10896"/>
                      <a:pt x="9651" y="10653"/>
                      <a:pt x="9242" y="10426"/>
                    </a:cubicBezTo>
                    <a:cubicBezTo>
                      <a:pt x="8833" y="10199"/>
                      <a:pt x="8478" y="9959"/>
                      <a:pt x="8160" y="9769"/>
                    </a:cubicBezTo>
                    <a:cubicBezTo>
                      <a:pt x="7530" y="9380"/>
                      <a:pt x="7111" y="9121"/>
                      <a:pt x="7111" y="9121"/>
                    </a:cubicBezTo>
                    <a:lnTo>
                      <a:pt x="5802" y="10340"/>
                    </a:lnTo>
                    <a:cubicBezTo>
                      <a:pt x="5802" y="10340"/>
                      <a:pt x="6235" y="10607"/>
                      <a:pt x="6885" y="11007"/>
                    </a:cubicBezTo>
                    <a:cubicBezTo>
                      <a:pt x="7213" y="11204"/>
                      <a:pt x="7581" y="11450"/>
                      <a:pt x="8001" y="11686"/>
                    </a:cubicBezTo>
                    <a:cubicBezTo>
                      <a:pt x="8423" y="11921"/>
                      <a:pt x="8872" y="12172"/>
                      <a:pt x="9322" y="12422"/>
                    </a:cubicBezTo>
                    <a:cubicBezTo>
                      <a:pt x="10207" y="12939"/>
                      <a:pt x="11142" y="13398"/>
                      <a:pt x="11839" y="13748"/>
                    </a:cubicBezTo>
                    <a:cubicBezTo>
                      <a:pt x="12535" y="14099"/>
                      <a:pt x="12999" y="14333"/>
                      <a:pt x="12999" y="14333"/>
                    </a:cubicBezTo>
                    <a:cubicBezTo>
                      <a:pt x="12999" y="14333"/>
                      <a:pt x="14085" y="12990"/>
                      <a:pt x="14085" y="12990"/>
                    </a:cubicBezTo>
                    <a:close/>
                    <a:moveTo>
                      <a:pt x="12414" y="15055"/>
                    </a:moveTo>
                    <a:cubicBezTo>
                      <a:pt x="12414" y="15055"/>
                      <a:pt x="11942" y="14818"/>
                      <a:pt x="11234" y="14460"/>
                    </a:cubicBezTo>
                    <a:cubicBezTo>
                      <a:pt x="10525" y="14106"/>
                      <a:pt x="9575" y="13637"/>
                      <a:pt x="8674" y="13112"/>
                    </a:cubicBezTo>
                    <a:cubicBezTo>
                      <a:pt x="8218" y="12857"/>
                      <a:pt x="7761" y="12603"/>
                      <a:pt x="7332" y="12365"/>
                    </a:cubicBezTo>
                    <a:cubicBezTo>
                      <a:pt x="6906" y="12122"/>
                      <a:pt x="6531" y="11874"/>
                      <a:pt x="6198" y="11673"/>
                    </a:cubicBezTo>
                    <a:cubicBezTo>
                      <a:pt x="5537" y="11266"/>
                      <a:pt x="5096" y="10995"/>
                      <a:pt x="5096" y="10995"/>
                    </a:cubicBezTo>
                    <a:lnTo>
                      <a:pt x="3785" y="12212"/>
                    </a:lnTo>
                    <a:cubicBezTo>
                      <a:pt x="3785" y="12212"/>
                      <a:pt x="4238" y="12492"/>
                      <a:pt x="4920" y="12911"/>
                    </a:cubicBezTo>
                    <a:cubicBezTo>
                      <a:pt x="5263" y="13119"/>
                      <a:pt x="5651" y="13373"/>
                      <a:pt x="6088" y="13623"/>
                    </a:cubicBezTo>
                    <a:cubicBezTo>
                      <a:pt x="6530" y="13869"/>
                      <a:pt x="7001" y="14132"/>
                      <a:pt x="7471" y="14395"/>
                    </a:cubicBezTo>
                    <a:cubicBezTo>
                      <a:pt x="7946" y="14652"/>
                      <a:pt x="8405" y="14930"/>
                      <a:pt x="8862" y="15157"/>
                    </a:cubicBezTo>
                    <a:cubicBezTo>
                      <a:pt x="9319" y="15387"/>
                      <a:pt x="9744" y="15601"/>
                      <a:pt x="10109" y="15784"/>
                    </a:cubicBezTo>
                    <a:cubicBezTo>
                      <a:pt x="10839" y="16151"/>
                      <a:pt x="11325" y="16397"/>
                      <a:pt x="11325" y="16397"/>
                    </a:cubicBezTo>
                    <a:cubicBezTo>
                      <a:pt x="11325" y="16397"/>
                      <a:pt x="12414" y="15055"/>
                      <a:pt x="12414" y="15055"/>
                    </a:cubicBezTo>
                    <a:close/>
                    <a:moveTo>
                      <a:pt x="12456" y="3042"/>
                    </a:moveTo>
                    <a:lnTo>
                      <a:pt x="11310" y="2228"/>
                    </a:lnTo>
                    <a:lnTo>
                      <a:pt x="9940" y="3403"/>
                    </a:lnTo>
                    <a:lnTo>
                      <a:pt x="11129" y="4247"/>
                    </a:lnTo>
                    <a:cubicBezTo>
                      <a:pt x="11129" y="4247"/>
                      <a:pt x="12456" y="3042"/>
                      <a:pt x="12456" y="3042"/>
                    </a:cubicBezTo>
                    <a:close/>
                    <a:moveTo>
                      <a:pt x="10414" y="4896"/>
                    </a:moveTo>
                    <a:lnTo>
                      <a:pt x="9201" y="4036"/>
                    </a:lnTo>
                    <a:lnTo>
                      <a:pt x="7828" y="5210"/>
                    </a:lnTo>
                    <a:lnTo>
                      <a:pt x="9085" y="6100"/>
                    </a:lnTo>
                    <a:cubicBezTo>
                      <a:pt x="9085" y="6100"/>
                      <a:pt x="10414" y="4896"/>
                      <a:pt x="10414" y="4896"/>
                    </a:cubicBezTo>
                    <a:close/>
                    <a:moveTo>
                      <a:pt x="8369" y="6747"/>
                    </a:moveTo>
                    <a:lnTo>
                      <a:pt x="7088" y="5842"/>
                    </a:lnTo>
                    <a:lnTo>
                      <a:pt x="5712" y="7015"/>
                    </a:lnTo>
                    <a:lnTo>
                      <a:pt x="7038" y="7949"/>
                    </a:lnTo>
                    <a:cubicBezTo>
                      <a:pt x="7038" y="7949"/>
                      <a:pt x="8369" y="6747"/>
                      <a:pt x="8369" y="6747"/>
                    </a:cubicBezTo>
                    <a:close/>
                    <a:moveTo>
                      <a:pt x="6320" y="8596"/>
                    </a:moveTo>
                    <a:lnTo>
                      <a:pt x="4971" y="7646"/>
                    </a:lnTo>
                    <a:lnTo>
                      <a:pt x="3593" y="8816"/>
                    </a:lnTo>
                    <a:lnTo>
                      <a:pt x="4986" y="9796"/>
                    </a:lnTo>
                    <a:cubicBezTo>
                      <a:pt x="4986" y="9796"/>
                      <a:pt x="6320" y="8596"/>
                      <a:pt x="6320" y="8596"/>
                    </a:cubicBezTo>
                    <a:close/>
                    <a:moveTo>
                      <a:pt x="4268" y="10443"/>
                    </a:moveTo>
                    <a:lnTo>
                      <a:pt x="2851" y="9447"/>
                    </a:lnTo>
                    <a:lnTo>
                      <a:pt x="1471" y="10617"/>
                    </a:lnTo>
                    <a:lnTo>
                      <a:pt x="2932" y="11642"/>
                    </a:lnTo>
                    <a:cubicBezTo>
                      <a:pt x="2932" y="11642"/>
                      <a:pt x="4268" y="10443"/>
                      <a:pt x="4268" y="10443"/>
                    </a:cubicBezTo>
                    <a:close/>
                    <a:moveTo>
                      <a:pt x="11871" y="4735"/>
                    </a:moveTo>
                    <a:lnTo>
                      <a:pt x="13112" y="5534"/>
                    </a:lnTo>
                    <a:lnTo>
                      <a:pt x="14366" y="4283"/>
                    </a:lnTo>
                    <a:lnTo>
                      <a:pt x="13171" y="3512"/>
                    </a:lnTo>
                    <a:cubicBezTo>
                      <a:pt x="13171" y="3512"/>
                      <a:pt x="11871" y="4735"/>
                      <a:pt x="11871" y="4735"/>
                    </a:cubicBezTo>
                    <a:close/>
                    <a:moveTo>
                      <a:pt x="14214" y="6122"/>
                    </a:moveTo>
                    <a:lnTo>
                      <a:pt x="15501" y="6875"/>
                    </a:lnTo>
                    <a:lnTo>
                      <a:pt x="16669" y="5576"/>
                    </a:lnTo>
                    <a:lnTo>
                      <a:pt x="15430" y="4848"/>
                    </a:lnTo>
                    <a:cubicBezTo>
                      <a:pt x="15430" y="4848"/>
                      <a:pt x="14214" y="6122"/>
                      <a:pt x="14214" y="6122"/>
                    </a:cubicBezTo>
                    <a:close/>
                    <a:moveTo>
                      <a:pt x="21600" y="5004"/>
                    </a:moveTo>
                    <a:cubicBezTo>
                      <a:pt x="21600" y="5004"/>
                      <a:pt x="18400" y="9160"/>
                      <a:pt x="15199" y="13316"/>
                    </a:cubicBezTo>
                    <a:cubicBezTo>
                      <a:pt x="11967" y="17458"/>
                      <a:pt x="8735" y="21600"/>
                      <a:pt x="8735" y="21600"/>
                    </a:cubicBezTo>
                    <a:cubicBezTo>
                      <a:pt x="8735" y="21600"/>
                      <a:pt x="8566" y="21436"/>
                      <a:pt x="8271" y="21150"/>
                    </a:cubicBezTo>
                    <a:cubicBezTo>
                      <a:pt x="7971" y="20873"/>
                      <a:pt x="7576" y="20438"/>
                      <a:pt x="7102" y="19933"/>
                    </a:cubicBezTo>
                    <a:cubicBezTo>
                      <a:pt x="6632" y="19422"/>
                      <a:pt x="6078" y="18846"/>
                      <a:pt x="5523" y="18206"/>
                    </a:cubicBezTo>
                    <a:cubicBezTo>
                      <a:pt x="4990" y="17559"/>
                      <a:pt x="4421" y="16871"/>
                      <a:pt x="3852" y="16182"/>
                    </a:cubicBezTo>
                    <a:cubicBezTo>
                      <a:pt x="2779" y="14776"/>
                      <a:pt x="1763" y="13402"/>
                      <a:pt x="1101" y="12321"/>
                    </a:cubicBezTo>
                    <a:cubicBezTo>
                      <a:pt x="765" y="11792"/>
                      <a:pt x="485" y="11351"/>
                      <a:pt x="289" y="11042"/>
                    </a:cubicBezTo>
                    <a:cubicBezTo>
                      <a:pt x="190" y="10891"/>
                      <a:pt x="120" y="10767"/>
                      <a:pt x="73" y="10682"/>
                    </a:cubicBezTo>
                    <a:cubicBezTo>
                      <a:pt x="25" y="10597"/>
                      <a:pt x="0" y="10552"/>
                      <a:pt x="0" y="10552"/>
                    </a:cubicBezTo>
                    <a:cubicBezTo>
                      <a:pt x="0" y="10552"/>
                      <a:pt x="3202" y="7919"/>
                      <a:pt x="6403" y="5286"/>
                    </a:cubicBezTo>
                    <a:cubicBezTo>
                      <a:pt x="9590" y="2643"/>
                      <a:pt x="12776" y="0"/>
                      <a:pt x="12776" y="0"/>
                    </a:cubicBezTo>
                    <a:lnTo>
                      <a:pt x="14040" y="849"/>
                    </a:lnTo>
                    <a:lnTo>
                      <a:pt x="12897" y="1866"/>
                    </a:lnTo>
                    <a:cubicBezTo>
                      <a:pt x="12897" y="1866"/>
                      <a:pt x="12990" y="1930"/>
                      <a:pt x="13153" y="2042"/>
                    </a:cubicBezTo>
                    <a:cubicBezTo>
                      <a:pt x="13318" y="2155"/>
                      <a:pt x="13543" y="2323"/>
                      <a:pt x="13842" y="2497"/>
                    </a:cubicBezTo>
                    <a:cubicBezTo>
                      <a:pt x="14135" y="2678"/>
                      <a:pt x="14476" y="2889"/>
                      <a:pt x="14842" y="3115"/>
                    </a:cubicBezTo>
                    <a:cubicBezTo>
                      <a:pt x="15206" y="3344"/>
                      <a:pt x="15589" y="3592"/>
                      <a:pt x="16002" y="3810"/>
                    </a:cubicBezTo>
                    <a:cubicBezTo>
                      <a:pt x="16817" y="4256"/>
                      <a:pt x="17603" y="4736"/>
                      <a:pt x="18245" y="5033"/>
                    </a:cubicBezTo>
                    <a:cubicBezTo>
                      <a:pt x="18871" y="5351"/>
                      <a:pt x="19289" y="5564"/>
                      <a:pt x="19289" y="5564"/>
                    </a:cubicBezTo>
                    <a:lnTo>
                      <a:pt x="20256" y="4385"/>
                    </a:lnTo>
                    <a:cubicBezTo>
                      <a:pt x="20256" y="4385"/>
                      <a:pt x="20338" y="4426"/>
                      <a:pt x="20461" y="4488"/>
                    </a:cubicBezTo>
                    <a:cubicBezTo>
                      <a:pt x="20581" y="4553"/>
                      <a:pt x="20749" y="4630"/>
                      <a:pt x="20921" y="4703"/>
                    </a:cubicBezTo>
                    <a:cubicBezTo>
                      <a:pt x="21261" y="4853"/>
                      <a:pt x="21600" y="5004"/>
                      <a:pt x="21600" y="5004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1" name="Shape 16852"/>
              <p:cNvSpPr/>
              <p:nvPr/>
            </p:nvSpPr>
            <p:spPr>
              <a:xfrm>
                <a:off x="4415876" y="3683509"/>
                <a:ext cx="323121" cy="2327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157" y="2714"/>
                    </a:moveTo>
                    <a:cubicBezTo>
                      <a:pt x="6157" y="2714"/>
                      <a:pt x="6175" y="3689"/>
                      <a:pt x="6201" y="5151"/>
                    </a:cubicBezTo>
                    <a:cubicBezTo>
                      <a:pt x="6221" y="5881"/>
                      <a:pt x="6210" y="6737"/>
                      <a:pt x="6256" y="7648"/>
                    </a:cubicBezTo>
                    <a:cubicBezTo>
                      <a:pt x="6308" y="8558"/>
                      <a:pt x="6363" y="9529"/>
                      <a:pt x="6418" y="10499"/>
                    </a:cubicBezTo>
                    <a:cubicBezTo>
                      <a:pt x="6538" y="12439"/>
                      <a:pt x="6587" y="14388"/>
                      <a:pt x="6759" y="15830"/>
                    </a:cubicBezTo>
                    <a:cubicBezTo>
                      <a:pt x="6894" y="17275"/>
                      <a:pt x="6983" y="18240"/>
                      <a:pt x="6983" y="18240"/>
                    </a:cubicBezTo>
                    <a:lnTo>
                      <a:pt x="9632" y="17764"/>
                    </a:lnTo>
                    <a:cubicBezTo>
                      <a:pt x="9632" y="17764"/>
                      <a:pt x="9545" y="16825"/>
                      <a:pt x="9414" y="15418"/>
                    </a:cubicBezTo>
                    <a:cubicBezTo>
                      <a:pt x="9246" y="14017"/>
                      <a:pt x="9201" y="12114"/>
                      <a:pt x="9082" y="10227"/>
                    </a:cubicBezTo>
                    <a:cubicBezTo>
                      <a:pt x="9029" y="9281"/>
                      <a:pt x="8975" y="8336"/>
                      <a:pt x="8924" y="7450"/>
                    </a:cubicBezTo>
                    <a:cubicBezTo>
                      <a:pt x="8879" y="6564"/>
                      <a:pt x="8891" y="5729"/>
                      <a:pt x="8871" y="5018"/>
                    </a:cubicBezTo>
                    <a:cubicBezTo>
                      <a:pt x="8846" y="3592"/>
                      <a:pt x="8828" y="2644"/>
                      <a:pt x="8828" y="2644"/>
                    </a:cubicBezTo>
                    <a:cubicBezTo>
                      <a:pt x="8828" y="2644"/>
                      <a:pt x="6157" y="2714"/>
                      <a:pt x="6157" y="2714"/>
                    </a:cubicBezTo>
                    <a:close/>
                    <a:moveTo>
                      <a:pt x="10873" y="2590"/>
                    </a:moveTo>
                    <a:cubicBezTo>
                      <a:pt x="10873" y="2590"/>
                      <a:pt x="10889" y="3521"/>
                      <a:pt x="10914" y="4915"/>
                    </a:cubicBezTo>
                    <a:cubicBezTo>
                      <a:pt x="10933" y="5614"/>
                      <a:pt x="10920" y="6430"/>
                      <a:pt x="10966" y="7299"/>
                    </a:cubicBezTo>
                    <a:cubicBezTo>
                      <a:pt x="11015" y="8167"/>
                      <a:pt x="11068" y="9092"/>
                      <a:pt x="11121" y="10018"/>
                    </a:cubicBezTo>
                    <a:cubicBezTo>
                      <a:pt x="11237" y="11868"/>
                      <a:pt x="11279" y="13730"/>
                      <a:pt x="11446" y="15102"/>
                    </a:cubicBezTo>
                    <a:cubicBezTo>
                      <a:pt x="11574" y="16481"/>
                      <a:pt x="11660" y="17400"/>
                      <a:pt x="11660" y="17400"/>
                    </a:cubicBezTo>
                    <a:lnTo>
                      <a:pt x="14309" y="16924"/>
                    </a:lnTo>
                    <a:cubicBezTo>
                      <a:pt x="14309" y="16924"/>
                      <a:pt x="14226" y="16031"/>
                      <a:pt x="14101" y="14690"/>
                    </a:cubicBezTo>
                    <a:cubicBezTo>
                      <a:pt x="13938" y="13355"/>
                      <a:pt x="13898" y="11545"/>
                      <a:pt x="13785" y="9745"/>
                    </a:cubicBezTo>
                    <a:cubicBezTo>
                      <a:pt x="13734" y="8846"/>
                      <a:pt x="13682" y="7946"/>
                      <a:pt x="13633" y="7102"/>
                    </a:cubicBezTo>
                    <a:cubicBezTo>
                      <a:pt x="13589" y="6256"/>
                      <a:pt x="13602" y="5461"/>
                      <a:pt x="13584" y="4784"/>
                    </a:cubicBezTo>
                    <a:cubicBezTo>
                      <a:pt x="13560" y="3426"/>
                      <a:pt x="13544" y="2520"/>
                      <a:pt x="13544" y="2520"/>
                    </a:cubicBezTo>
                    <a:cubicBezTo>
                      <a:pt x="13544" y="2520"/>
                      <a:pt x="10873" y="2590"/>
                      <a:pt x="10873" y="2590"/>
                    </a:cubicBezTo>
                    <a:close/>
                    <a:moveTo>
                      <a:pt x="15587" y="2467"/>
                    </a:moveTo>
                    <a:cubicBezTo>
                      <a:pt x="15587" y="2467"/>
                      <a:pt x="15603" y="3353"/>
                      <a:pt x="15627" y="4681"/>
                    </a:cubicBezTo>
                    <a:cubicBezTo>
                      <a:pt x="15645" y="5344"/>
                      <a:pt x="15631" y="6123"/>
                      <a:pt x="15675" y="6950"/>
                    </a:cubicBezTo>
                    <a:cubicBezTo>
                      <a:pt x="15722" y="7776"/>
                      <a:pt x="15774" y="8657"/>
                      <a:pt x="15824" y="9538"/>
                    </a:cubicBezTo>
                    <a:cubicBezTo>
                      <a:pt x="15935" y="11297"/>
                      <a:pt x="15972" y="13070"/>
                      <a:pt x="16133" y="14375"/>
                    </a:cubicBezTo>
                    <a:cubicBezTo>
                      <a:pt x="16255" y="15686"/>
                      <a:pt x="16336" y="16562"/>
                      <a:pt x="16336" y="16562"/>
                    </a:cubicBezTo>
                    <a:lnTo>
                      <a:pt x="18986" y="16085"/>
                    </a:lnTo>
                    <a:cubicBezTo>
                      <a:pt x="18986" y="16085"/>
                      <a:pt x="18907" y="15238"/>
                      <a:pt x="18788" y="13963"/>
                    </a:cubicBezTo>
                    <a:cubicBezTo>
                      <a:pt x="18630" y="12696"/>
                      <a:pt x="18597" y="10974"/>
                      <a:pt x="18489" y="9265"/>
                    </a:cubicBezTo>
                    <a:cubicBezTo>
                      <a:pt x="18439" y="8409"/>
                      <a:pt x="18389" y="7554"/>
                      <a:pt x="18343" y="6753"/>
                    </a:cubicBezTo>
                    <a:cubicBezTo>
                      <a:pt x="18300" y="5950"/>
                      <a:pt x="18314" y="5194"/>
                      <a:pt x="18297" y="4548"/>
                    </a:cubicBezTo>
                    <a:cubicBezTo>
                      <a:pt x="18274" y="3257"/>
                      <a:pt x="18258" y="2395"/>
                      <a:pt x="18258" y="2395"/>
                    </a:cubicBezTo>
                    <a:cubicBezTo>
                      <a:pt x="18258" y="2395"/>
                      <a:pt x="15587" y="2467"/>
                      <a:pt x="15587" y="2467"/>
                    </a:cubicBezTo>
                    <a:close/>
                    <a:moveTo>
                      <a:pt x="3474" y="12081"/>
                    </a:moveTo>
                    <a:cubicBezTo>
                      <a:pt x="4087" y="12008"/>
                      <a:pt x="4554" y="11405"/>
                      <a:pt x="4517" y="10736"/>
                    </a:cubicBezTo>
                    <a:cubicBezTo>
                      <a:pt x="4480" y="10065"/>
                      <a:pt x="3953" y="9564"/>
                      <a:pt x="3338" y="9619"/>
                    </a:cubicBezTo>
                    <a:cubicBezTo>
                      <a:pt x="2725" y="9672"/>
                      <a:pt x="2258" y="10275"/>
                      <a:pt x="2296" y="10963"/>
                    </a:cubicBezTo>
                    <a:cubicBezTo>
                      <a:pt x="2334" y="11651"/>
                      <a:pt x="2862" y="12151"/>
                      <a:pt x="3474" y="12081"/>
                    </a:cubicBezTo>
                    <a:close/>
                    <a:moveTo>
                      <a:pt x="2801" y="0"/>
                    </a:moveTo>
                    <a:lnTo>
                      <a:pt x="20637" y="0"/>
                    </a:lnTo>
                    <a:lnTo>
                      <a:pt x="20690" y="2333"/>
                    </a:lnTo>
                    <a:lnTo>
                      <a:pt x="20302" y="2342"/>
                    </a:lnTo>
                    <a:cubicBezTo>
                      <a:pt x="20302" y="2342"/>
                      <a:pt x="20317" y="3184"/>
                      <a:pt x="20340" y="4447"/>
                    </a:cubicBezTo>
                    <a:cubicBezTo>
                      <a:pt x="20357" y="5076"/>
                      <a:pt x="20341" y="5816"/>
                      <a:pt x="20384" y="6601"/>
                    </a:cubicBezTo>
                    <a:cubicBezTo>
                      <a:pt x="20430" y="7385"/>
                      <a:pt x="20478" y="8220"/>
                      <a:pt x="20527" y="9057"/>
                    </a:cubicBezTo>
                    <a:cubicBezTo>
                      <a:pt x="20634" y="10727"/>
                      <a:pt x="20664" y="12411"/>
                      <a:pt x="20820" y="13648"/>
                    </a:cubicBezTo>
                    <a:cubicBezTo>
                      <a:pt x="20936" y="14892"/>
                      <a:pt x="21013" y="15722"/>
                      <a:pt x="21013" y="15722"/>
                    </a:cubicBezTo>
                    <a:lnTo>
                      <a:pt x="21398" y="15651"/>
                    </a:lnTo>
                    <a:lnTo>
                      <a:pt x="21600" y="17953"/>
                    </a:lnTo>
                    <a:lnTo>
                      <a:pt x="3958" y="21600"/>
                    </a:lnTo>
                    <a:cubicBezTo>
                      <a:pt x="3958" y="21600"/>
                      <a:pt x="2936" y="19080"/>
                      <a:pt x="1914" y="16559"/>
                    </a:cubicBezTo>
                    <a:cubicBezTo>
                      <a:pt x="1375" y="15284"/>
                      <a:pt x="932" y="13976"/>
                      <a:pt x="582" y="12989"/>
                    </a:cubicBezTo>
                    <a:cubicBezTo>
                      <a:pt x="233" y="11997"/>
                      <a:pt x="0" y="11336"/>
                      <a:pt x="0" y="11336"/>
                    </a:cubicBezTo>
                    <a:cubicBezTo>
                      <a:pt x="0" y="11336"/>
                      <a:pt x="157" y="10613"/>
                      <a:pt x="392" y="9527"/>
                    </a:cubicBezTo>
                    <a:cubicBezTo>
                      <a:pt x="509" y="8989"/>
                      <a:pt x="646" y="8361"/>
                      <a:pt x="792" y="7689"/>
                    </a:cubicBezTo>
                    <a:cubicBezTo>
                      <a:pt x="966" y="7020"/>
                      <a:pt x="1150" y="6308"/>
                      <a:pt x="1334" y="5594"/>
                    </a:cubicBezTo>
                    <a:cubicBezTo>
                      <a:pt x="2067" y="2797"/>
                      <a:pt x="2801" y="0"/>
                      <a:pt x="2801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2" name="Shape 16853"/>
              <p:cNvSpPr/>
              <p:nvPr/>
            </p:nvSpPr>
            <p:spPr>
              <a:xfrm>
                <a:off x="6619259" y="2839987"/>
                <a:ext cx="127408" cy="1484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226" y="11337"/>
                    </a:moveTo>
                    <a:lnTo>
                      <a:pt x="8665" y="14322"/>
                    </a:lnTo>
                    <a:lnTo>
                      <a:pt x="3475" y="15245"/>
                    </a:lnTo>
                    <a:lnTo>
                      <a:pt x="2773" y="21600"/>
                    </a:lnTo>
                    <a:lnTo>
                      <a:pt x="9021" y="21600"/>
                    </a:lnTo>
                    <a:lnTo>
                      <a:pt x="17321" y="20915"/>
                    </a:lnTo>
                    <a:lnTo>
                      <a:pt x="21600" y="16539"/>
                    </a:lnTo>
                    <a:lnTo>
                      <a:pt x="17046" y="15017"/>
                    </a:lnTo>
                    <a:lnTo>
                      <a:pt x="14555" y="12561"/>
                    </a:lnTo>
                    <a:lnTo>
                      <a:pt x="10800" y="7355"/>
                    </a:lnTo>
                    <a:lnTo>
                      <a:pt x="9021" y="0"/>
                    </a:lnTo>
                    <a:lnTo>
                      <a:pt x="1970" y="1223"/>
                    </a:lnTo>
                    <a:lnTo>
                      <a:pt x="0" y="3822"/>
                    </a:lnTo>
                    <a:lnTo>
                      <a:pt x="0" y="6741"/>
                    </a:lnTo>
                    <a:lnTo>
                      <a:pt x="3390" y="8729"/>
                    </a:lnTo>
                    <a:cubicBezTo>
                      <a:pt x="3390" y="8729"/>
                      <a:pt x="8226" y="11337"/>
                      <a:pt x="8226" y="1133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53" name="Shape 16854"/>
              <p:cNvSpPr/>
              <p:nvPr/>
            </p:nvSpPr>
            <p:spPr>
              <a:xfrm>
                <a:off x="6552799" y="2896222"/>
                <a:ext cx="83769" cy="747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28" y="10953"/>
                    </a:moveTo>
                    <a:lnTo>
                      <a:pt x="21600" y="3050"/>
                    </a:lnTo>
                    <a:lnTo>
                      <a:pt x="15327" y="0"/>
                    </a:lnTo>
                    <a:lnTo>
                      <a:pt x="6533" y="2284"/>
                    </a:lnTo>
                    <a:lnTo>
                      <a:pt x="0" y="14000"/>
                    </a:lnTo>
                    <a:lnTo>
                      <a:pt x="0" y="21600"/>
                    </a:lnTo>
                    <a:lnTo>
                      <a:pt x="7600" y="21600"/>
                    </a:lnTo>
                    <a:cubicBezTo>
                      <a:pt x="7600" y="21600"/>
                      <a:pt x="21028" y="10953"/>
                      <a:pt x="21028" y="1095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3" name="Group 16857"/>
            <p:cNvGrpSpPr/>
            <p:nvPr/>
          </p:nvGrpSpPr>
          <p:grpSpPr>
            <a:xfrm>
              <a:off x="4577584" y="2116634"/>
              <a:ext cx="3078856" cy="3078862"/>
              <a:chOff x="0" y="0"/>
              <a:chExt cx="6157708" cy="6157720"/>
            </a:xfrm>
          </p:grpSpPr>
          <p:sp>
            <p:nvSpPr>
              <p:cNvPr id="14" name="Shape 16855"/>
              <p:cNvSpPr/>
              <p:nvPr/>
            </p:nvSpPr>
            <p:spPr>
              <a:xfrm>
                <a:off x="0" y="0"/>
                <a:ext cx="6157708" cy="6157720"/>
              </a:xfrm>
              <a:prstGeom prst="ellipse">
                <a:avLst/>
              </a:prstGeom>
              <a:blipFill dpi="0" rotWithShape="1">
                <a:blip r:embed="rId3" cstate="screen"/>
                <a:srcRect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5" name="Shape 16856"/>
              <p:cNvSpPr/>
              <p:nvPr/>
            </p:nvSpPr>
            <p:spPr>
              <a:xfrm>
                <a:off x="107431" y="513788"/>
                <a:ext cx="5919074" cy="5306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878" y="0"/>
                    </a:moveTo>
                    <a:lnTo>
                      <a:pt x="5241" y="531"/>
                    </a:lnTo>
                    <a:lnTo>
                      <a:pt x="5825" y="531"/>
                    </a:lnTo>
                    <a:lnTo>
                      <a:pt x="5878" y="722"/>
                    </a:lnTo>
                    <a:lnTo>
                      <a:pt x="5727" y="881"/>
                    </a:lnTo>
                    <a:lnTo>
                      <a:pt x="6373" y="902"/>
                    </a:lnTo>
                    <a:lnTo>
                      <a:pt x="6471" y="1161"/>
                    </a:lnTo>
                    <a:lnTo>
                      <a:pt x="5743" y="1132"/>
                    </a:lnTo>
                    <a:lnTo>
                      <a:pt x="5708" y="932"/>
                    </a:lnTo>
                    <a:lnTo>
                      <a:pt x="5251" y="821"/>
                    </a:lnTo>
                    <a:lnTo>
                      <a:pt x="5008" y="671"/>
                    </a:lnTo>
                    <a:lnTo>
                      <a:pt x="4480" y="676"/>
                    </a:lnTo>
                    <a:cubicBezTo>
                      <a:pt x="2900" y="1948"/>
                      <a:pt x="1644" y="3688"/>
                      <a:pt x="868" y="5710"/>
                    </a:cubicBezTo>
                    <a:lnTo>
                      <a:pt x="868" y="6391"/>
                    </a:lnTo>
                    <a:lnTo>
                      <a:pt x="1318" y="6632"/>
                    </a:lnTo>
                    <a:lnTo>
                      <a:pt x="1318" y="7585"/>
                    </a:lnTo>
                    <a:lnTo>
                      <a:pt x="1748" y="8404"/>
                    </a:lnTo>
                    <a:lnTo>
                      <a:pt x="2097" y="8465"/>
                    </a:lnTo>
                    <a:lnTo>
                      <a:pt x="2143" y="8183"/>
                    </a:lnTo>
                    <a:lnTo>
                      <a:pt x="1730" y="7472"/>
                    </a:lnTo>
                    <a:lnTo>
                      <a:pt x="1649" y="6781"/>
                    </a:lnTo>
                    <a:lnTo>
                      <a:pt x="1892" y="6781"/>
                    </a:lnTo>
                    <a:lnTo>
                      <a:pt x="1994" y="7493"/>
                    </a:lnTo>
                    <a:lnTo>
                      <a:pt x="2592" y="8465"/>
                    </a:lnTo>
                    <a:lnTo>
                      <a:pt x="2437" y="8779"/>
                    </a:lnTo>
                    <a:lnTo>
                      <a:pt x="2817" y="9426"/>
                    </a:lnTo>
                    <a:lnTo>
                      <a:pt x="3759" y="9686"/>
                    </a:lnTo>
                    <a:lnTo>
                      <a:pt x="3759" y="9516"/>
                    </a:lnTo>
                    <a:lnTo>
                      <a:pt x="4137" y="9577"/>
                    </a:lnTo>
                    <a:lnTo>
                      <a:pt x="4101" y="9877"/>
                    </a:lnTo>
                    <a:lnTo>
                      <a:pt x="4397" y="9937"/>
                    </a:lnTo>
                    <a:lnTo>
                      <a:pt x="4855" y="10076"/>
                    </a:lnTo>
                    <a:lnTo>
                      <a:pt x="5501" y="10899"/>
                    </a:lnTo>
                    <a:lnTo>
                      <a:pt x="6328" y="10969"/>
                    </a:lnTo>
                    <a:lnTo>
                      <a:pt x="6408" y="11721"/>
                    </a:lnTo>
                    <a:lnTo>
                      <a:pt x="5843" y="12161"/>
                    </a:lnTo>
                    <a:lnTo>
                      <a:pt x="5816" y="12831"/>
                    </a:lnTo>
                    <a:lnTo>
                      <a:pt x="5736" y="13242"/>
                    </a:lnTo>
                    <a:lnTo>
                      <a:pt x="6552" y="14384"/>
                    </a:lnTo>
                    <a:lnTo>
                      <a:pt x="6615" y="14775"/>
                    </a:lnTo>
                    <a:cubicBezTo>
                      <a:pt x="6615" y="14775"/>
                      <a:pt x="6911" y="14865"/>
                      <a:pt x="6947" y="14865"/>
                    </a:cubicBezTo>
                    <a:cubicBezTo>
                      <a:pt x="6983" y="14865"/>
                      <a:pt x="7612" y="15396"/>
                      <a:pt x="7612" y="15396"/>
                    </a:cubicBezTo>
                    <a:lnTo>
                      <a:pt x="7612" y="17460"/>
                    </a:lnTo>
                    <a:lnTo>
                      <a:pt x="7837" y="17530"/>
                    </a:lnTo>
                    <a:lnTo>
                      <a:pt x="7684" y="18482"/>
                    </a:lnTo>
                    <a:lnTo>
                      <a:pt x="8062" y="19042"/>
                    </a:lnTo>
                    <a:lnTo>
                      <a:pt x="7991" y="19987"/>
                    </a:lnTo>
                    <a:lnTo>
                      <a:pt x="8489" y="20964"/>
                    </a:lnTo>
                    <a:lnTo>
                      <a:pt x="9130" y="21586"/>
                    </a:lnTo>
                    <a:lnTo>
                      <a:pt x="9773" y="21600"/>
                    </a:lnTo>
                    <a:lnTo>
                      <a:pt x="9836" y="21369"/>
                    </a:lnTo>
                    <a:lnTo>
                      <a:pt x="9363" y="20926"/>
                    </a:lnTo>
                    <a:lnTo>
                      <a:pt x="9390" y="20706"/>
                    </a:lnTo>
                    <a:lnTo>
                      <a:pt x="9475" y="20434"/>
                    </a:lnTo>
                    <a:lnTo>
                      <a:pt x="9494" y="20160"/>
                    </a:lnTo>
                    <a:lnTo>
                      <a:pt x="9173" y="20150"/>
                    </a:lnTo>
                    <a:lnTo>
                      <a:pt x="9012" y="19923"/>
                    </a:lnTo>
                    <a:lnTo>
                      <a:pt x="9278" y="19638"/>
                    </a:lnTo>
                    <a:lnTo>
                      <a:pt x="9313" y="19422"/>
                    </a:lnTo>
                    <a:lnTo>
                      <a:pt x="9017" y="19328"/>
                    </a:lnTo>
                    <a:lnTo>
                      <a:pt x="9034" y="19128"/>
                    </a:lnTo>
                    <a:lnTo>
                      <a:pt x="9457" y="19056"/>
                    </a:lnTo>
                    <a:lnTo>
                      <a:pt x="10100" y="18713"/>
                    </a:lnTo>
                    <a:lnTo>
                      <a:pt x="10315" y="18271"/>
                    </a:lnTo>
                    <a:lnTo>
                      <a:pt x="10837" y="17527"/>
                    </a:lnTo>
                    <a:lnTo>
                      <a:pt x="10989" y="17309"/>
                    </a:lnTo>
                    <a:lnTo>
                      <a:pt x="10837" y="16560"/>
                    </a:lnTo>
                    <a:lnTo>
                      <a:pt x="10835" y="16558"/>
                    </a:lnTo>
                    <a:lnTo>
                      <a:pt x="10837" y="16556"/>
                    </a:lnTo>
                    <a:lnTo>
                      <a:pt x="11042" y="16158"/>
                    </a:lnTo>
                    <a:lnTo>
                      <a:pt x="11662" y="16177"/>
                    </a:lnTo>
                    <a:lnTo>
                      <a:pt x="12080" y="15810"/>
                    </a:lnTo>
                    <a:lnTo>
                      <a:pt x="12213" y="14359"/>
                    </a:lnTo>
                    <a:lnTo>
                      <a:pt x="12677" y="13704"/>
                    </a:lnTo>
                    <a:lnTo>
                      <a:pt x="12757" y="13282"/>
                    </a:lnTo>
                    <a:lnTo>
                      <a:pt x="12336" y="13131"/>
                    </a:lnTo>
                    <a:lnTo>
                      <a:pt x="12057" y="12622"/>
                    </a:lnTo>
                    <a:lnTo>
                      <a:pt x="11105" y="12612"/>
                    </a:lnTo>
                    <a:lnTo>
                      <a:pt x="10837" y="12498"/>
                    </a:lnTo>
                    <a:lnTo>
                      <a:pt x="10351" y="12291"/>
                    </a:lnTo>
                    <a:lnTo>
                      <a:pt x="10315" y="11690"/>
                    </a:lnTo>
                    <a:lnTo>
                      <a:pt x="10063" y="11200"/>
                    </a:lnTo>
                    <a:lnTo>
                      <a:pt x="9382" y="11189"/>
                    </a:lnTo>
                    <a:lnTo>
                      <a:pt x="8987" y="10497"/>
                    </a:lnTo>
                    <a:lnTo>
                      <a:pt x="8636" y="10307"/>
                    </a:lnTo>
                    <a:lnTo>
                      <a:pt x="8618" y="10518"/>
                    </a:lnTo>
                    <a:lnTo>
                      <a:pt x="7981" y="10559"/>
                    </a:lnTo>
                    <a:lnTo>
                      <a:pt x="7747" y="10197"/>
                    </a:lnTo>
                    <a:lnTo>
                      <a:pt x="7082" y="10047"/>
                    </a:lnTo>
                    <a:lnTo>
                      <a:pt x="6535" y="10754"/>
                    </a:lnTo>
                    <a:lnTo>
                      <a:pt x="5673" y="10590"/>
                    </a:lnTo>
                    <a:lnTo>
                      <a:pt x="5609" y="9506"/>
                    </a:lnTo>
                    <a:lnTo>
                      <a:pt x="4981" y="9387"/>
                    </a:lnTo>
                    <a:lnTo>
                      <a:pt x="5232" y="8855"/>
                    </a:lnTo>
                    <a:lnTo>
                      <a:pt x="5160" y="8549"/>
                    </a:lnTo>
                    <a:lnTo>
                      <a:pt x="4334" y="9166"/>
                    </a:lnTo>
                    <a:lnTo>
                      <a:pt x="3814" y="9095"/>
                    </a:lnTo>
                    <a:lnTo>
                      <a:pt x="3628" y="8642"/>
                    </a:lnTo>
                    <a:lnTo>
                      <a:pt x="3742" y="8175"/>
                    </a:lnTo>
                    <a:lnTo>
                      <a:pt x="4028" y="7585"/>
                    </a:lnTo>
                    <a:lnTo>
                      <a:pt x="4688" y="7212"/>
                    </a:lnTo>
                    <a:lnTo>
                      <a:pt x="5963" y="7212"/>
                    </a:lnTo>
                    <a:lnTo>
                      <a:pt x="5959" y="7645"/>
                    </a:lnTo>
                    <a:lnTo>
                      <a:pt x="6418" y="7883"/>
                    </a:lnTo>
                    <a:lnTo>
                      <a:pt x="6382" y="7141"/>
                    </a:lnTo>
                    <a:lnTo>
                      <a:pt x="6711" y="6771"/>
                    </a:lnTo>
                    <a:lnTo>
                      <a:pt x="7378" y="6283"/>
                    </a:lnTo>
                    <a:lnTo>
                      <a:pt x="7423" y="5939"/>
                    </a:lnTo>
                    <a:lnTo>
                      <a:pt x="8088" y="5169"/>
                    </a:lnTo>
                    <a:lnTo>
                      <a:pt x="8795" y="4733"/>
                    </a:lnTo>
                    <a:lnTo>
                      <a:pt x="8732" y="4675"/>
                    </a:lnTo>
                    <a:lnTo>
                      <a:pt x="9211" y="4172"/>
                    </a:lnTo>
                    <a:lnTo>
                      <a:pt x="9385" y="4225"/>
                    </a:lnTo>
                    <a:lnTo>
                      <a:pt x="9466" y="4337"/>
                    </a:lnTo>
                    <a:lnTo>
                      <a:pt x="9648" y="4112"/>
                    </a:lnTo>
                    <a:lnTo>
                      <a:pt x="9692" y="4091"/>
                    </a:lnTo>
                    <a:lnTo>
                      <a:pt x="9494" y="4058"/>
                    </a:lnTo>
                    <a:lnTo>
                      <a:pt x="9292" y="3984"/>
                    </a:lnTo>
                    <a:lnTo>
                      <a:pt x="9292" y="3766"/>
                    </a:lnTo>
                    <a:lnTo>
                      <a:pt x="9399" y="3669"/>
                    </a:lnTo>
                    <a:lnTo>
                      <a:pt x="9634" y="3669"/>
                    </a:lnTo>
                    <a:lnTo>
                      <a:pt x="9742" y="3721"/>
                    </a:lnTo>
                    <a:lnTo>
                      <a:pt x="9837" y="3932"/>
                    </a:lnTo>
                    <a:lnTo>
                      <a:pt x="9951" y="3912"/>
                    </a:lnTo>
                    <a:lnTo>
                      <a:pt x="9951" y="3894"/>
                    </a:lnTo>
                    <a:lnTo>
                      <a:pt x="9985" y="3906"/>
                    </a:lnTo>
                    <a:lnTo>
                      <a:pt x="10315" y="3849"/>
                    </a:lnTo>
                    <a:lnTo>
                      <a:pt x="10362" y="3669"/>
                    </a:lnTo>
                    <a:lnTo>
                      <a:pt x="10550" y="3721"/>
                    </a:lnTo>
                    <a:lnTo>
                      <a:pt x="10550" y="3916"/>
                    </a:lnTo>
                    <a:lnTo>
                      <a:pt x="10376" y="4051"/>
                    </a:lnTo>
                    <a:lnTo>
                      <a:pt x="10401" y="4267"/>
                    </a:lnTo>
                    <a:lnTo>
                      <a:pt x="10837" y="4416"/>
                    </a:lnTo>
                    <a:lnTo>
                      <a:pt x="11002" y="4472"/>
                    </a:lnTo>
                    <a:cubicBezTo>
                      <a:pt x="11002" y="4472"/>
                      <a:pt x="11003" y="4476"/>
                      <a:pt x="11003" y="4481"/>
                    </a:cubicBezTo>
                    <a:lnTo>
                      <a:pt x="11141" y="4468"/>
                    </a:lnTo>
                    <a:lnTo>
                      <a:pt x="11150" y="4178"/>
                    </a:lnTo>
                    <a:lnTo>
                      <a:pt x="10837" y="4018"/>
                    </a:lnTo>
                    <a:lnTo>
                      <a:pt x="10674" y="3936"/>
                    </a:lnTo>
                    <a:lnTo>
                      <a:pt x="10647" y="3797"/>
                    </a:lnTo>
                    <a:lnTo>
                      <a:pt x="10837" y="3725"/>
                    </a:lnTo>
                    <a:lnTo>
                      <a:pt x="11042" y="3646"/>
                    </a:lnTo>
                    <a:lnTo>
                      <a:pt x="11060" y="3225"/>
                    </a:lnTo>
                    <a:lnTo>
                      <a:pt x="10837" y="3073"/>
                    </a:lnTo>
                    <a:lnTo>
                      <a:pt x="10647" y="2945"/>
                    </a:lnTo>
                    <a:lnTo>
                      <a:pt x="10621" y="2234"/>
                    </a:lnTo>
                    <a:lnTo>
                      <a:pt x="10055" y="2544"/>
                    </a:lnTo>
                    <a:lnTo>
                      <a:pt x="9848" y="2544"/>
                    </a:lnTo>
                    <a:lnTo>
                      <a:pt x="9901" y="2003"/>
                    </a:lnTo>
                    <a:lnTo>
                      <a:pt x="9132" y="1800"/>
                    </a:lnTo>
                    <a:lnTo>
                      <a:pt x="8814" y="2068"/>
                    </a:lnTo>
                    <a:lnTo>
                      <a:pt x="8814" y="2887"/>
                    </a:lnTo>
                    <a:lnTo>
                      <a:pt x="8241" y="3090"/>
                    </a:lnTo>
                    <a:lnTo>
                      <a:pt x="8011" y="3623"/>
                    </a:lnTo>
                    <a:lnTo>
                      <a:pt x="7762" y="3669"/>
                    </a:lnTo>
                    <a:lnTo>
                      <a:pt x="7762" y="2986"/>
                    </a:lnTo>
                    <a:lnTo>
                      <a:pt x="7224" y="2903"/>
                    </a:lnTo>
                    <a:lnTo>
                      <a:pt x="6955" y="2707"/>
                    </a:lnTo>
                    <a:lnTo>
                      <a:pt x="6846" y="2264"/>
                    </a:lnTo>
                    <a:lnTo>
                      <a:pt x="7809" y="1634"/>
                    </a:lnTo>
                    <a:lnTo>
                      <a:pt x="8281" y="1475"/>
                    </a:lnTo>
                    <a:lnTo>
                      <a:pt x="8328" y="1829"/>
                    </a:lnTo>
                    <a:lnTo>
                      <a:pt x="8592" y="1813"/>
                    </a:lnTo>
                    <a:lnTo>
                      <a:pt x="8612" y="1634"/>
                    </a:lnTo>
                    <a:lnTo>
                      <a:pt x="8886" y="1591"/>
                    </a:lnTo>
                    <a:lnTo>
                      <a:pt x="8891" y="1529"/>
                    </a:lnTo>
                    <a:lnTo>
                      <a:pt x="8773" y="1475"/>
                    </a:lnTo>
                    <a:lnTo>
                      <a:pt x="8746" y="1287"/>
                    </a:lnTo>
                    <a:lnTo>
                      <a:pt x="9084" y="1256"/>
                    </a:lnTo>
                    <a:lnTo>
                      <a:pt x="9287" y="1019"/>
                    </a:lnTo>
                    <a:lnTo>
                      <a:pt x="9298" y="1002"/>
                    </a:lnTo>
                    <a:lnTo>
                      <a:pt x="9301" y="1002"/>
                    </a:lnTo>
                    <a:lnTo>
                      <a:pt x="9363" y="932"/>
                    </a:lnTo>
                    <a:lnTo>
                      <a:pt x="10073" y="831"/>
                    </a:lnTo>
                    <a:lnTo>
                      <a:pt x="10386" y="1129"/>
                    </a:lnTo>
                    <a:lnTo>
                      <a:pt x="9565" y="1617"/>
                    </a:lnTo>
                    <a:lnTo>
                      <a:pt x="10611" y="1893"/>
                    </a:lnTo>
                    <a:lnTo>
                      <a:pt x="10746" y="1502"/>
                    </a:lnTo>
                    <a:lnTo>
                      <a:pt x="10837" y="1502"/>
                    </a:lnTo>
                    <a:lnTo>
                      <a:pt x="11204" y="1502"/>
                    </a:lnTo>
                    <a:lnTo>
                      <a:pt x="11367" y="1161"/>
                    </a:lnTo>
                    <a:lnTo>
                      <a:pt x="11042" y="1071"/>
                    </a:lnTo>
                    <a:lnTo>
                      <a:pt x="11042" y="641"/>
                    </a:lnTo>
                    <a:lnTo>
                      <a:pt x="10837" y="539"/>
                    </a:lnTo>
                    <a:lnTo>
                      <a:pt x="10028" y="139"/>
                    </a:lnTo>
                    <a:lnTo>
                      <a:pt x="9327" y="229"/>
                    </a:lnTo>
                    <a:lnTo>
                      <a:pt x="8932" y="460"/>
                    </a:lnTo>
                    <a:lnTo>
                      <a:pt x="8959" y="1022"/>
                    </a:lnTo>
                    <a:lnTo>
                      <a:pt x="8546" y="952"/>
                    </a:lnTo>
                    <a:lnTo>
                      <a:pt x="8482" y="641"/>
                    </a:lnTo>
                    <a:lnTo>
                      <a:pt x="8878" y="241"/>
                    </a:lnTo>
                    <a:lnTo>
                      <a:pt x="8160" y="200"/>
                    </a:lnTo>
                    <a:lnTo>
                      <a:pt x="7953" y="270"/>
                    </a:lnTo>
                    <a:lnTo>
                      <a:pt x="7863" y="541"/>
                    </a:lnTo>
                    <a:lnTo>
                      <a:pt x="8133" y="591"/>
                    </a:lnTo>
                    <a:lnTo>
                      <a:pt x="8079" y="891"/>
                    </a:lnTo>
                    <a:lnTo>
                      <a:pt x="7621" y="922"/>
                    </a:lnTo>
                    <a:lnTo>
                      <a:pt x="7549" y="1122"/>
                    </a:lnTo>
                    <a:lnTo>
                      <a:pt x="6885" y="1142"/>
                    </a:lnTo>
                    <a:cubicBezTo>
                      <a:pt x="6885" y="1142"/>
                      <a:pt x="6867" y="722"/>
                      <a:pt x="6840" y="722"/>
                    </a:cubicBezTo>
                    <a:cubicBezTo>
                      <a:pt x="6813" y="722"/>
                      <a:pt x="7361" y="711"/>
                      <a:pt x="7361" y="711"/>
                    </a:cubicBezTo>
                    <a:lnTo>
                      <a:pt x="7756" y="280"/>
                    </a:lnTo>
                    <a:lnTo>
                      <a:pt x="7540" y="160"/>
                    </a:lnTo>
                    <a:lnTo>
                      <a:pt x="7254" y="470"/>
                    </a:lnTo>
                    <a:lnTo>
                      <a:pt x="6777" y="441"/>
                    </a:lnTo>
                    <a:lnTo>
                      <a:pt x="6489" y="0"/>
                    </a:lnTo>
                    <a:lnTo>
                      <a:pt x="5878" y="0"/>
                    </a:lnTo>
                    <a:close/>
                    <a:moveTo>
                      <a:pt x="868" y="5710"/>
                    </a:moveTo>
                    <a:lnTo>
                      <a:pt x="868" y="5704"/>
                    </a:lnTo>
                    <a:cubicBezTo>
                      <a:pt x="850" y="5751"/>
                      <a:pt x="834" y="5800"/>
                      <a:pt x="816" y="5848"/>
                    </a:cubicBezTo>
                    <a:cubicBezTo>
                      <a:pt x="834" y="5802"/>
                      <a:pt x="851" y="5755"/>
                      <a:pt x="868" y="5710"/>
                    </a:cubicBezTo>
                    <a:close/>
                    <a:moveTo>
                      <a:pt x="17957" y="1411"/>
                    </a:moveTo>
                    <a:lnTo>
                      <a:pt x="17841" y="1640"/>
                    </a:lnTo>
                    <a:cubicBezTo>
                      <a:pt x="17841" y="1640"/>
                      <a:pt x="17342" y="1858"/>
                      <a:pt x="17342" y="1858"/>
                    </a:cubicBezTo>
                    <a:lnTo>
                      <a:pt x="17133" y="2113"/>
                    </a:lnTo>
                    <a:lnTo>
                      <a:pt x="17181" y="2409"/>
                    </a:lnTo>
                    <a:lnTo>
                      <a:pt x="17438" y="2449"/>
                    </a:lnTo>
                    <a:lnTo>
                      <a:pt x="17593" y="2882"/>
                    </a:lnTo>
                    <a:lnTo>
                      <a:pt x="18036" y="2682"/>
                    </a:lnTo>
                    <a:lnTo>
                      <a:pt x="18109" y="3260"/>
                    </a:lnTo>
                    <a:lnTo>
                      <a:pt x="17976" y="3260"/>
                    </a:lnTo>
                    <a:lnTo>
                      <a:pt x="17611" y="3200"/>
                    </a:lnTo>
                    <a:lnTo>
                      <a:pt x="17207" y="3276"/>
                    </a:lnTo>
                    <a:lnTo>
                      <a:pt x="16817" y="3891"/>
                    </a:lnTo>
                    <a:lnTo>
                      <a:pt x="16258" y="3989"/>
                    </a:lnTo>
                    <a:lnTo>
                      <a:pt x="16177" y="4523"/>
                    </a:lnTo>
                    <a:lnTo>
                      <a:pt x="16413" y="4585"/>
                    </a:lnTo>
                    <a:lnTo>
                      <a:pt x="16345" y="4928"/>
                    </a:lnTo>
                    <a:lnTo>
                      <a:pt x="15790" y="4803"/>
                    </a:lnTo>
                    <a:lnTo>
                      <a:pt x="15281" y="4928"/>
                    </a:lnTo>
                    <a:lnTo>
                      <a:pt x="15173" y="5244"/>
                    </a:lnTo>
                    <a:lnTo>
                      <a:pt x="15261" y="5907"/>
                    </a:lnTo>
                    <a:lnTo>
                      <a:pt x="15560" y="6063"/>
                    </a:lnTo>
                    <a:lnTo>
                      <a:pt x="16061" y="6059"/>
                    </a:lnTo>
                    <a:lnTo>
                      <a:pt x="16399" y="6025"/>
                    </a:lnTo>
                    <a:lnTo>
                      <a:pt x="16503" y="5725"/>
                    </a:lnTo>
                    <a:lnTo>
                      <a:pt x="17032" y="4958"/>
                    </a:lnTo>
                    <a:lnTo>
                      <a:pt x="17380" y="5037"/>
                    </a:lnTo>
                    <a:lnTo>
                      <a:pt x="17722" y="4692"/>
                    </a:lnTo>
                    <a:lnTo>
                      <a:pt x="17786" y="4962"/>
                    </a:lnTo>
                    <a:lnTo>
                      <a:pt x="18631" y="5597"/>
                    </a:lnTo>
                    <a:lnTo>
                      <a:pt x="18528" y="5752"/>
                    </a:lnTo>
                    <a:lnTo>
                      <a:pt x="18147" y="5729"/>
                    </a:lnTo>
                    <a:lnTo>
                      <a:pt x="18294" y="5960"/>
                    </a:lnTo>
                    <a:lnTo>
                      <a:pt x="18528" y="6018"/>
                    </a:lnTo>
                    <a:lnTo>
                      <a:pt x="18801" y="5890"/>
                    </a:lnTo>
                    <a:lnTo>
                      <a:pt x="18797" y="5521"/>
                    </a:lnTo>
                    <a:lnTo>
                      <a:pt x="18918" y="5453"/>
                    </a:lnTo>
                    <a:lnTo>
                      <a:pt x="18821" y="5338"/>
                    </a:lnTo>
                    <a:lnTo>
                      <a:pt x="18258" y="4988"/>
                    </a:lnTo>
                    <a:lnTo>
                      <a:pt x="18109" y="4523"/>
                    </a:lnTo>
                    <a:lnTo>
                      <a:pt x="18578" y="4523"/>
                    </a:lnTo>
                    <a:lnTo>
                      <a:pt x="18726" y="4688"/>
                    </a:lnTo>
                    <a:lnTo>
                      <a:pt x="19130" y="5075"/>
                    </a:lnTo>
                    <a:lnTo>
                      <a:pt x="19147" y="5544"/>
                    </a:lnTo>
                    <a:lnTo>
                      <a:pt x="19564" y="6039"/>
                    </a:lnTo>
                    <a:lnTo>
                      <a:pt x="19720" y="5359"/>
                    </a:lnTo>
                    <a:lnTo>
                      <a:pt x="20009" y="5183"/>
                    </a:lnTo>
                    <a:lnTo>
                      <a:pt x="20063" y="5739"/>
                    </a:lnTo>
                    <a:lnTo>
                      <a:pt x="20346" y="6086"/>
                    </a:lnTo>
                    <a:lnTo>
                      <a:pt x="20884" y="6076"/>
                    </a:lnTo>
                    <a:cubicBezTo>
                      <a:pt x="20253" y="4268"/>
                      <a:pt x="19240" y="2672"/>
                      <a:pt x="17957" y="1411"/>
                    </a:cubicBezTo>
                    <a:close/>
                    <a:moveTo>
                      <a:pt x="10045" y="4377"/>
                    </a:moveTo>
                    <a:cubicBezTo>
                      <a:pt x="10045" y="4377"/>
                      <a:pt x="9923" y="4379"/>
                      <a:pt x="9923" y="4379"/>
                    </a:cubicBezTo>
                    <a:lnTo>
                      <a:pt x="9859" y="4564"/>
                    </a:lnTo>
                    <a:lnTo>
                      <a:pt x="9549" y="4564"/>
                    </a:lnTo>
                    <a:lnTo>
                      <a:pt x="9549" y="4743"/>
                    </a:lnTo>
                    <a:lnTo>
                      <a:pt x="9623" y="4743"/>
                    </a:lnTo>
                    <a:cubicBezTo>
                      <a:pt x="9623" y="4743"/>
                      <a:pt x="9626" y="4780"/>
                      <a:pt x="9633" y="4830"/>
                    </a:cubicBezTo>
                    <a:lnTo>
                      <a:pt x="9823" y="4812"/>
                    </a:lnTo>
                    <a:lnTo>
                      <a:pt x="9941" y="4730"/>
                    </a:lnTo>
                    <a:lnTo>
                      <a:pt x="9972" y="4564"/>
                    </a:lnTo>
                    <a:lnTo>
                      <a:pt x="10126" y="4548"/>
                    </a:lnTo>
                    <a:lnTo>
                      <a:pt x="10187" y="4409"/>
                    </a:lnTo>
                    <a:lnTo>
                      <a:pt x="10045" y="4377"/>
                    </a:lnTo>
                    <a:close/>
                    <a:moveTo>
                      <a:pt x="9226" y="4572"/>
                    </a:moveTo>
                    <a:cubicBezTo>
                      <a:pt x="9226" y="4572"/>
                      <a:pt x="9125" y="4712"/>
                      <a:pt x="9125" y="4712"/>
                    </a:cubicBezTo>
                    <a:lnTo>
                      <a:pt x="9113" y="4886"/>
                    </a:lnTo>
                    <a:lnTo>
                      <a:pt x="9337" y="4865"/>
                    </a:lnTo>
                    <a:lnTo>
                      <a:pt x="9360" y="4689"/>
                    </a:lnTo>
                    <a:lnTo>
                      <a:pt x="9226" y="4572"/>
                    </a:lnTo>
                    <a:close/>
                    <a:moveTo>
                      <a:pt x="17863" y="5981"/>
                    </a:moveTo>
                    <a:lnTo>
                      <a:pt x="16651" y="6087"/>
                    </a:lnTo>
                    <a:lnTo>
                      <a:pt x="16274" y="6314"/>
                    </a:lnTo>
                    <a:lnTo>
                      <a:pt x="15794" y="6314"/>
                    </a:lnTo>
                    <a:lnTo>
                      <a:pt x="15558" y="6287"/>
                    </a:lnTo>
                    <a:lnTo>
                      <a:pt x="14973" y="6649"/>
                    </a:lnTo>
                    <a:lnTo>
                      <a:pt x="14973" y="7330"/>
                    </a:lnTo>
                    <a:lnTo>
                      <a:pt x="13778" y="8291"/>
                    </a:lnTo>
                    <a:lnTo>
                      <a:pt x="13877" y="8703"/>
                    </a:lnTo>
                    <a:lnTo>
                      <a:pt x="14119" y="8703"/>
                    </a:lnTo>
                    <a:lnTo>
                      <a:pt x="14056" y="9092"/>
                    </a:lnTo>
                    <a:lnTo>
                      <a:pt x="13886" y="9163"/>
                    </a:lnTo>
                    <a:lnTo>
                      <a:pt x="13877" y="10185"/>
                    </a:lnTo>
                    <a:lnTo>
                      <a:pt x="14909" y="11497"/>
                    </a:lnTo>
                    <a:lnTo>
                      <a:pt x="15358" y="11497"/>
                    </a:lnTo>
                    <a:lnTo>
                      <a:pt x="15386" y="11417"/>
                    </a:lnTo>
                    <a:lnTo>
                      <a:pt x="16194" y="11417"/>
                    </a:lnTo>
                    <a:lnTo>
                      <a:pt x="16427" y="11176"/>
                    </a:lnTo>
                    <a:lnTo>
                      <a:pt x="16885" y="11176"/>
                    </a:lnTo>
                    <a:lnTo>
                      <a:pt x="17136" y="11456"/>
                    </a:lnTo>
                    <a:lnTo>
                      <a:pt x="17819" y="11536"/>
                    </a:lnTo>
                    <a:lnTo>
                      <a:pt x="17730" y="12548"/>
                    </a:lnTo>
                    <a:lnTo>
                      <a:pt x="18488" y="14041"/>
                    </a:lnTo>
                    <a:lnTo>
                      <a:pt x="18088" y="14892"/>
                    </a:lnTo>
                    <a:lnTo>
                      <a:pt x="18116" y="15293"/>
                    </a:lnTo>
                    <a:lnTo>
                      <a:pt x="18430" y="15644"/>
                    </a:lnTo>
                    <a:lnTo>
                      <a:pt x="18430" y="16607"/>
                    </a:lnTo>
                    <a:lnTo>
                      <a:pt x="18843" y="17226"/>
                    </a:lnTo>
                    <a:lnTo>
                      <a:pt x="18843" y="18029"/>
                    </a:lnTo>
                    <a:lnTo>
                      <a:pt x="19182" y="18029"/>
                    </a:lnTo>
                    <a:cubicBezTo>
                      <a:pt x="20693" y="15958"/>
                      <a:pt x="21600" y="13318"/>
                      <a:pt x="21600" y="10441"/>
                    </a:cubicBezTo>
                    <a:cubicBezTo>
                      <a:pt x="21600" y="9264"/>
                      <a:pt x="21447" y="8128"/>
                      <a:pt x="21165" y="7053"/>
                    </a:cubicBezTo>
                    <a:lnTo>
                      <a:pt x="21124" y="7095"/>
                    </a:lnTo>
                    <a:cubicBezTo>
                      <a:pt x="21124" y="7095"/>
                      <a:pt x="20262" y="7095"/>
                      <a:pt x="20262" y="7095"/>
                    </a:cubicBezTo>
                    <a:lnTo>
                      <a:pt x="19736" y="6658"/>
                    </a:lnTo>
                    <a:lnTo>
                      <a:pt x="19185" y="6718"/>
                    </a:lnTo>
                    <a:lnTo>
                      <a:pt x="19185" y="7095"/>
                    </a:lnTo>
                    <a:lnTo>
                      <a:pt x="19009" y="7095"/>
                    </a:lnTo>
                    <a:lnTo>
                      <a:pt x="18820" y="6944"/>
                    </a:lnTo>
                    <a:lnTo>
                      <a:pt x="17863" y="6674"/>
                    </a:lnTo>
                    <a:lnTo>
                      <a:pt x="17863" y="5981"/>
                    </a:lnTo>
                    <a:close/>
                    <a:moveTo>
                      <a:pt x="57" y="9260"/>
                    </a:moveTo>
                    <a:cubicBezTo>
                      <a:pt x="23" y="9647"/>
                      <a:pt x="0" y="10037"/>
                      <a:pt x="0" y="10434"/>
                    </a:cubicBezTo>
                    <a:cubicBezTo>
                      <a:pt x="0" y="15421"/>
                      <a:pt x="2723" y="19699"/>
                      <a:pt x="6601" y="21524"/>
                    </a:cubicBezTo>
                    <a:cubicBezTo>
                      <a:pt x="2729" y="19689"/>
                      <a:pt x="5" y="15404"/>
                      <a:pt x="5" y="10423"/>
                    </a:cubicBezTo>
                    <a:cubicBezTo>
                      <a:pt x="5" y="10031"/>
                      <a:pt x="24" y="9643"/>
                      <a:pt x="57" y="926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endParaRPr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</p:grpSp>
      <p:sp>
        <p:nvSpPr>
          <p:cNvPr id="54" name="TextBox 18"/>
          <p:cNvSpPr txBox="1"/>
          <p:nvPr/>
        </p:nvSpPr>
        <p:spPr>
          <a:xfrm>
            <a:off x="1859046" y="1679482"/>
            <a:ext cx="1053234" cy="43088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lvl="0" defTabSz="914400">
              <a:defRPr/>
            </a:pPr>
            <a:r>
              <a:rPr lang="en-US" altLang="zh-CN" sz="2800" b="1" dirty="0" smtClean="0">
                <a:solidFill>
                  <a:srgbClr val="F6416C"/>
                </a:solidFill>
                <a:ea typeface="微软雅黑" panose="020B0503020204020204" pitchFamily="34" charset="-122"/>
                <a:sym typeface="inpin heiti" panose="00000500000000000000" pitchFamily="2" charset="-122"/>
              </a:rPr>
              <a:t>Money</a:t>
            </a:r>
            <a:endParaRPr lang="zh-CN" altLang="en-US" sz="2800" b="1" dirty="0">
              <a:solidFill>
                <a:srgbClr val="F6416C"/>
              </a:solidFill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56" name="TextBox 18"/>
          <p:cNvSpPr txBox="1"/>
          <p:nvPr/>
        </p:nvSpPr>
        <p:spPr>
          <a:xfrm>
            <a:off x="1736779" y="2632448"/>
            <a:ext cx="1053234" cy="43088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lvl="0" defTabSz="914400">
              <a:defRPr/>
            </a:pPr>
            <a:r>
              <a:rPr lang="en-US" altLang="zh-CN" sz="2800" b="1" dirty="0">
                <a:solidFill>
                  <a:srgbClr val="0070C0"/>
                </a:solidFill>
                <a:ea typeface="微软雅黑" panose="020B0503020204020204" pitchFamily="34" charset="-122"/>
                <a:sym typeface="inpin heiti" panose="00000500000000000000" pitchFamily="2" charset="-122"/>
              </a:rPr>
              <a:t>T</a:t>
            </a:r>
            <a:r>
              <a:rPr lang="en-US" altLang="zh-CN" sz="2800" b="1" dirty="0" smtClean="0">
                <a:solidFill>
                  <a:srgbClr val="0070C0"/>
                </a:solidFill>
                <a:ea typeface="微软雅黑" panose="020B0503020204020204" pitchFamily="34" charset="-122"/>
                <a:sym typeface="inpin heiti" panose="00000500000000000000" pitchFamily="2" charset="-122"/>
              </a:rPr>
              <a:t>ime</a:t>
            </a:r>
            <a:endParaRPr lang="zh-CN" altLang="en-US" sz="2800" b="1" dirty="0">
              <a:solidFill>
                <a:srgbClr val="0070C0"/>
              </a:solidFill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57" name="TextBox 18"/>
          <p:cNvSpPr txBox="1"/>
          <p:nvPr/>
        </p:nvSpPr>
        <p:spPr>
          <a:xfrm>
            <a:off x="3325698" y="847358"/>
            <a:ext cx="1053234" cy="43088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lvl="0" defTabSz="914400">
              <a:defRPr/>
            </a:pPr>
            <a:r>
              <a:rPr lang="en-US" altLang="zh-CN" sz="2800" b="1" dirty="0" smtClean="0">
                <a:solidFill>
                  <a:srgbClr val="00B050"/>
                </a:solidFill>
                <a:ea typeface="微软雅黑" panose="020B0503020204020204" pitchFamily="34" charset="-122"/>
                <a:sym typeface="inpin heiti" panose="00000500000000000000" pitchFamily="2" charset="-122"/>
              </a:rPr>
              <a:t>Love</a:t>
            </a:r>
            <a:endParaRPr lang="zh-CN" altLang="en-US" sz="2800" b="1" dirty="0">
              <a:solidFill>
                <a:srgbClr val="00B050"/>
              </a:solidFill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58" name="TextBox 18"/>
          <p:cNvSpPr txBox="1"/>
          <p:nvPr/>
        </p:nvSpPr>
        <p:spPr>
          <a:xfrm>
            <a:off x="5262184" y="808348"/>
            <a:ext cx="1610159" cy="43088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lvl="0" defTabSz="914400">
              <a:defRPr/>
            </a:pPr>
            <a:r>
              <a:rPr lang="en-US" altLang="zh-CN" sz="2800" b="1" dirty="0" smtClean="0">
                <a:solidFill>
                  <a:schemeClr val="accent2">
                    <a:lumMod val="75000"/>
                  </a:schemeClr>
                </a:solidFill>
                <a:ea typeface="微软雅黑" panose="020B0503020204020204" pitchFamily="34" charset="-122"/>
                <a:sym typeface="inpin heiti" panose="00000500000000000000" pitchFamily="2" charset="-122"/>
              </a:rPr>
              <a:t>Support</a:t>
            </a:r>
            <a:endParaRPr lang="zh-CN" altLang="en-US" sz="2800" b="1" dirty="0">
              <a:solidFill>
                <a:schemeClr val="accent2">
                  <a:lumMod val="75000"/>
                </a:schemeClr>
              </a:solidFill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59" name="TextBox 18"/>
          <p:cNvSpPr txBox="1"/>
          <p:nvPr/>
        </p:nvSpPr>
        <p:spPr>
          <a:xfrm>
            <a:off x="6408883" y="1724559"/>
            <a:ext cx="1837112" cy="43088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lvl="0" defTabSz="914400">
              <a:defRPr/>
            </a:pPr>
            <a:r>
              <a:rPr lang="en-US" altLang="zh-CN" sz="2800" b="1" dirty="0" smtClean="0">
                <a:solidFill>
                  <a:srgbClr val="007065"/>
                </a:solidFill>
                <a:ea typeface="微软雅黑" panose="020B0503020204020204" pitchFamily="34" charset="-122"/>
                <a:sym typeface="inpin heiti" panose="00000500000000000000" pitchFamily="2" charset="-122"/>
              </a:rPr>
              <a:t>Knowledge</a:t>
            </a:r>
            <a:endParaRPr lang="zh-CN" altLang="en-US" sz="2800" b="1" dirty="0">
              <a:solidFill>
                <a:srgbClr val="007065"/>
              </a:solidFill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60" name="TextBox 18"/>
          <p:cNvSpPr txBox="1"/>
          <p:nvPr/>
        </p:nvSpPr>
        <p:spPr>
          <a:xfrm>
            <a:off x="6255843" y="2722156"/>
            <a:ext cx="2386196" cy="43088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lvl="0" defTabSz="914400">
              <a:defRPr/>
            </a:pPr>
            <a:r>
              <a:rPr lang="en-US" altLang="zh-CN" sz="2800" b="1" dirty="0" smtClean="0">
                <a:solidFill>
                  <a:srgbClr val="843B62"/>
                </a:solidFill>
                <a:ea typeface="微软雅黑" panose="020B0503020204020204" pitchFamily="34" charset="-122"/>
                <a:sym typeface="inpin heiti" panose="00000500000000000000" pitchFamily="2" charset="-122"/>
              </a:rPr>
              <a:t>Care</a:t>
            </a:r>
            <a:endParaRPr lang="zh-CN" altLang="en-US" sz="2800" b="1" dirty="0">
              <a:solidFill>
                <a:srgbClr val="843B62"/>
              </a:solidFill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62" name="TextBox 18"/>
          <p:cNvSpPr txBox="1"/>
          <p:nvPr/>
        </p:nvSpPr>
        <p:spPr>
          <a:xfrm>
            <a:off x="2503242" y="3642237"/>
            <a:ext cx="1269830" cy="43088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lvl="0" defTabSz="914400">
              <a:defRPr/>
            </a:pPr>
            <a:r>
              <a:rPr lang="en-US" altLang="zh-CN" sz="2800" b="1" dirty="0" smtClean="0">
                <a:solidFill>
                  <a:srgbClr val="F6416C"/>
                </a:solidFill>
                <a:ea typeface="微软雅黑" panose="020B0503020204020204" pitchFamily="34" charset="-122"/>
                <a:sym typeface="inpin heiti" panose="00000500000000000000" pitchFamily="2" charset="-122"/>
              </a:rPr>
              <a:t>Respect</a:t>
            </a:r>
            <a:endParaRPr lang="zh-CN" altLang="en-US" sz="2800" b="1" dirty="0">
              <a:solidFill>
                <a:srgbClr val="F6416C"/>
              </a:solidFill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63" name="TextBox 18"/>
          <p:cNvSpPr txBox="1"/>
          <p:nvPr/>
        </p:nvSpPr>
        <p:spPr>
          <a:xfrm>
            <a:off x="5388433" y="3746788"/>
            <a:ext cx="1269830" cy="43088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lvl="0" defTabSz="914400">
              <a:defRPr/>
            </a:pPr>
            <a:r>
              <a:rPr lang="en-US" altLang="zh-CN" sz="2800" b="1" dirty="0">
                <a:solidFill>
                  <a:srgbClr val="00A79D"/>
                </a:solidFill>
                <a:ea typeface="微软雅黑" panose="020B0503020204020204" pitchFamily="34" charset="-122"/>
                <a:sym typeface="inpin heiti" panose="00000500000000000000" pitchFamily="2" charset="-122"/>
              </a:rPr>
              <a:t>Hope</a:t>
            </a:r>
            <a:endParaRPr lang="zh-CN" altLang="en-US" sz="2800" b="1" dirty="0">
              <a:solidFill>
                <a:srgbClr val="00A79D"/>
              </a:solidFill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2" grpId="0"/>
      <p:bldP spid="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587" y="124272"/>
            <a:ext cx="3464841" cy="5203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46170" y="183636"/>
            <a:ext cx="26312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0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 Assignment</a:t>
            </a:r>
            <a:endParaRPr lang="zh-CN" altLang="zh-CN" sz="20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" y="243677"/>
            <a:ext cx="575556" cy="28002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65174" y="1313203"/>
            <a:ext cx="3735335" cy="2677656"/>
          </a:xfrm>
          <a:prstGeom prst="rect">
            <a:avLst/>
          </a:prstGeom>
          <a:solidFill>
            <a:srgbClr val="FBD6E2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dirty="0" smtClean="0"/>
              <a:t>1. Each group needs to find a person around us who is in need. Report his/her conditions to class if it entails no offence. And list the possible ways to help him/her.</a:t>
            </a:r>
            <a:endParaRPr lang="en-US" altLang="zh-CN" sz="2400" b="1" dirty="0"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739828" y="1312404"/>
            <a:ext cx="3758195" cy="2677656"/>
          </a:xfrm>
          <a:prstGeom prst="rect">
            <a:avLst/>
          </a:prstGeom>
          <a:solidFill>
            <a:srgbClr val="B6DDDD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dirty="0" smtClean="0"/>
              <a:t>2. Please write an essay on </a:t>
            </a:r>
            <a:r>
              <a:rPr lang="en-US" altLang="zh-CN" sz="2400" b="1" i="1" dirty="0"/>
              <a:t>T</a:t>
            </a:r>
            <a:r>
              <a:rPr lang="en-US" altLang="zh-CN" sz="2400" b="1" i="1" dirty="0" smtClean="0"/>
              <a:t>he </a:t>
            </a:r>
            <a:r>
              <a:rPr lang="en-US" altLang="zh-CN" sz="2400" b="1" i="1" dirty="0"/>
              <a:t>H</a:t>
            </a:r>
            <a:r>
              <a:rPr lang="en-US" altLang="zh-CN" sz="2400" b="1" i="1" dirty="0" smtClean="0"/>
              <a:t>arm of </a:t>
            </a:r>
            <a:r>
              <a:rPr lang="en-US" altLang="zh-CN" sz="2400" b="1" i="1" dirty="0"/>
              <a:t>E</a:t>
            </a:r>
            <a:r>
              <a:rPr lang="en-US" altLang="zh-CN" sz="2400" b="1" i="1" dirty="0" smtClean="0"/>
              <a:t>xcessive Giving and How to Avoid it </a:t>
            </a:r>
            <a:r>
              <a:rPr lang="en-US" altLang="zh-CN" sz="2400" b="1" dirty="0" smtClean="0"/>
              <a:t>with around 120 words.</a:t>
            </a:r>
          </a:p>
          <a:p>
            <a:pPr algn="just"/>
            <a:r>
              <a:rPr lang="en-US" altLang="zh-CN" sz="2400" b="1" dirty="0" smtClean="0">
                <a:sym typeface="+mn-ea"/>
              </a:rPr>
              <a:t>You may explore it from the perspective of the giver and receiver alike.</a:t>
            </a:r>
            <a:endParaRPr lang="en-US" altLang="zh-CN" sz="2400" b="1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7" descr="blurred-background-close-up-flower-13249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" y="-5080"/>
            <a:ext cx="3627755" cy="51542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直角三角形 8"/>
          <p:cNvSpPr/>
          <p:nvPr/>
        </p:nvSpPr>
        <p:spPr>
          <a:xfrm rot="10800000">
            <a:off x="2035810" y="-5080"/>
            <a:ext cx="1590040" cy="524383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  <p:sp>
        <p:nvSpPr>
          <p:cNvPr id="2" name="直角三角形 1"/>
          <p:cNvSpPr/>
          <p:nvPr/>
        </p:nvSpPr>
        <p:spPr>
          <a:xfrm>
            <a:off x="-1905" y="2193290"/>
            <a:ext cx="913130" cy="2955925"/>
          </a:xfrm>
          <a:prstGeom prst="rtTriangle">
            <a:avLst/>
          </a:prstGeom>
          <a:solidFill>
            <a:srgbClr val="252A3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  <p:sp>
        <p:nvSpPr>
          <p:cNvPr id="4" name="文本框 3"/>
          <p:cNvSpPr txBox="1"/>
          <p:nvPr/>
        </p:nvSpPr>
        <p:spPr>
          <a:xfrm>
            <a:off x="4211955" y="1778000"/>
            <a:ext cx="35150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>
                <a:solidFill>
                  <a:srgbClr val="323643"/>
                </a:solidFill>
              </a:rPr>
              <a:t>T</a:t>
            </a:r>
            <a:r>
              <a:rPr lang="en-US" altLang="zh-CN" sz="6600" b="1" dirty="0" smtClean="0">
                <a:solidFill>
                  <a:srgbClr val="323643"/>
                </a:solidFill>
              </a:rPr>
              <a:t>hanks</a:t>
            </a:r>
            <a:r>
              <a:rPr lang="zh-CN" altLang="en-US" sz="6600" b="1" dirty="0">
                <a:solidFill>
                  <a:srgbClr val="323643"/>
                </a:solidFill>
              </a:rPr>
              <a:t>！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4976495" y="2947670"/>
            <a:ext cx="3750310" cy="0"/>
          </a:xfrm>
          <a:prstGeom prst="line">
            <a:avLst/>
          </a:prstGeom>
          <a:ln w="19050">
            <a:solidFill>
              <a:srgbClr val="3236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8342630" y="2475865"/>
            <a:ext cx="0" cy="1464310"/>
          </a:xfrm>
          <a:prstGeom prst="line">
            <a:avLst/>
          </a:prstGeom>
          <a:ln w="19050">
            <a:solidFill>
              <a:srgbClr val="3236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77143" y="1416348"/>
            <a:ext cx="45365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dirty="0" smtClean="0">
                <a:ea typeface="微软雅黑" panose="020B0503020204020204" pitchFamily="34" charset="-122"/>
              </a:rPr>
              <a:t>1. Target Students</a:t>
            </a:r>
            <a:endParaRPr lang="en-US" altLang="zh-CN" sz="2400" dirty="0">
              <a:ea typeface="微软雅黑" panose="020B0503020204020204" pitchFamily="34" charset="-122"/>
            </a:endParaRPr>
          </a:p>
          <a:p>
            <a:pPr algn="just"/>
            <a:r>
              <a:rPr lang="en-US" altLang="zh-CN" sz="2400" dirty="0" smtClean="0">
                <a:ea typeface="微软雅黑" panose="020B0503020204020204" pitchFamily="34" charset="-122"/>
              </a:rPr>
              <a:t>Undergraduate non-English majors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altLang="zh-CN" sz="2400" b="1" dirty="0" smtClean="0">
                <a:ea typeface="微软雅黑" panose="020B0503020204020204" pitchFamily="34" charset="-122"/>
              </a:rPr>
              <a:t>Interested in new words instead of deep understanding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altLang="zh-CN" sz="2400" b="1" dirty="0" smtClean="0">
                <a:ea typeface="微软雅黑" panose="020B0503020204020204" pitchFamily="34" charset="-122"/>
              </a:rPr>
              <a:t>More experiences of receiving than giving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85455" y="197874"/>
            <a:ext cx="3817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Teaching Design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2904" y="1771409"/>
            <a:ext cx="2540107" cy="159820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75" y="165778"/>
            <a:ext cx="3155156" cy="58232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165778"/>
            <a:ext cx="3169431" cy="582210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43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85455" y="197874"/>
            <a:ext cx="3817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Teaching Design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5" y="165778"/>
            <a:ext cx="3155156" cy="58232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165778"/>
            <a:ext cx="3169431" cy="582210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/>
          <a:srcRect r="5217"/>
          <a:stretch/>
        </p:blipFill>
        <p:spPr>
          <a:xfrm>
            <a:off x="469131" y="988368"/>
            <a:ext cx="8136903" cy="345716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63544" y="2161278"/>
            <a:ext cx="458417" cy="41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b="1" dirty="0" smtClean="0">
                <a:solidFill>
                  <a:srgbClr val="212E45"/>
                </a:solidFill>
                <a:ea typeface="微软雅黑" panose="020B0503020204020204" pitchFamily="34" charset="-122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344443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85455" y="197874"/>
            <a:ext cx="3817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Teaching Design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5" y="165778"/>
            <a:ext cx="3155156" cy="58232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165778"/>
            <a:ext cx="3169431" cy="582210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127" y="1168388"/>
            <a:ext cx="8205036" cy="295808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396344" y="1334961"/>
            <a:ext cx="1728192" cy="360040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825615" y="1155801"/>
            <a:ext cx="4175038" cy="3059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485355" y="4059867"/>
            <a:ext cx="4886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 smtClean="0">
                <a:ea typeface="微软雅黑" panose="020B0503020204020204" pitchFamily="34" charset="-122"/>
              </a:rPr>
              <a:t>Communicative Language Teaching</a:t>
            </a:r>
            <a:endParaRPr lang="en-US" altLang="zh-CN" sz="2000" dirty="0" smtClean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8915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85455" y="197874"/>
            <a:ext cx="3817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Teaching Design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5" y="165778"/>
            <a:ext cx="3155156" cy="58232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165778"/>
            <a:ext cx="3169431" cy="582210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127" y="1168388"/>
            <a:ext cx="8205036" cy="295808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396344" y="1334961"/>
            <a:ext cx="1728192" cy="360040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29771" y="1780456"/>
            <a:ext cx="2917404" cy="3059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5897" y="1329103"/>
            <a:ext cx="6035738" cy="3059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189211" y="2028635"/>
            <a:ext cx="48869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ea typeface="微软雅黑" panose="020B0503020204020204" pitchFamily="34" charset="-122"/>
              </a:rPr>
              <a:t>Key point: </a:t>
            </a:r>
            <a:r>
              <a:rPr lang="en-US" altLang="zh-CN" sz="2400" b="1" u="sng" dirty="0">
                <a:ea typeface="微软雅黑" panose="020B0503020204020204" pitchFamily="34" charset="-122"/>
              </a:rPr>
              <a:t>Structure </a:t>
            </a:r>
            <a:r>
              <a:rPr lang="en-US" altLang="zh-CN" sz="2400" b="1" u="sng" dirty="0" smtClean="0">
                <a:ea typeface="微软雅黑" panose="020B0503020204020204" pitchFamily="34" charset="-122"/>
              </a:rPr>
              <a:t>Analysis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ea typeface="微软雅黑" panose="020B0503020204020204" pitchFamily="34" charset="-122"/>
              </a:rPr>
              <a:t>Difficult point: </a:t>
            </a:r>
            <a:r>
              <a:rPr lang="en-US" altLang="zh-CN" sz="2400" b="1" u="sng" dirty="0">
                <a:ea typeface="微软雅黑" panose="020B0503020204020204" pitchFamily="34" charset="-122"/>
              </a:rPr>
              <a:t>Allusion</a:t>
            </a:r>
            <a:endParaRPr lang="en-US" altLang="zh-CN" sz="2400" b="1" u="sng" dirty="0" smtClean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525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587" y="124272"/>
            <a:ext cx="2142684" cy="5203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46169" y="183636"/>
            <a:ext cx="14981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Activation</a:t>
            </a:r>
            <a:endParaRPr lang="zh-CN" altLang="zh-CN" sz="20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" y="243677"/>
            <a:ext cx="575556" cy="28002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928110" y="2055843"/>
            <a:ext cx="13261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zh-CN" altLang="zh-CN" sz="20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928110" y="2600946"/>
            <a:ext cx="30603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zh-CN" altLang="zh-CN" sz="20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9" name="图片 18" descr="thCAT17EYA"/>
          <p:cNvPicPr>
            <a:picLocks noChangeAspect="1"/>
          </p:cNvPicPr>
          <p:nvPr/>
        </p:nvPicPr>
        <p:blipFill rotWithShape="1">
          <a:blip r:embed="rId3"/>
          <a:srcRect r="17179"/>
          <a:stretch/>
        </p:blipFill>
        <p:spPr>
          <a:xfrm>
            <a:off x="222316" y="1718643"/>
            <a:ext cx="2425505" cy="21647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270" y="2102245"/>
            <a:ext cx="1129864" cy="1096956"/>
          </a:xfrm>
          <a:prstGeom prst="ellipse">
            <a:avLst/>
          </a:prstGeom>
          <a:ln>
            <a:noFill/>
          </a:ln>
        </p:spPr>
      </p:pic>
      <p:grpSp>
        <p:nvGrpSpPr>
          <p:cNvPr id="6" name="组合 5"/>
          <p:cNvGrpSpPr/>
          <p:nvPr/>
        </p:nvGrpSpPr>
        <p:grpSpPr>
          <a:xfrm>
            <a:off x="3063931" y="124272"/>
            <a:ext cx="5722961" cy="4914286"/>
            <a:chOff x="3063931" y="124272"/>
            <a:chExt cx="5722961" cy="491428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5"/>
            <a:srcRect r="2264"/>
            <a:stretch/>
          </p:blipFill>
          <p:spPr>
            <a:xfrm>
              <a:off x="3063931" y="124272"/>
              <a:ext cx="5650116" cy="4914286"/>
            </a:xfrm>
            <a:prstGeom prst="rect">
              <a:avLst/>
            </a:prstGeom>
          </p:spPr>
        </p:pic>
        <p:sp>
          <p:nvSpPr>
            <p:cNvPr id="5" name="椭圆 4"/>
            <p:cNvSpPr/>
            <p:nvPr/>
          </p:nvSpPr>
          <p:spPr>
            <a:xfrm>
              <a:off x="5887285" y="2176500"/>
              <a:ext cx="270478" cy="252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solidFill>
                    <a:srgbClr val="FDAF17"/>
                  </a:solidFill>
                </a:rPr>
                <a:t>1</a:t>
              </a:r>
              <a:endParaRPr lang="zh-CN" altLang="en-US" b="1" dirty="0">
                <a:solidFill>
                  <a:srgbClr val="FDAF17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887285" y="4660776"/>
              <a:ext cx="270478" cy="252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solidFill>
                    <a:srgbClr val="FDAF17"/>
                  </a:solidFill>
                </a:rPr>
                <a:t>2</a:t>
              </a:r>
              <a:endParaRPr lang="zh-CN" altLang="en-US" b="1" dirty="0">
                <a:solidFill>
                  <a:srgbClr val="FDAF17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8516414" y="2176500"/>
              <a:ext cx="270478" cy="252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solidFill>
                    <a:srgbClr val="FDAF17"/>
                  </a:solidFill>
                </a:rPr>
                <a:t>3</a:t>
              </a:r>
              <a:endParaRPr lang="zh-CN" altLang="en-US" b="1" dirty="0">
                <a:solidFill>
                  <a:srgbClr val="FDAF17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8516414" y="4660776"/>
              <a:ext cx="270478" cy="252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solidFill>
                    <a:srgbClr val="FDAF17"/>
                  </a:solidFill>
                </a:rPr>
                <a:t>4</a:t>
              </a:r>
              <a:endParaRPr lang="zh-CN" altLang="en-US" b="1" dirty="0">
                <a:solidFill>
                  <a:srgbClr val="FDAF17"/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4429571" y="2091854"/>
            <a:ext cx="792088" cy="3640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You give too little!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166110" y="971550"/>
            <a:ext cx="5996940" cy="25114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6"/>
          <p:cNvSpPr txBox="1"/>
          <p:nvPr>
            <p:custDataLst>
              <p:tags r:id="rId1"/>
            </p:custDataLst>
          </p:nvPr>
        </p:nvSpPr>
        <p:spPr>
          <a:xfrm>
            <a:off x="3576923" y="1628174"/>
            <a:ext cx="5423611" cy="11982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 smtClean="0">
                <a:solidFill>
                  <a:srgbClr val="32364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Value of Giving</a:t>
            </a:r>
            <a:endParaRPr lang="en-US" altLang="zh-CN" sz="4000" dirty="0" smtClean="0">
              <a:solidFill>
                <a:srgbClr val="32364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323643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- Andree </a:t>
            </a:r>
            <a:r>
              <a:rPr lang="en-US" altLang="zh-CN" sz="2400" b="1" dirty="0" err="1" smtClean="0">
                <a:solidFill>
                  <a:srgbClr val="323643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Aelion</a:t>
            </a:r>
            <a:r>
              <a:rPr lang="en-US" altLang="zh-CN" sz="2400" b="1" dirty="0" smtClean="0">
                <a:solidFill>
                  <a:srgbClr val="323643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Brooks</a:t>
            </a:r>
          </a:p>
        </p:txBody>
      </p:sp>
      <p:sp>
        <p:nvSpPr>
          <p:cNvPr id="29" name="矩形 28"/>
          <p:cNvSpPr/>
          <p:nvPr/>
        </p:nvSpPr>
        <p:spPr>
          <a:xfrm>
            <a:off x="383540" y="957580"/>
            <a:ext cx="2168525" cy="2945765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5" name="图片 15" descr="bloom-blossom-dried-flower-165710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" y="1116330"/>
            <a:ext cx="1853565" cy="26441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/>
        </p:nvSpPr>
        <p:spPr>
          <a:xfrm>
            <a:off x="3166110" y="3439795"/>
            <a:ext cx="5997575" cy="503555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867785" y="3482975"/>
            <a:ext cx="308800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b="1" dirty="0" smtClean="0">
                <a:solidFill>
                  <a:srgbClr val="32364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Reading </a:t>
            </a:r>
            <a:r>
              <a:rPr lang="en-US" altLang="zh-CN" sz="2000" b="1" dirty="0">
                <a:solidFill>
                  <a:srgbClr val="32364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and Digesting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6427" y="3572982"/>
            <a:ext cx="575556" cy="2800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166110" y="971550"/>
            <a:ext cx="5996940" cy="13423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6"/>
          <p:cNvSpPr txBox="1"/>
          <p:nvPr>
            <p:custDataLst>
              <p:tags r:id="rId1"/>
            </p:custDataLst>
          </p:nvPr>
        </p:nvSpPr>
        <p:spPr>
          <a:xfrm>
            <a:off x="3262598" y="1116364"/>
            <a:ext cx="5423611" cy="11982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 smtClean="0">
                <a:solidFill>
                  <a:srgbClr val="32364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Value of Giving</a:t>
            </a:r>
            <a:endParaRPr lang="en-US" altLang="zh-CN" sz="4000" dirty="0" smtClean="0">
              <a:solidFill>
                <a:srgbClr val="32364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323643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- Andree </a:t>
            </a:r>
            <a:r>
              <a:rPr lang="en-US" altLang="zh-CN" sz="2400" b="1" dirty="0" err="1" smtClean="0">
                <a:solidFill>
                  <a:srgbClr val="323643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Aelion</a:t>
            </a:r>
            <a:r>
              <a:rPr lang="en-US" altLang="zh-CN" sz="2400" b="1" dirty="0" smtClean="0">
                <a:solidFill>
                  <a:srgbClr val="323643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Brooks</a:t>
            </a:r>
          </a:p>
        </p:txBody>
      </p:sp>
      <p:sp>
        <p:nvSpPr>
          <p:cNvPr id="29" name="矩形 28"/>
          <p:cNvSpPr/>
          <p:nvPr>
            <p:custDataLst>
              <p:tags r:id="rId2"/>
            </p:custDataLst>
          </p:nvPr>
        </p:nvSpPr>
        <p:spPr>
          <a:xfrm>
            <a:off x="383540" y="957580"/>
            <a:ext cx="2168525" cy="2945765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5" name="图片 15" descr="bloom-blossom-dried-flower-165710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41020" y="1116330"/>
            <a:ext cx="1853565" cy="26441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/>
        </p:nvSpPr>
        <p:spPr>
          <a:xfrm>
            <a:off x="3166110" y="2313940"/>
            <a:ext cx="5997575" cy="1629410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6427" y="2372832"/>
            <a:ext cx="575556" cy="28002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821024" y="2347568"/>
            <a:ext cx="3168351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000" b="1" kern="100" dirty="0">
                <a:solidFill>
                  <a:srgbClr val="32364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 / Structure Analysis</a:t>
            </a:r>
          </a:p>
        </p:txBody>
      </p:sp>
      <p:sp>
        <p:nvSpPr>
          <p:cNvPr id="10" name="矩形 9"/>
          <p:cNvSpPr/>
          <p:nvPr/>
        </p:nvSpPr>
        <p:spPr>
          <a:xfrm>
            <a:off x="3820795" y="2678430"/>
            <a:ext cx="3378835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000" b="1" kern="100" dirty="0">
                <a:solidFill>
                  <a:srgbClr val="32364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 / Detailed Reading</a:t>
            </a:r>
          </a:p>
        </p:txBody>
      </p:sp>
      <p:sp>
        <p:nvSpPr>
          <p:cNvPr id="3" name="矩形 2"/>
          <p:cNvSpPr/>
          <p:nvPr/>
        </p:nvSpPr>
        <p:spPr>
          <a:xfrm>
            <a:off x="3820795" y="3009265"/>
            <a:ext cx="3378835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000" b="1" kern="100" dirty="0">
                <a:solidFill>
                  <a:srgbClr val="32364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 / Critical Thinking</a:t>
            </a:r>
          </a:p>
        </p:txBody>
      </p:sp>
      <p:sp>
        <p:nvSpPr>
          <p:cNvPr id="4" name="矩形 3"/>
          <p:cNvSpPr/>
          <p:nvPr/>
        </p:nvSpPr>
        <p:spPr>
          <a:xfrm>
            <a:off x="3820698" y="3340360"/>
            <a:ext cx="2592287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000" b="1" kern="100" dirty="0">
                <a:solidFill>
                  <a:srgbClr val="32364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 / Assignment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73187" y="1130119"/>
            <a:ext cx="2160240" cy="30626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42498714"/>
              </p:ext>
            </p:extLst>
          </p:nvPr>
        </p:nvGraphicFramePr>
        <p:xfrm>
          <a:off x="973187" y="1130119"/>
          <a:ext cx="7272808" cy="3062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5112568"/>
              </a:tblGrid>
              <a:tr h="555254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b="1" dirty="0" smtClean="0">
                          <a:solidFill>
                            <a:srgbClr val="323643"/>
                          </a:solidFill>
                        </a:rPr>
                        <a:t>Para. 1</a:t>
                      </a:r>
                      <a:r>
                        <a:rPr lang="en-US" altLang="zh-CN" sz="2000" b="1" baseline="0" dirty="0" smtClean="0">
                          <a:solidFill>
                            <a:srgbClr val="323643"/>
                          </a:solidFill>
                        </a:rPr>
                        <a:t> </a:t>
                      </a:r>
                    </a:p>
                    <a:p>
                      <a:pPr algn="l"/>
                      <a:r>
                        <a:rPr lang="en-US" altLang="zh-CN" sz="2000" b="1" baseline="0" dirty="0" smtClean="0">
                          <a:solidFill>
                            <a:srgbClr val="323643"/>
                          </a:solidFill>
                        </a:rPr>
                        <a:t>T</a:t>
                      </a:r>
                      <a:r>
                        <a:rPr lang="en-US" altLang="zh-CN" sz="2000" b="1" dirty="0" smtClean="0">
                          <a:solidFill>
                            <a:srgbClr val="323643"/>
                          </a:solidFill>
                        </a:rPr>
                        <a:t>he</a:t>
                      </a:r>
                      <a:r>
                        <a:rPr lang="en-US" altLang="zh-CN" sz="2000" dirty="0" smtClean="0">
                          <a:solidFill>
                            <a:srgbClr val="323643"/>
                          </a:solidFill>
                        </a:rPr>
                        <a:t> </a:t>
                      </a:r>
                      <a:r>
                        <a:rPr lang="en-US" altLang="zh-CN" sz="2000" dirty="0" smtClean="0">
                          <a:solidFill>
                            <a:srgbClr val="FF570C"/>
                          </a:solidFill>
                        </a:rPr>
                        <a:t>problem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algn="just">
                        <a:buFont typeface="Arial" panose="020B0604020202020204" pitchFamily="34" charset="0"/>
                        <a:buNone/>
                      </a:pPr>
                      <a:r>
                        <a:rPr lang="en-US" altLang="zh-CN" sz="2000" b="0" dirty="0" smtClean="0">
                          <a:solidFill>
                            <a:schemeClr val="tx1"/>
                          </a:solidFill>
                        </a:rPr>
                        <a:t>There are disadvantages to _______________</a:t>
                      </a:r>
                      <a:r>
                        <a:rPr lang="en-US" altLang="zh-CN" sz="2000" b="0" dirty="0" smtClean="0">
                          <a:solidFill>
                            <a:schemeClr val="tx1"/>
                          </a:solidFill>
                          <a:sym typeface="+mn-ea"/>
                        </a:rPr>
                        <a:t>,</a:t>
                      </a:r>
                      <a:r>
                        <a:rPr lang="en-US" altLang="zh-CN" sz="2000" b="0" baseline="0" dirty="0" smtClean="0">
                          <a:solidFill>
                            <a:schemeClr val="tx1"/>
                          </a:solidFill>
                          <a:sym typeface="+mn-ea"/>
                        </a:rPr>
                        <a:t> for they may feel guilty or become arrogant.</a:t>
                      </a:r>
                      <a:r>
                        <a:rPr lang="en-US" altLang="zh-CN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2000" b="1" dirty="0" smtClean="0">
                        <a:solidFill>
                          <a:srgbClr val="323643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 smtClean="0">
                          <a:solidFill>
                            <a:srgbClr val="323643"/>
                          </a:solidFill>
                        </a:rPr>
                        <a:t>Para. 2-5</a:t>
                      </a:r>
                      <a:r>
                        <a:rPr lang="en-US" altLang="zh-CN" sz="2000" dirty="0" smtClean="0">
                          <a:solidFill>
                            <a:srgbClr val="323643"/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 smtClean="0">
                          <a:solidFill>
                            <a:srgbClr val="FF570C"/>
                          </a:solidFill>
                          <a:sym typeface="+mn-ea"/>
                        </a:rPr>
                        <a:t>Solutions</a:t>
                      </a:r>
                      <a:r>
                        <a:rPr lang="en-US" altLang="zh-CN" sz="2000" b="1" dirty="0" smtClean="0">
                          <a:solidFill>
                            <a:srgbClr val="323643"/>
                          </a:solidFill>
                          <a:sym typeface="+mn-ea"/>
                        </a:rPr>
                        <a:t> and </a:t>
                      </a:r>
                      <a:r>
                        <a:rPr lang="en-US" altLang="zh-CN" sz="2000" b="1" dirty="0" smtClean="0">
                          <a:solidFill>
                            <a:srgbClr val="FF570C"/>
                          </a:solidFill>
                          <a:sym typeface="+mn-ea"/>
                        </a:rPr>
                        <a:t>supporting details</a:t>
                      </a:r>
                      <a:endParaRPr lang="en-US" altLang="zh-CN" sz="2000" b="1" dirty="0" smtClean="0">
                        <a:solidFill>
                          <a:srgbClr val="323643"/>
                        </a:solidFill>
                        <a:sym typeface="+mn-ea"/>
                      </a:endParaRPr>
                    </a:p>
                    <a:p>
                      <a:pPr algn="l"/>
                      <a:endParaRPr lang="en-US" altLang="zh-CN" sz="2000" b="1" dirty="0" smtClean="0">
                        <a:solidFill>
                          <a:srgbClr val="323643"/>
                        </a:solidFill>
                        <a:sym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en-US" altLang="zh-CN" sz="2000" b="1" dirty="0" smtClean="0">
                          <a:solidFill>
                            <a:schemeClr val="tx1"/>
                          </a:solidFill>
                        </a:rPr>
                        <a:t>Giving </a:t>
                      </a:r>
                      <a:r>
                        <a:rPr lang="en-US" altLang="zh-CN" sz="2000" b="0" dirty="0" smtClean="0">
                          <a:solidFill>
                            <a:schemeClr val="tx1"/>
                          </a:solidFill>
                        </a:rPr>
                        <a:t>is the antidote to these disadvantages.</a:t>
                      </a:r>
                    </a:p>
                    <a:p>
                      <a:pPr marL="342900" indent="-342900" algn="just">
                        <a:buFont typeface="Arial" panose="020B0604020202020204" pitchFamily="34" charset="0"/>
                        <a:buAutoNum type="arabicParenBoth"/>
                      </a:pPr>
                      <a:r>
                        <a:rPr lang="en-US" altLang="zh-CN" sz="2000" b="1" dirty="0" smtClean="0">
                          <a:solidFill>
                            <a:schemeClr val="tx1"/>
                          </a:solidFill>
                        </a:rPr>
                        <a:t>Give</a:t>
                      </a: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sym typeface="+mn-ea"/>
                        </a:rPr>
                        <a:t>______</a:t>
                      </a: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</a:rPr>
                        <a:t>;</a:t>
                      </a:r>
                      <a:r>
                        <a:rPr lang="en-US" altLang="zh-CN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</a:rPr>
                        <a:t>Example: </a:t>
                      </a:r>
                      <a:r>
                        <a:rPr lang="en-US" altLang="zh-CN" sz="2000" dirty="0" err="1" smtClean="0">
                          <a:solidFill>
                            <a:schemeClr val="tx1"/>
                          </a:solidFill>
                        </a:rPr>
                        <a:t>Rockfellers</a:t>
                      </a: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</a:rPr>
                        <a:t>.                    </a:t>
                      </a:r>
                    </a:p>
                    <a:p>
                      <a:pPr marL="342900" indent="-342900" algn="just">
                        <a:buFont typeface="Wingdings" panose="05000000000000000000" pitchFamily="2" charset="2"/>
                        <a:buAutoNum type="arabicParenBoth" startAt="2"/>
                      </a:pPr>
                      <a:r>
                        <a:rPr lang="en-US" altLang="zh-CN" sz="2000" b="1" dirty="0" smtClean="0">
                          <a:solidFill>
                            <a:schemeClr val="tx1"/>
                          </a:solidFill>
                          <a:sym typeface="+mn-ea"/>
                        </a:rPr>
                        <a:t>Give</a:t>
                      </a: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sym typeface="+mn-ea"/>
                        </a:rPr>
                        <a:t> ______;</a:t>
                      </a:r>
                      <a:r>
                        <a:rPr lang="en-US" altLang="zh-CN" sz="2000" baseline="0" dirty="0" smtClean="0">
                          <a:solidFill>
                            <a:schemeClr val="tx1"/>
                          </a:solidFill>
                          <a:sym typeface="+mn-ea"/>
                        </a:rPr>
                        <a:t> 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sym typeface="+mn-ea"/>
                        </a:rPr>
                        <a:t>Example: </a:t>
                      </a:r>
                      <a:r>
                        <a:rPr lang="en-US" altLang="zh-CN" sz="2000" baseline="0" dirty="0" smtClean="0">
                          <a:solidFill>
                            <a:schemeClr val="tx1"/>
                          </a:solidFill>
                          <a:sym typeface="+mn-ea"/>
                        </a:rPr>
                        <a:t>A group of </a:t>
                      </a: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sym typeface="+mn-ea"/>
                        </a:rPr>
                        <a:t>teenagers. </a:t>
                      </a:r>
                      <a:endParaRPr lang="en-US" altLang="zh-CN" sz="2000" baseline="0" dirty="0" smtClean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 smtClean="0">
                          <a:solidFill>
                            <a:srgbClr val="323643"/>
                          </a:solidFill>
                          <a:sym typeface="+mn-ea"/>
                        </a:rPr>
                        <a:t>Para. 6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 smtClean="0">
                          <a:solidFill>
                            <a:srgbClr val="323643"/>
                          </a:solidFill>
                          <a:sym typeface="+mn-ea"/>
                        </a:rPr>
                        <a:t>Call for </a:t>
                      </a:r>
                      <a:r>
                        <a:rPr lang="en-US" altLang="zh-CN" sz="2000" b="1" kern="1200" dirty="0" smtClean="0">
                          <a:solidFill>
                            <a:srgbClr val="FF570C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action</a:t>
                      </a:r>
                      <a:endParaRPr lang="en-US" altLang="zh-CN" sz="2000" b="1" kern="1200" dirty="0" smtClean="0">
                        <a:solidFill>
                          <a:srgbClr val="FF570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</a:rPr>
                        <a:t>Inadequate giving experiences</a:t>
                      </a:r>
                      <a:r>
                        <a:rPr lang="en-US" altLang="zh-CN" sz="2000" baseline="0" dirty="0" smtClean="0">
                          <a:solidFill>
                            <a:schemeClr val="tx1"/>
                          </a:solidFill>
                        </a:rPr>
                        <a:t> lead to negative effects</a:t>
                      </a: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" name="文本框 21"/>
          <p:cNvSpPr txBox="1"/>
          <p:nvPr/>
        </p:nvSpPr>
        <p:spPr>
          <a:xfrm>
            <a:off x="3934492" y="183254"/>
            <a:ext cx="3542652" cy="460375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/>
              <a:t>Problem-solution essay</a:t>
            </a:r>
            <a:endParaRPr lang="en-US" altLang="zh-CN" sz="2400" b="1" dirty="0"/>
          </a:p>
        </p:txBody>
      </p:sp>
      <p:sp>
        <p:nvSpPr>
          <p:cNvPr id="6" name="矩形 5"/>
          <p:cNvSpPr/>
          <p:nvPr/>
        </p:nvSpPr>
        <p:spPr>
          <a:xfrm>
            <a:off x="-39370" y="153670"/>
            <a:ext cx="4084955" cy="5200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46170" y="183636"/>
            <a:ext cx="331216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kern="100" dirty="0">
                <a:solidFill>
                  <a:srgbClr val="32364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 Structure Analysis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10" y="260350"/>
            <a:ext cx="629920" cy="30670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157763" y="1145628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C00000"/>
                </a:solidFill>
              </a:rPr>
              <a:t>being advantaged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998252" y="2745384"/>
            <a:ext cx="935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C00000"/>
                </a:solidFill>
              </a:rPr>
              <a:t>time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012733" y="2127770"/>
            <a:ext cx="935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C00000"/>
                </a:solidFill>
              </a:rPr>
              <a:t>money</a:t>
            </a:r>
            <a:endParaRPr lang="en-US" altLang="zh-CN" sz="2000" dirty="0">
              <a:solidFill>
                <a:srgbClr val="C0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20755" y="1158879"/>
            <a:ext cx="1717096" cy="59850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032433" y="2112323"/>
            <a:ext cx="1956978" cy="104567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047507" y="3489642"/>
            <a:ext cx="2033302" cy="63748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208457" y="3489641"/>
            <a:ext cx="4965530" cy="5702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208457" y="1866190"/>
            <a:ext cx="4873303" cy="1513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3192672" y="1168388"/>
            <a:ext cx="4981315" cy="636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43117" y="825289"/>
            <a:ext cx="8532948" cy="4004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0817" y="4298192"/>
            <a:ext cx="1296144" cy="8640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xit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10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0" presetClass="exit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1" grpId="0"/>
      <p:bldP spid="16" grpId="0"/>
      <p:bldP spid="21" grpId="0"/>
      <p:bldP spid="23" grpId="0" animBg="1"/>
      <p:bldP spid="28" grpId="0" animBg="1"/>
      <p:bldP spid="29" grpId="0" animBg="1"/>
      <p:bldP spid="30" grpId="0" bldLvl="0" animBg="1"/>
      <p:bldP spid="31" grpId="0" bldLvl="0" animBg="1"/>
      <p:bldP spid="32" grpId="0" bldLvl="0" animBg="1"/>
      <p:bldP spid="3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125695397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164,&quot;width&quot;:2919}"/>
  <p:tag name="REFSHAPE" val="125695193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3870a24-8a67-41d9-88dd-92727b2b2b7e}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773</TotalTime>
  <Words>718</Words>
  <Application>Microsoft Office PowerPoint</Application>
  <PresentationFormat>自定义</PresentationFormat>
  <Paragraphs>119</Paragraphs>
  <Slides>18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inpin heiti</vt:lpstr>
      <vt:lpstr>华文行楷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dc:description>www.1ppt.com</dc:description>
  <cp:lastModifiedBy>sflep04</cp:lastModifiedBy>
  <cp:revision>448</cp:revision>
  <dcterms:created xsi:type="dcterms:W3CDTF">2017-06-09T15:26:00Z</dcterms:created>
  <dcterms:modified xsi:type="dcterms:W3CDTF">2019-10-31T10:30:07Z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