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56" r:id="rId4"/>
    <p:sldId id="257" r:id="rId5"/>
    <p:sldId id="258" r:id="rId6"/>
    <p:sldId id="267" r:id="rId7"/>
    <p:sldId id="262" r:id="rId8"/>
    <p:sldId id="263" r:id="rId9"/>
    <p:sldId id="261" r:id="rId10"/>
    <p:sldId id="266" r:id="rId11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00"/>
    <a:srgbClr val="00FF00"/>
    <a:srgbClr val="FF9933"/>
    <a:srgbClr val="CC3300"/>
    <a:srgbClr val="FF33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2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2290" name="组合 12289"/>
          <p:cNvGrpSpPr/>
          <p:nvPr/>
        </p:nvGrpSpPr>
        <p:grpSpPr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2291" name="组合 12290"/>
            <p:cNvGrpSpPr/>
            <p:nvPr userDrawn="1"/>
          </p:nvGrpSpPr>
          <p:grpSpPr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292" name="任意多边形 12291"/>
              <p:cNvSpPr/>
              <p:nvPr userDrawn="1"/>
            </p:nvSpPr>
            <p:spPr>
              <a:xfrm>
                <a:off x="1399" y="1116"/>
                <a:ext cx="2815" cy="2110"/>
              </a:xfrm>
              <a:custGeom>
                <a:avLst/>
                <a:gdLst/>
                <a:ahLst/>
                <a:cxnLst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3" name="任意多边形 12292"/>
              <p:cNvSpPr/>
              <p:nvPr userDrawn="1"/>
            </p:nvSpPr>
            <p:spPr>
              <a:xfrm>
                <a:off x="672" y="1116"/>
                <a:ext cx="3966" cy="2366"/>
              </a:xfrm>
              <a:custGeom>
                <a:avLst/>
                <a:gdLst/>
                <a:ahLst/>
                <a:cxnLst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4" name="任意多边形 12293"/>
              <p:cNvSpPr/>
              <p:nvPr userDrawn="1"/>
            </p:nvSpPr>
            <p:spPr>
              <a:xfrm>
                <a:off x="20" y="1069"/>
                <a:ext cx="5732" cy="3107"/>
              </a:xfrm>
              <a:custGeom>
                <a:avLst/>
                <a:gdLst/>
                <a:ahLst/>
                <a:cxnLst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5" name="任意多边形 12294"/>
              <p:cNvSpPr/>
              <p:nvPr userDrawn="1"/>
            </p:nvSpPr>
            <p:spPr>
              <a:xfrm>
                <a:off x="242" y="1145"/>
                <a:ext cx="5512" cy="2760"/>
              </a:xfrm>
              <a:custGeom>
                <a:avLst/>
                <a:gdLst/>
                <a:ahLst/>
                <a:cxnLst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6" name="任意多边形 12295"/>
              <p:cNvSpPr/>
              <p:nvPr userDrawn="1"/>
            </p:nvSpPr>
            <p:spPr>
              <a:xfrm>
                <a:off x="4840" y="984"/>
                <a:ext cx="790" cy="1189"/>
              </a:xfrm>
              <a:custGeom>
                <a:avLst/>
                <a:gdLst/>
                <a:ahLst/>
                <a:cxnLst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7" name="任意多边形 12296"/>
              <p:cNvSpPr/>
              <p:nvPr userDrawn="1"/>
            </p:nvSpPr>
            <p:spPr>
              <a:xfrm>
                <a:off x="5173" y="896"/>
                <a:ext cx="579" cy="1117"/>
              </a:xfrm>
              <a:custGeom>
                <a:avLst/>
                <a:gdLst/>
                <a:ahLst/>
                <a:cxnLst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8" name="任意多边形 12297"/>
              <p:cNvSpPr/>
              <p:nvPr userDrawn="1"/>
            </p:nvSpPr>
            <p:spPr>
              <a:xfrm>
                <a:off x="3291" y="968"/>
                <a:ext cx="2471" cy="2396"/>
              </a:xfrm>
              <a:custGeom>
                <a:avLst/>
                <a:gdLst/>
                <a:ahLst/>
                <a:cxnLst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299" name="任意多边形 12298"/>
              <p:cNvSpPr/>
              <p:nvPr userDrawn="1"/>
            </p:nvSpPr>
            <p:spPr>
              <a:xfrm>
                <a:off x="2366" y="1067"/>
                <a:ext cx="1399" cy="1349"/>
              </a:xfrm>
              <a:custGeom>
                <a:avLst/>
                <a:gdLst/>
                <a:ahLst/>
                <a:cxnLst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0" name="任意多边形 12299"/>
              <p:cNvSpPr/>
              <p:nvPr userDrawn="1"/>
            </p:nvSpPr>
            <p:spPr>
              <a:xfrm>
                <a:off x="4275" y="2031"/>
                <a:ext cx="1256" cy="810"/>
              </a:xfrm>
              <a:custGeom>
                <a:avLst/>
                <a:gdLst/>
                <a:ahLst/>
                <a:cxnLst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1" name="任意多边形 12300"/>
              <p:cNvSpPr/>
              <p:nvPr userDrawn="1"/>
            </p:nvSpPr>
            <p:spPr>
              <a:xfrm>
                <a:off x="2914" y="3476"/>
                <a:ext cx="2848" cy="788"/>
              </a:xfrm>
              <a:custGeom>
                <a:avLst/>
                <a:gdLst/>
                <a:ahLst/>
                <a:cxnLst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2" name="任意多边形 12301"/>
              <p:cNvSpPr/>
              <p:nvPr userDrawn="1"/>
            </p:nvSpPr>
            <p:spPr>
              <a:xfrm>
                <a:off x="5443" y="922"/>
                <a:ext cx="319" cy="854"/>
              </a:xfrm>
              <a:custGeom>
                <a:avLst/>
                <a:gdLst/>
                <a:ahLst/>
                <a:cxnLst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3" name="任意多边形 12302"/>
              <p:cNvSpPr/>
              <p:nvPr userDrawn="1"/>
            </p:nvSpPr>
            <p:spPr>
              <a:xfrm>
                <a:off x="4954" y="3568"/>
                <a:ext cx="646" cy="392"/>
              </a:xfrm>
              <a:custGeom>
                <a:avLst/>
                <a:gdLst/>
                <a:ahLst/>
                <a:cxnLst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4" name="任意多边形 12303"/>
              <p:cNvSpPr/>
              <p:nvPr userDrawn="1"/>
            </p:nvSpPr>
            <p:spPr>
              <a:xfrm>
                <a:off x="50" y="2400"/>
                <a:ext cx="2736" cy="1920"/>
              </a:xfrm>
              <a:custGeom>
                <a:avLst/>
                <a:gdLst/>
                <a:ahLst/>
                <a:cxnLst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2305" name="组合 12304"/>
            <p:cNvGrpSpPr/>
            <p:nvPr userDrawn="1"/>
          </p:nvGrpSpPr>
          <p:grpSpPr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306" name="矩形 12305"/>
              <p:cNvSpPr/>
              <p:nvPr userDrawn="1"/>
            </p:nvSpPr>
            <p:spPr>
              <a:xfrm rot="6798887">
                <a:off x="62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7" name="矩形 12306"/>
              <p:cNvSpPr/>
              <p:nvPr userDrawn="1"/>
            </p:nvSpPr>
            <p:spPr>
              <a:xfrm rot="6798887">
                <a:off x="33" y="3879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8" name="矩形 12307"/>
              <p:cNvSpPr/>
              <p:nvPr userDrawn="1"/>
            </p:nvSpPr>
            <p:spPr>
              <a:xfrm rot="6798887">
                <a:off x="6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9" name="矩形 12308"/>
              <p:cNvSpPr/>
              <p:nvPr userDrawn="1"/>
            </p:nvSpPr>
            <p:spPr>
              <a:xfrm rot="5999912">
                <a:off x="209" y="388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0" name="矩形 12309"/>
              <p:cNvSpPr/>
              <p:nvPr userDrawn="1"/>
            </p:nvSpPr>
            <p:spPr>
              <a:xfrm rot="5999912">
                <a:off x="18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1" name="矩形 12310"/>
              <p:cNvSpPr/>
              <p:nvPr userDrawn="1"/>
            </p:nvSpPr>
            <p:spPr>
              <a:xfrm rot="6250138">
                <a:off x="152" y="38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2" name="矩形 12311"/>
              <p:cNvSpPr/>
              <p:nvPr userDrawn="1"/>
            </p:nvSpPr>
            <p:spPr>
              <a:xfrm rot="6238076">
                <a:off x="123" y="388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3" name="矩形 12312"/>
              <p:cNvSpPr/>
              <p:nvPr userDrawn="1"/>
            </p:nvSpPr>
            <p:spPr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4" name="矩形 12313"/>
              <p:cNvSpPr/>
              <p:nvPr userDrawn="1"/>
            </p:nvSpPr>
            <p:spPr>
              <a:xfrm rot="5380717">
                <a:off x="332" y="3871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5" name="矩形 12314"/>
              <p:cNvSpPr/>
              <p:nvPr userDrawn="1"/>
            </p:nvSpPr>
            <p:spPr>
              <a:xfrm rot="5583200">
                <a:off x="302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6" name="矩形 12315"/>
              <p:cNvSpPr/>
              <p:nvPr userDrawn="1"/>
            </p:nvSpPr>
            <p:spPr>
              <a:xfrm rot="5737625">
                <a:off x="270" y="3881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7" name="矩形 12316"/>
              <p:cNvSpPr/>
              <p:nvPr userDrawn="1"/>
            </p:nvSpPr>
            <p:spPr>
              <a:xfrm rot="4715477">
                <a:off x="516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8" name="矩形 12317"/>
              <p:cNvSpPr/>
              <p:nvPr userDrawn="1"/>
            </p:nvSpPr>
            <p:spPr>
              <a:xfrm rot="4924949">
                <a:off x="486" y="383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19" name="矩形 12318"/>
              <p:cNvSpPr/>
              <p:nvPr userDrawn="1"/>
            </p:nvSpPr>
            <p:spPr>
              <a:xfrm rot="4924949">
                <a:off x="456" y="384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0" name="矩形 12319"/>
              <p:cNvSpPr/>
              <p:nvPr userDrawn="1"/>
            </p:nvSpPr>
            <p:spPr>
              <a:xfrm rot="5041352">
                <a:off x="426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1" name="矩形 12320"/>
              <p:cNvSpPr/>
              <p:nvPr userDrawn="1"/>
            </p:nvSpPr>
            <p:spPr>
              <a:xfrm rot="3816889">
                <a:off x="664" y="376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2" name="矩形 12321"/>
              <p:cNvSpPr/>
              <p:nvPr userDrawn="1"/>
            </p:nvSpPr>
            <p:spPr>
              <a:xfrm rot="3816889">
                <a:off x="634" y="377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3" name="矩形 12322"/>
              <p:cNvSpPr/>
              <p:nvPr userDrawn="1"/>
            </p:nvSpPr>
            <p:spPr>
              <a:xfrm rot="4104184">
                <a:off x="605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4" name="矩形 12323"/>
              <p:cNvSpPr/>
              <p:nvPr userDrawn="1"/>
            </p:nvSpPr>
            <p:spPr>
              <a:xfrm rot="4325343">
                <a:off x="575" y="380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5" name="矩形 12324"/>
              <p:cNvSpPr/>
              <p:nvPr userDrawn="1"/>
            </p:nvSpPr>
            <p:spPr>
              <a:xfrm rot="3368036">
                <a:off x="799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6" name="矩形 12325"/>
              <p:cNvSpPr/>
              <p:nvPr userDrawn="1"/>
            </p:nvSpPr>
            <p:spPr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7" name="矩形 12326"/>
              <p:cNvSpPr/>
              <p:nvPr userDrawn="1"/>
            </p:nvSpPr>
            <p:spPr>
              <a:xfrm rot="3368036">
                <a:off x="745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8" name="矩形 12327"/>
              <p:cNvSpPr/>
              <p:nvPr userDrawn="1"/>
            </p:nvSpPr>
            <p:spPr>
              <a:xfrm rot="3816889">
                <a:off x="717" y="373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29" name="矩形 12328"/>
              <p:cNvSpPr/>
              <p:nvPr userDrawn="1"/>
            </p:nvSpPr>
            <p:spPr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0" name="矩形 12329"/>
              <p:cNvSpPr/>
              <p:nvPr userDrawn="1"/>
            </p:nvSpPr>
            <p:spPr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1" name="矩形 12330"/>
              <p:cNvSpPr/>
              <p:nvPr userDrawn="1"/>
            </p:nvSpPr>
            <p:spPr>
              <a:xfrm rot="2707562">
                <a:off x="876" y="36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2" name="矩形 12331"/>
              <p:cNvSpPr/>
              <p:nvPr userDrawn="1"/>
            </p:nvSpPr>
            <p:spPr>
              <a:xfrm rot="2707562">
                <a:off x="850" y="364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3" name="矩形 12332"/>
              <p:cNvSpPr/>
              <p:nvPr userDrawn="1"/>
            </p:nvSpPr>
            <p:spPr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4" name="矩形 12333"/>
              <p:cNvSpPr/>
              <p:nvPr userDrawn="1"/>
            </p:nvSpPr>
            <p:spPr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5" name="矩形 12334"/>
              <p:cNvSpPr/>
              <p:nvPr userDrawn="1"/>
            </p:nvSpPr>
            <p:spPr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6" name="矩形 12335"/>
              <p:cNvSpPr/>
              <p:nvPr userDrawn="1"/>
            </p:nvSpPr>
            <p:spPr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7" name="矩形 12336"/>
              <p:cNvSpPr/>
              <p:nvPr userDrawn="1"/>
            </p:nvSpPr>
            <p:spPr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8" name="矩形 12337"/>
              <p:cNvSpPr/>
              <p:nvPr userDrawn="1"/>
            </p:nvSpPr>
            <p:spPr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39" name="矩形 12338"/>
              <p:cNvSpPr/>
              <p:nvPr userDrawn="1"/>
            </p:nvSpPr>
            <p:spPr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0" name="矩形 12339"/>
              <p:cNvSpPr/>
              <p:nvPr userDrawn="1"/>
            </p:nvSpPr>
            <p:spPr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1" name="矩形 12340"/>
              <p:cNvSpPr/>
              <p:nvPr userDrawn="1"/>
            </p:nvSpPr>
            <p:spPr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2" name="矩形 12341"/>
              <p:cNvSpPr/>
              <p:nvPr userDrawn="1"/>
            </p:nvSpPr>
            <p:spPr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3" name="矩形 12342"/>
              <p:cNvSpPr/>
              <p:nvPr userDrawn="1"/>
            </p:nvSpPr>
            <p:spPr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4" name="矩形 12343"/>
              <p:cNvSpPr/>
              <p:nvPr userDrawn="1"/>
            </p:nvSpPr>
            <p:spPr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5" name="矩形 12344"/>
              <p:cNvSpPr/>
              <p:nvPr userDrawn="1"/>
            </p:nvSpPr>
            <p:spPr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6" name="矩形 12345"/>
              <p:cNvSpPr/>
              <p:nvPr userDrawn="1"/>
            </p:nvSpPr>
            <p:spPr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7" name="矩形 12346"/>
              <p:cNvSpPr/>
              <p:nvPr userDrawn="1"/>
            </p:nvSpPr>
            <p:spPr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8" name="矩形 12347"/>
              <p:cNvSpPr/>
              <p:nvPr userDrawn="1"/>
            </p:nvSpPr>
            <p:spPr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49" name="矩形 12348"/>
              <p:cNvSpPr/>
              <p:nvPr userDrawn="1"/>
            </p:nvSpPr>
            <p:spPr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0" name="矩形 12349"/>
              <p:cNvSpPr/>
              <p:nvPr userDrawn="1"/>
            </p:nvSpPr>
            <p:spPr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1" name="矩形 12350"/>
              <p:cNvSpPr/>
              <p:nvPr userDrawn="1"/>
            </p:nvSpPr>
            <p:spPr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2" name="矩形 12351"/>
              <p:cNvSpPr/>
              <p:nvPr userDrawn="1"/>
            </p:nvSpPr>
            <p:spPr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3" name="矩形 12352"/>
              <p:cNvSpPr/>
              <p:nvPr userDrawn="1"/>
            </p:nvSpPr>
            <p:spPr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4" name="矩形 12353"/>
              <p:cNvSpPr/>
              <p:nvPr userDrawn="1"/>
            </p:nvSpPr>
            <p:spPr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5" name="矩形 12354"/>
              <p:cNvSpPr/>
              <p:nvPr userDrawn="1"/>
            </p:nvSpPr>
            <p:spPr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6" name="矩形 12355"/>
              <p:cNvSpPr/>
              <p:nvPr userDrawn="1"/>
            </p:nvSpPr>
            <p:spPr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7" name="矩形 12356"/>
              <p:cNvSpPr/>
              <p:nvPr userDrawn="1"/>
            </p:nvSpPr>
            <p:spPr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8" name="矩形 12357"/>
              <p:cNvSpPr/>
              <p:nvPr userDrawn="1"/>
            </p:nvSpPr>
            <p:spPr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59" name="矩形 12358"/>
              <p:cNvSpPr/>
              <p:nvPr userDrawn="1"/>
            </p:nvSpPr>
            <p:spPr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0" name="矩形 12359"/>
              <p:cNvSpPr/>
              <p:nvPr userDrawn="1"/>
            </p:nvSpPr>
            <p:spPr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1" name="矩形 12360"/>
              <p:cNvSpPr/>
              <p:nvPr userDrawn="1"/>
            </p:nvSpPr>
            <p:spPr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2" name="矩形 12361"/>
              <p:cNvSpPr/>
              <p:nvPr userDrawn="1"/>
            </p:nvSpPr>
            <p:spPr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3" name="矩形 12362"/>
              <p:cNvSpPr/>
              <p:nvPr userDrawn="1"/>
            </p:nvSpPr>
            <p:spPr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4" name="矩形 12363"/>
              <p:cNvSpPr/>
              <p:nvPr userDrawn="1"/>
            </p:nvSpPr>
            <p:spPr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5" name="矩形 12364"/>
              <p:cNvSpPr/>
              <p:nvPr userDrawn="1"/>
            </p:nvSpPr>
            <p:spPr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6" name="矩形 12365"/>
              <p:cNvSpPr/>
              <p:nvPr userDrawn="1"/>
            </p:nvSpPr>
            <p:spPr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7" name="矩形 12366"/>
              <p:cNvSpPr/>
              <p:nvPr userDrawn="1"/>
            </p:nvSpPr>
            <p:spPr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8" name="矩形 12367"/>
              <p:cNvSpPr/>
              <p:nvPr userDrawn="1"/>
            </p:nvSpPr>
            <p:spPr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69" name="任意多边形 12368"/>
              <p:cNvSpPr/>
              <p:nvPr userDrawn="1"/>
            </p:nvSpPr>
            <p:spPr>
              <a:xfrm>
                <a:off x="486" y="2563"/>
                <a:ext cx="180" cy="151"/>
              </a:xfrm>
              <a:custGeom>
                <a:avLst/>
                <a:gdLst/>
                <a:ahLst/>
                <a:cxnLst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0" name="矩形 12369"/>
              <p:cNvSpPr/>
              <p:nvPr userDrawn="1"/>
            </p:nvSpPr>
            <p:spPr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1" name="矩形 12370"/>
              <p:cNvSpPr/>
              <p:nvPr userDrawn="1"/>
            </p:nvSpPr>
            <p:spPr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2" name="矩形 12371"/>
              <p:cNvSpPr/>
              <p:nvPr userDrawn="1"/>
            </p:nvSpPr>
            <p:spPr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3" name="矩形 12372"/>
              <p:cNvSpPr/>
              <p:nvPr userDrawn="1"/>
            </p:nvSpPr>
            <p:spPr>
              <a:xfrm rot="-2957028">
                <a:off x="930" y="248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4" name="矩形 12373"/>
              <p:cNvSpPr/>
              <p:nvPr userDrawn="1"/>
            </p:nvSpPr>
            <p:spPr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5" name="矩形 12374"/>
              <p:cNvSpPr/>
              <p:nvPr userDrawn="1"/>
            </p:nvSpPr>
            <p:spPr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6" name="矩形 12375"/>
              <p:cNvSpPr/>
              <p:nvPr userDrawn="1"/>
            </p:nvSpPr>
            <p:spPr>
              <a:xfrm rot="-3638503">
                <a:off x="788" y="242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7" name="矩形 12376"/>
              <p:cNvSpPr/>
              <p:nvPr userDrawn="1"/>
            </p:nvSpPr>
            <p:spPr>
              <a:xfrm rot="-3638503">
                <a:off x="815" y="243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8" name="矩形 12377"/>
              <p:cNvSpPr/>
              <p:nvPr userDrawn="1"/>
            </p:nvSpPr>
            <p:spPr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79" name="矩形 12378"/>
              <p:cNvSpPr/>
              <p:nvPr userDrawn="1"/>
            </p:nvSpPr>
            <p:spPr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0" name="矩形 12379"/>
              <p:cNvSpPr/>
              <p:nvPr userDrawn="1"/>
            </p:nvSpPr>
            <p:spPr>
              <a:xfrm rot="-4338250">
                <a:off x="649" y="239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1" name="矩形 12380"/>
              <p:cNvSpPr/>
              <p:nvPr userDrawn="1"/>
            </p:nvSpPr>
            <p:spPr>
              <a:xfrm rot="-4250359">
                <a:off x="677" y="240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2" name="矩形 12381"/>
              <p:cNvSpPr/>
              <p:nvPr userDrawn="1"/>
            </p:nvSpPr>
            <p:spPr>
              <a:xfrm rot="-4250359">
                <a:off x="707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3" name="矩形 12382"/>
              <p:cNvSpPr/>
              <p:nvPr userDrawn="1"/>
            </p:nvSpPr>
            <p:spPr>
              <a:xfrm rot="-3989246">
                <a:off x="737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4" name="矩形 12383"/>
              <p:cNvSpPr/>
              <p:nvPr userDrawn="1"/>
            </p:nvSpPr>
            <p:spPr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5" name="矩形 12384"/>
              <p:cNvSpPr/>
              <p:nvPr userDrawn="1"/>
            </p:nvSpPr>
            <p:spPr>
              <a:xfrm rot="-4673370">
                <a:off x="533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6" name="矩形 12385"/>
              <p:cNvSpPr/>
              <p:nvPr userDrawn="1"/>
            </p:nvSpPr>
            <p:spPr>
              <a:xfrm rot="-4646721">
                <a:off x="563" y="2389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7" name="矩形 12386"/>
              <p:cNvSpPr/>
              <p:nvPr userDrawn="1"/>
            </p:nvSpPr>
            <p:spPr>
              <a:xfrm rot="-4580623">
                <a:off x="594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8" name="矩形 12387"/>
              <p:cNvSpPr/>
              <p:nvPr userDrawn="1"/>
            </p:nvSpPr>
            <p:spPr>
              <a:xfrm rot="-5195129">
                <a:off x="355" y="241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89" name="矩形 12388"/>
              <p:cNvSpPr/>
              <p:nvPr userDrawn="1"/>
            </p:nvSpPr>
            <p:spPr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0" name="矩形 12389"/>
              <p:cNvSpPr/>
              <p:nvPr userDrawn="1"/>
            </p:nvSpPr>
            <p:spPr>
              <a:xfrm rot="-5288939">
                <a:off x="418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1" name="矩形 12390"/>
              <p:cNvSpPr/>
              <p:nvPr userDrawn="1"/>
            </p:nvSpPr>
            <p:spPr>
              <a:xfrm rot="-5164854">
                <a:off x="449" y="239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2" name="矩形 12391"/>
              <p:cNvSpPr/>
              <p:nvPr userDrawn="1"/>
            </p:nvSpPr>
            <p:spPr>
              <a:xfrm rot="-6132163">
                <a:off x="206" y="245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3" name="矩形 12392"/>
              <p:cNvSpPr/>
              <p:nvPr userDrawn="1"/>
            </p:nvSpPr>
            <p:spPr>
              <a:xfrm rot="-6220433">
                <a:off x="237" y="244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4" name="矩形 12393"/>
              <p:cNvSpPr/>
              <p:nvPr userDrawn="1"/>
            </p:nvSpPr>
            <p:spPr>
              <a:xfrm rot="-6110943">
                <a:off x="266" y="243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5" name="矩形 12394"/>
              <p:cNvSpPr/>
              <p:nvPr userDrawn="1"/>
            </p:nvSpPr>
            <p:spPr>
              <a:xfrm rot="-5919570">
                <a:off x="292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6" name="矩形 12395"/>
              <p:cNvSpPr/>
              <p:nvPr userDrawn="1"/>
            </p:nvSpPr>
            <p:spPr>
              <a:xfrm rot="-7376291">
                <a:off x="5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7" name="矩形 12396"/>
              <p:cNvSpPr/>
              <p:nvPr userDrawn="1"/>
            </p:nvSpPr>
            <p:spPr>
              <a:xfrm rot="-7168347">
                <a:off x="64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8" name="矩形 12397"/>
              <p:cNvSpPr/>
              <p:nvPr userDrawn="1"/>
            </p:nvSpPr>
            <p:spPr>
              <a:xfrm rot="-6802416">
                <a:off x="92" y="250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99" name="矩形 12398"/>
              <p:cNvSpPr/>
              <p:nvPr userDrawn="1"/>
            </p:nvSpPr>
            <p:spPr>
              <a:xfrm rot="-6802416">
                <a:off x="119" y="24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0" name="矩形 12399"/>
              <p:cNvSpPr/>
              <p:nvPr userDrawn="1"/>
            </p:nvSpPr>
            <p:spPr>
              <a:xfrm rot="-6457704">
                <a:off x="150" y="247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1" name="矩形 12400"/>
              <p:cNvSpPr/>
              <p:nvPr userDrawn="1"/>
            </p:nvSpPr>
            <p:spPr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2" name="矩形 12401"/>
              <p:cNvSpPr/>
              <p:nvPr userDrawn="1"/>
            </p:nvSpPr>
            <p:spPr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3" name="矩形 12402"/>
              <p:cNvSpPr/>
              <p:nvPr userDrawn="1"/>
            </p:nvSpPr>
            <p:spPr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4" name="矩形 12403"/>
              <p:cNvSpPr/>
              <p:nvPr userDrawn="1"/>
            </p:nvSpPr>
            <p:spPr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5" name="矩形 12404"/>
              <p:cNvSpPr/>
              <p:nvPr userDrawn="1"/>
            </p:nvSpPr>
            <p:spPr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6" name="矩形 12405"/>
              <p:cNvSpPr/>
              <p:nvPr userDrawn="1"/>
            </p:nvSpPr>
            <p:spPr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7" name="矩形 12406"/>
              <p:cNvSpPr/>
              <p:nvPr userDrawn="1"/>
            </p:nvSpPr>
            <p:spPr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8" name="矩形 12407"/>
              <p:cNvSpPr/>
              <p:nvPr userDrawn="1"/>
            </p:nvSpPr>
            <p:spPr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09" name="矩形 12408"/>
              <p:cNvSpPr/>
              <p:nvPr userDrawn="1"/>
            </p:nvSpPr>
            <p:spPr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0" name="矩形 12409"/>
              <p:cNvSpPr/>
              <p:nvPr userDrawn="1"/>
            </p:nvSpPr>
            <p:spPr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1" name="矩形 12410"/>
              <p:cNvSpPr/>
              <p:nvPr userDrawn="1"/>
            </p:nvSpPr>
            <p:spPr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2" name="矩形 12411"/>
              <p:cNvSpPr/>
              <p:nvPr userDrawn="1"/>
            </p:nvSpPr>
            <p:spPr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3" name="矩形 12412"/>
              <p:cNvSpPr/>
              <p:nvPr userDrawn="1"/>
            </p:nvSpPr>
            <p:spPr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4" name="矩形 12413"/>
              <p:cNvSpPr/>
              <p:nvPr userDrawn="1"/>
            </p:nvSpPr>
            <p:spPr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5" name="矩形 12414"/>
              <p:cNvSpPr/>
              <p:nvPr userDrawn="1"/>
            </p:nvSpPr>
            <p:spPr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6" name="矩形 12415"/>
              <p:cNvSpPr/>
              <p:nvPr userDrawn="1"/>
            </p:nvSpPr>
            <p:spPr>
              <a:xfrm rot="-3676305">
                <a:off x="739" y="2385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7" name="矩形 12416"/>
              <p:cNvSpPr/>
              <p:nvPr userDrawn="1"/>
            </p:nvSpPr>
            <p:spPr>
              <a:xfrm rot="-3188616">
                <a:off x="869" y="2429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8" name="矩形 12417"/>
              <p:cNvSpPr/>
              <p:nvPr userDrawn="1"/>
            </p:nvSpPr>
            <p:spPr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19" name="矩形 12418"/>
              <p:cNvSpPr/>
              <p:nvPr userDrawn="1"/>
            </p:nvSpPr>
            <p:spPr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0" name="矩形 12419"/>
              <p:cNvSpPr/>
              <p:nvPr userDrawn="1"/>
            </p:nvSpPr>
            <p:spPr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1" name="矩形 12420"/>
              <p:cNvSpPr/>
              <p:nvPr userDrawn="1"/>
            </p:nvSpPr>
            <p:spPr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2" name="矩形 12421"/>
              <p:cNvSpPr/>
              <p:nvPr userDrawn="1"/>
            </p:nvSpPr>
            <p:spPr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3" name="矩形 12422"/>
              <p:cNvSpPr/>
              <p:nvPr userDrawn="1"/>
            </p:nvSpPr>
            <p:spPr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4" name="矩形 12423"/>
              <p:cNvSpPr/>
              <p:nvPr userDrawn="1"/>
            </p:nvSpPr>
            <p:spPr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5" name="矩形 12424"/>
              <p:cNvSpPr/>
              <p:nvPr userDrawn="1"/>
            </p:nvSpPr>
            <p:spPr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6" name="任意多边形 12425"/>
              <p:cNvSpPr/>
              <p:nvPr userDrawn="1"/>
            </p:nvSpPr>
            <p:spPr>
              <a:xfrm>
                <a:off x="850" y="3136"/>
                <a:ext cx="204" cy="120"/>
              </a:xfrm>
              <a:custGeom>
                <a:avLst/>
                <a:gdLst/>
                <a:ahLst/>
                <a:cxnLst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7" name="任意多边形 12426"/>
              <p:cNvSpPr/>
              <p:nvPr userDrawn="1"/>
            </p:nvSpPr>
            <p:spPr>
              <a:xfrm>
                <a:off x="19" y="2722"/>
                <a:ext cx="90" cy="78"/>
              </a:xfrm>
              <a:custGeom>
                <a:avLst/>
                <a:gdLst/>
                <a:ahLst/>
                <a:cxnLst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8" name="任意多边形 12427"/>
              <p:cNvSpPr/>
              <p:nvPr userDrawn="1"/>
            </p:nvSpPr>
            <p:spPr>
              <a:xfrm>
                <a:off x="97" y="2651"/>
                <a:ext cx="101" cy="89"/>
              </a:xfrm>
              <a:custGeom>
                <a:avLst/>
                <a:gdLst/>
                <a:ahLst/>
                <a:cxnLst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29" name="任意多边形 12428"/>
              <p:cNvSpPr/>
              <p:nvPr userDrawn="1"/>
            </p:nvSpPr>
            <p:spPr>
              <a:xfrm>
                <a:off x="677" y="3502"/>
                <a:ext cx="83" cy="78"/>
              </a:xfrm>
              <a:custGeom>
                <a:avLst/>
                <a:gdLst/>
                <a:ahLst/>
                <a:cxnLst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0" name="任意多边形 12429"/>
              <p:cNvSpPr/>
              <p:nvPr userDrawn="1"/>
            </p:nvSpPr>
            <p:spPr>
              <a:xfrm>
                <a:off x="940" y="2782"/>
                <a:ext cx="90" cy="72"/>
              </a:xfrm>
              <a:custGeom>
                <a:avLst/>
                <a:gdLst/>
                <a:ahLst/>
                <a:cxnLst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1" name="任意多边形 12430"/>
              <p:cNvSpPr/>
              <p:nvPr userDrawn="1"/>
            </p:nvSpPr>
            <p:spPr>
              <a:xfrm>
                <a:off x="898" y="2716"/>
                <a:ext cx="90" cy="84"/>
              </a:xfrm>
              <a:custGeom>
                <a:avLst/>
                <a:gdLst/>
                <a:ahLst/>
                <a:cxnLst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2" name="任意多边形 12431"/>
              <p:cNvSpPr/>
              <p:nvPr userDrawn="1"/>
            </p:nvSpPr>
            <p:spPr>
              <a:xfrm>
                <a:off x="7" y="3837"/>
                <a:ext cx="6" cy="12"/>
              </a:xfrm>
              <a:custGeom>
                <a:avLst/>
                <a:gdLst/>
                <a:ahLst/>
                <a:cxnLst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3" name="任意多边形 12432"/>
              <p:cNvSpPr/>
              <p:nvPr userDrawn="1"/>
            </p:nvSpPr>
            <p:spPr>
              <a:xfrm>
                <a:off x="7" y="2555"/>
                <a:ext cx="30" cy="48"/>
              </a:xfrm>
              <a:custGeom>
                <a:avLst/>
                <a:gdLst/>
                <a:ahLst/>
                <a:cxnLst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4" name="任意多边形 12433"/>
              <p:cNvSpPr/>
              <p:nvPr userDrawn="1"/>
            </p:nvSpPr>
            <p:spPr>
              <a:xfrm>
                <a:off x="7" y="3843"/>
                <a:ext cx="36" cy="66"/>
              </a:xfrm>
              <a:custGeom>
                <a:avLst/>
                <a:gdLst/>
                <a:ahLst/>
                <a:cxnLst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5" name="矩形 12434"/>
              <p:cNvSpPr/>
              <p:nvPr userDrawn="1"/>
            </p:nvSpPr>
            <p:spPr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6" name="矩形 12435"/>
              <p:cNvSpPr/>
              <p:nvPr userDrawn="1"/>
            </p:nvSpPr>
            <p:spPr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7" name="任意多边形 12436"/>
              <p:cNvSpPr/>
              <p:nvPr userDrawn="1"/>
            </p:nvSpPr>
            <p:spPr>
              <a:xfrm>
                <a:off x="139" y="3573"/>
                <a:ext cx="144" cy="154"/>
              </a:xfrm>
              <a:custGeom>
                <a:avLst/>
                <a:gdLst/>
                <a:ahLst/>
                <a:cxnLst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8" name="任意多边形 12437"/>
              <p:cNvSpPr/>
              <p:nvPr userDrawn="1"/>
            </p:nvSpPr>
            <p:spPr>
              <a:xfrm rot="-2857037">
                <a:off x="618" y="3550"/>
                <a:ext cx="68" cy="69"/>
              </a:xfrm>
              <a:custGeom>
                <a:avLst/>
                <a:gdLst/>
                <a:ahLst/>
                <a:cxnLst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39" name="任意多边形 12438"/>
              <p:cNvSpPr/>
              <p:nvPr userDrawn="1"/>
            </p:nvSpPr>
            <p:spPr>
              <a:xfrm>
                <a:off x="235" y="2503"/>
                <a:ext cx="348" cy="1272"/>
              </a:xfrm>
              <a:custGeom>
                <a:avLst/>
                <a:gdLst/>
                <a:ahLst/>
                <a:cxnLst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  <a:alpha val="100000"/>
                    </a:schemeClr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440" name="椭圆 12439"/>
              <p:cNvSpPr/>
              <p:nvPr userDrawn="1"/>
            </p:nvSpPr>
            <p:spPr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12441" name="标题 12440"/>
          <p:cNvSpPr>
            <a:spLocks noGrp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  <a:prstGeom prst="rect">
            <a:avLst/>
          </a:prstGeom>
          <a:noFill/>
          <a:ln w="9525">
            <a:noFill/>
          </a:ln>
        </p:spPr>
        <p:txBody>
          <a:bodyPr anchor="b" anchorCtr="1"/>
          <a:lstStyle>
            <a:lvl1pPr lvl="0">
              <a:buClrTx/>
              <a:buSzTx/>
              <a:buFontTx/>
              <a:defRPr sz="54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2442" name="副标题 12441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lvl1pPr>
            <a:lvl2pPr marL="457200" lvl="1" indent="0" algn="ctr"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lvl3pPr>
            <a:lvl4pPr marL="1371600" lvl="3" indent="0" algn="ctr"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2443" name="日期占位符 12442"/>
          <p:cNvSpPr>
            <a:spLocks noGrp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00">
                <a:latin typeface="Tahoma" panose="020B0604030504040204" pitchFamily="34" charset="0"/>
              </a:defRPr>
            </a:lvl1pPr>
          </a:lstStyle>
          <a:p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2444" name="页脚占位符 12443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00">
                <a:latin typeface="Tahoma" panose="020B0604030504040204" pitchFamily="34" charset="0"/>
              </a:defRPr>
            </a:lvl1pPr>
          </a:lstStyle>
          <a:p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2445" name="灯片编号占位符 12444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00">
                <a:latin typeface="Tahoma" panose="020B0604030504040204" pitchFamily="34" charset="0"/>
              </a:defRPr>
            </a:lvl1pPr>
          </a:lstStyle>
          <a:p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84968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600200"/>
            <a:ext cx="4184968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8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81784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1266" name="组合 11265"/>
          <p:cNvGrpSpPr/>
          <p:nvPr/>
        </p:nvGrpSpPr>
        <p:grpSpPr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1267" name="组合 11266"/>
            <p:cNvGrpSpPr/>
            <p:nvPr userDrawn="1"/>
          </p:nvGrpSpPr>
          <p:grpSpPr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268" name="任意多边形 11267"/>
              <p:cNvSpPr/>
              <p:nvPr userDrawn="1"/>
            </p:nvSpPr>
            <p:spPr>
              <a:xfrm>
                <a:off x="1399" y="1116"/>
                <a:ext cx="2815" cy="2110"/>
              </a:xfrm>
              <a:custGeom>
                <a:avLst/>
                <a:gdLst/>
                <a:ahLst/>
                <a:cxnLst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69" name="任意多边形 11268"/>
              <p:cNvSpPr/>
              <p:nvPr userDrawn="1"/>
            </p:nvSpPr>
            <p:spPr>
              <a:xfrm>
                <a:off x="672" y="1116"/>
                <a:ext cx="3966" cy="2366"/>
              </a:xfrm>
              <a:custGeom>
                <a:avLst/>
                <a:gdLst/>
                <a:ahLst/>
                <a:cxnLst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0" name="任意多边形 11269"/>
              <p:cNvSpPr/>
              <p:nvPr userDrawn="1"/>
            </p:nvSpPr>
            <p:spPr>
              <a:xfrm>
                <a:off x="20" y="1069"/>
                <a:ext cx="5732" cy="3107"/>
              </a:xfrm>
              <a:custGeom>
                <a:avLst/>
                <a:gdLst/>
                <a:ahLst/>
                <a:cxnLst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1" name="任意多边形 11270"/>
              <p:cNvSpPr/>
              <p:nvPr userDrawn="1"/>
            </p:nvSpPr>
            <p:spPr>
              <a:xfrm>
                <a:off x="242" y="1145"/>
                <a:ext cx="5512" cy="2760"/>
              </a:xfrm>
              <a:custGeom>
                <a:avLst/>
                <a:gdLst/>
                <a:ahLst/>
                <a:cxnLst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2" name="任意多边形 11271"/>
              <p:cNvSpPr/>
              <p:nvPr userDrawn="1"/>
            </p:nvSpPr>
            <p:spPr>
              <a:xfrm>
                <a:off x="4840" y="984"/>
                <a:ext cx="790" cy="1189"/>
              </a:xfrm>
              <a:custGeom>
                <a:avLst/>
                <a:gdLst/>
                <a:ahLst/>
                <a:cxnLst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3" name="任意多边形 11272"/>
              <p:cNvSpPr/>
              <p:nvPr userDrawn="1"/>
            </p:nvSpPr>
            <p:spPr>
              <a:xfrm>
                <a:off x="5173" y="896"/>
                <a:ext cx="579" cy="1117"/>
              </a:xfrm>
              <a:custGeom>
                <a:avLst/>
                <a:gdLst/>
                <a:ahLst/>
                <a:cxnLst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4" name="任意多边形 11273"/>
              <p:cNvSpPr/>
              <p:nvPr userDrawn="1"/>
            </p:nvSpPr>
            <p:spPr>
              <a:xfrm>
                <a:off x="3291" y="968"/>
                <a:ext cx="2471" cy="2396"/>
              </a:xfrm>
              <a:custGeom>
                <a:avLst/>
                <a:gdLst/>
                <a:ahLst/>
                <a:cxnLst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5" name="任意多边形 11274"/>
              <p:cNvSpPr/>
              <p:nvPr userDrawn="1"/>
            </p:nvSpPr>
            <p:spPr>
              <a:xfrm>
                <a:off x="2366" y="1067"/>
                <a:ext cx="1399" cy="1349"/>
              </a:xfrm>
              <a:custGeom>
                <a:avLst/>
                <a:gdLst/>
                <a:ahLst/>
                <a:cxnLst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6" name="任意多边形 11275"/>
              <p:cNvSpPr/>
              <p:nvPr userDrawn="1"/>
            </p:nvSpPr>
            <p:spPr>
              <a:xfrm>
                <a:off x="4275" y="2031"/>
                <a:ext cx="1256" cy="810"/>
              </a:xfrm>
              <a:custGeom>
                <a:avLst/>
                <a:gdLst/>
                <a:ahLst/>
                <a:cxnLst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7" name="任意多边形 11276"/>
              <p:cNvSpPr/>
              <p:nvPr userDrawn="1"/>
            </p:nvSpPr>
            <p:spPr>
              <a:xfrm>
                <a:off x="2914" y="3476"/>
                <a:ext cx="2848" cy="788"/>
              </a:xfrm>
              <a:custGeom>
                <a:avLst/>
                <a:gdLst/>
                <a:ahLst/>
                <a:cxnLst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8" name="任意多边形 11277"/>
              <p:cNvSpPr/>
              <p:nvPr userDrawn="1"/>
            </p:nvSpPr>
            <p:spPr>
              <a:xfrm>
                <a:off x="5443" y="922"/>
                <a:ext cx="319" cy="854"/>
              </a:xfrm>
              <a:custGeom>
                <a:avLst/>
                <a:gdLst/>
                <a:ahLst/>
                <a:cxnLst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9" name="任意多边形 11278"/>
              <p:cNvSpPr/>
              <p:nvPr userDrawn="1"/>
            </p:nvSpPr>
            <p:spPr>
              <a:xfrm>
                <a:off x="4954" y="3568"/>
                <a:ext cx="646" cy="392"/>
              </a:xfrm>
              <a:custGeom>
                <a:avLst/>
                <a:gdLst/>
                <a:ahLst/>
                <a:cxnLst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0" name="任意多边形 11279"/>
              <p:cNvSpPr/>
              <p:nvPr userDrawn="1"/>
            </p:nvSpPr>
            <p:spPr>
              <a:xfrm>
                <a:off x="50" y="2400"/>
                <a:ext cx="2736" cy="1920"/>
              </a:xfrm>
              <a:custGeom>
                <a:avLst/>
                <a:gdLst/>
                <a:ahLst/>
                <a:cxnLst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>
                    <a:alpha val="100000"/>
                  </a:scheme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1281" name="组合 11280"/>
            <p:cNvGrpSpPr/>
            <p:nvPr userDrawn="1"/>
          </p:nvGrpSpPr>
          <p:grpSpPr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1282" name="矩形 11281"/>
              <p:cNvSpPr/>
              <p:nvPr userDrawn="1"/>
            </p:nvSpPr>
            <p:spPr>
              <a:xfrm rot="6798887">
                <a:off x="62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3" name="矩形 11282"/>
              <p:cNvSpPr/>
              <p:nvPr userDrawn="1"/>
            </p:nvSpPr>
            <p:spPr>
              <a:xfrm rot="6798887">
                <a:off x="33" y="3879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4" name="矩形 11283"/>
              <p:cNvSpPr/>
              <p:nvPr userDrawn="1"/>
            </p:nvSpPr>
            <p:spPr>
              <a:xfrm rot="6798887">
                <a:off x="6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5" name="矩形 11284"/>
              <p:cNvSpPr/>
              <p:nvPr userDrawn="1"/>
            </p:nvSpPr>
            <p:spPr>
              <a:xfrm rot="5999912">
                <a:off x="209" y="388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6" name="矩形 11285"/>
              <p:cNvSpPr/>
              <p:nvPr userDrawn="1"/>
            </p:nvSpPr>
            <p:spPr>
              <a:xfrm rot="5999912">
                <a:off x="18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7" name="矩形 11286"/>
              <p:cNvSpPr/>
              <p:nvPr userDrawn="1"/>
            </p:nvSpPr>
            <p:spPr>
              <a:xfrm rot="6250138">
                <a:off x="152" y="38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8" name="矩形 11287"/>
              <p:cNvSpPr/>
              <p:nvPr userDrawn="1"/>
            </p:nvSpPr>
            <p:spPr>
              <a:xfrm rot="6238076">
                <a:off x="123" y="388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9" name="矩形 11288"/>
              <p:cNvSpPr/>
              <p:nvPr userDrawn="1"/>
            </p:nvSpPr>
            <p:spPr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0" name="矩形 11289"/>
              <p:cNvSpPr/>
              <p:nvPr userDrawn="1"/>
            </p:nvSpPr>
            <p:spPr>
              <a:xfrm rot="5380717">
                <a:off x="332" y="3871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1" name="矩形 11290"/>
              <p:cNvSpPr/>
              <p:nvPr userDrawn="1"/>
            </p:nvSpPr>
            <p:spPr>
              <a:xfrm rot="5583200">
                <a:off x="302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2" name="矩形 11291"/>
              <p:cNvSpPr/>
              <p:nvPr userDrawn="1"/>
            </p:nvSpPr>
            <p:spPr>
              <a:xfrm rot="5737625">
                <a:off x="270" y="3881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3" name="矩形 11292"/>
              <p:cNvSpPr/>
              <p:nvPr userDrawn="1"/>
            </p:nvSpPr>
            <p:spPr>
              <a:xfrm rot="4715477">
                <a:off x="516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4" name="矩形 11293"/>
              <p:cNvSpPr/>
              <p:nvPr userDrawn="1"/>
            </p:nvSpPr>
            <p:spPr>
              <a:xfrm rot="4924949">
                <a:off x="486" y="383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5" name="矩形 11294"/>
              <p:cNvSpPr/>
              <p:nvPr userDrawn="1"/>
            </p:nvSpPr>
            <p:spPr>
              <a:xfrm rot="4924949">
                <a:off x="456" y="384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6" name="矩形 11295"/>
              <p:cNvSpPr/>
              <p:nvPr userDrawn="1"/>
            </p:nvSpPr>
            <p:spPr>
              <a:xfrm rot="5041352">
                <a:off x="426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7" name="矩形 11296"/>
              <p:cNvSpPr/>
              <p:nvPr userDrawn="1"/>
            </p:nvSpPr>
            <p:spPr>
              <a:xfrm rot="3816889">
                <a:off x="664" y="376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8" name="矩形 11297"/>
              <p:cNvSpPr/>
              <p:nvPr userDrawn="1"/>
            </p:nvSpPr>
            <p:spPr>
              <a:xfrm rot="3816889">
                <a:off x="634" y="377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9" name="矩形 11298"/>
              <p:cNvSpPr/>
              <p:nvPr userDrawn="1"/>
            </p:nvSpPr>
            <p:spPr>
              <a:xfrm rot="4104184">
                <a:off x="605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0" name="矩形 11299"/>
              <p:cNvSpPr/>
              <p:nvPr userDrawn="1"/>
            </p:nvSpPr>
            <p:spPr>
              <a:xfrm rot="4325343">
                <a:off x="575" y="380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1" name="矩形 11300"/>
              <p:cNvSpPr/>
              <p:nvPr userDrawn="1"/>
            </p:nvSpPr>
            <p:spPr>
              <a:xfrm rot="3368036">
                <a:off x="799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2" name="矩形 11301"/>
              <p:cNvSpPr/>
              <p:nvPr userDrawn="1"/>
            </p:nvSpPr>
            <p:spPr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3" name="矩形 11302"/>
              <p:cNvSpPr/>
              <p:nvPr userDrawn="1"/>
            </p:nvSpPr>
            <p:spPr>
              <a:xfrm rot="3368036">
                <a:off x="745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4" name="矩形 11303"/>
              <p:cNvSpPr/>
              <p:nvPr userDrawn="1"/>
            </p:nvSpPr>
            <p:spPr>
              <a:xfrm rot="3816889">
                <a:off x="717" y="373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5" name="矩形 11304"/>
              <p:cNvSpPr/>
              <p:nvPr userDrawn="1"/>
            </p:nvSpPr>
            <p:spPr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6" name="矩形 11305"/>
              <p:cNvSpPr/>
              <p:nvPr userDrawn="1"/>
            </p:nvSpPr>
            <p:spPr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7" name="矩形 11306"/>
              <p:cNvSpPr/>
              <p:nvPr userDrawn="1"/>
            </p:nvSpPr>
            <p:spPr>
              <a:xfrm rot="2707562">
                <a:off x="876" y="36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8" name="矩形 11307"/>
              <p:cNvSpPr/>
              <p:nvPr userDrawn="1"/>
            </p:nvSpPr>
            <p:spPr>
              <a:xfrm rot="2707562">
                <a:off x="850" y="364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9" name="矩形 11308"/>
              <p:cNvSpPr/>
              <p:nvPr userDrawn="1"/>
            </p:nvSpPr>
            <p:spPr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0" name="矩形 11309"/>
              <p:cNvSpPr/>
              <p:nvPr userDrawn="1"/>
            </p:nvSpPr>
            <p:spPr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1" name="矩形 11310"/>
              <p:cNvSpPr/>
              <p:nvPr userDrawn="1"/>
            </p:nvSpPr>
            <p:spPr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2" name="矩形 11311"/>
              <p:cNvSpPr/>
              <p:nvPr userDrawn="1"/>
            </p:nvSpPr>
            <p:spPr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3" name="矩形 11312"/>
              <p:cNvSpPr/>
              <p:nvPr userDrawn="1"/>
            </p:nvSpPr>
            <p:spPr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4" name="矩形 11313"/>
              <p:cNvSpPr/>
              <p:nvPr userDrawn="1"/>
            </p:nvSpPr>
            <p:spPr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5" name="矩形 11314"/>
              <p:cNvSpPr/>
              <p:nvPr userDrawn="1"/>
            </p:nvSpPr>
            <p:spPr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6" name="矩形 11315"/>
              <p:cNvSpPr/>
              <p:nvPr userDrawn="1"/>
            </p:nvSpPr>
            <p:spPr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7" name="矩形 11316"/>
              <p:cNvSpPr/>
              <p:nvPr userDrawn="1"/>
            </p:nvSpPr>
            <p:spPr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8" name="矩形 11317"/>
              <p:cNvSpPr/>
              <p:nvPr userDrawn="1"/>
            </p:nvSpPr>
            <p:spPr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9" name="矩形 11318"/>
              <p:cNvSpPr/>
              <p:nvPr userDrawn="1"/>
            </p:nvSpPr>
            <p:spPr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0" name="矩形 11319"/>
              <p:cNvSpPr/>
              <p:nvPr userDrawn="1"/>
            </p:nvSpPr>
            <p:spPr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1" name="矩形 11320"/>
              <p:cNvSpPr/>
              <p:nvPr userDrawn="1"/>
            </p:nvSpPr>
            <p:spPr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2" name="矩形 11321"/>
              <p:cNvSpPr/>
              <p:nvPr userDrawn="1"/>
            </p:nvSpPr>
            <p:spPr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3" name="矩形 11322"/>
              <p:cNvSpPr/>
              <p:nvPr userDrawn="1"/>
            </p:nvSpPr>
            <p:spPr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4" name="矩形 11323"/>
              <p:cNvSpPr/>
              <p:nvPr userDrawn="1"/>
            </p:nvSpPr>
            <p:spPr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5" name="矩形 11324"/>
              <p:cNvSpPr/>
              <p:nvPr userDrawn="1"/>
            </p:nvSpPr>
            <p:spPr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6" name="矩形 11325"/>
              <p:cNvSpPr/>
              <p:nvPr userDrawn="1"/>
            </p:nvSpPr>
            <p:spPr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7" name="矩形 11326"/>
              <p:cNvSpPr/>
              <p:nvPr userDrawn="1"/>
            </p:nvSpPr>
            <p:spPr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8" name="矩形 11327"/>
              <p:cNvSpPr/>
              <p:nvPr userDrawn="1"/>
            </p:nvSpPr>
            <p:spPr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9" name="矩形 11328"/>
              <p:cNvSpPr/>
              <p:nvPr userDrawn="1"/>
            </p:nvSpPr>
            <p:spPr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0" name="矩形 11329"/>
              <p:cNvSpPr/>
              <p:nvPr userDrawn="1"/>
            </p:nvSpPr>
            <p:spPr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1" name="矩形 11330"/>
              <p:cNvSpPr/>
              <p:nvPr userDrawn="1"/>
            </p:nvSpPr>
            <p:spPr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2" name="矩形 11331"/>
              <p:cNvSpPr/>
              <p:nvPr userDrawn="1"/>
            </p:nvSpPr>
            <p:spPr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3" name="矩形 11332"/>
              <p:cNvSpPr/>
              <p:nvPr userDrawn="1"/>
            </p:nvSpPr>
            <p:spPr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4" name="矩形 11333"/>
              <p:cNvSpPr/>
              <p:nvPr userDrawn="1"/>
            </p:nvSpPr>
            <p:spPr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5" name="矩形 11334"/>
              <p:cNvSpPr/>
              <p:nvPr userDrawn="1"/>
            </p:nvSpPr>
            <p:spPr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6" name="矩形 11335"/>
              <p:cNvSpPr/>
              <p:nvPr userDrawn="1"/>
            </p:nvSpPr>
            <p:spPr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7" name="矩形 11336"/>
              <p:cNvSpPr/>
              <p:nvPr userDrawn="1"/>
            </p:nvSpPr>
            <p:spPr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8" name="矩形 11337"/>
              <p:cNvSpPr/>
              <p:nvPr userDrawn="1"/>
            </p:nvSpPr>
            <p:spPr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9" name="矩形 11338"/>
              <p:cNvSpPr/>
              <p:nvPr userDrawn="1"/>
            </p:nvSpPr>
            <p:spPr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0" name="矩形 11339"/>
              <p:cNvSpPr/>
              <p:nvPr userDrawn="1"/>
            </p:nvSpPr>
            <p:spPr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1" name="矩形 11340"/>
              <p:cNvSpPr/>
              <p:nvPr userDrawn="1"/>
            </p:nvSpPr>
            <p:spPr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2" name="矩形 11341"/>
              <p:cNvSpPr/>
              <p:nvPr userDrawn="1"/>
            </p:nvSpPr>
            <p:spPr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3" name="矩形 11342"/>
              <p:cNvSpPr/>
              <p:nvPr userDrawn="1"/>
            </p:nvSpPr>
            <p:spPr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4" name="矩形 11343"/>
              <p:cNvSpPr/>
              <p:nvPr userDrawn="1"/>
            </p:nvSpPr>
            <p:spPr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5" name="任意多边形 11344"/>
              <p:cNvSpPr/>
              <p:nvPr userDrawn="1"/>
            </p:nvSpPr>
            <p:spPr>
              <a:xfrm>
                <a:off x="486" y="2563"/>
                <a:ext cx="180" cy="151"/>
              </a:xfrm>
              <a:custGeom>
                <a:avLst/>
                <a:gdLst/>
                <a:ahLst/>
                <a:cxnLst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6" name="矩形 11345"/>
              <p:cNvSpPr/>
              <p:nvPr userDrawn="1"/>
            </p:nvSpPr>
            <p:spPr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7" name="矩形 11346"/>
              <p:cNvSpPr/>
              <p:nvPr userDrawn="1"/>
            </p:nvSpPr>
            <p:spPr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8" name="矩形 11347"/>
              <p:cNvSpPr/>
              <p:nvPr userDrawn="1"/>
            </p:nvSpPr>
            <p:spPr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9" name="矩形 11348"/>
              <p:cNvSpPr/>
              <p:nvPr userDrawn="1"/>
            </p:nvSpPr>
            <p:spPr>
              <a:xfrm rot="-2957028">
                <a:off x="930" y="248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0" name="矩形 11349"/>
              <p:cNvSpPr/>
              <p:nvPr userDrawn="1"/>
            </p:nvSpPr>
            <p:spPr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1" name="矩形 11350"/>
              <p:cNvSpPr/>
              <p:nvPr userDrawn="1"/>
            </p:nvSpPr>
            <p:spPr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2" name="矩形 11351"/>
              <p:cNvSpPr/>
              <p:nvPr userDrawn="1"/>
            </p:nvSpPr>
            <p:spPr>
              <a:xfrm rot="-3638503">
                <a:off x="788" y="242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3" name="矩形 11352"/>
              <p:cNvSpPr/>
              <p:nvPr userDrawn="1"/>
            </p:nvSpPr>
            <p:spPr>
              <a:xfrm rot="-3638503">
                <a:off x="815" y="243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4" name="矩形 11353"/>
              <p:cNvSpPr/>
              <p:nvPr userDrawn="1"/>
            </p:nvSpPr>
            <p:spPr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5" name="矩形 11354"/>
              <p:cNvSpPr/>
              <p:nvPr userDrawn="1"/>
            </p:nvSpPr>
            <p:spPr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6" name="矩形 11355"/>
              <p:cNvSpPr/>
              <p:nvPr userDrawn="1"/>
            </p:nvSpPr>
            <p:spPr>
              <a:xfrm rot="-4338250">
                <a:off x="649" y="239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7" name="矩形 11356"/>
              <p:cNvSpPr/>
              <p:nvPr userDrawn="1"/>
            </p:nvSpPr>
            <p:spPr>
              <a:xfrm rot="-4250359">
                <a:off x="677" y="240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8" name="矩形 11357"/>
              <p:cNvSpPr/>
              <p:nvPr userDrawn="1"/>
            </p:nvSpPr>
            <p:spPr>
              <a:xfrm rot="-4250359">
                <a:off x="707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9" name="矩形 11358"/>
              <p:cNvSpPr/>
              <p:nvPr userDrawn="1"/>
            </p:nvSpPr>
            <p:spPr>
              <a:xfrm rot="-3989246">
                <a:off x="737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0" name="矩形 11359"/>
              <p:cNvSpPr/>
              <p:nvPr userDrawn="1"/>
            </p:nvSpPr>
            <p:spPr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1" name="矩形 11360"/>
              <p:cNvSpPr/>
              <p:nvPr userDrawn="1"/>
            </p:nvSpPr>
            <p:spPr>
              <a:xfrm rot="-4673370">
                <a:off x="533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2" name="矩形 11361"/>
              <p:cNvSpPr/>
              <p:nvPr userDrawn="1"/>
            </p:nvSpPr>
            <p:spPr>
              <a:xfrm rot="-4646721">
                <a:off x="563" y="2389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3" name="矩形 11362"/>
              <p:cNvSpPr/>
              <p:nvPr userDrawn="1"/>
            </p:nvSpPr>
            <p:spPr>
              <a:xfrm rot="-4580623">
                <a:off x="594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4" name="矩形 11363"/>
              <p:cNvSpPr/>
              <p:nvPr userDrawn="1"/>
            </p:nvSpPr>
            <p:spPr>
              <a:xfrm rot="-5195129">
                <a:off x="355" y="241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5" name="矩形 11364"/>
              <p:cNvSpPr/>
              <p:nvPr userDrawn="1"/>
            </p:nvSpPr>
            <p:spPr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6" name="矩形 11365"/>
              <p:cNvSpPr/>
              <p:nvPr userDrawn="1"/>
            </p:nvSpPr>
            <p:spPr>
              <a:xfrm rot="-5288939">
                <a:off x="418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7" name="矩形 11366"/>
              <p:cNvSpPr/>
              <p:nvPr userDrawn="1"/>
            </p:nvSpPr>
            <p:spPr>
              <a:xfrm rot="-5164854">
                <a:off x="449" y="239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8" name="矩形 11367"/>
              <p:cNvSpPr/>
              <p:nvPr userDrawn="1"/>
            </p:nvSpPr>
            <p:spPr>
              <a:xfrm rot="-6132163">
                <a:off x="206" y="245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9" name="矩形 11368"/>
              <p:cNvSpPr/>
              <p:nvPr userDrawn="1"/>
            </p:nvSpPr>
            <p:spPr>
              <a:xfrm rot="-6220433">
                <a:off x="237" y="244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0" name="矩形 11369"/>
              <p:cNvSpPr/>
              <p:nvPr userDrawn="1"/>
            </p:nvSpPr>
            <p:spPr>
              <a:xfrm rot="-6110943">
                <a:off x="266" y="243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1" name="矩形 11370"/>
              <p:cNvSpPr/>
              <p:nvPr userDrawn="1"/>
            </p:nvSpPr>
            <p:spPr>
              <a:xfrm rot="-5919570">
                <a:off x="292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2" name="矩形 11371"/>
              <p:cNvSpPr/>
              <p:nvPr userDrawn="1"/>
            </p:nvSpPr>
            <p:spPr>
              <a:xfrm rot="-7376291">
                <a:off x="5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3" name="矩形 11372"/>
              <p:cNvSpPr/>
              <p:nvPr userDrawn="1"/>
            </p:nvSpPr>
            <p:spPr>
              <a:xfrm rot="-7168347">
                <a:off x="64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4" name="矩形 11373"/>
              <p:cNvSpPr/>
              <p:nvPr userDrawn="1"/>
            </p:nvSpPr>
            <p:spPr>
              <a:xfrm rot="-6802416">
                <a:off x="92" y="250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5" name="矩形 11374"/>
              <p:cNvSpPr/>
              <p:nvPr userDrawn="1"/>
            </p:nvSpPr>
            <p:spPr>
              <a:xfrm rot="-6802416">
                <a:off x="119" y="24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6" name="矩形 11375"/>
              <p:cNvSpPr/>
              <p:nvPr userDrawn="1"/>
            </p:nvSpPr>
            <p:spPr>
              <a:xfrm rot="-6457704">
                <a:off x="150" y="247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7" name="矩形 11376"/>
              <p:cNvSpPr/>
              <p:nvPr userDrawn="1"/>
            </p:nvSpPr>
            <p:spPr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8" name="矩形 11377"/>
              <p:cNvSpPr/>
              <p:nvPr userDrawn="1"/>
            </p:nvSpPr>
            <p:spPr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9" name="矩形 11378"/>
              <p:cNvSpPr/>
              <p:nvPr userDrawn="1"/>
            </p:nvSpPr>
            <p:spPr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0" name="矩形 11379"/>
              <p:cNvSpPr/>
              <p:nvPr userDrawn="1"/>
            </p:nvSpPr>
            <p:spPr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1" name="矩形 11380"/>
              <p:cNvSpPr/>
              <p:nvPr userDrawn="1"/>
            </p:nvSpPr>
            <p:spPr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2" name="矩形 11381"/>
              <p:cNvSpPr/>
              <p:nvPr userDrawn="1"/>
            </p:nvSpPr>
            <p:spPr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3" name="矩形 11382"/>
              <p:cNvSpPr/>
              <p:nvPr userDrawn="1"/>
            </p:nvSpPr>
            <p:spPr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4" name="矩形 11383"/>
              <p:cNvSpPr/>
              <p:nvPr userDrawn="1"/>
            </p:nvSpPr>
            <p:spPr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5" name="矩形 11384"/>
              <p:cNvSpPr/>
              <p:nvPr userDrawn="1"/>
            </p:nvSpPr>
            <p:spPr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6" name="矩形 11385"/>
              <p:cNvSpPr/>
              <p:nvPr userDrawn="1"/>
            </p:nvSpPr>
            <p:spPr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7" name="矩形 11386"/>
              <p:cNvSpPr/>
              <p:nvPr userDrawn="1"/>
            </p:nvSpPr>
            <p:spPr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8" name="矩形 11387"/>
              <p:cNvSpPr/>
              <p:nvPr userDrawn="1"/>
            </p:nvSpPr>
            <p:spPr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9" name="矩形 11388"/>
              <p:cNvSpPr/>
              <p:nvPr userDrawn="1"/>
            </p:nvSpPr>
            <p:spPr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0" name="矩形 11389"/>
              <p:cNvSpPr/>
              <p:nvPr userDrawn="1"/>
            </p:nvSpPr>
            <p:spPr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1" name="矩形 11390"/>
              <p:cNvSpPr/>
              <p:nvPr userDrawn="1"/>
            </p:nvSpPr>
            <p:spPr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2" name="矩形 11391"/>
              <p:cNvSpPr/>
              <p:nvPr userDrawn="1"/>
            </p:nvSpPr>
            <p:spPr>
              <a:xfrm rot="-3676305">
                <a:off x="739" y="2385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3" name="矩形 11392"/>
              <p:cNvSpPr/>
              <p:nvPr userDrawn="1"/>
            </p:nvSpPr>
            <p:spPr>
              <a:xfrm rot="-3188616">
                <a:off x="869" y="2429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4" name="矩形 11393"/>
              <p:cNvSpPr/>
              <p:nvPr userDrawn="1"/>
            </p:nvSpPr>
            <p:spPr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5" name="矩形 11394"/>
              <p:cNvSpPr/>
              <p:nvPr userDrawn="1"/>
            </p:nvSpPr>
            <p:spPr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6" name="矩形 11395"/>
              <p:cNvSpPr/>
              <p:nvPr userDrawn="1"/>
            </p:nvSpPr>
            <p:spPr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7" name="矩形 11396"/>
              <p:cNvSpPr/>
              <p:nvPr userDrawn="1"/>
            </p:nvSpPr>
            <p:spPr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8" name="矩形 11397"/>
              <p:cNvSpPr/>
              <p:nvPr userDrawn="1"/>
            </p:nvSpPr>
            <p:spPr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9" name="矩形 11398"/>
              <p:cNvSpPr/>
              <p:nvPr userDrawn="1"/>
            </p:nvSpPr>
            <p:spPr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0" name="矩形 11399"/>
              <p:cNvSpPr/>
              <p:nvPr userDrawn="1"/>
            </p:nvSpPr>
            <p:spPr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1" name="矩形 11400"/>
              <p:cNvSpPr/>
              <p:nvPr userDrawn="1"/>
            </p:nvSpPr>
            <p:spPr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2" name="任意多边形 11401"/>
              <p:cNvSpPr/>
              <p:nvPr userDrawn="1"/>
            </p:nvSpPr>
            <p:spPr>
              <a:xfrm>
                <a:off x="850" y="3136"/>
                <a:ext cx="204" cy="120"/>
              </a:xfrm>
              <a:custGeom>
                <a:avLst/>
                <a:gdLst/>
                <a:ahLst/>
                <a:cxnLst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3" name="任意多边形 11402"/>
              <p:cNvSpPr/>
              <p:nvPr userDrawn="1"/>
            </p:nvSpPr>
            <p:spPr>
              <a:xfrm>
                <a:off x="19" y="2722"/>
                <a:ext cx="90" cy="78"/>
              </a:xfrm>
              <a:custGeom>
                <a:avLst/>
                <a:gdLst/>
                <a:ahLst/>
                <a:cxnLst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4" name="任意多边形 11403"/>
              <p:cNvSpPr/>
              <p:nvPr userDrawn="1"/>
            </p:nvSpPr>
            <p:spPr>
              <a:xfrm>
                <a:off x="97" y="2651"/>
                <a:ext cx="101" cy="89"/>
              </a:xfrm>
              <a:custGeom>
                <a:avLst/>
                <a:gdLst/>
                <a:ahLst/>
                <a:cxnLst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5" name="任意多边形 11404"/>
              <p:cNvSpPr/>
              <p:nvPr userDrawn="1"/>
            </p:nvSpPr>
            <p:spPr>
              <a:xfrm>
                <a:off x="677" y="3502"/>
                <a:ext cx="83" cy="78"/>
              </a:xfrm>
              <a:custGeom>
                <a:avLst/>
                <a:gdLst/>
                <a:ahLst/>
                <a:cxnLst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6" name="任意多边形 11405"/>
              <p:cNvSpPr/>
              <p:nvPr userDrawn="1"/>
            </p:nvSpPr>
            <p:spPr>
              <a:xfrm>
                <a:off x="940" y="2782"/>
                <a:ext cx="90" cy="72"/>
              </a:xfrm>
              <a:custGeom>
                <a:avLst/>
                <a:gdLst/>
                <a:ahLst/>
                <a:cxnLst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7" name="任意多边形 11406"/>
              <p:cNvSpPr/>
              <p:nvPr userDrawn="1"/>
            </p:nvSpPr>
            <p:spPr>
              <a:xfrm>
                <a:off x="898" y="2716"/>
                <a:ext cx="90" cy="84"/>
              </a:xfrm>
              <a:custGeom>
                <a:avLst/>
                <a:gdLst/>
                <a:ahLst/>
                <a:cxnLst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8" name="任意多边形 11407"/>
              <p:cNvSpPr/>
              <p:nvPr userDrawn="1"/>
            </p:nvSpPr>
            <p:spPr>
              <a:xfrm>
                <a:off x="7" y="3837"/>
                <a:ext cx="6" cy="12"/>
              </a:xfrm>
              <a:custGeom>
                <a:avLst/>
                <a:gdLst/>
                <a:ahLst/>
                <a:cxnLst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9" name="任意多边形 11408"/>
              <p:cNvSpPr/>
              <p:nvPr userDrawn="1"/>
            </p:nvSpPr>
            <p:spPr>
              <a:xfrm>
                <a:off x="7" y="2555"/>
                <a:ext cx="30" cy="48"/>
              </a:xfrm>
              <a:custGeom>
                <a:avLst/>
                <a:gdLst/>
                <a:ahLst/>
                <a:cxnLst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0" name="任意多边形 11409"/>
              <p:cNvSpPr/>
              <p:nvPr userDrawn="1"/>
            </p:nvSpPr>
            <p:spPr>
              <a:xfrm>
                <a:off x="7" y="3843"/>
                <a:ext cx="36" cy="66"/>
              </a:xfrm>
              <a:custGeom>
                <a:avLst/>
                <a:gdLst/>
                <a:ahLst/>
                <a:cxnLst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1" name="矩形 11410"/>
              <p:cNvSpPr/>
              <p:nvPr userDrawn="1"/>
            </p:nvSpPr>
            <p:spPr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2" name="矩形 11411"/>
              <p:cNvSpPr/>
              <p:nvPr userDrawn="1"/>
            </p:nvSpPr>
            <p:spPr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3" name="任意多边形 11412"/>
              <p:cNvSpPr/>
              <p:nvPr userDrawn="1"/>
            </p:nvSpPr>
            <p:spPr>
              <a:xfrm>
                <a:off x="139" y="3573"/>
                <a:ext cx="144" cy="154"/>
              </a:xfrm>
              <a:custGeom>
                <a:avLst/>
                <a:gdLst/>
                <a:ahLst/>
                <a:cxnLst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4" name="任意多边形 11413"/>
              <p:cNvSpPr/>
              <p:nvPr userDrawn="1"/>
            </p:nvSpPr>
            <p:spPr>
              <a:xfrm rot="-2857037">
                <a:off x="618" y="3550"/>
                <a:ext cx="68" cy="69"/>
              </a:xfrm>
              <a:custGeom>
                <a:avLst/>
                <a:gdLst/>
                <a:ahLst/>
                <a:cxnLst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5" name="任意多边形 11414"/>
              <p:cNvSpPr/>
              <p:nvPr userDrawn="1"/>
            </p:nvSpPr>
            <p:spPr>
              <a:xfrm>
                <a:off x="235" y="2503"/>
                <a:ext cx="348" cy="1272"/>
              </a:xfrm>
              <a:custGeom>
                <a:avLst/>
                <a:gdLst/>
                <a:ahLst/>
                <a:cxnLst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  <a:alpha val="100000"/>
                    </a:schemeClr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6" name="椭圆 11415"/>
              <p:cNvSpPr/>
              <p:nvPr userDrawn="1"/>
            </p:nvSpPr>
            <p:spPr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11417" name="标题 11416"/>
          <p:cNvSpPr>
            <a:spLocks noGrp="1" noRot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418" name="日期占位符 1141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419" name="页脚占位符 114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420" name="灯片编号占位符 1141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421" name="文本占位符 11420"/>
          <p:cNvSpPr>
            <a:spLocks noGrp="1" noRot="1"/>
          </p:cNvSpPr>
          <p:nvPr>
            <p:ph type="body" idx="1"/>
          </p:nvPr>
        </p:nvSpPr>
        <p:spPr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effectLst>
            <a:outerShdw blurRad="38100" dist="38100" dir="2700000">
              <a:srgbClr val="C0C0C0"/>
            </a:outerShdw>
          </a:effectLst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32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" panose="05000000000000000000" pitchFamily="2" charset="2"/>
        <a:buChar char="§"/>
        <a:defRPr sz="28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4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Tx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hemeOverride" Target="../theme/themeOverride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p>
            <a:pPr defTabSz="914400">
              <a:buClrTx/>
              <a:buSzTx/>
              <a:buFontTx/>
            </a:pPr>
            <a:endParaRPr sz="32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63" name="图片 2062" descr="7FUO6OCAGZYN21CAD1OLWZCAZIKEIWCAWN6DJLCABBQ0UTCALRK611CAMCP289CAFWFDNICADE0D75CAY26O67CAE130R2CAN5EPO4CA55IFIMCACPP99YCAPWG8FXCAQ2KZHECABR9X6FCAQE63I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787900" cy="3644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4" name="图片 2063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549275"/>
            <a:ext cx="4176713" cy="32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5" name="文本框 2064"/>
          <p:cNvSpPr txBox="1"/>
          <p:nvPr/>
        </p:nvSpPr>
        <p:spPr>
          <a:xfrm>
            <a:off x="1476375" y="3789363"/>
            <a:ext cx="58324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7" name="标题 3076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pic>
        <p:nvPicPr>
          <p:cNvPr id="3081" name="图片 3080" descr="7FUO6OCAGZYN21CAD1OLWZCAZIKEIWCAWN6DJLCABBQ0UTCALRK611CAMCP289CAFWFDNICADE0D75CAY26O67CAE130R2CAN5EPO4CA55IFIMCACPP99YCAPWG8FXCAQ2KZHECABR9X6FCAQE63I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300" y="333375"/>
            <a:ext cx="4968875" cy="299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2" name="图片 3081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3" y="333375"/>
            <a:ext cx="3600450" cy="299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3" name="文本框 3082"/>
          <p:cNvSpPr txBox="1"/>
          <p:nvPr/>
        </p:nvSpPr>
        <p:spPr>
          <a:xfrm>
            <a:off x="1331913" y="3933825"/>
            <a:ext cx="7058025" cy="7620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400" dirty="0">
                <a:latin typeface="Arial" panose="020B0604020202020204" pitchFamily="34" charset="0"/>
              </a:rPr>
              <a:t>  </a:t>
            </a:r>
            <a:r>
              <a:rPr lang="en-US" altLang="zh-CN" sz="4400">
                <a:solidFill>
                  <a:srgbClr val="FF9933"/>
                </a:solidFill>
                <a:latin typeface="Arial" panose="020B0604020202020204" pitchFamily="34" charset="0"/>
              </a:rPr>
              <a:t>FEAR  /  DESPERATION</a:t>
            </a:r>
            <a:endParaRPr lang="en-US" altLang="zh-CN" sz="440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111" name="标题 4110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4101" name="文本占位符 4100"/>
          <p:cNvSpPr>
            <a:spLocks noGrp="1"/>
          </p:cNvSpPr>
          <p:nvPr>
            <p:ph type="body" sz="half" idx="1"/>
          </p:nvPr>
        </p:nvSpPr>
        <p:spPr>
          <a:xfrm>
            <a:off x="468313" y="1052513"/>
            <a:ext cx="7056437" cy="5102225"/>
          </a:xfrm>
          <a:ln/>
        </p:spPr>
        <p:txBody>
          <a:bodyPr/>
          <a:p>
            <a:pPr>
              <a:buClrTx/>
              <a:buSzTx/>
              <a:buFontTx/>
              <a:buNone/>
            </a:pPr>
            <a:endParaRPr lang="en-US" altLang="zh-CN" sz="2800" b="1" dirty="0">
              <a:solidFill>
                <a:schemeClr val="hlink"/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800" b="1" dirty="0">
                <a:solidFill>
                  <a:schemeClr val="hlink"/>
                </a:solidFill>
              </a:rPr>
              <a:t>“</a:t>
            </a:r>
            <a:r>
              <a:rPr lang="en-US" altLang="zh-CN" sz="2800" b="1">
                <a:solidFill>
                  <a:schemeClr val="hlink"/>
                </a:solidFill>
              </a:rPr>
              <a:t>My head is filled with a buzzing noise.”</a:t>
            </a:r>
            <a:endParaRPr lang="en-US" altLang="zh-CN" sz="2800" b="1">
              <a:solidFill>
                <a:schemeClr val="hlink"/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800" b="1">
                <a:solidFill>
                  <a:schemeClr val="hlink"/>
                </a:solidFill>
              </a:rPr>
              <a:t>“I’m two people.”</a:t>
            </a:r>
            <a:endParaRPr lang="en-US" altLang="zh-CN" sz="2800" b="1">
              <a:solidFill>
                <a:schemeClr val="hlink"/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800" b="1">
                <a:solidFill>
                  <a:schemeClr val="hlink"/>
                </a:solidFill>
              </a:rPr>
              <a:t>“I can’t think.”</a:t>
            </a:r>
            <a:endParaRPr lang="en-US" altLang="zh-CN" sz="2800" b="1">
              <a:solidFill>
                <a:schemeClr val="hlink"/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en-US" altLang="zh-CN" sz="2800" b="1">
                <a:solidFill>
                  <a:schemeClr val="hlink"/>
                </a:solidFill>
              </a:rPr>
              <a:t>“I break into a cold sweat.”</a:t>
            </a:r>
            <a:endParaRPr lang="en-US" altLang="zh-CN" sz="2800" b="1">
              <a:solidFill>
                <a:schemeClr val="hlink"/>
              </a:solidFill>
            </a:endParaRPr>
          </a:p>
        </p:txBody>
      </p:sp>
      <p:pic>
        <p:nvPicPr>
          <p:cNvPr id="4138" name="图片 4137" descr="暴风截屏201011161011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700" y="2781300"/>
            <a:ext cx="3689350" cy="2952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6866" name="标题 3686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dirty="0"/>
          </a:p>
        </p:txBody>
      </p:sp>
      <p:sp>
        <p:nvSpPr>
          <p:cNvPr id="36867" name="文本占位符 36866"/>
          <p:cNvSpPr>
            <a:spLocks noGrp="1"/>
          </p:cNvSpPr>
          <p:nvPr>
            <p:ph type="body" idx="1"/>
          </p:nvPr>
        </p:nvSpPr>
        <p:spPr>
          <a:xfrm>
            <a:off x="395288" y="1773238"/>
            <a:ext cx="8229600" cy="4525962"/>
          </a:xfrm>
          <a:ln/>
        </p:spPr>
        <p:txBody>
          <a:bodyPr/>
          <a:p>
            <a:pPr>
              <a:buNone/>
            </a:pPr>
            <a:r>
              <a:rPr lang="en-US" altLang="zh-CN" sz="2800" b="1" i="1" dirty="0">
                <a:solidFill>
                  <a:srgbClr val="00FFFF"/>
                </a:solidFill>
              </a:rPr>
              <a:t>“</a:t>
            </a:r>
            <a:r>
              <a:rPr lang="en-US" altLang="zh-CN" sz="2800" b="1" i="1">
                <a:solidFill>
                  <a:srgbClr val="00FFFF"/>
                </a:solidFill>
                <a:latin typeface="Arial" panose="020B0604020202020204" pitchFamily="34" charset="0"/>
              </a:rPr>
              <a:t>…</a:t>
            </a:r>
            <a:r>
              <a:rPr lang="en-US" altLang="zh-CN" sz="2800" b="1" i="1">
                <a:solidFill>
                  <a:srgbClr val="00FFFF"/>
                </a:solidFill>
              </a:rPr>
              <a:t> and I know the material until I step into the exam room. It’s like I’m two people. Once I pick up the exam paper, all my knowledge is gone. My head is filled with a buzzing noise. The words blur on the page, and I can’t think. And I break into a cold sweat.”</a:t>
            </a:r>
            <a:endParaRPr lang="en-US" altLang="zh-CN" sz="2800" b="1" i="1">
              <a:solidFill>
                <a:srgbClr val="00FFFF"/>
              </a:solidFill>
            </a:endParaRPr>
          </a:p>
          <a:p>
            <a:endParaRPr lang="en-US" altLang="zh-CN" sz="2800" b="1" i="1" dirty="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 noRot="1"/>
          </p:cNvSpPr>
          <p:nvPr>
            <p:ph type="title"/>
          </p:nvPr>
        </p:nvSpPr>
        <p:spPr>
          <a:xfrm>
            <a:off x="323850" y="620713"/>
            <a:ext cx="8540750" cy="1143000"/>
          </a:xfrm>
          <a:ln/>
        </p:spPr>
        <p:txBody>
          <a:bodyPr anchor="ctr"/>
          <a:p>
            <a:r>
              <a:rPr lang="en-US" altLang="zh-CN"/>
              <a:t>Statements of Fears </a:t>
            </a:r>
            <a:endParaRPr lang="en-US" altLang="zh-CN"/>
          </a:p>
        </p:txBody>
      </p:sp>
      <p:sp>
        <p:nvSpPr>
          <p:cNvPr id="16387" name="文本占位符 16386"/>
          <p:cNvSpPr>
            <a:spLocks noGrp="1" noRot="1"/>
          </p:cNvSpPr>
          <p:nvPr>
            <p:ph type="body" idx="1"/>
          </p:nvPr>
        </p:nvSpPr>
        <p:spPr>
          <a:xfrm>
            <a:off x="250825" y="2133600"/>
            <a:ext cx="8540750" cy="4498975"/>
          </a:xfrm>
          <a:ln/>
        </p:spPr>
        <p:txBody>
          <a:bodyPr/>
          <a:p>
            <a:r>
              <a:rPr lang="en-US" altLang="zh-CN"/>
              <a:t>I’m afraid/worried that</a:t>
            </a:r>
            <a:r>
              <a:rPr lang="en-US" altLang="zh-CN">
                <a:latin typeface="Arial" panose="020B0604020202020204" pitchFamily="34" charset="0"/>
              </a:rPr>
              <a:t>…</a:t>
            </a:r>
            <a:r>
              <a:rPr lang="en-US" altLang="zh-CN"/>
              <a:t> </a:t>
            </a:r>
            <a:endParaRPr lang="en-US" altLang="zh-CN"/>
          </a:p>
          <a:p>
            <a:pPr>
              <a:buNone/>
            </a:pPr>
            <a:r>
              <a:rPr lang="en-US" altLang="zh-CN"/>
              <a:t>   </a:t>
            </a:r>
            <a:r>
              <a:rPr lang="en-US" altLang="zh-CN" sz="2800" i="1"/>
              <a:t>e.g. I’m afraid/worried that I’ll fail in the exam.</a:t>
            </a:r>
            <a:endParaRPr lang="en-US" altLang="zh-CN" sz="2800"/>
          </a:p>
          <a:p>
            <a:pPr>
              <a:buNone/>
            </a:pPr>
            <a:endParaRPr lang="en-US" altLang="zh-CN" sz="2800"/>
          </a:p>
          <a:p>
            <a:r>
              <a:rPr lang="en-US" altLang="zh-CN"/>
              <a:t>I feel worried/uneasy about</a:t>
            </a:r>
            <a:r>
              <a:rPr lang="en-US" altLang="zh-CN">
                <a:latin typeface="Arial" panose="020B0604020202020204" pitchFamily="34" charset="0"/>
              </a:rPr>
              <a:t>…</a:t>
            </a:r>
            <a:r>
              <a:rPr lang="en-US" altLang="zh-CN"/>
              <a:t> </a:t>
            </a:r>
            <a:endParaRPr lang="en-US" altLang="zh-CN"/>
          </a:p>
          <a:p>
            <a:pPr>
              <a:buNone/>
            </a:pPr>
            <a:r>
              <a:rPr lang="en-US" altLang="zh-CN"/>
              <a:t>   </a:t>
            </a:r>
            <a:r>
              <a:rPr lang="en-US" altLang="zh-CN" sz="2800" i="1"/>
              <a:t>e.g. I feel worried/uneasy about the coming exam</a:t>
            </a:r>
            <a:r>
              <a:rPr lang="en-US" altLang="zh-CN" sz="2800"/>
              <a:t>. </a:t>
            </a:r>
            <a:endParaRPr lang="en-US" altLang="zh-CN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 noRot="1"/>
          </p:cNvSpPr>
          <p:nvPr>
            <p:ph type="title"/>
          </p:nvPr>
        </p:nvSpPr>
        <p:spPr>
          <a:xfrm>
            <a:off x="323850" y="836613"/>
            <a:ext cx="8540750" cy="1143000"/>
          </a:xfrm>
          <a:ln/>
        </p:spPr>
        <p:txBody>
          <a:bodyPr anchor="ctr"/>
          <a:p>
            <a:r>
              <a:rPr lang="en-US" altLang="zh-CN" sz="3600"/>
              <a:t>Additional Information</a:t>
            </a:r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7411" name="文本占位符 17410"/>
          <p:cNvSpPr>
            <a:spLocks noGrp="1" noRot="1"/>
          </p:cNvSpPr>
          <p:nvPr>
            <p:ph type="body" idx="1"/>
          </p:nvPr>
        </p:nvSpPr>
        <p:spPr>
          <a:xfrm>
            <a:off x="323850" y="2359025"/>
            <a:ext cx="8540750" cy="4498975"/>
          </a:xfrm>
          <a:ln/>
        </p:spPr>
        <p:txBody>
          <a:bodyPr/>
          <a:p>
            <a:pPr>
              <a:buNone/>
            </a:pPr>
            <a:r>
              <a:rPr lang="en-US" altLang="zh-CN" sz="2800" i="1" dirty="0"/>
              <a:t>  “</a:t>
            </a:r>
            <a:r>
              <a:rPr lang="en-US" altLang="zh-CN" sz="2800" i="1"/>
              <a:t>Once I pick up the exam, all my knowledge is gone . My head is filled with a buzzing noise. The words blur on the page and I can’t think, and I break into a cold sweat.”</a:t>
            </a:r>
            <a:r>
              <a:rPr lang="en-US" altLang="zh-CN" sz="2800"/>
              <a:t> </a:t>
            </a:r>
            <a:endParaRPr lang="en-US" altLang="zh-CN" sz="2800" i="1"/>
          </a:p>
          <a:p>
            <a:endParaRPr lang="en-US" altLang="zh-CN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 noRot="1"/>
          </p:cNvSpPr>
          <p:nvPr>
            <p:ph type="title"/>
          </p:nvPr>
        </p:nvSpPr>
        <p:spPr>
          <a:xfrm>
            <a:off x="250825" y="1412875"/>
            <a:ext cx="8540750" cy="1143000"/>
          </a:xfrm>
          <a:ln/>
        </p:spPr>
        <p:txBody>
          <a:bodyPr anchor="ctr"/>
          <a:p>
            <a:pPr algn="l"/>
            <a:r>
              <a:rPr lang="en-US" altLang="zh-CN"/>
              <a:t>           </a:t>
            </a:r>
            <a:r>
              <a:rPr lang="en-US" altLang="zh-CN">
                <a:solidFill>
                  <a:srgbClr val="FFFF00"/>
                </a:solidFill>
              </a:rPr>
              <a:t>Expressing Fears</a:t>
            </a:r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5363" name="文本占位符 15362"/>
          <p:cNvSpPr>
            <a:spLocks noGrp="1" noRot="1"/>
          </p:cNvSpPr>
          <p:nvPr>
            <p:ph type="body" idx="1"/>
          </p:nvPr>
        </p:nvSpPr>
        <p:spPr>
          <a:xfrm>
            <a:off x="250825" y="2924175"/>
            <a:ext cx="8540750" cy="4498975"/>
          </a:xfrm>
          <a:ln/>
        </p:spPr>
        <p:txBody>
          <a:bodyPr/>
          <a:p>
            <a:pPr>
              <a:buNone/>
            </a:pPr>
            <a:r>
              <a:rPr lang="en-US" altLang="zh-CN" dirty="0"/>
              <a:t>       </a:t>
            </a:r>
            <a:r>
              <a:rPr lang="en-US" altLang="zh-CN">
                <a:solidFill>
                  <a:srgbClr val="FFFF00"/>
                </a:solidFill>
              </a:rPr>
              <a:t>Statement   +   Additional Information </a:t>
            </a:r>
            <a:endParaRPr lang="en-US" altLang="zh-CN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zh-CN">
                <a:solidFill>
                  <a:srgbClr val="FFFF00"/>
                </a:solidFill>
              </a:rPr>
              <a:t>          (FEAR)                (REASONS)</a:t>
            </a:r>
            <a:endParaRPr lang="en-US" altLang="zh-CN">
              <a:solidFill>
                <a:srgbClr val="FFFF00"/>
              </a:solidFill>
            </a:endParaRPr>
          </a:p>
          <a:p>
            <a:pPr>
              <a:buNone/>
            </a:pPr>
            <a:endParaRPr lang="en-US" altLang="zh-CN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en-US" altLang="zh-CN" sz="2400" i="1"/>
              <a:t>   </a:t>
            </a:r>
            <a:endParaRPr lang="en-US" altLang="zh-CN" sz="2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 noRot="1"/>
          </p:cNvSpPr>
          <p:nvPr>
            <p:ph type="title"/>
          </p:nvPr>
        </p:nvSpPr>
        <p:spPr>
          <a:xfrm>
            <a:off x="301625" y="908050"/>
            <a:ext cx="8540750" cy="936625"/>
          </a:xfrm>
          <a:ln/>
        </p:spPr>
        <p:txBody>
          <a:bodyPr anchor="ctr"/>
          <a:p>
            <a:r>
              <a:rPr lang="en-US" altLang="zh-CN">
                <a:solidFill>
                  <a:srgbClr val="FFFF00"/>
                </a:solidFill>
              </a:rPr>
              <a:t>Expressing Fears</a:t>
            </a:r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31747" name="文本占位符 31746"/>
          <p:cNvSpPr>
            <a:spLocks noGrp="1" noRot="1"/>
          </p:cNvSpPr>
          <p:nvPr>
            <p:ph type="body" idx="1"/>
          </p:nvPr>
        </p:nvSpPr>
        <p:spPr>
          <a:xfrm>
            <a:off x="301625" y="2349500"/>
            <a:ext cx="8540750" cy="3749675"/>
          </a:xfrm>
          <a:ln/>
        </p:spPr>
        <p:txBody>
          <a:bodyPr/>
          <a:p>
            <a:pPr>
              <a:buNone/>
            </a:pPr>
            <a:r>
              <a:rPr lang="en-US" altLang="zh-CN" sz="3600" dirty="0">
                <a:solidFill>
                  <a:schemeClr val="tx2"/>
                </a:solidFill>
              </a:rPr>
              <a:t>   </a:t>
            </a:r>
            <a:r>
              <a:rPr lang="en-US" altLang="zh-CN" sz="3600">
                <a:solidFill>
                  <a:srgbClr val="00FF00"/>
                </a:solidFill>
              </a:rPr>
              <a:t>Statement</a:t>
            </a:r>
            <a:r>
              <a:rPr lang="en-US" altLang="zh-CN" sz="3600">
                <a:solidFill>
                  <a:srgbClr val="FFFF00"/>
                </a:solidFill>
              </a:rPr>
              <a:t>   +   Additional Information </a:t>
            </a:r>
            <a:endParaRPr lang="en-US" altLang="zh-CN" sz="360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zh-CN" sz="3600">
                <a:solidFill>
                  <a:srgbClr val="FFFF00"/>
                </a:solidFill>
              </a:rPr>
              <a:t>    </a:t>
            </a:r>
            <a:r>
              <a:rPr lang="en-US" altLang="zh-CN" sz="3600">
                <a:solidFill>
                  <a:srgbClr val="00FF00"/>
                </a:solidFill>
              </a:rPr>
              <a:t>(FEAR)</a:t>
            </a:r>
            <a:r>
              <a:rPr lang="en-US" altLang="zh-CN" sz="3600">
                <a:solidFill>
                  <a:srgbClr val="FFFF00"/>
                </a:solidFill>
              </a:rPr>
              <a:t>                (REASONS)</a:t>
            </a:r>
            <a:endParaRPr lang="en-US" altLang="zh-CN" sz="3600">
              <a:solidFill>
                <a:srgbClr val="FFFF00"/>
              </a:solidFill>
            </a:endParaRPr>
          </a:p>
          <a:p>
            <a:pPr>
              <a:buNone/>
            </a:pPr>
            <a:endParaRPr lang="en-US" altLang="zh-CN" sz="2800" i="1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altLang="zh-CN" sz="2800" i="1">
                <a:solidFill>
                  <a:srgbClr val="FFFF00"/>
                </a:solidFill>
              </a:rPr>
              <a:t>    “</a:t>
            </a:r>
            <a:r>
              <a:rPr lang="en-US" altLang="zh-CN" sz="2800" i="1">
                <a:solidFill>
                  <a:srgbClr val="00FF00"/>
                </a:solidFill>
              </a:rPr>
              <a:t>I’m afraid that I’ll fail in the exam.</a:t>
            </a:r>
            <a:r>
              <a:rPr lang="en-US" altLang="zh-CN" sz="2800">
                <a:solidFill>
                  <a:srgbClr val="FFFF00"/>
                </a:solidFill>
              </a:rPr>
              <a:t> </a:t>
            </a:r>
            <a:r>
              <a:rPr lang="en-US" altLang="zh-CN" sz="2800" i="1">
                <a:solidFill>
                  <a:srgbClr val="FFFF00"/>
                </a:solidFill>
              </a:rPr>
              <a:t>I cannot       understand the professor's lectures, and I have missed some of the classes because of my part-time job.”</a:t>
            </a:r>
            <a:endParaRPr lang="en-US" altLang="zh-CN" sz="2800">
              <a:solidFill>
                <a:srgbClr val="FFFF00"/>
              </a:solidFill>
            </a:endParaRPr>
          </a:p>
          <a:p>
            <a:endParaRPr lang="en-US" altLang="zh-CN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80" end="2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charRg st="80" end="2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charRg st="80" end="2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a0bd5dfe-2195-4bd7-9b7b-3b6c9aa1867f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3333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DAD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6600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B9AA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3333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DAD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mpass">
  <a:themeElements>
    <a:clrScheme name="">
      <a:dk1>
        <a:srgbClr val="FFFFFF"/>
      </a:dk1>
      <a:lt1>
        <a:srgbClr val="5A5C6C"/>
      </a:lt1>
      <a:dk2>
        <a:srgbClr val="FFFFCC"/>
      </a:dk2>
      <a:lt2>
        <a:srgbClr val="5B5D6B"/>
      </a:lt2>
      <a:accent1>
        <a:srgbClr val="9966FF"/>
      </a:accent1>
      <a:accent2>
        <a:srgbClr val="9383B3"/>
      </a:accent2>
      <a:accent3>
        <a:srgbClr val="B5B6BA"/>
      </a:accent3>
      <a:accent4>
        <a:srgbClr val="DCDCDC"/>
      </a:accent4>
      <a:accent5>
        <a:srgbClr val="CAB9FF"/>
      </a:accent5>
      <a:accent6>
        <a:srgbClr val="8375A0"/>
      </a:accent6>
      <a:hlink>
        <a:srgbClr val="A3C145"/>
      </a:hlink>
      <a:folHlink>
        <a:srgbClr val="6FA9B7"/>
      </a:folHlink>
    </a:clrScheme>
    <a:fontScheme name="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66"/>
        </a:lt1>
        <a:dk2>
          <a:srgbClr val="CCECFF"/>
        </a:dk2>
        <a:lt2>
          <a:srgbClr val="00007A"/>
        </a:lt2>
        <a:accent1>
          <a:srgbClr val="6F64C2"/>
        </a:accent1>
        <a:accent2>
          <a:srgbClr val="0089BA"/>
        </a:accent2>
        <a:accent3>
          <a:srgbClr val="AAAAB9"/>
        </a:accent3>
        <a:accent4>
          <a:srgbClr val="DCDCDC"/>
        </a:accent4>
        <a:accent5>
          <a:srgbClr val="BBB8DD"/>
        </a:accent5>
        <a:accent6>
          <a:srgbClr val="007AA6"/>
        </a:accent6>
        <a:hlink>
          <a:srgbClr val="66CCFF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A5C6C"/>
        </a:lt1>
        <a:dk2>
          <a:srgbClr val="FFFFCC"/>
        </a:dk2>
        <a:lt2>
          <a:srgbClr val="5B5D6B"/>
        </a:lt2>
        <a:accent1>
          <a:srgbClr val="9966FF"/>
        </a:accent1>
        <a:accent2>
          <a:srgbClr val="9383B3"/>
        </a:accent2>
        <a:accent3>
          <a:srgbClr val="B5B6BA"/>
        </a:accent3>
        <a:accent4>
          <a:srgbClr val="DCDCDC"/>
        </a:accent4>
        <a:accent5>
          <a:srgbClr val="CAB9FF"/>
        </a:accent5>
        <a:accent6>
          <a:srgbClr val="8375A0"/>
        </a:accent6>
        <a:hlink>
          <a:srgbClr val="A3C145"/>
        </a:hlink>
        <a:folHlink>
          <a:srgbClr val="6FA9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CC"/>
        </a:dk2>
        <a:lt2>
          <a:srgbClr val="860000"/>
        </a:lt2>
        <a:accent1>
          <a:srgbClr val="FF6600"/>
        </a:accent1>
        <a:accent2>
          <a:srgbClr val="FF9933"/>
        </a:accent2>
        <a:accent3>
          <a:srgbClr val="C1AAAA"/>
        </a:accent3>
        <a:accent4>
          <a:srgbClr val="DCDCDC"/>
        </a:accent4>
        <a:accent5>
          <a:srgbClr val="FFB9AA"/>
        </a:accent5>
        <a:accent6>
          <a:srgbClr val="E5892D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FFFFCC"/>
        </a:dk2>
        <a:lt2>
          <a:srgbClr val="676A5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E2B9AA"/>
        </a:accent5>
        <a:accent6>
          <a:srgbClr val="728D96"/>
        </a:accent6>
        <a:hlink>
          <a:srgbClr val="DDBF4F"/>
        </a:hlink>
        <a:folHlink>
          <a:srgbClr val="B7B6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AE8764"/>
        </a:lt1>
        <a:dk2>
          <a:srgbClr val="FFFFCC"/>
        </a:dk2>
        <a:lt2>
          <a:srgbClr val="AC835E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CDCDC"/>
        </a:accent4>
        <a:accent5>
          <a:srgbClr val="E2B9AA"/>
        </a:accent5>
        <a:accent6>
          <a:srgbClr val="E54747"/>
        </a:accent6>
        <a:hlink>
          <a:srgbClr val="FFCC99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E5D31"/>
        </a:lt1>
        <a:dk2>
          <a:srgbClr val="FFFFCC"/>
        </a:dk2>
        <a:lt2>
          <a:srgbClr val="526133"/>
        </a:lt2>
        <a:accent1>
          <a:srgbClr val="99CC00"/>
        </a:accent1>
        <a:accent2>
          <a:srgbClr val="7A9505"/>
        </a:accent2>
        <a:accent3>
          <a:srgbClr val="B3B6AD"/>
        </a:accent3>
        <a:accent4>
          <a:srgbClr val="DCDCDC"/>
        </a:accent4>
        <a:accent5>
          <a:srgbClr val="CAE2AA"/>
        </a:accent5>
        <a:accent6>
          <a:srgbClr val="6D8504"/>
        </a:accent6>
        <a:hlink>
          <a:srgbClr val="FFCC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ADE"/>
        </a:accent3>
        <a:accent4>
          <a:srgbClr val="000000"/>
        </a:accent4>
        <a:accent5>
          <a:srgbClr val="F2F3ED"/>
        </a:accent5>
        <a:accent6>
          <a:srgbClr val="8C9DA4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7E7B"/>
        </a:lt2>
        <a:accent1>
          <a:srgbClr val="33CCCC"/>
        </a:accent1>
        <a:accent2>
          <a:srgbClr val="00CC66"/>
        </a:accent2>
        <a:accent3>
          <a:srgbClr val="AAC1C1"/>
        </a:accent3>
        <a:accent4>
          <a:srgbClr val="DCDCDC"/>
        </a:accent4>
        <a:accent5>
          <a:srgbClr val="ADE2E2"/>
        </a:accent5>
        <a:accent6>
          <a:srgbClr val="00B75B"/>
        </a:accent6>
        <a:hlink>
          <a:srgbClr val="CCFF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DEDFF"/>
        </a:accent5>
        <a:accent6>
          <a:srgbClr val="C2E5DE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008080"/>
    </a:lt1>
    <a:dk2>
      <a:srgbClr val="FFFF99"/>
    </a:dk2>
    <a:lt2>
      <a:srgbClr val="005A58"/>
    </a:lt2>
    <a:accent1>
      <a:srgbClr val="006462"/>
    </a:accent1>
    <a:accent2>
      <a:srgbClr val="6D6FC7"/>
    </a:accent2>
    <a:accent3>
      <a:srgbClr val="AAC1C1"/>
    </a:accent3>
    <a:accent4>
      <a:srgbClr val="DCDCDC"/>
    </a:accent4>
    <a:accent5>
      <a:srgbClr val="AAB8B8"/>
    </a:accent5>
    <a:accent6>
      <a:srgbClr val="6163B2"/>
    </a:accent6>
    <a:hlink>
      <a:srgbClr val="00FFFF"/>
    </a:hlink>
    <a:folHlink>
      <a:srgbClr val="00FF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008080"/>
    </a:lt1>
    <a:dk2>
      <a:srgbClr val="FFFF99"/>
    </a:dk2>
    <a:lt2>
      <a:srgbClr val="005A58"/>
    </a:lt2>
    <a:accent1>
      <a:srgbClr val="006462"/>
    </a:accent1>
    <a:accent2>
      <a:srgbClr val="6D6FC7"/>
    </a:accent2>
    <a:accent3>
      <a:srgbClr val="AAC1C1"/>
    </a:accent3>
    <a:accent4>
      <a:srgbClr val="DCDCDC"/>
    </a:accent4>
    <a:accent5>
      <a:srgbClr val="AAB8B8"/>
    </a:accent5>
    <a:accent6>
      <a:srgbClr val="6163B2"/>
    </a:accent6>
    <a:hlink>
      <a:srgbClr val="00FFFF"/>
    </a:hlink>
    <a:folHlink>
      <a:srgbClr val="00FF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1137</Words>
  <Application>WPS 演示</Application>
  <PresentationFormat>在屏幕上显示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Tahoma</vt:lpstr>
      <vt:lpstr>Times New Roman</vt:lpstr>
      <vt:lpstr>微软雅黑</vt:lpstr>
      <vt:lpstr>Arial Unicode MS</vt:lpstr>
      <vt:lpstr>Calibri</vt:lpstr>
      <vt:lpstr>默认设计模板</vt:lpstr>
      <vt:lpstr>Compass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IN GOD I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jsq</dc:creator>
  <cp:lastModifiedBy>yueqing</cp:lastModifiedBy>
  <cp:revision>38</cp:revision>
  <dcterms:created xsi:type="dcterms:W3CDTF">2010-04-12T11:33:14Z</dcterms:created>
  <dcterms:modified xsi:type="dcterms:W3CDTF">2019-03-28T07:15:07Z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